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769" r:id="rId25"/>
    <p:sldId id="773" r:id="rId26"/>
    <p:sldId id="759" r:id="rId27"/>
    <p:sldId id="782" r:id="rId28"/>
    <p:sldId id="781" r:id="rId29"/>
    <p:sldId id="777" r:id="rId30"/>
    <p:sldId id="760" r:id="rId31"/>
    <p:sldId id="775" r:id="rId32"/>
    <p:sldId id="776" r:id="rId33"/>
    <p:sldId id="780" r:id="rId34"/>
    <p:sldId id="732" r:id="rId35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C3D143-D740-46F0-BF29-F4588E82B485}" v="14" dt="2024-03-12T10:52:58.8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33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9C3D143-D740-46F0-BF29-F4588E82B485}"/>
    <pc:docChg chg="undo custSel addSld delSld modSld">
      <pc:chgData name="Jenifer Prince Devaraj" userId="c3fb109c-09d1-42a6-93f4-69472d709861" providerId="ADAL" clId="{E9C3D143-D740-46F0-BF29-F4588E82B485}" dt="2024-03-12T11:07:38.724" v="279" actId="20577"/>
      <pc:docMkLst>
        <pc:docMk/>
      </pc:docMkLst>
      <pc:sldChg chg="modSp mod">
        <pc:chgData name="Jenifer Prince Devaraj" userId="c3fb109c-09d1-42a6-93f4-69472d709861" providerId="ADAL" clId="{E9C3D143-D740-46F0-BF29-F4588E82B485}" dt="2024-03-12T11:07:38.724" v="27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9C3D143-D740-46F0-BF29-F4588E82B485}" dt="2024-03-12T11:07:38.724" v="279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del">
        <pc:chgData name="Jenifer Prince Devaraj" userId="c3fb109c-09d1-42a6-93f4-69472d709861" providerId="ADAL" clId="{E9C3D143-D740-46F0-BF29-F4588E82B485}" dt="2024-03-12T09:36:56.230" v="17" actId="47"/>
        <pc:sldMkLst>
          <pc:docMk/>
          <pc:sldMk cId="1856619079" sldId="756"/>
        </pc:sldMkLst>
      </pc:sldChg>
      <pc:sldChg chg="add del">
        <pc:chgData name="Jenifer Prince Devaraj" userId="c3fb109c-09d1-42a6-93f4-69472d709861" providerId="ADAL" clId="{E9C3D143-D740-46F0-BF29-F4588E82B485}" dt="2024-03-12T09:39:13.562" v="29" actId="47"/>
        <pc:sldMkLst>
          <pc:docMk/>
          <pc:sldMk cId="3146205823" sldId="757"/>
        </pc:sldMkLst>
      </pc:sldChg>
      <pc:sldChg chg="del">
        <pc:chgData name="Jenifer Prince Devaraj" userId="c3fb109c-09d1-42a6-93f4-69472d709861" providerId="ADAL" clId="{E9C3D143-D740-46F0-BF29-F4588E82B485}" dt="2024-03-12T09:39:46.447" v="44" actId="47"/>
        <pc:sldMkLst>
          <pc:docMk/>
          <pc:sldMk cId="3979751865" sldId="758"/>
        </pc:sldMkLst>
      </pc:sldChg>
      <pc:sldChg chg="delSp modSp mod">
        <pc:chgData name="Jenifer Prince Devaraj" userId="c3fb109c-09d1-42a6-93f4-69472d709861" providerId="ADAL" clId="{E9C3D143-D740-46F0-BF29-F4588E82B485}" dt="2024-03-12T10:49:09.904" v="214" actId="1076"/>
        <pc:sldMkLst>
          <pc:docMk/>
          <pc:sldMk cId="1983031508" sldId="759"/>
        </pc:sldMkLst>
        <pc:spChg chg="del mod">
          <ac:chgData name="Jenifer Prince Devaraj" userId="c3fb109c-09d1-42a6-93f4-69472d709861" providerId="ADAL" clId="{E9C3D143-D740-46F0-BF29-F4588E82B485}" dt="2024-03-12T10:49:06.096" v="213" actId="478"/>
          <ac:spMkLst>
            <pc:docMk/>
            <pc:sldMk cId="1983031508" sldId="75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E9C3D143-D740-46F0-BF29-F4588E82B485}" dt="2024-03-12T10:49:09.904" v="214" actId="1076"/>
          <ac:spMkLst>
            <pc:docMk/>
            <pc:sldMk cId="1983031508" sldId="759"/>
            <ac:spMk id="8" creationId="{440E62D4-C885-2BD8-C220-3FC47D324526}"/>
          </ac:spMkLst>
        </pc:spChg>
      </pc:sldChg>
      <pc:sldChg chg="addSp delSp modSp mod delAnim modAnim">
        <pc:chgData name="Jenifer Prince Devaraj" userId="c3fb109c-09d1-42a6-93f4-69472d709861" providerId="ADAL" clId="{E9C3D143-D740-46F0-BF29-F4588E82B485}" dt="2024-03-12T10:53:08.216" v="259" actId="1076"/>
        <pc:sldMkLst>
          <pc:docMk/>
          <pc:sldMk cId="367757290" sldId="760"/>
        </pc:sldMkLst>
        <pc:picChg chg="add mod">
          <ac:chgData name="Jenifer Prince Devaraj" userId="c3fb109c-09d1-42a6-93f4-69472d709861" providerId="ADAL" clId="{E9C3D143-D740-46F0-BF29-F4588E82B485}" dt="2024-03-12T10:53:08.216" v="259" actId="1076"/>
          <ac:picMkLst>
            <pc:docMk/>
            <pc:sldMk cId="367757290" sldId="760"/>
            <ac:picMk id="6" creationId="{22208D7F-A179-EFA4-4717-479FF9B5BD86}"/>
          </ac:picMkLst>
        </pc:picChg>
        <pc:picChg chg="del">
          <ac:chgData name="Jenifer Prince Devaraj" userId="c3fb109c-09d1-42a6-93f4-69472d709861" providerId="ADAL" clId="{E9C3D143-D740-46F0-BF29-F4588E82B485}" dt="2024-03-12T10:51:59.628" v="255" actId="478"/>
          <ac:picMkLst>
            <pc:docMk/>
            <pc:sldMk cId="367757290" sldId="760"/>
            <ac:picMk id="7" creationId="{A4B8C564-B632-5A88-3C4F-77DD2406D960}"/>
          </ac:picMkLst>
        </pc:picChg>
      </pc:sldChg>
      <pc:sldChg chg="add del">
        <pc:chgData name="Jenifer Prince Devaraj" userId="c3fb109c-09d1-42a6-93f4-69472d709861" providerId="ADAL" clId="{E9C3D143-D740-46F0-BF29-F4588E82B485}" dt="2024-03-12T09:39:13.951" v="30" actId="47"/>
        <pc:sldMkLst>
          <pc:docMk/>
          <pc:sldMk cId="3883551506" sldId="762"/>
        </pc:sldMkLst>
      </pc:sldChg>
      <pc:sldChg chg="add del">
        <pc:chgData name="Jenifer Prince Devaraj" userId="c3fb109c-09d1-42a6-93f4-69472d709861" providerId="ADAL" clId="{E9C3D143-D740-46F0-BF29-F4588E82B485}" dt="2024-03-12T09:39:14.341" v="31" actId="47"/>
        <pc:sldMkLst>
          <pc:docMk/>
          <pc:sldMk cId="3265094263" sldId="763"/>
        </pc:sldMkLst>
      </pc:sldChg>
      <pc:sldChg chg="del">
        <pc:chgData name="Jenifer Prince Devaraj" userId="c3fb109c-09d1-42a6-93f4-69472d709861" providerId="ADAL" clId="{E9C3D143-D740-46F0-BF29-F4588E82B485}" dt="2024-03-12T09:39:15.152" v="33" actId="47"/>
        <pc:sldMkLst>
          <pc:docMk/>
          <pc:sldMk cId="2324585162" sldId="764"/>
        </pc:sldMkLst>
      </pc:sldChg>
      <pc:sldChg chg="del">
        <pc:chgData name="Jenifer Prince Devaraj" userId="c3fb109c-09d1-42a6-93f4-69472d709861" providerId="ADAL" clId="{E9C3D143-D740-46F0-BF29-F4588E82B485}" dt="2024-03-12T09:39:15.594" v="34" actId="47"/>
        <pc:sldMkLst>
          <pc:docMk/>
          <pc:sldMk cId="127942700" sldId="765"/>
        </pc:sldMkLst>
      </pc:sldChg>
      <pc:sldChg chg="del">
        <pc:chgData name="Jenifer Prince Devaraj" userId="c3fb109c-09d1-42a6-93f4-69472d709861" providerId="ADAL" clId="{E9C3D143-D740-46F0-BF29-F4588E82B485}" dt="2024-03-12T09:39:15.994" v="35" actId="47"/>
        <pc:sldMkLst>
          <pc:docMk/>
          <pc:sldMk cId="4281227350" sldId="766"/>
        </pc:sldMkLst>
      </pc:sldChg>
      <pc:sldChg chg="del">
        <pc:chgData name="Jenifer Prince Devaraj" userId="c3fb109c-09d1-42a6-93f4-69472d709861" providerId="ADAL" clId="{E9C3D143-D740-46F0-BF29-F4588E82B485}" dt="2024-03-12T09:39:19.145" v="38" actId="47"/>
        <pc:sldMkLst>
          <pc:docMk/>
          <pc:sldMk cId="3477989562" sldId="767"/>
        </pc:sldMkLst>
      </pc:sldChg>
      <pc:sldChg chg="del">
        <pc:chgData name="Jenifer Prince Devaraj" userId="c3fb109c-09d1-42a6-93f4-69472d709861" providerId="ADAL" clId="{E9C3D143-D740-46F0-BF29-F4588E82B485}" dt="2024-03-12T09:39:21.132" v="40" actId="47"/>
        <pc:sldMkLst>
          <pc:docMk/>
          <pc:sldMk cId="2116952132" sldId="768"/>
        </pc:sldMkLst>
      </pc:sldChg>
      <pc:sldChg chg="modSp mod">
        <pc:chgData name="Jenifer Prince Devaraj" userId="c3fb109c-09d1-42a6-93f4-69472d709861" providerId="ADAL" clId="{E9C3D143-D740-46F0-BF29-F4588E82B485}" dt="2024-03-12T10:43:14.523" v="67" actId="20577"/>
        <pc:sldMkLst>
          <pc:docMk/>
          <pc:sldMk cId="3792804094" sldId="769"/>
        </pc:sldMkLst>
        <pc:spChg chg="mod">
          <ac:chgData name="Jenifer Prince Devaraj" userId="c3fb109c-09d1-42a6-93f4-69472d709861" providerId="ADAL" clId="{E9C3D143-D740-46F0-BF29-F4588E82B485}" dt="2024-03-12T10:43:14.523" v="67" actId="20577"/>
          <ac:spMkLst>
            <pc:docMk/>
            <pc:sldMk cId="3792804094" sldId="769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E9C3D143-D740-46F0-BF29-F4588E82B485}" dt="2024-03-12T09:39:19.725" v="39" actId="47"/>
        <pc:sldMkLst>
          <pc:docMk/>
          <pc:sldMk cId="1800270446" sldId="770"/>
        </pc:sldMkLst>
      </pc:sldChg>
      <pc:sldChg chg="del">
        <pc:chgData name="Jenifer Prince Devaraj" userId="c3fb109c-09d1-42a6-93f4-69472d709861" providerId="ADAL" clId="{E9C3D143-D740-46F0-BF29-F4588E82B485}" dt="2024-03-12T09:39:37.651" v="43" actId="47"/>
        <pc:sldMkLst>
          <pc:docMk/>
          <pc:sldMk cId="3019442442" sldId="771"/>
        </pc:sldMkLst>
      </pc:sldChg>
      <pc:sldChg chg="add del">
        <pc:chgData name="Jenifer Prince Devaraj" userId="c3fb109c-09d1-42a6-93f4-69472d709861" providerId="ADAL" clId="{E9C3D143-D740-46F0-BF29-F4588E82B485}" dt="2024-03-12T09:37:19.915" v="28" actId="47"/>
        <pc:sldMkLst>
          <pc:docMk/>
          <pc:sldMk cId="466912005" sldId="772"/>
        </pc:sldMkLst>
      </pc:sldChg>
      <pc:sldChg chg="addSp delSp modSp mod">
        <pc:chgData name="Jenifer Prince Devaraj" userId="c3fb109c-09d1-42a6-93f4-69472d709861" providerId="ADAL" clId="{E9C3D143-D740-46F0-BF29-F4588E82B485}" dt="2024-03-12T10:44:27.467" v="89" actId="20577"/>
        <pc:sldMkLst>
          <pc:docMk/>
          <pc:sldMk cId="3852226212" sldId="773"/>
        </pc:sldMkLst>
        <pc:spChg chg="mod">
          <ac:chgData name="Jenifer Prince Devaraj" userId="c3fb109c-09d1-42a6-93f4-69472d709861" providerId="ADAL" clId="{E9C3D143-D740-46F0-BF29-F4588E82B485}" dt="2024-03-12T10:44:27.467" v="89" actId="20577"/>
          <ac:spMkLst>
            <pc:docMk/>
            <pc:sldMk cId="3852226212" sldId="773"/>
            <ac:spMk id="8" creationId="{7B8D6403-FCC6-4FE6-106E-B89E2B9C508D}"/>
          </ac:spMkLst>
        </pc:spChg>
        <pc:picChg chg="del">
          <ac:chgData name="Jenifer Prince Devaraj" userId="c3fb109c-09d1-42a6-93f4-69472d709861" providerId="ADAL" clId="{E9C3D143-D740-46F0-BF29-F4588E82B485}" dt="2024-03-12T10:43:50.137" v="68" actId="478"/>
          <ac:picMkLst>
            <pc:docMk/>
            <pc:sldMk cId="3852226212" sldId="773"/>
            <ac:picMk id="7" creationId="{8789C641-DE8D-1DDC-5AE9-03C87C6E879C}"/>
          </ac:picMkLst>
        </pc:picChg>
        <pc:picChg chg="add mod">
          <ac:chgData name="Jenifer Prince Devaraj" userId="c3fb109c-09d1-42a6-93f4-69472d709861" providerId="ADAL" clId="{E9C3D143-D740-46F0-BF29-F4588E82B485}" dt="2024-03-12T10:43:52.890" v="70" actId="1076"/>
          <ac:picMkLst>
            <pc:docMk/>
            <pc:sldMk cId="3852226212" sldId="773"/>
            <ac:picMk id="9" creationId="{00FF20A2-8A0B-DACB-1EA4-3005F970407B}"/>
          </ac:picMkLst>
        </pc:picChg>
      </pc:sldChg>
      <pc:sldChg chg="modSp del mod">
        <pc:chgData name="Jenifer Prince Devaraj" userId="c3fb109c-09d1-42a6-93f4-69472d709861" providerId="ADAL" clId="{E9C3D143-D740-46F0-BF29-F4588E82B485}" dt="2024-03-12T10:54:01.242" v="267" actId="47"/>
        <pc:sldMkLst>
          <pc:docMk/>
          <pc:sldMk cId="2497366083" sldId="774"/>
        </pc:sldMkLst>
        <pc:spChg chg="mod">
          <ac:chgData name="Jenifer Prince Devaraj" userId="c3fb109c-09d1-42a6-93f4-69472d709861" providerId="ADAL" clId="{E9C3D143-D740-46F0-BF29-F4588E82B485}" dt="2024-03-12T10:53:33.299" v="265" actId="20577"/>
          <ac:spMkLst>
            <pc:docMk/>
            <pc:sldMk cId="2497366083" sldId="774"/>
            <ac:spMk id="15" creationId="{85B9DB09-AFF2-ED26-610C-81DB3EC95191}"/>
          </ac:spMkLst>
        </pc:spChg>
      </pc:sldChg>
      <pc:sldChg chg="modSp mod">
        <pc:chgData name="Jenifer Prince Devaraj" userId="c3fb109c-09d1-42a6-93f4-69472d709861" providerId="ADAL" clId="{E9C3D143-D740-46F0-BF29-F4588E82B485}" dt="2024-03-12T10:54:05.408" v="273" actId="20577"/>
        <pc:sldMkLst>
          <pc:docMk/>
          <pc:sldMk cId="3000786789" sldId="775"/>
        </pc:sldMkLst>
        <pc:spChg chg="mod">
          <ac:chgData name="Jenifer Prince Devaraj" userId="c3fb109c-09d1-42a6-93f4-69472d709861" providerId="ADAL" clId="{E9C3D143-D740-46F0-BF29-F4588E82B485}" dt="2024-03-12T10:54:05.408" v="273" actId="20577"/>
          <ac:spMkLst>
            <pc:docMk/>
            <pc:sldMk cId="3000786789" sldId="775"/>
            <ac:spMk id="15" creationId="{85B9DB09-AFF2-ED26-610C-81DB3EC95191}"/>
          </ac:spMkLst>
        </pc:spChg>
      </pc:sldChg>
      <pc:sldChg chg="delSp modSp mod delAnim">
        <pc:chgData name="Jenifer Prince Devaraj" userId="c3fb109c-09d1-42a6-93f4-69472d709861" providerId="ADAL" clId="{E9C3D143-D740-46F0-BF29-F4588E82B485}" dt="2024-03-12T10:54:40.655" v="276" actId="20577"/>
        <pc:sldMkLst>
          <pc:docMk/>
          <pc:sldMk cId="749039422" sldId="776"/>
        </pc:sldMkLst>
        <pc:spChg chg="mod">
          <ac:chgData name="Jenifer Prince Devaraj" userId="c3fb109c-09d1-42a6-93f4-69472d709861" providerId="ADAL" clId="{E9C3D143-D740-46F0-BF29-F4588E82B485}" dt="2024-03-12T10:54:38.396" v="275" actId="20577"/>
          <ac:spMkLst>
            <pc:docMk/>
            <pc:sldMk cId="749039422" sldId="77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E9C3D143-D740-46F0-BF29-F4588E82B485}" dt="2024-03-12T10:54:40.655" v="276" actId="20577"/>
          <ac:spMkLst>
            <pc:docMk/>
            <pc:sldMk cId="749039422" sldId="776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E9C3D143-D740-46F0-BF29-F4588E82B485}" dt="2024-03-12T10:54:17.026" v="274" actId="478"/>
          <ac:picMkLst>
            <pc:docMk/>
            <pc:sldMk cId="749039422" sldId="776"/>
            <ac:picMk id="8" creationId="{0F7A0358-C420-8C00-0016-AB85AF66AF2C}"/>
          </ac:picMkLst>
        </pc:picChg>
      </pc:sldChg>
      <pc:sldChg chg="modAnim replTag">
        <pc:chgData name="Jenifer Prince Devaraj" userId="c3fb109c-09d1-42a6-93f4-69472d709861" providerId="ADAL" clId="{E9C3D143-D740-46F0-BF29-F4588E82B485}" dt="2024-03-12T09:41:20.140" v="57"/>
        <pc:sldMkLst>
          <pc:docMk/>
          <pc:sldMk cId="4060442003" sldId="777"/>
        </pc:sldMkLst>
      </pc:sldChg>
      <pc:sldChg chg="del">
        <pc:chgData name="Jenifer Prince Devaraj" userId="c3fb109c-09d1-42a6-93f4-69472d709861" providerId="ADAL" clId="{E9C3D143-D740-46F0-BF29-F4588E82B485}" dt="2024-03-12T09:39:16.471" v="36" actId="47"/>
        <pc:sldMkLst>
          <pc:docMk/>
          <pc:sldMk cId="3946839585" sldId="778"/>
        </pc:sldMkLst>
      </pc:sldChg>
      <pc:sldChg chg="del">
        <pc:chgData name="Jenifer Prince Devaraj" userId="c3fb109c-09d1-42a6-93f4-69472d709861" providerId="ADAL" clId="{E9C3D143-D740-46F0-BF29-F4588E82B485}" dt="2024-03-12T09:39:17.010" v="37" actId="47"/>
        <pc:sldMkLst>
          <pc:docMk/>
          <pc:sldMk cId="2109702334" sldId="779"/>
        </pc:sldMkLst>
      </pc:sldChg>
      <pc:sldChg chg="addSp delSp modSp mod">
        <pc:chgData name="Jenifer Prince Devaraj" userId="c3fb109c-09d1-42a6-93f4-69472d709861" providerId="ADAL" clId="{E9C3D143-D740-46F0-BF29-F4588E82B485}" dt="2024-03-12T10:55:43.878" v="277" actId="478"/>
        <pc:sldMkLst>
          <pc:docMk/>
          <pc:sldMk cId="2064259661" sldId="781"/>
        </pc:sldMkLst>
        <pc:picChg chg="del">
          <ac:chgData name="Jenifer Prince Devaraj" userId="c3fb109c-09d1-42a6-93f4-69472d709861" providerId="ADAL" clId="{E9C3D143-D740-46F0-BF29-F4588E82B485}" dt="2024-03-12T10:51:16.995" v="248" actId="478"/>
          <ac:picMkLst>
            <pc:docMk/>
            <pc:sldMk cId="2064259661" sldId="781"/>
            <ac:picMk id="7" creationId="{DE0D1691-477E-B35B-0E0B-0D32B231037C}"/>
          </ac:picMkLst>
        </pc:picChg>
        <pc:picChg chg="add mod">
          <ac:chgData name="Jenifer Prince Devaraj" userId="c3fb109c-09d1-42a6-93f4-69472d709861" providerId="ADAL" clId="{E9C3D143-D740-46F0-BF29-F4588E82B485}" dt="2024-03-12T10:51:22.602" v="251" actId="1076"/>
          <ac:picMkLst>
            <pc:docMk/>
            <pc:sldMk cId="2064259661" sldId="781"/>
            <ac:picMk id="8" creationId="{437BD05E-7758-7DBE-9AE3-BF9619BAADCF}"/>
          </ac:picMkLst>
        </pc:picChg>
        <pc:picChg chg="del">
          <ac:chgData name="Jenifer Prince Devaraj" userId="c3fb109c-09d1-42a6-93f4-69472d709861" providerId="ADAL" clId="{E9C3D143-D740-46F0-BF29-F4588E82B485}" dt="2024-03-12T10:55:43.878" v="277" actId="478"/>
          <ac:picMkLst>
            <pc:docMk/>
            <pc:sldMk cId="2064259661" sldId="781"/>
            <ac:picMk id="9" creationId="{FA32DED9-15DD-979D-969A-2390D1E6CA20}"/>
          </ac:picMkLst>
        </pc:picChg>
        <pc:picChg chg="add mod">
          <ac:chgData name="Jenifer Prince Devaraj" userId="c3fb109c-09d1-42a6-93f4-69472d709861" providerId="ADAL" clId="{E9C3D143-D740-46F0-BF29-F4588E82B485}" dt="2024-03-12T10:51:48.817" v="254" actId="1076"/>
          <ac:picMkLst>
            <pc:docMk/>
            <pc:sldMk cId="2064259661" sldId="781"/>
            <ac:picMk id="11" creationId="{7C05ED28-E75F-592B-5A6A-EE36C1814E15}"/>
          </ac:picMkLst>
        </pc:picChg>
      </pc:sldChg>
      <pc:sldChg chg="delSp modSp add mod">
        <pc:chgData name="Jenifer Prince Devaraj" userId="c3fb109c-09d1-42a6-93f4-69472d709861" providerId="ADAL" clId="{E9C3D143-D740-46F0-BF29-F4588E82B485}" dt="2024-03-12T10:50:56.485" v="247" actId="1076"/>
        <pc:sldMkLst>
          <pc:docMk/>
          <pc:sldMk cId="308219213" sldId="782"/>
        </pc:sldMkLst>
        <pc:spChg chg="del mod">
          <ac:chgData name="Jenifer Prince Devaraj" userId="c3fb109c-09d1-42a6-93f4-69472d709861" providerId="ADAL" clId="{E9C3D143-D740-46F0-BF29-F4588E82B485}" dt="2024-03-12T10:50:52.422" v="246" actId="478"/>
          <ac:spMkLst>
            <pc:docMk/>
            <pc:sldMk cId="308219213" sldId="78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E9C3D143-D740-46F0-BF29-F4588E82B485}" dt="2024-03-12T10:50:56.485" v="247" actId="1076"/>
          <ac:spMkLst>
            <pc:docMk/>
            <pc:sldMk cId="308219213" sldId="782"/>
            <ac:spMk id="8" creationId="{440E62D4-C885-2BD8-C220-3FC47D324526}"/>
          </ac:spMkLst>
        </pc:spChg>
      </pc:sldChg>
      <pc:sldChg chg="add del">
        <pc:chgData name="Jenifer Prince Devaraj" userId="c3fb109c-09d1-42a6-93f4-69472d709861" providerId="ADAL" clId="{E9C3D143-D740-46F0-BF29-F4588E82B485}" dt="2024-03-12T09:39:14.731" v="32" actId="47"/>
        <pc:sldMkLst>
          <pc:docMk/>
          <pc:sldMk cId="4284894318" sldId="782"/>
        </pc:sldMkLst>
      </pc:sldChg>
    </pc:docChg>
  </pc:docChgLst>
  <pc:docChgLst>
    <pc:chgData name="Jenifer Prince Devaraj" userId="c3fb109c-09d1-42a6-93f4-69472d709861" providerId="ADAL" clId="{074CB1CF-DFC2-48D4-83BB-F2555AD781CF}"/>
    <pc:docChg chg="undo custSel addSld delSld modSld sldOrd">
      <pc:chgData name="Jenifer Prince Devaraj" userId="c3fb109c-09d1-42a6-93f4-69472d709861" providerId="ADAL" clId="{074CB1CF-DFC2-48D4-83BB-F2555AD781CF}" dt="2023-11-21T14:36:03.415" v="2959" actId="1076"/>
      <pc:docMkLst>
        <pc:docMk/>
      </pc:docMkLst>
      <pc:sldChg chg="modSp mod">
        <pc:chgData name="Jenifer Prince Devaraj" userId="c3fb109c-09d1-42a6-93f4-69472d709861" providerId="ADAL" clId="{074CB1CF-DFC2-48D4-83BB-F2555AD781CF}" dt="2023-11-21T12:17:28.619" v="280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74CB1CF-DFC2-48D4-83BB-F2555AD781CF}" dt="2023-11-21T12:17:28.619" v="2804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074CB1CF-DFC2-48D4-83BB-F2555AD781CF}" dt="2023-11-21T12:18:00.439" v="2825" actId="20577"/>
        <pc:sldMkLst>
          <pc:docMk/>
          <pc:sldMk cId="1856619079" sldId="756"/>
        </pc:sldMkLst>
        <pc:spChg chg="mod">
          <ac:chgData name="Jenifer Prince Devaraj" userId="c3fb109c-09d1-42a6-93f4-69472d709861" providerId="ADAL" clId="{074CB1CF-DFC2-48D4-83BB-F2555AD781CF}" dt="2023-11-19T22:42:37.419" v="22" actId="20577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74CB1CF-DFC2-48D4-83BB-F2555AD781CF}" dt="2023-11-21T12:18:00.439" v="2825" actId="20577"/>
          <ac:spMkLst>
            <pc:docMk/>
            <pc:sldMk cId="1856619079" sldId="756"/>
            <ac:spMk id="15" creationId="{85B9DB09-AFF2-ED26-610C-81DB3EC95191}"/>
          </ac:spMkLst>
        </pc:spChg>
      </pc:sldChg>
      <pc:sldChg chg="addSp delSp modSp add mod">
        <pc:chgData name="Jenifer Prince Devaraj" userId="c3fb109c-09d1-42a6-93f4-69472d709861" providerId="ADAL" clId="{074CB1CF-DFC2-48D4-83BB-F2555AD781CF}" dt="2023-11-21T12:53:33.020" v="2835" actId="20577"/>
        <pc:sldMkLst>
          <pc:docMk/>
          <pc:sldMk cId="3146205823" sldId="757"/>
        </pc:sldMkLst>
        <pc:spChg chg="mod">
          <ac:chgData name="Jenifer Prince Devaraj" userId="c3fb109c-09d1-42a6-93f4-69472d709861" providerId="ADAL" clId="{074CB1CF-DFC2-48D4-83BB-F2555AD781CF}" dt="2023-11-20T20:50:04.214" v="1423"/>
          <ac:spMkLst>
            <pc:docMk/>
            <pc:sldMk cId="3146205823" sldId="75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1T12:53:33.020" v="2835" actId="20577"/>
          <ac:spMkLst>
            <pc:docMk/>
            <pc:sldMk cId="3146205823" sldId="757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074CB1CF-DFC2-48D4-83BB-F2555AD781CF}" dt="2023-11-20T20:42:36.627" v="1325" actId="478"/>
          <ac:picMkLst>
            <pc:docMk/>
            <pc:sldMk cId="3146205823" sldId="757"/>
            <ac:picMk id="7" creationId="{4E49F635-7ACB-D03D-AA39-9AD99FCA23B9}"/>
          </ac:picMkLst>
        </pc:picChg>
      </pc:sldChg>
      <pc:sldChg chg="modSp add mod">
        <pc:chgData name="Jenifer Prince Devaraj" userId="c3fb109c-09d1-42a6-93f4-69472d709861" providerId="ADAL" clId="{074CB1CF-DFC2-48D4-83BB-F2555AD781CF}" dt="2023-11-21T14:29:34.103" v="2911" actId="1076"/>
        <pc:sldMkLst>
          <pc:docMk/>
          <pc:sldMk cId="3979751865" sldId="758"/>
        </pc:sldMkLst>
        <pc:spChg chg="mod">
          <ac:chgData name="Jenifer Prince Devaraj" userId="c3fb109c-09d1-42a6-93f4-69472d709861" providerId="ADAL" clId="{074CB1CF-DFC2-48D4-83BB-F2555AD781CF}" dt="2023-11-21T14:29:34.103" v="2911" actId="1076"/>
          <ac:spMkLst>
            <pc:docMk/>
            <pc:sldMk cId="3979751865" sldId="75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1T14:29:29.430" v="2910" actId="14100"/>
          <ac:spMkLst>
            <pc:docMk/>
            <pc:sldMk cId="3979751865" sldId="758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074CB1CF-DFC2-48D4-83BB-F2555AD781CF}" dt="2023-11-19T22:42:43.538" v="24" actId="47"/>
        <pc:sldMkLst>
          <pc:docMk/>
          <pc:sldMk cId="4112930969" sldId="758"/>
        </pc:sldMkLst>
      </pc:sldChg>
      <pc:sldChg chg="addSp delSp modSp add mod">
        <pc:chgData name="Jenifer Prince Devaraj" userId="c3fb109c-09d1-42a6-93f4-69472d709861" providerId="ADAL" clId="{074CB1CF-DFC2-48D4-83BB-F2555AD781CF}" dt="2023-11-21T14:30:31.670" v="2922" actId="1076"/>
        <pc:sldMkLst>
          <pc:docMk/>
          <pc:sldMk cId="1983031508" sldId="759"/>
        </pc:sldMkLst>
        <pc:spChg chg="mod">
          <ac:chgData name="Jenifer Prince Devaraj" userId="c3fb109c-09d1-42a6-93f4-69472d709861" providerId="ADAL" clId="{074CB1CF-DFC2-48D4-83BB-F2555AD781CF}" dt="2023-11-21T14:30:31.670" v="2922" actId="1076"/>
          <ac:spMkLst>
            <pc:docMk/>
            <pc:sldMk cId="1983031508" sldId="759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074CB1CF-DFC2-48D4-83BB-F2555AD781CF}" dt="2023-11-21T14:30:28.747" v="2921" actId="1076"/>
          <ac:spMkLst>
            <pc:docMk/>
            <pc:sldMk cId="1983031508" sldId="759"/>
            <ac:spMk id="8" creationId="{440E62D4-C885-2BD8-C220-3FC47D324526}"/>
          </ac:spMkLst>
        </pc:spChg>
        <pc:spChg chg="del">
          <ac:chgData name="Jenifer Prince Devaraj" userId="c3fb109c-09d1-42a6-93f4-69472d709861" providerId="ADAL" clId="{074CB1CF-DFC2-48D4-83BB-F2555AD781CF}" dt="2023-11-20T22:52:08.258" v="1885" actId="478"/>
          <ac:spMkLst>
            <pc:docMk/>
            <pc:sldMk cId="1983031508" sldId="759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074CB1CF-DFC2-48D4-83BB-F2555AD781CF}" dt="2023-11-21T14:29:59.203" v="2916" actId="478"/>
          <ac:picMkLst>
            <pc:docMk/>
            <pc:sldMk cId="1983031508" sldId="759"/>
            <ac:picMk id="7" creationId="{DE0D1691-477E-B35B-0E0B-0D32B231037C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3.022" v="23" actId="47"/>
        <pc:sldMkLst>
          <pc:docMk/>
          <pc:sldMk cId="3101533935" sldId="759"/>
        </pc:sldMkLst>
      </pc:sldChg>
      <pc:sldChg chg="addSp delSp modSp add mod modTransition delAnim modAnim">
        <pc:chgData name="Jenifer Prince Devaraj" userId="c3fb109c-09d1-42a6-93f4-69472d709861" providerId="ADAL" clId="{074CB1CF-DFC2-48D4-83BB-F2555AD781CF}" dt="2023-11-20T23:08:15.845" v="2256" actId="1076"/>
        <pc:sldMkLst>
          <pc:docMk/>
          <pc:sldMk cId="367757290" sldId="760"/>
        </pc:sldMkLst>
        <pc:spChg chg="mod">
          <ac:chgData name="Jenifer Prince Devaraj" userId="c3fb109c-09d1-42a6-93f4-69472d709861" providerId="ADAL" clId="{074CB1CF-DFC2-48D4-83BB-F2555AD781CF}" dt="2023-11-20T23:08:08.721" v="2255" actId="14100"/>
          <ac:spMkLst>
            <pc:docMk/>
            <pc:sldMk cId="367757290" sldId="760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074CB1CF-DFC2-48D4-83BB-F2555AD781CF}" dt="2023-11-20T22:59:01.529" v="2217" actId="478"/>
          <ac:spMkLst>
            <pc:docMk/>
            <pc:sldMk cId="367757290" sldId="760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074CB1CF-DFC2-48D4-83BB-F2555AD781CF}" dt="2023-11-20T23:00:36.801" v="2227" actId="478"/>
          <ac:picMkLst>
            <pc:docMk/>
            <pc:sldMk cId="367757290" sldId="760"/>
            <ac:picMk id="6" creationId="{DE8052C2-F8B5-BBA9-AA4D-597F7FE33411}"/>
          </ac:picMkLst>
        </pc:picChg>
        <pc:picChg chg="add mod">
          <ac:chgData name="Jenifer Prince Devaraj" userId="c3fb109c-09d1-42a6-93f4-69472d709861" providerId="ADAL" clId="{074CB1CF-DFC2-48D4-83BB-F2555AD781CF}" dt="2023-11-20T23:08:15.845" v="2256" actId="1076"/>
          <ac:picMkLst>
            <pc:docMk/>
            <pc:sldMk cId="367757290" sldId="760"/>
            <ac:picMk id="7" creationId="{A4B8C564-B632-5A88-3C4F-77DD2406D960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3.956" v="25" actId="47"/>
        <pc:sldMkLst>
          <pc:docMk/>
          <pc:sldMk cId="2587538844" sldId="760"/>
        </pc:sldMkLst>
      </pc:sldChg>
      <pc:sldChg chg="del">
        <pc:chgData name="Jenifer Prince Devaraj" userId="c3fb109c-09d1-42a6-93f4-69472d709861" providerId="ADAL" clId="{074CB1CF-DFC2-48D4-83BB-F2555AD781CF}" dt="2023-11-19T22:42:44.430" v="26" actId="47"/>
        <pc:sldMkLst>
          <pc:docMk/>
          <pc:sldMk cId="101809302" sldId="761"/>
        </pc:sldMkLst>
      </pc:sldChg>
      <pc:sldChg chg="modSp add del mod">
        <pc:chgData name="Jenifer Prince Devaraj" userId="c3fb109c-09d1-42a6-93f4-69472d709861" providerId="ADAL" clId="{074CB1CF-DFC2-48D4-83BB-F2555AD781CF}" dt="2023-11-20T23:34:42.675" v="2575" actId="47"/>
        <pc:sldMkLst>
          <pc:docMk/>
          <pc:sldMk cId="3120464392" sldId="761"/>
        </pc:sldMkLst>
        <pc:spChg chg="mod">
          <ac:chgData name="Jenifer Prince Devaraj" userId="c3fb109c-09d1-42a6-93f4-69472d709861" providerId="ADAL" clId="{074CB1CF-DFC2-48D4-83BB-F2555AD781CF}" dt="2023-11-19T22:48:16.009" v="297" actId="14100"/>
          <ac:spMkLst>
            <pc:docMk/>
            <pc:sldMk cId="3120464392" sldId="761"/>
            <ac:spMk id="4" creationId="{D5A8CBA3-8AC7-410A-5598-3954622EB88B}"/>
          </ac:spMkLst>
        </pc:spChg>
      </pc:sldChg>
      <pc:sldChg chg="del">
        <pc:chgData name="Jenifer Prince Devaraj" userId="c3fb109c-09d1-42a6-93f4-69472d709861" providerId="ADAL" clId="{074CB1CF-DFC2-48D4-83BB-F2555AD781CF}" dt="2023-11-19T22:42:53.305" v="79" actId="47"/>
        <pc:sldMkLst>
          <pc:docMk/>
          <pc:sldMk cId="348874411" sldId="762"/>
        </pc:sldMkLst>
      </pc:sldChg>
      <pc:sldChg chg="addSp modSp add mod">
        <pc:chgData name="Jenifer Prince Devaraj" userId="c3fb109c-09d1-42a6-93f4-69472d709861" providerId="ADAL" clId="{074CB1CF-DFC2-48D4-83BB-F2555AD781CF}" dt="2023-11-21T14:28:06.251" v="2898" actId="1076"/>
        <pc:sldMkLst>
          <pc:docMk/>
          <pc:sldMk cId="3883551506" sldId="762"/>
        </pc:sldMkLst>
        <pc:spChg chg="mod">
          <ac:chgData name="Jenifer Prince Devaraj" userId="c3fb109c-09d1-42a6-93f4-69472d709861" providerId="ADAL" clId="{074CB1CF-DFC2-48D4-83BB-F2555AD781CF}" dt="2023-11-20T20:50:23.361" v="1424"/>
          <ac:spMkLst>
            <pc:docMk/>
            <pc:sldMk cId="3883551506" sldId="762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074CB1CF-DFC2-48D4-83BB-F2555AD781CF}" dt="2023-11-21T14:28:06.251" v="2898" actId="1076"/>
          <ac:spMkLst>
            <pc:docMk/>
            <pc:sldMk cId="3883551506" sldId="762"/>
            <ac:spMk id="8" creationId="{49E0AC1E-DF58-0DB6-FE72-07312FBE8CF9}"/>
          </ac:spMkLst>
        </pc:spChg>
        <pc:spChg chg="add mod">
          <ac:chgData name="Jenifer Prince Devaraj" userId="c3fb109c-09d1-42a6-93f4-69472d709861" providerId="ADAL" clId="{074CB1CF-DFC2-48D4-83BB-F2555AD781CF}" dt="2023-11-20T16:45:31.495" v="774" actId="1076"/>
          <ac:spMkLst>
            <pc:docMk/>
            <pc:sldMk cId="3883551506" sldId="762"/>
            <ac:spMk id="10" creationId="{3AA9937C-63D1-C847-7458-EB56C1BCF6AF}"/>
          </ac:spMkLst>
        </pc:spChg>
        <pc:spChg chg="mod">
          <ac:chgData name="Jenifer Prince Devaraj" userId="c3fb109c-09d1-42a6-93f4-69472d709861" providerId="ADAL" clId="{074CB1CF-DFC2-48D4-83BB-F2555AD781CF}" dt="2023-11-20T23:57:08.279" v="2735" actId="20577"/>
          <ac:spMkLst>
            <pc:docMk/>
            <pc:sldMk cId="3883551506" sldId="762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74CB1CF-DFC2-48D4-83BB-F2555AD781CF}" dt="2023-11-21T14:27:52.894" v="2895" actId="1076"/>
          <ac:picMkLst>
            <pc:docMk/>
            <pc:sldMk cId="3883551506" sldId="762"/>
            <ac:picMk id="7" creationId="{8D313822-87CC-5EB1-DC19-F29F30906969}"/>
          </ac:picMkLst>
        </pc:picChg>
      </pc:sldChg>
      <pc:sldChg chg="addSp delSp modSp add mod">
        <pc:chgData name="Jenifer Prince Devaraj" userId="c3fb109c-09d1-42a6-93f4-69472d709861" providerId="ADAL" clId="{074CB1CF-DFC2-48D4-83BB-F2555AD781CF}" dt="2023-11-21T14:28:25.800" v="2902" actId="1076"/>
        <pc:sldMkLst>
          <pc:docMk/>
          <pc:sldMk cId="3265094263" sldId="763"/>
        </pc:sldMkLst>
        <pc:spChg chg="mod">
          <ac:chgData name="Jenifer Prince Devaraj" userId="c3fb109c-09d1-42a6-93f4-69472d709861" providerId="ADAL" clId="{074CB1CF-DFC2-48D4-83BB-F2555AD781CF}" dt="2023-11-20T20:50:29.249" v="1425"/>
          <ac:spMkLst>
            <pc:docMk/>
            <pc:sldMk cId="3265094263" sldId="763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1T14:28:25.800" v="2902" actId="1076"/>
          <ac:spMkLst>
            <pc:docMk/>
            <pc:sldMk cId="3265094263" sldId="763"/>
            <ac:spMk id="8" creationId="{49E0AC1E-DF58-0DB6-FE72-07312FBE8CF9}"/>
          </ac:spMkLst>
        </pc:spChg>
        <pc:spChg chg="add mod">
          <ac:chgData name="Jenifer Prince Devaraj" userId="c3fb109c-09d1-42a6-93f4-69472d709861" providerId="ADAL" clId="{074CB1CF-DFC2-48D4-83BB-F2555AD781CF}" dt="2023-11-20T16:46:57.330" v="780" actId="255"/>
          <ac:spMkLst>
            <pc:docMk/>
            <pc:sldMk cId="3265094263" sldId="763"/>
            <ac:spMk id="11" creationId="{DAF9D5D2-9BAB-51DA-ECA5-182B8F4F7F07}"/>
          </ac:spMkLst>
        </pc:spChg>
        <pc:spChg chg="mod">
          <ac:chgData name="Jenifer Prince Devaraj" userId="c3fb109c-09d1-42a6-93f4-69472d709861" providerId="ADAL" clId="{074CB1CF-DFC2-48D4-83BB-F2555AD781CF}" dt="2023-11-20T23:57:12.786" v="2736" actId="20577"/>
          <ac:spMkLst>
            <pc:docMk/>
            <pc:sldMk cId="3265094263" sldId="763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074CB1CF-DFC2-48D4-83BB-F2555AD781CF}" dt="2023-11-20T16:44:17.313" v="762" actId="478"/>
          <ac:picMkLst>
            <pc:docMk/>
            <pc:sldMk cId="3265094263" sldId="763"/>
            <ac:picMk id="7" creationId="{8D313822-87CC-5EB1-DC19-F29F30906969}"/>
          </ac:picMkLst>
        </pc:picChg>
        <pc:picChg chg="add mod">
          <ac:chgData name="Jenifer Prince Devaraj" userId="c3fb109c-09d1-42a6-93f4-69472d709861" providerId="ADAL" clId="{074CB1CF-DFC2-48D4-83BB-F2555AD781CF}" dt="2023-11-21T14:28:12.582" v="2899" actId="14100"/>
          <ac:picMkLst>
            <pc:docMk/>
            <pc:sldMk cId="3265094263" sldId="763"/>
            <ac:picMk id="9" creationId="{DB85695A-0BB3-20FA-43D2-D6C7FCCD3BD4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5.600" v="28" actId="47"/>
        <pc:sldMkLst>
          <pc:docMk/>
          <pc:sldMk cId="3643280737" sldId="763"/>
        </pc:sldMkLst>
      </pc:sldChg>
      <pc:sldChg chg="addSp delSp modSp add mod">
        <pc:chgData name="Jenifer Prince Devaraj" userId="c3fb109c-09d1-42a6-93f4-69472d709861" providerId="ADAL" clId="{074CB1CF-DFC2-48D4-83BB-F2555AD781CF}" dt="2023-11-21T14:36:03.415" v="2959" actId="1076"/>
        <pc:sldMkLst>
          <pc:docMk/>
          <pc:sldMk cId="2324585162" sldId="764"/>
        </pc:sldMkLst>
        <pc:spChg chg="mod">
          <ac:chgData name="Jenifer Prince Devaraj" userId="c3fb109c-09d1-42a6-93f4-69472d709861" providerId="ADAL" clId="{074CB1CF-DFC2-48D4-83BB-F2555AD781CF}" dt="2023-11-21T13:07:50.406" v="2849" actId="1076"/>
          <ac:spMkLst>
            <pc:docMk/>
            <pc:sldMk cId="2324585162" sldId="764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074CB1CF-DFC2-48D4-83BB-F2555AD781CF}" dt="2023-11-20T16:56:08.765" v="895" actId="478"/>
          <ac:spMkLst>
            <pc:docMk/>
            <pc:sldMk cId="2324585162" sldId="764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074CB1CF-DFC2-48D4-83BB-F2555AD781CF}" dt="2023-11-20T16:56:06.038" v="894" actId="478"/>
          <ac:spMkLst>
            <pc:docMk/>
            <pc:sldMk cId="2324585162" sldId="764"/>
            <ac:spMk id="8" creationId="{49E0AC1E-DF58-0DB6-FE72-07312FBE8CF9}"/>
          </ac:spMkLst>
        </pc:spChg>
        <pc:spChg chg="mod">
          <ac:chgData name="Jenifer Prince Devaraj" userId="c3fb109c-09d1-42a6-93f4-69472d709861" providerId="ADAL" clId="{074CB1CF-DFC2-48D4-83BB-F2555AD781CF}" dt="2023-11-20T20:51:17.548" v="1431" actId="255"/>
          <ac:spMkLst>
            <pc:docMk/>
            <pc:sldMk cId="2324585162" sldId="764"/>
            <ac:spMk id="11" creationId="{DAF9D5D2-9BAB-51DA-ECA5-182B8F4F7F07}"/>
          </ac:spMkLst>
        </pc:spChg>
        <pc:spChg chg="add del mod">
          <ac:chgData name="Jenifer Prince Devaraj" userId="c3fb109c-09d1-42a6-93f4-69472d709861" providerId="ADAL" clId="{074CB1CF-DFC2-48D4-83BB-F2555AD781CF}" dt="2023-11-21T14:35:05.572" v="2943" actId="478"/>
          <ac:spMkLst>
            <pc:docMk/>
            <pc:sldMk cId="2324585162" sldId="764"/>
            <ac:spMk id="13" creationId="{39DC5A44-BFDD-4F29-1BAE-D64D9D4D5F3B}"/>
          </ac:spMkLst>
        </pc:spChg>
        <pc:spChg chg="mod">
          <ac:chgData name="Jenifer Prince Devaraj" userId="c3fb109c-09d1-42a6-93f4-69472d709861" providerId="ADAL" clId="{074CB1CF-DFC2-48D4-83BB-F2555AD781CF}" dt="2023-11-20T23:57:17.485" v="2737" actId="20577"/>
          <ac:spMkLst>
            <pc:docMk/>
            <pc:sldMk cId="2324585162" sldId="764"/>
            <ac:spMk id="15" creationId="{85B9DB09-AFF2-ED26-610C-81DB3EC95191}"/>
          </ac:spMkLst>
        </pc:spChg>
        <pc:spChg chg="add mod">
          <ac:chgData name="Jenifer Prince Devaraj" userId="c3fb109c-09d1-42a6-93f4-69472d709861" providerId="ADAL" clId="{074CB1CF-DFC2-48D4-83BB-F2555AD781CF}" dt="2023-11-20T20:51:01.229" v="1428" actId="255"/>
          <ac:spMkLst>
            <pc:docMk/>
            <pc:sldMk cId="2324585162" sldId="764"/>
            <ac:spMk id="16" creationId="{9B868B2E-BE01-39C9-BBBD-E6549B04CC30}"/>
          </ac:spMkLst>
        </pc:spChg>
        <pc:picChg chg="add mod">
          <ac:chgData name="Jenifer Prince Devaraj" userId="c3fb109c-09d1-42a6-93f4-69472d709861" providerId="ADAL" clId="{074CB1CF-DFC2-48D4-83BB-F2555AD781CF}" dt="2023-11-21T14:36:03.415" v="2959" actId="1076"/>
          <ac:picMkLst>
            <pc:docMk/>
            <pc:sldMk cId="2324585162" sldId="764"/>
            <ac:picMk id="6" creationId="{B4F83272-E3F2-86E0-0CA6-7AA1822D741E}"/>
          </ac:picMkLst>
        </pc:picChg>
        <pc:picChg chg="add del mod">
          <ac:chgData name="Jenifer Prince Devaraj" userId="c3fb109c-09d1-42a6-93f4-69472d709861" providerId="ADAL" clId="{074CB1CF-DFC2-48D4-83BB-F2555AD781CF}" dt="2023-11-20T16:56:03.358" v="893" actId="478"/>
          <ac:picMkLst>
            <pc:docMk/>
            <pc:sldMk cId="2324585162" sldId="764"/>
            <ac:picMk id="7" creationId="{9D7AF57F-4A5F-B27C-0378-C57849DEA6A3}"/>
          </ac:picMkLst>
        </pc:picChg>
        <pc:picChg chg="del">
          <ac:chgData name="Jenifer Prince Devaraj" userId="c3fb109c-09d1-42a6-93f4-69472d709861" providerId="ADAL" clId="{074CB1CF-DFC2-48D4-83BB-F2555AD781CF}" dt="2023-11-20T16:51:39.320" v="888" actId="478"/>
          <ac:picMkLst>
            <pc:docMk/>
            <pc:sldMk cId="2324585162" sldId="764"/>
            <ac:picMk id="9" creationId="{DB85695A-0BB3-20FA-43D2-D6C7FCCD3BD4}"/>
          </ac:picMkLst>
        </pc:picChg>
        <pc:picChg chg="add mod">
          <ac:chgData name="Jenifer Prince Devaraj" userId="c3fb109c-09d1-42a6-93f4-69472d709861" providerId="ADAL" clId="{074CB1CF-DFC2-48D4-83BB-F2555AD781CF}" dt="2023-11-21T14:35:19.103" v="2950" actId="1076"/>
          <ac:picMkLst>
            <pc:docMk/>
            <pc:sldMk cId="2324585162" sldId="764"/>
            <ac:picMk id="12" creationId="{E9CFBEF7-8BAC-66C4-79C1-EF6BEFE84674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4.790" v="27" actId="47"/>
        <pc:sldMkLst>
          <pc:docMk/>
          <pc:sldMk cId="4122546486" sldId="764"/>
        </pc:sldMkLst>
      </pc:sldChg>
      <pc:sldChg chg="addSp delSp modSp add mod">
        <pc:chgData name="Jenifer Prince Devaraj" userId="c3fb109c-09d1-42a6-93f4-69472d709861" providerId="ADAL" clId="{074CB1CF-DFC2-48D4-83BB-F2555AD781CF}" dt="2023-11-21T13:14:33.415" v="2857" actId="1076"/>
        <pc:sldMkLst>
          <pc:docMk/>
          <pc:sldMk cId="127942700" sldId="765"/>
        </pc:sldMkLst>
        <pc:spChg chg="add mod">
          <ac:chgData name="Jenifer Prince Devaraj" userId="c3fb109c-09d1-42a6-93f4-69472d709861" providerId="ADAL" clId="{074CB1CF-DFC2-48D4-83BB-F2555AD781CF}" dt="2023-11-20T20:51:35.246" v="1434" actId="255"/>
          <ac:spMkLst>
            <pc:docMk/>
            <pc:sldMk cId="127942700" sldId="765"/>
            <ac:spMk id="6" creationId="{1F78257E-3A3E-4136-2BD3-42FE08C9E6EC}"/>
          </ac:spMkLst>
        </pc:spChg>
        <pc:spChg chg="mod">
          <ac:chgData name="Jenifer Prince Devaraj" userId="c3fb109c-09d1-42a6-93f4-69472d709861" providerId="ADAL" clId="{074CB1CF-DFC2-48D4-83BB-F2555AD781CF}" dt="2023-11-20T17:06:36.126" v="998" actId="20577"/>
          <ac:spMkLst>
            <pc:docMk/>
            <pc:sldMk cId="127942700" sldId="765"/>
            <ac:spMk id="11" creationId="{DAF9D5D2-9BAB-51DA-ECA5-182B8F4F7F07}"/>
          </ac:spMkLst>
        </pc:spChg>
        <pc:spChg chg="mod">
          <ac:chgData name="Jenifer Prince Devaraj" userId="c3fb109c-09d1-42a6-93f4-69472d709861" providerId="ADAL" clId="{074CB1CF-DFC2-48D4-83BB-F2555AD781CF}" dt="2023-11-21T13:14:33.415" v="2857" actId="1076"/>
          <ac:spMkLst>
            <pc:docMk/>
            <pc:sldMk cId="127942700" sldId="765"/>
            <ac:spMk id="13" creationId="{39DC5A44-BFDD-4F29-1BAE-D64D9D4D5F3B}"/>
          </ac:spMkLst>
        </pc:spChg>
        <pc:spChg chg="mod">
          <ac:chgData name="Jenifer Prince Devaraj" userId="c3fb109c-09d1-42a6-93f4-69472d709861" providerId="ADAL" clId="{074CB1CF-DFC2-48D4-83BB-F2555AD781CF}" dt="2023-11-20T23:07:31.518" v="2236" actId="20577"/>
          <ac:spMkLst>
            <pc:docMk/>
            <pc:sldMk cId="127942700" sldId="765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074CB1CF-DFC2-48D4-83BB-F2555AD781CF}" dt="2023-11-20T17:03:02.167" v="983" actId="478"/>
          <ac:picMkLst>
            <pc:docMk/>
            <pc:sldMk cId="127942700" sldId="765"/>
            <ac:picMk id="12" creationId="{E9CFBEF7-8BAC-66C4-79C1-EF6BEFE84674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5.956" v="29" actId="47"/>
        <pc:sldMkLst>
          <pc:docMk/>
          <pc:sldMk cId="3905008332" sldId="765"/>
        </pc:sldMkLst>
      </pc:sldChg>
      <pc:sldChg chg="del">
        <pc:chgData name="Jenifer Prince Devaraj" userId="c3fb109c-09d1-42a6-93f4-69472d709861" providerId="ADAL" clId="{074CB1CF-DFC2-48D4-83BB-F2555AD781CF}" dt="2023-11-19T22:42:46.243" v="30" actId="47"/>
        <pc:sldMkLst>
          <pc:docMk/>
          <pc:sldMk cId="2674896353" sldId="766"/>
        </pc:sldMkLst>
      </pc:sldChg>
      <pc:sldChg chg="addSp delSp modSp add mod modTransition delAnim modAnim">
        <pc:chgData name="Jenifer Prince Devaraj" userId="c3fb109c-09d1-42a6-93f4-69472d709861" providerId="ADAL" clId="{074CB1CF-DFC2-48D4-83BB-F2555AD781CF}" dt="2023-11-21T06:59:57.734" v="2801" actId="1076"/>
        <pc:sldMkLst>
          <pc:docMk/>
          <pc:sldMk cId="4281227350" sldId="766"/>
        </pc:sldMkLst>
        <pc:spChg chg="mod">
          <ac:chgData name="Jenifer Prince Devaraj" userId="c3fb109c-09d1-42a6-93f4-69472d709861" providerId="ADAL" clId="{074CB1CF-DFC2-48D4-83BB-F2555AD781CF}" dt="2023-11-21T06:59:43.025" v="2797" actId="1076"/>
          <ac:spMkLst>
            <pc:docMk/>
            <pc:sldMk cId="4281227350" sldId="766"/>
            <ac:spMk id="11" creationId="{DAF9D5D2-9BAB-51DA-ECA5-182B8F4F7F07}"/>
          </ac:spMkLst>
        </pc:spChg>
        <pc:spChg chg="del">
          <ac:chgData name="Jenifer Prince Devaraj" userId="c3fb109c-09d1-42a6-93f4-69472d709861" providerId="ADAL" clId="{074CB1CF-DFC2-48D4-83BB-F2555AD781CF}" dt="2023-11-20T17:08:27.672" v="1013" actId="478"/>
          <ac:spMkLst>
            <pc:docMk/>
            <pc:sldMk cId="4281227350" sldId="766"/>
            <ac:spMk id="13" creationId="{39DC5A44-BFDD-4F29-1BAE-D64D9D4D5F3B}"/>
          </ac:spMkLst>
        </pc:spChg>
        <pc:spChg chg="del mod">
          <ac:chgData name="Jenifer Prince Devaraj" userId="c3fb109c-09d1-42a6-93f4-69472d709861" providerId="ADAL" clId="{074CB1CF-DFC2-48D4-83BB-F2555AD781CF}" dt="2023-11-21T06:59:39.812" v="2796" actId="478"/>
          <ac:spMkLst>
            <pc:docMk/>
            <pc:sldMk cId="4281227350" sldId="766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074CB1CF-DFC2-48D4-83BB-F2555AD781CF}" dt="2023-11-20T17:14:55.958" v="1058" actId="478"/>
          <ac:picMkLst>
            <pc:docMk/>
            <pc:sldMk cId="4281227350" sldId="766"/>
            <ac:picMk id="4" creationId="{D3274C26-BAB0-861B-16F3-F2F5B8EA02D7}"/>
          </ac:picMkLst>
        </pc:picChg>
        <pc:picChg chg="add del mod">
          <ac:chgData name="Jenifer Prince Devaraj" userId="c3fb109c-09d1-42a6-93f4-69472d709861" providerId="ADAL" clId="{074CB1CF-DFC2-48D4-83BB-F2555AD781CF}" dt="2023-11-20T17:15:20.596" v="1063" actId="478"/>
          <ac:picMkLst>
            <pc:docMk/>
            <pc:sldMk cId="4281227350" sldId="766"/>
            <ac:picMk id="7" creationId="{DF1644A8-F868-8599-8DC1-2E490842C2FF}"/>
          </ac:picMkLst>
        </pc:picChg>
        <pc:picChg chg="add mod">
          <ac:chgData name="Jenifer Prince Devaraj" userId="c3fb109c-09d1-42a6-93f4-69472d709861" providerId="ADAL" clId="{074CB1CF-DFC2-48D4-83BB-F2555AD781CF}" dt="2023-11-21T06:59:57.734" v="2801" actId="1076"/>
          <ac:picMkLst>
            <pc:docMk/>
            <pc:sldMk cId="4281227350" sldId="766"/>
            <ac:picMk id="8" creationId="{B1928A85-8F90-CAD5-DDC2-708076CC3C61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6.744" v="32" actId="47"/>
        <pc:sldMkLst>
          <pc:docMk/>
          <pc:sldMk cId="1224145694" sldId="767"/>
        </pc:sldMkLst>
      </pc:sldChg>
      <pc:sldChg chg="modSp add mod ord">
        <pc:chgData name="Jenifer Prince Devaraj" userId="c3fb109c-09d1-42a6-93f4-69472d709861" providerId="ADAL" clId="{074CB1CF-DFC2-48D4-83BB-F2555AD781CF}" dt="2023-11-21T14:28:42.706" v="2903" actId="255"/>
        <pc:sldMkLst>
          <pc:docMk/>
          <pc:sldMk cId="3477989562" sldId="767"/>
        </pc:sldMkLst>
        <pc:spChg chg="mod">
          <ac:chgData name="Jenifer Prince Devaraj" userId="c3fb109c-09d1-42a6-93f4-69472d709861" providerId="ADAL" clId="{074CB1CF-DFC2-48D4-83BB-F2555AD781CF}" dt="2023-11-20T20:49:40.793" v="1422"/>
          <ac:spMkLst>
            <pc:docMk/>
            <pc:sldMk cId="3477989562" sldId="76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1T14:28:42.706" v="2903" actId="255"/>
          <ac:spMkLst>
            <pc:docMk/>
            <pc:sldMk cId="3477989562" sldId="767"/>
            <ac:spMk id="15" creationId="{85B9DB09-AFF2-ED26-610C-81DB3EC95191}"/>
          </ac:spMkLst>
        </pc:spChg>
      </pc:sldChg>
      <pc:sldChg chg="addSp modSp add mod modTransition modAnim">
        <pc:chgData name="Jenifer Prince Devaraj" userId="c3fb109c-09d1-42a6-93f4-69472d709861" providerId="ADAL" clId="{074CB1CF-DFC2-48D4-83BB-F2555AD781CF}" dt="2023-11-21T14:28:56.670" v="2905" actId="255"/>
        <pc:sldMkLst>
          <pc:docMk/>
          <pc:sldMk cId="2116952132" sldId="768"/>
        </pc:sldMkLst>
        <pc:spChg chg="mod">
          <ac:chgData name="Jenifer Prince Devaraj" userId="c3fb109c-09d1-42a6-93f4-69472d709861" providerId="ADAL" clId="{074CB1CF-DFC2-48D4-83BB-F2555AD781CF}" dt="2023-11-20T20:49:17.166" v="1420" actId="20577"/>
          <ac:spMkLst>
            <pc:docMk/>
            <pc:sldMk cId="2116952132" sldId="76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1T14:28:56.670" v="2905" actId="255"/>
          <ac:spMkLst>
            <pc:docMk/>
            <pc:sldMk cId="2116952132" sldId="768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74CB1CF-DFC2-48D4-83BB-F2555AD781CF}" dt="2023-11-20T17:27:32.054" v="1207" actId="1076"/>
          <ac:picMkLst>
            <pc:docMk/>
            <pc:sldMk cId="2116952132" sldId="768"/>
            <ac:picMk id="6" creationId="{11397952-955F-2A8E-D22D-A779C8C58710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6.953" v="33" actId="47"/>
        <pc:sldMkLst>
          <pc:docMk/>
          <pc:sldMk cId="3484227472" sldId="768"/>
        </pc:sldMkLst>
      </pc:sldChg>
      <pc:sldChg chg="del">
        <pc:chgData name="Jenifer Prince Devaraj" userId="c3fb109c-09d1-42a6-93f4-69472d709861" providerId="ADAL" clId="{074CB1CF-DFC2-48D4-83BB-F2555AD781CF}" dt="2023-11-19T22:42:47.170" v="34" actId="47"/>
        <pc:sldMkLst>
          <pc:docMk/>
          <pc:sldMk cId="1442156961" sldId="769"/>
        </pc:sldMkLst>
      </pc:sldChg>
      <pc:sldChg chg="modSp add mod ord">
        <pc:chgData name="Jenifer Prince Devaraj" userId="c3fb109c-09d1-42a6-93f4-69472d709861" providerId="ADAL" clId="{074CB1CF-DFC2-48D4-83BB-F2555AD781CF}" dt="2023-11-21T14:29:05.377" v="2906" actId="255"/>
        <pc:sldMkLst>
          <pc:docMk/>
          <pc:sldMk cId="3792804094" sldId="769"/>
        </pc:sldMkLst>
        <pc:spChg chg="mod">
          <ac:chgData name="Jenifer Prince Devaraj" userId="c3fb109c-09d1-42a6-93f4-69472d709861" providerId="ADAL" clId="{074CB1CF-DFC2-48D4-83BB-F2555AD781CF}" dt="2023-11-20T23:58:42.568" v="2746"/>
          <ac:spMkLst>
            <pc:docMk/>
            <pc:sldMk cId="3792804094" sldId="76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1T14:29:05.377" v="2906" actId="255"/>
          <ac:spMkLst>
            <pc:docMk/>
            <pc:sldMk cId="3792804094" sldId="769"/>
            <ac:spMk id="15" creationId="{85B9DB09-AFF2-ED26-610C-81DB3EC95191}"/>
          </ac:spMkLst>
        </pc:spChg>
      </pc:sldChg>
      <pc:sldChg chg="modSp add mod">
        <pc:chgData name="Jenifer Prince Devaraj" userId="c3fb109c-09d1-42a6-93f4-69472d709861" providerId="ADAL" clId="{074CB1CF-DFC2-48D4-83BB-F2555AD781CF}" dt="2023-11-21T14:28:49.917" v="2904" actId="255"/>
        <pc:sldMkLst>
          <pc:docMk/>
          <pc:sldMk cId="1800270446" sldId="770"/>
        </pc:sldMkLst>
        <pc:spChg chg="mod">
          <ac:chgData name="Jenifer Prince Devaraj" userId="c3fb109c-09d1-42a6-93f4-69472d709861" providerId="ADAL" clId="{074CB1CF-DFC2-48D4-83BB-F2555AD781CF}" dt="2023-11-20T20:49:32.550" v="1421"/>
          <ac:spMkLst>
            <pc:docMk/>
            <pc:sldMk cId="1800270446" sldId="770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1T14:28:49.917" v="2904" actId="255"/>
          <ac:spMkLst>
            <pc:docMk/>
            <pc:sldMk cId="1800270446" sldId="770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074CB1CF-DFC2-48D4-83BB-F2555AD781CF}" dt="2023-11-19T22:42:47.406" v="35" actId="47"/>
        <pc:sldMkLst>
          <pc:docMk/>
          <pc:sldMk cId="3897580201" sldId="770"/>
        </pc:sldMkLst>
      </pc:sldChg>
      <pc:sldChg chg="del">
        <pc:chgData name="Jenifer Prince Devaraj" userId="c3fb109c-09d1-42a6-93f4-69472d709861" providerId="ADAL" clId="{074CB1CF-DFC2-48D4-83BB-F2555AD781CF}" dt="2023-11-19T22:42:47.822" v="37" actId="47"/>
        <pc:sldMkLst>
          <pc:docMk/>
          <pc:sldMk cId="1224187573" sldId="771"/>
        </pc:sldMkLst>
      </pc:sldChg>
      <pc:sldChg chg="addSp modSp add mod">
        <pc:chgData name="Jenifer Prince Devaraj" userId="c3fb109c-09d1-42a6-93f4-69472d709861" providerId="ADAL" clId="{074CB1CF-DFC2-48D4-83BB-F2555AD781CF}" dt="2023-11-21T14:29:15.684" v="2907" actId="255"/>
        <pc:sldMkLst>
          <pc:docMk/>
          <pc:sldMk cId="3019442442" sldId="771"/>
        </pc:sldMkLst>
        <pc:spChg chg="mod">
          <ac:chgData name="Jenifer Prince Devaraj" userId="c3fb109c-09d1-42a6-93f4-69472d709861" providerId="ADAL" clId="{074CB1CF-DFC2-48D4-83BB-F2555AD781CF}" dt="2023-11-20T23:58:28.572" v="2745"/>
          <ac:spMkLst>
            <pc:docMk/>
            <pc:sldMk cId="3019442442" sldId="77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1T14:29:15.684" v="2907" actId="255"/>
          <ac:spMkLst>
            <pc:docMk/>
            <pc:sldMk cId="3019442442" sldId="771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74CB1CF-DFC2-48D4-83BB-F2555AD781CF}" dt="2023-11-20T23:57:53.352" v="2740" actId="1076"/>
          <ac:picMkLst>
            <pc:docMk/>
            <pc:sldMk cId="3019442442" sldId="771"/>
            <ac:picMk id="7" creationId="{932D10E5-F191-E917-9102-D6C430EFAE54}"/>
          </ac:picMkLst>
        </pc:picChg>
      </pc:sldChg>
      <pc:sldChg chg="addSp delSp modSp add mod">
        <pc:chgData name="Jenifer Prince Devaraj" userId="c3fb109c-09d1-42a6-93f4-69472d709861" providerId="ADAL" clId="{074CB1CF-DFC2-48D4-83BB-F2555AD781CF}" dt="2023-11-21T12:53:47.606" v="2836" actId="1076"/>
        <pc:sldMkLst>
          <pc:docMk/>
          <pc:sldMk cId="466912005" sldId="772"/>
        </pc:sldMkLst>
        <pc:spChg chg="mod">
          <ac:chgData name="Jenifer Prince Devaraj" userId="c3fb109c-09d1-42a6-93f4-69472d709861" providerId="ADAL" clId="{074CB1CF-DFC2-48D4-83BB-F2555AD781CF}" dt="2023-11-20T20:43:30.840" v="1360" actId="1076"/>
          <ac:spMkLst>
            <pc:docMk/>
            <pc:sldMk cId="466912005" sldId="772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074CB1CF-DFC2-48D4-83BB-F2555AD781CF}" dt="2023-11-20T20:42:56.212" v="1331" actId="478"/>
          <ac:spMkLst>
            <pc:docMk/>
            <pc:sldMk cId="466912005" sldId="772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74CB1CF-DFC2-48D4-83BB-F2555AD781CF}" dt="2023-11-21T12:53:47.606" v="2836" actId="1076"/>
          <ac:picMkLst>
            <pc:docMk/>
            <pc:sldMk cId="466912005" sldId="772"/>
            <ac:picMk id="7" creationId="{31139F6E-6A0E-13E1-9274-EC181B9210DE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8.283" v="39" actId="47"/>
        <pc:sldMkLst>
          <pc:docMk/>
          <pc:sldMk cId="2677846293" sldId="772"/>
        </pc:sldMkLst>
      </pc:sldChg>
      <pc:sldChg chg="del">
        <pc:chgData name="Jenifer Prince Devaraj" userId="c3fb109c-09d1-42a6-93f4-69472d709861" providerId="ADAL" clId="{074CB1CF-DFC2-48D4-83BB-F2555AD781CF}" dt="2023-11-19T22:42:48.750" v="41" actId="47"/>
        <pc:sldMkLst>
          <pc:docMk/>
          <pc:sldMk cId="2643068939" sldId="773"/>
        </pc:sldMkLst>
      </pc:sldChg>
      <pc:sldChg chg="addSp delSp modSp add mod">
        <pc:chgData name="Jenifer Prince Devaraj" userId="c3fb109c-09d1-42a6-93f4-69472d709861" providerId="ADAL" clId="{074CB1CF-DFC2-48D4-83BB-F2555AD781CF}" dt="2023-11-21T14:29:44.249" v="2914" actId="1076"/>
        <pc:sldMkLst>
          <pc:docMk/>
          <pc:sldMk cId="3852226212" sldId="773"/>
        </pc:sldMkLst>
        <pc:spChg chg="mod">
          <ac:chgData name="Jenifer Prince Devaraj" userId="c3fb109c-09d1-42a6-93f4-69472d709861" providerId="ADAL" clId="{074CB1CF-DFC2-48D4-83BB-F2555AD781CF}" dt="2023-11-20T22:56:55.376" v="2091" actId="20577"/>
          <ac:spMkLst>
            <pc:docMk/>
            <pc:sldMk cId="3852226212" sldId="773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074CB1CF-DFC2-48D4-83BB-F2555AD781CF}" dt="2023-11-20T22:58:22.620" v="2211" actId="1076"/>
          <ac:spMkLst>
            <pc:docMk/>
            <pc:sldMk cId="3852226212" sldId="773"/>
            <ac:spMk id="8" creationId="{7B8D6403-FCC6-4FE6-106E-B89E2B9C508D}"/>
          </ac:spMkLst>
        </pc:spChg>
        <pc:spChg chg="del">
          <ac:chgData name="Jenifer Prince Devaraj" userId="c3fb109c-09d1-42a6-93f4-69472d709861" providerId="ADAL" clId="{074CB1CF-DFC2-48D4-83BB-F2555AD781CF}" dt="2023-11-20T22:56:58.762" v="2092" actId="478"/>
          <ac:spMkLst>
            <pc:docMk/>
            <pc:sldMk cId="3852226212" sldId="773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74CB1CF-DFC2-48D4-83BB-F2555AD781CF}" dt="2023-11-21T14:29:44.249" v="2914" actId="1076"/>
          <ac:picMkLst>
            <pc:docMk/>
            <pc:sldMk cId="3852226212" sldId="773"/>
            <ac:picMk id="7" creationId="{8789C641-DE8D-1DDC-5AE9-03C87C6E879C}"/>
          </ac:picMkLst>
        </pc:picChg>
      </pc:sldChg>
      <pc:sldChg chg="modSp add mod ord">
        <pc:chgData name="Jenifer Prince Devaraj" userId="c3fb109c-09d1-42a6-93f4-69472d709861" providerId="ADAL" clId="{074CB1CF-DFC2-48D4-83BB-F2555AD781CF}" dt="2023-11-21T14:31:18.771" v="2934" actId="255"/>
        <pc:sldMkLst>
          <pc:docMk/>
          <pc:sldMk cId="2497366083" sldId="774"/>
        </pc:sldMkLst>
        <pc:spChg chg="mod">
          <ac:chgData name="Jenifer Prince Devaraj" userId="c3fb109c-09d1-42a6-93f4-69472d709861" providerId="ADAL" clId="{074CB1CF-DFC2-48D4-83BB-F2555AD781CF}" dt="2023-11-20T23:59:02.249" v="2747"/>
          <ac:spMkLst>
            <pc:docMk/>
            <pc:sldMk cId="2497366083" sldId="774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1T14:31:18.771" v="2934" actId="255"/>
          <ac:spMkLst>
            <pc:docMk/>
            <pc:sldMk cId="2497366083" sldId="774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074CB1CF-DFC2-48D4-83BB-F2555AD781CF}" dt="2023-11-19T22:42:48.953" v="42" actId="47"/>
        <pc:sldMkLst>
          <pc:docMk/>
          <pc:sldMk cId="4047235270" sldId="774"/>
        </pc:sldMkLst>
      </pc:sldChg>
      <pc:sldChg chg="addSp delSp modSp add mod">
        <pc:chgData name="Jenifer Prince Devaraj" userId="c3fb109c-09d1-42a6-93f4-69472d709861" providerId="ADAL" clId="{074CB1CF-DFC2-48D4-83BB-F2555AD781CF}" dt="2023-11-21T14:31:26.776" v="2935" actId="255"/>
        <pc:sldMkLst>
          <pc:docMk/>
          <pc:sldMk cId="3000786789" sldId="775"/>
        </pc:sldMkLst>
        <pc:spChg chg="mod">
          <ac:chgData name="Jenifer Prince Devaraj" userId="c3fb109c-09d1-42a6-93f4-69472d709861" providerId="ADAL" clId="{074CB1CF-DFC2-48D4-83BB-F2555AD781CF}" dt="2023-11-20T23:59:08.059" v="2748"/>
          <ac:spMkLst>
            <pc:docMk/>
            <pc:sldMk cId="3000786789" sldId="775"/>
            <ac:spMk id="4" creationId="{D5A8CBA3-8AC7-410A-5598-3954622EB88B}"/>
          </ac:spMkLst>
        </pc:spChg>
        <pc:spChg chg="add del">
          <ac:chgData name="Jenifer Prince Devaraj" userId="c3fb109c-09d1-42a6-93f4-69472d709861" providerId="ADAL" clId="{074CB1CF-DFC2-48D4-83BB-F2555AD781CF}" dt="2023-11-20T23:15:11.385" v="2531"/>
          <ac:spMkLst>
            <pc:docMk/>
            <pc:sldMk cId="3000786789" sldId="775"/>
            <ac:spMk id="6" creationId="{89D90B5D-69F5-58F1-5702-ECBDDABCB6A1}"/>
          </ac:spMkLst>
        </pc:spChg>
        <pc:spChg chg="mod">
          <ac:chgData name="Jenifer Prince Devaraj" userId="c3fb109c-09d1-42a6-93f4-69472d709861" providerId="ADAL" clId="{074CB1CF-DFC2-48D4-83BB-F2555AD781CF}" dt="2023-11-21T14:31:26.776" v="2935" actId="255"/>
          <ac:spMkLst>
            <pc:docMk/>
            <pc:sldMk cId="3000786789" sldId="77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074CB1CF-DFC2-48D4-83BB-F2555AD781CF}" dt="2023-11-19T22:42:49.382" v="44" actId="47"/>
        <pc:sldMkLst>
          <pc:docMk/>
          <pc:sldMk cId="3526990672" sldId="775"/>
        </pc:sldMkLst>
      </pc:sldChg>
      <pc:sldChg chg="addSp delSp modSp add mod modTransition delAnim modAnim">
        <pc:chgData name="Jenifer Prince Devaraj" userId="c3fb109c-09d1-42a6-93f4-69472d709861" providerId="ADAL" clId="{074CB1CF-DFC2-48D4-83BB-F2555AD781CF}" dt="2023-11-20T23:33:58.540" v="2574" actId="14100"/>
        <pc:sldMkLst>
          <pc:docMk/>
          <pc:sldMk cId="749039422" sldId="776"/>
        </pc:sldMkLst>
        <pc:spChg chg="mod">
          <ac:chgData name="Jenifer Prince Devaraj" userId="c3fb109c-09d1-42a6-93f4-69472d709861" providerId="ADAL" clId="{074CB1CF-DFC2-48D4-83BB-F2555AD781CF}" dt="2023-11-20T23:30:03.457" v="2564" actId="1076"/>
          <ac:spMkLst>
            <pc:docMk/>
            <pc:sldMk cId="749039422" sldId="77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74CB1CF-DFC2-48D4-83BB-F2555AD781CF}" dt="2023-11-20T23:30:10.124" v="2567" actId="20577"/>
          <ac:spMkLst>
            <pc:docMk/>
            <pc:sldMk cId="749039422" sldId="776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074CB1CF-DFC2-48D4-83BB-F2555AD781CF}" dt="2023-11-20T23:31:16.448" v="2569" actId="478"/>
          <ac:picMkLst>
            <pc:docMk/>
            <pc:sldMk cId="749039422" sldId="776"/>
            <ac:picMk id="6" creationId="{56557B2B-C714-B992-2257-AFCA9A7DBB41}"/>
          </ac:picMkLst>
        </pc:picChg>
        <pc:picChg chg="add del mod">
          <ac:chgData name="Jenifer Prince Devaraj" userId="c3fb109c-09d1-42a6-93f4-69472d709861" providerId="ADAL" clId="{074CB1CF-DFC2-48D4-83BB-F2555AD781CF}" dt="2023-11-20T23:32:36.582" v="2571" actId="478"/>
          <ac:picMkLst>
            <pc:docMk/>
            <pc:sldMk cId="749039422" sldId="776"/>
            <ac:picMk id="7" creationId="{AA76E8D7-D6C9-A27F-8DF4-C5AE1B5A13B5}"/>
          </ac:picMkLst>
        </pc:picChg>
        <pc:picChg chg="add mod">
          <ac:chgData name="Jenifer Prince Devaraj" userId="c3fb109c-09d1-42a6-93f4-69472d709861" providerId="ADAL" clId="{074CB1CF-DFC2-48D4-83BB-F2555AD781CF}" dt="2023-11-20T23:33:58.540" v="2574" actId="14100"/>
          <ac:picMkLst>
            <pc:docMk/>
            <pc:sldMk cId="749039422" sldId="776"/>
            <ac:picMk id="8" creationId="{0F7A0358-C420-8C00-0016-AB85AF66AF2C}"/>
          </ac:picMkLst>
        </pc:picChg>
      </pc:sldChg>
      <pc:sldChg chg="del">
        <pc:chgData name="Jenifer Prince Devaraj" userId="c3fb109c-09d1-42a6-93f4-69472d709861" providerId="ADAL" clId="{074CB1CF-DFC2-48D4-83BB-F2555AD781CF}" dt="2023-11-19T22:42:50.583" v="73" actId="47"/>
        <pc:sldMkLst>
          <pc:docMk/>
          <pc:sldMk cId="1853581974" sldId="776"/>
        </pc:sldMkLst>
      </pc:sldChg>
      <pc:sldChg chg="del">
        <pc:chgData name="Jenifer Prince Devaraj" userId="c3fb109c-09d1-42a6-93f4-69472d709861" providerId="ADAL" clId="{074CB1CF-DFC2-48D4-83BB-F2555AD781CF}" dt="2023-11-19T22:42:51.228" v="75" actId="47"/>
        <pc:sldMkLst>
          <pc:docMk/>
          <pc:sldMk cId="3944324105" sldId="777"/>
        </pc:sldMkLst>
      </pc:sldChg>
      <pc:sldChg chg="addSp modSp add mod ord setBg modAnim replTag">
        <pc:chgData name="Jenifer Prince Devaraj" userId="c3fb109c-09d1-42a6-93f4-69472d709861" providerId="ADAL" clId="{074CB1CF-DFC2-48D4-83BB-F2555AD781CF}" dt="2023-11-20T23:50:42.913" v="2676"/>
        <pc:sldMkLst>
          <pc:docMk/>
          <pc:sldMk cId="4060442003" sldId="777"/>
        </pc:sldMkLst>
        <pc:spChg chg="add mod replST">
          <ac:chgData name="Jenifer Prince Devaraj" userId="c3fb109c-09d1-42a6-93f4-69472d709861" providerId="ADAL" clId="{074CB1CF-DFC2-48D4-83BB-F2555AD781CF}" dt="2023-11-20T23:48:38.350" v="2596"/>
          <ac:spMkLst>
            <pc:docMk/>
            <pc:sldMk cId="4060442003" sldId="777"/>
            <ac:spMk id="6" creationId="{F80F2C47-998A-5B21-726F-5C984709D11B}"/>
          </ac:spMkLst>
        </pc:spChg>
        <pc:spChg chg="add mod replST">
          <ac:chgData name="Jenifer Prince Devaraj" userId="c3fb109c-09d1-42a6-93f4-69472d709861" providerId="ADAL" clId="{074CB1CF-DFC2-48D4-83BB-F2555AD781CF}" dt="2023-11-20T23:48:38.368" v="2606"/>
          <ac:spMkLst>
            <pc:docMk/>
            <pc:sldMk cId="4060442003" sldId="777"/>
            <ac:spMk id="7" creationId="{B1F2AF3E-8A31-F9CB-FEE1-4CCF712F940A}"/>
          </ac:spMkLst>
        </pc:spChg>
        <pc:picChg chg="add mod replST">
          <ac:chgData name="Jenifer Prince Devaraj" userId="c3fb109c-09d1-42a6-93f4-69472d709861" providerId="ADAL" clId="{074CB1CF-DFC2-48D4-83BB-F2555AD781CF}" dt="2023-11-20T23:48:38.256" v="2583"/>
          <ac:picMkLst>
            <pc:docMk/>
            <pc:sldMk cId="4060442003" sldId="777"/>
            <ac:picMk id="3" creationId="{3153BAA9-1C3A-2550-F8CA-259D164F0618}"/>
          </ac:picMkLst>
        </pc:picChg>
        <pc:picChg chg="add mod replST">
          <ac:chgData name="Jenifer Prince Devaraj" userId="c3fb109c-09d1-42a6-93f4-69472d709861" providerId="ADAL" clId="{074CB1CF-DFC2-48D4-83BB-F2555AD781CF}" dt="2023-11-20T23:48:38.325" v="2587"/>
          <ac:picMkLst>
            <pc:docMk/>
            <pc:sldMk cId="4060442003" sldId="777"/>
            <ac:picMk id="5" creationId="{F214ED7A-9C74-60F9-57DB-007FC21040BA}"/>
          </ac:picMkLst>
        </pc:picChg>
      </pc:sldChg>
      <pc:sldChg chg="addSp modSp add mod setBg modAnim replTag">
        <pc:chgData name="Jenifer Prince Devaraj" userId="c3fb109c-09d1-42a6-93f4-69472d709861" providerId="ADAL" clId="{074CB1CF-DFC2-48D4-83BB-F2555AD781CF}" dt="2023-11-21T13:20:31.662" v="2883"/>
        <pc:sldMkLst>
          <pc:docMk/>
          <pc:sldMk cId="3946839585" sldId="778"/>
        </pc:sldMkLst>
        <pc:spChg chg="add mod replST">
          <ac:chgData name="Jenifer Prince Devaraj" userId="c3fb109c-09d1-42a6-93f4-69472d709861" providerId="ADAL" clId="{074CB1CF-DFC2-48D4-83BB-F2555AD781CF}" dt="2023-11-21T13:20:31.662" v="2883"/>
          <ac:spMkLst>
            <pc:docMk/>
            <pc:sldMk cId="3946839585" sldId="778"/>
            <ac:spMk id="6" creationId="{271E8640-A547-A55B-B74B-AF9376F18367}"/>
          </ac:spMkLst>
        </pc:spChg>
        <pc:spChg chg="add mod replST">
          <ac:chgData name="Jenifer Prince Devaraj" userId="c3fb109c-09d1-42a6-93f4-69472d709861" providerId="ADAL" clId="{074CB1CF-DFC2-48D4-83BB-F2555AD781CF}" dt="2023-11-20T23:50:42.776" v="2651"/>
          <ac:spMkLst>
            <pc:docMk/>
            <pc:sldMk cId="3946839585" sldId="778"/>
            <ac:spMk id="7" creationId="{C3369111-13CF-0106-3F73-6EDCF043EC71}"/>
          </ac:spMkLst>
        </pc:spChg>
        <pc:picChg chg="add mod replST">
          <ac:chgData name="Jenifer Prince Devaraj" userId="c3fb109c-09d1-42a6-93f4-69472d709861" providerId="ADAL" clId="{074CB1CF-DFC2-48D4-83BB-F2555AD781CF}" dt="2023-11-20T23:50:42.644" v="2628"/>
          <ac:picMkLst>
            <pc:docMk/>
            <pc:sldMk cId="3946839585" sldId="778"/>
            <ac:picMk id="3" creationId="{6A60E779-72D2-5EA2-28B4-7DB14306613E}"/>
          </ac:picMkLst>
        </pc:picChg>
        <pc:picChg chg="add mod replST">
          <ac:chgData name="Jenifer Prince Devaraj" userId="c3fb109c-09d1-42a6-93f4-69472d709861" providerId="ADAL" clId="{074CB1CF-DFC2-48D4-83BB-F2555AD781CF}" dt="2023-11-20T23:50:42.727" v="2632"/>
          <ac:picMkLst>
            <pc:docMk/>
            <pc:sldMk cId="3946839585" sldId="778"/>
            <ac:picMk id="5" creationId="{24C1268B-8AF1-D4AB-3C36-82499EC27AB8}"/>
          </ac:picMkLst>
        </pc:picChg>
      </pc:sldChg>
      <pc:sldChg chg="del">
        <pc:chgData name="Jenifer Prince Devaraj" userId="c3fb109c-09d1-42a6-93f4-69472d709861" providerId="ADAL" clId="{074CB1CF-DFC2-48D4-83BB-F2555AD781CF}" dt="2023-11-19T22:42:51.908" v="77" actId="47"/>
        <pc:sldMkLst>
          <pc:docMk/>
          <pc:sldMk cId="3993307243" sldId="778"/>
        </pc:sldMkLst>
      </pc:sldChg>
      <pc:sldChg chg="addSp modSp add mod ord setBg modAnim replTag">
        <pc:chgData name="Jenifer Prince Devaraj" userId="c3fb109c-09d1-42a6-93f4-69472d709861" providerId="ADAL" clId="{074CB1CF-DFC2-48D4-83BB-F2555AD781CF}" dt="2023-11-21T13:22:57.687" v="2893"/>
        <pc:sldMkLst>
          <pc:docMk/>
          <pc:sldMk cId="2109702334" sldId="779"/>
        </pc:sldMkLst>
        <pc:spChg chg="add mod replST">
          <ac:chgData name="Jenifer Prince Devaraj" userId="c3fb109c-09d1-42a6-93f4-69472d709861" providerId="ADAL" clId="{074CB1CF-DFC2-48D4-83BB-F2555AD781CF}" dt="2023-11-21T13:22:57.687" v="2893"/>
          <ac:spMkLst>
            <pc:docMk/>
            <pc:sldMk cId="2109702334" sldId="779"/>
            <ac:spMk id="6" creationId="{776E29F0-7AF7-02EB-4B9F-989DF52F93A4}"/>
          </ac:spMkLst>
        </pc:spChg>
        <pc:spChg chg="add mod replST">
          <ac:chgData name="Jenifer Prince Devaraj" userId="c3fb109c-09d1-42a6-93f4-69472d709861" providerId="ADAL" clId="{074CB1CF-DFC2-48D4-83BB-F2555AD781CF}" dt="2023-11-20T23:53:10.675" v="2707"/>
          <ac:spMkLst>
            <pc:docMk/>
            <pc:sldMk cId="2109702334" sldId="779"/>
            <ac:spMk id="7" creationId="{E0332E7A-16A6-11DB-57CB-58D553443000}"/>
          </ac:spMkLst>
        </pc:spChg>
        <pc:picChg chg="add mod replST">
          <ac:chgData name="Jenifer Prince Devaraj" userId="c3fb109c-09d1-42a6-93f4-69472d709861" providerId="ADAL" clId="{074CB1CF-DFC2-48D4-83BB-F2555AD781CF}" dt="2023-11-20T23:53:10.322" v="2684"/>
          <ac:picMkLst>
            <pc:docMk/>
            <pc:sldMk cId="2109702334" sldId="779"/>
            <ac:picMk id="3" creationId="{A5F55B16-E6D1-862C-7930-1B4FF9B994A3}"/>
          </ac:picMkLst>
        </pc:picChg>
        <pc:picChg chg="add mod replST">
          <ac:chgData name="Jenifer Prince Devaraj" userId="c3fb109c-09d1-42a6-93f4-69472d709861" providerId="ADAL" clId="{074CB1CF-DFC2-48D4-83BB-F2555AD781CF}" dt="2023-11-20T23:53:10.658" v="2688"/>
          <ac:picMkLst>
            <pc:docMk/>
            <pc:sldMk cId="2109702334" sldId="779"/>
            <ac:picMk id="5" creationId="{AE62501D-F782-1FB8-A345-200C54AEBCF2}"/>
          </ac:picMkLst>
        </pc:picChg>
      </pc:sldChg>
      <pc:sldChg chg="del">
        <pc:chgData name="Jenifer Prince Devaraj" userId="c3fb109c-09d1-42a6-93f4-69472d709861" providerId="ADAL" clId="{074CB1CF-DFC2-48D4-83BB-F2555AD781CF}" dt="2023-11-19T22:42:52.378" v="78" actId="47"/>
        <pc:sldMkLst>
          <pc:docMk/>
          <pc:sldMk cId="3834609990" sldId="779"/>
        </pc:sldMkLst>
      </pc:sldChg>
      <pc:sldChg chg="del">
        <pc:chgData name="Jenifer Prince Devaraj" userId="c3fb109c-09d1-42a6-93f4-69472d709861" providerId="ADAL" clId="{074CB1CF-DFC2-48D4-83BB-F2555AD781CF}" dt="2023-11-19T22:42:48.064" v="38" actId="47"/>
        <pc:sldMkLst>
          <pc:docMk/>
          <pc:sldMk cId="4205641587" sldId="780"/>
        </pc:sldMkLst>
      </pc:sldChg>
      <pc:sldChg chg="modSp add mod">
        <pc:chgData name="Jenifer Prince Devaraj" userId="c3fb109c-09d1-42a6-93f4-69472d709861" providerId="ADAL" clId="{074CB1CF-DFC2-48D4-83BB-F2555AD781CF}" dt="2023-11-21T14:31:36.836" v="2936" actId="255"/>
        <pc:sldMkLst>
          <pc:docMk/>
          <pc:sldMk cId="4293390607" sldId="780"/>
        </pc:sldMkLst>
        <pc:spChg chg="mod">
          <ac:chgData name="Jenifer Prince Devaraj" userId="c3fb109c-09d1-42a6-93f4-69472d709861" providerId="ADAL" clId="{074CB1CF-DFC2-48D4-83BB-F2555AD781CF}" dt="2023-11-21T14:31:36.836" v="2936" actId="255"/>
          <ac:spMkLst>
            <pc:docMk/>
            <pc:sldMk cId="4293390607" sldId="780"/>
            <ac:spMk id="8" creationId="{EE08DAC5-4475-D7A9-3B4D-1349BEAD2EEF}"/>
          </ac:spMkLst>
        </pc:spChg>
      </pc:sldChg>
      <pc:sldChg chg="del">
        <pc:chgData name="Jenifer Prince Devaraj" userId="c3fb109c-09d1-42a6-93f4-69472d709861" providerId="ADAL" clId="{074CB1CF-DFC2-48D4-83BB-F2555AD781CF}" dt="2023-11-19T22:42:47.621" v="36" actId="47"/>
        <pc:sldMkLst>
          <pc:docMk/>
          <pc:sldMk cId="934126449" sldId="781"/>
        </pc:sldMkLst>
      </pc:sldChg>
      <pc:sldChg chg="addSp delSp modSp add mod">
        <pc:chgData name="Jenifer Prince Devaraj" userId="c3fb109c-09d1-42a6-93f4-69472d709861" providerId="ADAL" clId="{074CB1CF-DFC2-48D4-83BB-F2555AD781CF}" dt="2023-11-21T14:35:50.511" v="2957" actId="1076"/>
        <pc:sldMkLst>
          <pc:docMk/>
          <pc:sldMk cId="2064259661" sldId="781"/>
        </pc:sldMkLst>
        <pc:spChg chg="mod">
          <ac:chgData name="Jenifer Prince Devaraj" userId="c3fb109c-09d1-42a6-93f4-69472d709861" providerId="ADAL" clId="{074CB1CF-DFC2-48D4-83BB-F2555AD781CF}" dt="2023-11-21T14:30:59.710" v="2931" actId="1076"/>
          <ac:spMkLst>
            <pc:docMk/>
            <pc:sldMk cId="2064259661" sldId="781"/>
            <ac:spMk id="2" creationId="{599D6D5D-84A5-2599-8C62-A39AD58B7439}"/>
          </ac:spMkLst>
        </pc:spChg>
        <pc:spChg chg="add del">
          <ac:chgData name="Jenifer Prince Devaraj" userId="c3fb109c-09d1-42a6-93f4-69472d709861" providerId="ADAL" clId="{074CB1CF-DFC2-48D4-83BB-F2555AD781CF}" dt="2023-11-21T14:30:38.301" v="2924" actId="478"/>
          <ac:spMkLst>
            <pc:docMk/>
            <pc:sldMk cId="2064259661" sldId="781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074CB1CF-DFC2-48D4-83BB-F2555AD781CF}" dt="2023-11-21T14:30:41.667" v="2925" actId="478"/>
          <ac:spMkLst>
            <pc:docMk/>
            <pc:sldMk cId="2064259661" sldId="781"/>
            <ac:spMk id="8" creationId="{440E62D4-C885-2BD8-C220-3FC47D324526}"/>
          </ac:spMkLst>
        </pc:spChg>
        <pc:picChg chg="mod">
          <ac:chgData name="Jenifer Prince Devaraj" userId="c3fb109c-09d1-42a6-93f4-69472d709861" providerId="ADAL" clId="{074CB1CF-DFC2-48D4-83BB-F2555AD781CF}" dt="2023-11-21T14:35:35.802" v="2951" actId="1076"/>
          <ac:picMkLst>
            <pc:docMk/>
            <pc:sldMk cId="2064259661" sldId="781"/>
            <ac:picMk id="7" creationId="{DE0D1691-477E-B35B-0E0B-0D32B231037C}"/>
          </ac:picMkLst>
        </pc:picChg>
        <pc:picChg chg="add mod">
          <ac:chgData name="Jenifer Prince Devaraj" userId="c3fb109c-09d1-42a6-93f4-69472d709861" providerId="ADAL" clId="{074CB1CF-DFC2-48D4-83BB-F2555AD781CF}" dt="2023-11-21T14:35:50.511" v="2957" actId="1076"/>
          <ac:picMkLst>
            <pc:docMk/>
            <pc:sldMk cId="2064259661" sldId="781"/>
            <ac:picMk id="9" creationId="{FA32DED9-15DD-979D-969A-2390D1E6CA20}"/>
          </ac:picMkLst>
        </pc:picChg>
      </pc:sldChg>
      <pc:sldChg chg="delSp modSp add del mod">
        <pc:chgData name="Jenifer Prince Devaraj" userId="c3fb109c-09d1-42a6-93f4-69472d709861" providerId="ADAL" clId="{074CB1CF-DFC2-48D4-83BB-F2555AD781CF}" dt="2023-11-21T13:07:44.442" v="2848" actId="47"/>
        <pc:sldMkLst>
          <pc:docMk/>
          <pc:sldMk cId="2067607009" sldId="781"/>
        </pc:sldMkLst>
        <pc:spChg chg="del">
          <ac:chgData name="Jenifer Prince Devaraj" userId="c3fb109c-09d1-42a6-93f4-69472d709861" providerId="ADAL" clId="{074CB1CF-DFC2-48D4-83BB-F2555AD781CF}" dt="2023-11-21T13:07:09.777" v="2840" actId="478"/>
          <ac:spMkLst>
            <pc:docMk/>
            <pc:sldMk cId="2067607009" sldId="781"/>
            <ac:spMk id="11" creationId="{DAF9D5D2-9BAB-51DA-ECA5-182B8F4F7F07}"/>
          </ac:spMkLst>
        </pc:spChg>
        <pc:spChg chg="del">
          <ac:chgData name="Jenifer Prince Devaraj" userId="c3fb109c-09d1-42a6-93f4-69472d709861" providerId="ADAL" clId="{074CB1CF-DFC2-48D4-83BB-F2555AD781CF}" dt="2023-11-21T13:07:06.517" v="2839" actId="478"/>
          <ac:spMkLst>
            <pc:docMk/>
            <pc:sldMk cId="2067607009" sldId="781"/>
            <ac:spMk id="13" creationId="{39DC5A44-BFDD-4F29-1BAE-D64D9D4D5F3B}"/>
          </ac:spMkLst>
        </pc:spChg>
        <pc:picChg chg="mod">
          <ac:chgData name="Jenifer Prince Devaraj" userId="c3fb109c-09d1-42a6-93f4-69472d709861" providerId="ADAL" clId="{074CB1CF-DFC2-48D4-83BB-F2555AD781CF}" dt="2023-11-21T13:07:37.685" v="2847" actId="14100"/>
          <ac:picMkLst>
            <pc:docMk/>
            <pc:sldMk cId="2067607009" sldId="781"/>
            <ac:picMk id="12" creationId="{E9CFBEF7-8BAC-66C4-79C1-EF6BEFE84674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6.521" v="31" actId="47"/>
        <pc:sldMkLst>
          <pc:docMk/>
          <pc:sldMk cId="2844427945" sldId="782"/>
        </pc:sldMkLst>
      </pc:sldChg>
      <pc:sldChg chg="delSp modSp add mod ord">
        <pc:chgData name="Jenifer Prince Devaraj" userId="c3fb109c-09d1-42a6-93f4-69472d709861" providerId="ADAL" clId="{074CB1CF-DFC2-48D4-83BB-F2555AD781CF}" dt="2023-11-21T14:35:01.987" v="2942"/>
        <pc:sldMkLst>
          <pc:docMk/>
          <pc:sldMk cId="4284894318" sldId="782"/>
        </pc:sldMkLst>
        <pc:spChg chg="mod">
          <ac:chgData name="Jenifer Prince Devaraj" userId="c3fb109c-09d1-42a6-93f4-69472d709861" providerId="ADAL" clId="{074CB1CF-DFC2-48D4-83BB-F2555AD781CF}" dt="2023-11-21T14:34:58.619" v="2940" actId="1076"/>
          <ac:spMkLst>
            <pc:docMk/>
            <pc:sldMk cId="4284894318" sldId="782"/>
            <ac:spMk id="13" creationId="{39DC5A44-BFDD-4F29-1BAE-D64D9D4D5F3B}"/>
          </ac:spMkLst>
        </pc:spChg>
        <pc:picChg chg="del">
          <ac:chgData name="Jenifer Prince Devaraj" userId="c3fb109c-09d1-42a6-93f4-69472d709861" providerId="ADAL" clId="{074CB1CF-DFC2-48D4-83BB-F2555AD781CF}" dt="2023-11-21T14:34:52.504" v="2938" actId="478"/>
          <ac:picMkLst>
            <pc:docMk/>
            <pc:sldMk cId="4284894318" sldId="782"/>
            <ac:picMk id="12" creationId="{E9CFBEF7-8BAC-66C4-79C1-EF6BEFE84674}"/>
          </ac:picMkLst>
        </pc:picChg>
      </pc:sldChg>
      <pc:sldChg chg="del">
        <pc:chgData name="Jenifer Prince Devaraj" userId="c3fb109c-09d1-42a6-93f4-69472d709861" providerId="ADAL" clId="{074CB1CF-DFC2-48D4-83BB-F2555AD781CF}" dt="2023-11-19T22:42:48.554" v="40" actId="47"/>
        <pc:sldMkLst>
          <pc:docMk/>
          <pc:sldMk cId="686487740" sldId="783"/>
        </pc:sldMkLst>
      </pc:sldChg>
      <pc:sldChg chg="del">
        <pc:chgData name="Jenifer Prince Devaraj" userId="c3fb109c-09d1-42a6-93f4-69472d709861" providerId="ADAL" clId="{074CB1CF-DFC2-48D4-83BB-F2555AD781CF}" dt="2023-11-19T22:42:49.190" v="43" actId="47"/>
        <pc:sldMkLst>
          <pc:docMk/>
          <pc:sldMk cId="4262238117" sldId="784"/>
        </pc:sldMkLst>
      </pc:sldChg>
      <pc:sldChg chg="del">
        <pc:chgData name="Jenifer Prince Devaraj" userId="c3fb109c-09d1-42a6-93f4-69472d709861" providerId="ADAL" clId="{074CB1CF-DFC2-48D4-83BB-F2555AD781CF}" dt="2023-11-19T22:42:50.340" v="72" actId="47"/>
        <pc:sldMkLst>
          <pc:docMk/>
          <pc:sldMk cId="2859174216" sldId="785"/>
        </pc:sldMkLst>
      </pc:sldChg>
      <pc:sldChg chg="del">
        <pc:chgData name="Jenifer Prince Devaraj" userId="c3fb109c-09d1-42a6-93f4-69472d709861" providerId="ADAL" clId="{074CB1CF-DFC2-48D4-83BB-F2555AD781CF}" dt="2023-11-19T22:42:50.944" v="74" actId="47"/>
        <pc:sldMkLst>
          <pc:docMk/>
          <pc:sldMk cId="2926443161" sldId="786"/>
        </pc:sldMkLst>
      </pc:sldChg>
      <pc:sldChg chg="del">
        <pc:chgData name="Jenifer Prince Devaraj" userId="c3fb109c-09d1-42a6-93f4-69472d709861" providerId="ADAL" clId="{074CB1CF-DFC2-48D4-83BB-F2555AD781CF}" dt="2023-11-19T22:42:51.555" v="76" actId="47"/>
        <pc:sldMkLst>
          <pc:docMk/>
          <pc:sldMk cId="1810823552" sldId="787"/>
        </pc:sldMkLst>
      </pc:sldChg>
      <pc:sldChg chg="del">
        <pc:chgData name="Jenifer Prince Devaraj" userId="c3fb109c-09d1-42a6-93f4-69472d709861" providerId="ADAL" clId="{074CB1CF-DFC2-48D4-83BB-F2555AD781CF}" dt="2023-11-19T22:42:49.657" v="45" actId="47"/>
        <pc:sldMkLst>
          <pc:docMk/>
          <pc:sldMk cId="2121688638" sldId="788"/>
        </pc:sldMkLst>
      </pc:sldChg>
      <pc:sldChg chg="del modAnim replTag">
        <pc:chgData name="Jenifer Prince Devaraj" userId="c3fb109c-09d1-42a6-93f4-69472d709861" providerId="ADAL" clId="{074CB1CF-DFC2-48D4-83BB-F2555AD781CF}" dt="2023-11-19T22:42:50.105" v="71" actId="47"/>
        <pc:sldMkLst>
          <pc:docMk/>
          <pc:sldMk cId="720765000" sldId="789"/>
        </pc:sldMkLst>
      </pc:sldChg>
      <pc:sldChg chg="del modAnim replTag">
        <pc:chgData name="Jenifer Prince Devaraj" userId="c3fb109c-09d1-42a6-93f4-69472d709861" providerId="ADAL" clId="{074CB1CF-DFC2-48D4-83BB-F2555AD781CF}" dt="2023-11-19T22:42:49.878" v="58" actId="47"/>
        <pc:sldMkLst>
          <pc:docMk/>
          <pc:sldMk cId="1814640082" sldId="79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tags" Target="../tags/tag4.xml"/><Relationship Id="rId7" Type="http://schemas.openxmlformats.org/officeDocument/2006/relationships/image" Target="../media/image29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Traffic Light signals 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– 4- 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Junction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16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258397"/>
            <a:ext cx="11272520" cy="24187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1 : </a:t>
            </a:r>
            <a:r>
              <a:rPr lang="en-GB" sz="2600" dirty="0">
                <a:latin typeface="Cambria"/>
                <a:ea typeface="Cambria"/>
              </a:rPr>
              <a:t>Write a Program to operate Traffic Light Signals for a 4- Junction using Traffic Light Module which changes its states and repeats in  a loop using Matrix Method. Also Make all the LEDs to be OFF for 10 seconds Providing a way for Pedestrian Crossing.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0" y="1470141"/>
            <a:ext cx="77874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Matrix method 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2804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10027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Pins in Matrix Method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8D6403-FCC6-4FE6-106E-B89E2B9C508D}"/>
              </a:ext>
            </a:extLst>
          </p:cNvPr>
          <p:cNvSpPr txBox="1"/>
          <p:nvPr/>
        </p:nvSpPr>
        <p:spPr>
          <a:xfrm>
            <a:off x="784860" y="4414419"/>
            <a:ext cx="9370060" cy="11317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 only uses three pins namely RB0, RB1, RB2, RB3, RB4, RB6 from Port B which is used for two 3 traffic Light Modules.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0FF20A2-8A0B-DACB-1EA4-3005F97040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177" y="2280819"/>
            <a:ext cx="5305425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226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0E62D4-C885-2BD8-C220-3FC47D324526}"/>
              </a:ext>
            </a:extLst>
          </p:cNvPr>
          <p:cNvSpPr txBox="1"/>
          <p:nvPr/>
        </p:nvSpPr>
        <p:spPr>
          <a:xfrm>
            <a:off x="793809" y="985744"/>
            <a:ext cx="9652000" cy="754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Traffic 1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In case 1, the sequence considered is 0  1  0, making Red to be 0, Yellow to be 1 and Green to be 0.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In case 2, the sequence considered is 0  0  1, making Red to be 0, Yellow to be 0 and Green to be 1.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In case 3, the sequence considered is 0  1  0, making Red to be 0, Yellow to be 1 and Green to be 0.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In case 4, the sequence considered is 1  0  0, making Red to be 1, Yellow to be 0 and Green to be 0.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In case 5, the sequence considered is 0  0  0, making Red to be 0, Yellow to be 0 and Green to be 0.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3031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0E62D4-C885-2BD8-C220-3FC47D324526}"/>
              </a:ext>
            </a:extLst>
          </p:cNvPr>
          <p:cNvSpPr txBox="1"/>
          <p:nvPr/>
        </p:nvSpPr>
        <p:spPr>
          <a:xfrm>
            <a:off x="1205288" y="1087344"/>
            <a:ext cx="10128191" cy="754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Traffic 2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In case 1, the sequence considered is 1  0  0, making Red to be 1, Yellow to be 0 and Green to be 0.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In case 2, the sequence considered is 0  1  0, making Red to be 0, Yellow to be 1 and Green to be 0.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In case 3, the sequence considered is 0  0 1, making Red to be 0, Yellow to be 0 and Green to be 1.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In case 4, the sequence considered is 0  1  0, making Red to be 0, Yellow to be 1 and Green to be 0.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In case 5, the sequence considered is 0  0  0, making Red to be 0, Yellow to be 0 and Green to be 0.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192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4240" y="-1945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31009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Matrix Method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7BD05E-7758-7DBE-9AE3-BF9619BAAD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3560" y="1423396"/>
            <a:ext cx="2731327" cy="531826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05ED28-E75F-592B-5A6A-EE36C1814E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0919" y="1275080"/>
            <a:ext cx="2581128" cy="5506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259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53BAA9-1C3A-2550-F8CA-259D164F0618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14ED7A-9C74-60F9-57DB-007FC21040BA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80F2C47-998A-5B21-726F-5C984709D11B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 Number of input Pins can be reduced using Matrix Method.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F2AF3E-8A31-F9CB-FEE1-4CCF712F940A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60442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5989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 – Matrix Method</a:t>
            </a: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22208D7F-A179-EFA4-4717-479FF9B5BD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97200" y="2131509"/>
            <a:ext cx="7011670" cy="4486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57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85"/>
    </mc:Choice>
    <mc:Fallback xmlns="">
      <p:transition spd="slow" advTm="392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258397"/>
            <a:ext cx="11272520" cy="60197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Exercise 2 : </a:t>
            </a:r>
            <a:r>
              <a:rPr lang="en-GB" sz="2600" dirty="0">
                <a:latin typeface="Cambria"/>
                <a:ea typeface="Cambria"/>
              </a:rPr>
              <a:t>As a continuation to the previous Program, Install two LEDs at each Traffic Signal: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one displaying a Green Light to signify pedestrian crossing and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 the other displaying a Red Light to indicate the halt of crossing.</a:t>
            </a:r>
          </a:p>
          <a:p>
            <a:pPr algn="just">
              <a:lnSpc>
                <a:spcPct val="150000"/>
              </a:lnSpc>
            </a:pPr>
            <a:endParaRPr lang="en-GB" sz="26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6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6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6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6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,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0" y="1470141"/>
            <a:ext cx="77874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</a:t>
            </a:r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using Matrix method 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0786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56540" y="1414986"/>
            <a:ext cx="1127252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Exercise 2 : </a:t>
            </a:r>
            <a:r>
              <a:rPr lang="en-GB" sz="2400" dirty="0">
                <a:latin typeface="Cambria"/>
                <a:ea typeface="Cambria"/>
              </a:rPr>
              <a:t>My Simulation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-75980" y="1018021"/>
            <a:ext cx="77874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</p:spTree>
    <p:extLst>
      <p:ext uri="{BB962C8B-B14F-4D97-AF65-F5344CB8AC3E}">
        <p14:creationId xmlns:p14="http://schemas.microsoft.com/office/powerpoint/2010/main" val="749039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514"/>
    </mc:Choice>
    <mc:Fallback xmlns="">
      <p:transition spd="slow" advTm="31514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28600" y="24840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472440" y="3429000"/>
            <a:ext cx="11145520" cy="12184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57300" lvl="2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"Programming 8-bit PIC Microcontrollers in C: with Interactive Hardware Simulation" by Martin P. Bates:</a:t>
            </a:r>
          </a:p>
        </p:txBody>
      </p:sp>
    </p:spTree>
    <p:extLst>
      <p:ext uri="{BB962C8B-B14F-4D97-AF65-F5344CB8AC3E}">
        <p14:creationId xmlns:p14="http://schemas.microsoft.com/office/powerpoint/2010/main" val="42933906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1MjQxMTh9"/>
  <p:tag name="SLIDO_TYPE" val="SlidoPoll"/>
  <p:tag name="SLIDO_POLL_UUID" val="77cf6a16-f18a-42a8-993f-5dd6548dedf4"/>
  <p:tag name="SLIDO_POLL_QUESTION_UUID" val="5679462f-4902-41d5-9e43-e1e552723dc6"/>
  <p:tag name="SLIDO_TIMELINE" val="W3sic2NyZWVuIjoiUXVpekpvaW5pbmciLCJzaG93UmVzdWx0cyI6ZmFsc2UsInNob3dDb3JyZWN0QW5zd2VycyI6ZmFsc2UsInZvdGluZ0xvY2tlZCI6ZmFsc2V9LHsicG9sbFF1ZXN0aW9uVXVpZCI6IjU2Nzk0NjJmLTQ5MDItNDFkNS05ZTQzLWUxZTU1MjcyM2RjNiIsInNob3dSZXN1bHRzIjpmYWxzZSwic2hvd0NvcnJlY3RBbnN3ZXJzIjpmYWxzZSwidm90aW5nTG9ja2VkIjpmYWxzZX0seyJwb2xsUXVlc3Rpb25VdWlkIjoiNTY3OTQ2MmYtNDkwMi00MWQ1LTllNDMtZTFlNTUyNzIzZGM2Iiwic2hvd1Jlc3VsdHMiOnRydWUsInNob3dDb3JyZWN0QW5zd2VycyI6ZmFsc2UsInZvdGluZ0xvY2tlZCI6dHJ1ZX0seyJwb2xsUXVlc3Rpb25VdWlkIjoiNTY3OTQ2MmYtNDkwMi00MWQ1LTllNDMtZTFlNTUyNzIzZGM2Iiwic2hvd1Jlc3VsdHMiOnRydWUsInNob3dDb3JyZWN0QW5zd2VycyI6dHJ1ZSwidm90aW5nTG9ja2VkIjp0cnVlfSx7InNjcmVlbiI6IlF1aXpMZWFkZXJib2FyZCIsInBvbGxRdWVzdGlvblV1aWQiOiJjMzZjMWMxMi04N2FhLTQyOTktOWZiYi03MjViYjVlNjYzMGUiLCJzaG93UmVzdWx0cyI6dHJ1ZSwic2hvd0NvcnJlY3RBbnN3ZXJzIjp0cnVlLCJ2b3RpbmdMb2NrZWQiOnRydWV9XQ=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655</Words>
  <Application>Microsoft Office PowerPoint</Application>
  <PresentationFormat>Widescreen</PresentationFormat>
  <Paragraphs>90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6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Traffic Light Signals</vt:lpstr>
      <vt:lpstr>Traffic Light Signals</vt:lpstr>
      <vt:lpstr>Traffic Light Signals</vt:lpstr>
      <vt:lpstr>Traffic Light Signals</vt:lpstr>
      <vt:lpstr>Traffic Light Signals</vt:lpstr>
      <vt:lpstr>PowerPoint Presentation</vt:lpstr>
      <vt:lpstr>Traffic Light Signals</vt:lpstr>
      <vt:lpstr>Traffic Light Signals</vt:lpstr>
      <vt:lpstr>Traffic Light Signals</vt:lpstr>
      <vt:lpstr>PIC16F877A &amp; MikroC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</cp:revision>
  <dcterms:created xsi:type="dcterms:W3CDTF">2021-03-09T15:35:42Z</dcterms:created>
  <dcterms:modified xsi:type="dcterms:W3CDTF">2024-03-12T11:07:39Z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