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721"/>
  </p:normalViewPr>
  <p:slideViewPr>
    <p:cSldViewPr>
      <p:cViewPr varScale="1">
        <p:scale>
          <a:sx n="80" d="100"/>
          <a:sy n="80" d="100"/>
        </p:scale>
        <p:origin x="754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9D21BF-3AB1-4635-A4CF-BB9A6B28561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772513A-9C3F-4B5C-AA55-811CF095268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physical development of a child can manage their health and wealth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A1F04B-BD27-4642-B13A-944B4450F173}" type="parTrans" cxnId="{E13EB09A-E0B7-4170-8525-0355393FC979}">
      <dgm:prSet/>
      <dgm:spPr/>
      <dgm:t>
        <a:bodyPr/>
        <a:lstStyle/>
        <a:p>
          <a:endParaRPr lang="en-US"/>
        </a:p>
      </dgm:t>
    </dgm:pt>
    <dgm:pt modelId="{8F6CDA3D-DF2F-4389-B133-1E5376F6A7BA}" type="sibTrans" cxnId="{E13EB09A-E0B7-4170-8525-0355393FC979}">
      <dgm:prSet/>
      <dgm:spPr/>
      <dgm:t>
        <a:bodyPr/>
        <a:lstStyle/>
        <a:p>
          <a:endParaRPr lang="en-US"/>
        </a:p>
      </dgm:t>
    </dgm:pt>
    <dgm:pt modelId="{F014FBCD-2CE8-4170-A32E-D4AE2A29E13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Cognitive development helps to manage thinking ability and intellectual learning process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A8C890-FEA8-404B-965A-FB546650993D}" type="parTrans" cxnId="{D5A57E6A-8E40-4CF5-8C0F-962ECE35B4EC}">
      <dgm:prSet/>
      <dgm:spPr/>
      <dgm:t>
        <a:bodyPr/>
        <a:lstStyle/>
        <a:p>
          <a:endParaRPr lang="en-US"/>
        </a:p>
      </dgm:t>
    </dgm:pt>
    <dgm:pt modelId="{70BE6CB5-CB48-4BBA-9997-6E5B1F4CE3D1}" type="sibTrans" cxnId="{D5A57E6A-8E40-4CF5-8C0F-962ECE35B4EC}">
      <dgm:prSet/>
      <dgm:spPr/>
      <dgm:t>
        <a:bodyPr/>
        <a:lstStyle/>
        <a:p>
          <a:endParaRPr lang="en-US"/>
        </a:p>
      </dgm:t>
    </dgm:pt>
    <dgm:pt modelId="{BA4D39CD-D128-4846-9FC9-33E4F9FA425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Emotional or social development helps a child to implement their social activities and emotion to other people and in an environment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86AA84-9E71-4628-8DF8-FF3A081166A3}" type="parTrans" cxnId="{5D17D22F-3BF9-4816-A728-96D3C2D37798}">
      <dgm:prSet/>
      <dgm:spPr/>
      <dgm:t>
        <a:bodyPr/>
        <a:lstStyle/>
        <a:p>
          <a:endParaRPr lang="en-US"/>
        </a:p>
      </dgm:t>
    </dgm:pt>
    <dgm:pt modelId="{F87F0F32-F67F-43EC-B338-0CC710C35B2A}" type="sibTrans" cxnId="{5D17D22F-3BF9-4816-A728-96D3C2D37798}">
      <dgm:prSet/>
      <dgm:spPr/>
      <dgm:t>
        <a:bodyPr/>
        <a:lstStyle/>
        <a:p>
          <a:endParaRPr lang="en-US"/>
        </a:p>
      </dgm:t>
    </dgm:pt>
    <dgm:pt modelId="{1C7B0057-C27E-894E-94D6-B23A891C45F1}" type="pres">
      <dgm:prSet presAssocID="{309D21BF-3AB1-4635-A4CF-BB9A6B28561A}" presName="linear" presStyleCnt="0">
        <dgm:presLayoutVars>
          <dgm:animLvl val="lvl"/>
          <dgm:resizeHandles val="exact"/>
        </dgm:presLayoutVars>
      </dgm:prSet>
      <dgm:spPr/>
    </dgm:pt>
    <dgm:pt modelId="{3F25CCCA-68DC-F642-BF9A-73AC996C3737}" type="pres">
      <dgm:prSet presAssocID="{B772513A-9C3F-4B5C-AA55-811CF095268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C2E584F-029A-A846-8D0A-10237024A88E}" type="pres">
      <dgm:prSet presAssocID="{8F6CDA3D-DF2F-4389-B133-1E5376F6A7BA}" presName="spacer" presStyleCnt="0"/>
      <dgm:spPr/>
    </dgm:pt>
    <dgm:pt modelId="{B0C0EC01-3A13-D744-9724-1AF61F448894}" type="pres">
      <dgm:prSet presAssocID="{F014FBCD-2CE8-4170-A32E-D4AE2A29E13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316EDAE-89EE-EB41-B5EE-725E7344D661}" type="pres">
      <dgm:prSet presAssocID="{70BE6CB5-CB48-4BBA-9997-6E5B1F4CE3D1}" presName="spacer" presStyleCnt="0"/>
      <dgm:spPr/>
    </dgm:pt>
    <dgm:pt modelId="{50758C97-584F-A24E-A672-40B38D5B50DC}" type="pres">
      <dgm:prSet presAssocID="{BA4D39CD-D128-4846-9FC9-33E4F9FA425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D17D22F-3BF9-4816-A728-96D3C2D37798}" srcId="{309D21BF-3AB1-4635-A4CF-BB9A6B28561A}" destId="{BA4D39CD-D128-4846-9FC9-33E4F9FA4250}" srcOrd="2" destOrd="0" parTransId="{7D86AA84-9E71-4628-8DF8-FF3A081166A3}" sibTransId="{F87F0F32-F67F-43EC-B338-0CC710C35B2A}"/>
    <dgm:cxn modelId="{6B169139-4E9F-A148-ABA2-45DAE7D5D24B}" type="presOf" srcId="{F014FBCD-2CE8-4170-A32E-D4AE2A29E13C}" destId="{B0C0EC01-3A13-D744-9724-1AF61F448894}" srcOrd="0" destOrd="0" presId="urn:microsoft.com/office/officeart/2005/8/layout/vList2"/>
    <dgm:cxn modelId="{28AF646A-987A-7042-B905-D7A2CC0BBEF5}" type="presOf" srcId="{309D21BF-3AB1-4635-A4CF-BB9A6B28561A}" destId="{1C7B0057-C27E-894E-94D6-B23A891C45F1}" srcOrd="0" destOrd="0" presId="urn:microsoft.com/office/officeart/2005/8/layout/vList2"/>
    <dgm:cxn modelId="{D5A57E6A-8E40-4CF5-8C0F-962ECE35B4EC}" srcId="{309D21BF-3AB1-4635-A4CF-BB9A6B28561A}" destId="{F014FBCD-2CE8-4170-A32E-D4AE2A29E13C}" srcOrd="1" destOrd="0" parTransId="{9CA8C890-FEA8-404B-965A-FB546650993D}" sibTransId="{70BE6CB5-CB48-4BBA-9997-6E5B1F4CE3D1}"/>
    <dgm:cxn modelId="{F0FF8E54-38BC-E246-87C7-53D93D48D221}" type="presOf" srcId="{B772513A-9C3F-4B5C-AA55-811CF0952682}" destId="{3F25CCCA-68DC-F642-BF9A-73AC996C3737}" srcOrd="0" destOrd="0" presId="urn:microsoft.com/office/officeart/2005/8/layout/vList2"/>
    <dgm:cxn modelId="{E13EB09A-E0B7-4170-8525-0355393FC979}" srcId="{309D21BF-3AB1-4635-A4CF-BB9A6B28561A}" destId="{B772513A-9C3F-4B5C-AA55-811CF0952682}" srcOrd="0" destOrd="0" parTransId="{3FA1F04B-BD27-4642-B13A-944B4450F173}" sibTransId="{8F6CDA3D-DF2F-4389-B133-1E5376F6A7BA}"/>
    <dgm:cxn modelId="{E7D27FB5-C5D2-0649-AE2A-5E7795200AC1}" type="presOf" srcId="{BA4D39CD-D128-4846-9FC9-33E4F9FA4250}" destId="{50758C97-584F-A24E-A672-40B38D5B50DC}" srcOrd="0" destOrd="0" presId="urn:microsoft.com/office/officeart/2005/8/layout/vList2"/>
    <dgm:cxn modelId="{0C289C40-D9DD-9F49-80B9-AC709EDB7EA7}" type="presParOf" srcId="{1C7B0057-C27E-894E-94D6-B23A891C45F1}" destId="{3F25CCCA-68DC-F642-BF9A-73AC996C3737}" srcOrd="0" destOrd="0" presId="urn:microsoft.com/office/officeart/2005/8/layout/vList2"/>
    <dgm:cxn modelId="{B33C781A-C231-F647-B941-54E79ADC1B09}" type="presParOf" srcId="{1C7B0057-C27E-894E-94D6-B23A891C45F1}" destId="{1C2E584F-029A-A846-8D0A-10237024A88E}" srcOrd="1" destOrd="0" presId="urn:microsoft.com/office/officeart/2005/8/layout/vList2"/>
    <dgm:cxn modelId="{5DDBB6D3-1C98-2547-B0A1-14CD724E072C}" type="presParOf" srcId="{1C7B0057-C27E-894E-94D6-B23A891C45F1}" destId="{B0C0EC01-3A13-D744-9724-1AF61F448894}" srcOrd="2" destOrd="0" presId="urn:microsoft.com/office/officeart/2005/8/layout/vList2"/>
    <dgm:cxn modelId="{A708E47A-DDD5-1D43-9E81-03D8DB23BFB1}" type="presParOf" srcId="{1C7B0057-C27E-894E-94D6-B23A891C45F1}" destId="{C316EDAE-89EE-EB41-B5EE-725E7344D661}" srcOrd="3" destOrd="0" presId="urn:microsoft.com/office/officeart/2005/8/layout/vList2"/>
    <dgm:cxn modelId="{72459268-5153-384F-BCCA-3CF0210802D2}" type="presParOf" srcId="{1C7B0057-C27E-894E-94D6-B23A891C45F1}" destId="{50758C97-584F-A24E-A672-40B38D5B50D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0E2C5B-AA73-48AD-955F-E5934FC919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0C94AB2-D287-49D1-A316-66297344418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For the Sensorimotor stage, the goal is object permanence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57706D-2E9C-4E85-A11B-19214259C4CC}" type="parTrans" cxnId="{91AD933A-4439-4586-9FC4-162237A75F5F}">
      <dgm:prSet/>
      <dgm:spPr/>
      <dgm:t>
        <a:bodyPr/>
        <a:lstStyle/>
        <a:p>
          <a:endParaRPr lang="en-US"/>
        </a:p>
      </dgm:t>
    </dgm:pt>
    <dgm:pt modelId="{04CB044F-D950-4F3E-BBF6-30DADDC5EFB2}" type="sibTrans" cxnId="{91AD933A-4439-4586-9FC4-162237A75F5F}">
      <dgm:prSet/>
      <dgm:spPr/>
      <dgm:t>
        <a:bodyPr/>
        <a:lstStyle/>
        <a:p>
          <a:endParaRPr lang="en-US"/>
        </a:p>
      </dgm:t>
    </dgm:pt>
    <dgm:pt modelId="{CB615EC1-C535-4B76-8E91-15D59AE5FFD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For the Preoperational stage, the goal is symbolic thought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E35A0F-1558-48F4-B9CA-A20537F9EE73}" type="parTrans" cxnId="{AFEDE4CA-C280-4861-A4D5-096B5A2F7BD7}">
      <dgm:prSet/>
      <dgm:spPr/>
      <dgm:t>
        <a:bodyPr/>
        <a:lstStyle/>
        <a:p>
          <a:endParaRPr lang="en-US"/>
        </a:p>
      </dgm:t>
    </dgm:pt>
    <dgm:pt modelId="{97AD6C31-2885-486E-A863-3B5C5C5E44BC}" type="sibTrans" cxnId="{AFEDE4CA-C280-4861-A4D5-096B5A2F7BD7}">
      <dgm:prSet/>
      <dgm:spPr/>
      <dgm:t>
        <a:bodyPr/>
        <a:lstStyle/>
        <a:p>
          <a:endParaRPr lang="en-US"/>
        </a:p>
      </dgm:t>
    </dgm:pt>
    <dgm:pt modelId="{E61E3838-EC2D-43AA-9C54-F46D241F51C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For the concrete operational stage, the aim is to manage operational thought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B5D745-FEBA-4D8D-85B6-3CD061D19CB4}" type="parTrans" cxnId="{43FF6526-DBC6-481E-8BC9-52749EFC5CB7}">
      <dgm:prSet/>
      <dgm:spPr/>
      <dgm:t>
        <a:bodyPr/>
        <a:lstStyle/>
        <a:p>
          <a:endParaRPr lang="en-US"/>
        </a:p>
      </dgm:t>
    </dgm:pt>
    <dgm:pt modelId="{46221CE9-E173-4151-8131-F0D6102017E3}" type="sibTrans" cxnId="{43FF6526-DBC6-481E-8BC9-52749EFC5CB7}">
      <dgm:prSet/>
      <dgm:spPr/>
      <dgm:t>
        <a:bodyPr/>
        <a:lstStyle/>
        <a:p>
          <a:endParaRPr lang="en-US"/>
        </a:p>
      </dgm:t>
    </dgm:pt>
    <dgm:pt modelId="{73AF826E-58E7-4C2D-946C-74FAF596C9A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For formal operation, the aim is to manage abstract concepts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E98BBA-268A-44E4-B68F-2EA6DE74CBE3}" type="parTrans" cxnId="{E7D47CB8-D8BB-4C93-A363-F0D2CA01DB13}">
      <dgm:prSet/>
      <dgm:spPr/>
      <dgm:t>
        <a:bodyPr/>
        <a:lstStyle/>
        <a:p>
          <a:endParaRPr lang="en-US"/>
        </a:p>
      </dgm:t>
    </dgm:pt>
    <dgm:pt modelId="{00B13C8B-1266-4A22-AE7B-1C497720E3AC}" type="sibTrans" cxnId="{E7D47CB8-D8BB-4C93-A363-F0D2CA01DB13}">
      <dgm:prSet/>
      <dgm:spPr/>
      <dgm:t>
        <a:bodyPr/>
        <a:lstStyle/>
        <a:p>
          <a:endParaRPr lang="en-US"/>
        </a:p>
      </dgm:t>
    </dgm:pt>
    <dgm:pt modelId="{9AE491EA-FDBB-8A41-9931-51263A95F539}" type="pres">
      <dgm:prSet presAssocID="{2E0E2C5B-AA73-48AD-955F-E5934FC919E2}" presName="linear" presStyleCnt="0">
        <dgm:presLayoutVars>
          <dgm:animLvl val="lvl"/>
          <dgm:resizeHandles val="exact"/>
        </dgm:presLayoutVars>
      </dgm:prSet>
      <dgm:spPr/>
    </dgm:pt>
    <dgm:pt modelId="{457C6B7C-9C74-5349-B7D0-FA5429D00A39}" type="pres">
      <dgm:prSet presAssocID="{50C94AB2-D287-49D1-A316-66297344418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D603CC2-5572-3B40-8C8C-EB6699798C4A}" type="pres">
      <dgm:prSet presAssocID="{04CB044F-D950-4F3E-BBF6-30DADDC5EFB2}" presName="spacer" presStyleCnt="0"/>
      <dgm:spPr/>
    </dgm:pt>
    <dgm:pt modelId="{63CD5928-0A8D-6040-9215-1F34B70769D0}" type="pres">
      <dgm:prSet presAssocID="{CB615EC1-C535-4B76-8E91-15D59AE5FFD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CEAEC2A-6134-7747-8B4B-126CDED0C182}" type="pres">
      <dgm:prSet presAssocID="{97AD6C31-2885-486E-A863-3B5C5C5E44BC}" presName="spacer" presStyleCnt="0"/>
      <dgm:spPr/>
    </dgm:pt>
    <dgm:pt modelId="{AB9DCBF7-7F06-DF46-967C-61F032705AF9}" type="pres">
      <dgm:prSet presAssocID="{E61E3838-EC2D-43AA-9C54-F46D241F51C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B5CFFB0-DEC1-B141-B3D2-A5B9DDE91A59}" type="pres">
      <dgm:prSet presAssocID="{46221CE9-E173-4151-8131-F0D6102017E3}" presName="spacer" presStyleCnt="0"/>
      <dgm:spPr/>
    </dgm:pt>
    <dgm:pt modelId="{605B48D3-6AD9-2B43-B2D6-768B2F504277}" type="pres">
      <dgm:prSet presAssocID="{73AF826E-58E7-4C2D-946C-74FAF596C9A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3FF6526-DBC6-481E-8BC9-52749EFC5CB7}" srcId="{2E0E2C5B-AA73-48AD-955F-E5934FC919E2}" destId="{E61E3838-EC2D-43AA-9C54-F46D241F51C7}" srcOrd="2" destOrd="0" parTransId="{9EB5D745-FEBA-4D8D-85B6-3CD061D19CB4}" sibTransId="{46221CE9-E173-4151-8131-F0D6102017E3}"/>
    <dgm:cxn modelId="{91AD933A-4439-4586-9FC4-162237A75F5F}" srcId="{2E0E2C5B-AA73-48AD-955F-E5934FC919E2}" destId="{50C94AB2-D287-49D1-A316-66297344418E}" srcOrd="0" destOrd="0" parTransId="{7757706D-2E9C-4E85-A11B-19214259C4CC}" sibTransId="{04CB044F-D950-4F3E-BBF6-30DADDC5EFB2}"/>
    <dgm:cxn modelId="{76B53E76-B06D-2745-B849-214910FAC34A}" type="presOf" srcId="{E61E3838-EC2D-43AA-9C54-F46D241F51C7}" destId="{AB9DCBF7-7F06-DF46-967C-61F032705AF9}" srcOrd="0" destOrd="0" presId="urn:microsoft.com/office/officeart/2005/8/layout/vList2"/>
    <dgm:cxn modelId="{FDCFE391-A5B8-474A-B400-6F67D80D1A63}" type="presOf" srcId="{CB615EC1-C535-4B76-8E91-15D59AE5FFD6}" destId="{63CD5928-0A8D-6040-9215-1F34B70769D0}" srcOrd="0" destOrd="0" presId="urn:microsoft.com/office/officeart/2005/8/layout/vList2"/>
    <dgm:cxn modelId="{200FFEA3-B205-F442-B082-A19BC035C646}" type="presOf" srcId="{73AF826E-58E7-4C2D-946C-74FAF596C9AE}" destId="{605B48D3-6AD9-2B43-B2D6-768B2F504277}" srcOrd="0" destOrd="0" presId="urn:microsoft.com/office/officeart/2005/8/layout/vList2"/>
    <dgm:cxn modelId="{838E8EAB-8696-FE40-8D1F-C475E763F3EF}" type="presOf" srcId="{50C94AB2-D287-49D1-A316-66297344418E}" destId="{457C6B7C-9C74-5349-B7D0-FA5429D00A39}" srcOrd="0" destOrd="0" presId="urn:microsoft.com/office/officeart/2005/8/layout/vList2"/>
    <dgm:cxn modelId="{E7D47CB8-D8BB-4C93-A363-F0D2CA01DB13}" srcId="{2E0E2C5B-AA73-48AD-955F-E5934FC919E2}" destId="{73AF826E-58E7-4C2D-946C-74FAF596C9AE}" srcOrd="3" destOrd="0" parTransId="{D8E98BBA-268A-44E4-B68F-2EA6DE74CBE3}" sibTransId="{00B13C8B-1266-4A22-AE7B-1C497720E3AC}"/>
    <dgm:cxn modelId="{620CF9B9-9C66-4947-9A88-27B397E096C0}" type="presOf" srcId="{2E0E2C5B-AA73-48AD-955F-E5934FC919E2}" destId="{9AE491EA-FDBB-8A41-9931-51263A95F539}" srcOrd="0" destOrd="0" presId="urn:microsoft.com/office/officeart/2005/8/layout/vList2"/>
    <dgm:cxn modelId="{AFEDE4CA-C280-4861-A4D5-096B5A2F7BD7}" srcId="{2E0E2C5B-AA73-48AD-955F-E5934FC919E2}" destId="{CB615EC1-C535-4B76-8E91-15D59AE5FFD6}" srcOrd="1" destOrd="0" parTransId="{3BE35A0F-1558-48F4-B9CA-A20537F9EE73}" sibTransId="{97AD6C31-2885-486E-A863-3B5C5C5E44BC}"/>
    <dgm:cxn modelId="{7F9E9B62-95FC-4944-8CCB-6A9970D2D4CB}" type="presParOf" srcId="{9AE491EA-FDBB-8A41-9931-51263A95F539}" destId="{457C6B7C-9C74-5349-B7D0-FA5429D00A39}" srcOrd="0" destOrd="0" presId="urn:microsoft.com/office/officeart/2005/8/layout/vList2"/>
    <dgm:cxn modelId="{30B6FD5E-AF99-2542-87D2-4A89E719D992}" type="presParOf" srcId="{9AE491EA-FDBB-8A41-9931-51263A95F539}" destId="{DD603CC2-5572-3B40-8C8C-EB6699798C4A}" srcOrd="1" destOrd="0" presId="urn:microsoft.com/office/officeart/2005/8/layout/vList2"/>
    <dgm:cxn modelId="{99B96456-EC68-5846-9020-1FD89856A2E9}" type="presParOf" srcId="{9AE491EA-FDBB-8A41-9931-51263A95F539}" destId="{63CD5928-0A8D-6040-9215-1F34B70769D0}" srcOrd="2" destOrd="0" presId="urn:microsoft.com/office/officeart/2005/8/layout/vList2"/>
    <dgm:cxn modelId="{6F61DBBF-0DF6-0A4A-B649-4EC0689B41D7}" type="presParOf" srcId="{9AE491EA-FDBB-8A41-9931-51263A95F539}" destId="{5CEAEC2A-6134-7747-8B4B-126CDED0C182}" srcOrd="3" destOrd="0" presId="urn:microsoft.com/office/officeart/2005/8/layout/vList2"/>
    <dgm:cxn modelId="{01E4B40B-948D-434A-8CFF-D29A0A4FD3F0}" type="presParOf" srcId="{9AE491EA-FDBB-8A41-9931-51263A95F539}" destId="{AB9DCBF7-7F06-DF46-967C-61F032705AF9}" srcOrd="4" destOrd="0" presId="urn:microsoft.com/office/officeart/2005/8/layout/vList2"/>
    <dgm:cxn modelId="{D1D12F99-A443-CC44-B52A-D33BD2CF8944}" type="presParOf" srcId="{9AE491EA-FDBB-8A41-9931-51263A95F539}" destId="{DB5CFFB0-DEC1-B141-B3D2-A5B9DDE91A59}" srcOrd="5" destOrd="0" presId="urn:microsoft.com/office/officeart/2005/8/layout/vList2"/>
    <dgm:cxn modelId="{9CF87055-A26A-9745-96A1-876DFEA5EAEA}" type="presParOf" srcId="{9AE491EA-FDBB-8A41-9931-51263A95F539}" destId="{605B48D3-6AD9-2B43-B2D6-768B2F50427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2A82CF-E5B6-4A5F-B3F9-1683C2350E5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94EA7C-13D8-4098-91AE-8237A7DE9D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root of culture is language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763D61-BBC5-416D-B916-574C588AF598}" type="parTrans" cxnId="{F3041D9E-8DFC-451D-845E-16523AF72C39}">
      <dgm:prSet/>
      <dgm:spPr/>
      <dgm:t>
        <a:bodyPr/>
        <a:lstStyle/>
        <a:p>
          <a:endParaRPr lang="en-US"/>
        </a:p>
      </dgm:t>
    </dgm:pt>
    <dgm:pt modelId="{5AA542A7-B20B-4EFB-8FE3-F35CD681114D}" type="sibTrans" cxnId="{F3041D9E-8DFC-451D-845E-16523AF72C39}">
      <dgm:prSet/>
      <dgm:spPr/>
      <dgm:t>
        <a:bodyPr/>
        <a:lstStyle/>
        <a:p>
          <a:endParaRPr lang="en-US"/>
        </a:p>
      </dgm:t>
    </dgm:pt>
    <dgm:pt modelId="{52253BDC-CB49-455F-835C-3D2417B108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Culture is significant in learning and this emphasizes that the process of learning of a child is depending on social activities and cultural management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BAC61F-58C9-444D-9753-013252E817B4}" type="parTrans" cxnId="{0AEB79D8-A854-4246-9AAD-F7561CB5E030}">
      <dgm:prSet/>
      <dgm:spPr/>
      <dgm:t>
        <a:bodyPr/>
        <a:lstStyle/>
        <a:p>
          <a:endParaRPr lang="en-US"/>
        </a:p>
      </dgm:t>
    </dgm:pt>
    <dgm:pt modelId="{E2B70A9B-D90F-49A4-BCCA-97D21C1638BA}" type="sibTrans" cxnId="{0AEB79D8-A854-4246-9AAD-F7561CB5E030}">
      <dgm:prSet/>
      <dgm:spPr/>
      <dgm:t>
        <a:bodyPr/>
        <a:lstStyle/>
        <a:p>
          <a:endParaRPr lang="en-US"/>
        </a:p>
      </dgm:t>
    </dgm:pt>
    <dgm:pt modelId="{61E86C91-71D7-4CA6-9CB8-F3C87BF18D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Cognitive development focuses on individual learning and developments of role and responsibility within the community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856160-0F3E-4ED7-A15B-CFD7C89437D5}" type="parTrans" cxnId="{7EDBE5BD-E63A-4719-96CC-0B43007611D3}">
      <dgm:prSet/>
      <dgm:spPr/>
      <dgm:t>
        <a:bodyPr/>
        <a:lstStyle/>
        <a:p>
          <a:endParaRPr lang="en-US"/>
        </a:p>
      </dgm:t>
    </dgm:pt>
    <dgm:pt modelId="{60B701F1-4CEC-41BA-9B59-7C7C89565040}" type="sibTrans" cxnId="{7EDBE5BD-E63A-4719-96CC-0B43007611D3}">
      <dgm:prSet/>
      <dgm:spPr/>
      <dgm:t>
        <a:bodyPr/>
        <a:lstStyle/>
        <a:p>
          <a:endParaRPr lang="en-US"/>
        </a:p>
      </dgm:t>
    </dgm:pt>
    <dgm:pt modelId="{04325C0B-020E-411E-8F98-E54466B8F589}" type="pres">
      <dgm:prSet presAssocID="{6C2A82CF-E5B6-4A5F-B3F9-1683C2350E59}" presName="root" presStyleCnt="0">
        <dgm:presLayoutVars>
          <dgm:dir/>
          <dgm:resizeHandles val="exact"/>
        </dgm:presLayoutVars>
      </dgm:prSet>
      <dgm:spPr/>
    </dgm:pt>
    <dgm:pt modelId="{13864AF8-31CE-4304-9B92-99AD1F579FFD}" type="pres">
      <dgm:prSet presAssocID="{0494EA7C-13D8-4098-91AE-8237A7DE9D4C}" presName="compNode" presStyleCnt="0"/>
      <dgm:spPr/>
    </dgm:pt>
    <dgm:pt modelId="{CD63C440-C1E3-4217-9D55-4B75E25DB9A4}" type="pres">
      <dgm:prSet presAssocID="{0494EA7C-13D8-4098-91AE-8237A7DE9D4C}" presName="bgRect" presStyleLbl="bgShp" presStyleIdx="0" presStyleCnt="3"/>
      <dgm:spPr/>
    </dgm:pt>
    <dgm:pt modelId="{BA279EDC-9FD7-4ABF-8ACB-96504541D841}" type="pres">
      <dgm:prSet presAssocID="{0494EA7C-13D8-4098-91AE-8237A7DE9D4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9E95515-4596-4F43-BF7A-AADDC1BDC85C}" type="pres">
      <dgm:prSet presAssocID="{0494EA7C-13D8-4098-91AE-8237A7DE9D4C}" presName="spaceRect" presStyleCnt="0"/>
      <dgm:spPr/>
    </dgm:pt>
    <dgm:pt modelId="{0E323C86-5574-4983-BFEB-2BA92D88816F}" type="pres">
      <dgm:prSet presAssocID="{0494EA7C-13D8-4098-91AE-8237A7DE9D4C}" presName="parTx" presStyleLbl="revTx" presStyleIdx="0" presStyleCnt="3">
        <dgm:presLayoutVars>
          <dgm:chMax val="0"/>
          <dgm:chPref val="0"/>
        </dgm:presLayoutVars>
      </dgm:prSet>
      <dgm:spPr/>
    </dgm:pt>
    <dgm:pt modelId="{C4FECBCC-99DF-4FFE-94E0-12ACAEEE0A10}" type="pres">
      <dgm:prSet presAssocID="{5AA542A7-B20B-4EFB-8FE3-F35CD681114D}" presName="sibTrans" presStyleCnt="0"/>
      <dgm:spPr/>
    </dgm:pt>
    <dgm:pt modelId="{6CD6A608-973D-4464-B23F-7EC47AB3B85F}" type="pres">
      <dgm:prSet presAssocID="{52253BDC-CB49-455F-835C-3D2417B10814}" presName="compNode" presStyleCnt="0"/>
      <dgm:spPr/>
    </dgm:pt>
    <dgm:pt modelId="{499DFDCE-8B00-49B2-9248-2CA35E511936}" type="pres">
      <dgm:prSet presAssocID="{52253BDC-CB49-455F-835C-3D2417B10814}" presName="bgRect" presStyleLbl="bgShp" presStyleIdx="1" presStyleCnt="3"/>
      <dgm:spPr/>
    </dgm:pt>
    <dgm:pt modelId="{032A8FF4-40BB-432A-81A8-4DC1614710EF}" type="pres">
      <dgm:prSet presAssocID="{52253BDC-CB49-455F-835C-3D2417B1081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B929846-992F-4694-9C53-7D71A5116328}" type="pres">
      <dgm:prSet presAssocID="{52253BDC-CB49-455F-835C-3D2417B10814}" presName="spaceRect" presStyleCnt="0"/>
      <dgm:spPr/>
    </dgm:pt>
    <dgm:pt modelId="{96B8C264-C438-4003-BD7D-8828B645A047}" type="pres">
      <dgm:prSet presAssocID="{52253BDC-CB49-455F-835C-3D2417B10814}" presName="parTx" presStyleLbl="revTx" presStyleIdx="1" presStyleCnt="3">
        <dgm:presLayoutVars>
          <dgm:chMax val="0"/>
          <dgm:chPref val="0"/>
        </dgm:presLayoutVars>
      </dgm:prSet>
      <dgm:spPr/>
    </dgm:pt>
    <dgm:pt modelId="{72A3FF97-B083-4AFC-9D2C-78BDD1A4AC6E}" type="pres">
      <dgm:prSet presAssocID="{E2B70A9B-D90F-49A4-BCCA-97D21C1638BA}" presName="sibTrans" presStyleCnt="0"/>
      <dgm:spPr/>
    </dgm:pt>
    <dgm:pt modelId="{45DBA2B8-B4B0-4B91-824C-1D06CB59110D}" type="pres">
      <dgm:prSet presAssocID="{61E86C91-71D7-4CA6-9CB8-F3C87BF18D3D}" presName="compNode" presStyleCnt="0"/>
      <dgm:spPr/>
    </dgm:pt>
    <dgm:pt modelId="{8FDC5C2B-20CB-427F-B24D-FAAFDD84662F}" type="pres">
      <dgm:prSet presAssocID="{61E86C91-71D7-4CA6-9CB8-F3C87BF18D3D}" presName="bgRect" presStyleLbl="bgShp" presStyleIdx="2" presStyleCnt="3"/>
      <dgm:spPr/>
    </dgm:pt>
    <dgm:pt modelId="{1AA4DB2D-1D8C-4259-B85F-A262F410EF12}" type="pres">
      <dgm:prSet presAssocID="{61E86C91-71D7-4CA6-9CB8-F3C87BF18D3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423234C-C1E1-47A1-8997-39BAE6BB8167}" type="pres">
      <dgm:prSet presAssocID="{61E86C91-71D7-4CA6-9CB8-F3C87BF18D3D}" presName="spaceRect" presStyleCnt="0"/>
      <dgm:spPr/>
    </dgm:pt>
    <dgm:pt modelId="{1D25CA46-FBA6-41BF-BC73-0A459250F719}" type="pres">
      <dgm:prSet presAssocID="{61E86C91-71D7-4CA6-9CB8-F3C87BF18D3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D251774-8A58-4DEF-8CCF-E5B9B540135D}" type="presOf" srcId="{6C2A82CF-E5B6-4A5F-B3F9-1683C2350E59}" destId="{04325C0B-020E-411E-8F98-E54466B8F589}" srcOrd="0" destOrd="0" presId="urn:microsoft.com/office/officeart/2018/2/layout/IconVerticalSolidList"/>
    <dgm:cxn modelId="{38CC1186-ED44-444A-BC3C-9DD36248F2C7}" type="presOf" srcId="{61E86C91-71D7-4CA6-9CB8-F3C87BF18D3D}" destId="{1D25CA46-FBA6-41BF-BC73-0A459250F719}" srcOrd="0" destOrd="0" presId="urn:microsoft.com/office/officeart/2018/2/layout/IconVerticalSolidList"/>
    <dgm:cxn modelId="{F3041D9E-8DFC-451D-845E-16523AF72C39}" srcId="{6C2A82CF-E5B6-4A5F-B3F9-1683C2350E59}" destId="{0494EA7C-13D8-4098-91AE-8237A7DE9D4C}" srcOrd="0" destOrd="0" parTransId="{49763D61-BBC5-416D-B916-574C588AF598}" sibTransId="{5AA542A7-B20B-4EFB-8FE3-F35CD681114D}"/>
    <dgm:cxn modelId="{10528BAB-1388-4D6B-9598-E49997FBD2A2}" type="presOf" srcId="{52253BDC-CB49-455F-835C-3D2417B10814}" destId="{96B8C264-C438-4003-BD7D-8828B645A047}" srcOrd="0" destOrd="0" presId="urn:microsoft.com/office/officeart/2018/2/layout/IconVerticalSolidList"/>
    <dgm:cxn modelId="{7EDBE5BD-E63A-4719-96CC-0B43007611D3}" srcId="{6C2A82CF-E5B6-4A5F-B3F9-1683C2350E59}" destId="{61E86C91-71D7-4CA6-9CB8-F3C87BF18D3D}" srcOrd="2" destOrd="0" parTransId="{B0856160-0F3E-4ED7-A15B-CFD7C89437D5}" sibTransId="{60B701F1-4CEC-41BA-9B59-7C7C89565040}"/>
    <dgm:cxn modelId="{0AEB79D8-A854-4246-9AAD-F7561CB5E030}" srcId="{6C2A82CF-E5B6-4A5F-B3F9-1683C2350E59}" destId="{52253BDC-CB49-455F-835C-3D2417B10814}" srcOrd="1" destOrd="0" parTransId="{F6BAC61F-58C9-444D-9753-013252E817B4}" sibTransId="{E2B70A9B-D90F-49A4-BCCA-97D21C1638BA}"/>
    <dgm:cxn modelId="{AA7797F4-ECA3-4EE3-B6C1-93EFF50B6486}" type="presOf" srcId="{0494EA7C-13D8-4098-91AE-8237A7DE9D4C}" destId="{0E323C86-5574-4983-BFEB-2BA92D88816F}" srcOrd="0" destOrd="0" presId="urn:microsoft.com/office/officeart/2018/2/layout/IconVerticalSolidList"/>
    <dgm:cxn modelId="{A7601381-0E36-4324-973F-7762CD5C2F8D}" type="presParOf" srcId="{04325C0B-020E-411E-8F98-E54466B8F589}" destId="{13864AF8-31CE-4304-9B92-99AD1F579FFD}" srcOrd="0" destOrd="0" presId="urn:microsoft.com/office/officeart/2018/2/layout/IconVerticalSolidList"/>
    <dgm:cxn modelId="{F6FD6B4E-51AC-4DC2-BFCD-C529D05B6486}" type="presParOf" srcId="{13864AF8-31CE-4304-9B92-99AD1F579FFD}" destId="{CD63C440-C1E3-4217-9D55-4B75E25DB9A4}" srcOrd="0" destOrd="0" presId="urn:microsoft.com/office/officeart/2018/2/layout/IconVerticalSolidList"/>
    <dgm:cxn modelId="{6FF3940C-2492-4364-A4EA-90B1C19E3B0C}" type="presParOf" srcId="{13864AF8-31CE-4304-9B92-99AD1F579FFD}" destId="{BA279EDC-9FD7-4ABF-8ACB-96504541D841}" srcOrd="1" destOrd="0" presId="urn:microsoft.com/office/officeart/2018/2/layout/IconVerticalSolidList"/>
    <dgm:cxn modelId="{6E3CD212-F4A4-4F79-B0F7-F51D65B1A870}" type="presParOf" srcId="{13864AF8-31CE-4304-9B92-99AD1F579FFD}" destId="{B9E95515-4596-4F43-BF7A-AADDC1BDC85C}" srcOrd="2" destOrd="0" presId="urn:microsoft.com/office/officeart/2018/2/layout/IconVerticalSolidList"/>
    <dgm:cxn modelId="{EE756F12-DFD8-4B85-A922-58450BCF316F}" type="presParOf" srcId="{13864AF8-31CE-4304-9B92-99AD1F579FFD}" destId="{0E323C86-5574-4983-BFEB-2BA92D88816F}" srcOrd="3" destOrd="0" presId="urn:microsoft.com/office/officeart/2018/2/layout/IconVerticalSolidList"/>
    <dgm:cxn modelId="{20D754EB-62C2-4389-9505-5B3570AC39C5}" type="presParOf" srcId="{04325C0B-020E-411E-8F98-E54466B8F589}" destId="{C4FECBCC-99DF-4FFE-94E0-12ACAEEE0A10}" srcOrd="1" destOrd="0" presId="urn:microsoft.com/office/officeart/2018/2/layout/IconVerticalSolidList"/>
    <dgm:cxn modelId="{82FC2C5B-13A3-4B7B-A14D-5C6B065DA91E}" type="presParOf" srcId="{04325C0B-020E-411E-8F98-E54466B8F589}" destId="{6CD6A608-973D-4464-B23F-7EC47AB3B85F}" srcOrd="2" destOrd="0" presId="urn:microsoft.com/office/officeart/2018/2/layout/IconVerticalSolidList"/>
    <dgm:cxn modelId="{B0B95366-7BA2-4B6F-8818-691809F76A05}" type="presParOf" srcId="{6CD6A608-973D-4464-B23F-7EC47AB3B85F}" destId="{499DFDCE-8B00-49B2-9248-2CA35E511936}" srcOrd="0" destOrd="0" presId="urn:microsoft.com/office/officeart/2018/2/layout/IconVerticalSolidList"/>
    <dgm:cxn modelId="{0E0EB6A9-9540-4773-B7B4-6F23A097DAF0}" type="presParOf" srcId="{6CD6A608-973D-4464-B23F-7EC47AB3B85F}" destId="{032A8FF4-40BB-432A-81A8-4DC1614710EF}" srcOrd="1" destOrd="0" presId="urn:microsoft.com/office/officeart/2018/2/layout/IconVerticalSolidList"/>
    <dgm:cxn modelId="{A2FA1730-4878-481A-A2BA-1DCE20EBD25F}" type="presParOf" srcId="{6CD6A608-973D-4464-B23F-7EC47AB3B85F}" destId="{9B929846-992F-4694-9C53-7D71A5116328}" srcOrd="2" destOrd="0" presId="urn:microsoft.com/office/officeart/2018/2/layout/IconVerticalSolidList"/>
    <dgm:cxn modelId="{8E318596-4407-48F1-9219-D252CAF0D00F}" type="presParOf" srcId="{6CD6A608-973D-4464-B23F-7EC47AB3B85F}" destId="{96B8C264-C438-4003-BD7D-8828B645A047}" srcOrd="3" destOrd="0" presId="urn:microsoft.com/office/officeart/2018/2/layout/IconVerticalSolidList"/>
    <dgm:cxn modelId="{F24916EA-1AFF-4C89-9738-CC597E0BE7DC}" type="presParOf" srcId="{04325C0B-020E-411E-8F98-E54466B8F589}" destId="{72A3FF97-B083-4AFC-9D2C-78BDD1A4AC6E}" srcOrd="3" destOrd="0" presId="urn:microsoft.com/office/officeart/2018/2/layout/IconVerticalSolidList"/>
    <dgm:cxn modelId="{D1634D83-0CE3-41CB-85CB-D07CDA67C3B3}" type="presParOf" srcId="{04325C0B-020E-411E-8F98-E54466B8F589}" destId="{45DBA2B8-B4B0-4B91-824C-1D06CB59110D}" srcOrd="4" destOrd="0" presId="urn:microsoft.com/office/officeart/2018/2/layout/IconVerticalSolidList"/>
    <dgm:cxn modelId="{792248E7-82FB-43B3-B76F-A31F3E8EFB8C}" type="presParOf" srcId="{45DBA2B8-B4B0-4B91-824C-1D06CB59110D}" destId="{8FDC5C2B-20CB-427F-B24D-FAAFDD84662F}" srcOrd="0" destOrd="0" presId="urn:microsoft.com/office/officeart/2018/2/layout/IconVerticalSolidList"/>
    <dgm:cxn modelId="{FBBB15F6-248F-4AD5-9B73-67B9C5D0D50A}" type="presParOf" srcId="{45DBA2B8-B4B0-4B91-824C-1D06CB59110D}" destId="{1AA4DB2D-1D8C-4259-B85F-A262F410EF12}" srcOrd="1" destOrd="0" presId="urn:microsoft.com/office/officeart/2018/2/layout/IconVerticalSolidList"/>
    <dgm:cxn modelId="{ADE2FA58-3FF2-4A33-A2B7-D0E5D6DFA39B}" type="presParOf" srcId="{45DBA2B8-B4B0-4B91-824C-1D06CB59110D}" destId="{3423234C-C1E1-47A1-8997-39BAE6BB8167}" srcOrd="2" destOrd="0" presId="urn:microsoft.com/office/officeart/2018/2/layout/IconVerticalSolidList"/>
    <dgm:cxn modelId="{87795F6C-37D1-4D7B-986E-74E722077A98}" type="presParOf" srcId="{45DBA2B8-B4B0-4B91-824C-1D06CB59110D}" destId="{1D25CA46-FBA6-41BF-BC73-0A459250F71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B4CABB-C88A-41BF-94D8-A7FEC438A4C8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4C931F5-C48B-4F7A-BDEB-A360DA7500A5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Example 1: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9A0909-613E-4DF4-B5D2-C2F6D924A575}" type="parTrans" cxnId="{A8F933B1-34F4-4600-8BE5-2915FE49E670}">
      <dgm:prSet/>
      <dgm:spPr/>
      <dgm:t>
        <a:bodyPr/>
        <a:lstStyle/>
        <a:p>
          <a:endParaRPr lang="en-US"/>
        </a:p>
      </dgm:t>
    </dgm:pt>
    <dgm:pt modelId="{70C8F70E-3160-4769-92AB-CAFEBD62AC8F}" type="sibTrans" cxnId="{A8F933B1-34F4-4600-8BE5-2915FE49E670}">
      <dgm:prSet/>
      <dgm:spPr/>
      <dgm:t>
        <a:bodyPr/>
        <a:lstStyle/>
        <a:p>
          <a:endParaRPr lang="en-US"/>
        </a:p>
      </dgm:t>
    </dgm:pt>
    <dgm:pt modelId="{0A9DC530-3F35-4A86-AEEB-05D7253DF06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Spending time with children and identifying their interest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7ACFDA-A399-4D28-B468-AD3ADB73409E}" type="parTrans" cxnId="{E9CA0F28-51F5-4E1A-B57C-E4514509823F}">
      <dgm:prSet/>
      <dgm:spPr/>
      <dgm:t>
        <a:bodyPr/>
        <a:lstStyle/>
        <a:p>
          <a:endParaRPr lang="en-US"/>
        </a:p>
      </dgm:t>
    </dgm:pt>
    <dgm:pt modelId="{4A33C777-05E4-4051-AE2E-370FAF49BEB2}" type="sibTrans" cxnId="{E9CA0F28-51F5-4E1A-B57C-E4514509823F}">
      <dgm:prSet/>
      <dgm:spPr/>
      <dgm:t>
        <a:bodyPr/>
        <a:lstStyle/>
        <a:p>
          <a:endParaRPr lang="en-US"/>
        </a:p>
      </dgm:t>
    </dgm:pt>
    <dgm:pt modelId="{CA848A2F-76DE-4040-9842-3142EEB9459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Mange proper psychological activities in which they want to learn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231508-ACD9-4FA0-BC25-92FE94C90BD4}" type="parTrans" cxnId="{131E8470-7440-4808-A2BE-070572029AF4}">
      <dgm:prSet/>
      <dgm:spPr/>
      <dgm:t>
        <a:bodyPr/>
        <a:lstStyle/>
        <a:p>
          <a:endParaRPr lang="en-US"/>
        </a:p>
      </dgm:t>
    </dgm:pt>
    <dgm:pt modelId="{D426F5D5-F291-4CDB-810D-F8D48524FE00}" type="sibTrans" cxnId="{131E8470-7440-4808-A2BE-070572029AF4}">
      <dgm:prSet/>
      <dgm:spPr/>
      <dgm:t>
        <a:bodyPr/>
        <a:lstStyle/>
        <a:p>
          <a:endParaRPr lang="en-US"/>
        </a:p>
      </dgm:t>
    </dgm:pt>
    <dgm:pt modelId="{5382362F-0833-4D0A-9D31-361E13586C84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Example 2: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4A062F-41D6-420A-AF0F-754BB33D9FCA}" type="parTrans" cxnId="{41BC9A8B-AF86-4790-A62C-356156309F8C}">
      <dgm:prSet/>
      <dgm:spPr/>
      <dgm:t>
        <a:bodyPr/>
        <a:lstStyle/>
        <a:p>
          <a:endParaRPr lang="en-US"/>
        </a:p>
      </dgm:t>
    </dgm:pt>
    <dgm:pt modelId="{F2943EE8-AEA0-4EAA-B12C-1410BED697D5}" type="sibTrans" cxnId="{41BC9A8B-AF86-4790-A62C-356156309F8C}">
      <dgm:prSet/>
      <dgm:spPr/>
      <dgm:t>
        <a:bodyPr/>
        <a:lstStyle/>
        <a:p>
          <a:endParaRPr lang="en-US"/>
        </a:p>
      </dgm:t>
    </dgm:pt>
    <dgm:pt modelId="{8F37E6F9-1349-405E-BAD7-23C1655AF8F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Less criticizing and encouraging more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6B6B24-2404-4163-A4AC-64DC3FCD00AF}" type="parTrans" cxnId="{B68730EB-86A6-4DB7-9091-0ADF458D2ECE}">
      <dgm:prSet/>
      <dgm:spPr/>
      <dgm:t>
        <a:bodyPr/>
        <a:lstStyle/>
        <a:p>
          <a:endParaRPr lang="en-US"/>
        </a:p>
      </dgm:t>
    </dgm:pt>
    <dgm:pt modelId="{A88092E9-EE65-44FF-AD4B-2609A356A6FC}" type="sibTrans" cxnId="{B68730EB-86A6-4DB7-9091-0ADF458D2ECE}">
      <dgm:prSet/>
      <dgm:spPr/>
      <dgm:t>
        <a:bodyPr/>
        <a:lstStyle/>
        <a:p>
          <a:endParaRPr lang="en-US"/>
        </a:p>
      </dgm:t>
    </dgm:pt>
    <dgm:pt modelId="{C37572DA-4728-462B-961D-B8EA8B94022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Teach more with visual action and throw less words to children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1371FA-1F05-4EFB-9420-1438471647FA}" type="parTrans" cxnId="{298C73E5-55C6-449F-855A-95C048739AE0}">
      <dgm:prSet/>
      <dgm:spPr/>
      <dgm:t>
        <a:bodyPr/>
        <a:lstStyle/>
        <a:p>
          <a:endParaRPr lang="en-US"/>
        </a:p>
      </dgm:t>
    </dgm:pt>
    <dgm:pt modelId="{CAC8143F-A446-47A7-8983-8AD2BC16E8CE}" type="sibTrans" cxnId="{298C73E5-55C6-449F-855A-95C048739AE0}">
      <dgm:prSet/>
      <dgm:spPr/>
      <dgm:t>
        <a:bodyPr/>
        <a:lstStyle/>
        <a:p>
          <a:endParaRPr lang="en-US"/>
        </a:p>
      </dgm:t>
    </dgm:pt>
    <dgm:pt modelId="{5D838C96-14E9-4B45-88F3-EEFE46101F51}" type="pres">
      <dgm:prSet presAssocID="{ABB4CABB-C88A-41BF-94D8-A7FEC438A4C8}" presName="linear" presStyleCnt="0">
        <dgm:presLayoutVars>
          <dgm:animLvl val="lvl"/>
          <dgm:resizeHandles val="exact"/>
        </dgm:presLayoutVars>
      </dgm:prSet>
      <dgm:spPr/>
    </dgm:pt>
    <dgm:pt modelId="{6FA9C679-6CD2-C049-AF0F-38C0E81BEC93}" type="pres">
      <dgm:prSet presAssocID="{C4C931F5-C48B-4F7A-BDEB-A360DA7500A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45F035B-2F02-0447-9A08-9D05E1FDE855}" type="pres">
      <dgm:prSet presAssocID="{70C8F70E-3160-4769-92AB-CAFEBD62AC8F}" presName="spacer" presStyleCnt="0"/>
      <dgm:spPr/>
    </dgm:pt>
    <dgm:pt modelId="{C5253B5F-23CD-B140-BEDE-6BB3E13D7C90}" type="pres">
      <dgm:prSet presAssocID="{0A9DC530-3F35-4A86-AEEB-05D7253DF06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F0D868E-1F4F-6C4A-A232-323773B5A473}" type="pres">
      <dgm:prSet presAssocID="{4A33C777-05E4-4051-AE2E-370FAF49BEB2}" presName="spacer" presStyleCnt="0"/>
      <dgm:spPr/>
    </dgm:pt>
    <dgm:pt modelId="{D3321519-9E03-0D49-BC95-284D197AA2A9}" type="pres">
      <dgm:prSet presAssocID="{CA848A2F-76DE-4040-9842-3142EEB9459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7BF967E-D411-6944-AB3C-9A90BE884B54}" type="pres">
      <dgm:prSet presAssocID="{D426F5D5-F291-4CDB-810D-F8D48524FE00}" presName="spacer" presStyleCnt="0"/>
      <dgm:spPr/>
    </dgm:pt>
    <dgm:pt modelId="{BB44C7B7-F09C-F044-BDF4-4B36EA1F8B9F}" type="pres">
      <dgm:prSet presAssocID="{5382362F-0833-4D0A-9D31-361E13586C8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FEF1E6F-55C0-2246-B9CE-E208A064EF44}" type="pres">
      <dgm:prSet presAssocID="{F2943EE8-AEA0-4EAA-B12C-1410BED697D5}" presName="spacer" presStyleCnt="0"/>
      <dgm:spPr/>
    </dgm:pt>
    <dgm:pt modelId="{14811C19-08F5-1241-A265-0E92B8B39C10}" type="pres">
      <dgm:prSet presAssocID="{8F37E6F9-1349-405E-BAD7-23C1655AF8F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6DB9373-12AE-3F48-911C-18D0F064C8EE}" type="pres">
      <dgm:prSet presAssocID="{A88092E9-EE65-44FF-AD4B-2609A356A6FC}" presName="spacer" presStyleCnt="0"/>
      <dgm:spPr/>
    </dgm:pt>
    <dgm:pt modelId="{8EE1A0CC-BCF3-194D-8273-83C6D3E88234}" type="pres">
      <dgm:prSet presAssocID="{C37572DA-4728-462B-961D-B8EA8B94022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9CA0F28-51F5-4E1A-B57C-E4514509823F}" srcId="{ABB4CABB-C88A-41BF-94D8-A7FEC438A4C8}" destId="{0A9DC530-3F35-4A86-AEEB-05D7253DF065}" srcOrd="1" destOrd="0" parTransId="{8A7ACFDA-A399-4D28-B468-AD3ADB73409E}" sibTransId="{4A33C777-05E4-4051-AE2E-370FAF49BEB2}"/>
    <dgm:cxn modelId="{15B7522C-6CB9-F641-8837-E236A9E31DFB}" type="presOf" srcId="{C37572DA-4728-462B-961D-B8EA8B94022A}" destId="{8EE1A0CC-BCF3-194D-8273-83C6D3E88234}" srcOrd="0" destOrd="0" presId="urn:microsoft.com/office/officeart/2005/8/layout/vList2"/>
    <dgm:cxn modelId="{FF35AD6A-9C7C-034C-A383-1579C0933F2F}" type="presOf" srcId="{5382362F-0833-4D0A-9D31-361E13586C84}" destId="{BB44C7B7-F09C-F044-BDF4-4B36EA1F8B9F}" srcOrd="0" destOrd="0" presId="urn:microsoft.com/office/officeart/2005/8/layout/vList2"/>
    <dgm:cxn modelId="{131E8470-7440-4808-A2BE-070572029AF4}" srcId="{ABB4CABB-C88A-41BF-94D8-A7FEC438A4C8}" destId="{CA848A2F-76DE-4040-9842-3142EEB9459E}" srcOrd="2" destOrd="0" parTransId="{09231508-ACD9-4FA0-BC25-92FE94C90BD4}" sibTransId="{D426F5D5-F291-4CDB-810D-F8D48524FE00}"/>
    <dgm:cxn modelId="{41BC9A8B-AF86-4790-A62C-356156309F8C}" srcId="{ABB4CABB-C88A-41BF-94D8-A7FEC438A4C8}" destId="{5382362F-0833-4D0A-9D31-361E13586C84}" srcOrd="3" destOrd="0" parTransId="{1C4A062F-41D6-420A-AF0F-754BB33D9FCA}" sibTransId="{F2943EE8-AEA0-4EAA-B12C-1410BED697D5}"/>
    <dgm:cxn modelId="{EE38A3AD-DA35-B74B-B07E-7C315AC3EFC3}" type="presOf" srcId="{ABB4CABB-C88A-41BF-94D8-A7FEC438A4C8}" destId="{5D838C96-14E9-4B45-88F3-EEFE46101F51}" srcOrd="0" destOrd="0" presId="urn:microsoft.com/office/officeart/2005/8/layout/vList2"/>
    <dgm:cxn modelId="{A8F933B1-34F4-4600-8BE5-2915FE49E670}" srcId="{ABB4CABB-C88A-41BF-94D8-A7FEC438A4C8}" destId="{C4C931F5-C48B-4F7A-BDEB-A360DA7500A5}" srcOrd="0" destOrd="0" parTransId="{B59A0909-613E-4DF4-B5D2-C2F6D924A575}" sibTransId="{70C8F70E-3160-4769-92AB-CAFEBD62AC8F}"/>
    <dgm:cxn modelId="{014E1DBC-52F6-D34B-8D88-4DE0EB59AF9A}" type="presOf" srcId="{0A9DC530-3F35-4A86-AEEB-05D7253DF065}" destId="{C5253B5F-23CD-B140-BEDE-6BB3E13D7C90}" srcOrd="0" destOrd="0" presId="urn:microsoft.com/office/officeart/2005/8/layout/vList2"/>
    <dgm:cxn modelId="{66C1A4BD-5474-D943-A904-0C8897339632}" type="presOf" srcId="{CA848A2F-76DE-4040-9842-3142EEB9459E}" destId="{D3321519-9E03-0D49-BC95-284D197AA2A9}" srcOrd="0" destOrd="0" presId="urn:microsoft.com/office/officeart/2005/8/layout/vList2"/>
    <dgm:cxn modelId="{8EE675BE-AF7B-FC45-ADBB-71406B5F03A2}" type="presOf" srcId="{8F37E6F9-1349-405E-BAD7-23C1655AF8F0}" destId="{14811C19-08F5-1241-A265-0E92B8B39C10}" srcOrd="0" destOrd="0" presId="urn:microsoft.com/office/officeart/2005/8/layout/vList2"/>
    <dgm:cxn modelId="{298C73E5-55C6-449F-855A-95C048739AE0}" srcId="{ABB4CABB-C88A-41BF-94D8-A7FEC438A4C8}" destId="{C37572DA-4728-462B-961D-B8EA8B94022A}" srcOrd="5" destOrd="0" parTransId="{481371FA-1F05-4EFB-9420-1438471647FA}" sibTransId="{CAC8143F-A446-47A7-8983-8AD2BC16E8CE}"/>
    <dgm:cxn modelId="{B68730EB-86A6-4DB7-9091-0ADF458D2ECE}" srcId="{ABB4CABB-C88A-41BF-94D8-A7FEC438A4C8}" destId="{8F37E6F9-1349-405E-BAD7-23C1655AF8F0}" srcOrd="4" destOrd="0" parTransId="{5F6B6B24-2404-4163-A4AC-64DC3FCD00AF}" sibTransId="{A88092E9-EE65-44FF-AD4B-2609A356A6FC}"/>
    <dgm:cxn modelId="{681B39F7-9B13-D546-A7FA-6BDFB8791900}" type="presOf" srcId="{C4C931F5-C48B-4F7A-BDEB-A360DA7500A5}" destId="{6FA9C679-6CD2-C049-AF0F-38C0E81BEC93}" srcOrd="0" destOrd="0" presId="urn:microsoft.com/office/officeart/2005/8/layout/vList2"/>
    <dgm:cxn modelId="{A0C144AA-672B-3A49-811B-3A744D245109}" type="presParOf" srcId="{5D838C96-14E9-4B45-88F3-EEFE46101F51}" destId="{6FA9C679-6CD2-C049-AF0F-38C0E81BEC93}" srcOrd="0" destOrd="0" presId="urn:microsoft.com/office/officeart/2005/8/layout/vList2"/>
    <dgm:cxn modelId="{2652C695-31C5-6F44-808B-4B3F096D68B2}" type="presParOf" srcId="{5D838C96-14E9-4B45-88F3-EEFE46101F51}" destId="{545F035B-2F02-0447-9A08-9D05E1FDE855}" srcOrd="1" destOrd="0" presId="urn:microsoft.com/office/officeart/2005/8/layout/vList2"/>
    <dgm:cxn modelId="{B3D4D903-D747-9046-971F-2874854FB21B}" type="presParOf" srcId="{5D838C96-14E9-4B45-88F3-EEFE46101F51}" destId="{C5253B5F-23CD-B140-BEDE-6BB3E13D7C90}" srcOrd="2" destOrd="0" presId="urn:microsoft.com/office/officeart/2005/8/layout/vList2"/>
    <dgm:cxn modelId="{BC63B8F3-BFF2-4840-8DC3-69EB04F30043}" type="presParOf" srcId="{5D838C96-14E9-4B45-88F3-EEFE46101F51}" destId="{4F0D868E-1F4F-6C4A-A232-323773B5A473}" srcOrd="3" destOrd="0" presId="urn:microsoft.com/office/officeart/2005/8/layout/vList2"/>
    <dgm:cxn modelId="{62B871FA-1AFE-9D49-8441-B0D5C3ECFABC}" type="presParOf" srcId="{5D838C96-14E9-4B45-88F3-EEFE46101F51}" destId="{D3321519-9E03-0D49-BC95-284D197AA2A9}" srcOrd="4" destOrd="0" presId="urn:microsoft.com/office/officeart/2005/8/layout/vList2"/>
    <dgm:cxn modelId="{2093C68A-1C10-614B-B752-6579F562DF87}" type="presParOf" srcId="{5D838C96-14E9-4B45-88F3-EEFE46101F51}" destId="{57BF967E-D411-6944-AB3C-9A90BE884B54}" srcOrd="5" destOrd="0" presId="urn:microsoft.com/office/officeart/2005/8/layout/vList2"/>
    <dgm:cxn modelId="{EC4C8B77-5176-D74B-AB36-FE71B9BDE178}" type="presParOf" srcId="{5D838C96-14E9-4B45-88F3-EEFE46101F51}" destId="{BB44C7B7-F09C-F044-BDF4-4B36EA1F8B9F}" srcOrd="6" destOrd="0" presId="urn:microsoft.com/office/officeart/2005/8/layout/vList2"/>
    <dgm:cxn modelId="{4B311FF4-40E0-C643-A635-2BD3B1702029}" type="presParOf" srcId="{5D838C96-14E9-4B45-88F3-EEFE46101F51}" destId="{8FEF1E6F-55C0-2246-B9CE-E208A064EF44}" srcOrd="7" destOrd="0" presId="urn:microsoft.com/office/officeart/2005/8/layout/vList2"/>
    <dgm:cxn modelId="{6028B33F-E17C-6B42-A324-03A0BF5F5B04}" type="presParOf" srcId="{5D838C96-14E9-4B45-88F3-EEFE46101F51}" destId="{14811C19-08F5-1241-A265-0E92B8B39C10}" srcOrd="8" destOrd="0" presId="urn:microsoft.com/office/officeart/2005/8/layout/vList2"/>
    <dgm:cxn modelId="{73B4D5A2-2809-F54F-9B33-0B5DF0DE2D2E}" type="presParOf" srcId="{5D838C96-14E9-4B45-88F3-EEFE46101F51}" destId="{56DB9373-12AE-3F48-911C-18D0F064C8EE}" srcOrd="9" destOrd="0" presId="urn:microsoft.com/office/officeart/2005/8/layout/vList2"/>
    <dgm:cxn modelId="{D9533758-F28E-D64F-B7EE-B85F2BC06378}" type="presParOf" srcId="{5D838C96-14E9-4B45-88F3-EEFE46101F51}" destId="{8EE1A0CC-BCF3-194D-8273-83C6D3E8823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6B74D73-5906-48FE-87BD-3C6CB3D8401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EBFC0D8-8D65-474B-8618-369DDB960D6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Proper parenting and effective encouragement manage good child development for 0-5 years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98CB48-4A42-4483-BC0C-097A5E00628A}" type="parTrans" cxnId="{80899240-C2C5-4FD4-B290-7EAA1643D89A}">
      <dgm:prSet/>
      <dgm:spPr/>
      <dgm:t>
        <a:bodyPr/>
        <a:lstStyle/>
        <a:p>
          <a:endParaRPr lang="en-US"/>
        </a:p>
      </dgm:t>
    </dgm:pt>
    <dgm:pt modelId="{0A3A9B62-A707-44FD-8513-08C435E3C59A}" type="sibTrans" cxnId="{80899240-C2C5-4FD4-B290-7EAA1643D89A}">
      <dgm:prSet/>
      <dgm:spPr/>
      <dgm:t>
        <a:bodyPr/>
        <a:lstStyle/>
        <a:p>
          <a:endParaRPr lang="en-US"/>
        </a:p>
      </dgm:t>
    </dgm:pt>
    <dgm:pt modelId="{A78D6145-EB23-4FDD-9460-EF3AC324CC4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Identifying and managing children interests for focusing on their future activities to psychological development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1BA8E2-A8E8-4FAE-A1EA-2340FD1C6F42}" type="parTrans" cxnId="{ED9C82F3-DBBE-4C0A-AC97-B3470CAFC7B8}">
      <dgm:prSet/>
      <dgm:spPr/>
      <dgm:t>
        <a:bodyPr/>
        <a:lstStyle/>
        <a:p>
          <a:endParaRPr lang="en-US"/>
        </a:p>
      </dgm:t>
    </dgm:pt>
    <dgm:pt modelId="{A3666175-F897-4320-9134-D0771046B92A}" type="sibTrans" cxnId="{ED9C82F3-DBBE-4C0A-AC97-B3470CAFC7B8}">
      <dgm:prSet/>
      <dgm:spPr/>
      <dgm:t>
        <a:bodyPr/>
        <a:lstStyle/>
        <a:p>
          <a:endParaRPr lang="en-US"/>
        </a:p>
      </dgm:t>
    </dgm:pt>
    <dgm:pt modelId="{AAD37A3A-3EE1-4D73-B5D4-069079B4796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For maintaining good physical activities, children must practice good sportsmanship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6C594E-E19E-427D-AC02-74CF983D9CFC}" type="parTrans" cxnId="{9A18C99C-277A-4783-8AC9-AD45A2877947}">
      <dgm:prSet/>
      <dgm:spPr/>
      <dgm:t>
        <a:bodyPr/>
        <a:lstStyle/>
        <a:p>
          <a:endParaRPr lang="en-US"/>
        </a:p>
      </dgm:t>
    </dgm:pt>
    <dgm:pt modelId="{0B7C4D22-A51D-43BC-A40B-5360891B3F57}" type="sibTrans" cxnId="{9A18C99C-277A-4783-8AC9-AD45A2877947}">
      <dgm:prSet/>
      <dgm:spPr/>
      <dgm:t>
        <a:bodyPr/>
        <a:lstStyle/>
        <a:p>
          <a:endParaRPr lang="en-US"/>
        </a:p>
      </dgm:t>
    </dgm:pt>
    <dgm:pt modelId="{2AFABAAF-7679-B049-8411-232F63339265}" type="pres">
      <dgm:prSet presAssocID="{46B74D73-5906-48FE-87BD-3C6CB3D84011}" presName="linear" presStyleCnt="0">
        <dgm:presLayoutVars>
          <dgm:animLvl val="lvl"/>
          <dgm:resizeHandles val="exact"/>
        </dgm:presLayoutVars>
      </dgm:prSet>
      <dgm:spPr/>
    </dgm:pt>
    <dgm:pt modelId="{8E5BF16A-6452-9A41-8238-FB32D524532B}" type="pres">
      <dgm:prSet presAssocID="{EEBFC0D8-8D65-474B-8618-369DDB960D6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10D4086-B758-4841-92EB-E8A35BDAB5B8}" type="pres">
      <dgm:prSet presAssocID="{0A3A9B62-A707-44FD-8513-08C435E3C59A}" presName="spacer" presStyleCnt="0"/>
      <dgm:spPr/>
    </dgm:pt>
    <dgm:pt modelId="{72BA2D17-4F6D-4645-AC6C-315AFE8301EB}" type="pres">
      <dgm:prSet presAssocID="{A78D6145-EB23-4FDD-9460-EF3AC324CC4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ADEB2F2-3141-2144-94EA-71E36EB712CA}" type="pres">
      <dgm:prSet presAssocID="{A3666175-F897-4320-9134-D0771046B92A}" presName="spacer" presStyleCnt="0"/>
      <dgm:spPr/>
    </dgm:pt>
    <dgm:pt modelId="{E5FD69B1-3790-5B42-BB14-38DD12AC74C7}" type="pres">
      <dgm:prSet presAssocID="{AAD37A3A-3EE1-4D73-B5D4-069079B4796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0899240-C2C5-4FD4-B290-7EAA1643D89A}" srcId="{46B74D73-5906-48FE-87BD-3C6CB3D84011}" destId="{EEBFC0D8-8D65-474B-8618-369DDB960D67}" srcOrd="0" destOrd="0" parTransId="{2E98CB48-4A42-4483-BC0C-097A5E00628A}" sibTransId="{0A3A9B62-A707-44FD-8513-08C435E3C59A}"/>
    <dgm:cxn modelId="{BD65654E-6301-7D47-97B9-33139F6CB90D}" type="presOf" srcId="{AAD37A3A-3EE1-4D73-B5D4-069079B4796D}" destId="{E5FD69B1-3790-5B42-BB14-38DD12AC74C7}" srcOrd="0" destOrd="0" presId="urn:microsoft.com/office/officeart/2005/8/layout/vList2"/>
    <dgm:cxn modelId="{4DDF7578-C29C-3343-B4C4-A4E3213D79B3}" type="presOf" srcId="{46B74D73-5906-48FE-87BD-3C6CB3D84011}" destId="{2AFABAAF-7679-B049-8411-232F63339265}" srcOrd="0" destOrd="0" presId="urn:microsoft.com/office/officeart/2005/8/layout/vList2"/>
    <dgm:cxn modelId="{9A18C99C-277A-4783-8AC9-AD45A2877947}" srcId="{46B74D73-5906-48FE-87BD-3C6CB3D84011}" destId="{AAD37A3A-3EE1-4D73-B5D4-069079B4796D}" srcOrd="2" destOrd="0" parTransId="{4C6C594E-E19E-427D-AC02-74CF983D9CFC}" sibTransId="{0B7C4D22-A51D-43BC-A40B-5360891B3F57}"/>
    <dgm:cxn modelId="{FB6FE2C4-F000-854F-8305-3B9B176E8521}" type="presOf" srcId="{A78D6145-EB23-4FDD-9460-EF3AC324CC44}" destId="{72BA2D17-4F6D-4645-AC6C-315AFE8301EB}" srcOrd="0" destOrd="0" presId="urn:microsoft.com/office/officeart/2005/8/layout/vList2"/>
    <dgm:cxn modelId="{E1E360EA-BC99-3E46-8020-D19A3F269F93}" type="presOf" srcId="{EEBFC0D8-8D65-474B-8618-369DDB960D67}" destId="{8E5BF16A-6452-9A41-8238-FB32D524532B}" srcOrd="0" destOrd="0" presId="urn:microsoft.com/office/officeart/2005/8/layout/vList2"/>
    <dgm:cxn modelId="{ED9C82F3-DBBE-4C0A-AC97-B3470CAFC7B8}" srcId="{46B74D73-5906-48FE-87BD-3C6CB3D84011}" destId="{A78D6145-EB23-4FDD-9460-EF3AC324CC44}" srcOrd="1" destOrd="0" parTransId="{B81BA8E2-A8E8-4FAE-A1EA-2340FD1C6F42}" sibTransId="{A3666175-F897-4320-9134-D0771046B92A}"/>
    <dgm:cxn modelId="{3D53611E-02AF-714E-B604-65690DEE0AD8}" type="presParOf" srcId="{2AFABAAF-7679-B049-8411-232F63339265}" destId="{8E5BF16A-6452-9A41-8238-FB32D524532B}" srcOrd="0" destOrd="0" presId="urn:microsoft.com/office/officeart/2005/8/layout/vList2"/>
    <dgm:cxn modelId="{4FAC9CFF-86EE-6A43-812E-097207B2CE97}" type="presParOf" srcId="{2AFABAAF-7679-B049-8411-232F63339265}" destId="{D10D4086-B758-4841-92EB-E8A35BDAB5B8}" srcOrd="1" destOrd="0" presId="urn:microsoft.com/office/officeart/2005/8/layout/vList2"/>
    <dgm:cxn modelId="{BE750765-5362-B847-AF4E-ADB391EC0AA9}" type="presParOf" srcId="{2AFABAAF-7679-B049-8411-232F63339265}" destId="{72BA2D17-4F6D-4645-AC6C-315AFE8301EB}" srcOrd="2" destOrd="0" presId="urn:microsoft.com/office/officeart/2005/8/layout/vList2"/>
    <dgm:cxn modelId="{B026F39D-789A-1C45-BF88-59634D7CE97C}" type="presParOf" srcId="{2AFABAAF-7679-B049-8411-232F63339265}" destId="{9ADEB2F2-3141-2144-94EA-71E36EB712CA}" srcOrd="3" destOrd="0" presId="urn:microsoft.com/office/officeart/2005/8/layout/vList2"/>
    <dgm:cxn modelId="{F73B95EB-02E6-814C-9699-6776D0CFFB50}" type="presParOf" srcId="{2AFABAAF-7679-B049-8411-232F63339265}" destId="{E5FD69B1-3790-5B42-BB14-38DD12AC74C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8A59CA-C38C-4DB6-9EBA-385A66EBC85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84BED8F-15AC-4D23-BBC3-5DA4C3C6D9D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Biddle, S.J.,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Ciaccioni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S., Thomas, G. and Vergeer, I., 2019. Physical activity and mental health in children and adolescents: An updated review of reviews and an analysis of causality.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Psychology of Sport and Exercise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42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pp.146-155.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A8D799-ED9C-4FA7-9694-C7344219906E}" type="parTrans" cxnId="{F81100B6-1A6A-42FA-BD62-825DC995E345}">
      <dgm:prSet/>
      <dgm:spPr/>
      <dgm:t>
        <a:bodyPr/>
        <a:lstStyle/>
        <a:p>
          <a:endParaRPr lang="en-US"/>
        </a:p>
      </dgm:t>
    </dgm:pt>
    <dgm:pt modelId="{DF31D679-8B70-4B69-B56A-165F39D842B9}" type="sibTrans" cxnId="{F81100B6-1A6A-42FA-BD62-825DC995E345}">
      <dgm:prSet/>
      <dgm:spPr/>
      <dgm:t>
        <a:bodyPr/>
        <a:lstStyle/>
        <a:p>
          <a:endParaRPr lang="en-US"/>
        </a:p>
      </dgm:t>
    </dgm:pt>
    <dgm:pt modelId="{0AF29772-BAE5-48D7-86F8-644576057B2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Black, M.M., Walker, S.P., Fernald, L.C., Andersen, C.T., DiGirolamo, A.M., Lu, C., McCoy, D.C., Fink, G.,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Shawar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Y.R.,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Shiffman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J. and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Devercelli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A.E., 2017. Early childhood development coming of age: science through the life course.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The Lancet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389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(10064), pp.77-90.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1E8291-82EF-4D6D-BA89-D1F3600A9455}" type="parTrans" cxnId="{D1C862EF-C11A-4B1A-9B39-753790F72423}">
      <dgm:prSet/>
      <dgm:spPr/>
      <dgm:t>
        <a:bodyPr/>
        <a:lstStyle/>
        <a:p>
          <a:endParaRPr lang="en-US"/>
        </a:p>
      </dgm:t>
    </dgm:pt>
    <dgm:pt modelId="{BA419DAE-3DC4-4982-A68D-78DBAD994C80}" type="sibTrans" cxnId="{D1C862EF-C11A-4B1A-9B39-753790F72423}">
      <dgm:prSet/>
      <dgm:spPr/>
      <dgm:t>
        <a:bodyPr/>
        <a:lstStyle/>
        <a:p>
          <a:endParaRPr lang="en-US"/>
        </a:p>
      </dgm:t>
    </dgm:pt>
    <dgm:pt modelId="{F0A5D5FB-F6DB-482C-9B23-3888D6B66CC2}">
      <dgm:prSet/>
      <dgm:spPr/>
      <dgm:t>
        <a:bodyPr/>
        <a:lstStyle/>
        <a:p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Dewi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N.C., 2021. Individual Differences in Developmental Psychology Early Childhood Mentality. </a:t>
          </a:r>
          <a:r>
            <a:rPr lang="en-GB" i="1" dirty="0" err="1">
              <a:latin typeface="Arial" panose="020B0604020202020204" pitchFamily="34" charset="0"/>
              <a:cs typeface="Arial" panose="020B0604020202020204" pitchFamily="34" charset="0"/>
            </a:rPr>
            <a:t>Nazhruna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i="1" dirty="0" err="1">
              <a:latin typeface="Arial" panose="020B0604020202020204" pitchFamily="34" charset="0"/>
              <a:cs typeface="Arial" panose="020B0604020202020204" pitchFamily="34" charset="0"/>
            </a:rPr>
            <a:t>Jurnal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 Pendidikan Islam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4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(2), pp.447-459.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D03F7B-5C9B-4756-9E6D-A4F16EE1B921}" type="parTrans" cxnId="{C94AE8E4-01A7-4E56-BE13-5A1EBF7ED199}">
      <dgm:prSet/>
      <dgm:spPr/>
      <dgm:t>
        <a:bodyPr/>
        <a:lstStyle/>
        <a:p>
          <a:endParaRPr lang="en-US"/>
        </a:p>
      </dgm:t>
    </dgm:pt>
    <dgm:pt modelId="{6CBDC66C-C9E3-4E7A-8354-5ACA0FD9F9B7}" type="sibTrans" cxnId="{C94AE8E4-01A7-4E56-BE13-5A1EBF7ED199}">
      <dgm:prSet/>
      <dgm:spPr/>
      <dgm:t>
        <a:bodyPr/>
        <a:lstStyle/>
        <a:p>
          <a:endParaRPr lang="en-US"/>
        </a:p>
      </dgm:t>
    </dgm:pt>
    <dgm:pt modelId="{2F1ADA17-5379-45A5-9177-9F329E6FF65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Hambrick, E.P., Brawner, T.W., Perry, B.D., Brandt, K., Hofmeister, C. and Collins, J.O., 2019. Beyond the ACE score: Examining relationships between timing of developmental adversity, relational health and developmental outcomes in children.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Archives of Psychiatric Nursing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33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(3), pp.238-247.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651FBD-FAC9-4E76-84A4-7CA26186F18D}" type="parTrans" cxnId="{E334277F-D805-410D-8827-C79A2A5CFEA2}">
      <dgm:prSet/>
      <dgm:spPr/>
      <dgm:t>
        <a:bodyPr/>
        <a:lstStyle/>
        <a:p>
          <a:endParaRPr lang="en-US"/>
        </a:p>
      </dgm:t>
    </dgm:pt>
    <dgm:pt modelId="{86580901-D8D0-413B-8C7D-CFC2ECBB0625}" type="sibTrans" cxnId="{E334277F-D805-410D-8827-C79A2A5CFEA2}">
      <dgm:prSet/>
      <dgm:spPr/>
      <dgm:t>
        <a:bodyPr/>
        <a:lstStyle/>
        <a:p>
          <a:endParaRPr lang="en-US"/>
        </a:p>
      </dgm:t>
    </dgm:pt>
    <dgm:pt modelId="{43F72970-D8EF-4EAA-8DFF-94D35E2A038F}">
      <dgm:prSet/>
      <dgm:spPr/>
      <dgm:t>
        <a:bodyPr/>
        <a:lstStyle/>
        <a:p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Hanfstingl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B.,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Benke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G. and Zhang, Y., 2019. Comparing variation theory with Piaget’s theory of cognitive development: more similarities than differences?.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Educational Action Research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27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(4), pp.511-526.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E47173-91C9-4451-B47D-F294F9A96A4E}" type="parTrans" cxnId="{DE3B43C6-B644-4D6B-A6CC-FB395409D07E}">
      <dgm:prSet/>
      <dgm:spPr/>
      <dgm:t>
        <a:bodyPr/>
        <a:lstStyle/>
        <a:p>
          <a:endParaRPr lang="en-US"/>
        </a:p>
      </dgm:t>
    </dgm:pt>
    <dgm:pt modelId="{484F38E8-0C14-4CA5-9EC4-E911DB8D5E74}" type="sibTrans" cxnId="{DE3B43C6-B644-4D6B-A6CC-FB395409D07E}">
      <dgm:prSet/>
      <dgm:spPr/>
      <dgm:t>
        <a:bodyPr/>
        <a:lstStyle/>
        <a:p>
          <a:endParaRPr lang="en-US"/>
        </a:p>
      </dgm:t>
    </dgm:pt>
    <dgm:pt modelId="{CA7E419D-1B4D-49E6-860B-6BF26E2C563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Morris, A.S., Criss, M.M., Silk, J.S. and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Houltberg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B.J., 2017. The impact of parenting on emotion regulation during childhood and adolescence.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Child Development Perspectives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11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(4), pp.233-238.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6E1043-5562-49E3-8A6B-2E148218BCC0}" type="parTrans" cxnId="{C096C3A0-10D0-4076-A3DD-81A9D7A9358D}">
      <dgm:prSet/>
      <dgm:spPr/>
      <dgm:t>
        <a:bodyPr/>
        <a:lstStyle/>
        <a:p>
          <a:endParaRPr lang="en-US"/>
        </a:p>
      </dgm:t>
    </dgm:pt>
    <dgm:pt modelId="{B5E7077E-AC3E-4C87-8978-D664284C0DD1}" type="sibTrans" cxnId="{C096C3A0-10D0-4076-A3DD-81A9D7A9358D}">
      <dgm:prSet/>
      <dgm:spPr/>
      <dgm:t>
        <a:bodyPr/>
        <a:lstStyle/>
        <a:p>
          <a:endParaRPr lang="en-US"/>
        </a:p>
      </dgm:t>
    </dgm:pt>
    <dgm:pt modelId="{430B8ED9-D61E-49D5-83E6-C48645C337B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Taber, K.S., 2020. Mediated Learning Leading Development—The Social Development Theory of Lev Vygotsky. In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Science Education in Theory and Practice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(pp. 277-291). Springer, Cham.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25281B-06D2-444F-8FF0-4BFF3353CBED}" type="parTrans" cxnId="{F10A309A-AE9C-4DB8-9330-8724788E5A87}">
      <dgm:prSet/>
      <dgm:spPr/>
      <dgm:t>
        <a:bodyPr/>
        <a:lstStyle/>
        <a:p>
          <a:endParaRPr lang="en-US"/>
        </a:p>
      </dgm:t>
    </dgm:pt>
    <dgm:pt modelId="{8E4B406C-E668-438C-801C-12C6CA13C6AE}" type="sibTrans" cxnId="{F10A309A-AE9C-4DB8-9330-8724788E5A87}">
      <dgm:prSet/>
      <dgm:spPr/>
      <dgm:t>
        <a:bodyPr/>
        <a:lstStyle/>
        <a:p>
          <a:endParaRPr lang="en-US"/>
        </a:p>
      </dgm:t>
    </dgm:pt>
    <dgm:pt modelId="{DE870990-09E0-4A5E-8A47-6FBB6BD32AB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Trent, M., Dooley, D.G. and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Dougé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J., 2019. The impact of racism on child and adolescent health. </a:t>
          </a:r>
          <a:r>
            <a:rPr lang="en-GB" i="1" dirty="0" err="1">
              <a:latin typeface="Arial" panose="020B0604020202020204" pitchFamily="34" charset="0"/>
              <a:cs typeface="Arial" panose="020B0604020202020204" pitchFamily="34" charset="0"/>
            </a:rPr>
            <a:t>Pediatrics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144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904139-85E8-4BBE-B978-72F64BADDEF0}" type="parTrans" cxnId="{4CC1CFCD-E423-497A-97CB-F089DC1D60D1}">
      <dgm:prSet/>
      <dgm:spPr/>
      <dgm:t>
        <a:bodyPr/>
        <a:lstStyle/>
        <a:p>
          <a:endParaRPr lang="en-US"/>
        </a:p>
      </dgm:t>
    </dgm:pt>
    <dgm:pt modelId="{B4D7794D-D2BF-4D38-9CC4-3F7A7ED69F76}" type="sibTrans" cxnId="{4CC1CFCD-E423-497A-97CB-F089DC1D60D1}">
      <dgm:prSet/>
      <dgm:spPr/>
      <dgm:t>
        <a:bodyPr/>
        <a:lstStyle/>
        <a:p>
          <a:endParaRPr lang="en-US"/>
        </a:p>
      </dgm:t>
    </dgm:pt>
    <dgm:pt modelId="{43F2A785-78D2-0248-A2CF-063863FDE731}" type="pres">
      <dgm:prSet presAssocID="{F38A59CA-C38C-4DB6-9EBA-385A66EBC852}" presName="linear" presStyleCnt="0">
        <dgm:presLayoutVars>
          <dgm:animLvl val="lvl"/>
          <dgm:resizeHandles val="exact"/>
        </dgm:presLayoutVars>
      </dgm:prSet>
      <dgm:spPr/>
    </dgm:pt>
    <dgm:pt modelId="{8C54FED2-6B4C-7B41-89D4-8F9EDBBB83C1}" type="pres">
      <dgm:prSet presAssocID="{184BED8F-15AC-4D23-BBC3-5DA4C3C6D9D2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58D8698E-71E7-C84A-B86A-C68564480FEC}" type="pres">
      <dgm:prSet presAssocID="{DF31D679-8B70-4B69-B56A-165F39D842B9}" presName="spacer" presStyleCnt="0"/>
      <dgm:spPr/>
    </dgm:pt>
    <dgm:pt modelId="{3C3481DA-64EA-CD41-934F-F5233C520371}" type="pres">
      <dgm:prSet presAssocID="{0AF29772-BAE5-48D7-86F8-644576057B24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2913B1FD-24CB-7246-BE0E-3F19D238A72A}" type="pres">
      <dgm:prSet presAssocID="{BA419DAE-3DC4-4982-A68D-78DBAD994C80}" presName="spacer" presStyleCnt="0"/>
      <dgm:spPr/>
    </dgm:pt>
    <dgm:pt modelId="{B0FF2BB7-7829-AE43-8851-79ABCA3A39D8}" type="pres">
      <dgm:prSet presAssocID="{F0A5D5FB-F6DB-482C-9B23-3888D6B66CC2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A47406BE-F8C6-B844-9D7F-D674BC8A5AE5}" type="pres">
      <dgm:prSet presAssocID="{6CBDC66C-C9E3-4E7A-8354-5ACA0FD9F9B7}" presName="spacer" presStyleCnt="0"/>
      <dgm:spPr/>
    </dgm:pt>
    <dgm:pt modelId="{FD849DA1-6206-8147-872A-E558AE43999D}" type="pres">
      <dgm:prSet presAssocID="{2F1ADA17-5379-45A5-9177-9F329E6FF655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541D924E-2094-394B-93F8-9195BC02266C}" type="pres">
      <dgm:prSet presAssocID="{86580901-D8D0-413B-8C7D-CFC2ECBB0625}" presName="spacer" presStyleCnt="0"/>
      <dgm:spPr/>
    </dgm:pt>
    <dgm:pt modelId="{4ED69D89-A8C2-3A4F-8FCD-5D41000651FC}" type="pres">
      <dgm:prSet presAssocID="{43F72970-D8EF-4EAA-8DFF-94D35E2A038F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F99A6C3F-CA4F-0148-B5C2-12DB7288E720}" type="pres">
      <dgm:prSet presAssocID="{484F38E8-0C14-4CA5-9EC4-E911DB8D5E74}" presName="spacer" presStyleCnt="0"/>
      <dgm:spPr/>
    </dgm:pt>
    <dgm:pt modelId="{13A3AA40-947F-5B47-B6F1-F01472484B79}" type="pres">
      <dgm:prSet presAssocID="{CA7E419D-1B4D-49E6-860B-6BF26E2C563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9372D54C-8871-D04C-A1D6-48E5A44D7393}" type="pres">
      <dgm:prSet presAssocID="{B5E7077E-AC3E-4C87-8978-D664284C0DD1}" presName="spacer" presStyleCnt="0"/>
      <dgm:spPr/>
    </dgm:pt>
    <dgm:pt modelId="{4745FB89-6D6C-E44A-894A-F9C647800773}" type="pres">
      <dgm:prSet presAssocID="{430B8ED9-D61E-49D5-83E6-C48645C337BE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30BF6F96-17E1-9F4C-B4BA-4A55BA2FCAE3}" type="pres">
      <dgm:prSet presAssocID="{8E4B406C-E668-438C-801C-12C6CA13C6AE}" presName="spacer" presStyleCnt="0"/>
      <dgm:spPr/>
    </dgm:pt>
    <dgm:pt modelId="{7E2B3770-4DBC-9848-BF0D-A2943888EF83}" type="pres">
      <dgm:prSet presAssocID="{DE870990-09E0-4A5E-8A47-6FBB6BD32ABB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9B396E01-EB31-194D-9747-246286600C5F}" type="presOf" srcId="{F38A59CA-C38C-4DB6-9EBA-385A66EBC852}" destId="{43F2A785-78D2-0248-A2CF-063863FDE731}" srcOrd="0" destOrd="0" presId="urn:microsoft.com/office/officeart/2005/8/layout/vList2"/>
    <dgm:cxn modelId="{D1E5741E-EA5C-284D-8D9F-F043225F4A5A}" type="presOf" srcId="{430B8ED9-D61E-49D5-83E6-C48645C337BE}" destId="{4745FB89-6D6C-E44A-894A-F9C647800773}" srcOrd="0" destOrd="0" presId="urn:microsoft.com/office/officeart/2005/8/layout/vList2"/>
    <dgm:cxn modelId="{93BBC020-D308-F949-B32C-EC5B572DC4F4}" type="presOf" srcId="{2F1ADA17-5379-45A5-9177-9F329E6FF655}" destId="{FD849DA1-6206-8147-872A-E558AE43999D}" srcOrd="0" destOrd="0" presId="urn:microsoft.com/office/officeart/2005/8/layout/vList2"/>
    <dgm:cxn modelId="{28E0FA64-DEB0-D04A-8E17-01CB9B89BC81}" type="presOf" srcId="{F0A5D5FB-F6DB-482C-9B23-3888D6B66CC2}" destId="{B0FF2BB7-7829-AE43-8851-79ABCA3A39D8}" srcOrd="0" destOrd="0" presId="urn:microsoft.com/office/officeart/2005/8/layout/vList2"/>
    <dgm:cxn modelId="{EBC07C7C-43B1-A044-892E-E47DCD1CBF15}" type="presOf" srcId="{184BED8F-15AC-4D23-BBC3-5DA4C3C6D9D2}" destId="{8C54FED2-6B4C-7B41-89D4-8F9EDBBB83C1}" srcOrd="0" destOrd="0" presId="urn:microsoft.com/office/officeart/2005/8/layout/vList2"/>
    <dgm:cxn modelId="{E334277F-D805-410D-8827-C79A2A5CFEA2}" srcId="{F38A59CA-C38C-4DB6-9EBA-385A66EBC852}" destId="{2F1ADA17-5379-45A5-9177-9F329E6FF655}" srcOrd="3" destOrd="0" parTransId="{9A651FBD-FAC9-4E76-84A4-7CA26186F18D}" sibTransId="{86580901-D8D0-413B-8C7D-CFC2ECBB0625}"/>
    <dgm:cxn modelId="{F10A309A-AE9C-4DB8-9330-8724788E5A87}" srcId="{F38A59CA-C38C-4DB6-9EBA-385A66EBC852}" destId="{430B8ED9-D61E-49D5-83E6-C48645C337BE}" srcOrd="6" destOrd="0" parTransId="{5E25281B-06D2-444F-8FF0-4BFF3353CBED}" sibTransId="{8E4B406C-E668-438C-801C-12C6CA13C6AE}"/>
    <dgm:cxn modelId="{AE9CF09C-810F-1743-AEAE-9F277D6168D4}" type="presOf" srcId="{DE870990-09E0-4A5E-8A47-6FBB6BD32ABB}" destId="{7E2B3770-4DBC-9848-BF0D-A2943888EF83}" srcOrd="0" destOrd="0" presId="urn:microsoft.com/office/officeart/2005/8/layout/vList2"/>
    <dgm:cxn modelId="{C096C3A0-10D0-4076-A3DD-81A9D7A9358D}" srcId="{F38A59CA-C38C-4DB6-9EBA-385A66EBC852}" destId="{CA7E419D-1B4D-49E6-860B-6BF26E2C5630}" srcOrd="5" destOrd="0" parTransId="{136E1043-5562-49E3-8A6B-2E148218BCC0}" sibTransId="{B5E7077E-AC3E-4C87-8978-D664284C0DD1}"/>
    <dgm:cxn modelId="{F81100B6-1A6A-42FA-BD62-825DC995E345}" srcId="{F38A59CA-C38C-4DB6-9EBA-385A66EBC852}" destId="{184BED8F-15AC-4D23-BBC3-5DA4C3C6D9D2}" srcOrd="0" destOrd="0" parTransId="{38A8D799-ED9C-4FA7-9694-C7344219906E}" sibTransId="{DF31D679-8B70-4B69-B56A-165F39D842B9}"/>
    <dgm:cxn modelId="{B75779B7-01C9-9343-82FE-39015BBD165E}" type="presOf" srcId="{43F72970-D8EF-4EAA-8DFF-94D35E2A038F}" destId="{4ED69D89-A8C2-3A4F-8FCD-5D41000651FC}" srcOrd="0" destOrd="0" presId="urn:microsoft.com/office/officeart/2005/8/layout/vList2"/>
    <dgm:cxn modelId="{1A494AC4-C228-594B-B9EF-A4B8CABBF639}" type="presOf" srcId="{0AF29772-BAE5-48D7-86F8-644576057B24}" destId="{3C3481DA-64EA-CD41-934F-F5233C520371}" srcOrd="0" destOrd="0" presId="urn:microsoft.com/office/officeart/2005/8/layout/vList2"/>
    <dgm:cxn modelId="{DE3B43C6-B644-4D6B-A6CC-FB395409D07E}" srcId="{F38A59CA-C38C-4DB6-9EBA-385A66EBC852}" destId="{43F72970-D8EF-4EAA-8DFF-94D35E2A038F}" srcOrd="4" destOrd="0" parTransId="{96E47173-91C9-4451-B47D-F294F9A96A4E}" sibTransId="{484F38E8-0C14-4CA5-9EC4-E911DB8D5E74}"/>
    <dgm:cxn modelId="{4CC1CFCD-E423-497A-97CB-F089DC1D60D1}" srcId="{F38A59CA-C38C-4DB6-9EBA-385A66EBC852}" destId="{DE870990-09E0-4A5E-8A47-6FBB6BD32ABB}" srcOrd="7" destOrd="0" parTransId="{57904139-85E8-4BBE-B978-72F64BADDEF0}" sibTransId="{B4D7794D-D2BF-4D38-9CC4-3F7A7ED69F76}"/>
    <dgm:cxn modelId="{C94AE8E4-01A7-4E56-BE13-5A1EBF7ED199}" srcId="{F38A59CA-C38C-4DB6-9EBA-385A66EBC852}" destId="{F0A5D5FB-F6DB-482C-9B23-3888D6B66CC2}" srcOrd="2" destOrd="0" parTransId="{B6D03F7B-5C9B-4756-9E6D-A4F16EE1B921}" sibTransId="{6CBDC66C-C9E3-4E7A-8354-5ACA0FD9F9B7}"/>
    <dgm:cxn modelId="{D1C862EF-C11A-4B1A-9B39-753790F72423}" srcId="{F38A59CA-C38C-4DB6-9EBA-385A66EBC852}" destId="{0AF29772-BAE5-48D7-86F8-644576057B24}" srcOrd="1" destOrd="0" parTransId="{E61E8291-82EF-4D6D-BA89-D1F3600A9455}" sibTransId="{BA419DAE-3DC4-4982-A68D-78DBAD994C80}"/>
    <dgm:cxn modelId="{EC3F7CEF-7146-444A-8E3C-BC2B64D82638}" type="presOf" srcId="{CA7E419D-1B4D-49E6-860B-6BF26E2C5630}" destId="{13A3AA40-947F-5B47-B6F1-F01472484B79}" srcOrd="0" destOrd="0" presId="urn:microsoft.com/office/officeart/2005/8/layout/vList2"/>
    <dgm:cxn modelId="{267CACFC-DB58-2E46-9011-4F06E63D7344}" type="presParOf" srcId="{43F2A785-78D2-0248-A2CF-063863FDE731}" destId="{8C54FED2-6B4C-7B41-89D4-8F9EDBBB83C1}" srcOrd="0" destOrd="0" presId="urn:microsoft.com/office/officeart/2005/8/layout/vList2"/>
    <dgm:cxn modelId="{BD847830-46D5-3341-AC89-695AADCEFC3F}" type="presParOf" srcId="{43F2A785-78D2-0248-A2CF-063863FDE731}" destId="{58D8698E-71E7-C84A-B86A-C68564480FEC}" srcOrd="1" destOrd="0" presId="urn:microsoft.com/office/officeart/2005/8/layout/vList2"/>
    <dgm:cxn modelId="{9F8CDAD1-0965-0445-8332-7D65D8C257E1}" type="presParOf" srcId="{43F2A785-78D2-0248-A2CF-063863FDE731}" destId="{3C3481DA-64EA-CD41-934F-F5233C520371}" srcOrd="2" destOrd="0" presId="urn:microsoft.com/office/officeart/2005/8/layout/vList2"/>
    <dgm:cxn modelId="{80A477CC-50A4-254E-9E3D-39C22D29839A}" type="presParOf" srcId="{43F2A785-78D2-0248-A2CF-063863FDE731}" destId="{2913B1FD-24CB-7246-BE0E-3F19D238A72A}" srcOrd="3" destOrd="0" presId="urn:microsoft.com/office/officeart/2005/8/layout/vList2"/>
    <dgm:cxn modelId="{6149377F-5A12-EC40-BEAD-ADD974487001}" type="presParOf" srcId="{43F2A785-78D2-0248-A2CF-063863FDE731}" destId="{B0FF2BB7-7829-AE43-8851-79ABCA3A39D8}" srcOrd="4" destOrd="0" presId="urn:microsoft.com/office/officeart/2005/8/layout/vList2"/>
    <dgm:cxn modelId="{3749A6B7-FD2E-BF4A-A79A-4CAA540A0062}" type="presParOf" srcId="{43F2A785-78D2-0248-A2CF-063863FDE731}" destId="{A47406BE-F8C6-B844-9D7F-D674BC8A5AE5}" srcOrd="5" destOrd="0" presId="urn:microsoft.com/office/officeart/2005/8/layout/vList2"/>
    <dgm:cxn modelId="{E6A97D9F-ADEC-DD47-ABEA-F9ACBADA8761}" type="presParOf" srcId="{43F2A785-78D2-0248-A2CF-063863FDE731}" destId="{FD849DA1-6206-8147-872A-E558AE43999D}" srcOrd="6" destOrd="0" presId="urn:microsoft.com/office/officeart/2005/8/layout/vList2"/>
    <dgm:cxn modelId="{3F85CDD4-1593-1143-A84B-7A2CB010540A}" type="presParOf" srcId="{43F2A785-78D2-0248-A2CF-063863FDE731}" destId="{541D924E-2094-394B-93F8-9195BC02266C}" srcOrd="7" destOrd="0" presId="urn:microsoft.com/office/officeart/2005/8/layout/vList2"/>
    <dgm:cxn modelId="{737DA1AE-2AD3-484B-82AA-F6995DED4CDD}" type="presParOf" srcId="{43F2A785-78D2-0248-A2CF-063863FDE731}" destId="{4ED69D89-A8C2-3A4F-8FCD-5D41000651FC}" srcOrd="8" destOrd="0" presId="urn:microsoft.com/office/officeart/2005/8/layout/vList2"/>
    <dgm:cxn modelId="{BDF2890D-7583-AA43-9D5D-4CF66B212058}" type="presParOf" srcId="{43F2A785-78D2-0248-A2CF-063863FDE731}" destId="{F99A6C3F-CA4F-0148-B5C2-12DB7288E720}" srcOrd="9" destOrd="0" presId="urn:microsoft.com/office/officeart/2005/8/layout/vList2"/>
    <dgm:cxn modelId="{69A5356F-91D2-4A47-956A-749FAEBD90F1}" type="presParOf" srcId="{43F2A785-78D2-0248-A2CF-063863FDE731}" destId="{13A3AA40-947F-5B47-B6F1-F01472484B79}" srcOrd="10" destOrd="0" presId="urn:microsoft.com/office/officeart/2005/8/layout/vList2"/>
    <dgm:cxn modelId="{AB163397-27A2-A14D-B215-0143E78E1009}" type="presParOf" srcId="{43F2A785-78D2-0248-A2CF-063863FDE731}" destId="{9372D54C-8871-D04C-A1D6-48E5A44D7393}" srcOrd="11" destOrd="0" presId="urn:microsoft.com/office/officeart/2005/8/layout/vList2"/>
    <dgm:cxn modelId="{C56FA656-1B04-0544-8EA0-4209BE1CC385}" type="presParOf" srcId="{43F2A785-78D2-0248-A2CF-063863FDE731}" destId="{4745FB89-6D6C-E44A-894A-F9C647800773}" srcOrd="12" destOrd="0" presId="urn:microsoft.com/office/officeart/2005/8/layout/vList2"/>
    <dgm:cxn modelId="{AF80186A-F198-4549-84C3-BD5EC74DE96E}" type="presParOf" srcId="{43F2A785-78D2-0248-A2CF-063863FDE731}" destId="{30BF6F96-17E1-9F4C-B4BA-4A55BA2FCAE3}" srcOrd="13" destOrd="0" presId="urn:microsoft.com/office/officeart/2005/8/layout/vList2"/>
    <dgm:cxn modelId="{7A9E99FE-16D5-144C-8DD2-1AE021C37786}" type="presParOf" srcId="{43F2A785-78D2-0248-A2CF-063863FDE731}" destId="{7E2B3770-4DBC-9848-BF0D-A2943888EF83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25CCCA-68DC-F642-BF9A-73AC996C3737}">
      <dsp:nvSpPr>
        <dsp:cNvPr id="0" name=""/>
        <dsp:cNvSpPr/>
      </dsp:nvSpPr>
      <dsp:spPr>
        <a:xfrm>
          <a:off x="0" y="64337"/>
          <a:ext cx="6574535" cy="116795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The physical development of a child can manage their health and wealth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5" y="121352"/>
        <a:ext cx="6460505" cy="1053922"/>
      </dsp:txXfrm>
    </dsp:sp>
    <dsp:sp modelId="{B0C0EC01-3A13-D744-9724-1AF61F448894}">
      <dsp:nvSpPr>
        <dsp:cNvPr id="0" name=""/>
        <dsp:cNvSpPr/>
      </dsp:nvSpPr>
      <dsp:spPr>
        <a:xfrm>
          <a:off x="0" y="1295650"/>
          <a:ext cx="6574535" cy="1167952"/>
        </a:xfrm>
        <a:prstGeom prst="roundRect">
          <a:avLst/>
        </a:prstGeom>
        <a:gradFill rotWithShape="0">
          <a:gsLst>
            <a:gs pos="0">
              <a:schemeClr val="accent5">
                <a:hueOff val="2404066"/>
                <a:satOff val="-4882"/>
                <a:lumOff val="3137"/>
                <a:alphaOff val="0"/>
                <a:tint val="96000"/>
                <a:lumMod val="104000"/>
              </a:schemeClr>
            </a:gs>
            <a:gs pos="100000">
              <a:schemeClr val="accent5">
                <a:hueOff val="2404066"/>
                <a:satOff val="-4882"/>
                <a:lumOff val="3137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Cognitive development helps to manage thinking ability and intellectual learning process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5" y="1352665"/>
        <a:ext cx="6460505" cy="1053922"/>
      </dsp:txXfrm>
    </dsp:sp>
    <dsp:sp modelId="{50758C97-584F-A24E-A672-40B38D5B50DC}">
      <dsp:nvSpPr>
        <dsp:cNvPr id="0" name=""/>
        <dsp:cNvSpPr/>
      </dsp:nvSpPr>
      <dsp:spPr>
        <a:xfrm>
          <a:off x="0" y="2526962"/>
          <a:ext cx="6574535" cy="1167952"/>
        </a:xfrm>
        <a:prstGeom prst="roundRect">
          <a:avLst/>
        </a:prstGeom>
        <a:gradFill rotWithShape="0">
          <a:gsLst>
            <a:gs pos="0">
              <a:schemeClr val="accent5">
                <a:hueOff val="4808133"/>
                <a:satOff val="-9764"/>
                <a:lumOff val="6275"/>
                <a:alphaOff val="0"/>
                <a:tint val="96000"/>
                <a:lumMod val="104000"/>
              </a:schemeClr>
            </a:gs>
            <a:gs pos="100000">
              <a:schemeClr val="accent5">
                <a:hueOff val="4808133"/>
                <a:satOff val="-9764"/>
                <a:lumOff val="6275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Emotional or social development helps a child to implement their social activities and emotion to other people and in an environment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5" y="2583977"/>
        <a:ext cx="6460505" cy="10539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7C6B7C-9C74-5349-B7D0-FA5429D00A39}">
      <dsp:nvSpPr>
        <dsp:cNvPr id="0" name=""/>
        <dsp:cNvSpPr/>
      </dsp:nvSpPr>
      <dsp:spPr>
        <a:xfrm>
          <a:off x="0" y="53330"/>
          <a:ext cx="4608512" cy="1167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For the Sensorimotor stage, the goal is object permanence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5" y="110345"/>
        <a:ext cx="4494482" cy="1053922"/>
      </dsp:txXfrm>
    </dsp:sp>
    <dsp:sp modelId="{63CD5928-0A8D-6040-9215-1F34B70769D0}">
      <dsp:nvSpPr>
        <dsp:cNvPr id="0" name=""/>
        <dsp:cNvSpPr/>
      </dsp:nvSpPr>
      <dsp:spPr>
        <a:xfrm>
          <a:off x="0" y="1284643"/>
          <a:ext cx="4608512" cy="1167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For the Preoperational stage, the goal is symbolic thought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5" y="1341658"/>
        <a:ext cx="4494482" cy="1053922"/>
      </dsp:txXfrm>
    </dsp:sp>
    <dsp:sp modelId="{AB9DCBF7-7F06-DF46-967C-61F032705AF9}">
      <dsp:nvSpPr>
        <dsp:cNvPr id="0" name=""/>
        <dsp:cNvSpPr/>
      </dsp:nvSpPr>
      <dsp:spPr>
        <a:xfrm>
          <a:off x="0" y="2515955"/>
          <a:ext cx="4608512" cy="1167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For the concrete operational stage, the aim is to manage operational thought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5" y="2572970"/>
        <a:ext cx="4494482" cy="1053922"/>
      </dsp:txXfrm>
    </dsp:sp>
    <dsp:sp modelId="{605B48D3-6AD9-2B43-B2D6-768B2F504277}">
      <dsp:nvSpPr>
        <dsp:cNvPr id="0" name=""/>
        <dsp:cNvSpPr/>
      </dsp:nvSpPr>
      <dsp:spPr>
        <a:xfrm>
          <a:off x="0" y="3747268"/>
          <a:ext cx="4608512" cy="1167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For formal operation, the aim is to manage abstract concepts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5" y="3804283"/>
        <a:ext cx="4494482" cy="10539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63C440-C1E3-4217-9D55-4B75E25DB9A4}">
      <dsp:nvSpPr>
        <dsp:cNvPr id="0" name=""/>
        <dsp:cNvSpPr/>
      </dsp:nvSpPr>
      <dsp:spPr>
        <a:xfrm>
          <a:off x="0" y="632"/>
          <a:ext cx="4896544" cy="14809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279EDC-9FD7-4ABF-8ACB-96504541D841}">
      <dsp:nvSpPr>
        <dsp:cNvPr id="0" name=""/>
        <dsp:cNvSpPr/>
      </dsp:nvSpPr>
      <dsp:spPr>
        <a:xfrm>
          <a:off x="447986" y="333845"/>
          <a:ext cx="814520" cy="8145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323C86-5574-4983-BFEB-2BA92D88816F}">
      <dsp:nvSpPr>
        <dsp:cNvPr id="0" name=""/>
        <dsp:cNvSpPr/>
      </dsp:nvSpPr>
      <dsp:spPr>
        <a:xfrm>
          <a:off x="1710492" y="632"/>
          <a:ext cx="3186051" cy="1480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33" tIns="156733" rIns="156733" bIns="15673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The root of culture is language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0492" y="632"/>
        <a:ext cx="3186051" cy="1480945"/>
      </dsp:txXfrm>
    </dsp:sp>
    <dsp:sp modelId="{499DFDCE-8B00-49B2-9248-2CA35E511936}">
      <dsp:nvSpPr>
        <dsp:cNvPr id="0" name=""/>
        <dsp:cNvSpPr/>
      </dsp:nvSpPr>
      <dsp:spPr>
        <a:xfrm>
          <a:off x="0" y="1851815"/>
          <a:ext cx="4896544" cy="14809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2A8FF4-40BB-432A-81A8-4DC1614710EF}">
      <dsp:nvSpPr>
        <dsp:cNvPr id="0" name=""/>
        <dsp:cNvSpPr/>
      </dsp:nvSpPr>
      <dsp:spPr>
        <a:xfrm>
          <a:off x="447986" y="2185027"/>
          <a:ext cx="814520" cy="8145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8C264-C438-4003-BD7D-8828B645A047}">
      <dsp:nvSpPr>
        <dsp:cNvPr id="0" name=""/>
        <dsp:cNvSpPr/>
      </dsp:nvSpPr>
      <dsp:spPr>
        <a:xfrm>
          <a:off x="1710492" y="1851815"/>
          <a:ext cx="3186051" cy="1480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33" tIns="156733" rIns="156733" bIns="15673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Culture is significant in learning and this emphasizes that the process of learning of a child is depending on social activities and cultural management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0492" y="1851815"/>
        <a:ext cx="3186051" cy="1480945"/>
      </dsp:txXfrm>
    </dsp:sp>
    <dsp:sp modelId="{8FDC5C2B-20CB-427F-B24D-FAAFDD84662F}">
      <dsp:nvSpPr>
        <dsp:cNvPr id="0" name=""/>
        <dsp:cNvSpPr/>
      </dsp:nvSpPr>
      <dsp:spPr>
        <a:xfrm>
          <a:off x="0" y="3702997"/>
          <a:ext cx="4896544" cy="14809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4DB2D-1D8C-4259-B85F-A262F410EF12}">
      <dsp:nvSpPr>
        <dsp:cNvPr id="0" name=""/>
        <dsp:cNvSpPr/>
      </dsp:nvSpPr>
      <dsp:spPr>
        <a:xfrm>
          <a:off x="447986" y="4036210"/>
          <a:ext cx="814520" cy="8145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5CA46-FBA6-41BF-BC73-0A459250F719}">
      <dsp:nvSpPr>
        <dsp:cNvPr id="0" name=""/>
        <dsp:cNvSpPr/>
      </dsp:nvSpPr>
      <dsp:spPr>
        <a:xfrm>
          <a:off x="1710492" y="3702997"/>
          <a:ext cx="3186051" cy="1480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33" tIns="156733" rIns="156733" bIns="15673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Cognitive development focuses on individual learning and developments of role and responsibility within the community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0492" y="3702997"/>
        <a:ext cx="3186051" cy="14809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A9C679-6CD2-C049-AF0F-38C0E81BEC93}">
      <dsp:nvSpPr>
        <dsp:cNvPr id="0" name=""/>
        <dsp:cNvSpPr/>
      </dsp:nvSpPr>
      <dsp:spPr>
        <a:xfrm>
          <a:off x="0" y="60501"/>
          <a:ext cx="3650278" cy="5703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Example 1: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43" y="88344"/>
        <a:ext cx="3594592" cy="514689"/>
      </dsp:txXfrm>
    </dsp:sp>
    <dsp:sp modelId="{C5253B5F-23CD-B140-BEDE-6BB3E13D7C90}">
      <dsp:nvSpPr>
        <dsp:cNvPr id="0" name=""/>
        <dsp:cNvSpPr/>
      </dsp:nvSpPr>
      <dsp:spPr>
        <a:xfrm>
          <a:off x="0" y="674076"/>
          <a:ext cx="3650278" cy="5703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Spending time with children and identifying their interest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43" y="701919"/>
        <a:ext cx="3594592" cy="514689"/>
      </dsp:txXfrm>
    </dsp:sp>
    <dsp:sp modelId="{D3321519-9E03-0D49-BC95-284D197AA2A9}">
      <dsp:nvSpPr>
        <dsp:cNvPr id="0" name=""/>
        <dsp:cNvSpPr/>
      </dsp:nvSpPr>
      <dsp:spPr>
        <a:xfrm>
          <a:off x="0" y="1287651"/>
          <a:ext cx="3650278" cy="5703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Mange proper psychological activities in which they want to learn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43" y="1315494"/>
        <a:ext cx="3594592" cy="514689"/>
      </dsp:txXfrm>
    </dsp:sp>
    <dsp:sp modelId="{BB44C7B7-F09C-F044-BDF4-4B36EA1F8B9F}">
      <dsp:nvSpPr>
        <dsp:cNvPr id="0" name=""/>
        <dsp:cNvSpPr/>
      </dsp:nvSpPr>
      <dsp:spPr>
        <a:xfrm>
          <a:off x="0" y="1901226"/>
          <a:ext cx="3650278" cy="5703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Example 2: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43" y="1929069"/>
        <a:ext cx="3594592" cy="514689"/>
      </dsp:txXfrm>
    </dsp:sp>
    <dsp:sp modelId="{14811C19-08F5-1241-A265-0E92B8B39C10}">
      <dsp:nvSpPr>
        <dsp:cNvPr id="0" name=""/>
        <dsp:cNvSpPr/>
      </dsp:nvSpPr>
      <dsp:spPr>
        <a:xfrm>
          <a:off x="0" y="2514801"/>
          <a:ext cx="3650278" cy="5703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Less criticizing and encouraging more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43" y="2542644"/>
        <a:ext cx="3594592" cy="514689"/>
      </dsp:txXfrm>
    </dsp:sp>
    <dsp:sp modelId="{8EE1A0CC-BCF3-194D-8273-83C6D3E88234}">
      <dsp:nvSpPr>
        <dsp:cNvPr id="0" name=""/>
        <dsp:cNvSpPr/>
      </dsp:nvSpPr>
      <dsp:spPr>
        <a:xfrm>
          <a:off x="0" y="3128376"/>
          <a:ext cx="3650278" cy="5703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Teach more with visual action and throw less words to children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43" y="3156219"/>
        <a:ext cx="3594592" cy="5146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5BF16A-6452-9A41-8238-FB32D524532B}">
      <dsp:nvSpPr>
        <dsp:cNvPr id="0" name=""/>
        <dsp:cNvSpPr/>
      </dsp:nvSpPr>
      <dsp:spPr>
        <a:xfrm>
          <a:off x="0" y="72982"/>
          <a:ext cx="4752528" cy="16189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Proper parenting and effective encouragement manage good child development for 0-5 years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032" y="152014"/>
        <a:ext cx="4594464" cy="1460923"/>
      </dsp:txXfrm>
    </dsp:sp>
    <dsp:sp modelId="{72BA2D17-4F6D-4645-AC6C-315AFE8301EB}">
      <dsp:nvSpPr>
        <dsp:cNvPr id="0" name=""/>
        <dsp:cNvSpPr/>
      </dsp:nvSpPr>
      <dsp:spPr>
        <a:xfrm>
          <a:off x="0" y="1761090"/>
          <a:ext cx="4752528" cy="16189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Identifying and managing children interests for focusing on their future activities to psychological development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032" y="1840122"/>
        <a:ext cx="4594464" cy="1460923"/>
      </dsp:txXfrm>
    </dsp:sp>
    <dsp:sp modelId="{E5FD69B1-3790-5B42-BB14-38DD12AC74C7}">
      <dsp:nvSpPr>
        <dsp:cNvPr id="0" name=""/>
        <dsp:cNvSpPr/>
      </dsp:nvSpPr>
      <dsp:spPr>
        <a:xfrm>
          <a:off x="0" y="3449197"/>
          <a:ext cx="4752528" cy="16189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For maintaining good physical activities, children must practice good sportsmanship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032" y="3528229"/>
        <a:ext cx="4594464" cy="146092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54FED2-6B4C-7B41-89D4-8F9EDBBB83C1}">
      <dsp:nvSpPr>
        <dsp:cNvPr id="0" name=""/>
        <dsp:cNvSpPr/>
      </dsp:nvSpPr>
      <dsp:spPr>
        <a:xfrm>
          <a:off x="0" y="204909"/>
          <a:ext cx="6832212" cy="57915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Biddle, S.J.,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Ciaccioni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S., Thomas, G. and Vergeer, I., 2019. Physical activity and mental health in children and adolescents: An updated review of reviews and an analysis of causality.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Psychology of Sport and Exercise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42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pp.146-155.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233181"/>
        <a:ext cx="6775668" cy="522606"/>
      </dsp:txXfrm>
    </dsp:sp>
    <dsp:sp modelId="{3C3481DA-64EA-CD41-934F-F5233C520371}">
      <dsp:nvSpPr>
        <dsp:cNvPr id="0" name=""/>
        <dsp:cNvSpPr/>
      </dsp:nvSpPr>
      <dsp:spPr>
        <a:xfrm>
          <a:off x="0" y="815739"/>
          <a:ext cx="6832212" cy="579150"/>
        </a:xfrm>
        <a:prstGeom prst="roundRect">
          <a:avLst/>
        </a:prstGeom>
        <a:gradFill rotWithShape="0">
          <a:gsLst>
            <a:gs pos="0">
              <a:schemeClr val="accent5">
                <a:hueOff val="686876"/>
                <a:satOff val="-1395"/>
                <a:lumOff val="896"/>
                <a:alphaOff val="0"/>
                <a:tint val="96000"/>
                <a:lumMod val="104000"/>
              </a:schemeClr>
            </a:gs>
            <a:gs pos="100000">
              <a:schemeClr val="accent5">
                <a:hueOff val="686876"/>
                <a:satOff val="-1395"/>
                <a:lumOff val="89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Black, M.M., Walker, S.P., Fernald, L.C., Andersen, C.T., DiGirolamo, A.M., Lu, C., McCoy, D.C., Fink, G.,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Shawar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Y.R.,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Shiffman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J. and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Devercelli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A.E., 2017. Early childhood development coming of age: science through the life course.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The Lancet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389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(10064), pp.77-90.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844011"/>
        <a:ext cx="6775668" cy="522606"/>
      </dsp:txXfrm>
    </dsp:sp>
    <dsp:sp modelId="{B0FF2BB7-7829-AE43-8851-79ABCA3A39D8}">
      <dsp:nvSpPr>
        <dsp:cNvPr id="0" name=""/>
        <dsp:cNvSpPr/>
      </dsp:nvSpPr>
      <dsp:spPr>
        <a:xfrm>
          <a:off x="0" y="1426569"/>
          <a:ext cx="6832212" cy="579150"/>
        </a:xfrm>
        <a:prstGeom prst="roundRect">
          <a:avLst/>
        </a:prstGeom>
        <a:gradFill rotWithShape="0">
          <a:gsLst>
            <a:gs pos="0">
              <a:schemeClr val="accent5">
                <a:hueOff val="1373752"/>
                <a:satOff val="-2790"/>
                <a:lumOff val="1793"/>
                <a:alphaOff val="0"/>
                <a:tint val="96000"/>
                <a:lumMod val="104000"/>
              </a:schemeClr>
            </a:gs>
            <a:gs pos="100000">
              <a:schemeClr val="accent5">
                <a:hueOff val="1373752"/>
                <a:satOff val="-2790"/>
                <a:lumOff val="179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Dewi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N.C., 2021. Individual Differences in Developmental Psychology Early Childhood Mentality. </a:t>
          </a:r>
          <a:r>
            <a:rPr lang="en-GB" sz="1100" i="1" kern="1200" dirty="0" err="1">
              <a:latin typeface="Arial" panose="020B0604020202020204" pitchFamily="34" charset="0"/>
              <a:cs typeface="Arial" panose="020B0604020202020204" pitchFamily="34" charset="0"/>
            </a:rPr>
            <a:t>Nazhruna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100" i="1" kern="1200" dirty="0" err="1">
              <a:latin typeface="Arial" panose="020B0604020202020204" pitchFamily="34" charset="0"/>
              <a:cs typeface="Arial" panose="020B0604020202020204" pitchFamily="34" charset="0"/>
            </a:rPr>
            <a:t>Jurnal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 Pendidikan Islam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4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(2), pp.447-459.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1454841"/>
        <a:ext cx="6775668" cy="522606"/>
      </dsp:txXfrm>
    </dsp:sp>
    <dsp:sp modelId="{FD849DA1-6206-8147-872A-E558AE43999D}">
      <dsp:nvSpPr>
        <dsp:cNvPr id="0" name=""/>
        <dsp:cNvSpPr/>
      </dsp:nvSpPr>
      <dsp:spPr>
        <a:xfrm>
          <a:off x="0" y="2037399"/>
          <a:ext cx="6832212" cy="579150"/>
        </a:xfrm>
        <a:prstGeom prst="roundRect">
          <a:avLst/>
        </a:prstGeom>
        <a:gradFill rotWithShape="0">
          <a:gsLst>
            <a:gs pos="0">
              <a:schemeClr val="accent5">
                <a:hueOff val="2060628"/>
                <a:satOff val="-4185"/>
                <a:lumOff val="2689"/>
                <a:alphaOff val="0"/>
                <a:tint val="96000"/>
                <a:lumMod val="104000"/>
              </a:schemeClr>
            </a:gs>
            <a:gs pos="100000">
              <a:schemeClr val="accent5">
                <a:hueOff val="2060628"/>
                <a:satOff val="-4185"/>
                <a:lumOff val="2689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Hambrick, E.P., Brawner, T.W., Perry, B.D., Brandt, K., Hofmeister, C. and Collins, J.O., 2019. Beyond the ACE score: Examining relationships between timing of developmental adversity, relational health and developmental outcomes in children.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Archives of Psychiatric Nursing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33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(3), pp.238-247.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2065671"/>
        <a:ext cx="6775668" cy="522606"/>
      </dsp:txXfrm>
    </dsp:sp>
    <dsp:sp modelId="{4ED69D89-A8C2-3A4F-8FCD-5D41000651FC}">
      <dsp:nvSpPr>
        <dsp:cNvPr id="0" name=""/>
        <dsp:cNvSpPr/>
      </dsp:nvSpPr>
      <dsp:spPr>
        <a:xfrm>
          <a:off x="0" y="2648229"/>
          <a:ext cx="6832212" cy="579150"/>
        </a:xfrm>
        <a:prstGeom prst="roundRect">
          <a:avLst/>
        </a:prstGeom>
        <a:gradFill rotWithShape="0">
          <a:gsLst>
            <a:gs pos="0">
              <a:schemeClr val="accent5">
                <a:hueOff val="2747504"/>
                <a:satOff val="-5579"/>
                <a:lumOff val="3586"/>
                <a:alphaOff val="0"/>
                <a:tint val="96000"/>
                <a:lumMod val="104000"/>
              </a:schemeClr>
            </a:gs>
            <a:gs pos="100000">
              <a:schemeClr val="accent5">
                <a:hueOff val="2747504"/>
                <a:satOff val="-5579"/>
                <a:lumOff val="358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Hanfstingl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B.,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Benke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G. and Zhang, Y., 2019. Comparing variation theory with Piaget’s theory of cognitive development: more similarities than differences?.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Educational Action Research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27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(4), pp.511-526.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2676501"/>
        <a:ext cx="6775668" cy="522606"/>
      </dsp:txXfrm>
    </dsp:sp>
    <dsp:sp modelId="{13A3AA40-947F-5B47-B6F1-F01472484B79}">
      <dsp:nvSpPr>
        <dsp:cNvPr id="0" name=""/>
        <dsp:cNvSpPr/>
      </dsp:nvSpPr>
      <dsp:spPr>
        <a:xfrm>
          <a:off x="0" y="3259059"/>
          <a:ext cx="6832212" cy="579150"/>
        </a:xfrm>
        <a:prstGeom prst="roundRect">
          <a:avLst/>
        </a:prstGeom>
        <a:gradFill rotWithShape="0">
          <a:gsLst>
            <a:gs pos="0">
              <a:schemeClr val="accent5">
                <a:hueOff val="3434381"/>
                <a:satOff val="-6974"/>
                <a:lumOff val="4482"/>
                <a:alphaOff val="0"/>
                <a:tint val="96000"/>
                <a:lumMod val="104000"/>
              </a:schemeClr>
            </a:gs>
            <a:gs pos="100000">
              <a:schemeClr val="accent5">
                <a:hueOff val="3434381"/>
                <a:satOff val="-6974"/>
                <a:lumOff val="448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Morris, A.S., Criss, M.M., Silk, J.S. and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Houltberg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B.J., 2017. The impact of parenting on emotion regulation during childhood and adolescence.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Child Development Perspectives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11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(4), pp.233-238.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3287331"/>
        <a:ext cx="6775668" cy="522606"/>
      </dsp:txXfrm>
    </dsp:sp>
    <dsp:sp modelId="{4745FB89-6D6C-E44A-894A-F9C647800773}">
      <dsp:nvSpPr>
        <dsp:cNvPr id="0" name=""/>
        <dsp:cNvSpPr/>
      </dsp:nvSpPr>
      <dsp:spPr>
        <a:xfrm>
          <a:off x="0" y="3869889"/>
          <a:ext cx="6832212" cy="579150"/>
        </a:xfrm>
        <a:prstGeom prst="roundRect">
          <a:avLst/>
        </a:prstGeom>
        <a:gradFill rotWithShape="0">
          <a:gsLst>
            <a:gs pos="0">
              <a:schemeClr val="accent5">
                <a:hueOff val="4121256"/>
                <a:satOff val="-8369"/>
                <a:lumOff val="5379"/>
                <a:alphaOff val="0"/>
                <a:tint val="96000"/>
                <a:lumMod val="104000"/>
              </a:schemeClr>
            </a:gs>
            <a:gs pos="100000">
              <a:schemeClr val="accent5">
                <a:hueOff val="4121256"/>
                <a:satOff val="-8369"/>
                <a:lumOff val="5379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Taber, K.S., 2020. Mediated Learning Leading Development—The Social Development Theory of Lev Vygotsky. In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Science Education in Theory and Practice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(pp. 277-291). Springer, Cham.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3898161"/>
        <a:ext cx="6775668" cy="522606"/>
      </dsp:txXfrm>
    </dsp:sp>
    <dsp:sp modelId="{7E2B3770-4DBC-9848-BF0D-A2943888EF83}">
      <dsp:nvSpPr>
        <dsp:cNvPr id="0" name=""/>
        <dsp:cNvSpPr/>
      </dsp:nvSpPr>
      <dsp:spPr>
        <a:xfrm>
          <a:off x="0" y="4480719"/>
          <a:ext cx="6832212" cy="579150"/>
        </a:xfrm>
        <a:prstGeom prst="roundRect">
          <a:avLst/>
        </a:prstGeom>
        <a:gradFill rotWithShape="0">
          <a:gsLst>
            <a:gs pos="0">
              <a:schemeClr val="accent5">
                <a:hueOff val="4808133"/>
                <a:satOff val="-9764"/>
                <a:lumOff val="6275"/>
                <a:alphaOff val="0"/>
                <a:tint val="96000"/>
                <a:lumMod val="104000"/>
              </a:schemeClr>
            </a:gs>
            <a:gs pos="100000">
              <a:schemeClr val="accent5">
                <a:hueOff val="4808133"/>
                <a:satOff val="-9764"/>
                <a:lumOff val="6275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Trent, M., Dooley, D.G. and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Dougé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J., 2019. The impact of racism on child and adolescent health. </a:t>
          </a:r>
          <a:r>
            <a:rPr lang="en-GB" sz="1100" i="1" kern="1200" dirty="0" err="1">
              <a:latin typeface="Arial" panose="020B0604020202020204" pitchFamily="34" charset="0"/>
              <a:cs typeface="Arial" panose="020B0604020202020204" pitchFamily="34" charset="0"/>
            </a:rPr>
            <a:t>Pediatrics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144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(2).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4508991"/>
        <a:ext cx="6775668" cy="52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1F7FDB-5314-4A2E-A431-B04DF0F717F6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C7156-3615-4F62-A051-2D713E6E8F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79489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Child psychology is an activity of conscious and subconscious childhood development and looking for the way of interaction of a child with their parents, family members, and the world (</a:t>
            </a:r>
            <a:r>
              <a:rPr lang="en-GB" sz="11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Hanfstingl</a:t>
            </a: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110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 </a:t>
            </a: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2019). It is useful to manage their mental development. The study is mainly based on </a:t>
            </a:r>
            <a:r>
              <a:rPr lang="en-GB" sz="110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n-GB" sz="1100" b="1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child’s experience between the ages of 0 – 5 years can affect the rest of their lives</a:t>
            </a:r>
            <a:r>
              <a:rPr lang="en-GB" sz="110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”.  </a:t>
            </a:r>
            <a:endParaRPr lang="en-IN" sz="11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C7156-3615-4F62-A051-2D713E6E8F82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75177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10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the Sensorimotor stage, the goal is object permanence</a:t>
            </a:r>
            <a:endParaRPr lang="en-IN" sz="110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/>
            <a:r>
              <a:rPr lang="en-GB" sz="110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the Preoperational stage, the goal is symbolic thought</a:t>
            </a:r>
            <a:endParaRPr lang="en-IN" sz="110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/>
            <a:r>
              <a:rPr lang="en-GB" sz="110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the concrete operational stage, the aim is to manage operational thought</a:t>
            </a:r>
            <a:endParaRPr lang="en-IN" sz="110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/>
            <a:r>
              <a:rPr lang="en-GB" sz="110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formal operation, the aim is to manage abstract concepts</a:t>
            </a:r>
            <a:endParaRPr lang="en-IN" sz="110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n-GB" sz="110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Piaget’s theory of cognitive development</a:t>
            </a: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” suggests managing the children's movement through different stages and that focuses on children's natural intelligence and understanding as well as knowledge about this regard (Biddle </a:t>
            </a:r>
            <a:r>
              <a:rPr lang="en-GB" sz="110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 </a:t>
            </a: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2019). There are four stages that are managed by Piaget and these are Sensorimotor (18-24 months), preoperational (2-7 years), Concrete operational (7-11 years), and Formal operation (adulthood) (Black </a:t>
            </a:r>
            <a:r>
              <a:rPr lang="en-GB" sz="110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 </a:t>
            </a: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2017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 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C7156-3615-4F62-A051-2D713E6E8F82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343388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10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root of culture is language</a:t>
            </a:r>
            <a:endParaRPr lang="en-IN" sz="110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/>
            <a:r>
              <a:rPr lang="en-GB" sz="110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Culture is significant in learning and this emphasizes that the process of learning of a child is depending on social activities and cultural management</a:t>
            </a:r>
            <a:endParaRPr lang="en-IN" sz="110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/>
            <a:r>
              <a:rPr lang="en-GB" sz="110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Cognitive development focuses on individual learning and developments of role and responsibility within the community</a:t>
            </a:r>
            <a:endParaRPr lang="en-IN" sz="110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n-GB" sz="1100" i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Vygotsky’s</a:t>
            </a:r>
            <a:r>
              <a:rPr lang="en-GB" sz="110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approach to child development of social constructivism</a:t>
            </a: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” is focused on the products of social interaction by using cognitive functions. As depicted by </a:t>
            </a:r>
            <a:r>
              <a:rPr lang="en-GB" sz="11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Hambrick</a:t>
            </a: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110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</a:t>
            </a: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(2019), for a child, learning collaborative nature is involved with the construction of ideas and knowledge by using social negotiation.  </a:t>
            </a:r>
            <a:endParaRPr lang="en-IN" sz="11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C7156-3615-4F62-A051-2D713E6E8F82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428559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Right guidance from parents and their proper regimen of diet and exercise is helpful for a child to achieve better physical development (Trent </a:t>
            </a:r>
            <a:r>
              <a:rPr lang="en-GB" sz="110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 </a:t>
            </a:r>
            <a:r>
              <a:rPr lang="en-GB" sz="11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2019). Children learn about exercising on a regular basis, being healthy, growing in a cognitive environment, and having an exact diet throughout play and learning. In this regard, parenting is the major factor in making their child more wise and intelligent (Taber, 2020). </a:t>
            </a:r>
            <a:endParaRPr lang="en-IN" sz="11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C7156-3615-4F62-A051-2D713E6E8F82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672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the above discussion of this particular topic, it can be concluded that child psychology is mainly dependent on parenting for 0-5 years children (Morris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 al.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2017). In this regard, two major theories are really effective for developing their growth and managing effective processes to control social activities and their cognitive nature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Dewi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2021). Thus, providing encouragement, support, and different activities about psychosocial norms are meaningful for a child's psychological development.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C7156-3615-4F62-A051-2D713E6E8F82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31797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79860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57023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64758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89517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8047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99482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929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04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55467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6812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770254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450392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49761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57870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301770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50474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D1370-7E70-4A13-81BC-7985B42B6583}" type="datetimeFigureOut">
              <a:rPr lang="en-IN" smtClean="0"/>
              <a:t>27-10-2021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07A443D-B92C-470A-BAAE-C5F0BD8DBF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6753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gif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1.jp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83CF4-EC5D-4EB0-BD74-0AE444E20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5901234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Elvira Cociu                Student ID number: 2007945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Module: Psychology for Health and Social Health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BMHP4019_BIRM 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Rebecca Kavanagh  And </a:t>
            </a:r>
            <a:r>
              <a:rPr lang="en-GB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Dushika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Soundararajan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Assignment Title: Presentation, Task 1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“A child’s experience between the ages of 0 – 5 years can affect the rest of their lives”</a:t>
            </a: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2476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98690" y="844510"/>
            <a:ext cx="3710018" cy="416974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 child’s experience between the ages of 0 – 5 years can affect the rest of their lives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Toy plastic numbers">
            <a:extLst>
              <a:ext uri="{FF2B5EF4-FFF2-40B4-BE49-F238E27FC236}">
                <a16:creationId xmlns:a16="http://schemas.microsoft.com/office/drawing/2014/main" id="{94FD4B5C-9F2A-49CF-9B23-FD513B0239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44" r="23504"/>
          <a:stretch/>
        </p:blipFill>
        <p:spPr>
          <a:xfrm>
            <a:off x="6095998" y="-20965"/>
            <a:ext cx="6096002" cy="687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14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1B121-12B5-4977-A064-636AB0B9B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>
            <a:normAutofit/>
          </a:bodyPr>
          <a:lstStyle/>
          <a:p>
            <a:r>
              <a:rPr lang="en-GB" b="1">
                <a:latin typeface="Times New Roman" pitchFamily="18" charset="0"/>
                <a:cs typeface="Times New Roman" pitchFamily="18" charset="0"/>
              </a:rPr>
              <a:t>Introduction</a:t>
            </a:r>
            <a:br>
              <a:rPr lang="en-IN" b="1">
                <a:latin typeface="Times New Roman" pitchFamily="18" charset="0"/>
                <a:cs typeface="Times New Roman" pitchFamily="18" charset="0"/>
              </a:rPr>
            </a:b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D05F70-AB3E-4472-B26B-EFE6A5A5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2088" y="1150732"/>
            <a:ext cx="3981455" cy="4236494"/>
          </a:xfrm>
          <a:prstGeom prst="rect">
            <a:avLst/>
          </a:prstGeom>
        </p:spPr>
      </p:pic>
      <p:sp>
        <p:nvSpPr>
          <p:cNvPr id="15" name="Freeform 11">
            <a:extLst>
              <a:ext uri="{FF2B5EF4-FFF2-40B4-BE49-F238E27FC236}">
                <a16:creationId xmlns:a16="http://schemas.microsoft.com/office/drawing/2014/main" id="{21F6BE39-9E37-45F0-B10C-92305CFB7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776FF71-10DB-42D2-B8A0-EF1948C49B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9429471"/>
              </p:ext>
            </p:extLst>
          </p:nvPr>
        </p:nvGraphicFramePr>
        <p:xfrm>
          <a:off x="649224" y="2133600"/>
          <a:ext cx="6574535" cy="3759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07547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6696" y="-20910"/>
            <a:ext cx="8507288" cy="1721718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Relevant psychological theories relating to this age group</a:t>
            </a:r>
            <a:b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Piaget’s theory of cognitive development</a:t>
            </a:r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165B12A-0ABF-406E-B6ED-8C12F979DA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7237933"/>
              </p:ext>
            </p:extLst>
          </p:nvPr>
        </p:nvGraphicFramePr>
        <p:xfrm>
          <a:off x="1690142" y="1844824"/>
          <a:ext cx="4608512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9938" y="1988840"/>
            <a:ext cx="3851920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312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512" y="274638"/>
            <a:ext cx="8507288" cy="1714202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Vygotsky’s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theory of social constructivism</a:t>
            </a:r>
            <a:br>
              <a:rPr lang="en-IN" b="1" dirty="0">
                <a:latin typeface="Times New Roman" pitchFamily="18" charset="0"/>
                <a:cs typeface="Times New Roman" pitchFamily="18" charset="0"/>
              </a:rPr>
            </a:b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53815452-2620-49C7-910F-0C97803CAD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5049954"/>
              </p:ext>
            </p:extLst>
          </p:nvPr>
        </p:nvGraphicFramePr>
        <p:xfrm>
          <a:off x="1703512" y="1628800"/>
          <a:ext cx="4896544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081" y="1556792"/>
            <a:ext cx="3758555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814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At least two practical examples of how a parent can support their child’s development</a:t>
            </a:r>
            <a:br>
              <a:rPr lang="en-IN" sz="2000" b="1" dirty="0">
                <a:latin typeface="Times New Roman" pitchFamily="18" charset="0"/>
                <a:cs typeface="Times New Roman" pitchFamily="18" charset="0"/>
              </a:rPr>
            </a:br>
            <a:endParaRPr lang="en-IN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543" y="1180393"/>
            <a:ext cx="6953577" cy="4172146"/>
          </a:xfrm>
          <a:prstGeom prst="rect">
            <a:avLst/>
          </a:prstGeom>
        </p:spPr>
      </p:pic>
      <p:sp>
        <p:nvSpPr>
          <p:cNvPr id="15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4582C33-1113-461F-B0B5-F6512A8D5D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8109476"/>
              </p:ext>
            </p:extLst>
          </p:nvPr>
        </p:nvGraphicFramePr>
        <p:xfrm>
          <a:off x="649225" y="2133600"/>
          <a:ext cx="3650278" cy="3759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73281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C4B4D1D-6B41-4228-8BFA-D06D0760DC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4923000"/>
              </p:ext>
            </p:extLst>
          </p:nvPr>
        </p:nvGraphicFramePr>
        <p:xfrm>
          <a:off x="1703512" y="1600200"/>
          <a:ext cx="4752528" cy="5141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4" y="1700808"/>
            <a:ext cx="381000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521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C39E1F-FC46-456E-86BD-1F787A8CF8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7357941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8734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1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48419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44</TotalTime>
  <Words>1214</Words>
  <Application>Microsoft Office PowerPoint</Application>
  <PresentationFormat>Widescreen</PresentationFormat>
  <Paragraphs>52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Times New Roman</vt:lpstr>
      <vt:lpstr>Wingdings 3</vt:lpstr>
      <vt:lpstr>Wisp</vt:lpstr>
      <vt:lpstr>Student name: Elvira Cociu                Student ID number: 2007945     Module: Psychology for Health and Social Health     Module code: BMHP4019_BIRM      Lecturer: Rebecca Kavanagh  And Dushika Soundararajan      Assignment Title: Presentation, Task 1     “A child’s experience between the ages of 0 – 5 years can affect the rest of their lives”    </vt:lpstr>
      <vt:lpstr>A child’s experience between the ages of 0 – 5 years can affect the rest of their lives</vt:lpstr>
      <vt:lpstr>Introduction </vt:lpstr>
      <vt:lpstr>Relevant psychological theories relating to this age group (Piaget’s theory of cognitive development)</vt:lpstr>
      <vt:lpstr>Vygotsky’s theory of social constructivism </vt:lpstr>
      <vt:lpstr>At least two practical examples of how a parent can support their child’s development </vt:lpstr>
      <vt:lpstr>Conclusion 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child’s experience between the ages of 0 – 5 years can affect the rest of their lives</dc:title>
  <cp:lastModifiedBy>Elvira Cociu</cp:lastModifiedBy>
  <cp:revision>4</cp:revision>
  <dcterms:created xsi:type="dcterms:W3CDTF">2021-10-26T12:05:12Z</dcterms:created>
  <dcterms:modified xsi:type="dcterms:W3CDTF">2021-10-27T10:47:28Z</dcterms:modified>
</cp:coreProperties>
</file>