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0688638" cy="7562850"/>
  <p:notesSz cx="7562850" cy="10688638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B2A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00" d="100"/>
          <a:sy n="100" d="100"/>
        </p:scale>
        <p:origin x="844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156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13232" y="73152"/>
            <a:ext cx="9646920" cy="31089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B2A63"/>
                </a:solidFill>
                <a:latin typeface="Times New Roman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Leading Group Projects with Emotional Intelligence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1554480" y="475488"/>
            <a:ext cx="7680960" cy="2011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How EI improves teamwork, communication and group success in university projects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228600" y="768096"/>
            <a:ext cx="10195560" cy="0"/>
          </a:xfrm>
          <a:prstGeom prst="line">
            <a:avLst/>
          </a:prstGeom>
          <a:noFill/>
          <a:ln w="12700">
            <a:solidFill>
              <a:srgbClr val="B7CCE8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256032" y="932688"/>
            <a:ext cx="2971800" cy="228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2F80ED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1. Introduction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 1" descr="/mnt/data/a_clean_modern_vector_flat_illustration_of_a_col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456" y="1225296"/>
            <a:ext cx="2926080" cy="219456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256032" y="3502152"/>
            <a:ext cx="2880360" cy="548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EI means recognising, understanding and managing emotions. In group projects it helps students stay calm, communicate clearly and keep trust under pressure.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/>
          <p:cNvSpPr/>
          <p:nvPr/>
        </p:nvSpPr>
        <p:spPr>
          <a:xfrm>
            <a:off x="3493008" y="932688"/>
            <a:ext cx="3063240" cy="228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138A65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2. EI in Teamwork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Image 2" descr="/mnt/data/a_clean_vector_illustration_scene_white_backgrou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1568" y="1225296"/>
            <a:ext cx="3154680" cy="1773936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3438144" y="3200400"/>
            <a:ext cx="310896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2A63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Self-awareness  -  Self-regulation  -  Motivation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1100" b="1" dirty="0">
                <a:solidFill>
                  <a:srgbClr val="0B2A63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Empathy  -  Social skills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7"/>
          <p:cNvSpPr/>
          <p:nvPr/>
        </p:nvSpPr>
        <p:spPr>
          <a:xfrm>
            <a:off x="3438144" y="3685032"/>
            <a:ext cx="3108960" cy="2011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105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Applied to conflict, deadlines and feedback.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8"/>
          <p:cNvSpPr/>
          <p:nvPr/>
        </p:nvSpPr>
        <p:spPr>
          <a:xfrm>
            <a:off x="6903720" y="932688"/>
            <a:ext cx="3429000" cy="228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6C3BB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3. Managing Own Emotions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Image 3" descr="/mnt/data/a_clean_vector_infographic_illustration_on_a_whi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8272" y="1234440"/>
            <a:ext cx="3611880" cy="2029968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6894576" y="3493008"/>
            <a:ext cx="333756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/>
          </a:bodyPr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6C3BB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Notice emotion → Pause → Reflect → Choose response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0"/>
          <p:cNvSpPr/>
          <p:nvPr/>
        </p:nvSpPr>
        <p:spPr>
          <a:xfrm>
            <a:off x="6976872" y="3822192"/>
            <a:ext cx="315468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03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Use breathing, reflection, mindfulness and early stress management.</a:t>
            </a:r>
            <a:endParaRPr lang="en-US" sz="103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1"/>
          <p:cNvSpPr/>
          <p:nvPr/>
        </p:nvSpPr>
        <p:spPr>
          <a:xfrm>
            <a:off x="228600" y="4251960"/>
            <a:ext cx="10195560" cy="0"/>
          </a:xfrm>
          <a:prstGeom prst="line">
            <a:avLst/>
          </a:prstGeom>
          <a:noFill/>
          <a:ln w="12700">
            <a:solidFill>
              <a:srgbClr val="B7CCE8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2"/>
          <p:cNvSpPr/>
          <p:nvPr/>
        </p:nvSpPr>
        <p:spPr>
          <a:xfrm>
            <a:off x="256032" y="4480560"/>
            <a:ext cx="4663440" cy="228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138A65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4. Understanding Others’ Emotions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Image 4" descr="/mnt/data/empathy_collage_no_bottom_icon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032" y="4846320"/>
            <a:ext cx="4800600" cy="2240280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310896" y="7205472"/>
            <a:ext cx="45720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98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Empathy turns disagreement into useful discussion: listen actively, take perspective and give feedback without blame.</a:t>
            </a:r>
            <a:endParaRPr lang="en-US" sz="9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4"/>
          <p:cNvSpPr/>
          <p:nvPr/>
        </p:nvSpPr>
        <p:spPr>
          <a:xfrm>
            <a:off x="5431536" y="4480560"/>
            <a:ext cx="4800600" cy="228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sz="1550" b="1" dirty="0">
                <a:solidFill>
                  <a:srgbClr val="E85D04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5. Conclusion / Recommendations</a:t>
            </a:r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15"/>
          <p:cNvSpPr/>
          <p:nvPr/>
        </p:nvSpPr>
        <p:spPr>
          <a:xfrm>
            <a:off x="5468112" y="4828032"/>
            <a:ext cx="1234440" cy="2011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B2A63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Key takeaway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6"/>
          <p:cNvSpPr/>
          <p:nvPr/>
        </p:nvSpPr>
        <p:spPr>
          <a:xfrm>
            <a:off x="5468112" y="5129784"/>
            <a:ext cx="452628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107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Emotionally intelligent teams are more likely to stay productive because they manage pressure, repair conflict and support each other.</a:t>
            </a:r>
            <a:endParaRPr lang="en-US" sz="107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17"/>
          <p:cNvSpPr/>
          <p:nvPr/>
        </p:nvSpPr>
        <p:spPr>
          <a:xfrm>
            <a:off x="5468112" y="5724144"/>
            <a:ext cx="1325880" cy="2011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0B2A63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Practical tips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18"/>
          <p:cNvSpPr/>
          <p:nvPr/>
        </p:nvSpPr>
        <p:spPr>
          <a:xfrm>
            <a:off x="5468112" y="5998464"/>
            <a:ext cx="2129830" cy="10241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Pause before reacting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US" sz="105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Check in with teammates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US" sz="105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Listen before advising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US" sz="105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Give clear, kind feedback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r>
              <a:rPr lang="en-US" sz="105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Manage stress early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21"/>
          <p:cNvSpPr/>
          <p:nvPr/>
        </p:nvSpPr>
        <p:spPr>
          <a:xfrm>
            <a:off x="5468112" y="6839712"/>
            <a:ext cx="1920240" cy="182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0B2A63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References </a:t>
            </a:r>
            <a:endParaRPr lang="en-US" sz="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2"/>
          <p:cNvSpPr/>
          <p:nvPr/>
        </p:nvSpPr>
        <p:spPr>
          <a:xfrm>
            <a:off x="5468112" y="7059168"/>
            <a:ext cx="4983480" cy="3931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r>
              <a:rPr lang="en-US" sz="660" dirty="0">
                <a:solidFill>
                  <a:srgbClr val="44546A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Cherniss, C. (2010) “Emotional intelligence: Toward clarification of a concept”, Industrial and Organizational Psychology, 3(2), pp. 110–126. Goleman, D. (1995) Emotional Intelligence. New York: Bantam Books.  Mayer, J.D. and Salovey, P. (1997) “What is emotional intelligence?”, in Salovey, P. and Sluyter, D. (eds.) Emotional Development and Emotional Intelligence. New York: Basic Books, pp. 3–31.</a:t>
            </a:r>
            <a:endParaRPr lang="en-US" sz="66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DE8CE1E-9333-01C9-A81D-4F87885648D8}"/>
              </a:ext>
            </a:extLst>
          </p:cNvPr>
          <p:cNvSpPr txBox="1"/>
          <p:nvPr/>
        </p:nvSpPr>
        <p:spPr>
          <a:xfrm>
            <a:off x="8618220" y="407496"/>
            <a:ext cx="34877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B2A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Yehor Kulikov (</a:t>
            </a:r>
            <a:r>
              <a:rPr lang="en-GB" sz="1200" dirty="0">
                <a:solidFill>
                  <a:srgbClr val="0B2A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2417098</a:t>
            </a:r>
            <a:r>
              <a:rPr lang="en-GB" sz="1200" b="1" dirty="0">
                <a:solidFill>
                  <a:srgbClr val="0B2A6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5A8970-35F6-73F1-A6D9-4689F0DC3C5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0360" y="36872"/>
            <a:ext cx="582236" cy="64628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271</Words>
  <Application>Microsoft Office PowerPoint</Application>
  <PresentationFormat>Custom</PresentationFormat>
  <Paragraphs>26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Times New Roman</vt:lpstr>
      <vt:lpstr>Office Theme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Group Projects with Emotional Intelligence</dc:title>
  <dc:subject>Leading Group Projects with Emotional Intelligence</dc:subject>
  <dc:creator>OpenAI</dc:creator>
  <cp:lastModifiedBy>Yehor Kulikov (2417098)</cp:lastModifiedBy>
  <cp:revision>4</cp:revision>
  <dcterms:created xsi:type="dcterms:W3CDTF">2026-07-05T15:51:47Z</dcterms:created>
  <dcterms:modified xsi:type="dcterms:W3CDTF">2026-07-05T16:12:27Z</dcterms:modified>
</cp:coreProperties>
</file>