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handoutMasterIdLst>
    <p:handoutMasterId r:id="rId19"/>
  </p:handoutMasterIdLst>
  <p:sldIdLst>
    <p:sldId id="256" r:id="rId2"/>
    <p:sldId id="310" r:id="rId3"/>
    <p:sldId id="275" r:id="rId4"/>
    <p:sldId id="311" r:id="rId5"/>
    <p:sldId id="308" r:id="rId6"/>
    <p:sldId id="309" r:id="rId7"/>
    <p:sldId id="307" r:id="rId8"/>
    <p:sldId id="287" r:id="rId9"/>
    <p:sldId id="305" r:id="rId10"/>
    <p:sldId id="302" r:id="rId11"/>
    <p:sldId id="293" r:id="rId12"/>
    <p:sldId id="297" r:id="rId13"/>
    <p:sldId id="298" r:id="rId14"/>
    <p:sldId id="299" r:id="rId15"/>
    <p:sldId id="292" r:id="rId16"/>
    <p:sldId id="294" r:id="rId17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88"/>
    <p:restoredTop sz="94640"/>
  </p:normalViewPr>
  <p:slideViewPr>
    <p:cSldViewPr>
      <p:cViewPr varScale="1">
        <p:scale>
          <a:sx n="63" d="100"/>
          <a:sy n="63" d="100"/>
        </p:scale>
        <p:origin x="184" y="6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9079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9F20F233-6D13-4996-A112-20BB0C2319D5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9079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991B9861-46EC-4903-9293-55947BD9F3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097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8A370CA0-5C42-4B9F-8732-1286F90F00B6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33425"/>
            <a:ext cx="4886325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06" tIns="45103" rIns="90206" bIns="451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642763"/>
            <a:ext cx="5379720" cy="4398407"/>
          </a:xfrm>
          <a:prstGeom prst="rect">
            <a:avLst/>
          </a:prstGeom>
        </p:spPr>
        <p:txBody>
          <a:bodyPr vert="horz" lIns="90206" tIns="45103" rIns="90206" bIns="451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268EDF52-47CC-4DEC-B690-10420CD75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615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=VV9TSa7XwA0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EDF52-47CC-4DEC-B690-10420CD757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649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F19A5F-9B0D-4C8D-B492-7E9635DE0EAE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nti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rdvcoHcqYQ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_d33tTKzu8" TargetMode="External"/><Relationship Id="rId2" Type="http://schemas.openxmlformats.org/officeDocument/2006/relationships/hyperlink" Target="https://www.youtube.com/watch?v=If7Hrcf04Dw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tiff"/><Relationship Id="rId4" Type="http://schemas.openxmlformats.org/officeDocument/2006/relationships/image" Target="../media/image7.tif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scrumblr.ca/Mentor%20an%20athlete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1412776"/>
            <a:ext cx="822446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Advanced 	Coaching </a:t>
            </a:r>
          </a:p>
          <a:p>
            <a:pPr algn="ctr"/>
            <a:r>
              <a:rPr lang="en-GB" sz="4800" dirty="0">
                <a:latin typeface="+mj-lt"/>
              </a:rPr>
              <a:t>&amp;</a:t>
            </a:r>
          </a:p>
          <a:p>
            <a:pPr algn="ctr"/>
            <a:r>
              <a:rPr lang="en-GB" sz="4800" dirty="0">
                <a:latin typeface="+mj-lt"/>
              </a:rPr>
              <a:t>Mentoring</a:t>
            </a: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34132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BC1AF-8181-8143-B40D-00AF9F621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Qualities of a good mentor</a:t>
            </a:r>
          </a:p>
        </p:txBody>
      </p:sp>
      <p:pic>
        <p:nvPicPr>
          <p:cNvPr id="5" name="Content Placeholder 4" descr="Timeline&#10;&#10;Description automatically generated with medium confidence">
            <a:extLst>
              <a:ext uri="{FF2B5EF4-FFF2-40B4-BE49-F238E27FC236}">
                <a16:creationId xmlns:a16="http://schemas.microsoft.com/office/drawing/2014/main" id="{F79AAEE2-DEC4-5149-8498-F0D430CD3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35" y="1774825"/>
            <a:ext cx="7533730" cy="4625975"/>
          </a:xfrm>
        </p:spPr>
      </p:pic>
    </p:spTree>
    <p:extLst>
      <p:ext uri="{BB962C8B-B14F-4D97-AF65-F5344CB8AC3E}">
        <p14:creationId xmlns:p14="http://schemas.microsoft.com/office/powerpoint/2010/main" val="1806756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2602" y="327624"/>
            <a:ext cx="822446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Aims- </a:t>
            </a:r>
          </a:p>
          <a:p>
            <a:pPr algn="ctr"/>
            <a:r>
              <a:rPr lang="en-GB" sz="3600" dirty="0">
                <a:latin typeface="+mj-lt"/>
              </a:rPr>
              <a:t>1-Mentoring- Your experience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2- A schedule for a 14 year old male athlete / completing the mentee form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r>
              <a:rPr lang="en-GB" sz="3600" dirty="0">
                <a:latin typeface="+mj-lt"/>
              </a:rPr>
              <a:t>Mentoring and research</a:t>
            </a:r>
          </a:p>
          <a:p>
            <a:pPr algn="ctr"/>
            <a:endParaRPr lang="en-GB" sz="36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48879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8FF63-A826-C54B-9796-BCA5D293A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Mentors and how they affect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C518B-047A-CA4D-BAE1-C6E2C3DA1D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Think of someone who has mentored you</a:t>
            </a:r>
          </a:p>
          <a:p>
            <a:r>
              <a:rPr lang="en-US" dirty="0"/>
              <a:t>How did they support you</a:t>
            </a:r>
          </a:p>
          <a:p>
            <a:r>
              <a:rPr lang="en-US" dirty="0"/>
              <a:t>Positives</a:t>
            </a:r>
          </a:p>
          <a:p>
            <a:r>
              <a:rPr lang="en-US" dirty="0"/>
              <a:t>What you changed as a result</a:t>
            </a:r>
          </a:p>
          <a:p>
            <a:endParaRPr lang="en-US" dirty="0"/>
          </a:p>
          <a:p>
            <a:r>
              <a:rPr lang="en-US" dirty="0">
                <a:hlinkClick r:id="rId2"/>
              </a:rPr>
              <a:t>www.menti.com</a:t>
            </a:r>
            <a:endParaRPr lang="en-US" dirty="0"/>
          </a:p>
          <a:p>
            <a:endParaRPr lang="en-US" dirty="0"/>
          </a:p>
          <a:p>
            <a:r>
              <a:rPr lang="en-US" dirty="0"/>
              <a:t>Code- see screen</a:t>
            </a:r>
          </a:p>
        </p:txBody>
      </p:sp>
    </p:spTree>
    <p:extLst>
      <p:ext uri="{BB962C8B-B14F-4D97-AF65-F5344CB8AC3E}">
        <p14:creationId xmlns:p14="http://schemas.microsoft.com/office/powerpoint/2010/main" val="979586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Setting Goals- How many years under water training / competing</a:t>
            </a:r>
          </a:p>
        </p:txBody>
      </p:sp>
      <p:pic>
        <p:nvPicPr>
          <p:cNvPr id="2050" name="Picture 2" descr="Image result for michael phelp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22" y="1774825"/>
            <a:ext cx="8172555" cy="462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5722" y="6453336"/>
            <a:ext cx="8172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https://www.youtube.com/watch?v=ArdvcoHcqYQ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5153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C5560-6694-AA49-83D3-9D85037A9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Rio Ferdinand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6B075-F37D-0741-BF3F-574E129DCF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=t-mu0Oq5LFQ</a:t>
            </a:r>
          </a:p>
          <a:p>
            <a:endParaRPr lang="en-US" dirty="0"/>
          </a:p>
        </p:txBody>
      </p:sp>
      <p:pic>
        <p:nvPicPr>
          <p:cNvPr id="1026" name="Picture 2" descr="Image result for rio ferdinand">
            <a:extLst>
              <a:ext uri="{FF2B5EF4-FFF2-40B4-BE49-F238E27FC236}">
                <a16:creationId xmlns:a16="http://schemas.microsoft.com/office/drawing/2014/main" id="{83673606-05D9-A148-A65F-E8C850C20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920" y="2936683"/>
            <a:ext cx="6170159" cy="34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258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pic>
        <p:nvPicPr>
          <p:cNvPr id="1026" name="Picture 2" descr="http://www.smart-goals-guide.com/images/190xNxSMART_Goal_board.jpg.pagespeed.ic.WtuVNF9jh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47" y="332656"/>
            <a:ext cx="3096344" cy="420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45642" y="454691"/>
            <a:ext cx="494683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Example- Basketball coach</a:t>
            </a:r>
          </a:p>
          <a:p>
            <a:endParaRPr lang="en-US" dirty="0"/>
          </a:p>
          <a:p>
            <a:r>
              <a:rPr lang="en-US" dirty="0"/>
              <a:t>Action plan- </a:t>
            </a:r>
          </a:p>
          <a:p>
            <a:endParaRPr lang="en-US" dirty="0"/>
          </a:p>
          <a:p>
            <a:r>
              <a:rPr lang="en-US" dirty="0"/>
              <a:t>In the next 5 week block of sessions to continue to engage participants by planning a variety of skill drills and transferring these skills into game / game sense situations. </a:t>
            </a:r>
          </a:p>
          <a:p>
            <a:endParaRPr lang="en-US" dirty="0"/>
          </a:p>
          <a:p>
            <a:r>
              <a:rPr lang="en-US" dirty="0"/>
              <a:t>Look to plan in 2 times (during the next session on the 27</a:t>
            </a:r>
            <a:r>
              <a:rPr lang="en-US" baseline="30000" dirty="0"/>
              <a:t>th</a:t>
            </a:r>
            <a:r>
              <a:rPr lang="en-US" dirty="0"/>
              <a:t>  March) for participants to discuss tactical situations to give them more ownership of the session. A short stoppage in the game or in a game sense game should be planned in for this.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624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 schedule for a 14 year old male / female athlete: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 3- Produce an annual schedule in a template format- an overview of the year (2019/20) or the 2020 year cycle) for a 14 year old male/female athlete. Has to be on one of the following sports: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Football, tennis, badminton, basketball, netball, rugby, hockey, dance</a:t>
            </a:r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50995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B8606-9AFA-3D41-ADFC-F96ED48D5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14 Year old athlete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2C2C2-6265-0844-83F9-6EE3E206F2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>
                <a:hlinkClick r:id="rId2"/>
              </a:rPr>
              <a:t>https://www.youtube.com/watch?v=If7Hrcf04Dw</a:t>
            </a:r>
            <a:endParaRPr lang="en-US" sz="1800" dirty="0"/>
          </a:p>
          <a:p>
            <a:r>
              <a:rPr lang="en-US" sz="1800" dirty="0">
                <a:hlinkClick r:id="rId3"/>
              </a:rPr>
              <a:t>https://www.youtube.com/watch?v=X_d33tTKzu8</a:t>
            </a:r>
            <a:endParaRPr lang="en-US" sz="1800" dirty="0"/>
          </a:p>
          <a:p>
            <a:endParaRPr lang="en-US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1616DD-FB07-7142-BDBD-FB1E9B9CB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068960"/>
            <a:ext cx="4224469" cy="31683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1631BB-08C2-4A4E-A0F7-05329FDB19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024" y="3284984"/>
            <a:ext cx="4208414" cy="2783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616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35D41-88F1-1E4A-B9A2-8C6F4F9C1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Mentoring A 14 Year old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DC8F2-D2C3-0E46-ADFD-A01C5C87F4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82809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en-US" b="1" u="sng" dirty="0"/>
              <a:t>Task- </a:t>
            </a:r>
            <a:r>
              <a:rPr lang="en-US" b="1" u="sng" dirty="0" err="1"/>
              <a:t>Scrumblr</a:t>
            </a:r>
            <a:r>
              <a:rPr lang="en-US" b="1" u="sng" dirty="0"/>
              <a:t>- </a:t>
            </a:r>
            <a:r>
              <a:rPr lang="en-US" b="1" u="sng" dirty="0">
                <a:hlinkClick r:id="rId2"/>
              </a:rPr>
              <a:t>http://scrumblr.ca/Mentor%20an%20athlete</a:t>
            </a:r>
            <a:endParaRPr lang="en-US" b="1" u="sng" dirty="0"/>
          </a:p>
          <a:p>
            <a:pPr marL="118872" indent="0">
              <a:buNone/>
            </a:pPr>
            <a:endParaRPr lang="en-US" dirty="0"/>
          </a:p>
          <a:p>
            <a:r>
              <a:rPr lang="en-US" dirty="0"/>
              <a:t>1-What are the factors to consider? What aspects do they need to improve and what needs to be planned into training? </a:t>
            </a:r>
          </a:p>
          <a:p>
            <a:r>
              <a:rPr lang="en-US" dirty="0"/>
              <a:t>2-What considerations for a 14 year old may  need to be thought of carefully?</a:t>
            </a:r>
          </a:p>
          <a:p>
            <a:r>
              <a:rPr lang="en-US" dirty="0"/>
              <a:t>3-What might happen in a calendar year of a 14 year old outside of sport?</a:t>
            </a:r>
          </a:p>
        </p:txBody>
      </p:sp>
    </p:spTree>
    <p:extLst>
      <p:ext uri="{BB962C8B-B14F-4D97-AF65-F5344CB8AC3E}">
        <p14:creationId xmlns:p14="http://schemas.microsoft.com/office/powerpoint/2010/main" val="2748508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A schedule for a 14 year old male / female athlete: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Template needs to include information on the year cycle and how the athletes development is planned under Technical, Tactical, Physical and Physiological perspective: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Consider the following- Season dates, school holidays / school week, competition / fixture dates, Pre season / in season training, volume of training,  types of training, intensity of training </a:t>
            </a:r>
          </a:p>
          <a:p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Template format don’t provide individual plans. See examples but do not copy! Research / devise your own </a:t>
            </a:r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5086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7344816" cy="500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955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6840760" cy="511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393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3" y="1484784"/>
            <a:ext cx="9104696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92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to achieve your grade: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4- Complete an athlete development plan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Do this by 12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February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20% for this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20% to be handed out next Friday</a:t>
            </a:r>
          </a:p>
          <a:p>
            <a:pPr algn="ctr"/>
            <a:endParaRPr lang="en-GB" sz="2000" dirty="0">
              <a:latin typeface="+mj-lt"/>
            </a:endParaRPr>
          </a:p>
          <a:p>
            <a:pPr algn="ctr"/>
            <a:r>
              <a:rPr lang="en-GB" sz="2000" dirty="0">
                <a:latin typeface="+mj-lt"/>
              </a:rPr>
              <a:t>(40% completed by 19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Feb)</a:t>
            </a:r>
          </a:p>
        </p:txBody>
      </p:sp>
    </p:spTree>
    <p:extLst>
      <p:ext uri="{BB962C8B-B14F-4D97-AF65-F5344CB8AC3E}">
        <p14:creationId xmlns:p14="http://schemas.microsoft.com/office/powerpoint/2010/main" val="28963361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185" y="28641"/>
            <a:ext cx="822446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How to achieve your grade:</a:t>
            </a:r>
          </a:p>
          <a:p>
            <a:pPr algn="ctr"/>
            <a:endParaRPr lang="en-GB" sz="48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1- Complete 5 mentee assessment forms (40%)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Task 2- Practical mentoring competency checklist (completed by your lecturer) demonstrate each of the competencies on at least 3 occasions (10%) a further (10%) awarded for reflection. (20 %)- (9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March)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/>
              <a:t>Task 3-750 words (20%)</a:t>
            </a:r>
          </a:p>
          <a:p>
            <a:r>
              <a:rPr lang="en-GB" sz="2000"/>
              <a:t>	 </a:t>
            </a:r>
            <a:endParaRPr lang="en-GB" sz="20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/>
              <a:t> Task 4- Athlete development plan (20%)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+mj-lt"/>
            </a:endParaRPr>
          </a:p>
          <a:p>
            <a:pPr algn="ctr"/>
            <a:endParaRPr lang="en-GB" sz="4800" dirty="0">
              <a:latin typeface="+mj-lt"/>
            </a:endParaRPr>
          </a:p>
          <a:p>
            <a:pPr algn="ctr"/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889761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1003</TotalTime>
  <Words>582</Words>
  <Application>Microsoft Macintosh PowerPoint</Application>
  <PresentationFormat>On-screen Show (4:3)</PresentationFormat>
  <Paragraphs>76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PowerPoint Presentation</vt:lpstr>
      <vt:lpstr>Qualities of a good mentor</vt:lpstr>
      <vt:lpstr>PowerPoint Presentation</vt:lpstr>
      <vt:lpstr>Mentors and how they affect you</vt:lpstr>
      <vt:lpstr>Setting Goals- How many years under water training / competing</vt:lpstr>
      <vt:lpstr>Rio Ferdinand</vt:lpstr>
      <vt:lpstr>PowerPoint Presentation</vt:lpstr>
      <vt:lpstr>PowerPoint Presentation</vt:lpstr>
      <vt:lpstr>14 Year old athlete</vt:lpstr>
      <vt:lpstr>Mentoring A 14 Year old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Napieralla</dc:creator>
  <cp:lastModifiedBy>Mark Napieralla</cp:lastModifiedBy>
  <cp:revision>102</cp:revision>
  <cp:lastPrinted>2019-03-18T08:09:43Z</cp:lastPrinted>
  <dcterms:created xsi:type="dcterms:W3CDTF">2015-11-12T12:40:24Z</dcterms:created>
  <dcterms:modified xsi:type="dcterms:W3CDTF">2021-02-05T11:19:20Z</dcterms:modified>
</cp:coreProperties>
</file>