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195582-C3F1-4573-BA27-41E3416DD335}" v="3" dt="2020-03-17T12:13:22.1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9" autoAdjust="0"/>
    <p:restoredTop sz="94660"/>
  </p:normalViewPr>
  <p:slideViewPr>
    <p:cSldViewPr snapToGrid="0">
      <p:cViewPr varScale="1">
        <p:scale>
          <a:sx n="86" d="100"/>
          <a:sy n="86" d="100"/>
        </p:scale>
        <p:origin x="28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B1572-6F68-4F93-B13E-EB6557A397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2DDAEC-9F3A-48FC-A481-4C304B73A6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D7770C-6E12-4525-96BD-65921C1F6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30343-A698-4658-861B-DB878A5E8539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618ED6-716D-4111-A79C-0A7718ACFB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390E68-424C-4C8F-A382-44DD9DE3F4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A04E8-CC36-457A-8856-9EC4549000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8526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C5E92-3685-4F5D-81C8-0B48A15F85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A899A-666F-4EF7-AFEB-162A37DCF1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D48CB6-2A79-43C0-9620-B1D0C3F078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30343-A698-4658-861B-DB878A5E8539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03987B-7B68-44C9-9F3A-B2E35380DC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76D961-7F65-4FA3-AECC-5CE06F17B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A04E8-CC36-457A-8856-9EC4549000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859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2FA81-3804-4A80-9162-D9B157714C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7586BD-05E5-4322-8FD4-78C988EEA7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2A8FE0-6764-4648-AD81-51D65B26C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30343-A698-4658-861B-DB878A5E8539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ED13BB-8EB3-4630-AC11-D06E453725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E9D4A2-46AD-49BF-8CDD-CBDE854F0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A04E8-CC36-457A-8856-9EC4549000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8693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A8593-0351-4F6D-A751-D96CDC714A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09A3D-7685-4A66-A2D2-A7180AF83B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2C4318-A5D7-4516-A639-7274187CB7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9D705F-15BC-44AB-8591-DBFDFB79CD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30343-A698-4658-861B-DB878A5E8539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A7111A-03E5-44AD-BB6C-D5A160F8DB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C1A0C2-8398-4D50-AB56-74A5B66F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A04E8-CC36-457A-8856-9EC4549000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878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856E5-7B71-41F5-8ECC-6F073E145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FA59FD-9DA3-4402-968A-B8F9D810E4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98FF60-CB48-4B12-A1AE-1914D8A119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6E7937-B8AE-461F-AAAD-3792A79D97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5DFB96-3B9A-42FA-8FD1-0874A1C42D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A5C81E-617E-4CE6-917F-DE07161F4B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30343-A698-4658-861B-DB878A5E8539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754612-6EB8-4864-86B2-6F1F40328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90EAE2-8131-4060-91C5-CD6184F508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A04E8-CC36-457A-8856-9EC4549000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14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39FE2-8BF3-4612-A069-2844416E04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F023F3-F786-4A84-8F50-C7AD3EB957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30343-A698-4658-861B-DB878A5E8539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45A323-E407-49B5-BE9C-308B5E23BF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B0B42-2FB8-419F-8BD8-DEE8E73D15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A04E8-CC36-457A-8856-9EC4549000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092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3F3AA2A-5FE5-468C-86A1-704A3323E8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30343-A698-4658-861B-DB878A5E8539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F91DF1-D4E9-45C9-9852-9D3508B4E2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6F786A-99C4-44FD-8470-176D7DA6F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A04E8-CC36-457A-8856-9EC4549000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7730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187DF-062C-4359-88FE-F7CC14D1F8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52DB5-99F1-499C-A3EB-F5258DBE5A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F57DD7-DF76-49E9-B180-3DCFD86DBB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13341E-7352-46D8-95C2-1A9A45AA6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30343-A698-4658-861B-DB878A5E8539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6FE8C-C698-4D23-BECF-A996C9890A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D23347-E161-4E63-89A2-13518832D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A04E8-CC36-457A-8856-9EC4549000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5522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97182-6094-44D4-B0E3-0FDB096B0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50EE8C-C12D-4A95-BA7D-7C836EC2FF8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A1B3AD-2D7A-4D27-8558-4F4DC040C3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67489E-2905-4E5D-9A6D-661680A7F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30343-A698-4658-861B-DB878A5E8539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EDF632-0459-4BE6-A72A-BA493DFB7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3416DA-1373-42C7-AD5D-2428E54AE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A04E8-CC36-457A-8856-9EC4549000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07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EB1FF-D5F8-449E-B8B1-47C5730C4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DE7E60-AA52-4D2E-AAC3-FEC71FF21A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23C08-9AEA-4C7E-B373-0B0D416D53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30343-A698-4658-861B-DB878A5E8539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86B855-551F-4A26-8C0A-2AE8827FC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D9839A-6021-47B3-A7B5-08D3632360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A04E8-CC36-457A-8856-9EC4549000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931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7DAB1A-1E6F-4132-A66C-C0C60BF9D3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2F82B3-5BD3-4671-BBF1-8174E13F94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B0B3AA-A05A-407E-91AF-C8CB49F9A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30343-A698-4658-861B-DB878A5E8539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B2DF4-FF85-4E35-88C1-FDA6B1199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2F397D-60D2-40F6-974E-CD93B0566B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A04E8-CC36-457A-8856-9EC4549000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530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AC635D-A5F2-4A25-BC88-741A480E0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D003D-9BEF-4CEE-9770-6EEFEC8872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85D5A7-2DFB-4CEA-A8B5-137C448694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530343-A698-4658-861B-DB878A5E8539}" type="datetimeFigureOut">
              <a:rPr lang="en-GB" smtClean="0"/>
              <a:t>17/03/2020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105B0A-B4C6-4168-80D8-1BFE2E3A38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FE3D92-4BF6-4DA7-8B03-D8331255E0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6A04E8-CC36-457A-8856-9EC4549000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2412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gordon.dickers@uwtsd.ac.uk" TargetMode="External"/><Relationship Id="rId2" Type="http://schemas.openxmlformats.org/officeDocument/2006/relationships/hyperlink" Target="https://moodle.uwtsd.ac.uk/course/view.php?id=1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FC912-4F18-429E-958F-2ED2BCABDE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508724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Corona Virus:</a:t>
            </a:r>
            <a:br>
              <a:rPr lang="en-GB" b="1" dirty="0"/>
            </a:br>
            <a:r>
              <a:rPr lang="en-GB" b="1" dirty="0"/>
              <a:t>Changes to teaching and assessment of level 4 Maths for Electronics, ACDA4003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3386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6EE8C-78E6-4749-98F0-BAA300631A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0E13AF-08CD-48FB-B7F2-76B30A9A23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We still need to complete our second assessment.</a:t>
            </a:r>
          </a:p>
          <a:p>
            <a:pPr marL="0" indent="0">
              <a:buNone/>
            </a:pPr>
            <a:r>
              <a:rPr lang="en-GB" b="1" dirty="0"/>
              <a:t>This will now take the form of an assignment.</a:t>
            </a:r>
          </a:p>
          <a:p>
            <a:pPr marL="0" indent="0">
              <a:buNone/>
            </a:pPr>
            <a:r>
              <a:rPr lang="en-GB" b="1" dirty="0"/>
              <a:t>The topics covered remain the same:-</a:t>
            </a:r>
          </a:p>
          <a:p>
            <a:r>
              <a:rPr lang="en-GB" b="1" dirty="0"/>
              <a:t>Complex Numbers;</a:t>
            </a:r>
          </a:p>
          <a:p>
            <a:r>
              <a:rPr lang="en-GB" b="1" dirty="0"/>
              <a:t>Differentiation;</a:t>
            </a:r>
          </a:p>
          <a:p>
            <a:r>
              <a:rPr lang="en-GB" b="1" dirty="0"/>
              <a:t>Integration;</a:t>
            </a:r>
          </a:p>
          <a:p>
            <a:r>
              <a:rPr lang="en-GB" b="1" dirty="0"/>
              <a:t>Application of Maths using a suitable software tool.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The preferred software application for this assignment is MATLAB.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796641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9C9A6-48C4-4391-AB0F-8A4CC36CAD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7066"/>
            <a:ext cx="10515600" cy="1325563"/>
          </a:xfrm>
        </p:spPr>
        <p:txBody>
          <a:bodyPr/>
          <a:lstStyle/>
          <a:p>
            <a:r>
              <a:rPr lang="en-GB" b="1" dirty="0"/>
              <a:t>BUT….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5EFBC9-B974-4B39-8A9B-824610C619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Given the move to online delivery for the next two weeks I need to first confirm that you all have access to MATLAB at home.</a:t>
            </a:r>
          </a:p>
          <a:p>
            <a:pPr marL="0" indent="0">
              <a:buNone/>
            </a:pPr>
            <a:r>
              <a:rPr lang="en-GB" b="1" dirty="0"/>
              <a:t>Can you all please email me letting me know whether you have or can install MATLAB 2019b at home.</a:t>
            </a:r>
          </a:p>
          <a:p>
            <a:pPr marL="0" indent="0">
              <a:buNone/>
            </a:pPr>
            <a:r>
              <a:rPr lang="en-GB" b="1" dirty="0"/>
              <a:t>Please see the Moodle  </a:t>
            </a:r>
            <a:r>
              <a:rPr lang="en-GB" u="sng" dirty="0">
                <a:hlinkClick r:id="rId2"/>
              </a:rPr>
              <a:t>School of Applied Computing Homepage  </a:t>
            </a:r>
            <a:r>
              <a:rPr lang="en-GB" u="sng" dirty="0"/>
              <a:t> </a:t>
            </a:r>
            <a:r>
              <a:rPr lang="en-GB" b="1" dirty="0"/>
              <a:t>MATLAB section to install MATLAB at home.</a:t>
            </a:r>
          </a:p>
          <a:p>
            <a:r>
              <a:rPr lang="en-GB" dirty="0"/>
              <a:t>For this week (17/3/2020) and next (24/3/2020) I will reply to email queries as a Moodle announcement to all when appropriate and individually if it is a personal issue. I will be available for this during our timetabled session (11am-1pm on a Tuesday).</a:t>
            </a:r>
          </a:p>
          <a:p>
            <a:r>
              <a:rPr lang="en-GB" dirty="0"/>
              <a:t>I will use Moodle announcements when necessary.</a:t>
            </a:r>
          </a:p>
          <a:p>
            <a:r>
              <a:rPr lang="en-GB" dirty="0"/>
              <a:t>my email is:- </a:t>
            </a:r>
            <a:r>
              <a:rPr lang="en-GB" dirty="0">
                <a:hlinkClick r:id="rId3"/>
              </a:rPr>
              <a:t>gordon.dickers@uwtsd.ac.uk</a:t>
            </a:r>
            <a:r>
              <a:rPr lang="en-GB" dirty="0"/>
              <a:t>.</a:t>
            </a:r>
          </a:p>
          <a:p>
            <a:r>
              <a:rPr lang="en-GB" dirty="0"/>
              <a:t>I will post </a:t>
            </a:r>
            <a:r>
              <a:rPr lang="en-GB" dirty="0" err="1"/>
              <a:t>powerpoints</a:t>
            </a:r>
            <a:r>
              <a:rPr lang="en-GB" dirty="0"/>
              <a:t>, pdfs and videos to cover the remaining </a:t>
            </a:r>
            <a:r>
              <a:rPr lang="en-GB"/>
              <a:t>syllabus content and </a:t>
            </a:r>
            <a:r>
              <a:rPr lang="en-GB" dirty="0"/>
              <a:t>I will also place the assignment on Moodle in the next few days.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51548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3" ma:contentTypeDescription="Create a new document." ma:contentTypeScope="" ma:versionID="db0d35760826f3073adb3998e242982a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07b8232112cf0712e0c6e7beba9e1a37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AutoKeyPoints" minOccurs="0"/>
                <xsd:element ref="ns4:MediaServiceKeyPoints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C8C0DF0-863B-4A5A-A34D-85AF3E3450D0}">
  <ds:schemaRefs>
    <ds:schemaRef ds:uri="http://purl.org/dc/terms/"/>
    <ds:schemaRef ds:uri="http://schemas.openxmlformats.org/package/2006/metadata/core-properties"/>
    <ds:schemaRef ds:uri="http://purl.org/dc/dcmitype/"/>
    <ds:schemaRef ds:uri="d2d6d51c-be45-489c-bfaa-c0c3d4c0c982"/>
    <ds:schemaRef ds:uri="http://schemas.microsoft.com/office/2006/documentManagement/types"/>
    <ds:schemaRef ds:uri="696490a5-0429-499a-a254-a60426c02ef0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2E799F93-84F5-4EE9-BF34-E5301E34E0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D2E5F62-518A-4F90-AE9D-92B57B5D67C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237</Words>
  <Application>Microsoft Office PowerPoint</Application>
  <PresentationFormat>Widescreen</PresentationFormat>
  <Paragraphs>19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Corona Virus: Changes to teaching and assessment of level 4 Maths for Electronics, ACDA4003 </vt:lpstr>
      <vt:lpstr> </vt:lpstr>
      <vt:lpstr>BUT….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Corona Virus: Changes to teaching and assessment of level 4 Maths for Software Development ACCA4003 </dc:title>
  <dc:creator>Gordon Dickers</dc:creator>
  <cp:lastModifiedBy>Gordon</cp:lastModifiedBy>
  <cp:revision>5</cp:revision>
  <dcterms:created xsi:type="dcterms:W3CDTF">2020-03-17T10:25:58Z</dcterms:created>
  <dcterms:modified xsi:type="dcterms:W3CDTF">2020-03-17T12:16:13Z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