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ppt/notesSlides/notesSlide8.xml" ContentType="application/vnd.openxmlformats-officedocument.presentationml.notesSlide+xml"/>
  <Override PartName="/ppt/ink/ink2.xml" ContentType="application/inkml+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27"/>
  </p:notesMasterIdLst>
  <p:sldIdLst>
    <p:sldId id="719" r:id="rId7"/>
    <p:sldId id="301" r:id="rId8"/>
    <p:sldId id="737" r:id="rId9"/>
    <p:sldId id="400" r:id="rId10"/>
    <p:sldId id="746" r:id="rId11"/>
    <p:sldId id="745" r:id="rId12"/>
    <p:sldId id="401" r:id="rId13"/>
    <p:sldId id="402" r:id="rId14"/>
    <p:sldId id="738" r:id="rId15"/>
    <p:sldId id="403" r:id="rId16"/>
    <p:sldId id="412" r:id="rId17"/>
    <p:sldId id="413" r:id="rId18"/>
    <p:sldId id="414" r:id="rId19"/>
    <p:sldId id="739" r:id="rId20"/>
    <p:sldId id="740" r:id="rId21"/>
    <p:sldId id="741" r:id="rId22"/>
    <p:sldId id="744" r:id="rId23"/>
    <p:sldId id="415" r:id="rId24"/>
    <p:sldId id="416" r:id="rId25"/>
    <p:sldId id="72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B48DE3-3AD8-44AD-87E2-5CE5C2912FCA}" v="8" dt="2024-10-07T14:19:42.3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77253"/>
  </p:normalViewPr>
  <p:slideViewPr>
    <p:cSldViewPr snapToGrid="0">
      <p:cViewPr varScale="1">
        <p:scale>
          <a:sx n="76" d="100"/>
          <a:sy n="76" d="100"/>
        </p:scale>
        <p:origin x="858" y="54"/>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08B48DE3-3AD8-44AD-87E2-5CE5C2912FCA}"/>
    <pc:docChg chg="undo custSel addSld delSld modSld delMainMaster">
      <pc:chgData name="Stalin Jacob Wilson Packia Dhas" userId="050d7d71-3621-4503-95e8-1c9a9d962492" providerId="ADAL" clId="{08B48DE3-3AD8-44AD-87E2-5CE5C2912FCA}" dt="2024-10-07T14:31:01.234" v="149" actId="113"/>
      <pc:docMkLst>
        <pc:docMk/>
      </pc:docMkLst>
      <pc:sldChg chg="modSp mod">
        <pc:chgData name="Stalin Jacob Wilson Packia Dhas" userId="050d7d71-3621-4503-95e8-1c9a9d962492" providerId="ADAL" clId="{08B48DE3-3AD8-44AD-87E2-5CE5C2912FCA}" dt="2024-10-07T14:30:35.299" v="142" actId="403"/>
        <pc:sldMkLst>
          <pc:docMk/>
          <pc:sldMk cId="3380877915" sldId="400"/>
        </pc:sldMkLst>
        <pc:spChg chg="mod">
          <ac:chgData name="Stalin Jacob Wilson Packia Dhas" userId="050d7d71-3621-4503-95e8-1c9a9d962492" providerId="ADAL" clId="{08B48DE3-3AD8-44AD-87E2-5CE5C2912FCA}" dt="2024-10-07T14:30:35.299" v="142" actId="403"/>
          <ac:spMkLst>
            <pc:docMk/>
            <pc:sldMk cId="3380877915" sldId="400"/>
            <ac:spMk id="3" creationId="{00000000-0000-0000-0000-000000000000}"/>
          </ac:spMkLst>
        </pc:spChg>
      </pc:sldChg>
      <pc:sldChg chg="modSp mod">
        <pc:chgData name="Stalin Jacob Wilson Packia Dhas" userId="050d7d71-3621-4503-95e8-1c9a9d962492" providerId="ADAL" clId="{08B48DE3-3AD8-44AD-87E2-5CE5C2912FCA}" dt="2024-10-07T14:31:01.234" v="149" actId="113"/>
        <pc:sldMkLst>
          <pc:docMk/>
          <pc:sldMk cId="1253041376" sldId="401"/>
        </pc:sldMkLst>
        <pc:spChg chg="mod">
          <ac:chgData name="Stalin Jacob Wilson Packia Dhas" userId="050d7d71-3621-4503-95e8-1c9a9d962492" providerId="ADAL" clId="{08B48DE3-3AD8-44AD-87E2-5CE5C2912FCA}" dt="2024-10-07T14:31:01.234" v="149" actId="113"/>
          <ac:spMkLst>
            <pc:docMk/>
            <pc:sldMk cId="1253041376" sldId="401"/>
            <ac:spMk id="3" creationId="{00000000-0000-0000-0000-000000000000}"/>
          </ac:spMkLst>
        </pc:spChg>
      </pc:sldChg>
      <pc:sldChg chg="add">
        <pc:chgData name="Stalin Jacob Wilson Packia Dhas" userId="050d7d71-3621-4503-95e8-1c9a9d962492" providerId="ADAL" clId="{08B48DE3-3AD8-44AD-87E2-5CE5C2912FCA}" dt="2024-10-07T14:19:42.313" v="103"/>
        <pc:sldMkLst>
          <pc:docMk/>
          <pc:sldMk cId="1089664034" sldId="415"/>
        </pc:sldMkLst>
      </pc:sldChg>
      <pc:sldChg chg="del">
        <pc:chgData name="Stalin Jacob Wilson Packia Dhas" userId="050d7d71-3621-4503-95e8-1c9a9d962492" providerId="ADAL" clId="{08B48DE3-3AD8-44AD-87E2-5CE5C2912FCA}" dt="2024-10-07T14:19:37.896" v="102" actId="2696"/>
        <pc:sldMkLst>
          <pc:docMk/>
          <pc:sldMk cId="1738478705" sldId="415"/>
        </pc:sldMkLst>
      </pc:sldChg>
      <pc:sldChg chg="add">
        <pc:chgData name="Stalin Jacob Wilson Packia Dhas" userId="050d7d71-3621-4503-95e8-1c9a9d962492" providerId="ADAL" clId="{08B48DE3-3AD8-44AD-87E2-5CE5C2912FCA}" dt="2024-10-07T14:19:42.313" v="103"/>
        <pc:sldMkLst>
          <pc:docMk/>
          <pc:sldMk cId="1757202759" sldId="416"/>
        </pc:sldMkLst>
      </pc:sldChg>
      <pc:sldChg chg="del">
        <pc:chgData name="Stalin Jacob Wilson Packia Dhas" userId="050d7d71-3621-4503-95e8-1c9a9d962492" providerId="ADAL" clId="{08B48DE3-3AD8-44AD-87E2-5CE5C2912FCA}" dt="2024-10-07T14:19:37.896" v="102" actId="2696"/>
        <pc:sldMkLst>
          <pc:docMk/>
          <pc:sldMk cId="3823516720" sldId="416"/>
        </pc:sldMkLst>
      </pc:sldChg>
      <pc:sldChg chg="modSp mod">
        <pc:chgData name="Stalin Jacob Wilson Packia Dhas" userId="050d7d71-3621-4503-95e8-1c9a9d962492" providerId="ADAL" clId="{08B48DE3-3AD8-44AD-87E2-5CE5C2912FCA}" dt="2024-10-07T14:13:32.384" v="74" actId="20577"/>
        <pc:sldMkLst>
          <pc:docMk/>
          <pc:sldMk cId="3119007398" sldId="719"/>
        </pc:sldMkLst>
        <pc:spChg chg="mod">
          <ac:chgData name="Stalin Jacob Wilson Packia Dhas" userId="050d7d71-3621-4503-95e8-1c9a9d962492" providerId="ADAL" clId="{08B48DE3-3AD8-44AD-87E2-5CE5C2912FCA}" dt="2024-10-07T14:13:32.384" v="74" actId="20577"/>
          <ac:spMkLst>
            <pc:docMk/>
            <pc:sldMk cId="3119007398" sldId="719"/>
            <ac:spMk id="2" creationId="{5AF40EAB-6954-8B5E-C784-2A455332F66A}"/>
          </ac:spMkLst>
        </pc:spChg>
      </pc:sldChg>
      <pc:sldChg chg="modSp mod">
        <pc:chgData name="Stalin Jacob Wilson Packia Dhas" userId="050d7d71-3621-4503-95e8-1c9a9d962492" providerId="ADAL" clId="{08B48DE3-3AD8-44AD-87E2-5CE5C2912FCA}" dt="2024-10-07T14:12:57.949" v="32" actId="20577"/>
        <pc:sldMkLst>
          <pc:docMk/>
          <pc:sldMk cId="1608782815" sldId="721"/>
        </pc:sldMkLst>
        <pc:spChg chg="mod">
          <ac:chgData name="Stalin Jacob Wilson Packia Dhas" userId="050d7d71-3621-4503-95e8-1c9a9d962492" providerId="ADAL" clId="{08B48DE3-3AD8-44AD-87E2-5CE5C2912FCA}" dt="2024-10-07T14:12:57.949" v="32" actId="20577"/>
          <ac:spMkLst>
            <pc:docMk/>
            <pc:sldMk cId="1608782815" sldId="721"/>
            <ac:spMk id="5" creationId="{36151967-A607-1C5C-E865-FAA75F0DC0F9}"/>
          </ac:spMkLst>
        </pc:spChg>
      </pc:sldChg>
      <pc:sldChg chg="addSp delSp modSp mod modAnim">
        <pc:chgData name="Stalin Jacob Wilson Packia Dhas" userId="050d7d71-3621-4503-95e8-1c9a9d962492" providerId="ADAL" clId="{08B48DE3-3AD8-44AD-87E2-5CE5C2912FCA}" dt="2024-10-07T14:19:11.279" v="101" actId="20577"/>
        <pc:sldMkLst>
          <pc:docMk/>
          <pc:sldMk cId="979469514" sldId="744"/>
        </pc:sldMkLst>
        <pc:spChg chg="mod">
          <ac:chgData name="Stalin Jacob Wilson Packia Dhas" userId="050d7d71-3621-4503-95e8-1c9a9d962492" providerId="ADAL" clId="{08B48DE3-3AD8-44AD-87E2-5CE5C2912FCA}" dt="2024-10-07T14:19:11.279" v="101" actId="20577"/>
          <ac:spMkLst>
            <pc:docMk/>
            <pc:sldMk cId="979469514" sldId="744"/>
            <ac:spMk id="3" creationId="{00000000-0000-0000-0000-000000000000}"/>
          </ac:spMkLst>
        </pc:spChg>
        <pc:picChg chg="add mod">
          <ac:chgData name="Stalin Jacob Wilson Packia Dhas" userId="050d7d71-3621-4503-95e8-1c9a9d962492" providerId="ADAL" clId="{08B48DE3-3AD8-44AD-87E2-5CE5C2912FCA}" dt="2024-10-07T14:18:55.323" v="95" actId="1076"/>
          <ac:picMkLst>
            <pc:docMk/>
            <pc:sldMk cId="979469514" sldId="744"/>
            <ac:picMk id="7" creationId="{5EED99F3-648E-20E0-3EC3-82A7C5A76AE9}"/>
          </ac:picMkLst>
        </pc:picChg>
        <pc:picChg chg="del">
          <ac:chgData name="Stalin Jacob Wilson Packia Dhas" userId="050d7d71-3621-4503-95e8-1c9a9d962492" providerId="ADAL" clId="{08B48DE3-3AD8-44AD-87E2-5CE5C2912FCA}" dt="2024-10-07T14:18:48.403" v="92" actId="478"/>
          <ac:picMkLst>
            <pc:docMk/>
            <pc:sldMk cId="979469514" sldId="744"/>
            <ac:picMk id="8" creationId="{1B4E4C85-2148-FB9F-3018-79EFC2C939D0}"/>
          </ac:picMkLst>
        </pc:picChg>
      </pc:sldChg>
      <pc:sldChg chg="modSp add mod">
        <pc:chgData name="Stalin Jacob Wilson Packia Dhas" userId="050d7d71-3621-4503-95e8-1c9a9d962492" providerId="ADAL" clId="{08B48DE3-3AD8-44AD-87E2-5CE5C2912FCA}" dt="2024-10-07T14:30:44.351" v="145" actId="403"/>
        <pc:sldMkLst>
          <pc:docMk/>
          <pc:sldMk cId="2895578409" sldId="746"/>
        </pc:sldMkLst>
        <pc:spChg chg="mod">
          <ac:chgData name="Stalin Jacob Wilson Packia Dhas" userId="050d7d71-3621-4503-95e8-1c9a9d962492" providerId="ADAL" clId="{08B48DE3-3AD8-44AD-87E2-5CE5C2912FCA}" dt="2024-10-07T14:30:44.351" v="145" actId="403"/>
          <ac:spMkLst>
            <pc:docMk/>
            <pc:sldMk cId="2895578409" sldId="746"/>
            <ac:spMk id="3" creationId="{00000000-0000-0000-0000-000000000000}"/>
          </ac:spMkLst>
        </pc:spChg>
      </pc:sldChg>
      <pc:sldMasterChg chg="del delSldLayout">
        <pc:chgData name="Stalin Jacob Wilson Packia Dhas" userId="050d7d71-3621-4503-95e8-1c9a9d962492" providerId="ADAL" clId="{08B48DE3-3AD8-44AD-87E2-5CE5C2912FCA}" dt="2024-10-07T14:15:23.782" v="75"/>
        <pc:sldMasterMkLst>
          <pc:docMk/>
          <pc:sldMasterMk cId="3994187330" sldId="2147483650"/>
        </pc:sldMasterMkLst>
        <pc:sldLayoutChg chg="del">
          <pc:chgData name="Stalin Jacob Wilson Packia Dhas" userId="050d7d71-3621-4503-95e8-1c9a9d962492" providerId="ADAL" clId="{08B48DE3-3AD8-44AD-87E2-5CE5C2912FCA}" dt="2024-10-07T14:15:23.782" v="75"/>
          <pc:sldLayoutMkLst>
            <pc:docMk/>
            <pc:sldMasterMk cId="3994187330" sldId="2147483650"/>
            <pc:sldLayoutMk cId="4175462874" sldId="2147483675"/>
          </pc:sldLayoutMkLst>
        </pc:sldLayoutChg>
      </pc:sldMasterChg>
      <pc:sldMasterChg chg="del delSldLayout">
        <pc:chgData name="Stalin Jacob Wilson Packia Dhas" userId="050d7d71-3621-4503-95e8-1c9a9d962492" providerId="ADAL" clId="{08B48DE3-3AD8-44AD-87E2-5CE5C2912FCA}" dt="2024-10-07T14:15:23.784" v="76"/>
        <pc:sldMasterMkLst>
          <pc:docMk/>
          <pc:sldMasterMk cId="503966888" sldId="2147483653"/>
        </pc:sldMasterMkLst>
        <pc:sldLayoutChg chg="del">
          <pc:chgData name="Stalin Jacob Wilson Packia Dhas" userId="050d7d71-3621-4503-95e8-1c9a9d962492" providerId="ADAL" clId="{08B48DE3-3AD8-44AD-87E2-5CE5C2912FCA}" dt="2024-10-07T14:15:23.784" v="76"/>
          <pc:sldLayoutMkLst>
            <pc:docMk/>
            <pc:sldMasterMk cId="503966888" sldId="2147483653"/>
            <pc:sldLayoutMk cId="4216905086" sldId="2147483677"/>
          </pc:sldLayoutMkLst>
        </pc:sldLayoutChg>
        <pc:sldLayoutChg chg="del">
          <pc:chgData name="Stalin Jacob Wilson Packia Dhas" userId="050d7d71-3621-4503-95e8-1c9a9d962492" providerId="ADAL" clId="{08B48DE3-3AD8-44AD-87E2-5CE5C2912FCA}" dt="2024-10-07T14:15:23.784" v="76"/>
          <pc:sldLayoutMkLst>
            <pc:docMk/>
            <pc:sldMasterMk cId="503966888" sldId="2147483653"/>
            <pc:sldLayoutMk cId="3429399808" sldId="2147483786"/>
          </pc:sldLayoutMkLst>
        </pc:sldLayoutChg>
      </pc:sldMasterChg>
      <pc:sldMasterChg chg="del delSldLayout">
        <pc:chgData name="Stalin Jacob Wilson Packia Dhas" userId="050d7d71-3621-4503-95e8-1c9a9d962492" providerId="ADAL" clId="{08B48DE3-3AD8-44AD-87E2-5CE5C2912FCA}" dt="2024-10-07T14:15:23.785" v="77"/>
        <pc:sldMasterMkLst>
          <pc:docMk/>
          <pc:sldMasterMk cId="19418140" sldId="2147483654"/>
        </pc:sldMasterMkLst>
        <pc:sldLayoutChg chg="del">
          <pc:chgData name="Stalin Jacob Wilson Packia Dhas" userId="050d7d71-3621-4503-95e8-1c9a9d962492" providerId="ADAL" clId="{08B48DE3-3AD8-44AD-87E2-5CE5C2912FCA}" dt="2024-10-07T14:15:23.785" v="77"/>
          <pc:sldLayoutMkLst>
            <pc:docMk/>
            <pc:sldMasterMk cId="19418140" sldId="2147483654"/>
            <pc:sldLayoutMk cId="94923803" sldId="2147483678"/>
          </pc:sldLayoutMkLst>
        </pc:sldLayoutChg>
        <pc:sldLayoutChg chg="del">
          <pc:chgData name="Stalin Jacob Wilson Packia Dhas" userId="050d7d71-3621-4503-95e8-1c9a9d962492" providerId="ADAL" clId="{08B48DE3-3AD8-44AD-87E2-5CE5C2912FCA}" dt="2024-10-07T14:15:23.785" v="77"/>
          <pc:sldLayoutMkLst>
            <pc:docMk/>
            <pc:sldMasterMk cId="19418140" sldId="2147483654"/>
            <pc:sldLayoutMk cId="1921644782" sldId="2147483787"/>
          </pc:sldLayoutMkLst>
        </pc:sldLayoutChg>
      </pc:sldMasterChg>
      <pc:sldMasterChg chg="del delSldLayout">
        <pc:chgData name="Stalin Jacob Wilson Packia Dhas" userId="050d7d71-3621-4503-95e8-1c9a9d962492" providerId="ADAL" clId="{08B48DE3-3AD8-44AD-87E2-5CE5C2912FCA}" dt="2024-10-07T14:15:23.786" v="78"/>
        <pc:sldMasterMkLst>
          <pc:docMk/>
          <pc:sldMasterMk cId="1086982509" sldId="2147483655"/>
        </pc:sldMasterMkLst>
        <pc:sldLayoutChg chg="del">
          <pc:chgData name="Stalin Jacob Wilson Packia Dhas" userId="050d7d71-3621-4503-95e8-1c9a9d962492" providerId="ADAL" clId="{08B48DE3-3AD8-44AD-87E2-5CE5C2912FCA}" dt="2024-10-07T14:15:23.786" v="78"/>
          <pc:sldLayoutMkLst>
            <pc:docMk/>
            <pc:sldMasterMk cId="1086982509" sldId="2147483655"/>
            <pc:sldLayoutMk cId="408938655" sldId="2147483679"/>
          </pc:sldLayoutMkLst>
        </pc:sldLayoutChg>
        <pc:sldLayoutChg chg="del">
          <pc:chgData name="Stalin Jacob Wilson Packia Dhas" userId="050d7d71-3621-4503-95e8-1c9a9d962492" providerId="ADAL" clId="{08B48DE3-3AD8-44AD-87E2-5CE5C2912FCA}" dt="2024-10-07T14:15:23.786" v="78"/>
          <pc:sldLayoutMkLst>
            <pc:docMk/>
            <pc:sldMasterMk cId="1086982509" sldId="2147483655"/>
            <pc:sldLayoutMk cId="1520429917" sldId="2147483706"/>
          </pc:sldLayoutMkLst>
        </pc:sldLayoutChg>
        <pc:sldLayoutChg chg="del">
          <pc:chgData name="Stalin Jacob Wilson Packia Dhas" userId="050d7d71-3621-4503-95e8-1c9a9d962492" providerId="ADAL" clId="{08B48DE3-3AD8-44AD-87E2-5CE5C2912FCA}" dt="2024-10-07T14:15:23.786" v="78"/>
          <pc:sldLayoutMkLst>
            <pc:docMk/>
            <pc:sldMasterMk cId="1086982509" sldId="2147483655"/>
            <pc:sldLayoutMk cId="3604176099" sldId="2147483707"/>
          </pc:sldLayoutMkLst>
        </pc:sldLayoutChg>
        <pc:sldLayoutChg chg="del">
          <pc:chgData name="Stalin Jacob Wilson Packia Dhas" userId="050d7d71-3621-4503-95e8-1c9a9d962492" providerId="ADAL" clId="{08B48DE3-3AD8-44AD-87E2-5CE5C2912FCA}" dt="2024-10-07T14:15:23.786" v="78"/>
          <pc:sldLayoutMkLst>
            <pc:docMk/>
            <pc:sldMasterMk cId="1086982509" sldId="2147483655"/>
            <pc:sldLayoutMk cId="3372047442" sldId="2147483708"/>
          </pc:sldLayoutMkLst>
        </pc:sldLayoutChg>
        <pc:sldLayoutChg chg="del">
          <pc:chgData name="Stalin Jacob Wilson Packia Dhas" userId="050d7d71-3621-4503-95e8-1c9a9d962492" providerId="ADAL" clId="{08B48DE3-3AD8-44AD-87E2-5CE5C2912FCA}" dt="2024-10-07T14:15:23.786" v="78"/>
          <pc:sldLayoutMkLst>
            <pc:docMk/>
            <pc:sldMasterMk cId="1086982509" sldId="2147483655"/>
            <pc:sldLayoutMk cId="3732156385" sldId="2147483709"/>
          </pc:sldLayoutMkLst>
        </pc:sldLayoutChg>
        <pc:sldLayoutChg chg="del">
          <pc:chgData name="Stalin Jacob Wilson Packia Dhas" userId="050d7d71-3621-4503-95e8-1c9a9d962492" providerId="ADAL" clId="{08B48DE3-3AD8-44AD-87E2-5CE5C2912FCA}" dt="2024-10-07T14:15:23.786" v="78"/>
          <pc:sldLayoutMkLst>
            <pc:docMk/>
            <pc:sldMasterMk cId="1086982509" sldId="2147483655"/>
            <pc:sldLayoutMk cId="2955417579" sldId="2147483788"/>
          </pc:sldLayoutMkLst>
        </pc:sldLayoutChg>
      </pc:sldMasterChg>
      <pc:sldMasterChg chg="del delSldLayout">
        <pc:chgData name="Stalin Jacob Wilson Packia Dhas" userId="050d7d71-3621-4503-95e8-1c9a9d962492" providerId="ADAL" clId="{08B48DE3-3AD8-44AD-87E2-5CE5C2912FCA}" dt="2024-10-07T14:15:23.786" v="79"/>
        <pc:sldMasterMkLst>
          <pc:docMk/>
          <pc:sldMasterMk cId="537362470" sldId="2147483656"/>
        </pc:sldMasterMkLst>
        <pc:sldLayoutChg chg="del">
          <pc:chgData name="Stalin Jacob Wilson Packia Dhas" userId="050d7d71-3621-4503-95e8-1c9a9d962492" providerId="ADAL" clId="{08B48DE3-3AD8-44AD-87E2-5CE5C2912FCA}" dt="2024-10-07T14:15:23.786" v="79"/>
          <pc:sldLayoutMkLst>
            <pc:docMk/>
            <pc:sldMasterMk cId="537362470" sldId="2147483656"/>
            <pc:sldLayoutMk cId="3130719715" sldId="2147483680"/>
          </pc:sldLayoutMkLst>
        </pc:sldLayoutChg>
        <pc:sldLayoutChg chg="del">
          <pc:chgData name="Stalin Jacob Wilson Packia Dhas" userId="050d7d71-3621-4503-95e8-1c9a9d962492" providerId="ADAL" clId="{08B48DE3-3AD8-44AD-87E2-5CE5C2912FCA}" dt="2024-10-07T14:15:23.786" v="79"/>
          <pc:sldLayoutMkLst>
            <pc:docMk/>
            <pc:sldMasterMk cId="537362470" sldId="2147483656"/>
            <pc:sldLayoutMk cId="1227884356" sldId="2147483789"/>
          </pc:sldLayoutMkLst>
        </pc:sldLayoutChg>
      </pc:sldMasterChg>
      <pc:sldMasterChg chg="del delSldLayout">
        <pc:chgData name="Stalin Jacob Wilson Packia Dhas" userId="050d7d71-3621-4503-95e8-1c9a9d962492" providerId="ADAL" clId="{08B48DE3-3AD8-44AD-87E2-5CE5C2912FCA}" dt="2024-10-07T14:15:23.787" v="80"/>
        <pc:sldMasterMkLst>
          <pc:docMk/>
          <pc:sldMasterMk cId="3275634550" sldId="2147483657"/>
        </pc:sldMasterMkLst>
        <pc:sldLayoutChg chg="del">
          <pc:chgData name="Stalin Jacob Wilson Packia Dhas" userId="050d7d71-3621-4503-95e8-1c9a9d962492" providerId="ADAL" clId="{08B48DE3-3AD8-44AD-87E2-5CE5C2912FCA}" dt="2024-10-07T14:15:23.787" v="80"/>
          <pc:sldLayoutMkLst>
            <pc:docMk/>
            <pc:sldMasterMk cId="3275634550" sldId="2147483657"/>
            <pc:sldLayoutMk cId="2783529864" sldId="2147483681"/>
          </pc:sldLayoutMkLst>
        </pc:sldLayoutChg>
        <pc:sldLayoutChg chg="del">
          <pc:chgData name="Stalin Jacob Wilson Packia Dhas" userId="050d7d71-3621-4503-95e8-1c9a9d962492" providerId="ADAL" clId="{08B48DE3-3AD8-44AD-87E2-5CE5C2912FCA}" dt="2024-10-07T14:15:23.787" v="80"/>
          <pc:sldLayoutMkLst>
            <pc:docMk/>
            <pc:sldMasterMk cId="3275634550" sldId="2147483657"/>
            <pc:sldLayoutMk cId="2064262031" sldId="2147483790"/>
          </pc:sldLayoutMkLst>
        </pc:sldLayoutChg>
      </pc:sldMasterChg>
      <pc:sldMasterChg chg="del delSldLayout">
        <pc:chgData name="Stalin Jacob Wilson Packia Dhas" userId="050d7d71-3621-4503-95e8-1c9a9d962492" providerId="ADAL" clId="{08B48DE3-3AD8-44AD-87E2-5CE5C2912FCA}" dt="2024-10-07T14:15:23.788" v="81"/>
        <pc:sldMasterMkLst>
          <pc:docMk/>
          <pc:sldMasterMk cId="1384196811" sldId="2147483658"/>
        </pc:sldMasterMkLst>
        <pc:sldLayoutChg chg="del">
          <pc:chgData name="Stalin Jacob Wilson Packia Dhas" userId="050d7d71-3621-4503-95e8-1c9a9d962492" providerId="ADAL" clId="{08B48DE3-3AD8-44AD-87E2-5CE5C2912FCA}" dt="2024-10-07T14:15:23.788" v="81"/>
          <pc:sldLayoutMkLst>
            <pc:docMk/>
            <pc:sldMasterMk cId="1384196811" sldId="2147483658"/>
            <pc:sldLayoutMk cId="1556723426" sldId="2147483682"/>
          </pc:sldLayoutMkLst>
        </pc:sldLayoutChg>
        <pc:sldLayoutChg chg="del">
          <pc:chgData name="Stalin Jacob Wilson Packia Dhas" userId="050d7d71-3621-4503-95e8-1c9a9d962492" providerId="ADAL" clId="{08B48DE3-3AD8-44AD-87E2-5CE5C2912FCA}" dt="2024-10-07T14:15:23.788" v="81"/>
          <pc:sldLayoutMkLst>
            <pc:docMk/>
            <pc:sldMasterMk cId="1384196811" sldId="2147483658"/>
            <pc:sldLayoutMk cId="1714267788" sldId="2147483719"/>
          </pc:sldLayoutMkLst>
        </pc:sldLayoutChg>
        <pc:sldLayoutChg chg="del">
          <pc:chgData name="Stalin Jacob Wilson Packia Dhas" userId="050d7d71-3621-4503-95e8-1c9a9d962492" providerId="ADAL" clId="{08B48DE3-3AD8-44AD-87E2-5CE5C2912FCA}" dt="2024-10-07T14:15:23.788" v="81"/>
          <pc:sldLayoutMkLst>
            <pc:docMk/>
            <pc:sldMasterMk cId="1384196811" sldId="2147483658"/>
            <pc:sldLayoutMk cId="1640983984" sldId="2147483720"/>
          </pc:sldLayoutMkLst>
        </pc:sldLayoutChg>
        <pc:sldLayoutChg chg="del">
          <pc:chgData name="Stalin Jacob Wilson Packia Dhas" userId="050d7d71-3621-4503-95e8-1c9a9d962492" providerId="ADAL" clId="{08B48DE3-3AD8-44AD-87E2-5CE5C2912FCA}" dt="2024-10-07T14:15:23.788" v="81"/>
          <pc:sldLayoutMkLst>
            <pc:docMk/>
            <pc:sldMasterMk cId="1384196811" sldId="2147483658"/>
            <pc:sldLayoutMk cId="1240026675" sldId="2147483721"/>
          </pc:sldLayoutMkLst>
        </pc:sldLayoutChg>
        <pc:sldLayoutChg chg="del">
          <pc:chgData name="Stalin Jacob Wilson Packia Dhas" userId="050d7d71-3621-4503-95e8-1c9a9d962492" providerId="ADAL" clId="{08B48DE3-3AD8-44AD-87E2-5CE5C2912FCA}" dt="2024-10-07T14:15:23.788" v="81"/>
          <pc:sldLayoutMkLst>
            <pc:docMk/>
            <pc:sldMasterMk cId="1384196811" sldId="2147483658"/>
            <pc:sldLayoutMk cId="4068811434" sldId="2147483751"/>
          </pc:sldLayoutMkLst>
        </pc:sldLayoutChg>
        <pc:sldLayoutChg chg="del">
          <pc:chgData name="Stalin Jacob Wilson Packia Dhas" userId="050d7d71-3621-4503-95e8-1c9a9d962492" providerId="ADAL" clId="{08B48DE3-3AD8-44AD-87E2-5CE5C2912FCA}" dt="2024-10-07T14:15:23.788" v="81"/>
          <pc:sldLayoutMkLst>
            <pc:docMk/>
            <pc:sldMasterMk cId="1384196811" sldId="2147483658"/>
            <pc:sldLayoutMk cId="734961849" sldId="2147483783"/>
          </pc:sldLayoutMkLst>
        </pc:sldLayoutChg>
      </pc:sldMasterChg>
      <pc:sldMasterChg chg="del delSldLayout">
        <pc:chgData name="Stalin Jacob Wilson Packia Dhas" userId="050d7d71-3621-4503-95e8-1c9a9d962492" providerId="ADAL" clId="{08B48DE3-3AD8-44AD-87E2-5CE5C2912FCA}" dt="2024-10-07T14:15:23.792" v="83"/>
        <pc:sldMasterMkLst>
          <pc:docMk/>
          <pc:sldMasterMk cId="1800093731" sldId="2147483659"/>
        </pc:sldMasterMkLst>
        <pc:sldLayoutChg chg="del">
          <pc:chgData name="Stalin Jacob Wilson Packia Dhas" userId="050d7d71-3621-4503-95e8-1c9a9d962492" providerId="ADAL" clId="{08B48DE3-3AD8-44AD-87E2-5CE5C2912FCA}" dt="2024-10-07T14:15:23.792" v="83"/>
          <pc:sldLayoutMkLst>
            <pc:docMk/>
            <pc:sldMasterMk cId="1800093731" sldId="2147483659"/>
            <pc:sldLayoutMk cId="1597148504" sldId="2147483684"/>
          </pc:sldLayoutMkLst>
        </pc:sldLayoutChg>
        <pc:sldLayoutChg chg="del">
          <pc:chgData name="Stalin Jacob Wilson Packia Dhas" userId="050d7d71-3621-4503-95e8-1c9a9d962492" providerId="ADAL" clId="{08B48DE3-3AD8-44AD-87E2-5CE5C2912FCA}" dt="2024-10-07T14:15:23.792" v="83"/>
          <pc:sldLayoutMkLst>
            <pc:docMk/>
            <pc:sldMasterMk cId="1800093731" sldId="2147483659"/>
            <pc:sldLayoutMk cId="3399777694" sldId="2147483752"/>
          </pc:sldLayoutMkLst>
        </pc:sldLayoutChg>
        <pc:sldLayoutChg chg="del">
          <pc:chgData name="Stalin Jacob Wilson Packia Dhas" userId="050d7d71-3621-4503-95e8-1c9a9d962492" providerId="ADAL" clId="{08B48DE3-3AD8-44AD-87E2-5CE5C2912FCA}" dt="2024-10-07T14:15:23.792" v="83"/>
          <pc:sldLayoutMkLst>
            <pc:docMk/>
            <pc:sldMasterMk cId="1800093731" sldId="2147483659"/>
            <pc:sldLayoutMk cId="3188795946" sldId="2147483753"/>
          </pc:sldLayoutMkLst>
        </pc:sldLayoutChg>
        <pc:sldLayoutChg chg="del">
          <pc:chgData name="Stalin Jacob Wilson Packia Dhas" userId="050d7d71-3621-4503-95e8-1c9a9d962492" providerId="ADAL" clId="{08B48DE3-3AD8-44AD-87E2-5CE5C2912FCA}" dt="2024-10-07T14:15:23.792" v="83"/>
          <pc:sldLayoutMkLst>
            <pc:docMk/>
            <pc:sldMasterMk cId="1800093731" sldId="2147483659"/>
            <pc:sldLayoutMk cId="3599698923" sldId="2147483754"/>
          </pc:sldLayoutMkLst>
        </pc:sldLayoutChg>
      </pc:sldMasterChg>
      <pc:sldMasterChg chg="del delSldLayout">
        <pc:chgData name="Stalin Jacob Wilson Packia Dhas" userId="050d7d71-3621-4503-95e8-1c9a9d962492" providerId="ADAL" clId="{08B48DE3-3AD8-44AD-87E2-5CE5C2912FCA}" dt="2024-10-07T14:15:23.789" v="82"/>
        <pc:sldMasterMkLst>
          <pc:docMk/>
          <pc:sldMasterMk cId="2215794927" sldId="2147483660"/>
        </pc:sldMasterMkLst>
        <pc:sldLayoutChg chg="del">
          <pc:chgData name="Stalin Jacob Wilson Packia Dhas" userId="050d7d71-3621-4503-95e8-1c9a9d962492" providerId="ADAL" clId="{08B48DE3-3AD8-44AD-87E2-5CE5C2912FCA}" dt="2024-10-07T14:15:23.789" v="82"/>
          <pc:sldLayoutMkLst>
            <pc:docMk/>
            <pc:sldMasterMk cId="2215794927" sldId="2147483660"/>
            <pc:sldLayoutMk cId="3475296125" sldId="2147483683"/>
          </pc:sldLayoutMkLst>
        </pc:sldLayoutChg>
        <pc:sldLayoutChg chg="del">
          <pc:chgData name="Stalin Jacob Wilson Packia Dhas" userId="050d7d71-3621-4503-95e8-1c9a9d962492" providerId="ADAL" clId="{08B48DE3-3AD8-44AD-87E2-5CE5C2912FCA}" dt="2024-10-07T14:15:23.789" v="82"/>
          <pc:sldLayoutMkLst>
            <pc:docMk/>
            <pc:sldMasterMk cId="2215794927" sldId="2147483660"/>
            <pc:sldLayoutMk cId="4081925057" sldId="2147483716"/>
          </pc:sldLayoutMkLst>
        </pc:sldLayoutChg>
        <pc:sldLayoutChg chg="del">
          <pc:chgData name="Stalin Jacob Wilson Packia Dhas" userId="050d7d71-3621-4503-95e8-1c9a9d962492" providerId="ADAL" clId="{08B48DE3-3AD8-44AD-87E2-5CE5C2912FCA}" dt="2024-10-07T14:15:23.789" v="82"/>
          <pc:sldLayoutMkLst>
            <pc:docMk/>
            <pc:sldMasterMk cId="2215794927" sldId="2147483660"/>
            <pc:sldLayoutMk cId="4127137421" sldId="2147483717"/>
          </pc:sldLayoutMkLst>
        </pc:sldLayoutChg>
        <pc:sldLayoutChg chg="del">
          <pc:chgData name="Stalin Jacob Wilson Packia Dhas" userId="050d7d71-3621-4503-95e8-1c9a9d962492" providerId="ADAL" clId="{08B48DE3-3AD8-44AD-87E2-5CE5C2912FCA}" dt="2024-10-07T14:15:23.789" v="82"/>
          <pc:sldLayoutMkLst>
            <pc:docMk/>
            <pc:sldMasterMk cId="2215794927" sldId="2147483660"/>
            <pc:sldLayoutMk cId="3245223601" sldId="2147483718"/>
          </pc:sldLayoutMkLst>
        </pc:sldLayoutChg>
        <pc:sldLayoutChg chg="del">
          <pc:chgData name="Stalin Jacob Wilson Packia Dhas" userId="050d7d71-3621-4503-95e8-1c9a9d962492" providerId="ADAL" clId="{08B48DE3-3AD8-44AD-87E2-5CE5C2912FCA}" dt="2024-10-07T14:15:23.789" v="82"/>
          <pc:sldLayoutMkLst>
            <pc:docMk/>
            <pc:sldMasterMk cId="2215794927" sldId="2147483660"/>
            <pc:sldLayoutMk cId="414174743" sldId="2147483777"/>
          </pc:sldLayoutMkLst>
        </pc:sldLayoutChg>
      </pc:sldMasterChg>
      <pc:sldMasterChg chg="del delSldLayout">
        <pc:chgData name="Stalin Jacob Wilson Packia Dhas" userId="050d7d71-3621-4503-95e8-1c9a9d962492" providerId="ADAL" clId="{08B48DE3-3AD8-44AD-87E2-5CE5C2912FCA}" dt="2024-10-07T14:15:23.792" v="84"/>
        <pc:sldMasterMkLst>
          <pc:docMk/>
          <pc:sldMasterMk cId="2581267852" sldId="2147483662"/>
        </pc:sldMasterMkLst>
        <pc:sldLayoutChg chg="del">
          <pc:chgData name="Stalin Jacob Wilson Packia Dhas" userId="050d7d71-3621-4503-95e8-1c9a9d962492" providerId="ADAL" clId="{08B48DE3-3AD8-44AD-87E2-5CE5C2912FCA}" dt="2024-10-07T14:15:23.792" v="84"/>
          <pc:sldLayoutMkLst>
            <pc:docMk/>
            <pc:sldMasterMk cId="2581267852" sldId="2147483662"/>
            <pc:sldLayoutMk cId="196634507" sldId="2147483686"/>
          </pc:sldLayoutMkLst>
        </pc:sldLayoutChg>
      </pc:sldMasterChg>
      <pc:sldMasterChg chg="del delSldLayout">
        <pc:chgData name="Stalin Jacob Wilson Packia Dhas" userId="050d7d71-3621-4503-95e8-1c9a9d962492" providerId="ADAL" clId="{08B48DE3-3AD8-44AD-87E2-5CE5C2912FCA}" dt="2024-10-07T14:15:23.793" v="85"/>
        <pc:sldMasterMkLst>
          <pc:docMk/>
          <pc:sldMasterMk cId="1372220361" sldId="2147483663"/>
        </pc:sldMasterMkLst>
        <pc:sldLayoutChg chg="del">
          <pc:chgData name="Stalin Jacob Wilson Packia Dhas" userId="050d7d71-3621-4503-95e8-1c9a9d962492" providerId="ADAL" clId="{08B48DE3-3AD8-44AD-87E2-5CE5C2912FCA}" dt="2024-10-07T14:15:23.793" v="85"/>
          <pc:sldLayoutMkLst>
            <pc:docMk/>
            <pc:sldMasterMk cId="1372220361" sldId="2147483663"/>
            <pc:sldLayoutMk cId="2317885063" sldId="2147483687"/>
          </pc:sldLayoutMkLst>
        </pc:sldLayoutChg>
        <pc:sldLayoutChg chg="del">
          <pc:chgData name="Stalin Jacob Wilson Packia Dhas" userId="050d7d71-3621-4503-95e8-1c9a9d962492" providerId="ADAL" clId="{08B48DE3-3AD8-44AD-87E2-5CE5C2912FCA}" dt="2024-10-07T14:15:23.793" v="85"/>
          <pc:sldLayoutMkLst>
            <pc:docMk/>
            <pc:sldMasterMk cId="1372220361" sldId="2147483663"/>
            <pc:sldLayoutMk cId="3686166945" sldId="2147483772"/>
          </pc:sldLayoutMkLst>
        </pc:sldLayoutChg>
        <pc:sldLayoutChg chg="del">
          <pc:chgData name="Stalin Jacob Wilson Packia Dhas" userId="050d7d71-3621-4503-95e8-1c9a9d962492" providerId="ADAL" clId="{08B48DE3-3AD8-44AD-87E2-5CE5C2912FCA}" dt="2024-10-07T14:15:23.793" v="85"/>
          <pc:sldLayoutMkLst>
            <pc:docMk/>
            <pc:sldMasterMk cId="1372220361" sldId="2147483663"/>
            <pc:sldLayoutMk cId="3140485730" sldId="2147483773"/>
          </pc:sldLayoutMkLst>
        </pc:sldLayoutChg>
        <pc:sldLayoutChg chg="del">
          <pc:chgData name="Stalin Jacob Wilson Packia Dhas" userId="050d7d71-3621-4503-95e8-1c9a9d962492" providerId="ADAL" clId="{08B48DE3-3AD8-44AD-87E2-5CE5C2912FCA}" dt="2024-10-07T14:15:23.793" v="85"/>
          <pc:sldLayoutMkLst>
            <pc:docMk/>
            <pc:sldMasterMk cId="1372220361" sldId="2147483663"/>
            <pc:sldLayoutMk cId="3897876703" sldId="2147483774"/>
          </pc:sldLayoutMkLst>
        </pc:sldLayoutChg>
        <pc:sldLayoutChg chg="del">
          <pc:chgData name="Stalin Jacob Wilson Packia Dhas" userId="050d7d71-3621-4503-95e8-1c9a9d962492" providerId="ADAL" clId="{08B48DE3-3AD8-44AD-87E2-5CE5C2912FCA}" dt="2024-10-07T14:15:23.793" v="85"/>
          <pc:sldLayoutMkLst>
            <pc:docMk/>
            <pc:sldMasterMk cId="1372220361" sldId="2147483663"/>
            <pc:sldLayoutMk cId="1612919501" sldId="2147483775"/>
          </pc:sldLayoutMkLst>
        </pc:sldLayoutChg>
      </pc:sldMasterChg>
      <pc:sldMasterChg chg="del delSldLayout">
        <pc:chgData name="Stalin Jacob Wilson Packia Dhas" userId="050d7d71-3621-4503-95e8-1c9a9d962492" providerId="ADAL" clId="{08B48DE3-3AD8-44AD-87E2-5CE5C2912FCA}" dt="2024-10-07T14:15:23.795" v="86"/>
        <pc:sldMasterMkLst>
          <pc:docMk/>
          <pc:sldMasterMk cId="741040061" sldId="2147483664"/>
        </pc:sldMasterMkLst>
        <pc:sldLayoutChg chg="del">
          <pc:chgData name="Stalin Jacob Wilson Packia Dhas" userId="050d7d71-3621-4503-95e8-1c9a9d962492" providerId="ADAL" clId="{08B48DE3-3AD8-44AD-87E2-5CE5C2912FCA}" dt="2024-10-07T14:15:23.795" v="86"/>
          <pc:sldLayoutMkLst>
            <pc:docMk/>
            <pc:sldMasterMk cId="741040061" sldId="2147483664"/>
            <pc:sldLayoutMk cId="763020717" sldId="2147483688"/>
          </pc:sldLayoutMkLst>
        </pc:sldLayoutChg>
        <pc:sldLayoutChg chg="del">
          <pc:chgData name="Stalin Jacob Wilson Packia Dhas" userId="050d7d71-3621-4503-95e8-1c9a9d962492" providerId="ADAL" clId="{08B48DE3-3AD8-44AD-87E2-5CE5C2912FCA}" dt="2024-10-07T14:15:23.795" v="86"/>
          <pc:sldLayoutMkLst>
            <pc:docMk/>
            <pc:sldMasterMk cId="741040061" sldId="2147483664"/>
            <pc:sldLayoutMk cId="711080307" sldId="2147483768"/>
          </pc:sldLayoutMkLst>
        </pc:sldLayoutChg>
        <pc:sldLayoutChg chg="del">
          <pc:chgData name="Stalin Jacob Wilson Packia Dhas" userId="050d7d71-3621-4503-95e8-1c9a9d962492" providerId="ADAL" clId="{08B48DE3-3AD8-44AD-87E2-5CE5C2912FCA}" dt="2024-10-07T14:15:23.795" v="86"/>
          <pc:sldLayoutMkLst>
            <pc:docMk/>
            <pc:sldMasterMk cId="741040061" sldId="2147483664"/>
            <pc:sldLayoutMk cId="550498683" sldId="2147483769"/>
          </pc:sldLayoutMkLst>
        </pc:sldLayoutChg>
        <pc:sldLayoutChg chg="del">
          <pc:chgData name="Stalin Jacob Wilson Packia Dhas" userId="050d7d71-3621-4503-95e8-1c9a9d962492" providerId="ADAL" clId="{08B48DE3-3AD8-44AD-87E2-5CE5C2912FCA}" dt="2024-10-07T14:15:23.795" v="86"/>
          <pc:sldLayoutMkLst>
            <pc:docMk/>
            <pc:sldMasterMk cId="741040061" sldId="2147483664"/>
            <pc:sldLayoutMk cId="3641454918" sldId="2147483770"/>
          </pc:sldLayoutMkLst>
        </pc:sldLayoutChg>
        <pc:sldLayoutChg chg="del">
          <pc:chgData name="Stalin Jacob Wilson Packia Dhas" userId="050d7d71-3621-4503-95e8-1c9a9d962492" providerId="ADAL" clId="{08B48DE3-3AD8-44AD-87E2-5CE5C2912FCA}" dt="2024-10-07T14:15:23.795" v="86"/>
          <pc:sldLayoutMkLst>
            <pc:docMk/>
            <pc:sldMasterMk cId="741040061" sldId="2147483664"/>
            <pc:sldLayoutMk cId="3304689771" sldId="2147483771"/>
          </pc:sldLayoutMkLst>
        </pc:sldLayoutChg>
      </pc:sldMasterChg>
      <pc:sldMasterChg chg="del delSldLayout">
        <pc:chgData name="Stalin Jacob Wilson Packia Dhas" userId="050d7d71-3621-4503-95e8-1c9a9d962492" providerId="ADAL" clId="{08B48DE3-3AD8-44AD-87E2-5CE5C2912FCA}" dt="2024-10-07T14:15:23.797" v="87"/>
        <pc:sldMasterMkLst>
          <pc:docMk/>
          <pc:sldMasterMk cId="58822457" sldId="2147483665"/>
        </pc:sldMasterMkLst>
        <pc:sldLayoutChg chg="del">
          <pc:chgData name="Stalin Jacob Wilson Packia Dhas" userId="050d7d71-3621-4503-95e8-1c9a9d962492" providerId="ADAL" clId="{08B48DE3-3AD8-44AD-87E2-5CE5C2912FCA}" dt="2024-10-07T14:15:23.797" v="87"/>
          <pc:sldLayoutMkLst>
            <pc:docMk/>
            <pc:sldMasterMk cId="58822457" sldId="2147483665"/>
            <pc:sldLayoutMk cId="2624528723" sldId="2147483689"/>
          </pc:sldLayoutMkLst>
        </pc:sldLayoutChg>
        <pc:sldLayoutChg chg="del">
          <pc:chgData name="Stalin Jacob Wilson Packia Dhas" userId="050d7d71-3621-4503-95e8-1c9a9d962492" providerId="ADAL" clId="{08B48DE3-3AD8-44AD-87E2-5CE5C2912FCA}" dt="2024-10-07T14:15:23.797" v="87"/>
          <pc:sldLayoutMkLst>
            <pc:docMk/>
            <pc:sldMasterMk cId="58822457" sldId="2147483665"/>
            <pc:sldLayoutMk cId="1989207104" sldId="2147483764"/>
          </pc:sldLayoutMkLst>
        </pc:sldLayoutChg>
        <pc:sldLayoutChg chg="del">
          <pc:chgData name="Stalin Jacob Wilson Packia Dhas" userId="050d7d71-3621-4503-95e8-1c9a9d962492" providerId="ADAL" clId="{08B48DE3-3AD8-44AD-87E2-5CE5C2912FCA}" dt="2024-10-07T14:15:23.797" v="87"/>
          <pc:sldLayoutMkLst>
            <pc:docMk/>
            <pc:sldMasterMk cId="58822457" sldId="2147483665"/>
            <pc:sldLayoutMk cId="3162675532" sldId="2147483765"/>
          </pc:sldLayoutMkLst>
        </pc:sldLayoutChg>
        <pc:sldLayoutChg chg="del">
          <pc:chgData name="Stalin Jacob Wilson Packia Dhas" userId="050d7d71-3621-4503-95e8-1c9a9d962492" providerId="ADAL" clId="{08B48DE3-3AD8-44AD-87E2-5CE5C2912FCA}" dt="2024-10-07T14:15:23.797" v="87"/>
          <pc:sldLayoutMkLst>
            <pc:docMk/>
            <pc:sldMasterMk cId="58822457" sldId="2147483665"/>
            <pc:sldLayoutMk cId="671023767" sldId="2147483766"/>
          </pc:sldLayoutMkLst>
        </pc:sldLayoutChg>
        <pc:sldLayoutChg chg="del">
          <pc:chgData name="Stalin Jacob Wilson Packia Dhas" userId="050d7d71-3621-4503-95e8-1c9a9d962492" providerId="ADAL" clId="{08B48DE3-3AD8-44AD-87E2-5CE5C2912FCA}" dt="2024-10-07T14:15:23.797" v="87"/>
          <pc:sldLayoutMkLst>
            <pc:docMk/>
            <pc:sldMasterMk cId="58822457" sldId="2147483665"/>
            <pc:sldLayoutMk cId="3914582648" sldId="2147483767"/>
          </pc:sldLayoutMkLst>
        </pc:sldLayoutChg>
      </pc:sldMasterChg>
      <pc:sldMasterChg chg="del delSldLayout">
        <pc:chgData name="Stalin Jacob Wilson Packia Dhas" userId="050d7d71-3621-4503-95e8-1c9a9d962492" providerId="ADAL" clId="{08B48DE3-3AD8-44AD-87E2-5CE5C2912FCA}" dt="2024-10-07T14:15:23.800" v="88"/>
        <pc:sldMasterMkLst>
          <pc:docMk/>
          <pc:sldMasterMk cId="754378712" sldId="2147483666"/>
        </pc:sldMasterMkLst>
        <pc:sldLayoutChg chg="del">
          <pc:chgData name="Stalin Jacob Wilson Packia Dhas" userId="050d7d71-3621-4503-95e8-1c9a9d962492" providerId="ADAL" clId="{08B48DE3-3AD8-44AD-87E2-5CE5C2912FCA}" dt="2024-10-07T14:15:23.800" v="88"/>
          <pc:sldLayoutMkLst>
            <pc:docMk/>
            <pc:sldMasterMk cId="754378712" sldId="2147483666"/>
            <pc:sldLayoutMk cId="3132846485" sldId="2147483690"/>
          </pc:sldLayoutMkLst>
        </pc:sldLayoutChg>
        <pc:sldLayoutChg chg="del">
          <pc:chgData name="Stalin Jacob Wilson Packia Dhas" userId="050d7d71-3621-4503-95e8-1c9a9d962492" providerId="ADAL" clId="{08B48DE3-3AD8-44AD-87E2-5CE5C2912FCA}" dt="2024-10-07T14:15:23.800" v="88"/>
          <pc:sldLayoutMkLst>
            <pc:docMk/>
            <pc:sldMasterMk cId="754378712" sldId="2147483666"/>
            <pc:sldLayoutMk cId="1638318787" sldId="2147483698"/>
          </pc:sldLayoutMkLst>
        </pc:sldLayoutChg>
        <pc:sldLayoutChg chg="del">
          <pc:chgData name="Stalin Jacob Wilson Packia Dhas" userId="050d7d71-3621-4503-95e8-1c9a9d962492" providerId="ADAL" clId="{08B48DE3-3AD8-44AD-87E2-5CE5C2912FCA}" dt="2024-10-07T14:15:23.800" v="88"/>
          <pc:sldLayoutMkLst>
            <pc:docMk/>
            <pc:sldMasterMk cId="754378712" sldId="2147483666"/>
            <pc:sldLayoutMk cId="1988994691" sldId="2147483699"/>
          </pc:sldLayoutMkLst>
        </pc:sldLayoutChg>
        <pc:sldLayoutChg chg="del">
          <pc:chgData name="Stalin Jacob Wilson Packia Dhas" userId="050d7d71-3621-4503-95e8-1c9a9d962492" providerId="ADAL" clId="{08B48DE3-3AD8-44AD-87E2-5CE5C2912FCA}" dt="2024-10-07T14:15:23.800" v="88"/>
          <pc:sldLayoutMkLst>
            <pc:docMk/>
            <pc:sldMasterMk cId="754378712" sldId="2147483666"/>
            <pc:sldLayoutMk cId="1668414652" sldId="2147483700"/>
          </pc:sldLayoutMkLst>
        </pc:sldLayoutChg>
        <pc:sldLayoutChg chg="del">
          <pc:chgData name="Stalin Jacob Wilson Packia Dhas" userId="050d7d71-3621-4503-95e8-1c9a9d962492" providerId="ADAL" clId="{08B48DE3-3AD8-44AD-87E2-5CE5C2912FCA}" dt="2024-10-07T14:15:23.800" v="88"/>
          <pc:sldLayoutMkLst>
            <pc:docMk/>
            <pc:sldMasterMk cId="754378712" sldId="2147483666"/>
            <pc:sldLayoutMk cId="3376813219" sldId="2147483701"/>
          </pc:sldLayoutMkLst>
        </pc:sldLayoutChg>
        <pc:sldLayoutChg chg="del">
          <pc:chgData name="Stalin Jacob Wilson Packia Dhas" userId="050d7d71-3621-4503-95e8-1c9a9d962492" providerId="ADAL" clId="{08B48DE3-3AD8-44AD-87E2-5CE5C2912FCA}" dt="2024-10-07T14:15:23.800" v="88"/>
          <pc:sldLayoutMkLst>
            <pc:docMk/>
            <pc:sldMasterMk cId="754378712" sldId="2147483666"/>
            <pc:sldLayoutMk cId="1322761775" sldId="2147483703"/>
          </pc:sldLayoutMkLst>
        </pc:sldLayoutChg>
        <pc:sldLayoutChg chg="del">
          <pc:chgData name="Stalin Jacob Wilson Packia Dhas" userId="050d7d71-3621-4503-95e8-1c9a9d962492" providerId="ADAL" clId="{08B48DE3-3AD8-44AD-87E2-5CE5C2912FCA}" dt="2024-10-07T14:15:23.800" v="88"/>
          <pc:sldLayoutMkLst>
            <pc:docMk/>
            <pc:sldMasterMk cId="754378712" sldId="2147483666"/>
            <pc:sldLayoutMk cId="1402491513" sldId="2147483704"/>
          </pc:sldLayoutMkLst>
        </pc:sldLayoutChg>
        <pc:sldLayoutChg chg="del">
          <pc:chgData name="Stalin Jacob Wilson Packia Dhas" userId="050d7d71-3621-4503-95e8-1c9a9d962492" providerId="ADAL" clId="{08B48DE3-3AD8-44AD-87E2-5CE5C2912FCA}" dt="2024-10-07T14:15:23.800" v="88"/>
          <pc:sldLayoutMkLst>
            <pc:docMk/>
            <pc:sldMasterMk cId="754378712" sldId="2147483666"/>
            <pc:sldLayoutMk cId="2661865558" sldId="2147483705"/>
          </pc:sldLayoutMkLst>
        </pc:sldLayoutChg>
        <pc:sldLayoutChg chg="del">
          <pc:chgData name="Stalin Jacob Wilson Packia Dhas" userId="050d7d71-3621-4503-95e8-1c9a9d962492" providerId="ADAL" clId="{08B48DE3-3AD8-44AD-87E2-5CE5C2912FCA}" dt="2024-10-07T14:15:23.800" v="88"/>
          <pc:sldLayoutMkLst>
            <pc:docMk/>
            <pc:sldMasterMk cId="754378712" sldId="2147483666"/>
            <pc:sldLayoutMk cId="3007840193" sldId="2147483759"/>
          </pc:sldLayoutMkLst>
        </pc:sldLayoutChg>
        <pc:sldLayoutChg chg="del">
          <pc:chgData name="Stalin Jacob Wilson Packia Dhas" userId="050d7d71-3621-4503-95e8-1c9a9d962492" providerId="ADAL" clId="{08B48DE3-3AD8-44AD-87E2-5CE5C2912FCA}" dt="2024-10-07T14:15:23.800" v="88"/>
          <pc:sldLayoutMkLst>
            <pc:docMk/>
            <pc:sldMasterMk cId="754378712" sldId="2147483666"/>
            <pc:sldLayoutMk cId="2405973259" sldId="2147483760"/>
          </pc:sldLayoutMkLst>
        </pc:sldLayoutChg>
        <pc:sldLayoutChg chg="del">
          <pc:chgData name="Stalin Jacob Wilson Packia Dhas" userId="050d7d71-3621-4503-95e8-1c9a9d962492" providerId="ADAL" clId="{08B48DE3-3AD8-44AD-87E2-5CE5C2912FCA}" dt="2024-10-07T14:15:23.800" v="88"/>
          <pc:sldLayoutMkLst>
            <pc:docMk/>
            <pc:sldMasterMk cId="754378712" sldId="2147483666"/>
            <pc:sldLayoutMk cId="4035460473" sldId="2147483761"/>
          </pc:sldLayoutMkLst>
        </pc:sldLayoutChg>
        <pc:sldLayoutChg chg="del">
          <pc:chgData name="Stalin Jacob Wilson Packia Dhas" userId="050d7d71-3621-4503-95e8-1c9a9d962492" providerId="ADAL" clId="{08B48DE3-3AD8-44AD-87E2-5CE5C2912FCA}" dt="2024-10-07T14:15:23.800" v="88"/>
          <pc:sldLayoutMkLst>
            <pc:docMk/>
            <pc:sldMasterMk cId="754378712" sldId="2147483666"/>
            <pc:sldLayoutMk cId="871081314" sldId="2147483762"/>
          </pc:sldLayoutMkLst>
        </pc:sldLayoutChg>
        <pc:sldLayoutChg chg="del">
          <pc:chgData name="Stalin Jacob Wilson Packia Dhas" userId="050d7d71-3621-4503-95e8-1c9a9d962492" providerId="ADAL" clId="{08B48DE3-3AD8-44AD-87E2-5CE5C2912FCA}" dt="2024-10-07T14:15:23.800" v="88"/>
          <pc:sldLayoutMkLst>
            <pc:docMk/>
            <pc:sldMasterMk cId="754378712" sldId="2147483666"/>
            <pc:sldLayoutMk cId="1668421069" sldId="2147483763"/>
          </pc:sldLayoutMkLst>
        </pc:sldLayoutChg>
      </pc:sldMasterChg>
      <pc:sldMasterChg chg="del delSldLayout">
        <pc:chgData name="Stalin Jacob Wilson Packia Dhas" userId="050d7d71-3621-4503-95e8-1c9a9d962492" providerId="ADAL" clId="{08B48DE3-3AD8-44AD-87E2-5CE5C2912FCA}" dt="2024-10-07T14:15:23.803" v="90"/>
        <pc:sldMasterMkLst>
          <pc:docMk/>
          <pc:sldMasterMk cId="217095490" sldId="2147483670"/>
        </pc:sldMasterMkLst>
        <pc:sldLayoutChg chg="del">
          <pc:chgData name="Stalin Jacob Wilson Packia Dhas" userId="050d7d71-3621-4503-95e8-1c9a9d962492" providerId="ADAL" clId="{08B48DE3-3AD8-44AD-87E2-5CE5C2912FCA}" dt="2024-10-07T14:15:23.803" v="90"/>
          <pc:sldLayoutMkLst>
            <pc:docMk/>
            <pc:sldMasterMk cId="217095490" sldId="2147483670"/>
            <pc:sldLayoutMk cId="3583415931" sldId="2147483696"/>
          </pc:sldLayoutMkLst>
        </pc:sldLayoutChg>
        <pc:sldLayoutChg chg="del">
          <pc:chgData name="Stalin Jacob Wilson Packia Dhas" userId="050d7d71-3621-4503-95e8-1c9a9d962492" providerId="ADAL" clId="{08B48DE3-3AD8-44AD-87E2-5CE5C2912FCA}" dt="2024-10-07T14:15:23.803" v="90"/>
          <pc:sldLayoutMkLst>
            <pc:docMk/>
            <pc:sldMasterMk cId="217095490" sldId="2147483670"/>
            <pc:sldLayoutMk cId="1189107345" sldId="2147483722"/>
          </pc:sldLayoutMkLst>
        </pc:sldLayoutChg>
        <pc:sldLayoutChg chg="del">
          <pc:chgData name="Stalin Jacob Wilson Packia Dhas" userId="050d7d71-3621-4503-95e8-1c9a9d962492" providerId="ADAL" clId="{08B48DE3-3AD8-44AD-87E2-5CE5C2912FCA}" dt="2024-10-07T14:15:23.803" v="90"/>
          <pc:sldLayoutMkLst>
            <pc:docMk/>
            <pc:sldMasterMk cId="217095490" sldId="2147483670"/>
            <pc:sldLayoutMk cId="2437739104" sldId="2147483723"/>
          </pc:sldLayoutMkLst>
        </pc:sldLayoutChg>
        <pc:sldLayoutChg chg="del">
          <pc:chgData name="Stalin Jacob Wilson Packia Dhas" userId="050d7d71-3621-4503-95e8-1c9a9d962492" providerId="ADAL" clId="{08B48DE3-3AD8-44AD-87E2-5CE5C2912FCA}" dt="2024-10-07T14:15:23.803" v="90"/>
          <pc:sldLayoutMkLst>
            <pc:docMk/>
            <pc:sldMasterMk cId="217095490" sldId="2147483670"/>
            <pc:sldLayoutMk cId="2060480586" sldId="2147483724"/>
          </pc:sldLayoutMkLst>
        </pc:sldLayoutChg>
        <pc:sldLayoutChg chg="del">
          <pc:chgData name="Stalin Jacob Wilson Packia Dhas" userId="050d7d71-3621-4503-95e8-1c9a9d962492" providerId="ADAL" clId="{08B48DE3-3AD8-44AD-87E2-5CE5C2912FCA}" dt="2024-10-07T14:15:23.803" v="90"/>
          <pc:sldLayoutMkLst>
            <pc:docMk/>
            <pc:sldMasterMk cId="217095490" sldId="2147483670"/>
            <pc:sldLayoutMk cId="490812382" sldId="2147483725"/>
          </pc:sldLayoutMkLst>
        </pc:sldLayoutChg>
      </pc:sldMasterChg>
      <pc:sldMasterChg chg="del delSldLayout">
        <pc:chgData name="Stalin Jacob Wilson Packia Dhas" userId="050d7d71-3621-4503-95e8-1c9a9d962492" providerId="ADAL" clId="{08B48DE3-3AD8-44AD-87E2-5CE5C2912FCA}" dt="2024-10-07T14:15:23.804" v="91"/>
        <pc:sldMasterMkLst>
          <pc:docMk/>
          <pc:sldMasterMk cId="1743180627" sldId="2147483671"/>
        </pc:sldMasterMkLst>
        <pc:sldLayoutChg chg="del">
          <pc:chgData name="Stalin Jacob Wilson Packia Dhas" userId="050d7d71-3621-4503-95e8-1c9a9d962492" providerId="ADAL" clId="{08B48DE3-3AD8-44AD-87E2-5CE5C2912FCA}" dt="2024-10-07T14:15:23.804" v="91"/>
          <pc:sldLayoutMkLst>
            <pc:docMk/>
            <pc:sldMasterMk cId="1743180627" sldId="2147483671"/>
            <pc:sldLayoutMk cId="3714548059" sldId="2147483697"/>
          </pc:sldLayoutMkLst>
        </pc:sldLayoutChg>
      </pc:sldMasterChg>
      <pc:sldMasterChg chg="del delSldLayout">
        <pc:chgData name="Stalin Jacob Wilson Packia Dhas" userId="050d7d71-3621-4503-95e8-1c9a9d962492" providerId="ADAL" clId="{08B48DE3-3AD8-44AD-87E2-5CE5C2912FCA}" dt="2024-10-07T14:15:23.802" v="89"/>
        <pc:sldMasterMkLst>
          <pc:docMk/>
          <pc:sldMasterMk cId="130175223" sldId="2147483673"/>
        </pc:sldMasterMkLst>
        <pc:sldLayoutChg chg="del">
          <pc:chgData name="Stalin Jacob Wilson Packia Dhas" userId="050d7d71-3621-4503-95e8-1c9a9d962492" providerId="ADAL" clId="{08B48DE3-3AD8-44AD-87E2-5CE5C2912FCA}" dt="2024-10-07T14:15:23.802" v="89"/>
          <pc:sldLayoutMkLst>
            <pc:docMk/>
            <pc:sldMasterMk cId="130175223" sldId="2147483673"/>
            <pc:sldLayoutMk cId="324980695" sldId="2147483693"/>
          </pc:sldLayoutMkLst>
        </pc:sldLayoutChg>
        <pc:sldLayoutChg chg="del">
          <pc:chgData name="Stalin Jacob Wilson Packia Dhas" userId="050d7d71-3621-4503-95e8-1c9a9d962492" providerId="ADAL" clId="{08B48DE3-3AD8-44AD-87E2-5CE5C2912FCA}" dt="2024-10-07T14:15:23.802" v="89"/>
          <pc:sldLayoutMkLst>
            <pc:docMk/>
            <pc:sldMasterMk cId="130175223" sldId="2147483673"/>
            <pc:sldLayoutMk cId="663674427" sldId="2147483778"/>
          </pc:sldLayoutMkLst>
        </pc:sldLayoutChg>
        <pc:sldLayoutChg chg="del">
          <pc:chgData name="Stalin Jacob Wilson Packia Dhas" userId="050d7d71-3621-4503-95e8-1c9a9d962492" providerId="ADAL" clId="{08B48DE3-3AD8-44AD-87E2-5CE5C2912FCA}" dt="2024-10-07T14:15:23.802" v="89"/>
          <pc:sldLayoutMkLst>
            <pc:docMk/>
            <pc:sldMasterMk cId="130175223" sldId="2147483673"/>
            <pc:sldLayoutMk cId="2928645816" sldId="2147483779"/>
          </pc:sldLayoutMkLst>
        </pc:sldLayoutChg>
        <pc:sldLayoutChg chg="del">
          <pc:chgData name="Stalin Jacob Wilson Packia Dhas" userId="050d7d71-3621-4503-95e8-1c9a9d962492" providerId="ADAL" clId="{08B48DE3-3AD8-44AD-87E2-5CE5C2912FCA}" dt="2024-10-07T14:15:23.802" v="89"/>
          <pc:sldLayoutMkLst>
            <pc:docMk/>
            <pc:sldMasterMk cId="130175223" sldId="2147483673"/>
            <pc:sldLayoutMk cId="4277840142" sldId="2147483780"/>
          </pc:sldLayoutMkLst>
        </pc:sldLayoutChg>
        <pc:sldLayoutChg chg="del">
          <pc:chgData name="Stalin Jacob Wilson Packia Dhas" userId="050d7d71-3621-4503-95e8-1c9a9d962492" providerId="ADAL" clId="{08B48DE3-3AD8-44AD-87E2-5CE5C2912FCA}" dt="2024-10-07T14:15:23.802" v="89"/>
          <pc:sldLayoutMkLst>
            <pc:docMk/>
            <pc:sldMasterMk cId="130175223" sldId="2147483673"/>
            <pc:sldLayoutMk cId="951448030" sldId="2147483781"/>
          </pc:sldLayoutMkLst>
        </pc:sldLayoutChg>
        <pc:sldLayoutChg chg="del">
          <pc:chgData name="Stalin Jacob Wilson Packia Dhas" userId="050d7d71-3621-4503-95e8-1c9a9d962492" providerId="ADAL" clId="{08B48DE3-3AD8-44AD-87E2-5CE5C2912FCA}" dt="2024-10-07T14:15:23.802" v="89"/>
          <pc:sldLayoutMkLst>
            <pc:docMk/>
            <pc:sldMasterMk cId="130175223" sldId="2147483673"/>
            <pc:sldLayoutMk cId="2939912982" sldId="2147483782"/>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6301.34619" units="1/cm"/>
          <inkml:channelProperty channel="Y" name="resolution" value="6301.34619" units="1/cm"/>
          <inkml:channelProperty channel="F" name="resolution" value="3999.51147" units="1/in"/>
          <inkml:channelProperty channel="T" name="resolution" value="1" units="1/dev"/>
        </inkml:channelProperties>
      </inkml:inkSource>
      <inkml:timestamp xml:id="ts0" timeString="2023-06-06T14:20:36.409"/>
    </inkml:context>
    <inkml:brush xml:id="br0">
      <inkml:brushProperty name="width" value="0.05292" units="cm"/>
      <inkml:brushProperty name="height" value="0.05292" units="cm"/>
      <inkml:brushProperty name="color" value="#FF0000"/>
    </inkml:brush>
  </inkml:definitions>
  <inkml:trace contextRef="#ctx0" brushRef="#br0">6382 6821 8 0,'-19'45'27'0</inkml:trace>
  <inkml:trace contextRef="#ctx0" brushRef="#br0" timeOffset="1926.36">5835 5850 16 0,'-7'-6'27'16,"7"-1"8"-16,0-2 2 0,0 0-5 15,0 1-6-15,7-5-7 0,-7 4-5 16,7 0-2-16,-1-4-3 0,0 4-12 0,8-3-11 15,5-6-17-15,-5 5-25 0,4 1-26 16</inkml:trace>
  <inkml:trace contextRef="#ctx0" brushRef="#br0" timeOffset="3301.81">8492 3939 2 0,'-6'0'22'16,"-1"5"-3"-16,1-1-6 0,-1 1-6 15,-6 3-8-15,6 0-30 0</inkml:trace>
  <inkml:trace contextRef="#ctx0" brushRef="#br0" timeOffset="3894.44">9365 2876 14 0,'0'12'132'16,"0"2"-27"-16,-6-1-70 0,-1-1-66 0,-6 6-53 0,0-1-24 15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6-06T14:48:45.348"/>
    </inkml:context>
    <inkml:brush xml:id="br0">
      <inkml:brushProperty name="width" value="0.05" units="cm"/>
      <inkml:brushProperty name="height" value="0.05" units="cm"/>
    </inkml:brush>
  </inkml:definitions>
  <inkml:trace contextRef="#ctx0" brushRef="#br0">0 591 368 0 0,'59'-72'952'0'0,"0"-1"28"0"0,0-5 28 0 0,0 6-696 0 0,-10 6-640 0 0,-9 1-336 0 0,-21-14-172 0 0,-9-6-84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2144733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4159258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3449102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3940693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38526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32842738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2895554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20</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EDE635-3BA2-42DB-B435-D99EE76687A0}" type="datetime1">
              <a:rPr lang="en-GB" smtClean="0"/>
              <a:t>07/10/2024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5 / Electrical and Electronic Principles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5.xml"/><Relationship Id="rId5" Type="http://schemas.openxmlformats.org/officeDocument/2006/relationships/image" Target="../media/image29.png"/><Relationship Id="rId4" Type="http://schemas.openxmlformats.org/officeDocument/2006/relationships/customXml" Target="../ink/ink1.xml"/></Relationships>
</file>

<file path=ppt/slides/_rels/slide10.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 Id="rId5" Type="http://schemas.openxmlformats.org/officeDocument/2006/relationships/image" Target="../media/image34.png"/><Relationship Id="rId4" Type="http://schemas.openxmlformats.org/officeDocument/2006/relationships/customXml" Target="../ink/ink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30.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50.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70.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Electrical and Electronic </a:t>
            </a:r>
          </a:p>
          <a:p>
            <a:r>
              <a:rPr lang="en-GB" sz="4800" dirty="0"/>
              <a:t>Principles</a:t>
            </a:r>
          </a:p>
          <a:p>
            <a:r>
              <a:rPr lang="en-GB" sz="4800" dirty="0"/>
              <a:t>(ACDA4006)</a:t>
            </a:r>
          </a:p>
          <a:p>
            <a:r>
              <a:rPr lang="en-GB" sz="3600" i="1" dirty="0">
                <a:solidFill>
                  <a:srgbClr val="FFC000"/>
                </a:solidFill>
              </a:rPr>
              <a:t>Lecture - 5</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2969" y="-52649"/>
            <a:ext cx="2721964"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algn="just"/>
            <a:r>
              <a:rPr lang="en-IN" sz="4400" dirty="0"/>
              <a:t>Kirchhoff's Voltage law</a:t>
            </a:r>
          </a:p>
          <a:p>
            <a:r>
              <a:rPr lang="en-IN" sz="4400" dirty="0"/>
              <a:t>Kirchhoff's current law</a:t>
            </a:r>
            <a:br>
              <a:rPr lang="en-US" sz="2800" b="1" kern="1200" dirty="0">
                <a:solidFill>
                  <a:schemeClr val="tx1"/>
                </a:solidFill>
                <a:latin typeface="+mj-lt"/>
                <a:ea typeface="+mj-ea"/>
                <a:cs typeface="+mj-cs"/>
              </a:rPr>
            </a:br>
            <a:endParaRPr lang="en-IN" sz="30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6232417" cy="365125"/>
          </a:xfrm>
        </p:spPr>
        <p:txBody>
          <a:bodyPr/>
          <a:lstStyle/>
          <a:p>
            <a:r>
              <a:rPr lang="en-GB"/>
              <a:t>Lecture 5 / Electrical and Electronic Principles</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94157" y="-90374"/>
            <a:ext cx="4416393"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p:txBody>
          <a:bodyPr>
            <a:normAutofit/>
          </a:bodyPr>
          <a:lstStyle/>
          <a:p>
            <a:pPr marL="0" indent="0">
              <a:buNone/>
            </a:pPr>
            <a:r>
              <a:rPr lang="en-IN" b="1" dirty="0"/>
              <a:t>The student upon completion of the lecture will be able to:</a:t>
            </a:r>
          </a:p>
          <a:p>
            <a:r>
              <a:rPr lang="en-IN" dirty="0"/>
              <a:t>Define KCL and KVL.</a:t>
            </a:r>
          </a:p>
          <a:p>
            <a:r>
              <a:rPr lang="en-IN" dirty="0"/>
              <a:t>Apply KVL and KCL in circuits</a:t>
            </a:r>
          </a:p>
          <a:p>
            <a:endParaRPr lang="en-IN" dirty="0"/>
          </a:p>
          <a:p>
            <a:endParaRPr lang="en-IN" b="1" dirty="0"/>
          </a:p>
        </p:txBody>
      </p:sp>
      <p:sp>
        <p:nvSpPr>
          <p:cNvPr id="4" name="Footer Placeholder 3"/>
          <p:cNvSpPr>
            <a:spLocks noGrp="1"/>
          </p:cNvSpPr>
          <p:nvPr>
            <p:ph type="ftr" sz="quarter" idx="11"/>
          </p:nvPr>
        </p:nvSpPr>
        <p:spPr>
          <a:xfrm>
            <a:off x="1950106" y="6357691"/>
            <a:ext cx="7365728" cy="365125"/>
          </a:xfrm>
        </p:spPr>
        <p:txBody>
          <a:bodyPr/>
          <a:lstStyle/>
          <a:p>
            <a:r>
              <a:rPr lang="en-GB"/>
              <a:t>Lecture 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Tree>
    <p:extLst>
      <p:ext uri="{BB962C8B-B14F-4D97-AF65-F5344CB8AC3E}">
        <p14:creationId xmlns:p14="http://schemas.microsoft.com/office/powerpoint/2010/main" val="2445516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6428" y="15204"/>
            <a:ext cx="3559143" cy="1325563"/>
          </a:xfrm>
        </p:spPr>
        <p:txBody>
          <a:bodyPr/>
          <a:lstStyle/>
          <a:p>
            <a:pPr algn="l"/>
            <a:r>
              <a:rPr lang="en-IN" b="1" dirty="0">
                <a:solidFill>
                  <a:schemeClr val="bg1"/>
                </a:solidFill>
              </a:rPr>
              <a:t>Introduction</a:t>
            </a:r>
          </a:p>
        </p:txBody>
      </p:sp>
      <p:sp>
        <p:nvSpPr>
          <p:cNvPr id="3" name="Content Placeholder 2"/>
          <p:cNvSpPr>
            <a:spLocks noGrp="1"/>
          </p:cNvSpPr>
          <p:nvPr>
            <p:ph idx="1"/>
          </p:nvPr>
        </p:nvSpPr>
        <p:spPr>
          <a:xfrm>
            <a:off x="609600" y="1600201"/>
            <a:ext cx="10972800" cy="4567396"/>
          </a:xfrm>
        </p:spPr>
        <p:txBody>
          <a:bodyPr>
            <a:normAutofit/>
          </a:bodyPr>
          <a:lstStyle/>
          <a:p>
            <a:pPr marL="0" indent="0">
              <a:buNone/>
            </a:pPr>
            <a:r>
              <a:rPr lang="en-US" sz="3200" b="1" dirty="0"/>
              <a:t>Node: </a:t>
            </a:r>
          </a:p>
          <a:p>
            <a:pPr marL="0" indent="0">
              <a:buNone/>
            </a:pPr>
            <a:r>
              <a:rPr lang="en-IN" sz="3200" dirty="0"/>
              <a:t>A node is a junction in a circuit where two or more circuit elements  are connected.</a:t>
            </a:r>
          </a:p>
          <a:p>
            <a:pPr marL="0" indent="0">
              <a:buNone/>
            </a:pPr>
            <a:r>
              <a:rPr lang="en-IN" sz="3200" b="1" dirty="0"/>
              <a:t>Junction:</a:t>
            </a:r>
          </a:p>
          <a:p>
            <a:pPr marL="0" indent="0">
              <a:buNone/>
            </a:pPr>
            <a:r>
              <a:rPr lang="en-GB" sz="3200" dirty="0"/>
              <a:t>A junction is a point in a circuit where three or more components (or branches) meet. It serves as a connection point where current can split or combine</a:t>
            </a:r>
            <a:endParaRPr lang="en-IN" sz="3200" dirty="0"/>
          </a:p>
          <a:p>
            <a:pPr marL="0" indent="0">
              <a:buNone/>
            </a:pPr>
            <a:endParaRPr lang="en-IN" dirty="0"/>
          </a:p>
          <a:p>
            <a:endParaRPr lang="en-IN" dirty="0"/>
          </a:p>
          <a:p>
            <a:endParaRPr lang="en-IN" b="1" dirty="0"/>
          </a:p>
        </p:txBody>
      </p:sp>
      <p:sp>
        <p:nvSpPr>
          <p:cNvPr id="4" name="Footer Placeholder 3"/>
          <p:cNvSpPr>
            <a:spLocks noGrp="1"/>
          </p:cNvSpPr>
          <p:nvPr>
            <p:ph type="ftr" sz="quarter" idx="11"/>
          </p:nvPr>
        </p:nvSpPr>
        <p:spPr>
          <a:xfrm>
            <a:off x="1637123" y="6477671"/>
            <a:ext cx="6475875" cy="365125"/>
          </a:xfrm>
        </p:spPr>
        <p:txBody>
          <a:bodyPr/>
          <a:lstStyle/>
          <a:p>
            <a:r>
              <a:rPr lang="en-GB"/>
              <a:t>Lecture 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3380877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6428" y="15204"/>
            <a:ext cx="3559143" cy="1325563"/>
          </a:xfrm>
        </p:spPr>
        <p:txBody>
          <a:bodyPr/>
          <a:lstStyle/>
          <a:p>
            <a:pPr algn="l"/>
            <a:r>
              <a:rPr lang="en-IN" b="1" dirty="0">
                <a:solidFill>
                  <a:schemeClr val="bg1"/>
                </a:solidFill>
              </a:rPr>
              <a:t>Introduction</a:t>
            </a:r>
          </a:p>
        </p:txBody>
      </p:sp>
      <p:sp>
        <p:nvSpPr>
          <p:cNvPr id="3" name="Content Placeholder 2"/>
          <p:cNvSpPr>
            <a:spLocks noGrp="1"/>
          </p:cNvSpPr>
          <p:nvPr>
            <p:ph idx="1"/>
          </p:nvPr>
        </p:nvSpPr>
        <p:spPr>
          <a:xfrm>
            <a:off x="609600" y="1600201"/>
            <a:ext cx="10972800" cy="4567396"/>
          </a:xfrm>
        </p:spPr>
        <p:txBody>
          <a:bodyPr>
            <a:normAutofit/>
          </a:bodyPr>
          <a:lstStyle/>
          <a:p>
            <a:pPr marL="0" indent="0">
              <a:buNone/>
            </a:pPr>
            <a:r>
              <a:rPr lang="en-US" sz="3200" b="1" dirty="0"/>
              <a:t>Branch: </a:t>
            </a:r>
          </a:p>
          <a:p>
            <a:pPr marL="0" indent="0">
              <a:buNone/>
            </a:pPr>
            <a:r>
              <a:rPr lang="en-GB" sz="3200" dirty="0"/>
              <a:t>A </a:t>
            </a:r>
            <a:r>
              <a:rPr lang="en-GB" sz="3200" b="1" dirty="0"/>
              <a:t>branch</a:t>
            </a:r>
            <a:r>
              <a:rPr lang="en-GB" sz="3200" dirty="0"/>
              <a:t> is any path in a circuit that contains circuit elements like resistors, capacitors, voltage sources, etc., and connects two nodes.</a:t>
            </a:r>
          </a:p>
          <a:p>
            <a:pPr marL="0" indent="0">
              <a:buNone/>
            </a:pPr>
            <a:r>
              <a:rPr lang="en-US" sz="3200" dirty="0"/>
              <a:t>A part of a network which lies between two node is called a branch.</a:t>
            </a:r>
          </a:p>
          <a:p>
            <a:pPr marL="0" indent="0">
              <a:buNone/>
            </a:pPr>
            <a:r>
              <a:rPr lang="en-US" sz="3200" b="1" dirty="0"/>
              <a:t>Loop:</a:t>
            </a:r>
          </a:p>
          <a:p>
            <a:pPr marL="0" indent="0">
              <a:buNone/>
            </a:pPr>
            <a:r>
              <a:rPr lang="en-GB" sz="3200" i="0" dirty="0">
                <a:effectLst/>
              </a:rPr>
              <a:t>Loop is any closed path in the circuit formed by branches.</a:t>
            </a:r>
            <a:endParaRPr lang="en-US" sz="3200" dirty="0"/>
          </a:p>
          <a:p>
            <a:pPr lvl="1"/>
            <a:endParaRPr lang="en-IN" dirty="0"/>
          </a:p>
          <a:p>
            <a:pPr marL="0" indent="0">
              <a:buNone/>
            </a:pPr>
            <a:endParaRPr lang="en-IN" dirty="0"/>
          </a:p>
          <a:p>
            <a:endParaRPr lang="en-IN" dirty="0"/>
          </a:p>
          <a:p>
            <a:endParaRPr lang="en-IN" b="1" dirty="0"/>
          </a:p>
        </p:txBody>
      </p:sp>
      <p:sp>
        <p:nvSpPr>
          <p:cNvPr id="4" name="Footer Placeholder 3"/>
          <p:cNvSpPr>
            <a:spLocks noGrp="1"/>
          </p:cNvSpPr>
          <p:nvPr>
            <p:ph type="ftr" sz="quarter" idx="11"/>
          </p:nvPr>
        </p:nvSpPr>
        <p:spPr>
          <a:xfrm>
            <a:off x="1637123" y="6477671"/>
            <a:ext cx="6475875" cy="365125"/>
          </a:xfrm>
        </p:spPr>
        <p:txBody>
          <a:bodyPr/>
          <a:lstStyle/>
          <a:p>
            <a:r>
              <a:rPr lang="en-GB"/>
              <a:t>Lecture 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2895578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6428" y="15204"/>
            <a:ext cx="3559143" cy="1325563"/>
          </a:xfrm>
        </p:spPr>
        <p:txBody>
          <a:bodyPr/>
          <a:lstStyle/>
          <a:p>
            <a:pPr algn="l"/>
            <a:r>
              <a:rPr lang="en-IN" b="1" dirty="0">
                <a:solidFill>
                  <a:schemeClr val="bg1"/>
                </a:solidFill>
              </a:rPr>
              <a:t>Kirchhoff's law</a:t>
            </a:r>
          </a:p>
        </p:txBody>
      </p:sp>
      <p:sp>
        <p:nvSpPr>
          <p:cNvPr id="3" name="Content Placeholder 2"/>
          <p:cNvSpPr>
            <a:spLocks noGrp="1"/>
          </p:cNvSpPr>
          <p:nvPr>
            <p:ph idx="1"/>
          </p:nvPr>
        </p:nvSpPr>
        <p:spPr/>
        <p:txBody>
          <a:bodyPr>
            <a:normAutofit/>
          </a:bodyPr>
          <a:lstStyle/>
          <a:p>
            <a:r>
              <a:rPr lang="en-IN" dirty="0"/>
              <a:t>Gustav Robert Kirchhoff (1824-1887), defined the </a:t>
            </a:r>
            <a:r>
              <a:rPr lang="en-IN" b="1" dirty="0"/>
              <a:t>Kirchhoff's current and Voltage law.</a:t>
            </a:r>
          </a:p>
          <a:p>
            <a:r>
              <a:rPr lang="en-IN" dirty="0"/>
              <a:t>Kirchhoff’s law is helpful in determining the </a:t>
            </a:r>
            <a:r>
              <a:rPr lang="en-IN" b="1" dirty="0"/>
              <a:t>equivalent resistance </a:t>
            </a:r>
            <a:r>
              <a:rPr lang="en-IN" dirty="0"/>
              <a:t>of a </a:t>
            </a:r>
            <a:r>
              <a:rPr lang="en-IN" b="1" dirty="0"/>
              <a:t>complex network </a:t>
            </a:r>
            <a:r>
              <a:rPr lang="en-IN" dirty="0"/>
              <a:t>and the </a:t>
            </a:r>
            <a:r>
              <a:rPr lang="en-IN" b="1" dirty="0"/>
              <a:t>current flowing through the various branches of the network.</a:t>
            </a:r>
          </a:p>
          <a:p>
            <a:r>
              <a:rPr lang="en-IN" dirty="0"/>
              <a:t>The two Kirchhoff’s laws are</a:t>
            </a:r>
          </a:p>
          <a:p>
            <a:pPr lvl="1"/>
            <a:r>
              <a:rPr lang="en-IN" b="1" dirty="0"/>
              <a:t>Kirchhoff’s Current law (KCL)</a:t>
            </a:r>
          </a:p>
          <a:p>
            <a:pPr lvl="1"/>
            <a:r>
              <a:rPr lang="en-IN" b="1" dirty="0"/>
              <a:t>Kirchhoff’s Voltage law (KVL)</a:t>
            </a:r>
          </a:p>
          <a:p>
            <a:pPr lvl="1"/>
            <a:endParaRPr lang="en-IN" dirty="0"/>
          </a:p>
          <a:p>
            <a:pPr marL="0" indent="0">
              <a:buNone/>
            </a:pPr>
            <a:endParaRPr lang="en-IN" dirty="0"/>
          </a:p>
          <a:p>
            <a:endParaRPr lang="en-IN" dirty="0"/>
          </a:p>
          <a:p>
            <a:endParaRPr lang="en-IN" b="1" dirty="0"/>
          </a:p>
        </p:txBody>
      </p:sp>
      <p:sp>
        <p:nvSpPr>
          <p:cNvPr id="4" name="Footer Placeholder 3"/>
          <p:cNvSpPr>
            <a:spLocks noGrp="1"/>
          </p:cNvSpPr>
          <p:nvPr>
            <p:ph type="ftr" sz="quarter" idx="11"/>
          </p:nvPr>
        </p:nvSpPr>
        <p:spPr>
          <a:xfrm>
            <a:off x="1637123" y="6477671"/>
            <a:ext cx="6475875" cy="365125"/>
          </a:xfrm>
        </p:spPr>
        <p:txBody>
          <a:bodyPr/>
          <a:lstStyle/>
          <a:p>
            <a:r>
              <a:rPr lang="en-GB"/>
              <a:t>Lecture 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1217049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50054" y="195921"/>
            <a:ext cx="5989196" cy="1131230"/>
          </a:xfrm>
        </p:spPr>
        <p:txBody>
          <a:bodyPr>
            <a:normAutofit fontScale="90000"/>
          </a:bodyPr>
          <a:lstStyle/>
          <a:p>
            <a:pPr algn="l"/>
            <a:r>
              <a:rPr lang="en-IN" b="1" dirty="0">
                <a:solidFill>
                  <a:schemeClr val="bg1"/>
                </a:solidFill>
              </a:rPr>
              <a:t>Kirchhoff's Current law (KCL)</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609600" y="1417638"/>
                <a:ext cx="11341100" cy="5305178"/>
              </a:xfrm>
            </p:spPr>
            <p:txBody>
              <a:bodyPr>
                <a:normAutofit lnSpcReduction="10000"/>
              </a:bodyPr>
              <a:lstStyle/>
              <a:p>
                <a:pPr marL="0" indent="0">
                  <a:buNone/>
                </a:pPr>
                <a:r>
                  <a:rPr lang="en-IN" sz="3200" dirty="0"/>
                  <a:t>This law is also called Kirchhoff's first law or Kirchhoff's point rule or Kirchhoff's junction rule  or Kirchhoff’s nodal rule.</a:t>
                </a:r>
              </a:p>
              <a:p>
                <a:pPr marL="0" indent="0">
                  <a:buNone/>
                </a:pPr>
                <a:r>
                  <a:rPr lang="en-IN" sz="3200" dirty="0"/>
                  <a:t>This law states that, at any node or junction in an electrical circuit, the sum of currents flowing into that node is equal to the sum of currents flowing out of that node.</a:t>
                </a:r>
              </a:p>
              <a:p>
                <a:pPr marL="0" indent="0">
                  <a:buNone/>
                </a:pPr>
                <a:r>
                  <a:rPr lang="en-IN" sz="3200" dirty="0"/>
                  <a:t>(or)</a:t>
                </a:r>
              </a:p>
              <a:p>
                <a:pPr marL="0" indent="0">
                  <a:buNone/>
                </a:pPr>
                <a:r>
                  <a:rPr lang="en-IN" sz="3200" dirty="0"/>
                  <a:t>This law states that the algebraic sum of currents meeting at a junction  or a node in  a circuit is zero.</a:t>
                </a:r>
              </a:p>
              <a:p>
                <a:pPr marL="0" indent="0">
                  <a:buNone/>
                </a:pPr>
                <a:r>
                  <a:rPr lang="en-IN" b="1" dirty="0"/>
                  <a:t> </a:t>
                </a:r>
              </a:p>
              <a:p>
                <a:pPr marL="0" indent="0">
                  <a:buNone/>
                </a:pPr>
                <a14:m>
                  <m:oMathPara xmlns:m="http://schemas.openxmlformats.org/officeDocument/2006/math">
                    <m:oMathParaPr>
                      <m:jc m:val="centerGroup"/>
                    </m:oMathParaPr>
                    <m:oMath xmlns:m="http://schemas.openxmlformats.org/officeDocument/2006/math">
                      <m:nary>
                        <m:naryPr>
                          <m:chr m:val="∑"/>
                          <m:ctrlPr>
                            <a:rPr lang="en-IN" i="1" smtClean="0">
                              <a:latin typeface="Cambria Math" panose="02040503050406030204" pitchFamily="18" charset="0"/>
                            </a:rPr>
                          </m:ctrlPr>
                        </m:naryPr>
                        <m:sub>
                          <m:r>
                            <m:rPr>
                              <m:brk m:alnAt="23"/>
                            </m:rPr>
                            <a:rPr lang="en-IN" b="0" i="1" smtClean="0">
                              <a:latin typeface="Cambria Math" panose="02040503050406030204" pitchFamily="18" charset="0"/>
                            </a:rPr>
                            <m:t>𝑗</m:t>
                          </m:r>
                          <m:r>
                            <a:rPr lang="en-IN" b="0" i="1" smtClean="0">
                              <a:latin typeface="Cambria Math" panose="02040503050406030204" pitchFamily="18" charset="0"/>
                            </a:rPr>
                            <m:t>=1</m:t>
                          </m:r>
                        </m:sub>
                        <m:sup>
                          <m:r>
                            <a:rPr lang="en-IN" b="0" i="1" smtClean="0">
                              <a:latin typeface="Cambria Math" panose="02040503050406030204" pitchFamily="18" charset="0"/>
                            </a:rPr>
                            <m:t>𝑛</m:t>
                          </m:r>
                        </m:sup>
                        <m:e>
                          <m:sSub>
                            <m:sSubPr>
                              <m:ctrlPr>
                                <a:rPr lang="en-IN" i="1" smtClean="0">
                                  <a:latin typeface="Cambria Math" panose="02040503050406030204" pitchFamily="18" charset="0"/>
                                </a:rPr>
                              </m:ctrlPr>
                            </m:sSubPr>
                            <m:e>
                              <m:r>
                                <a:rPr lang="en-IN" b="0" i="1" smtClean="0">
                                  <a:latin typeface="Cambria Math" panose="02040503050406030204" pitchFamily="18" charset="0"/>
                                </a:rPr>
                                <m:t>𝐼</m:t>
                              </m:r>
                            </m:e>
                            <m:sub>
                              <m:r>
                                <a:rPr lang="en-IN" b="0" i="1" smtClean="0">
                                  <a:latin typeface="Cambria Math" panose="02040503050406030204" pitchFamily="18" charset="0"/>
                                </a:rPr>
                                <m:t>𝑗</m:t>
                              </m:r>
                            </m:sub>
                          </m:sSub>
                          <m:r>
                            <a:rPr lang="en-IN" b="0" i="1" smtClean="0">
                              <a:latin typeface="Cambria Math" panose="02040503050406030204" pitchFamily="18" charset="0"/>
                            </a:rPr>
                            <m:t>=0</m:t>
                          </m:r>
                        </m:e>
                      </m:nary>
                    </m:oMath>
                  </m:oMathPara>
                </a14:m>
                <a:endParaRPr lang="en-IN" dirty="0"/>
              </a:p>
              <a:p>
                <a:endParaRPr lang="en-IN" dirty="0"/>
              </a:p>
              <a:p>
                <a:endParaRPr lang="en-IN" b="1"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609600" y="1417638"/>
                <a:ext cx="11341100" cy="5305178"/>
              </a:xfrm>
              <a:blipFill>
                <a:blip r:embed="rId3"/>
                <a:stretch>
                  <a:fillRect l="-1344" t="-3103"/>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643261" y="6540253"/>
            <a:ext cx="6383822" cy="365125"/>
          </a:xfrm>
        </p:spPr>
        <p:txBody>
          <a:bodyPr/>
          <a:lstStyle/>
          <a:p>
            <a:r>
              <a:rPr lang="en-GB"/>
              <a:t>Lecture 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sp>
        <p:nvSpPr>
          <p:cNvPr id="6" name="AutoShape 2" descr="Image result for Kirchhoff's current law"/>
          <p:cNvSpPr>
            <a:spLocks noChangeAspect="1" noChangeArrowheads="1"/>
          </p:cNvSpPr>
          <p:nvPr/>
        </p:nvSpPr>
        <p:spPr bwMode="auto">
          <a:xfrm>
            <a:off x="1390842" y="-663631"/>
            <a:ext cx="1416514" cy="138196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82918" tIns="41459" rIns="82918" bIns="41459" numCol="1" anchor="t" anchorCtr="0" compatLnSpc="1">
            <a:prstTxWarp prst="textNoShape">
              <a:avLst/>
            </a:prstTxWarp>
          </a:bodyPr>
          <a:lstStyle/>
          <a:p>
            <a:endParaRPr lang="en-IN" sz="1632"/>
          </a:p>
        </p:txBody>
      </p:sp>
    </p:spTree>
    <p:extLst>
      <p:ext uri="{BB962C8B-B14F-4D97-AF65-F5344CB8AC3E}">
        <p14:creationId xmlns:p14="http://schemas.microsoft.com/office/powerpoint/2010/main" val="1253041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3307" y="-46525"/>
            <a:ext cx="5375243" cy="1325563"/>
          </a:xfrm>
        </p:spPr>
        <p:txBody>
          <a:bodyPr/>
          <a:lstStyle/>
          <a:p>
            <a:pPr algn="l"/>
            <a:r>
              <a:rPr lang="en-IN" b="1" dirty="0">
                <a:solidFill>
                  <a:schemeClr val="bg1"/>
                </a:solidFill>
              </a:rPr>
              <a:t>Kirchhoff's Current law</a:t>
            </a:r>
          </a:p>
        </p:txBody>
      </p:sp>
      <p:sp>
        <p:nvSpPr>
          <p:cNvPr id="3" name="Content Placeholder 2"/>
          <p:cNvSpPr>
            <a:spLocks noGrp="1"/>
          </p:cNvSpPr>
          <p:nvPr>
            <p:ph idx="1"/>
          </p:nvPr>
        </p:nvSpPr>
        <p:spPr>
          <a:xfrm>
            <a:off x="812800" y="1839741"/>
            <a:ext cx="6604000" cy="4698680"/>
          </a:xfrm>
        </p:spPr>
        <p:txBody>
          <a:bodyPr>
            <a:normAutofit/>
          </a:bodyPr>
          <a:lstStyle/>
          <a:p>
            <a:r>
              <a:rPr lang="en-IN" dirty="0"/>
              <a:t>This law can be applied in the </a:t>
            </a:r>
            <a:r>
              <a:rPr lang="en-IN" b="1" dirty="0"/>
              <a:t>node of the network.</a:t>
            </a:r>
          </a:p>
          <a:p>
            <a:r>
              <a:rPr lang="en-IN" dirty="0"/>
              <a:t>The </a:t>
            </a:r>
            <a:r>
              <a:rPr lang="en-IN" b="1" dirty="0"/>
              <a:t>current</a:t>
            </a:r>
            <a:r>
              <a:rPr lang="en-IN" dirty="0"/>
              <a:t> </a:t>
            </a:r>
            <a:r>
              <a:rPr lang="en-IN" b="1" dirty="0"/>
              <a:t>entering any junction </a:t>
            </a:r>
            <a:r>
              <a:rPr lang="en-IN" dirty="0"/>
              <a:t>is </a:t>
            </a:r>
            <a:r>
              <a:rPr lang="en-IN" b="1" dirty="0"/>
              <a:t>equal to the current leaving</a:t>
            </a:r>
            <a:r>
              <a:rPr lang="en-IN" dirty="0"/>
              <a:t> that junction. </a:t>
            </a:r>
          </a:p>
          <a:p>
            <a:pPr marL="0" indent="0">
              <a:buNone/>
            </a:pPr>
            <a:r>
              <a:rPr lang="en-IN" b="1" i="1" dirty="0"/>
              <a:t>	i</a:t>
            </a:r>
            <a:r>
              <a:rPr lang="en-IN" b="1" baseline="-25000" dirty="0"/>
              <a:t>1</a:t>
            </a:r>
            <a:r>
              <a:rPr lang="en-IN" b="1" dirty="0"/>
              <a:t> + </a:t>
            </a:r>
            <a:r>
              <a:rPr lang="en-IN" b="1" i="1" dirty="0"/>
              <a:t>i</a:t>
            </a:r>
            <a:r>
              <a:rPr lang="en-IN" b="1" baseline="-25000" dirty="0"/>
              <a:t>4</a:t>
            </a:r>
            <a:r>
              <a:rPr lang="en-IN" b="1" dirty="0"/>
              <a:t> = </a:t>
            </a:r>
            <a:r>
              <a:rPr lang="en-IN" b="1" i="1" dirty="0"/>
              <a:t>i</a:t>
            </a:r>
            <a:r>
              <a:rPr lang="en-IN" b="1" baseline="-25000" dirty="0"/>
              <a:t>2</a:t>
            </a:r>
            <a:r>
              <a:rPr lang="en-IN" b="1" dirty="0"/>
              <a:t> + </a:t>
            </a:r>
            <a:r>
              <a:rPr lang="en-IN" b="1" i="1" dirty="0"/>
              <a:t>i</a:t>
            </a:r>
            <a:r>
              <a:rPr lang="en-IN" b="1" baseline="-25000" dirty="0"/>
              <a:t>3</a:t>
            </a:r>
          </a:p>
          <a:p>
            <a:pPr marL="0" indent="0">
              <a:buNone/>
            </a:pPr>
            <a:r>
              <a:rPr lang="en-IN" b="1" i="1" dirty="0"/>
              <a:t>	i</a:t>
            </a:r>
            <a:r>
              <a:rPr lang="en-IN" b="1" baseline="-25000" dirty="0"/>
              <a:t>1</a:t>
            </a:r>
            <a:r>
              <a:rPr lang="en-IN" b="1" dirty="0"/>
              <a:t> + </a:t>
            </a:r>
            <a:r>
              <a:rPr lang="en-IN" b="1" i="1" dirty="0"/>
              <a:t>i</a:t>
            </a:r>
            <a:r>
              <a:rPr lang="en-IN" b="1" baseline="-25000" dirty="0"/>
              <a:t>4</a:t>
            </a:r>
            <a:r>
              <a:rPr lang="en-IN" b="1" dirty="0"/>
              <a:t> - </a:t>
            </a:r>
            <a:r>
              <a:rPr lang="en-IN" b="1" i="1" dirty="0"/>
              <a:t>i</a:t>
            </a:r>
            <a:r>
              <a:rPr lang="en-IN" b="1" baseline="-25000" dirty="0"/>
              <a:t>2</a:t>
            </a:r>
            <a:r>
              <a:rPr lang="en-IN" b="1" dirty="0"/>
              <a:t> - </a:t>
            </a:r>
            <a:r>
              <a:rPr lang="en-IN" b="1" i="1" dirty="0"/>
              <a:t>i</a:t>
            </a:r>
            <a:r>
              <a:rPr lang="en-IN" b="1" baseline="-25000" dirty="0"/>
              <a:t>3</a:t>
            </a:r>
            <a:r>
              <a:rPr lang="en-IN" b="1" dirty="0"/>
              <a:t> = 0</a:t>
            </a:r>
            <a:endParaRPr lang="en-IN" b="1" baseline="-25000" dirty="0"/>
          </a:p>
          <a:p>
            <a:pPr marL="0" indent="0">
              <a:buNone/>
            </a:pPr>
            <a:endParaRPr lang="en-IN" b="1" baseline="-25000" dirty="0"/>
          </a:p>
        </p:txBody>
      </p:sp>
      <p:sp>
        <p:nvSpPr>
          <p:cNvPr id="4" name="Footer Placeholder 3"/>
          <p:cNvSpPr>
            <a:spLocks noGrp="1"/>
          </p:cNvSpPr>
          <p:nvPr>
            <p:ph type="ftr" sz="quarter" idx="11"/>
          </p:nvPr>
        </p:nvSpPr>
        <p:spPr>
          <a:xfrm>
            <a:off x="1208972" y="6357691"/>
            <a:ext cx="6351705" cy="365125"/>
          </a:xfrm>
        </p:spPr>
        <p:txBody>
          <a:bodyPr/>
          <a:lstStyle/>
          <a:p>
            <a:r>
              <a:rPr lang="en-GB"/>
              <a:t>Lecture 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p:sp>
        <p:nvSpPr>
          <p:cNvPr id="6" name="AutoShape 2" descr="Image result for Kirchhoff's current law"/>
          <p:cNvSpPr>
            <a:spLocks noChangeAspect="1" noChangeArrowheads="1"/>
          </p:cNvSpPr>
          <p:nvPr/>
        </p:nvSpPr>
        <p:spPr bwMode="auto">
          <a:xfrm>
            <a:off x="1390842" y="-663631"/>
            <a:ext cx="1416514" cy="138196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82918" tIns="41459" rIns="82918" bIns="41459" numCol="1" anchor="t" anchorCtr="0" compatLnSpc="1">
            <a:prstTxWarp prst="textNoShape">
              <a:avLst/>
            </a:prstTxWarp>
          </a:bodyPr>
          <a:lstStyle/>
          <a:p>
            <a:endParaRPr lang="en-IN" sz="1632"/>
          </a:p>
        </p:txBody>
      </p:sp>
      <p:pic>
        <p:nvPicPr>
          <p:cNvPr id="8" name="Picture 7" descr="http://upload.wikimedia.org/wikipedia/commons/6/69/KCL.png"/>
          <p:cNvPicPr/>
          <p:nvPr/>
        </p:nvPicPr>
        <p:blipFill>
          <a:blip r:embed="rId3" cstate="print"/>
          <a:srcRect/>
          <a:stretch>
            <a:fillRect/>
          </a:stretch>
        </p:blipFill>
        <p:spPr bwMode="auto">
          <a:xfrm>
            <a:off x="8075281" y="1938333"/>
            <a:ext cx="2765953" cy="2833028"/>
          </a:xfrm>
          <a:prstGeom prst="rect">
            <a:avLst/>
          </a:prstGeom>
          <a:noFill/>
          <a:ln w="9525">
            <a:noFill/>
            <a:miter lim="800000"/>
            <a:headEnd/>
            <a:tailEnd/>
          </a:ln>
        </p:spPr>
      </p:pic>
    </p:spTree>
    <p:extLst>
      <p:ext uri="{BB962C8B-B14F-4D97-AF65-F5344CB8AC3E}">
        <p14:creationId xmlns:p14="http://schemas.microsoft.com/office/powerpoint/2010/main" val="3138490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8599" y="-67051"/>
            <a:ext cx="6645243" cy="1325563"/>
          </a:xfrm>
        </p:spPr>
        <p:txBody>
          <a:bodyPr>
            <a:normAutofit/>
          </a:bodyPr>
          <a:lstStyle/>
          <a:p>
            <a:pPr algn="l"/>
            <a:r>
              <a:rPr lang="en-IN" b="1" dirty="0">
                <a:solidFill>
                  <a:schemeClr val="bg1"/>
                </a:solidFill>
              </a:rPr>
              <a:t>Kirchhoff’s Voltage law (KVL)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90550" y="1496585"/>
                <a:ext cx="11061700" cy="4489051"/>
              </a:xfrm>
            </p:spPr>
            <p:txBody>
              <a:bodyPr>
                <a:normAutofit/>
              </a:bodyPr>
              <a:lstStyle/>
              <a:p>
                <a:r>
                  <a:rPr lang="en-IN" dirty="0"/>
                  <a:t>Kirchhoff's Voltage Law (</a:t>
                </a:r>
                <a:r>
                  <a:rPr lang="en-IN" b="1" dirty="0"/>
                  <a:t>KVL</a:t>
                </a:r>
                <a:r>
                  <a:rPr lang="en-IN" dirty="0"/>
                  <a:t>) is </a:t>
                </a:r>
                <a:r>
                  <a:rPr lang="en-IN" b="1" dirty="0"/>
                  <a:t>Kirchhoff's second law </a:t>
                </a:r>
                <a:r>
                  <a:rPr lang="en-IN" dirty="0"/>
                  <a:t>that deals with the </a:t>
                </a:r>
                <a:r>
                  <a:rPr lang="en-IN" b="1" dirty="0"/>
                  <a:t>conservation of energy </a:t>
                </a:r>
                <a:r>
                  <a:rPr lang="en-IN" dirty="0"/>
                  <a:t>in a closed circuit.</a:t>
                </a:r>
              </a:p>
              <a:p>
                <a:r>
                  <a:rPr lang="en-IN" b="1" dirty="0"/>
                  <a:t>Kirchhoff’s Voltage law </a:t>
                </a:r>
                <a:r>
                  <a:rPr lang="en-IN" dirty="0"/>
                  <a:t>states that the </a:t>
                </a:r>
                <a:r>
                  <a:rPr lang="en-IN" b="1" dirty="0"/>
                  <a:t>sum of the potential drop in a circuit is equal to the sum of the potential rise.</a:t>
                </a:r>
              </a:p>
              <a:p>
                <a:pPr marL="0" indent="0">
                  <a:buNone/>
                </a:pPr>
                <a:r>
                  <a:rPr lang="en-IN" b="1" dirty="0"/>
                  <a:t>(or)</a:t>
                </a:r>
              </a:p>
              <a:p>
                <a:r>
                  <a:rPr lang="en-IN" dirty="0"/>
                  <a:t>Kirchhoff’s Voltage law states that the </a:t>
                </a:r>
                <a:r>
                  <a:rPr lang="en-IN" b="1" dirty="0"/>
                  <a:t>algebraic sum of the product of current and resistance </a:t>
                </a:r>
                <a:r>
                  <a:rPr lang="en-IN" dirty="0"/>
                  <a:t>of various branches of a </a:t>
                </a:r>
                <a:r>
                  <a:rPr lang="en-IN" b="1" dirty="0"/>
                  <a:t>closed mesh </a:t>
                </a:r>
                <a:r>
                  <a:rPr lang="en-IN" dirty="0"/>
                  <a:t>of a circuit plus the </a:t>
                </a:r>
                <a:r>
                  <a:rPr lang="en-IN" b="1" dirty="0"/>
                  <a:t>algebraic sum of the </a:t>
                </a:r>
                <a:r>
                  <a:rPr lang="en-IN" b="1" dirty="0" err="1"/>
                  <a:t>emf</a:t>
                </a:r>
                <a:r>
                  <a:rPr lang="en-IN" b="1" dirty="0"/>
                  <a:t> </a:t>
                </a:r>
                <a:r>
                  <a:rPr lang="en-IN" dirty="0"/>
                  <a:t>in that closed mesh is </a:t>
                </a:r>
                <a:r>
                  <a:rPr lang="en-IN" b="1" dirty="0"/>
                  <a:t>equal to zero</a:t>
                </a:r>
                <a:r>
                  <a:rPr lang="en-IN" dirty="0"/>
                  <a:t>.</a:t>
                </a:r>
              </a:p>
              <a:p>
                <a14:m>
                  <m:oMath xmlns:m="http://schemas.openxmlformats.org/officeDocument/2006/math">
                    <m:nary>
                      <m:naryPr>
                        <m:chr m:val="∑"/>
                        <m:subHide m:val="on"/>
                        <m:supHide m:val="on"/>
                        <m:ctrlPr>
                          <a:rPr lang="en-IN" i="1" smtClean="0">
                            <a:latin typeface="Cambria Math" panose="02040503050406030204" pitchFamily="18" charset="0"/>
                          </a:rPr>
                        </m:ctrlPr>
                      </m:naryPr>
                      <m:sub/>
                      <m:sup/>
                      <m:e>
                        <m:r>
                          <a:rPr lang="en-IN" b="0" i="1" smtClean="0">
                            <a:latin typeface="Cambria Math" panose="02040503050406030204" pitchFamily="18" charset="0"/>
                          </a:rPr>
                          <m:t>𝐼𝑅</m:t>
                        </m:r>
                      </m:e>
                    </m:nary>
                    <m:r>
                      <a:rPr lang="en-IN" b="0" i="1" smtClean="0">
                        <a:latin typeface="Cambria Math" panose="02040503050406030204" pitchFamily="18" charset="0"/>
                      </a:rPr>
                      <m:t>+</m:t>
                    </m:r>
                    <m:nary>
                      <m:naryPr>
                        <m:chr m:val="∑"/>
                        <m:subHide m:val="on"/>
                        <m:supHide m:val="on"/>
                        <m:ctrlPr>
                          <a:rPr lang="en-IN" b="0" i="1" smtClean="0">
                            <a:latin typeface="Cambria Math" panose="02040503050406030204" pitchFamily="18" charset="0"/>
                          </a:rPr>
                        </m:ctrlPr>
                      </m:naryPr>
                      <m:sub/>
                      <m:sup/>
                      <m:e>
                        <m:r>
                          <a:rPr lang="en-IN" b="0" i="1" smtClean="0">
                            <a:latin typeface="Cambria Math" panose="02040503050406030204" pitchFamily="18" charset="0"/>
                          </a:rPr>
                          <m:t>𝑉</m:t>
                        </m:r>
                      </m:e>
                    </m:nary>
                    <m:r>
                      <a:rPr lang="en-IN" b="0" i="1" smtClean="0">
                        <a:latin typeface="Cambria Math" panose="02040503050406030204" pitchFamily="18" charset="0"/>
                      </a:rPr>
                      <m:t>=0</m:t>
                    </m:r>
                  </m:oMath>
                </a14:m>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90550" y="1496585"/>
                <a:ext cx="11061700" cy="4489051"/>
              </a:xfrm>
              <a:blipFill>
                <a:blip r:embed="rId3"/>
                <a:stretch>
                  <a:fillRect l="-1158" t="-2310"/>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313299" y="6461781"/>
            <a:ext cx="6723288" cy="365125"/>
          </a:xfrm>
        </p:spPr>
        <p:txBody>
          <a:bodyPr/>
          <a:lstStyle/>
          <a:p>
            <a:r>
              <a:rPr lang="en-GB"/>
              <a:t>Lecture 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2E29893B-669C-23D2-339B-5F19B9DC4A29}"/>
                  </a:ext>
                </a:extLst>
              </p14:cNvPr>
              <p14:cNvContentPartPr/>
              <p14:nvPr/>
            </p14:nvContentPartPr>
            <p14:xfrm>
              <a:off x="2098080" y="1035360"/>
              <a:ext cx="1273680" cy="1436760"/>
            </p14:xfrm>
          </p:contentPart>
        </mc:Choice>
        <mc:Fallback xmlns="">
          <p:pic>
            <p:nvPicPr>
              <p:cNvPr id="6" name="Ink 5">
                <a:extLst>
                  <a:ext uri="{FF2B5EF4-FFF2-40B4-BE49-F238E27FC236}">
                    <a16:creationId xmlns:a16="http://schemas.microsoft.com/office/drawing/2014/main" id="{2E29893B-669C-23D2-339B-5F19B9DC4A29}"/>
                  </a:ext>
                </a:extLst>
              </p:cNvPr>
              <p:cNvPicPr/>
              <p:nvPr/>
            </p:nvPicPr>
            <p:blipFill>
              <a:blip r:embed="rId5"/>
              <a:stretch>
                <a:fillRect/>
              </a:stretch>
            </p:blipFill>
            <p:spPr>
              <a:xfrm>
                <a:off x="2088720" y="1026000"/>
                <a:ext cx="1292400" cy="1455480"/>
              </a:xfrm>
              <a:prstGeom prst="rect">
                <a:avLst/>
              </a:prstGeom>
            </p:spPr>
          </p:pic>
        </mc:Fallback>
      </mc:AlternateContent>
    </p:spTree>
    <p:extLst>
      <p:ext uri="{BB962C8B-B14F-4D97-AF65-F5344CB8AC3E}">
        <p14:creationId xmlns:p14="http://schemas.microsoft.com/office/powerpoint/2010/main" val="3047268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0257" y="-109424"/>
            <a:ext cx="6480143" cy="1325563"/>
          </a:xfrm>
        </p:spPr>
        <p:txBody>
          <a:bodyPr>
            <a:normAutofit/>
          </a:bodyPr>
          <a:lstStyle/>
          <a:p>
            <a:pPr algn="l"/>
            <a:r>
              <a:rPr lang="en-IN" sz="4000" b="1" dirty="0">
                <a:solidFill>
                  <a:schemeClr val="bg1"/>
                </a:solidFill>
              </a:rPr>
              <a:t>Kirchhoff’s Voltage law (KVL)</a:t>
            </a:r>
          </a:p>
        </p:txBody>
      </p:sp>
      <p:sp>
        <p:nvSpPr>
          <p:cNvPr id="4" name="Footer Placeholder 3"/>
          <p:cNvSpPr>
            <a:spLocks noGrp="1"/>
          </p:cNvSpPr>
          <p:nvPr>
            <p:ph type="ftr" sz="quarter" idx="11"/>
          </p:nvPr>
        </p:nvSpPr>
        <p:spPr>
          <a:xfrm>
            <a:off x="1834937" y="6461781"/>
            <a:ext cx="6201650" cy="365125"/>
          </a:xfrm>
        </p:spPr>
        <p:txBody>
          <a:bodyPr/>
          <a:lstStyle/>
          <a:p>
            <a:r>
              <a:rPr lang="en-GB"/>
              <a:t>Lecture 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mc:AlternateContent xmlns:mc="http://schemas.openxmlformats.org/markup-compatibility/2006" xmlns:a14="http://schemas.microsoft.com/office/drawing/2010/main">
        <mc:Choice Requires="a14">
          <p:sp>
            <p:nvSpPr>
              <p:cNvPr id="7" name="Content Placeholder 6"/>
              <p:cNvSpPr>
                <a:spLocks noGrp="1"/>
              </p:cNvSpPr>
              <p:nvPr>
                <p:ph idx="1"/>
              </p:nvPr>
            </p:nvSpPr>
            <p:spPr>
              <a:xfrm>
                <a:off x="920750" y="1600201"/>
                <a:ext cx="7593689" cy="4525963"/>
              </a:xfrm>
            </p:spPr>
            <p:txBody>
              <a:bodyPr/>
              <a:lstStyle/>
              <a:p>
                <a:r>
                  <a:rPr lang="en-IN" dirty="0"/>
                  <a:t>Potential drop = </a:t>
                </a:r>
                <a14:m>
                  <m:oMath xmlns:m="http://schemas.openxmlformats.org/officeDocument/2006/math">
                    <m:r>
                      <a:rPr lang="en-IN" b="0" i="1" smtClean="0">
                        <a:latin typeface="Cambria Math" panose="02040503050406030204" pitchFamily="18" charset="0"/>
                      </a:rPr>
                      <m:t>𝐼</m:t>
                    </m:r>
                    <m:sSub>
                      <m:sSubPr>
                        <m:ctrlPr>
                          <a:rPr lang="en-IN" b="0" i="1" smtClean="0">
                            <a:latin typeface="Cambria Math" panose="02040503050406030204" pitchFamily="18" charset="0"/>
                          </a:rPr>
                        </m:ctrlPr>
                      </m:sSubPr>
                      <m:e>
                        <m:r>
                          <a:rPr lang="en-IN" b="0" i="1" smtClean="0">
                            <a:latin typeface="Cambria Math" panose="02040503050406030204" pitchFamily="18" charset="0"/>
                          </a:rPr>
                          <m:t>𝑅</m:t>
                        </m:r>
                      </m:e>
                      <m:sub>
                        <m:r>
                          <a:rPr lang="en-IN" b="0" i="1" smtClean="0">
                            <a:latin typeface="Cambria Math" panose="02040503050406030204" pitchFamily="18" charset="0"/>
                          </a:rPr>
                          <m:t>1</m:t>
                        </m:r>
                      </m:sub>
                    </m:sSub>
                    <m:r>
                      <a:rPr lang="en-IN" b="0" i="1" smtClean="0">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b="0" i="1" smtClean="0">
                            <a:latin typeface="Cambria Math" panose="02040503050406030204" pitchFamily="18" charset="0"/>
                          </a:rPr>
                          <m:t>2</m:t>
                        </m:r>
                      </m:sub>
                    </m:sSub>
                    <m:r>
                      <a:rPr lang="en-IN" b="0" i="1" smtClean="0">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b="0" i="1" smtClean="0">
                            <a:latin typeface="Cambria Math" panose="02040503050406030204" pitchFamily="18" charset="0"/>
                          </a:rPr>
                          <m:t>3</m:t>
                        </m:r>
                      </m:sub>
                    </m:sSub>
                  </m:oMath>
                </a14:m>
                <a:endParaRPr lang="en-IN" dirty="0"/>
              </a:p>
              <a:p>
                <a:r>
                  <a:rPr lang="en-IN" dirty="0"/>
                  <a:t>Potential raise = V</a:t>
                </a:r>
              </a:p>
              <a:p>
                <a:pPr marL="0" indent="0">
                  <a:buNone/>
                </a:pPr>
                <a:r>
                  <a:rPr lang="en-IN" dirty="0"/>
                  <a:t>Applying KVL</a:t>
                </a:r>
              </a:p>
              <a:p>
                <a:pPr marL="0" indent="0">
                  <a:buNone/>
                </a:pP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1</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2</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3</m:t>
                        </m:r>
                      </m:sub>
                    </m:sSub>
                  </m:oMath>
                </a14:m>
                <a:r>
                  <a:rPr lang="en-IN" dirty="0"/>
                  <a:t> = V</a:t>
                </a:r>
              </a:p>
              <a:p>
                <a:pPr marL="0" indent="0">
                  <a:buNone/>
                </a:pPr>
                <a:r>
                  <a:rPr lang="en-IN" dirty="0"/>
                  <a:t>Or</a:t>
                </a:r>
              </a:p>
              <a:p>
                <a:pPr marL="0" indent="0">
                  <a:buNone/>
                </a:pP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1</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2</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3</m:t>
                        </m:r>
                      </m:sub>
                    </m:sSub>
                  </m:oMath>
                </a14:m>
                <a:r>
                  <a:rPr lang="en-IN" dirty="0"/>
                  <a:t> - V =0</a:t>
                </a:r>
              </a:p>
              <a:p>
                <a:pPr marL="0" indent="0">
                  <a:buNone/>
                </a:pPr>
                <a:endParaRPr lang="en-IN" dirty="0"/>
              </a:p>
              <a:p>
                <a:endParaRPr lang="en-IN" dirty="0"/>
              </a:p>
            </p:txBody>
          </p:sp>
        </mc:Choice>
        <mc:Fallback xmlns="">
          <p:sp>
            <p:nvSpPr>
              <p:cNvPr id="7" name="Content Placeholder 6"/>
              <p:cNvSpPr>
                <a:spLocks noGrp="1" noRot="1" noChangeAspect="1" noMove="1" noResize="1" noEditPoints="1" noAdjustHandles="1" noChangeArrowheads="1" noChangeShapeType="1" noTextEdit="1"/>
              </p:cNvSpPr>
              <p:nvPr>
                <p:ph idx="1"/>
              </p:nvPr>
            </p:nvSpPr>
            <p:spPr>
              <a:xfrm>
                <a:off x="920750" y="1600201"/>
                <a:ext cx="7593689" cy="4525963"/>
              </a:xfrm>
              <a:blipFill>
                <a:blip r:embed="rId3"/>
                <a:stretch>
                  <a:fillRect l="-1605" t="-2291"/>
                </a:stretch>
              </a:blipFill>
            </p:spPr>
            <p:txBody>
              <a:bodyPr/>
              <a:lstStyle/>
              <a:p>
                <a:r>
                  <a:rPr lang="en-GB">
                    <a:noFill/>
                  </a:rPr>
                  <a:t> </a:t>
                </a:r>
              </a:p>
            </p:txBody>
          </p:sp>
        </mc:Fallback>
      </mc:AlternateContent>
      <p:pic>
        <p:nvPicPr>
          <p:cNvPr id="6" name="Picture 5">
            <a:extLst>
              <a:ext uri="{FF2B5EF4-FFF2-40B4-BE49-F238E27FC236}">
                <a16:creationId xmlns:a16="http://schemas.microsoft.com/office/drawing/2014/main" id="{45412FEC-F4AF-86E2-3454-D9FED57DAE57}"/>
              </a:ext>
            </a:extLst>
          </p:cNvPr>
          <p:cNvPicPr>
            <a:picLocks noChangeAspect="1"/>
          </p:cNvPicPr>
          <p:nvPr/>
        </p:nvPicPr>
        <p:blipFill>
          <a:blip r:embed="rId4"/>
          <a:stretch>
            <a:fillRect/>
          </a:stretch>
        </p:blipFill>
        <p:spPr>
          <a:xfrm>
            <a:off x="7196137" y="1809750"/>
            <a:ext cx="3324225" cy="3238500"/>
          </a:xfrm>
          <a:prstGeom prst="rect">
            <a:avLst/>
          </a:prstGeom>
        </p:spPr>
      </p:pic>
    </p:spTree>
    <p:extLst>
      <p:ext uri="{BB962C8B-B14F-4D97-AF65-F5344CB8AC3E}">
        <p14:creationId xmlns:p14="http://schemas.microsoft.com/office/powerpoint/2010/main" val="3413621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8464" y="135360"/>
            <a:ext cx="4638725" cy="936738"/>
          </a:xfrm>
        </p:spPr>
        <p:txBody>
          <a:bodyPr/>
          <a:lstStyle/>
          <a:p>
            <a:pPr algn="l"/>
            <a:r>
              <a:rPr lang="en-IN" b="1" dirty="0">
                <a:solidFill>
                  <a:schemeClr val="bg1"/>
                </a:solidFill>
              </a:rPr>
              <a:t>Sign conversion</a:t>
            </a:r>
          </a:p>
        </p:txBody>
      </p:sp>
      <p:sp>
        <p:nvSpPr>
          <p:cNvPr id="3" name="Content Placeholder 2"/>
          <p:cNvSpPr>
            <a:spLocks noGrp="1"/>
          </p:cNvSpPr>
          <p:nvPr>
            <p:ph idx="1"/>
          </p:nvPr>
        </p:nvSpPr>
        <p:spPr>
          <a:xfrm>
            <a:off x="755650" y="1417638"/>
            <a:ext cx="10318750" cy="4940052"/>
          </a:xfrm>
        </p:spPr>
        <p:txBody>
          <a:bodyPr>
            <a:normAutofit/>
          </a:bodyPr>
          <a:lstStyle/>
          <a:p>
            <a:r>
              <a:rPr lang="en-IN" b="1" dirty="0"/>
              <a:t>Rise in potential</a:t>
            </a:r>
            <a:r>
              <a:rPr lang="en-IN" dirty="0"/>
              <a:t>	- </a:t>
            </a:r>
            <a:r>
              <a:rPr lang="en-IN" b="1" dirty="0"/>
              <a:t>positive (+) </a:t>
            </a:r>
          </a:p>
          <a:p>
            <a:r>
              <a:rPr lang="en-IN" b="1" dirty="0"/>
              <a:t>Fall in potential</a:t>
            </a:r>
            <a:r>
              <a:rPr lang="en-IN" dirty="0"/>
              <a:t>	- </a:t>
            </a:r>
            <a:r>
              <a:rPr lang="en-IN" b="1" dirty="0"/>
              <a:t>Negative (-)</a:t>
            </a:r>
          </a:p>
          <a:p>
            <a:r>
              <a:rPr lang="en-IN" dirty="0"/>
              <a:t>The reverse is also possible, both the conversion gives the same result.</a:t>
            </a:r>
          </a:p>
          <a:p>
            <a:r>
              <a:rPr lang="en-IN" dirty="0"/>
              <a:t>If we move from a positive terminal of the source to the negative terminal is considered as fall in potential. So, </a:t>
            </a:r>
            <a:r>
              <a:rPr lang="en-IN"/>
              <a:t>Negative sign </a:t>
            </a:r>
            <a:r>
              <a:rPr lang="en-IN" dirty="0"/>
              <a:t>is assigned for EMF.</a:t>
            </a:r>
          </a:p>
          <a:p>
            <a:endParaRPr lang="en-IN" dirty="0"/>
          </a:p>
          <a:p>
            <a:endParaRPr lang="en-IN" dirty="0"/>
          </a:p>
          <a:p>
            <a:endParaRPr lang="en-IN" dirty="0"/>
          </a:p>
        </p:txBody>
      </p:sp>
      <p:sp>
        <p:nvSpPr>
          <p:cNvPr id="4" name="Footer Placeholder 3"/>
          <p:cNvSpPr>
            <a:spLocks noGrp="1"/>
          </p:cNvSpPr>
          <p:nvPr>
            <p:ph type="ftr" sz="quarter" idx="11"/>
          </p:nvPr>
        </p:nvSpPr>
        <p:spPr>
          <a:xfrm>
            <a:off x="1730609" y="6461781"/>
            <a:ext cx="6305978" cy="365125"/>
          </a:xfrm>
        </p:spPr>
        <p:txBody>
          <a:bodyPr/>
          <a:lstStyle/>
          <a:p>
            <a:r>
              <a:rPr lang="en-GB"/>
              <a:t>Lecture 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p:cxnSp>
        <p:nvCxnSpPr>
          <p:cNvPr id="7" name="Straight Connector 6"/>
          <p:cNvCxnSpPr/>
          <p:nvPr/>
        </p:nvCxnSpPr>
        <p:spPr>
          <a:xfrm>
            <a:off x="3608464" y="5571045"/>
            <a:ext cx="898277" cy="0"/>
          </a:xfrm>
          <a:prstGeom prst="line">
            <a:avLst/>
          </a:prstGeom>
        </p:spPr>
        <p:style>
          <a:lnRef idx="2">
            <a:schemeClr val="dk1"/>
          </a:lnRef>
          <a:fillRef idx="0">
            <a:schemeClr val="dk1"/>
          </a:fillRef>
          <a:effectRef idx="1">
            <a:schemeClr val="dk1"/>
          </a:effectRef>
          <a:fontRef idx="minor">
            <a:schemeClr val="tx1"/>
          </a:fontRef>
        </p:style>
      </p:cxnSp>
      <p:cxnSp>
        <p:nvCxnSpPr>
          <p:cNvPr id="9" name="Straight Connector 8"/>
          <p:cNvCxnSpPr/>
          <p:nvPr/>
        </p:nvCxnSpPr>
        <p:spPr>
          <a:xfrm>
            <a:off x="4632772" y="5571045"/>
            <a:ext cx="829179"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a:off x="4506741" y="5329201"/>
            <a:ext cx="0" cy="483688"/>
          </a:xfrm>
          <a:prstGeom prst="line">
            <a:avLst/>
          </a:prstGeom>
        </p:spPr>
        <p:style>
          <a:lnRef idx="2">
            <a:schemeClr val="dk1"/>
          </a:lnRef>
          <a:fillRef idx="0">
            <a:schemeClr val="dk1"/>
          </a:fillRef>
          <a:effectRef idx="1">
            <a:schemeClr val="dk1"/>
          </a:effectRef>
          <a:fontRef idx="minor">
            <a:schemeClr val="tx1"/>
          </a:fontRef>
        </p:style>
      </p:cxnSp>
      <p:cxnSp>
        <p:nvCxnSpPr>
          <p:cNvPr id="13" name="Straight Connector 12"/>
          <p:cNvCxnSpPr/>
          <p:nvPr/>
        </p:nvCxnSpPr>
        <p:spPr>
          <a:xfrm>
            <a:off x="4632772" y="5432849"/>
            <a:ext cx="0" cy="276393"/>
          </a:xfrm>
          <a:prstGeom prst="line">
            <a:avLst/>
          </a:prstGeom>
        </p:spPr>
        <p:style>
          <a:lnRef idx="2">
            <a:schemeClr val="dk1"/>
          </a:lnRef>
          <a:fillRef idx="0">
            <a:schemeClr val="dk1"/>
          </a:fillRef>
          <a:effectRef idx="1">
            <a:schemeClr val="dk1"/>
          </a:effectRef>
          <a:fontRef idx="minor">
            <a:schemeClr val="tx1"/>
          </a:fontRef>
        </p:style>
      </p:cxnSp>
      <p:sp>
        <p:nvSpPr>
          <p:cNvPr id="14" name="TextBox 13"/>
          <p:cNvSpPr txBox="1"/>
          <p:nvPr/>
        </p:nvSpPr>
        <p:spPr>
          <a:xfrm>
            <a:off x="4217183" y="5244462"/>
            <a:ext cx="288862" cy="343492"/>
          </a:xfrm>
          <a:prstGeom prst="rect">
            <a:avLst/>
          </a:prstGeom>
          <a:noFill/>
        </p:spPr>
        <p:txBody>
          <a:bodyPr wrap="none" rtlCol="0">
            <a:spAutoFit/>
          </a:bodyPr>
          <a:lstStyle/>
          <a:p>
            <a:r>
              <a:rPr lang="en-IN" sz="1632" dirty="0"/>
              <a:t>+</a:t>
            </a:r>
          </a:p>
        </p:txBody>
      </p:sp>
      <p:sp>
        <p:nvSpPr>
          <p:cNvPr id="15" name="TextBox 14"/>
          <p:cNvSpPr txBox="1"/>
          <p:nvPr/>
        </p:nvSpPr>
        <p:spPr>
          <a:xfrm>
            <a:off x="4651520" y="5163136"/>
            <a:ext cx="288862" cy="343492"/>
          </a:xfrm>
          <a:prstGeom prst="rect">
            <a:avLst/>
          </a:prstGeom>
          <a:noFill/>
        </p:spPr>
        <p:txBody>
          <a:bodyPr wrap="none" rtlCol="0">
            <a:spAutoFit/>
          </a:bodyPr>
          <a:lstStyle/>
          <a:p>
            <a:r>
              <a:rPr lang="en-IN" sz="1632" dirty="0"/>
              <a:t>_</a:t>
            </a:r>
          </a:p>
        </p:txBody>
      </p:sp>
      <p:cxnSp>
        <p:nvCxnSpPr>
          <p:cNvPr id="17" name="Straight Arrow Connector 16"/>
          <p:cNvCxnSpPr/>
          <p:nvPr/>
        </p:nvCxnSpPr>
        <p:spPr>
          <a:xfrm>
            <a:off x="4057602" y="5916537"/>
            <a:ext cx="98976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8" name="TextBox 17"/>
          <p:cNvSpPr txBox="1"/>
          <p:nvPr/>
        </p:nvSpPr>
        <p:spPr>
          <a:xfrm>
            <a:off x="3827193" y="5922938"/>
            <a:ext cx="1938210" cy="343492"/>
          </a:xfrm>
          <a:prstGeom prst="rect">
            <a:avLst/>
          </a:prstGeom>
          <a:noFill/>
        </p:spPr>
        <p:txBody>
          <a:bodyPr wrap="square" rtlCol="0">
            <a:spAutoFit/>
          </a:bodyPr>
          <a:lstStyle/>
          <a:p>
            <a:r>
              <a:rPr lang="en-IN" sz="1632" dirty="0"/>
              <a:t>-V (Negative)</a:t>
            </a:r>
          </a:p>
        </p:txBody>
      </p:sp>
    </p:spTree>
    <p:extLst>
      <p:ext uri="{BB962C8B-B14F-4D97-AF65-F5344CB8AC3E}">
        <p14:creationId xmlns:p14="http://schemas.microsoft.com/office/powerpoint/2010/main" val="1811241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0153" y="-137"/>
            <a:ext cx="5053947" cy="1325563"/>
          </a:xfrm>
        </p:spPr>
        <p:txBody>
          <a:bodyPr/>
          <a:lstStyle/>
          <a:p>
            <a:pPr algn="l"/>
            <a:r>
              <a:rPr lang="en-IN" b="1" dirty="0">
                <a:solidFill>
                  <a:schemeClr val="bg1"/>
                </a:solidFill>
              </a:rPr>
              <a:t>Sign conversion</a:t>
            </a:r>
          </a:p>
        </p:txBody>
      </p:sp>
      <p:sp>
        <p:nvSpPr>
          <p:cNvPr id="3" name="Content Placeholder 2"/>
          <p:cNvSpPr>
            <a:spLocks noGrp="1"/>
          </p:cNvSpPr>
          <p:nvPr>
            <p:ph idx="1"/>
          </p:nvPr>
        </p:nvSpPr>
        <p:spPr>
          <a:xfrm>
            <a:off x="914400" y="1417638"/>
            <a:ext cx="10027834" cy="4940052"/>
          </a:xfrm>
        </p:spPr>
        <p:txBody>
          <a:bodyPr>
            <a:normAutofit/>
          </a:bodyPr>
          <a:lstStyle/>
          <a:p>
            <a:r>
              <a:rPr lang="en-IN" dirty="0"/>
              <a:t>If we move from a negative terminal of the source to the positive terminal it is considered as rise in potential). So, positive sign is assigned for EMF.</a:t>
            </a:r>
          </a:p>
          <a:p>
            <a:endParaRPr lang="en-IN" dirty="0"/>
          </a:p>
          <a:p>
            <a:endParaRPr lang="en-IN" dirty="0"/>
          </a:p>
          <a:p>
            <a:endParaRPr lang="en-IN" dirty="0"/>
          </a:p>
          <a:p>
            <a:endParaRPr lang="en-IN" dirty="0"/>
          </a:p>
          <a:p>
            <a:r>
              <a:rPr lang="en-IN" dirty="0"/>
              <a:t>The sign of the emf is independent of the direction of the current flow.</a:t>
            </a:r>
          </a:p>
          <a:p>
            <a:pPr marL="0" indent="0">
              <a:buNone/>
            </a:pPr>
            <a:endParaRPr lang="en-IN" dirty="0"/>
          </a:p>
          <a:p>
            <a:endParaRPr lang="en-IN" dirty="0"/>
          </a:p>
          <a:p>
            <a:endParaRPr lang="en-IN" dirty="0"/>
          </a:p>
        </p:txBody>
      </p:sp>
      <p:sp>
        <p:nvSpPr>
          <p:cNvPr id="4" name="Footer Placeholder 3"/>
          <p:cNvSpPr>
            <a:spLocks noGrp="1"/>
          </p:cNvSpPr>
          <p:nvPr>
            <p:ph type="ftr" sz="quarter" idx="11"/>
          </p:nvPr>
        </p:nvSpPr>
        <p:spPr>
          <a:xfrm>
            <a:off x="1791979" y="6461781"/>
            <a:ext cx="6244608" cy="365125"/>
          </a:xfrm>
        </p:spPr>
        <p:txBody>
          <a:bodyPr/>
          <a:lstStyle/>
          <a:p>
            <a:r>
              <a:rPr lang="en-GB"/>
              <a:t>Lecture 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cxnSp>
        <p:nvCxnSpPr>
          <p:cNvPr id="16" name="Straight Connector 15"/>
          <p:cNvCxnSpPr/>
          <p:nvPr/>
        </p:nvCxnSpPr>
        <p:spPr>
          <a:xfrm>
            <a:off x="3887310" y="3382422"/>
            <a:ext cx="898277" cy="0"/>
          </a:xfrm>
          <a:prstGeom prst="line">
            <a:avLst/>
          </a:prstGeom>
        </p:spPr>
        <p:style>
          <a:lnRef idx="2">
            <a:schemeClr val="dk1"/>
          </a:lnRef>
          <a:fillRef idx="0">
            <a:schemeClr val="dk1"/>
          </a:fillRef>
          <a:effectRef idx="1">
            <a:schemeClr val="dk1"/>
          </a:effectRef>
          <a:fontRef idx="minor">
            <a:schemeClr val="tx1"/>
          </a:fontRef>
        </p:style>
      </p:cxnSp>
      <p:cxnSp>
        <p:nvCxnSpPr>
          <p:cNvPr id="19" name="Straight Connector 18"/>
          <p:cNvCxnSpPr/>
          <p:nvPr/>
        </p:nvCxnSpPr>
        <p:spPr>
          <a:xfrm>
            <a:off x="4911619" y="3382422"/>
            <a:ext cx="829179"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4910619" y="3104096"/>
            <a:ext cx="0" cy="483688"/>
          </a:xfrm>
          <a:prstGeom prst="line">
            <a:avLst/>
          </a:prstGeom>
        </p:spPr>
        <p:style>
          <a:lnRef idx="2">
            <a:schemeClr val="dk1"/>
          </a:lnRef>
          <a:fillRef idx="0">
            <a:schemeClr val="dk1"/>
          </a:fillRef>
          <a:effectRef idx="1">
            <a:schemeClr val="dk1"/>
          </a:effectRef>
          <a:fontRef idx="minor">
            <a:schemeClr val="tx1"/>
          </a:fontRef>
        </p:style>
      </p:cxnSp>
      <p:cxnSp>
        <p:nvCxnSpPr>
          <p:cNvPr id="21" name="Straight Connector 20"/>
          <p:cNvCxnSpPr/>
          <p:nvPr/>
        </p:nvCxnSpPr>
        <p:spPr>
          <a:xfrm>
            <a:off x="4785587" y="3241026"/>
            <a:ext cx="0" cy="276393"/>
          </a:xfrm>
          <a:prstGeom prst="line">
            <a:avLst/>
          </a:prstGeom>
        </p:spPr>
        <p:style>
          <a:lnRef idx="2">
            <a:schemeClr val="dk1"/>
          </a:lnRef>
          <a:fillRef idx="0">
            <a:schemeClr val="dk1"/>
          </a:fillRef>
          <a:effectRef idx="1">
            <a:schemeClr val="dk1"/>
          </a:effectRef>
          <a:fontRef idx="minor">
            <a:schemeClr val="tx1"/>
          </a:fontRef>
        </p:style>
      </p:cxnSp>
      <p:sp>
        <p:nvSpPr>
          <p:cNvPr id="22" name="TextBox 21"/>
          <p:cNvSpPr txBox="1"/>
          <p:nvPr/>
        </p:nvSpPr>
        <p:spPr>
          <a:xfrm>
            <a:off x="4910619" y="3002448"/>
            <a:ext cx="288862" cy="343492"/>
          </a:xfrm>
          <a:prstGeom prst="rect">
            <a:avLst/>
          </a:prstGeom>
          <a:noFill/>
        </p:spPr>
        <p:txBody>
          <a:bodyPr wrap="none" rtlCol="0">
            <a:spAutoFit/>
          </a:bodyPr>
          <a:lstStyle/>
          <a:p>
            <a:r>
              <a:rPr lang="en-IN" sz="1632" dirty="0"/>
              <a:t>+</a:t>
            </a:r>
          </a:p>
        </p:txBody>
      </p:sp>
      <p:cxnSp>
        <p:nvCxnSpPr>
          <p:cNvPr id="23" name="Straight Arrow Connector 22"/>
          <p:cNvCxnSpPr/>
          <p:nvPr/>
        </p:nvCxnSpPr>
        <p:spPr>
          <a:xfrm>
            <a:off x="4336449" y="3727913"/>
            <a:ext cx="98976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4" name="TextBox 23"/>
          <p:cNvSpPr txBox="1"/>
          <p:nvPr/>
        </p:nvSpPr>
        <p:spPr>
          <a:xfrm>
            <a:off x="4106040" y="3734315"/>
            <a:ext cx="1938210" cy="343492"/>
          </a:xfrm>
          <a:prstGeom prst="rect">
            <a:avLst/>
          </a:prstGeom>
          <a:noFill/>
        </p:spPr>
        <p:txBody>
          <a:bodyPr wrap="square" rtlCol="0">
            <a:spAutoFit/>
          </a:bodyPr>
          <a:lstStyle/>
          <a:p>
            <a:r>
              <a:rPr lang="en-IN" sz="1632" dirty="0"/>
              <a:t>+V (Positive)</a:t>
            </a:r>
          </a:p>
        </p:txBody>
      </p:sp>
      <p:sp>
        <p:nvSpPr>
          <p:cNvPr id="6" name="TextBox 5"/>
          <p:cNvSpPr txBox="1"/>
          <p:nvPr/>
        </p:nvSpPr>
        <p:spPr>
          <a:xfrm>
            <a:off x="4427591" y="2958228"/>
            <a:ext cx="357496" cy="343492"/>
          </a:xfrm>
          <a:prstGeom prst="rect">
            <a:avLst/>
          </a:prstGeom>
          <a:noFill/>
        </p:spPr>
        <p:txBody>
          <a:bodyPr wrap="square" rtlCol="0">
            <a:spAutoFit/>
          </a:bodyPr>
          <a:lstStyle/>
          <a:p>
            <a:r>
              <a:rPr lang="en-IN" sz="1632" dirty="0"/>
              <a:t>_</a:t>
            </a:r>
          </a:p>
        </p:txBody>
      </p:sp>
    </p:spTree>
    <p:extLst>
      <p:ext uri="{BB962C8B-B14F-4D97-AF65-F5344CB8AC3E}">
        <p14:creationId xmlns:p14="http://schemas.microsoft.com/office/powerpoint/2010/main" val="11068772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7958" y="-29478"/>
            <a:ext cx="3874130" cy="1325563"/>
          </a:xfrm>
        </p:spPr>
        <p:txBody>
          <a:bodyPr/>
          <a:lstStyle/>
          <a:p>
            <a:pPr algn="l"/>
            <a:r>
              <a:rPr lang="en-IN" dirty="0">
                <a:solidFill>
                  <a:schemeClr val="bg1"/>
                </a:solidFill>
              </a:rPr>
              <a:t>Sign conversion</a:t>
            </a:r>
          </a:p>
        </p:txBody>
      </p:sp>
      <p:sp>
        <p:nvSpPr>
          <p:cNvPr id="3" name="Content Placeholder 2"/>
          <p:cNvSpPr>
            <a:spLocks noGrp="1"/>
          </p:cNvSpPr>
          <p:nvPr>
            <p:ph idx="1"/>
          </p:nvPr>
        </p:nvSpPr>
        <p:spPr>
          <a:xfrm>
            <a:off x="762000" y="1417638"/>
            <a:ext cx="10180234" cy="4940052"/>
          </a:xfrm>
        </p:spPr>
        <p:txBody>
          <a:bodyPr>
            <a:normAutofit/>
          </a:bodyPr>
          <a:lstStyle/>
          <a:p>
            <a:r>
              <a:rPr lang="en-IN" dirty="0"/>
              <a:t>If we move through the resistance in the same direction as the current there will be a fall in potential. So </a:t>
            </a:r>
            <a:r>
              <a:rPr lang="en-IN" b="1" dirty="0"/>
              <a:t>negative (-)</a:t>
            </a:r>
            <a:r>
              <a:rPr lang="en-IN" dirty="0"/>
              <a:t> sign is assigned.</a:t>
            </a:r>
            <a:endParaRPr lang="en-IN" b="1" dirty="0"/>
          </a:p>
          <a:p>
            <a:endParaRPr lang="en-IN" dirty="0"/>
          </a:p>
          <a:p>
            <a:endParaRPr lang="en-IN" dirty="0"/>
          </a:p>
          <a:p>
            <a:r>
              <a:rPr lang="en-IN" dirty="0"/>
              <a:t>If we move in a direction opposite to the direction of current flow, there is a rise in potential and hence the sign is </a:t>
            </a:r>
            <a:r>
              <a:rPr lang="en-IN" b="1" dirty="0"/>
              <a:t>positive (+)</a:t>
            </a:r>
            <a:r>
              <a:rPr lang="en-IN" dirty="0"/>
              <a:t>.</a:t>
            </a:r>
          </a:p>
          <a:p>
            <a:pPr marL="0" indent="0">
              <a:buNone/>
            </a:pPr>
            <a:endParaRPr lang="en-IN" dirty="0"/>
          </a:p>
          <a:p>
            <a:pPr marL="0" indent="0">
              <a:buNone/>
            </a:pPr>
            <a:endParaRPr lang="en-IN" dirty="0"/>
          </a:p>
          <a:p>
            <a:endParaRPr lang="en-IN" dirty="0"/>
          </a:p>
          <a:p>
            <a:endParaRPr lang="en-IN" dirty="0"/>
          </a:p>
        </p:txBody>
      </p:sp>
      <p:sp>
        <p:nvSpPr>
          <p:cNvPr id="4" name="Footer Placeholder 3"/>
          <p:cNvSpPr>
            <a:spLocks noGrp="1"/>
          </p:cNvSpPr>
          <p:nvPr>
            <p:ph type="ftr" sz="quarter" idx="11"/>
          </p:nvPr>
        </p:nvSpPr>
        <p:spPr>
          <a:xfrm>
            <a:off x="1466722" y="6461781"/>
            <a:ext cx="6569865" cy="365125"/>
          </a:xfrm>
        </p:spPr>
        <p:txBody>
          <a:bodyPr/>
          <a:lstStyle/>
          <a:p>
            <a:r>
              <a:rPr lang="en-GB"/>
              <a:t>Lecture 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75787" y="2485690"/>
            <a:ext cx="2151468" cy="1144534"/>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7761" y="4804553"/>
            <a:ext cx="1887520" cy="943404"/>
          </a:xfrm>
          <a:prstGeom prst="rect">
            <a:avLst/>
          </a:prstGeom>
        </p:spPr>
      </p:pic>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1D0A09C9-8C1B-8EA1-3449-732B288EF295}"/>
                  </a:ext>
                </a:extLst>
              </p14:cNvPr>
              <p14:cNvContentPartPr/>
              <p14:nvPr/>
            </p14:nvContentPartPr>
            <p14:xfrm>
              <a:off x="2048340" y="5011205"/>
              <a:ext cx="127800" cy="212760"/>
            </p14:xfrm>
          </p:contentPart>
        </mc:Choice>
        <mc:Fallback xmlns="">
          <p:pic>
            <p:nvPicPr>
              <p:cNvPr id="6" name="Ink 5">
                <a:extLst>
                  <a:ext uri="{FF2B5EF4-FFF2-40B4-BE49-F238E27FC236}">
                    <a16:creationId xmlns:a16="http://schemas.microsoft.com/office/drawing/2014/main" id="{1D0A09C9-8C1B-8EA1-3449-732B288EF295}"/>
                  </a:ext>
                </a:extLst>
              </p:cNvPr>
              <p:cNvPicPr/>
              <p:nvPr/>
            </p:nvPicPr>
            <p:blipFill>
              <a:blip r:embed="rId5"/>
              <a:stretch>
                <a:fillRect/>
              </a:stretch>
            </p:blipFill>
            <p:spPr>
              <a:xfrm>
                <a:off x="2039340" y="5002565"/>
                <a:ext cx="145440" cy="230400"/>
              </a:xfrm>
              <a:prstGeom prst="rect">
                <a:avLst/>
              </a:prstGeom>
            </p:spPr>
          </p:pic>
        </mc:Fallback>
      </mc:AlternateContent>
    </p:spTree>
    <p:extLst>
      <p:ext uri="{BB962C8B-B14F-4D97-AF65-F5344CB8AC3E}">
        <p14:creationId xmlns:p14="http://schemas.microsoft.com/office/powerpoint/2010/main" val="756743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665876"/>
          </a:xfrm>
        </p:spPr>
        <p:txBody>
          <a:bodyPr>
            <a:normAutofit fontScale="90000"/>
          </a:bodyPr>
          <a:lstStyle/>
          <a:p>
            <a:pPr algn="ctr"/>
            <a:r>
              <a:rPr lang="en-IN" b="1" dirty="0">
                <a:solidFill>
                  <a:schemeClr val="bg1"/>
                </a:solidFill>
              </a:rPr>
              <a:t>Exercise 1</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58219" y="1552639"/>
                <a:ext cx="11833781" cy="3848920"/>
              </a:xfrm>
            </p:spPr>
            <p:txBody>
              <a:bodyPr>
                <a:normAutofit/>
              </a:bodyPr>
              <a:lstStyle/>
              <a:p>
                <a:pPr marL="0" indent="0">
                  <a:buNone/>
                </a:pPr>
                <a:r>
                  <a:rPr lang="en-IN" dirty="0"/>
                  <a:t> Apply KVL in the following circuit</a:t>
                </a:r>
              </a:p>
              <a:p>
                <a:pPr marL="0" indent="0">
                  <a:buNone/>
                </a:pPr>
                <a:r>
                  <a:rPr lang="en-IN" dirty="0"/>
                  <a:t>					</a:t>
                </a:r>
                <a:r>
                  <a:rPr lang="en-IN" dirty="0" err="1"/>
                  <a:t>Soln</a:t>
                </a:r>
                <a:r>
                  <a:rPr lang="en-IN" dirty="0"/>
                  <a:t>:</a:t>
                </a:r>
              </a:p>
              <a:p>
                <a:pPr marL="0" indent="0">
                  <a:buNone/>
                </a:pPr>
                <a:r>
                  <a:rPr lang="en-IN" dirty="0"/>
                  <a:t>					Potential rise= 20</a:t>
                </a:r>
              </a:p>
              <a:p>
                <a:pPr marL="0" indent="0">
                  <a:buNone/>
                </a:pPr>
                <a:r>
                  <a:rPr lang="en-IN" dirty="0"/>
                  <a:t>					Potential  Drop=</a:t>
                </a:r>
                <a14:m>
                  <m:oMath xmlns:m="http://schemas.openxmlformats.org/officeDocument/2006/math">
                    <m:r>
                      <a:rPr lang="en-GB" b="0" i="1" smtClean="0">
                        <a:latin typeface="Cambria Math" panose="02040503050406030204" pitchFamily="18" charset="0"/>
                      </a:rPr>
                      <m:t>20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+8</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oMath>
                </a14:m>
                <a:endParaRPr lang="en-IN" dirty="0"/>
              </a:p>
              <a:p>
                <a:pPr marL="0" indent="0">
                  <a:buNone/>
                </a:pPr>
                <a:r>
                  <a:rPr lang="en-IN" dirty="0"/>
                  <a:t>					Applying KVL, we will get</a:t>
                </a:r>
              </a:p>
              <a:p>
                <a:pPr marL="0" indent="0">
                  <a:buNone/>
                </a:pPr>
                <a:r>
                  <a:rPr lang="en-IN" dirty="0"/>
                  <a:t>					</a:t>
                </a:r>
                <a:r>
                  <a:rPr lang="en-GB" b="0" dirty="0"/>
                  <a:t> </a:t>
                </a:r>
                <a14:m>
                  <m:oMath xmlns:m="http://schemas.openxmlformats.org/officeDocument/2006/math">
                    <m:r>
                      <a:rPr lang="en-GB" b="0" i="1" smtClean="0">
                        <a:latin typeface="Cambria Math" panose="02040503050406030204" pitchFamily="18" charset="0"/>
                      </a:rPr>
                      <m:t>20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+8</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0" smtClean="0">
                        <a:latin typeface="Cambria Math" panose="02040503050406030204" pitchFamily="18" charset="0"/>
                      </a:rPr>
                      <m:t>=20</m:t>
                    </m:r>
                  </m:oMath>
                </a14:m>
                <a:endParaRPr lang="en-IN" dirty="0"/>
              </a:p>
              <a:p>
                <a:pPr marL="0" indent="0">
                  <a:buNone/>
                </a:pPr>
                <a:r>
                  <a:rPr lang="en-IN" dirty="0"/>
                  <a:t>					</a:t>
                </a:r>
                <a14:m>
                  <m:oMath xmlns:m="http://schemas.openxmlformats.org/officeDocument/2006/math">
                    <m:r>
                      <a:rPr lang="en-GB" b="0" i="1" smtClean="0">
                        <a:latin typeface="Cambria Math" panose="02040503050406030204" pitchFamily="18" charset="0"/>
                      </a:rPr>
                      <m:t>−20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−8</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+20=0</m:t>
                    </m:r>
                  </m:oMath>
                </a14:m>
                <a:endParaRPr lang="en-IN"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58219" y="1552639"/>
                <a:ext cx="11833781" cy="3848920"/>
              </a:xfrm>
              <a:blipFill>
                <a:blip r:embed="rId2"/>
                <a:stretch>
                  <a:fillRect l="-412" t="-2694"/>
                </a:stretch>
              </a:blipFill>
            </p:spPr>
            <p:txBody>
              <a:bodyPr/>
              <a:lstStyle/>
              <a:p>
                <a:r>
                  <a:rPr lang="en-GB">
                    <a:noFill/>
                  </a:rPr>
                  <a:t> </a:t>
                </a:r>
              </a:p>
            </p:txBody>
          </p:sp>
        </mc:Fallback>
      </mc:AlternateContent>
      <p:sp>
        <p:nvSpPr>
          <p:cNvPr id="4" name="Footer Placeholder 3"/>
          <p:cNvSpPr>
            <a:spLocks noGrp="1"/>
          </p:cNvSpPr>
          <p:nvPr>
            <p:ph type="ftr" sz="quarter" idx="4294967295"/>
          </p:nvPr>
        </p:nvSpPr>
        <p:spPr>
          <a:xfrm>
            <a:off x="960767" y="6259483"/>
            <a:ext cx="6323747" cy="365125"/>
          </a:xfrm>
          <a:prstGeom prst="rect">
            <a:avLst/>
          </a:prstGeom>
        </p:spPr>
        <p:txBody>
          <a:bodyPr/>
          <a:lstStyle/>
          <a:p>
            <a:r>
              <a:rPr lang="en-GB"/>
              <a:t>Lecture 5 / Electrical and Electronic Principles</a:t>
            </a:r>
            <a:endParaRPr lang="en-US" dirty="0"/>
          </a:p>
        </p:txBody>
      </p:sp>
      <p:sp>
        <p:nvSpPr>
          <p:cNvPr id="5" name="Slide Number Placeholder 4"/>
          <p:cNvSpPr>
            <a:spLocks noGrp="1"/>
          </p:cNvSpPr>
          <p:nvPr>
            <p:ph type="sldNum" sz="quarter" idx="4294967295"/>
          </p:nvPr>
        </p:nvSpPr>
        <p:spPr>
          <a:xfrm>
            <a:off x="0" y="0"/>
            <a:ext cx="0" cy="0"/>
          </a:xfrm>
        </p:spPr>
        <p:txBody>
          <a:bodyPr/>
          <a:lstStyle/>
          <a:p>
            <a:fld id="{A465DFF1-0632-DC41-8079-D9882AFED7B7}" type="slidenum">
              <a:rPr lang="en-US" smtClean="0"/>
              <a:pPr/>
              <a:t>14</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6" name="Picture 5">
            <a:extLst>
              <a:ext uri="{FF2B5EF4-FFF2-40B4-BE49-F238E27FC236}">
                <a16:creationId xmlns:a16="http://schemas.microsoft.com/office/drawing/2014/main" id="{C143DC46-1B90-A6E1-4633-22DB497DB9F4}"/>
              </a:ext>
            </a:extLst>
          </p:cNvPr>
          <p:cNvPicPr>
            <a:picLocks noChangeAspect="1"/>
          </p:cNvPicPr>
          <p:nvPr/>
        </p:nvPicPr>
        <p:blipFill>
          <a:blip r:embed="rId3"/>
          <a:stretch>
            <a:fillRect/>
          </a:stretch>
        </p:blipFill>
        <p:spPr>
          <a:xfrm>
            <a:off x="427344" y="2110470"/>
            <a:ext cx="3371850" cy="2867025"/>
          </a:xfrm>
          <a:prstGeom prst="rect">
            <a:avLst/>
          </a:prstGeom>
        </p:spPr>
      </p:pic>
    </p:spTree>
    <p:extLst>
      <p:ext uri="{BB962C8B-B14F-4D97-AF65-F5344CB8AC3E}">
        <p14:creationId xmlns:p14="http://schemas.microsoft.com/office/powerpoint/2010/main" val="726963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787" y="-53694"/>
            <a:ext cx="6346163" cy="1325563"/>
          </a:xfrm>
        </p:spPr>
        <p:txBody>
          <a:bodyPr>
            <a:normAutofit/>
          </a:bodyPr>
          <a:lstStyle/>
          <a:p>
            <a:pPr algn="l"/>
            <a:r>
              <a:rPr lang="en-IN" b="1" dirty="0">
                <a:solidFill>
                  <a:schemeClr val="bg1"/>
                </a:solidFill>
              </a:rPr>
              <a:t>Exercise 2</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47699" y="1600201"/>
                <a:ext cx="11165857" cy="4940052"/>
              </a:xfrm>
            </p:spPr>
            <p:txBody>
              <a:bodyPr>
                <a:normAutofit/>
              </a:bodyPr>
              <a:lstStyle/>
              <a:p>
                <a:pPr marL="0" indent="0">
                  <a:buNone/>
                </a:pPr>
                <a:r>
                  <a:rPr lang="en-IN" dirty="0"/>
                  <a:t>Apply KVL in the following Circuit</a:t>
                </a:r>
              </a:p>
              <a:p>
                <a:pPr marL="0" indent="0">
                  <a:buNone/>
                </a:pPr>
                <a:r>
                  <a:rPr lang="en-IN" dirty="0"/>
                  <a:t>					</a:t>
                </a:r>
                <a:r>
                  <a:rPr lang="en-IN" dirty="0" err="1"/>
                  <a:t>Soln</a:t>
                </a:r>
                <a:r>
                  <a:rPr lang="en-IN" dirty="0"/>
                  <a:t>:</a:t>
                </a:r>
              </a:p>
              <a:p>
                <a:pPr marL="0" indent="0">
                  <a:buNone/>
                </a:pPr>
                <a:r>
                  <a:rPr lang="en-IN" dirty="0"/>
                  <a:t>					Potential rise= 20</a:t>
                </a:r>
              </a:p>
              <a:p>
                <a:pPr marL="0" indent="0">
                  <a:buNone/>
                </a:pPr>
                <a:r>
                  <a:rPr lang="en-IN" dirty="0"/>
                  <a:t>					Potential  Drop=</a:t>
                </a:r>
                <a14:m>
                  <m:oMath xmlns:m="http://schemas.openxmlformats.org/officeDocument/2006/math">
                    <m:r>
                      <a:rPr lang="en-GB" i="1">
                        <a:latin typeface="Cambria Math" panose="02040503050406030204" pitchFamily="18" charset="0"/>
                      </a:rPr>
                      <m:t>1</m:t>
                    </m:r>
                    <m:r>
                      <a:rPr lang="en-GB" b="0" i="1" smtClean="0">
                        <a:latin typeface="Cambria Math" panose="02040503050406030204" pitchFamily="18" charset="0"/>
                      </a:rPr>
                      <m:t>5</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+12</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oMath>
                </a14:m>
                <a:endParaRPr lang="en-IN" dirty="0"/>
              </a:p>
              <a:p>
                <a:pPr marL="0" indent="0">
                  <a:buNone/>
                </a:pPr>
                <a:r>
                  <a:rPr lang="en-IN" dirty="0"/>
                  <a:t>					Applying KVL, we will get</a:t>
                </a:r>
              </a:p>
              <a:p>
                <a:pPr marL="0" indent="0">
                  <a:buNone/>
                </a:pPr>
                <a:r>
                  <a:rPr lang="en-IN" dirty="0"/>
                  <a:t>					</a:t>
                </a:r>
                <a:r>
                  <a:rPr lang="en-GB" b="0" dirty="0"/>
                  <a:t> </a:t>
                </a:r>
                <a14:m>
                  <m:oMath xmlns:m="http://schemas.openxmlformats.org/officeDocument/2006/math">
                    <m:r>
                      <a:rPr lang="en-GB" i="1">
                        <a:latin typeface="Cambria Math" panose="02040503050406030204" pitchFamily="18" charset="0"/>
                      </a:rPr>
                      <m:t>1</m:t>
                    </m:r>
                    <m:r>
                      <a:rPr lang="en-GB" b="0" i="1" smtClean="0">
                        <a:latin typeface="Cambria Math" panose="02040503050406030204" pitchFamily="18" charset="0"/>
                      </a:rPr>
                      <m:t>5</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+12</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0" smtClean="0">
                        <a:latin typeface="Cambria Math" panose="02040503050406030204" pitchFamily="18" charset="0"/>
                      </a:rPr>
                      <m:t>=20</m:t>
                    </m:r>
                  </m:oMath>
                </a14:m>
                <a:endParaRPr lang="en-IN" dirty="0"/>
              </a:p>
              <a:p>
                <a:pPr marL="0" indent="0">
                  <a:buNone/>
                </a:pPr>
                <a:r>
                  <a:rPr lang="en-IN" dirty="0"/>
                  <a:t>					</a:t>
                </a:r>
                <a14:m>
                  <m:oMath xmlns:m="http://schemas.openxmlformats.org/officeDocument/2006/math">
                    <m:r>
                      <a:rPr lang="en-GB" b="0" i="1" smtClean="0">
                        <a:latin typeface="Cambria Math" panose="02040503050406030204" pitchFamily="18" charset="0"/>
                      </a:rPr>
                      <m:t>−15</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−12</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+20=0</m:t>
                    </m:r>
                  </m:oMath>
                </a14:m>
                <a:endParaRPr lang="en-IN" dirty="0"/>
              </a:p>
              <a:p>
                <a:pPr marL="0" indent="0">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47699" y="1600201"/>
                <a:ext cx="11165857" cy="4940052"/>
              </a:xfrm>
              <a:blipFill>
                <a:blip r:embed="rId2"/>
                <a:stretch>
                  <a:fillRect l="-1092" t="-2099"/>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276478" y="6461781"/>
            <a:ext cx="6760109" cy="365125"/>
          </a:xfrm>
        </p:spPr>
        <p:txBody>
          <a:bodyPr/>
          <a:lstStyle/>
          <a:p>
            <a:r>
              <a:rPr lang="en-GB"/>
              <a:t>Lecture 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8" name="Picture 7">
            <a:extLst>
              <a:ext uri="{FF2B5EF4-FFF2-40B4-BE49-F238E27FC236}">
                <a16:creationId xmlns:a16="http://schemas.microsoft.com/office/drawing/2014/main" id="{BAE623DA-34B3-3733-898A-0F9D8115ECEF}"/>
              </a:ext>
            </a:extLst>
          </p:cNvPr>
          <p:cNvPicPr>
            <a:picLocks noChangeAspect="1"/>
          </p:cNvPicPr>
          <p:nvPr/>
        </p:nvPicPr>
        <p:blipFill>
          <a:blip r:embed="rId3"/>
          <a:stretch>
            <a:fillRect/>
          </a:stretch>
        </p:blipFill>
        <p:spPr>
          <a:xfrm>
            <a:off x="900495" y="2504980"/>
            <a:ext cx="2952750" cy="2571750"/>
          </a:xfrm>
          <a:prstGeom prst="rect">
            <a:avLst/>
          </a:prstGeom>
        </p:spPr>
      </p:pic>
    </p:spTree>
    <p:extLst>
      <p:ext uri="{BB962C8B-B14F-4D97-AF65-F5344CB8AC3E}">
        <p14:creationId xmlns:p14="http://schemas.microsoft.com/office/powerpoint/2010/main" val="322907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787" y="-53694"/>
            <a:ext cx="6346163" cy="1325563"/>
          </a:xfrm>
        </p:spPr>
        <p:txBody>
          <a:bodyPr>
            <a:normAutofit/>
          </a:bodyPr>
          <a:lstStyle/>
          <a:p>
            <a:pPr algn="l"/>
            <a:r>
              <a:rPr lang="en-IN" b="1" dirty="0">
                <a:solidFill>
                  <a:schemeClr val="bg1"/>
                </a:solidFill>
              </a:rPr>
              <a:t>Exercise 3</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47699" y="1600201"/>
                <a:ext cx="11165857" cy="4940052"/>
              </a:xfrm>
            </p:spPr>
            <p:txBody>
              <a:bodyPr>
                <a:normAutofit/>
              </a:bodyPr>
              <a:lstStyle/>
              <a:p>
                <a:pPr marL="0" indent="0">
                  <a:buNone/>
                </a:pPr>
                <a:r>
                  <a:rPr lang="en-IN" dirty="0"/>
                  <a:t> Apply KVL in the following Circuit</a:t>
                </a:r>
              </a:p>
              <a:p>
                <a:pPr marL="0" indent="0">
                  <a:buNone/>
                </a:pPr>
                <a:r>
                  <a:rPr lang="en-IN" dirty="0"/>
                  <a:t>					</a:t>
                </a:r>
                <a:r>
                  <a:rPr lang="en-IN" dirty="0" err="1"/>
                  <a:t>Soln</a:t>
                </a:r>
                <a:r>
                  <a:rPr lang="en-IN" dirty="0"/>
                  <a:t>:</a:t>
                </a:r>
              </a:p>
              <a:p>
                <a:pPr marL="0" indent="0">
                  <a:buNone/>
                </a:pPr>
                <a:r>
                  <a:rPr lang="en-IN" dirty="0"/>
                  <a:t>					Potential rise= 15</a:t>
                </a:r>
              </a:p>
              <a:p>
                <a:pPr marL="0" indent="0">
                  <a:buNone/>
                </a:pPr>
                <a:r>
                  <a:rPr lang="en-IN" dirty="0"/>
                  <a:t>					Potential  Drop=</a:t>
                </a:r>
                <a14:m>
                  <m:oMath xmlns:m="http://schemas.openxmlformats.org/officeDocument/2006/math">
                    <m:r>
                      <a:rPr lang="en-GB" i="1">
                        <a:latin typeface="Cambria Math" panose="02040503050406030204" pitchFamily="18" charset="0"/>
                      </a:rPr>
                      <m:t>1</m:t>
                    </m:r>
                    <m:r>
                      <a:rPr lang="en-GB" b="0" i="1" smtClean="0">
                        <a:latin typeface="Cambria Math" panose="02040503050406030204" pitchFamily="18" charset="0"/>
                      </a:rPr>
                      <m:t>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+6</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oMath>
                </a14:m>
                <a:endParaRPr lang="en-IN" dirty="0"/>
              </a:p>
              <a:p>
                <a:pPr marL="0" indent="0">
                  <a:buNone/>
                </a:pPr>
                <a:r>
                  <a:rPr lang="en-IN" dirty="0"/>
                  <a:t>					Applying KVL, we will get</a:t>
                </a:r>
              </a:p>
              <a:p>
                <a:pPr marL="0" indent="0">
                  <a:buNone/>
                </a:pPr>
                <a:r>
                  <a:rPr lang="en-IN" dirty="0"/>
                  <a:t>					</a:t>
                </a:r>
                <a:r>
                  <a:rPr lang="en-GB" b="0" dirty="0"/>
                  <a:t> </a:t>
                </a:r>
                <a14:m>
                  <m:oMath xmlns:m="http://schemas.openxmlformats.org/officeDocument/2006/math">
                    <m:r>
                      <a:rPr lang="en-GB" i="1">
                        <a:latin typeface="Cambria Math" panose="02040503050406030204" pitchFamily="18" charset="0"/>
                      </a:rPr>
                      <m:t>1</m:t>
                    </m:r>
                    <m:r>
                      <a:rPr lang="en-GB" b="0" i="1" smtClean="0">
                        <a:latin typeface="Cambria Math" panose="02040503050406030204" pitchFamily="18" charset="0"/>
                      </a:rPr>
                      <m:t>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+6</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0" smtClean="0">
                        <a:latin typeface="Cambria Math" panose="02040503050406030204" pitchFamily="18" charset="0"/>
                      </a:rPr>
                      <m:t>=15</m:t>
                    </m:r>
                  </m:oMath>
                </a14:m>
                <a:endParaRPr lang="en-IN" dirty="0"/>
              </a:p>
              <a:p>
                <a:pPr marL="0" indent="0">
                  <a:buNone/>
                </a:pPr>
                <a:r>
                  <a:rPr lang="en-IN" dirty="0"/>
                  <a:t>					</a:t>
                </a:r>
                <a14:m>
                  <m:oMath xmlns:m="http://schemas.openxmlformats.org/officeDocument/2006/math">
                    <m:r>
                      <a:rPr lang="en-GB" b="0" i="1" smtClean="0">
                        <a:latin typeface="Cambria Math" panose="02040503050406030204" pitchFamily="18" charset="0"/>
                      </a:rPr>
                      <m:t>−10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−6</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+15=0</m:t>
                    </m:r>
                  </m:oMath>
                </a14:m>
                <a:endParaRPr lang="en-IN" dirty="0"/>
              </a:p>
              <a:p>
                <a:pPr marL="0" indent="0">
                  <a:buNone/>
                </a:pPr>
                <a:endParaRPr lang="en-IN"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47699" y="1600201"/>
                <a:ext cx="11165857" cy="4940052"/>
              </a:xfrm>
              <a:blipFill>
                <a:blip r:embed="rId2"/>
                <a:stretch>
                  <a:fillRect l="-382" t="-2099"/>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503544" y="6461781"/>
            <a:ext cx="6533043" cy="365125"/>
          </a:xfrm>
        </p:spPr>
        <p:txBody>
          <a:bodyPr/>
          <a:lstStyle/>
          <a:p>
            <a:r>
              <a:rPr lang="en-GB"/>
              <a:t>Lecture 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p:sp>
        <p:nvSpPr>
          <p:cNvPr id="24" name="TextBox 23"/>
          <p:cNvSpPr txBox="1"/>
          <p:nvPr/>
        </p:nvSpPr>
        <p:spPr>
          <a:xfrm>
            <a:off x="4106042" y="3807958"/>
            <a:ext cx="1938210" cy="343492"/>
          </a:xfrm>
          <a:prstGeom prst="rect">
            <a:avLst/>
          </a:prstGeom>
          <a:noFill/>
        </p:spPr>
        <p:txBody>
          <a:bodyPr wrap="square" rtlCol="0">
            <a:spAutoFit/>
          </a:bodyPr>
          <a:lstStyle/>
          <a:p>
            <a:endParaRPr lang="en-IN" sz="1632" dirty="0"/>
          </a:p>
        </p:txBody>
      </p:sp>
      <p:pic>
        <p:nvPicPr>
          <p:cNvPr id="7" name="Picture 6">
            <a:extLst>
              <a:ext uri="{FF2B5EF4-FFF2-40B4-BE49-F238E27FC236}">
                <a16:creationId xmlns:a16="http://schemas.microsoft.com/office/drawing/2014/main" id="{2A8C77EC-2137-D26C-5761-19BB27AA2729}"/>
              </a:ext>
            </a:extLst>
          </p:cNvPr>
          <p:cNvPicPr>
            <a:picLocks noChangeAspect="1"/>
          </p:cNvPicPr>
          <p:nvPr/>
        </p:nvPicPr>
        <p:blipFill>
          <a:blip r:embed="rId3"/>
          <a:stretch>
            <a:fillRect/>
          </a:stretch>
        </p:blipFill>
        <p:spPr>
          <a:xfrm>
            <a:off x="771908" y="2225880"/>
            <a:ext cx="3209925" cy="2971800"/>
          </a:xfrm>
          <a:prstGeom prst="rect">
            <a:avLst/>
          </a:prstGeom>
        </p:spPr>
      </p:pic>
    </p:spTree>
    <p:extLst>
      <p:ext uri="{BB962C8B-B14F-4D97-AF65-F5344CB8AC3E}">
        <p14:creationId xmlns:p14="http://schemas.microsoft.com/office/powerpoint/2010/main" val="41936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787" y="-53694"/>
            <a:ext cx="6346163" cy="1325563"/>
          </a:xfrm>
        </p:spPr>
        <p:txBody>
          <a:bodyPr>
            <a:normAutofit/>
          </a:bodyPr>
          <a:lstStyle/>
          <a:p>
            <a:pPr algn="l"/>
            <a:r>
              <a:rPr lang="en-IN" b="1">
                <a:solidFill>
                  <a:schemeClr val="bg1"/>
                </a:solidFill>
              </a:rPr>
              <a:t>Exercise 4</a:t>
            </a:r>
            <a:endParaRPr lang="en-IN" b="1" dirty="0">
              <a:solidFill>
                <a:schemeClr val="bg1"/>
              </a:solidFill>
            </a:endParaRP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647700" y="1417627"/>
                <a:ext cx="11075498" cy="5130206"/>
              </a:xfrm>
            </p:spPr>
            <p:txBody>
              <a:bodyPr>
                <a:normAutofit fontScale="85000" lnSpcReduction="20000"/>
              </a:bodyPr>
              <a:lstStyle/>
              <a:p>
                <a:pPr marL="0" indent="0">
                  <a:buNone/>
                </a:pPr>
                <a:r>
                  <a:rPr lang="en-IN" dirty="0"/>
                  <a:t> Apply KCL in the following Circuit</a:t>
                </a:r>
              </a:p>
              <a:p>
                <a:pPr marL="0" indent="0">
                  <a:buNone/>
                </a:pPr>
                <a:r>
                  <a:rPr lang="en-IN" dirty="0"/>
                  <a:t>					</a:t>
                </a:r>
                <a:r>
                  <a:rPr lang="en-IN" dirty="0" err="1"/>
                  <a:t>Soln</a:t>
                </a:r>
                <a:r>
                  <a:rPr lang="en-IN" dirty="0"/>
                  <a:t>:</a:t>
                </a:r>
              </a:p>
              <a:p>
                <a:pPr marL="0" indent="0">
                  <a:buNone/>
                </a:pPr>
                <a:r>
                  <a:rPr lang="en-IN" dirty="0"/>
                  <a:t>					</a:t>
                </a:r>
                <a:r>
                  <a:rPr lang="en-IN" i="1" dirty="0"/>
                  <a:t>Applying KCL at Node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1</m:t>
                        </m:r>
                      </m:sub>
                    </m:sSub>
                  </m:oMath>
                </a14:m>
                <a:endParaRPr lang="en-IN" i="1" dirty="0"/>
              </a:p>
              <a:p>
                <a:pPr marL="0" indent="0">
                  <a:buNone/>
                </a:pPr>
                <a:r>
                  <a:rPr lang="en-IN" dirty="0"/>
                  <a:t>					Current Entering the Node =12</a:t>
                </a:r>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r>
                      <a:rPr lang="en-GB" b="0" i="1" smtClean="0">
                        <a:latin typeface="Cambria Math" panose="02040503050406030204" pitchFamily="18" charset="0"/>
                      </a:rPr>
                      <m:t>=</m:t>
                    </m:r>
                    <m:r>
                      <a:rPr lang="en-GB" b="0" i="1" smtClean="0">
                        <a:latin typeface="Cambria Math" panose="02040503050406030204" pitchFamily="18" charset="0"/>
                      </a:rPr>
                      <m:t>12</m:t>
                    </m:r>
                  </m:oMath>
                </a14:m>
                <a:endParaRPr lang="en-IN" dirty="0"/>
              </a:p>
              <a:p>
                <a:pPr marL="0" indent="0">
                  <a:buNone/>
                </a:pPr>
                <a:r>
                  <a:rPr lang="en-IN" dirty="0"/>
                  <a:t>					</a:t>
                </a:r>
                <a:r>
                  <a:rPr lang="en-IN" i="1" dirty="0"/>
                  <a:t>Applying KCL at Node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2</m:t>
                        </m:r>
                      </m:sub>
                    </m:sSub>
                    <m:r>
                      <a:rPr lang="en-GB" b="0" i="1" smtClean="0">
                        <a:latin typeface="Cambria Math" panose="02040503050406030204" pitchFamily="18" charset="0"/>
                      </a:rPr>
                      <m:t> </m:t>
                    </m:r>
                  </m:oMath>
                </a14:m>
                <a:r>
                  <a:rPr lang="en-IN" dirty="0"/>
                  <a:t>								Current Entering the Node =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oMath>
                </a14:m>
                <a:endParaRPr lang="en-IN" dirty="0"/>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3</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4</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3</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4</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oMath>
                </a14:m>
                <a:endParaRPr lang="en-IN" dirty="0"/>
              </a:p>
              <a:p>
                <a:pPr marL="0" indent="0">
                  <a:buNone/>
                </a:pPr>
                <a:r>
                  <a:rPr lang="en-IN" dirty="0"/>
                  <a:t>					</a:t>
                </a:r>
                <a:r>
                  <a:rPr lang="en-IN" i="1" dirty="0"/>
                  <a:t>Applying KCL at Node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3</m:t>
                        </m:r>
                      </m:sub>
                    </m:sSub>
                    <m:r>
                      <a:rPr lang="en-GB" b="0" i="1" smtClean="0">
                        <a:latin typeface="Cambria Math" panose="02040503050406030204" pitchFamily="18" charset="0"/>
                      </a:rPr>
                      <m:t> </m:t>
                    </m:r>
                  </m:oMath>
                </a14:m>
                <a:r>
                  <a:rPr lang="en-IN" dirty="0"/>
                  <a:t>								Current Entering the Node =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4</m:t>
                        </m:r>
                      </m:sub>
                    </m:sSub>
                  </m:oMath>
                </a14:m>
                <a:endParaRPr lang="en-IN" dirty="0"/>
              </a:p>
              <a:p>
                <a:pPr marL="0" indent="0">
                  <a:buNone/>
                </a:pPr>
                <a:r>
                  <a:rPr lang="en-IN" dirty="0"/>
                  <a:t>					Current Leaving the Node =10</a:t>
                </a:r>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4</m:t>
                        </m:r>
                      </m:sub>
                    </m:sSub>
                    <m:r>
                      <a:rPr lang="en-GB" b="0" i="1" smtClean="0">
                        <a:latin typeface="Cambria Math" panose="02040503050406030204" pitchFamily="18" charset="0"/>
                      </a:rPr>
                      <m:t>=10</m:t>
                    </m:r>
                  </m:oMath>
                </a14:m>
                <a:endParaRPr lang="en-IN" dirty="0"/>
              </a:p>
              <a:p>
                <a:pPr marL="0" indent="0">
                  <a:buNone/>
                </a:pPr>
                <a:endParaRPr lang="en-IN" dirty="0"/>
              </a:p>
              <a:p>
                <a:endParaRPr lang="en-IN"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647700" y="1417627"/>
                <a:ext cx="11075498" cy="5130206"/>
              </a:xfrm>
              <a:blipFill>
                <a:blip r:embed="rId2"/>
                <a:stretch>
                  <a:fillRect l="-220" t="-2735"/>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301026" y="6461781"/>
            <a:ext cx="6735561" cy="365125"/>
          </a:xfrm>
        </p:spPr>
        <p:txBody>
          <a:bodyPr/>
          <a:lstStyle/>
          <a:p>
            <a:r>
              <a:rPr lang="en-GB"/>
              <a:t>Lecture 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7" name="Picture 6">
            <a:extLst>
              <a:ext uri="{FF2B5EF4-FFF2-40B4-BE49-F238E27FC236}">
                <a16:creationId xmlns:a16="http://schemas.microsoft.com/office/drawing/2014/main" id="{5EED99F3-648E-20E0-3EC3-82A7C5A76AE9}"/>
              </a:ext>
            </a:extLst>
          </p:cNvPr>
          <p:cNvPicPr>
            <a:picLocks noChangeAspect="1"/>
          </p:cNvPicPr>
          <p:nvPr/>
        </p:nvPicPr>
        <p:blipFill>
          <a:blip r:embed="rId3"/>
          <a:stretch>
            <a:fillRect/>
          </a:stretch>
        </p:blipFill>
        <p:spPr>
          <a:xfrm>
            <a:off x="956761" y="2741728"/>
            <a:ext cx="3768690" cy="2328665"/>
          </a:xfrm>
          <a:prstGeom prst="rect">
            <a:avLst/>
          </a:prstGeom>
        </p:spPr>
      </p:pic>
    </p:spTree>
    <p:extLst>
      <p:ext uri="{BB962C8B-B14F-4D97-AF65-F5344CB8AC3E}">
        <p14:creationId xmlns:p14="http://schemas.microsoft.com/office/powerpoint/2010/main" val="9794695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2957" y="-115774"/>
            <a:ext cx="7223093" cy="1325563"/>
          </a:xfrm>
        </p:spPr>
        <p:txBody>
          <a:bodyPr>
            <a:normAutofit/>
          </a:bodyPr>
          <a:lstStyle/>
          <a:p>
            <a:pPr algn="l"/>
            <a:r>
              <a:rPr lang="en-IN" sz="3600" b="1" dirty="0">
                <a:solidFill>
                  <a:schemeClr val="bg1"/>
                </a:solidFill>
              </a:rPr>
              <a:t>Steps to apply Kirchhoff’s law to get network equation</a:t>
            </a:r>
          </a:p>
        </p:txBody>
      </p:sp>
      <p:sp>
        <p:nvSpPr>
          <p:cNvPr id="3" name="Content Placeholder 2"/>
          <p:cNvSpPr>
            <a:spLocks noGrp="1"/>
          </p:cNvSpPr>
          <p:nvPr>
            <p:ph idx="1"/>
          </p:nvPr>
        </p:nvSpPr>
        <p:spPr>
          <a:xfrm>
            <a:off x="666750" y="1417638"/>
            <a:ext cx="10718800" cy="4940052"/>
          </a:xfrm>
        </p:spPr>
        <p:txBody>
          <a:bodyPr>
            <a:normAutofit/>
          </a:bodyPr>
          <a:lstStyle/>
          <a:p>
            <a:pPr marL="0" indent="0">
              <a:buNone/>
            </a:pPr>
            <a:r>
              <a:rPr lang="en-IN" b="1" dirty="0"/>
              <a:t>Step 1: </a:t>
            </a:r>
            <a:r>
              <a:rPr lang="en-IN" dirty="0"/>
              <a:t>Draw the circuit diagram from the given information and insert all the values of sources and resistors with appropriate polarities.</a:t>
            </a:r>
          </a:p>
          <a:p>
            <a:pPr marL="0" indent="0">
              <a:buNone/>
            </a:pPr>
            <a:r>
              <a:rPr lang="en-IN" b="1" dirty="0"/>
              <a:t>Step 2: </a:t>
            </a:r>
            <a:r>
              <a:rPr lang="en-IN" dirty="0"/>
              <a:t>Mark all the branch currents with some assumed directions using KCL at various node and junction.</a:t>
            </a:r>
          </a:p>
          <a:p>
            <a:pPr marL="0" indent="0">
              <a:buNone/>
            </a:pPr>
            <a:r>
              <a:rPr lang="en-IN" b="1" dirty="0"/>
              <a:t>Step 3: </a:t>
            </a:r>
            <a:r>
              <a:rPr lang="en-IN" dirty="0"/>
              <a:t>Choose any closed loop and find the algebraic sum of voltage drop and </a:t>
            </a:r>
            <a:r>
              <a:rPr lang="en-IN" dirty="0" err="1"/>
              <a:t>emf</a:t>
            </a:r>
            <a:r>
              <a:rPr lang="en-IN" dirty="0"/>
              <a:t>.</a:t>
            </a:r>
          </a:p>
          <a:p>
            <a:pPr marL="0" indent="0">
              <a:buNone/>
            </a:pPr>
            <a:r>
              <a:rPr lang="en-IN" b="1" dirty="0"/>
              <a:t>Step 4: </a:t>
            </a:r>
            <a:r>
              <a:rPr lang="en-IN" dirty="0"/>
              <a:t>Equate the algebraic sum of voltage drops and the algebraic sum of emf’s to zero and obtain the equations </a:t>
            </a:r>
            <a:r>
              <a:rPr lang="en-IN" dirty="0" err="1"/>
              <a:t>interms</a:t>
            </a:r>
            <a:r>
              <a:rPr lang="en-IN" dirty="0"/>
              <a:t> of unknown current.</a:t>
            </a:r>
          </a:p>
          <a:p>
            <a:pPr marL="0" indent="0">
              <a:buNone/>
            </a:pPr>
            <a:endParaRPr lang="en-IN" dirty="0"/>
          </a:p>
          <a:p>
            <a:endParaRPr lang="en-IN" dirty="0"/>
          </a:p>
          <a:p>
            <a:endParaRPr lang="en-IN" dirty="0"/>
          </a:p>
        </p:txBody>
      </p:sp>
      <p:sp>
        <p:nvSpPr>
          <p:cNvPr id="4" name="Footer Placeholder 3"/>
          <p:cNvSpPr>
            <a:spLocks noGrp="1"/>
          </p:cNvSpPr>
          <p:nvPr>
            <p:ph type="ftr" sz="quarter" idx="11"/>
          </p:nvPr>
        </p:nvSpPr>
        <p:spPr>
          <a:xfrm>
            <a:off x="1166013" y="6461781"/>
            <a:ext cx="6870574" cy="365125"/>
          </a:xfrm>
        </p:spPr>
        <p:txBody>
          <a:bodyPr/>
          <a:lstStyle/>
          <a:p>
            <a:r>
              <a:rPr lang="en-GB"/>
              <a:t>Lecture 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spTree>
    <p:extLst>
      <p:ext uri="{BB962C8B-B14F-4D97-AF65-F5344CB8AC3E}">
        <p14:creationId xmlns:p14="http://schemas.microsoft.com/office/powerpoint/2010/main" val="1089664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2307" y="-53694"/>
            <a:ext cx="7559643" cy="1325563"/>
          </a:xfrm>
        </p:spPr>
        <p:txBody>
          <a:bodyPr>
            <a:normAutofit/>
          </a:bodyPr>
          <a:lstStyle/>
          <a:p>
            <a:pPr algn="l"/>
            <a:r>
              <a:rPr lang="en-IN" b="1" dirty="0">
                <a:solidFill>
                  <a:schemeClr val="bg1"/>
                </a:solidFill>
              </a:rPr>
              <a:t>Steps to apply Kirchhoff’s law to get network equation (</a:t>
            </a:r>
            <a:r>
              <a:rPr lang="en-IN" b="1" dirty="0" err="1">
                <a:solidFill>
                  <a:schemeClr val="bg1"/>
                </a:solidFill>
              </a:rPr>
              <a:t>cont</a:t>
            </a:r>
            <a:r>
              <a:rPr lang="en-IN" b="1" dirty="0">
                <a:solidFill>
                  <a:schemeClr val="bg1"/>
                </a:solidFill>
              </a:rPr>
              <a:t>…)</a:t>
            </a:r>
          </a:p>
        </p:txBody>
      </p:sp>
      <p:sp>
        <p:nvSpPr>
          <p:cNvPr id="3" name="Content Placeholder 2"/>
          <p:cNvSpPr>
            <a:spLocks noGrp="1"/>
          </p:cNvSpPr>
          <p:nvPr>
            <p:ph idx="1"/>
          </p:nvPr>
        </p:nvSpPr>
        <p:spPr>
          <a:xfrm>
            <a:off x="647700" y="1600201"/>
            <a:ext cx="10477500" cy="4940052"/>
          </a:xfrm>
        </p:spPr>
        <p:txBody>
          <a:bodyPr>
            <a:normAutofit/>
          </a:bodyPr>
          <a:lstStyle/>
          <a:p>
            <a:pPr marL="0" indent="0">
              <a:buNone/>
            </a:pPr>
            <a:r>
              <a:rPr lang="en-IN" b="1" dirty="0"/>
              <a:t>Step 5: </a:t>
            </a:r>
            <a:r>
              <a:rPr lang="en-IN" dirty="0"/>
              <a:t>Now obtain the unknown current by solving the equations.</a:t>
            </a:r>
          </a:p>
          <a:p>
            <a:pPr marL="0" indent="0">
              <a:buNone/>
            </a:pPr>
            <a:r>
              <a:rPr lang="en-IN" b="1" dirty="0"/>
              <a:t>Step 6: </a:t>
            </a:r>
            <a:r>
              <a:rPr lang="en-IN" dirty="0"/>
              <a:t>If the value of the assumed current comes out to be negative, it means that actual direction of current is opposite to that of assumed direction. </a:t>
            </a:r>
          </a:p>
          <a:p>
            <a:endParaRPr lang="en-IN" dirty="0"/>
          </a:p>
        </p:txBody>
      </p:sp>
      <p:sp>
        <p:nvSpPr>
          <p:cNvPr id="4" name="Footer Placeholder 3"/>
          <p:cNvSpPr>
            <a:spLocks noGrp="1"/>
          </p:cNvSpPr>
          <p:nvPr>
            <p:ph type="ftr" sz="quarter" idx="11"/>
          </p:nvPr>
        </p:nvSpPr>
        <p:spPr>
          <a:xfrm>
            <a:off x="1466722" y="6461781"/>
            <a:ext cx="6569865" cy="365125"/>
          </a:xfrm>
        </p:spPr>
        <p:txBody>
          <a:bodyPr/>
          <a:lstStyle/>
          <a:p>
            <a:r>
              <a:rPr lang="en-GB"/>
              <a:t>Lecture 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19</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spTree>
    <p:extLst>
      <p:ext uri="{BB962C8B-B14F-4D97-AF65-F5344CB8AC3E}">
        <p14:creationId xmlns:p14="http://schemas.microsoft.com/office/powerpoint/2010/main" val="17572027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GB" sz="1200" kern="1200" dirty="0">
                <a:solidFill>
                  <a:schemeClr val="tx1">
                    <a:alpha val="80000"/>
                  </a:schemeClr>
                </a:solidFill>
                <a:latin typeface="+mn-lt"/>
                <a:ea typeface="+mn-ea"/>
                <a:cs typeface="+mn-cs"/>
              </a:rPr>
              <a:t>Lecture 5 / Electrical and Electronic </a:t>
            </a:r>
            <a:r>
              <a:rPr lang="en-GB" sz="1200" dirty="0">
                <a:solidFill>
                  <a:schemeClr val="tx1">
                    <a:alpha val="80000"/>
                  </a:schemeClr>
                </a:solidFill>
              </a:rPr>
              <a:t>Principles</a:t>
            </a:r>
            <a:endParaRPr lang="en-US" sz="1200" kern="1200" dirty="0">
              <a:solidFill>
                <a:schemeClr val="tx1">
                  <a:alpha val="80000"/>
                </a:schemeClr>
              </a:solidFill>
              <a:latin typeface="+mn-lt"/>
              <a:ea typeface="+mn-ea"/>
              <a:cs typeface="+mn-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20</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1434</Words>
  <Application>Microsoft Office PowerPoint</Application>
  <PresentationFormat>Widescreen</PresentationFormat>
  <Paragraphs>179</Paragraphs>
  <Slides>20</Slides>
  <Notes>9</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20</vt:i4>
      </vt:variant>
    </vt:vector>
  </HeadingPairs>
  <TitlesOfParts>
    <vt:vector size="27" baseType="lpstr">
      <vt:lpstr>Arial</vt:lpstr>
      <vt:lpstr>Calibri</vt:lpstr>
      <vt:lpstr>Calibri Light</vt:lpstr>
      <vt:lpstr>Cambria Math</vt:lpstr>
      <vt:lpstr>UWTSD 200_Title Page</vt:lpstr>
      <vt:lpstr>UWTSD 200_Title Page 2</vt:lpstr>
      <vt:lpstr>UWTSD 200_Text 4</vt:lpstr>
      <vt:lpstr>PowerPoint Presentation</vt:lpstr>
      <vt:lpstr>Content</vt:lpstr>
      <vt:lpstr>Learning Outcome</vt:lpstr>
      <vt:lpstr>Introduction</vt:lpstr>
      <vt:lpstr>Introduction</vt:lpstr>
      <vt:lpstr>Kirchhoff's law</vt:lpstr>
      <vt:lpstr>Kirchhoff's Current law (KCL)</vt:lpstr>
      <vt:lpstr>Kirchhoff's Current law</vt:lpstr>
      <vt:lpstr>Kirchhoff’s Voltage law (KVL)</vt:lpstr>
      <vt:lpstr>Kirchhoff’s Voltage law (KVL)</vt:lpstr>
      <vt:lpstr>Sign conversion</vt:lpstr>
      <vt:lpstr>Sign conversion</vt:lpstr>
      <vt:lpstr>Sign conversion</vt:lpstr>
      <vt:lpstr>Exercise 1</vt:lpstr>
      <vt:lpstr>Exercise 2</vt:lpstr>
      <vt:lpstr>Exercise 3</vt:lpstr>
      <vt:lpstr>Exercise 4</vt:lpstr>
      <vt:lpstr>Steps to apply Kirchhoff’s law to get network equation</vt:lpstr>
      <vt:lpstr>Steps to apply Kirchhoff’s law to get network equation (cont…)</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145</cp:revision>
  <dcterms:created xsi:type="dcterms:W3CDTF">2021-03-09T15:35:42Z</dcterms:created>
  <dcterms:modified xsi:type="dcterms:W3CDTF">2024-10-07T14:31:03Z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