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96" r:id="rId5"/>
    <p:sldMasterId id="2147483720" r:id="rId6"/>
  </p:sldMasterIdLst>
  <p:notesMasterIdLst>
    <p:notesMasterId r:id="rId21"/>
  </p:notesMasterIdLst>
  <p:handoutMasterIdLst>
    <p:handoutMasterId r:id="rId22"/>
  </p:handoutMasterIdLst>
  <p:sldIdLst>
    <p:sldId id="256" r:id="rId7"/>
    <p:sldId id="257" r:id="rId8"/>
    <p:sldId id="259" r:id="rId9"/>
    <p:sldId id="263" r:id="rId10"/>
    <p:sldId id="281" r:id="rId11"/>
    <p:sldId id="264" r:id="rId12"/>
    <p:sldId id="307" r:id="rId13"/>
    <p:sldId id="278" r:id="rId14"/>
    <p:sldId id="286" r:id="rId15"/>
    <p:sldId id="287" r:id="rId16"/>
    <p:sldId id="288" r:id="rId17"/>
    <p:sldId id="289" r:id="rId18"/>
    <p:sldId id="315" r:id="rId19"/>
    <p:sldId id="276" r:id="rId20"/>
  </p:sldIdLst>
  <p:sldSz cx="9144000" cy="6858000" type="screen4x3"/>
  <p:notesSz cx="6797675" cy="99266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2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51"/>
  </p:normalViewPr>
  <p:slideViewPr>
    <p:cSldViewPr>
      <p:cViewPr varScale="1">
        <p:scale>
          <a:sx n="110" d="100"/>
          <a:sy n="110" d="100"/>
        </p:scale>
        <p:origin x="168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574"/>
    </p:cViewPr>
  </p:sorterViewPr>
  <p:notesViewPr>
    <p:cSldViewPr>
      <p:cViewPr varScale="1">
        <p:scale>
          <a:sx n="56" d="100"/>
          <a:sy n="56" d="100"/>
        </p:scale>
        <p:origin x="-1812" y="-8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A857E6-71C0-4E39-BF50-489F5FEE46B2}" type="doc">
      <dgm:prSet loTypeId="urn:microsoft.com/office/officeart/2005/8/layout/hierarchy1" loCatId="hierarchy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en-GB"/>
        </a:p>
      </dgm:t>
    </dgm:pt>
    <dgm:pt modelId="{D1CA9E15-1CA1-45B9-99F9-9B28F91A9314}">
      <dgm:prSet phldrT="[Text]"/>
      <dgm:spPr/>
      <dgm:t>
        <a:bodyPr/>
        <a:lstStyle/>
        <a:p>
          <a:r>
            <a:rPr lang="en-GB" dirty="0"/>
            <a:t>Chief Executive</a:t>
          </a:r>
        </a:p>
      </dgm:t>
    </dgm:pt>
    <dgm:pt modelId="{8C8CF34D-141B-4FD6-98A9-CEEFD5282761}" type="parTrans" cxnId="{8EB3A358-6561-459E-A917-1D2C460A522C}">
      <dgm:prSet/>
      <dgm:spPr/>
      <dgm:t>
        <a:bodyPr/>
        <a:lstStyle/>
        <a:p>
          <a:endParaRPr lang="en-GB"/>
        </a:p>
      </dgm:t>
    </dgm:pt>
    <dgm:pt modelId="{0E98CEBF-4A83-4B36-AF82-B99D625E5E48}" type="sibTrans" cxnId="{8EB3A358-6561-459E-A917-1D2C460A522C}">
      <dgm:prSet/>
      <dgm:spPr/>
      <dgm:t>
        <a:bodyPr/>
        <a:lstStyle/>
        <a:p>
          <a:endParaRPr lang="en-GB"/>
        </a:p>
      </dgm:t>
    </dgm:pt>
    <dgm:pt modelId="{B10F4CCB-113D-473C-96E8-F924C1A3A831}">
      <dgm:prSet phldrT="[Text]"/>
      <dgm:spPr/>
      <dgm:t>
        <a:bodyPr/>
        <a:lstStyle/>
        <a:p>
          <a:r>
            <a:rPr lang="en-GB" dirty="0"/>
            <a:t>Production Manager</a:t>
          </a:r>
        </a:p>
        <a:p>
          <a:r>
            <a:rPr lang="en-GB" dirty="0"/>
            <a:t>(CC)</a:t>
          </a:r>
        </a:p>
      </dgm:t>
    </dgm:pt>
    <dgm:pt modelId="{11FD5445-5955-4E29-93D5-D2C8705CC2EE}" type="parTrans" cxnId="{59AF778C-D698-49D0-993D-D050B8BC4471}">
      <dgm:prSet/>
      <dgm:spPr/>
      <dgm:t>
        <a:bodyPr/>
        <a:lstStyle/>
        <a:p>
          <a:endParaRPr lang="en-GB"/>
        </a:p>
      </dgm:t>
    </dgm:pt>
    <dgm:pt modelId="{89E481AD-3675-4691-8A6C-A12486055FAA}" type="sibTrans" cxnId="{59AF778C-D698-49D0-993D-D050B8BC4471}">
      <dgm:prSet/>
      <dgm:spPr/>
      <dgm:t>
        <a:bodyPr/>
        <a:lstStyle/>
        <a:p>
          <a:endParaRPr lang="en-GB"/>
        </a:p>
      </dgm:t>
    </dgm:pt>
    <dgm:pt modelId="{19042216-4F8E-427D-83AA-F43FDFFEDD97}">
      <dgm:prSet phldrT="[Text]"/>
      <dgm:spPr/>
      <dgm:t>
        <a:bodyPr/>
        <a:lstStyle/>
        <a:p>
          <a:r>
            <a:rPr lang="en-GB" dirty="0"/>
            <a:t>Other functional managers</a:t>
          </a:r>
        </a:p>
        <a:p>
          <a:r>
            <a:rPr lang="en-GB" dirty="0"/>
            <a:t>(CCs)</a:t>
          </a:r>
        </a:p>
      </dgm:t>
    </dgm:pt>
    <dgm:pt modelId="{638AA094-A32B-4621-82FC-CBCF3729E5B3}" type="parTrans" cxnId="{36D9053B-FA16-45FE-8A2A-078D09A17FBA}">
      <dgm:prSet/>
      <dgm:spPr/>
      <dgm:t>
        <a:bodyPr/>
        <a:lstStyle/>
        <a:p>
          <a:endParaRPr lang="en-GB"/>
        </a:p>
      </dgm:t>
    </dgm:pt>
    <dgm:pt modelId="{756F8E7D-4C7E-4146-AACC-16278B75647C}" type="sibTrans" cxnId="{36D9053B-FA16-45FE-8A2A-078D09A17FBA}">
      <dgm:prSet/>
      <dgm:spPr/>
      <dgm:t>
        <a:bodyPr/>
        <a:lstStyle/>
        <a:p>
          <a:endParaRPr lang="en-GB"/>
        </a:p>
      </dgm:t>
    </dgm:pt>
    <dgm:pt modelId="{FD11BFD7-835D-429B-944A-967C41ED16AF}">
      <dgm:prSet phldrT="[Text]"/>
      <dgm:spPr/>
      <dgm:t>
        <a:bodyPr/>
        <a:lstStyle/>
        <a:p>
          <a:r>
            <a:rPr lang="en-GB" dirty="0"/>
            <a:t>Marketing Manager</a:t>
          </a:r>
        </a:p>
        <a:p>
          <a:r>
            <a:rPr lang="en-GB" dirty="0"/>
            <a:t>(RC)</a:t>
          </a:r>
        </a:p>
      </dgm:t>
    </dgm:pt>
    <dgm:pt modelId="{2CEE5BC8-2D36-490A-8F71-CBB7072CBC1E}" type="parTrans" cxnId="{780CDDA5-F766-49C1-8178-29C12B7AE212}">
      <dgm:prSet/>
      <dgm:spPr/>
      <dgm:t>
        <a:bodyPr/>
        <a:lstStyle/>
        <a:p>
          <a:endParaRPr lang="en-GB"/>
        </a:p>
      </dgm:t>
    </dgm:pt>
    <dgm:pt modelId="{E18EADB2-165D-4E06-BB18-96159E87496A}" type="sibTrans" cxnId="{780CDDA5-F766-49C1-8178-29C12B7AE212}">
      <dgm:prSet/>
      <dgm:spPr/>
      <dgm:t>
        <a:bodyPr/>
        <a:lstStyle/>
        <a:p>
          <a:endParaRPr lang="en-GB"/>
        </a:p>
      </dgm:t>
    </dgm:pt>
    <dgm:pt modelId="{D94B1EE5-C5C0-4C83-AB84-536BEE3AA1E5}">
      <dgm:prSet phldrT="[Text]"/>
      <dgm:spPr/>
      <dgm:t>
        <a:bodyPr/>
        <a:lstStyle/>
        <a:p>
          <a:r>
            <a:rPr lang="en-GB" dirty="0"/>
            <a:t>Purchasing</a:t>
          </a:r>
          <a:r>
            <a:rPr lang="en-GB" baseline="0" dirty="0"/>
            <a:t> Manager</a:t>
          </a:r>
        </a:p>
        <a:p>
          <a:r>
            <a:rPr lang="en-GB" baseline="0" dirty="0"/>
            <a:t>(CC)</a:t>
          </a:r>
          <a:endParaRPr lang="en-GB" dirty="0"/>
        </a:p>
      </dgm:t>
    </dgm:pt>
    <dgm:pt modelId="{4AE9E353-6858-48C8-899D-D3944F9B3B6F}" type="parTrans" cxnId="{82B330E3-BE9F-49F4-A1D5-DC2B31237CBA}">
      <dgm:prSet/>
      <dgm:spPr/>
      <dgm:t>
        <a:bodyPr/>
        <a:lstStyle/>
        <a:p>
          <a:endParaRPr lang="en-GB"/>
        </a:p>
      </dgm:t>
    </dgm:pt>
    <dgm:pt modelId="{61C2371D-F49B-4D2D-8806-248A1FE458C7}" type="sibTrans" cxnId="{82B330E3-BE9F-49F4-A1D5-DC2B31237CBA}">
      <dgm:prSet/>
      <dgm:spPr/>
      <dgm:t>
        <a:bodyPr/>
        <a:lstStyle/>
        <a:p>
          <a:endParaRPr lang="en-GB"/>
        </a:p>
      </dgm:t>
    </dgm:pt>
    <dgm:pt modelId="{7BF13053-0540-42E3-B6AF-78643F769C95}">
      <dgm:prSet phldrT="[Text]"/>
      <dgm:spPr/>
      <dgm:t>
        <a:bodyPr/>
        <a:lstStyle/>
        <a:p>
          <a:r>
            <a:rPr lang="en-GB" dirty="0"/>
            <a:t> Financial and Admin Manager</a:t>
          </a:r>
        </a:p>
        <a:p>
          <a:r>
            <a:rPr lang="en-GB" dirty="0"/>
            <a:t>(CC)</a:t>
          </a:r>
        </a:p>
      </dgm:t>
    </dgm:pt>
    <dgm:pt modelId="{2B5ABBF3-0B01-4D0A-9683-FB46DEB78D12}" type="parTrans" cxnId="{B47BE6F4-0B73-4122-AF01-A4EB0135D17A}">
      <dgm:prSet/>
      <dgm:spPr/>
      <dgm:t>
        <a:bodyPr/>
        <a:lstStyle/>
        <a:p>
          <a:endParaRPr lang="en-GB"/>
        </a:p>
      </dgm:t>
    </dgm:pt>
    <dgm:pt modelId="{A508CECA-D9C6-47B6-BA82-185D8E63525B}" type="sibTrans" cxnId="{B47BE6F4-0B73-4122-AF01-A4EB0135D17A}">
      <dgm:prSet/>
      <dgm:spPr/>
      <dgm:t>
        <a:bodyPr/>
        <a:lstStyle/>
        <a:p>
          <a:endParaRPr lang="en-GB"/>
        </a:p>
      </dgm:t>
    </dgm:pt>
    <dgm:pt modelId="{7FCF9962-7FB4-4013-A3ED-E7420F1D2854}" type="pres">
      <dgm:prSet presAssocID="{D7A857E6-71C0-4E39-BF50-489F5FEE46B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8651E8-CB43-43E2-9661-F8A5004D3A36}" type="pres">
      <dgm:prSet presAssocID="{D1CA9E15-1CA1-45B9-99F9-9B28F91A9314}" presName="hierRoot1" presStyleCnt="0"/>
      <dgm:spPr/>
    </dgm:pt>
    <dgm:pt modelId="{C3DC603F-1E4E-44E4-9A5A-D2D26AB4BF8C}" type="pres">
      <dgm:prSet presAssocID="{D1CA9E15-1CA1-45B9-99F9-9B28F91A9314}" presName="composite" presStyleCnt="0"/>
      <dgm:spPr/>
    </dgm:pt>
    <dgm:pt modelId="{B43C3165-9824-48FC-A659-974E6FB99885}" type="pres">
      <dgm:prSet presAssocID="{D1CA9E15-1CA1-45B9-99F9-9B28F91A9314}" presName="background" presStyleLbl="node0" presStyleIdx="0" presStyleCnt="3"/>
      <dgm:spPr/>
    </dgm:pt>
    <dgm:pt modelId="{CAFD5DC5-E51C-4FE3-8351-325379592265}" type="pres">
      <dgm:prSet presAssocID="{D1CA9E15-1CA1-45B9-99F9-9B28F91A9314}" presName="text" presStyleLbl="fgAcc0" presStyleIdx="0" presStyleCnt="3">
        <dgm:presLayoutVars>
          <dgm:chPref val="3"/>
        </dgm:presLayoutVars>
      </dgm:prSet>
      <dgm:spPr/>
    </dgm:pt>
    <dgm:pt modelId="{2A8A284B-6959-41BD-A275-74A6541FD767}" type="pres">
      <dgm:prSet presAssocID="{D1CA9E15-1CA1-45B9-99F9-9B28F91A9314}" presName="hierChild2" presStyleCnt="0"/>
      <dgm:spPr/>
    </dgm:pt>
    <dgm:pt modelId="{CD90A5C8-8993-4D79-86D0-78E5EF8F76D3}" type="pres">
      <dgm:prSet presAssocID="{11FD5445-5955-4E29-93D5-D2C8705CC2EE}" presName="Name10" presStyleLbl="parChTrans1D2" presStyleIdx="0" presStyleCnt="2"/>
      <dgm:spPr/>
    </dgm:pt>
    <dgm:pt modelId="{EEF4D87F-5D4E-4151-B42D-59AF1CD12E22}" type="pres">
      <dgm:prSet presAssocID="{B10F4CCB-113D-473C-96E8-F924C1A3A831}" presName="hierRoot2" presStyleCnt="0"/>
      <dgm:spPr/>
    </dgm:pt>
    <dgm:pt modelId="{75335B1F-BD56-47AD-B132-B2B3C0C5DB54}" type="pres">
      <dgm:prSet presAssocID="{B10F4CCB-113D-473C-96E8-F924C1A3A831}" presName="composite2" presStyleCnt="0"/>
      <dgm:spPr/>
    </dgm:pt>
    <dgm:pt modelId="{742177DB-3A62-49A4-9B36-91512C45DDFE}" type="pres">
      <dgm:prSet presAssocID="{B10F4CCB-113D-473C-96E8-F924C1A3A831}" presName="background2" presStyleLbl="node2" presStyleIdx="0" presStyleCnt="2"/>
      <dgm:spPr/>
    </dgm:pt>
    <dgm:pt modelId="{4D60896D-0688-4B10-AE41-A64E808E3784}" type="pres">
      <dgm:prSet presAssocID="{B10F4CCB-113D-473C-96E8-F924C1A3A831}" presName="text2" presStyleLbl="fgAcc2" presStyleIdx="0" presStyleCnt="2" custLinFactNeighborX="-7431" custLinFactNeighborY="1123">
        <dgm:presLayoutVars>
          <dgm:chPref val="3"/>
        </dgm:presLayoutVars>
      </dgm:prSet>
      <dgm:spPr/>
    </dgm:pt>
    <dgm:pt modelId="{67BC9961-91EB-43CC-88BF-739DCB717E12}" type="pres">
      <dgm:prSet presAssocID="{B10F4CCB-113D-473C-96E8-F924C1A3A831}" presName="hierChild3" presStyleCnt="0"/>
      <dgm:spPr/>
    </dgm:pt>
    <dgm:pt modelId="{7B71E1CB-3902-4D4F-8094-DFA09AEF16FB}" type="pres">
      <dgm:prSet presAssocID="{638AA094-A32B-4621-82FC-CBCF3729E5B3}" presName="Name17" presStyleLbl="parChTrans1D3" presStyleIdx="0" presStyleCnt="1"/>
      <dgm:spPr/>
    </dgm:pt>
    <dgm:pt modelId="{D67C22F8-87DB-4038-9C49-6A74C470B867}" type="pres">
      <dgm:prSet presAssocID="{19042216-4F8E-427D-83AA-F43FDFFEDD97}" presName="hierRoot3" presStyleCnt="0"/>
      <dgm:spPr/>
    </dgm:pt>
    <dgm:pt modelId="{7CAA9EEC-D5CD-48D1-82CC-3B8933171613}" type="pres">
      <dgm:prSet presAssocID="{19042216-4F8E-427D-83AA-F43FDFFEDD97}" presName="composite3" presStyleCnt="0"/>
      <dgm:spPr/>
    </dgm:pt>
    <dgm:pt modelId="{299E34AF-4050-454C-98A2-7CF564144F6D}" type="pres">
      <dgm:prSet presAssocID="{19042216-4F8E-427D-83AA-F43FDFFEDD97}" presName="background3" presStyleLbl="node3" presStyleIdx="0" presStyleCnt="1"/>
      <dgm:spPr/>
    </dgm:pt>
    <dgm:pt modelId="{EEA34C39-5E54-474E-95FD-8D614C91B736}" type="pres">
      <dgm:prSet presAssocID="{19042216-4F8E-427D-83AA-F43FDFFEDD97}" presName="text3" presStyleLbl="fgAcc3" presStyleIdx="0" presStyleCnt="1">
        <dgm:presLayoutVars>
          <dgm:chPref val="3"/>
        </dgm:presLayoutVars>
      </dgm:prSet>
      <dgm:spPr/>
    </dgm:pt>
    <dgm:pt modelId="{666780CF-46D4-4E71-A709-AD0FA8FFF703}" type="pres">
      <dgm:prSet presAssocID="{19042216-4F8E-427D-83AA-F43FDFFEDD97}" presName="hierChild4" presStyleCnt="0"/>
      <dgm:spPr/>
    </dgm:pt>
    <dgm:pt modelId="{E1079427-356F-494E-BCD0-1992FD84DA21}" type="pres">
      <dgm:prSet presAssocID="{2CEE5BC8-2D36-490A-8F71-CBB7072CBC1E}" presName="Name10" presStyleLbl="parChTrans1D2" presStyleIdx="1" presStyleCnt="2"/>
      <dgm:spPr/>
    </dgm:pt>
    <dgm:pt modelId="{D1F894F2-4620-4CFC-AFB0-7AE239CF6CCB}" type="pres">
      <dgm:prSet presAssocID="{FD11BFD7-835D-429B-944A-967C41ED16AF}" presName="hierRoot2" presStyleCnt="0"/>
      <dgm:spPr/>
    </dgm:pt>
    <dgm:pt modelId="{6675AF5F-8E84-48B4-B616-F6C6B6B81149}" type="pres">
      <dgm:prSet presAssocID="{FD11BFD7-835D-429B-944A-967C41ED16AF}" presName="composite2" presStyleCnt="0"/>
      <dgm:spPr/>
    </dgm:pt>
    <dgm:pt modelId="{50B76496-31FF-4796-9535-041E85AA5CDF}" type="pres">
      <dgm:prSet presAssocID="{FD11BFD7-835D-429B-944A-967C41ED16AF}" presName="background2" presStyleLbl="node2" presStyleIdx="1" presStyleCnt="2"/>
      <dgm:spPr/>
    </dgm:pt>
    <dgm:pt modelId="{E418EDD3-779D-4C81-A9C4-18252A6DB97C}" type="pres">
      <dgm:prSet presAssocID="{FD11BFD7-835D-429B-944A-967C41ED16AF}" presName="text2" presStyleLbl="fgAcc2" presStyleIdx="1" presStyleCnt="2" custLinFactNeighborX="-19878" custLinFactNeighborY="7084">
        <dgm:presLayoutVars>
          <dgm:chPref val="3"/>
        </dgm:presLayoutVars>
      </dgm:prSet>
      <dgm:spPr/>
    </dgm:pt>
    <dgm:pt modelId="{C46145BD-28C0-4A16-9EE6-D2ACFF60198B}" type="pres">
      <dgm:prSet presAssocID="{FD11BFD7-835D-429B-944A-967C41ED16AF}" presName="hierChild3" presStyleCnt="0"/>
      <dgm:spPr/>
    </dgm:pt>
    <dgm:pt modelId="{432A338B-B837-4B04-BF98-58753F9BDA4D}" type="pres">
      <dgm:prSet presAssocID="{D94B1EE5-C5C0-4C83-AB84-536BEE3AA1E5}" presName="hierRoot1" presStyleCnt="0"/>
      <dgm:spPr/>
    </dgm:pt>
    <dgm:pt modelId="{36559CC4-9E15-47DD-95D0-A5F09C0B8439}" type="pres">
      <dgm:prSet presAssocID="{D94B1EE5-C5C0-4C83-AB84-536BEE3AA1E5}" presName="composite" presStyleCnt="0"/>
      <dgm:spPr/>
    </dgm:pt>
    <dgm:pt modelId="{E0E60A4E-1053-4083-9DF2-1CFADBC2419E}" type="pres">
      <dgm:prSet presAssocID="{D94B1EE5-C5C0-4C83-AB84-536BEE3AA1E5}" presName="background" presStyleLbl="node0" presStyleIdx="1" presStyleCnt="3"/>
      <dgm:spPr/>
    </dgm:pt>
    <dgm:pt modelId="{49861C34-8DF4-49AA-BACE-48CD496F8D70}" type="pres">
      <dgm:prSet presAssocID="{D94B1EE5-C5C0-4C83-AB84-536BEE3AA1E5}" presName="text" presStyleLbl="fgAcc0" presStyleIdx="1" presStyleCnt="3" custLinFactX="38560" custLinFactY="52885" custLinFactNeighborX="100000" custLinFactNeighborY="100000">
        <dgm:presLayoutVars>
          <dgm:chPref val="3"/>
        </dgm:presLayoutVars>
      </dgm:prSet>
      <dgm:spPr/>
    </dgm:pt>
    <dgm:pt modelId="{5A603AA0-BC7C-48DF-828C-02BA8A4AAC0E}" type="pres">
      <dgm:prSet presAssocID="{D94B1EE5-C5C0-4C83-AB84-536BEE3AA1E5}" presName="hierChild2" presStyleCnt="0"/>
      <dgm:spPr/>
    </dgm:pt>
    <dgm:pt modelId="{F8393039-5620-45C7-AEDF-0CF92AACF461}" type="pres">
      <dgm:prSet presAssocID="{7BF13053-0540-42E3-B6AF-78643F769C95}" presName="hierRoot1" presStyleCnt="0"/>
      <dgm:spPr/>
    </dgm:pt>
    <dgm:pt modelId="{E985D207-E1DA-4BD0-8D9C-BD2596758709}" type="pres">
      <dgm:prSet presAssocID="{7BF13053-0540-42E3-B6AF-78643F769C95}" presName="composite" presStyleCnt="0"/>
      <dgm:spPr/>
    </dgm:pt>
    <dgm:pt modelId="{981C1AA8-7533-45DF-8F4F-9F031D11F69B}" type="pres">
      <dgm:prSet presAssocID="{7BF13053-0540-42E3-B6AF-78643F769C95}" presName="background" presStyleLbl="node0" presStyleIdx="2" presStyleCnt="3"/>
      <dgm:spPr/>
    </dgm:pt>
    <dgm:pt modelId="{5BEBC76F-58D6-4F3A-A83F-B40A8D84A2F5}" type="pres">
      <dgm:prSet presAssocID="{7BF13053-0540-42E3-B6AF-78643F769C95}" presName="text" presStyleLbl="fgAcc0" presStyleIdx="2" presStyleCnt="3" custLinFactY="52885" custLinFactNeighborX="-97222" custLinFactNeighborY="100000">
        <dgm:presLayoutVars>
          <dgm:chPref val="3"/>
        </dgm:presLayoutVars>
      </dgm:prSet>
      <dgm:spPr/>
    </dgm:pt>
    <dgm:pt modelId="{844DE72B-B5EB-413A-9C5B-BCCB8A27A4AC}" type="pres">
      <dgm:prSet presAssocID="{7BF13053-0540-42E3-B6AF-78643F769C95}" presName="hierChild2" presStyleCnt="0"/>
      <dgm:spPr/>
    </dgm:pt>
  </dgm:ptLst>
  <dgm:cxnLst>
    <dgm:cxn modelId="{50018B19-55F5-4917-BB5B-B618B757642C}" type="presOf" srcId="{638AA094-A32B-4621-82FC-CBCF3729E5B3}" destId="{7B71E1CB-3902-4D4F-8094-DFA09AEF16FB}" srcOrd="0" destOrd="0" presId="urn:microsoft.com/office/officeart/2005/8/layout/hierarchy1"/>
    <dgm:cxn modelId="{02889F1D-415F-448E-A999-5429CD3DA750}" type="presOf" srcId="{B10F4CCB-113D-473C-96E8-F924C1A3A831}" destId="{4D60896D-0688-4B10-AE41-A64E808E3784}" srcOrd="0" destOrd="0" presId="urn:microsoft.com/office/officeart/2005/8/layout/hierarchy1"/>
    <dgm:cxn modelId="{36D9053B-FA16-45FE-8A2A-078D09A17FBA}" srcId="{B10F4CCB-113D-473C-96E8-F924C1A3A831}" destId="{19042216-4F8E-427D-83AA-F43FDFFEDD97}" srcOrd="0" destOrd="0" parTransId="{638AA094-A32B-4621-82FC-CBCF3729E5B3}" sibTransId="{756F8E7D-4C7E-4146-AACC-16278B75647C}"/>
    <dgm:cxn modelId="{0DDA7655-65B8-4F4D-AA11-2158DC339AB6}" type="presOf" srcId="{FD11BFD7-835D-429B-944A-967C41ED16AF}" destId="{E418EDD3-779D-4C81-A9C4-18252A6DB97C}" srcOrd="0" destOrd="0" presId="urn:microsoft.com/office/officeart/2005/8/layout/hierarchy1"/>
    <dgm:cxn modelId="{8EB3A358-6561-459E-A917-1D2C460A522C}" srcId="{D7A857E6-71C0-4E39-BF50-489F5FEE46B2}" destId="{D1CA9E15-1CA1-45B9-99F9-9B28F91A9314}" srcOrd="0" destOrd="0" parTransId="{8C8CF34D-141B-4FD6-98A9-CEEFD5282761}" sibTransId="{0E98CEBF-4A83-4B36-AF82-B99D625E5E48}"/>
    <dgm:cxn modelId="{7F63B164-5235-4C4C-8949-3D27A2593E0F}" type="presOf" srcId="{D94B1EE5-C5C0-4C83-AB84-536BEE3AA1E5}" destId="{49861C34-8DF4-49AA-BACE-48CD496F8D70}" srcOrd="0" destOrd="0" presId="urn:microsoft.com/office/officeart/2005/8/layout/hierarchy1"/>
    <dgm:cxn modelId="{1F353065-7EA5-402B-840C-F5F279E2252D}" type="presOf" srcId="{11FD5445-5955-4E29-93D5-D2C8705CC2EE}" destId="{CD90A5C8-8993-4D79-86D0-78E5EF8F76D3}" srcOrd="0" destOrd="0" presId="urn:microsoft.com/office/officeart/2005/8/layout/hierarchy1"/>
    <dgm:cxn modelId="{1C006A6F-9C24-4EA3-B0F8-D5DF34DA28AE}" type="presOf" srcId="{D7A857E6-71C0-4E39-BF50-489F5FEE46B2}" destId="{7FCF9962-7FB4-4013-A3ED-E7420F1D2854}" srcOrd="0" destOrd="0" presId="urn:microsoft.com/office/officeart/2005/8/layout/hierarchy1"/>
    <dgm:cxn modelId="{59AF778C-D698-49D0-993D-D050B8BC4471}" srcId="{D1CA9E15-1CA1-45B9-99F9-9B28F91A9314}" destId="{B10F4CCB-113D-473C-96E8-F924C1A3A831}" srcOrd="0" destOrd="0" parTransId="{11FD5445-5955-4E29-93D5-D2C8705CC2EE}" sibTransId="{89E481AD-3675-4691-8A6C-A12486055FAA}"/>
    <dgm:cxn modelId="{EE616FA3-86D4-48E6-8146-8CE4D806DDAC}" type="presOf" srcId="{7BF13053-0540-42E3-B6AF-78643F769C95}" destId="{5BEBC76F-58D6-4F3A-A83F-B40A8D84A2F5}" srcOrd="0" destOrd="0" presId="urn:microsoft.com/office/officeart/2005/8/layout/hierarchy1"/>
    <dgm:cxn modelId="{780CDDA5-F766-49C1-8178-29C12B7AE212}" srcId="{D1CA9E15-1CA1-45B9-99F9-9B28F91A9314}" destId="{FD11BFD7-835D-429B-944A-967C41ED16AF}" srcOrd="1" destOrd="0" parTransId="{2CEE5BC8-2D36-490A-8F71-CBB7072CBC1E}" sibTransId="{E18EADB2-165D-4E06-BB18-96159E87496A}"/>
    <dgm:cxn modelId="{69F3D6CD-9AE7-451C-9BD7-1BBFD684F4EB}" type="presOf" srcId="{2CEE5BC8-2D36-490A-8F71-CBB7072CBC1E}" destId="{E1079427-356F-494E-BCD0-1992FD84DA21}" srcOrd="0" destOrd="0" presId="urn:microsoft.com/office/officeart/2005/8/layout/hierarchy1"/>
    <dgm:cxn modelId="{82B330E3-BE9F-49F4-A1D5-DC2B31237CBA}" srcId="{D7A857E6-71C0-4E39-BF50-489F5FEE46B2}" destId="{D94B1EE5-C5C0-4C83-AB84-536BEE3AA1E5}" srcOrd="1" destOrd="0" parTransId="{4AE9E353-6858-48C8-899D-D3944F9B3B6F}" sibTransId="{61C2371D-F49B-4D2D-8806-248A1FE458C7}"/>
    <dgm:cxn modelId="{8F37A0E6-C2D3-4542-9402-81BC1CA8A937}" type="presOf" srcId="{D1CA9E15-1CA1-45B9-99F9-9B28F91A9314}" destId="{CAFD5DC5-E51C-4FE3-8351-325379592265}" srcOrd="0" destOrd="0" presId="urn:microsoft.com/office/officeart/2005/8/layout/hierarchy1"/>
    <dgm:cxn modelId="{B47BE6F4-0B73-4122-AF01-A4EB0135D17A}" srcId="{D7A857E6-71C0-4E39-BF50-489F5FEE46B2}" destId="{7BF13053-0540-42E3-B6AF-78643F769C95}" srcOrd="2" destOrd="0" parTransId="{2B5ABBF3-0B01-4D0A-9683-FB46DEB78D12}" sibTransId="{A508CECA-D9C6-47B6-BA82-185D8E63525B}"/>
    <dgm:cxn modelId="{681FABFD-31C4-4BD5-B99A-862D66376937}" type="presOf" srcId="{19042216-4F8E-427D-83AA-F43FDFFEDD97}" destId="{EEA34C39-5E54-474E-95FD-8D614C91B736}" srcOrd="0" destOrd="0" presId="urn:microsoft.com/office/officeart/2005/8/layout/hierarchy1"/>
    <dgm:cxn modelId="{73797499-576E-4280-B928-CAA0E46DE637}" type="presParOf" srcId="{7FCF9962-7FB4-4013-A3ED-E7420F1D2854}" destId="{9D8651E8-CB43-43E2-9661-F8A5004D3A36}" srcOrd="0" destOrd="0" presId="urn:microsoft.com/office/officeart/2005/8/layout/hierarchy1"/>
    <dgm:cxn modelId="{2ADDC2F3-A2B2-4B36-832E-9D628260B5D0}" type="presParOf" srcId="{9D8651E8-CB43-43E2-9661-F8A5004D3A36}" destId="{C3DC603F-1E4E-44E4-9A5A-D2D26AB4BF8C}" srcOrd="0" destOrd="0" presId="urn:microsoft.com/office/officeart/2005/8/layout/hierarchy1"/>
    <dgm:cxn modelId="{2CD292D7-7491-4C3C-B9CA-0563B016512B}" type="presParOf" srcId="{C3DC603F-1E4E-44E4-9A5A-D2D26AB4BF8C}" destId="{B43C3165-9824-48FC-A659-974E6FB99885}" srcOrd="0" destOrd="0" presId="urn:microsoft.com/office/officeart/2005/8/layout/hierarchy1"/>
    <dgm:cxn modelId="{9FCBE65C-C802-484C-AF6D-C1DD6D010B70}" type="presParOf" srcId="{C3DC603F-1E4E-44E4-9A5A-D2D26AB4BF8C}" destId="{CAFD5DC5-E51C-4FE3-8351-325379592265}" srcOrd="1" destOrd="0" presId="urn:microsoft.com/office/officeart/2005/8/layout/hierarchy1"/>
    <dgm:cxn modelId="{C1689614-E82A-4763-B72E-4E7BEE536F4D}" type="presParOf" srcId="{9D8651E8-CB43-43E2-9661-F8A5004D3A36}" destId="{2A8A284B-6959-41BD-A275-74A6541FD767}" srcOrd="1" destOrd="0" presId="urn:microsoft.com/office/officeart/2005/8/layout/hierarchy1"/>
    <dgm:cxn modelId="{AB9E1563-3E0D-4F26-8345-D52BA9CD375C}" type="presParOf" srcId="{2A8A284B-6959-41BD-A275-74A6541FD767}" destId="{CD90A5C8-8993-4D79-86D0-78E5EF8F76D3}" srcOrd="0" destOrd="0" presId="urn:microsoft.com/office/officeart/2005/8/layout/hierarchy1"/>
    <dgm:cxn modelId="{9B650BD1-1349-468E-909B-0EC2A7AECE25}" type="presParOf" srcId="{2A8A284B-6959-41BD-A275-74A6541FD767}" destId="{EEF4D87F-5D4E-4151-B42D-59AF1CD12E22}" srcOrd="1" destOrd="0" presId="urn:microsoft.com/office/officeart/2005/8/layout/hierarchy1"/>
    <dgm:cxn modelId="{FC143EA6-73D6-4C3B-80A3-7445B1D776B5}" type="presParOf" srcId="{EEF4D87F-5D4E-4151-B42D-59AF1CD12E22}" destId="{75335B1F-BD56-47AD-B132-B2B3C0C5DB54}" srcOrd="0" destOrd="0" presId="urn:microsoft.com/office/officeart/2005/8/layout/hierarchy1"/>
    <dgm:cxn modelId="{96EB0E7A-EECB-49F0-A6C5-46A68C0C8673}" type="presParOf" srcId="{75335B1F-BD56-47AD-B132-B2B3C0C5DB54}" destId="{742177DB-3A62-49A4-9B36-91512C45DDFE}" srcOrd="0" destOrd="0" presId="urn:microsoft.com/office/officeart/2005/8/layout/hierarchy1"/>
    <dgm:cxn modelId="{742909D0-F7C5-46D6-B25E-CE25978B0DC6}" type="presParOf" srcId="{75335B1F-BD56-47AD-B132-B2B3C0C5DB54}" destId="{4D60896D-0688-4B10-AE41-A64E808E3784}" srcOrd="1" destOrd="0" presId="urn:microsoft.com/office/officeart/2005/8/layout/hierarchy1"/>
    <dgm:cxn modelId="{BD13AD27-6581-4493-B25F-23238DA42E7D}" type="presParOf" srcId="{EEF4D87F-5D4E-4151-B42D-59AF1CD12E22}" destId="{67BC9961-91EB-43CC-88BF-739DCB717E12}" srcOrd="1" destOrd="0" presId="urn:microsoft.com/office/officeart/2005/8/layout/hierarchy1"/>
    <dgm:cxn modelId="{B5A79A5C-22BA-4863-9623-294C6221C929}" type="presParOf" srcId="{67BC9961-91EB-43CC-88BF-739DCB717E12}" destId="{7B71E1CB-3902-4D4F-8094-DFA09AEF16FB}" srcOrd="0" destOrd="0" presId="urn:microsoft.com/office/officeart/2005/8/layout/hierarchy1"/>
    <dgm:cxn modelId="{296DC4A8-AA88-4026-B9EE-923FBABE5C67}" type="presParOf" srcId="{67BC9961-91EB-43CC-88BF-739DCB717E12}" destId="{D67C22F8-87DB-4038-9C49-6A74C470B867}" srcOrd="1" destOrd="0" presId="urn:microsoft.com/office/officeart/2005/8/layout/hierarchy1"/>
    <dgm:cxn modelId="{ED4CF5E8-ADE7-496D-AD80-24C10C91AD83}" type="presParOf" srcId="{D67C22F8-87DB-4038-9C49-6A74C470B867}" destId="{7CAA9EEC-D5CD-48D1-82CC-3B8933171613}" srcOrd="0" destOrd="0" presId="urn:microsoft.com/office/officeart/2005/8/layout/hierarchy1"/>
    <dgm:cxn modelId="{2592B5DC-9815-47A5-9DB0-D309518B42DC}" type="presParOf" srcId="{7CAA9EEC-D5CD-48D1-82CC-3B8933171613}" destId="{299E34AF-4050-454C-98A2-7CF564144F6D}" srcOrd="0" destOrd="0" presId="urn:microsoft.com/office/officeart/2005/8/layout/hierarchy1"/>
    <dgm:cxn modelId="{A8B75248-1998-45DF-A7FE-832A6D7919EF}" type="presParOf" srcId="{7CAA9EEC-D5CD-48D1-82CC-3B8933171613}" destId="{EEA34C39-5E54-474E-95FD-8D614C91B736}" srcOrd="1" destOrd="0" presId="urn:microsoft.com/office/officeart/2005/8/layout/hierarchy1"/>
    <dgm:cxn modelId="{558AEC6F-12C1-4268-9AB9-48474B5921A7}" type="presParOf" srcId="{D67C22F8-87DB-4038-9C49-6A74C470B867}" destId="{666780CF-46D4-4E71-A709-AD0FA8FFF703}" srcOrd="1" destOrd="0" presId="urn:microsoft.com/office/officeart/2005/8/layout/hierarchy1"/>
    <dgm:cxn modelId="{762CDAAA-C9CA-4275-B596-80642EB0097B}" type="presParOf" srcId="{2A8A284B-6959-41BD-A275-74A6541FD767}" destId="{E1079427-356F-494E-BCD0-1992FD84DA21}" srcOrd="2" destOrd="0" presId="urn:microsoft.com/office/officeart/2005/8/layout/hierarchy1"/>
    <dgm:cxn modelId="{684542A5-3ED1-4B80-B5E6-F99AE928D1AE}" type="presParOf" srcId="{2A8A284B-6959-41BD-A275-74A6541FD767}" destId="{D1F894F2-4620-4CFC-AFB0-7AE239CF6CCB}" srcOrd="3" destOrd="0" presId="urn:microsoft.com/office/officeart/2005/8/layout/hierarchy1"/>
    <dgm:cxn modelId="{C28AD571-2B02-4CF6-A222-A2F8E1E2FB39}" type="presParOf" srcId="{D1F894F2-4620-4CFC-AFB0-7AE239CF6CCB}" destId="{6675AF5F-8E84-48B4-B616-F6C6B6B81149}" srcOrd="0" destOrd="0" presId="urn:microsoft.com/office/officeart/2005/8/layout/hierarchy1"/>
    <dgm:cxn modelId="{CDABADC8-0D70-44FE-AD7B-307BE325D5FA}" type="presParOf" srcId="{6675AF5F-8E84-48B4-B616-F6C6B6B81149}" destId="{50B76496-31FF-4796-9535-041E85AA5CDF}" srcOrd="0" destOrd="0" presId="urn:microsoft.com/office/officeart/2005/8/layout/hierarchy1"/>
    <dgm:cxn modelId="{DBDADBF2-040F-4737-9988-1150D3FAED79}" type="presParOf" srcId="{6675AF5F-8E84-48B4-B616-F6C6B6B81149}" destId="{E418EDD3-779D-4C81-A9C4-18252A6DB97C}" srcOrd="1" destOrd="0" presId="urn:microsoft.com/office/officeart/2005/8/layout/hierarchy1"/>
    <dgm:cxn modelId="{A34EE28F-762E-47E2-8D19-DEAF38A649F8}" type="presParOf" srcId="{D1F894F2-4620-4CFC-AFB0-7AE239CF6CCB}" destId="{C46145BD-28C0-4A16-9EE6-D2ACFF60198B}" srcOrd="1" destOrd="0" presId="urn:microsoft.com/office/officeart/2005/8/layout/hierarchy1"/>
    <dgm:cxn modelId="{6CF1F6DD-D96D-4278-B9C0-229B98AC8ABA}" type="presParOf" srcId="{7FCF9962-7FB4-4013-A3ED-E7420F1D2854}" destId="{432A338B-B837-4B04-BF98-58753F9BDA4D}" srcOrd="1" destOrd="0" presId="urn:microsoft.com/office/officeart/2005/8/layout/hierarchy1"/>
    <dgm:cxn modelId="{AE31A236-A881-4E6C-94BD-0D26C8F75B5B}" type="presParOf" srcId="{432A338B-B837-4B04-BF98-58753F9BDA4D}" destId="{36559CC4-9E15-47DD-95D0-A5F09C0B8439}" srcOrd="0" destOrd="0" presId="urn:microsoft.com/office/officeart/2005/8/layout/hierarchy1"/>
    <dgm:cxn modelId="{9B851EF1-48E1-4653-8671-DA2772CADC6F}" type="presParOf" srcId="{36559CC4-9E15-47DD-95D0-A5F09C0B8439}" destId="{E0E60A4E-1053-4083-9DF2-1CFADBC2419E}" srcOrd="0" destOrd="0" presId="urn:microsoft.com/office/officeart/2005/8/layout/hierarchy1"/>
    <dgm:cxn modelId="{1D12A3C5-7316-49A1-BDF9-586CDC61C268}" type="presParOf" srcId="{36559CC4-9E15-47DD-95D0-A5F09C0B8439}" destId="{49861C34-8DF4-49AA-BACE-48CD496F8D70}" srcOrd="1" destOrd="0" presId="urn:microsoft.com/office/officeart/2005/8/layout/hierarchy1"/>
    <dgm:cxn modelId="{49006129-AA42-4436-96CC-193A0B99E967}" type="presParOf" srcId="{432A338B-B837-4B04-BF98-58753F9BDA4D}" destId="{5A603AA0-BC7C-48DF-828C-02BA8A4AAC0E}" srcOrd="1" destOrd="0" presId="urn:microsoft.com/office/officeart/2005/8/layout/hierarchy1"/>
    <dgm:cxn modelId="{E74EF581-C6DC-4A7D-93A6-2F28B4381B7A}" type="presParOf" srcId="{7FCF9962-7FB4-4013-A3ED-E7420F1D2854}" destId="{F8393039-5620-45C7-AEDF-0CF92AACF461}" srcOrd="2" destOrd="0" presId="urn:microsoft.com/office/officeart/2005/8/layout/hierarchy1"/>
    <dgm:cxn modelId="{2ECAC455-7D29-489E-BCCB-36FEED56E294}" type="presParOf" srcId="{F8393039-5620-45C7-AEDF-0CF92AACF461}" destId="{E985D207-E1DA-4BD0-8D9C-BD2596758709}" srcOrd="0" destOrd="0" presId="urn:microsoft.com/office/officeart/2005/8/layout/hierarchy1"/>
    <dgm:cxn modelId="{5B715833-F463-4105-ACC6-137C230ED29C}" type="presParOf" srcId="{E985D207-E1DA-4BD0-8D9C-BD2596758709}" destId="{981C1AA8-7533-45DF-8F4F-9F031D11F69B}" srcOrd="0" destOrd="0" presId="urn:microsoft.com/office/officeart/2005/8/layout/hierarchy1"/>
    <dgm:cxn modelId="{2EE1689E-8879-4686-9505-829D56192F98}" type="presParOf" srcId="{E985D207-E1DA-4BD0-8D9C-BD2596758709}" destId="{5BEBC76F-58D6-4F3A-A83F-B40A8D84A2F5}" srcOrd="1" destOrd="0" presId="urn:microsoft.com/office/officeart/2005/8/layout/hierarchy1"/>
    <dgm:cxn modelId="{8DC31B3E-FB2B-4C84-8F2B-D0D438F7985F}" type="presParOf" srcId="{F8393039-5620-45C7-AEDF-0CF92AACF461}" destId="{844DE72B-B5EB-413A-9C5B-BCCB8A27A4A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A857E6-71C0-4E39-BF50-489F5FEE46B2}" type="doc">
      <dgm:prSet loTypeId="urn:microsoft.com/office/officeart/2005/8/layout/hierarchy1" loCatId="hierarchy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en-GB"/>
        </a:p>
      </dgm:t>
    </dgm:pt>
    <dgm:pt modelId="{D1CA9E15-1CA1-45B9-99F9-9B28F91A9314}">
      <dgm:prSet phldrT="[Text]"/>
      <dgm:spPr/>
      <dgm:t>
        <a:bodyPr/>
        <a:lstStyle/>
        <a:p>
          <a:r>
            <a:rPr lang="en-GB" dirty="0"/>
            <a:t>Chief Executive</a:t>
          </a:r>
        </a:p>
      </dgm:t>
    </dgm:pt>
    <dgm:pt modelId="{8C8CF34D-141B-4FD6-98A9-CEEFD5282761}" type="parTrans" cxnId="{8EB3A358-6561-459E-A917-1D2C460A522C}">
      <dgm:prSet/>
      <dgm:spPr/>
      <dgm:t>
        <a:bodyPr/>
        <a:lstStyle/>
        <a:p>
          <a:endParaRPr lang="en-GB"/>
        </a:p>
      </dgm:t>
    </dgm:pt>
    <dgm:pt modelId="{0E98CEBF-4A83-4B36-AF82-B99D625E5E48}" type="sibTrans" cxnId="{8EB3A358-6561-459E-A917-1D2C460A522C}">
      <dgm:prSet/>
      <dgm:spPr/>
      <dgm:t>
        <a:bodyPr/>
        <a:lstStyle/>
        <a:p>
          <a:endParaRPr lang="en-GB"/>
        </a:p>
      </dgm:t>
    </dgm:pt>
    <dgm:pt modelId="{B10F4CCB-113D-473C-96E8-F924C1A3A831}">
      <dgm:prSet phldrT="[Text]"/>
      <dgm:spPr/>
      <dgm:t>
        <a:bodyPr/>
        <a:lstStyle/>
        <a:p>
          <a:r>
            <a:rPr lang="en-GB" dirty="0"/>
            <a:t>Divisional</a:t>
          </a:r>
        </a:p>
        <a:p>
          <a:r>
            <a:rPr lang="en-GB" dirty="0"/>
            <a:t>Manager</a:t>
          </a:r>
        </a:p>
        <a:p>
          <a:r>
            <a:rPr lang="en-GB" dirty="0"/>
            <a:t>Product X</a:t>
          </a:r>
        </a:p>
      </dgm:t>
    </dgm:pt>
    <dgm:pt modelId="{11FD5445-5955-4E29-93D5-D2C8705CC2EE}" type="parTrans" cxnId="{59AF778C-D698-49D0-993D-D050B8BC4471}">
      <dgm:prSet/>
      <dgm:spPr/>
      <dgm:t>
        <a:bodyPr/>
        <a:lstStyle/>
        <a:p>
          <a:endParaRPr lang="en-GB"/>
        </a:p>
      </dgm:t>
    </dgm:pt>
    <dgm:pt modelId="{89E481AD-3675-4691-8A6C-A12486055FAA}" type="sibTrans" cxnId="{59AF778C-D698-49D0-993D-D050B8BC4471}">
      <dgm:prSet/>
      <dgm:spPr/>
      <dgm:t>
        <a:bodyPr/>
        <a:lstStyle/>
        <a:p>
          <a:endParaRPr lang="en-GB"/>
        </a:p>
      </dgm:t>
    </dgm:pt>
    <dgm:pt modelId="{19042216-4F8E-427D-83AA-F43FDFFEDD97}">
      <dgm:prSet phldrT="[Text]"/>
      <dgm:spPr/>
      <dgm:t>
        <a:bodyPr/>
        <a:lstStyle/>
        <a:p>
          <a:r>
            <a:rPr lang="en-GB" dirty="0"/>
            <a:t>Other functional managers</a:t>
          </a:r>
        </a:p>
      </dgm:t>
    </dgm:pt>
    <dgm:pt modelId="{638AA094-A32B-4621-82FC-CBCF3729E5B3}" type="parTrans" cxnId="{36D9053B-FA16-45FE-8A2A-078D09A17FBA}">
      <dgm:prSet/>
      <dgm:spPr/>
      <dgm:t>
        <a:bodyPr/>
        <a:lstStyle/>
        <a:p>
          <a:endParaRPr lang="en-GB"/>
        </a:p>
      </dgm:t>
    </dgm:pt>
    <dgm:pt modelId="{756F8E7D-4C7E-4146-AACC-16278B75647C}" type="sibTrans" cxnId="{36D9053B-FA16-45FE-8A2A-078D09A17FBA}">
      <dgm:prSet/>
      <dgm:spPr/>
      <dgm:t>
        <a:bodyPr/>
        <a:lstStyle/>
        <a:p>
          <a:endParaRPr lang="en-GB"/>
        </a:p>
      </dgm:t>
    </dgm:pt>
    <dgm:pt modelId="{FD11BFD7-835D-429B-944A-967C41ED16AF}">
      <dgm:prSet phldrT="[Text]"/>
      <dgm:spPr/>
      <dgm:t>
        <a:bodyPr/>
        <a:lstStyle/>
        <a:p>
          <a:r>
            <a:rPr lang="en-GB" dirty="0"/>
            <a:t>Divisional</a:t>
          </a:r>
        </a:p>
        <a:p>
          <a:r>
            <a:rPr lang="en-GB" dirty="0"/>
            <a:t>Manager</a:t>
          </a:r>
        </a:p>
        <a:p>
          <a:r>
            <a:rPr lang="en-GB" dirty="0"/>
            <a:t>Product Z</a:t>
          </a:r>
        </a:p>
      </dgm:t>
    </dgm:pt>
    <dgm:pt modelId="{2CEE5BC8-2D36-490A-8F71-CBB7072CBC1E}" type="parTrans" cxnId="{780CDDA5-F766-49C1-8178-29C12B7AE212}">
      <dgm:prSet/>
      <dgm:spPr/>
      <dgm:t>
        <a:bodyPr/>
        <a:lstStyle/>
        <a:p>
          <a:endParaRPr lang="en-GB"/>
        </a:p>
      </dgm:t>
    </dgm:pt>
    <dgm:pt modelId="{E18EADB2-165D-4E06-BB18-96159E87496A}" type="sibTrans" cxnId="{780CDDA5-F766-49C1-8178-29C12B7AE212}">
      <dgm:prSet/>
      <dgm:spPr/>
      <dgm:t>
        <a:bodyPr/>
        <a:lstStyle/>
        <a:p>
          <a:endParaRPr lang="en-GB"/>
        </a:p>
      </dgm:t>
    </dgm:pt>
    <dgm:pt modelId="{7BF13053-0540-42E3-B6AF-78643F769C95}">
      <dgm:prSet phldrT="[Text]"/>
      <dgm:spPr/>
      <dgm:t>
        <a:bodyPr/>
        <a:lstStyle/>
        <a:p>
          <a:r>
            <a:rPr lang="en-GB" dirty="0"/>
            <a:t>Divisional</a:t>
          </a:r>
        </a:p>
        <a:p>
          <a:r>
            <a:rPr lang="en-GB" dirty="0"/>
            <a:t>Manager</a:t>
          </a:r>
        </a:p>
        <a:p>
          <a:r>
            <a:rPr lang="en-GB" dirty="0"/>
            <a:t>Product Y</a:t>
          </a:r>
        </a:p>
      </dgm:t>
    </dgm:pt>
    <dgm:pt modelId="{2B5ABBF3-0B01-4D0A-9683-FB46DEB78D12}" type="parTrans" cxnId="{B47BE6F4-0B73-4122-AF01-A4EB0135D17A}">
      <dgm:prSet/>
      <dgm:spPr/>
      <dgm:t>
        <a:bodyPr/>
        <a:lstStyle/>
        <a:p>
          <a:endParaRPr lang="en-GB"/>
        </a:p>
      </dgm:t>
    </dgm:pt>
    <dgm:pt modelId="{A508CECA-D9C6-47B6-BA82-185D8E63525B}" type="sibTrans" cxnId="{B47BE6F4-0B73-4122-AF01-A4EB0135D17A}">
      <dgm:prSet/>
      <dgm:spPr/>
      <dgm:t>
        <a:bodyPr/>
        <a:lstStyle/>
        <a:p>
          <a:endParaRPr lang="en-GB"/>
        </a:p>
      </dgm:t>
    </dgm:pt>
    <dgm:pt modelId="{7FCF9962-7FB4-4013-A3ED-E7420F1D2854}" type="pres">
      <dgm:prSet presAssocID="{D7A857E6-71C0-4E39-BF50-489F5FEE46B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8651E8-CB43-43E2-9661-F8A5004D3A36}" type="pres">
      <dgm:prSet presAssocID="{D1CA9E15-1CA1-45B9-99F9-9B28F91A9314}" presName="hierRoot1" presStyleCnt="0"/>
      <dgm:spPr/>
    </dgm:pt>
    <dgm:pt modelId="{C3DC603F-1E4E-44E4-9A5A-D2D26AB4BF8C}" type="pres">
      <dgm:prSet presAssocID="{D1CA9E15-1CA1-45B9-99F9-9B28F91A9314}" presName="composite" presStyleCnt="0"/>
      <dgm:spPr/>
    </dgm:pt>
    <dgm:pt modelId="{B43C3165-9824-48FC-A659-974E6FB99885}" type="pres">
      <dgm:prSet presAssocID="{D1CA9E15-1CA1-45B9-99F9-9B28F91A9314}" presName="background" presStyleLbl="node0" presStyleIdx="0" presStyleCnt="2"/>
      <dgm:spPr/>
    </dgm:pt>
    <dgm:pt modelId="{CAFD5DC5-E51C-4FE3-8351-325379592265}" type="pres">
      <dgm:prSet presAssocID="{D1CA9E15-1CA1-45B9-99F9-9B28F91A9314}" presName="text" presStyleLbl="fgAcc0" presStyleIdx="0" presStyleCnt="2">
        <dgm:presLayoutVars>
          <dgm:chPref val="3"/>
        </dgm:presLayoutVars>
      </dgm:prSet>
      <dgm:spPr/>
    </dgm:pt>
    <dgm:pt modelId="{2A8A284B-6959-41BD-A275-74A6541FD767}" type="pres">
      <dgm:prSet presAssocID="{D1CA9E15-1CA1-45B9-99F9-9B28F91A9314}" presName="hierChild2" presStyleCnt="0"/>
      <dgm:spPr/>
    </dgm:pt>
    <dgm:pt modelId="{CD90A5C8-8993-4D79-86D0-78E5EF8F76D3}" type="pres">
      <dgm:prSet presAssocID="{11FD5445-5955-4E29-93D5-D2C8705CC2EE}" presName="Name10" presStyleLbl="parChTrans1D2" presStyleIdx="0" presStyleCnt="2"/>
      <dgm:spPr/>
    </dgm:pt>
    <dgm:pt modelId="{EEF4D87F-5D4E-4151-B42D-59AF1CD12E22}" type="pres">
      <dgm:prSet presAssocID="{B10F4CCB-113D-473C-96E8-F924C1A3A831}" presName="hierRoot2" presStyleCnt="0"/>
      <dgm:spPr/>
    </dgm:pt>
    <dgm:pt modelId="{75335B1F-BD56-47AD-B132-B2B3C0C5DB54}" type="pres">
      <dgm:prSet presAssocID="{B10F4CCB-113D-473C-96E8-F924C1A3A831}" presName="composite2" presStyleCnt="0"/>
      <dgm:spPr/>
    </dgm:pt>
    <dgm:pt modelId="{742177DB-3A62-49A4-9B36-91512C45DDFE}" type="pres">
      <dgm:prSet presAssocID="{B10F4CCB-113D-473C-96E8-F924C1A3A831}" presName="background2" presStyleLbl="node2" presStyleIdx="0" presStyleCnt="2"/>
      <dgm:spPr/>
    </dgm:pt>
    <dgm:pt modelId="{4D60896D-0688-4B10-AE41-A64E808E3784}" type="pres">
      <dgm:prSet presAssocID="{B10F4CCB-113D-473C-96E8-F924C1A3A831}" presName="text2" presStyleLbl="fgAcc2" presStyleIdx="0" presStyleCnt="2" custLinFactNeighborX="-45830" custLinFactNeighborY="13045">
        <dgm:presLayoutVars>
          <dgm:chPref val="3"/>
        </dgm:presLayoutVars>
      </dgm:prSet>
      <dgm:spPr/>
    </dgm:pt>
    <dgm:pt modelId="{67BC9961-91EB-43CC-88BF-739DCB717E12}" type="pres">
      <dgm:prSet presAssocID="{B10F4CCB-113D-473C-96E8-F924C1A3A831}" presName="hierChild3" presStyleCnt="0"/>
      <dgm:spPr/>
    </dgm:pt>
    <dgm:pt modelId="{7B71E1CB-3902-4D4F-8094-DFA09AEF16FB}" type="pres">
      <dgm:prSet presAssocID="{638AA094-A32B-4621-82FC-CBCF3729E5B3}" presName="Name17" presStyleLbl="parChTrans1D3" presStyleIdx="0" presStyleCnt="1"/>
      <dgm:spPr/>
    </dgm:pt>
    <dgm:pt modelId="{D67C22F8-87DB-4038-9C49-6A74C470B867}" type="pres">
      <dgm:prSet presAssocID="{19042216-4F8E-427D-83AA-F43FDFFEDD97}" presName="hierRoot3" presStyleCnt="0"/>
      <dgm:spPr/>
    </dgm:pt>
    <dgm:pt modelId="{7CAA9EEC-D5CD-48D1-82CC-3B8933171613}" type="pres">
      <dgm:prSet presAssocID="{19042216-4F8E-427D-83AA-F43FDFFEDD97}" presName="composite3" presStyleCnt="0"/>
      <dgm:spPr/>
    </dgm:pt>
    <dgm:pt modelId="{299E34AF-4050-454C-98A2-7CF564144F6D}" type="pres">
      <dgm:prSet presAssocID="{19042216-4F8E-427D-83AA-F43FDFFEDD97}" presName="background3" presStyleLbl="node3" presStyleIdx="0" presStyleCnt="1"/>
      <dgm:spPr/>
    </dgm:pt>
    <dgm:pt modelId="{EEA34C39-5E54-474E-95FD-8D614C91B736}" type="pres">
      <dgm:prSet presAssocID="{19042216-4F8E-427D-83AA-F43FDFFEDD97}" presName="text3" presStyleLbl="fgAcc3" presStyleIdx="0" presStyleCnt="1">
        <dgm:presLayoutVars>
          <dgm:chPref val="3"/>
        </dgm:presLayoutVars>
      </dgm:prSet>
      <dgm:spPr/>
    </dgm:pt>
    <dgm:pt modelId="{666780CF-46D4-4E71-A709-AD0FA8FFF703}" type="pres">
      <dgm:prSet presAssocID="{19042216-4F8E-427D-83AA-F43FDFFEDD97}" presName="hierChild4" presStyleCnt="0"/>
      <dgm:spPr/>
    </dgm:pt>
    <dgm:pt modelId="{E1079427-356F-494E-BCD0-1992FD84DA21}" type="pres">
      <dgm:prSet presAssocID="{2CEE5BC8-2D36-490A-8F71-CBB7072CBC1E}" presName="Name10" presStyleLbl="parChTrans1D2" presStyleIdx="1" presStyleCnt="2"/>
      <dgm:spPr/>
    </dgm:pt>
    <dgm:pt modelId="{D1F894F2-4620-4CFC-AFB0-7AE239CF6CCB}" type="pres">
      <dgm:prSet presAssocID="{FD11BFD7-835D-429B-944A-967C41ED16AF}" presName="hierRoot2" presStyleCnt="0"/>
      <dgm:spPr/>
    </dgm:pt>
    <dgm:pt modelId="{6675AF5F-8E84-48B4-B616-F6C6B6B81149}" type="pres">
      <dgm:prSet presAssocID="{FD11BFD7-835D-429B-944A-967C41ED16AF}" presName="composite2" presStyleCnt="0"/>
      <dgm:spPr/>
    </dgm:pt>
    <dgm:pt modelId="{50B76496-31FF-4796-9535-041E85AA5CDF}" type="pres">
      <dgm:prSet presAssocID="{FD11BFD7-835D-429B-944A-967C41ED16AF}" presName="background2" presStyleLbl="node2" presStyleIdx="1" presStyleCnt="2"/>
      <dgm:spPr/>
    </dgm:pt>
    <dgm:pt modelId="{E418EDD3-779D-4C81-A9C4-18252A6DB97C}" type="pres">
      <dgm:prSet presAssocID="{FD11BFD7-835D-429B-944A-967C41ED16AF}" presName="text2" presStyleLbl="fgAcc2" presStyleIdx="1" presStyleCnt="2" custLinFactX="12063" custLinFactNeighborX="100000" custLinFactNeighborY="13045">
        <dgm:presLayoutVars>
          <dgm:chPref val="3"/>
        </dgm:presLayoutVars>
      </dgm:prSet>
      <dgm:spPr/>
    </dgm:pt>
    <dgm:pt modelId="{C46145BD-28C0-4A16-9EE6-D2ACFF60198B}" type="pres">
      <dgm:prSet presAssocID="{FD11BFD7-835D-429B-944A-967C41ED16AF}" presName="hierChild3" presStyleCnt="0"/>
      <dgm:spPr/>
    </dgm:pt>
    <dgm:pt modelId="{F8393039-5620-45C7-AEDF-0CF92AACF461}" type="pres">
      <dgm:prSet presAssocID="{7BF13053-0540-42E3-B6AF-78643F769C95}" presName="hierRoot1" presStyleCnt="0"/>
      <dgm:spPr/>
    </dgm:pt>
    <dgm:pt modelId="{E985D207-E1DA-4BD0-8D9C-BD2596758709}" type="pres">
      <dgm:prSet presAssocID="{7BF13053-0540-42E3-B6AF-78643F769C95}" presName="composite" presStyleCnt="0"/>
      <dgm:spPr/>
    </dgm:pt>
    <dgm:pt modelId="{981C1AA8-7533-45DF-8F4F-9F031D11F69B}" type="pres">
      <dgm:prSet presAssocID="{7BF13053-0540-42E3-B6AF-78643F769C95}" presName="background" presStyleLbl="node0" presStyleIdx="1" presStyleCnt="2"/>
      <dgm:spPr/>
    </dgm:pt>
    <dgm:pt modelId="{5BEBC76F-58D6-4F3A-A83F-B40A8D84A2F5}" type="pres">
      <dgm:prSet presAssocID="{7BF13053-0540-42E3-B6AF-78643F769C95}" presName="text" presStyleLbl="fgAcc0" presStyleIdx="1" presStyleCnt="2" custLinFactY="58846" custLinFactNeighborX="-77750" custLinFactNeighborY="100000">
        <dgm:presLayoutVars>
          <dgm:chPref val="3"/>
        </dgm:presLayoutVars>
      </dgm:prSet>
      <dgm:spPr/>
    </dgm:pt>
    <dgm:pt modelId="{844DE72B-B5EB-413A-9C5B-BCCB8A27A4AC}" type="pres">
      <dgm:prSet presAssocID="{7BF13053-0540-42E3-B6AF-78643F769C95}" presName="hierChild2" presStyleCnt="0"/>
      <dgm:spPr/>
    </dgm:pt>
  </dgm:ptLst>
  <dgm:cxnLst>
    <dgm:cxn modelId="{B1FE630F-950A-4FAE-BEA9-E54B59E3F103}" type="presOf" srcId="{B10F4CCB-113D-473C-96E8-F924C1A3A831}" destId="{4D60896D-0688-4B10-AE41-A64E808E3784}" srcOrd="0" destOrd="0" presId="urn:microsoft.com/office/officeart/2005/8/layout/hierarchy1"/>
    <dgm:cxn modelId="{B40DD81D-0C18-467F-957B-9C4563200CE0}" type="presOf" srcId="{19042216-4F8E-427D-83AA-F43FDFFEDD97}" destId="{EEA34C39-5E54-474E-95FD-8D614C91B736}" srcOrd="0" destOrd="0" presId="urn:microsoft.com/office/officeart/2005/8/layout/hierarchy1"/>
    <dgm:cxn modelId="{36D9053B-FA16-45FE-8A2A-078D09A17FBA}" srcId="{B10F4CCB-113D-473C-96E8-F924C1A3A831}" destId="{19042216-4F8E-427D-83AA-F43FDFFEDD97}" srcOrd="0" destOrd="0" parTransId="{638AA094-A32B-4621-82FC-CBCF3729E5B3}" sibTransId="{756F8E7D-4C7E-4146-AACC-16278B75647C}"/>
    <dgm:cxn modelId="{DABDAE42-9589-43CB-BC55-CA265C71785E}" type="presOf" srcId="{11FD5445-5955-4E29-93D5-D2C8705CC2EE}" destId="{CD90A5C8-8993-4D79-86D0-78E5EF8F76D3}" srcOrd="0" destOrd="0" presId="urn:microsoft.com/office/officeart/2005/8/layout/hierarchy1"/>
    <dgm:cxn modelId="{8EB3A358-6561-459E-A917-1D2C460A522C}" srcId="{D7A857E6-71C0-4E39-BF50-489F5FEE46B2}" destId="{D1CA9E15-1CA1-45B9-99F9-9B28F91A9314}" srcOrd="0" destOrd="0" parTransId="{8C8CF34D-141B-4FD6-98A9-CEEFD5282761}" sibTransId="{0E98CEBF-4A83-4B36-AF82-B99D625E5E48}"/>
    <dgm:cxn modelId="{71B7D665-0019-4F16-8BDA-4DFB0A7D6F59}" type="presOf" srcId="{FD11BFD7-835D-429B-944A-967C41ED16AF}" destId="{E418EDD3-779D-4C81-A9C4-18252A6DB97C}" srcOrd="0" destOrd="0" presId="urn:microsoft.com/office/officeart/2005/8/layout/hierarchy1"/>
    <dgm:cxn modelId="{9B04BE68-3729-41C0-B541-BBB60EE89A31}" type="presOf" srcId="{2CEE5BC8-2D36-490A-8F71-CBB7072CBC1E}" destId="{E1079427-356F-494E-BCD0-1992FD84DA21}" srcOrd="0" destOrd="0" presId="urn:microsoft.com/office/officeart/2005/8/layout/hierarchy1"/>
    <dgm:cxn modelId="{801C2A6A-7DE8-4C55-9BC9-6F21AAB20738}" type="presOf" srcId="{D1CA9E15-1CA1-45B9-99F9-9B28F91A9314}" destId="{CAFD5DC5-E51C-4FE3-8351-325379592265}" srcOrd="0" destOrd="0" presId="urn:microsoft.com/office/officeart/2005/8/layout/hierarchy1"/>
    <dgm:cxn modelId="{59AF778C-D698-49D0-993D-D050B8BC4471}" srcId="{D1CA9E15-1CA1-45B9-99F9-9B28F91A9314}" destId="{B10F4CCB-113D-473C-96E8-F924C1A3A831}" srcOrd="0" destOrd="0" parTransId="{11FD5445-5955-4E29-93D5-D2C8705CC2EE}" sibTransId="{89E481AD-3675-4691-8A6C-A12486055FAA}"/>
    <dgm:cxn modelId="{8F16EE8C-DF8C-4FF9-BF65-103FA302E9DE}" type="presOf" srcId="{638AA094-A32B-4621-82FC-CBCF3729E5B3}" destId="{7B71E1CB-3902-4D4F-8094-DFA09AEF16FB}" srcOrd="0" destOrd="0" presId="urn:microsoft.com/office/officeart/2005/8/layout/hierarchy1"/>
    <dgm:cxn modelId="{780CDDA5-F766-49C1-8178-29C12B7AE212}" srcId="{D1CA9E15-1CA1-45B9-99F9-9B28F91A9314}" destId="{FD11BFD7-835D-429B-944A-967C41ED16AF}" srcOrd="1" destOrd="0" parTransId="{2CEE5BC8-2D36-490A-8F71-CBB7072CBC1E}" sibTransId="{E18EADB2-165D-4E06-BB18-96159E87496A}"/>
    <dgm:cxn modelId="{2EB338CD-71E9-42E6-A225-40C0A6533D97}" type="presOf" srcId="{D7A857E6-71C0-4E39-BF50-489F5FEE46B2}" destId="{7FCF9962-7FB4-4013-A3ED-E7420F1D2854}" srcOrd="0" destOrd="0" presId="urn:microsoft.com/office/officeart/2005/8/layout/hierarchy1"/>
    <dgm:cxn modelId="{E71C4BCD-64D0-492C-92E0-0D8635BAEB1D}" type="presOf" srcId="{7BF13053-0540-42E3-B6AF-78643F769C95}" destId="{5BEBC76F-58D6-4F3A-A83F-B40A8D84A2F5}" srcOrd="0" destOrd="0" presId="urn:microsoft.com/office/officeart/2005/8/layout/hierarchy1"/>
    <dgm:cxn modelId="{B47BE6F4-0B73-4122-AF01-A4EB0135D17A}" srcId="{D7A857E6-71C0-4E39-BF50-489F5FEE46B2}" destId="{7BF13053-0540-42E3-B6AF-78643F769C95}" srcOrd="1" destOrd="0" parTransId="{2B5ABBF3-0B01-4D0A-9683-FB46DEB78D12}" sibTransId="{A508CECA-D9C6-47B6-BA82-185D8E63525B}"/>
    <dgm:cxn modelId="{E3F24FAD-56E8-445B-B742-5E9E3724871F}" type="presParOf" srcId="{7FCF9962-7FB4-4013-A3ED-E7420F1D2854}" destId="{9D8651E8-CB43-43E2-9661-F8A5004D3A36}" srcOrd="0" destOrd="0" presId="urn:microsoft.com/office/officeart/2005/8/layout/hierarchy1"/>
    <dgm:cxn modelId="{E34909B1-96E4-4AFC-8705-FB04D06CF138}" type="presParOf" srcId="{9D8651E8-CB43-43E2-9661-F8A5004D3A36}" destId="{C3DC603F-1E4E-44E4-9A5A-D2D26AB4BF8C}" srcOrd="0" destOrd="0" presId="urn:microsoft.com/office/officeart/2005/8/layout/hierarchy1"/>
    <dgm:cxn modelId="{1CAB4388-6929-4CB6-B4D4-32A63A2060CC}" type="presParOf" srcId="{C3DC603F-1E4E-44E4-9A5A-D2D26AB4BF8C}" destId="{B43C3165-9824-48FC-A659-974E6FB99885}" srcOrd="0" destOrd="0" presId="urn:microsoft.com/office/officeart/2005/8/layout/hierarchy1"/>
    <dgm:cxn modelId="{A7D21CBC-8704-439A-85EF-081DF0E42123}" type="presParOf" srcId="{C3DC603F-1E4E-44E4-9A5A-D2D26AB4BF8C}" destId="{CAFD5DC5-E51C-4FE3-8351-325379592265}" srcOrd="1" destOrd="0" presId="urn:microsoft.com/office/officeart/2005/8/layout/hierarchy1"/>
    <dgm:cxn modelId="{6098E6A2-5476-4CF9-A570-E6367CE66AE8}" type="presParOf" srcId="{9D8651E8-CB43-43E2-9661-F8A5004D3A36}" destId="{2A8A284B-6959-41BD-A275-74A6541FD767}" srcOrd="1" destOrd="0" presId="urn:microsoft.com/office/officeart/2005/8/layout/hierarchy1"/>
    <dgm:cxn modelId="{B5DCC333-CCEC-44A2-B494-8555CECC5F9B}" type="presParOf" srcId="{2A8A284B-6959-41BD-A275-74A6541FD767}" destId="{CD90A5C8-8993-4D79-86D0-78E5EF8F76D3}" srcOrd="0" destOrd="0" presId="urn:microsoft.com/office/officeart/2005/8/layout/hierarchy1"/>
    <dgm:cxn modelId="{7559F6C0-A42B-4F85-91B3-CC19E35CF57C}" type="presParOf" srcId="{2A8A284B-6959-41BD-A275-74A6541FD767}" destId="{EEF4D87F-5D4E-4151-B42D-59AF1CD12E22}" srcOrd="1" destOrd="0" presId="urn:microsoft.com/office/officeart/2005/8/layout/hierarchy1"/>
    <dgm:cxn modelId="{24B03BC8-8262-4FCF-95C3-85AEDB1232D6}" type="presParOf" srcId="{EEF4D87F-5D4E-4151-B42D-59AF1CD12E22}" destId="{75335B1F-BD56-47AD-B132-B2B3C0C5DB54}" srcOrd="0" destOrd="0" presId="urn:microsoft.com/office/officeart/2005/8/layout/hierarchy1"/>
    <dgm:cxn modelId="{0BC90072-C0B6-4232-94B7-7E66147DFC23}" type="presParOf" srcId="{75335B1F-BD56-47AD-B132-B2B3C0C5DB54}" destId="{742177DB-3A62-49A4-9B36-91512C45DDFE}" srcOrd="0" destOrd="0" presId="urn:microsoft.com/office/officeart/2005/8/layout/hierarchy1"/>
    <dgm:cxn modelId="{2B747227-C130-4B9B-99C2-70BC6DF720B1}" type="presParOf" srcId="{75335B1F-BD56-47AD-B132-B2B3C0C5DB54}" destId="{4D60896D-0688-4B10-AE41-A64E808E3784}" srcOrd="1" destOrd="0" presId="urn:microsoft.com/office/officeart/2005/8/layout/hierarchy1"/>
    <dgm:cxn modelId="{FF7820A3-FDDF-4BE7-B90C-2020777DF130}" type="presParOf" srcId="{EEF4D87F-5D4E-4151-B42D-59AF1CD12E22}" destId="{67BC9961-91EB-43CC-88BF-739DCB717E12}" srcOrd="1" destOrd="0" presId="urn:microsoft.com/office/officeart/2005/8/layout/hierarchy1"/>
    <dgm:cxn modelId="{3E00FEE3-8814-483B-9798-C640EB87692A}" type="presParOf" srcId="{67BC9961-91EB-43CC-88BF-739DCB717E12}" destId="{7B71E1CB-3902-4D4F-8094-DFA09AEF16FB}" srcOrd="0" destOrd="0" presId="urn:microsoft.com/office/officeart/2005/8/layout/hierarchy1"/>
    <dgm:cxn modelId="{4B7A467C-284D-4DA5-AAC5-2711F70D2B04}" type="presParOf" srcId="{67BC9961-91EB-43CC-88BF-739DCB717E12}" destId="{D67C22F8-87DB-4038-9C49-6A74C470B867}" srcOrd="1" destOrd="0" presId="urn:microsoft.com/office/officeart/2005/8/layout/hierarchy1"/>
    <dgm:cxn modelId="{1B68C227-F184-4FA3-8CE6-58A140ED4D81}" type="presParOf" srcId="{D67C22F8-87DB-4038-9C49-6A74C470B867}" destId="{7CAA9EEC-D5CD-48D1-82CC-3B8933171613}" srcOrd="0" destOrd="0" presId="urn:microsoft.com/office/officeart/2005/8/layout/hierarchy1"/>
    <dgm:cxn modelId="{248B4224-44A6-4B08-AF16-3D23E34A6796}" type="presParOf" srcId="{7CAA9EEC-D5CD-48D1-82CC-3B8933171613}" destId="{299E34AF-4050-454C-98A2-7CF564144F6D}" srcOrd="0" destOrd="0" presId="urn:microsoft.com/office/officeart/2005/8/layout/hierarchy1"/>
    <dgm:cxn modelId="{07C106D6-30EA-408F-B41B-69747C9D743E}" type="presParOf" srcId="{7CAA9EEC-D5CD-48D1-82CC-3B8933171613}" destId="{EEA34C39-5E54-474E-95FD-8D614C91B736}" srcOrd="1" destOrd="0" presId="urn:microsoft.com/office/officeart/2005/8/layout/hierarchy1"/>
    <dgm:cxn modelId="{BE498F9A-48B7-45DD-BB29-E0CA6D8D574A}" type="presParOf" srcId="{D67C22F8-87DB-4038-9C49-6A74C470B867}" destId="{666780CF-46D4-4E71-A709-AD0FA8FFF703}" srcOrd="1" destOrd="0" presId="urn:microsoft.com/office/officeart/2005/8/layout/hierarchy1"/>
    <dgm:cxn modelId="{2F99596C-18B9-49EA-AD93-2CDC08AE2F97}" type="presParOf" srcId="{2A8A284B-6959-41BD-A275-74A6541FD767}" destId="{E1079427-356F-494E-BCD0-1992FD84DA21}" srcOrd="2" destOrd="0" presId="urn:microsoft.com/office/officeart/2005/8/layout/hierarchy1"/>
    <dgm:cxn modelId="{BCF340A7-CB78-48C3-B564-2EFF28B020AF}" type="presParOf" srcId="{2A8A284B-6959-41BD-A275-74A6541FD767}" destId="{D1F894F2-4620-4CFC-AFB0-7AE239CF6CCB}" srcOrd="3" destOrd="0" presId="urn:microsoft.com/office/officeart/2005/8/layout/hierarchy1"/>
    <dgm:cxn modelId="{51DCBF7D-3470-42DE-BAC7-39DE1633D94D}" type="presParOf" srcId="{D1F894F2-4620-4CFC-AFB0-7AE239CF6CCB}" destId="{6675AF5F-8E84-48B4-B616-F6C6B6B81149}" srcOrd="0" destOrd="0" presId="urn:microsoft.com/office/officeart/2005/8/layout/hierarchy1"/>
    <dgm:cxn modelId="{9FF305BC-049D-4547-8096-D59C5701F72C}" type="presParOf" srcId="{6675AF5F-8E84-48B4-B616-F6C6B6B81149}" destId="{50B76496-31FF-4796-9535-041E85AA5CDF}" srcOrd="0" destOrd="0" presId="urn:microsoft.com/office/officeart/2005/8/layout/hierarchy1"/>
    <dgm:cxn modelId="{454BFEF0-32D7-49AB-968F-F135B3817339}" type="presParOf" srcId="{6675AF5F-8E84-48B4-B616-F6C6B6B81149}" destId="{E418EDD3-779D-4C81-A9C4-18252A6DB97C}" srcOrd="1" destOrd="0" presId="urn:microsoft.com/office/officeart/2005/8/layout/hierarchy1"/>
    <dgm:cxn modelId="{9AC3665A-2A28-418A-9F26-60280607ECAD}" type="presParOf" srcId="{D1F894F2-4620-4CFC-AFB0-7AE239CF6CCB}" destId="{C46145BD-28C0-4A16-9EE6-D2ACFF60198B}" srcOrd="1" destOrd="0" presId="urn:microsoft.com/office/officeart/2005/8/layout/hierarchy1"/>
    <dgm:cxn modelId="{A4FE57A5-53E5-4C8C-93A6-7C2690123419}" type="presParOf" srcId="{7FCF9962-7FB4-4013-A3ED-E7420F1D2854}" destId="{F8393039-5620-45C7-AEDF-0CF92AACF461}" srcOrd="1" destOrd="0" presId="urn:microsoft.com/office/officeart/2005/8/layout/hierarchy1"/>
    <dgm:cxn modelId="{6C156C44-D269-4B54-81AA-E2EC868A0EBD}" type="presParOf" srcId="{F8393039-5620-45C7-AEDF-0CF92AACF461}" destId="{E985D207-E1DA-4BD0-8D9C-BD2596758709}" srcOrd="0" destOrd="0" presId="urn:microsoft.com/office/officeart/2005/8/layout/hierarchy1"/>
    <dgm:cxn modelId="{050355F3-D892-421D-8197-A730FF746006}" type="presParOf" srcId="{E985D207-E1DA-4BD0-8D9C-BD2596758709}" destId="{981C1AA8-7533-45DF-8F4F-9F031D11F69B}" srcOrd="0" destOrd="0" presId="urn:microsoft.com/office/officeart/2005/8/layout/hierarchy1"/>
    <dgm:cxn modelId="{791A5AFB-DCC5-43BE-9F05-783DD1ACDC17}" type="presParOf" srcId="{E985D207-E1DA-4BD0-8D9C-BD2596758709}" destId="{5BEBC76F-58D6-4F3A-A83F-B40A8D84A2F5}" srcOrd="1" destOrd="0" presId="urn:microsoft.com/office/officeart/2005/8/layout/hierarchy1"/>
    <dgm:cxn modelId="{F70DD326-7804-43FF-8AED-AEFE2017EFEF}" type="presParOf" srcId="{F8393039-5620-45C7-AEDF-0CF92AACF461}" destId="{844DE72B-B5EB-413A-9C5B-BCCB8A27A4A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79427-356F-494E-BCD0-1992FD84DA21}">
      <dsp:nvSpPr>
        <dsp:cNvPr id="0" name=""/>
        <dsp:cNvSpPr/>
      </dsp:nvSpPr>
      <dsp:spPr>
        <a:xfrm>
          <a:off x="2265350" y="1210936"/>
          <a:ext cx="784373" cy="6388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62595"/>
              </a:lnTo>
              <a:lnTo>
                <a:pt x="784373" y="462595"/>
              </a:lnTo>
              <a:lnTo>
                <a:pt x="784373" y="63882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71E1CB-3902-4D4F-8094-DFA09AEF16FB}">
      <dsp:nvSpPr>
        <dsp:cNvPr id="0" name=""/>
        <dsp:cNvSpPr/>
      </dsp:nvSpPr>
      <dsp:spPr>
        <a:xfrm>
          <a:off x="961479" y="2985706"/>
          <a:ext cx="141359" cy="5396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3458"/>
              </a:lnTo>
              <a:lnTo>
                <a:pt x="141359" y="363458"/>
              </a:lnTo>
              <a:lnTo>
                <a:pt x="141359" y="539684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90A5C8-8993-4D79-86D0-78E5EF8F76D3}">
      <dsp:nvSpPr>
        <dsp:cNvPr id="0" name=""/>
        <dsp:cNvSpPr/>
      </dsp:nvSpPr>
      <dsp:spPr>
        <a:xfrm>
          <a:off x="961479" y="1210936"/>
          <a:ext cx="1303870" cy="566815"/>
        </a:xfrm>
        <a:custGeom>
          <a:avLst/>
          <a:gdLst/>
          <a:ahLst/>
          <a:cxnLst/>
          <a:rect l="0" t="0" r="0" b="0"/>
          <a:pathLst>
            <a:path>
              <a:moveTo>
                <a:pt x="1303870" y="0"/>
              </a:moveTo>
              <a:lnTo>
                <a:pt x="1303870" y="390588"/>
              </a:lnTo>
              <a:lnTo>
                <a:pt x="0" y="390588"/>
              </a:lnTo>
              <a:lnTo>
                <a:pt x="0" y="56681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3C3165-9824-48FC-A659-974E6FB99885}">
      <dsp:nvSpPr>
        <dsp:cNvPr id="0" name=""/>
        <dsp:cNvSpPr/>
      </dsp:nvSpPr>
      <dsp:spPr>
        <a:xfrm>
          <a:off x="1314204" y="2981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D5DC5-E51C-4FE3-8351-325379592265}">
      <dsp:nvSpPr>
        <dsp:cNvPr id="0" name=""/>
        <dsp:cNvSpPr/>
      </dsp:nvSpPr>
      <dsp:spPr>
        <a:xfrm>
          <a:off x="1525570" y="203778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Chief Executive</a:t>
          </a:r>
        </a:p>
      </dsp:txBody>
      <dsp:txXfrm>
        <a:off x="1560950" y="239158"/>
        <a:ext cx="1831531" cy="1137194"/>
      </dsp:txXfrm>
    </dsp:sp>
    <dsp:sp modelId="{742177DB-3A62-49A4-9B36-91512C45DDFE}">
      <dsp:nvSpPr>
        <dsp:cNvPr id="0" name=""/>
        <dsp:cNvSpPr/>
      </dsp:nvSpPr>
      <dsp:spPr>
        <a:xfrm>
          <a:off x="10333" y="1777751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0896D-0688-4B10-AE41-A64E808E3784}">
      <dsp:nvSpPr>
        <dsp:cNvPr id="0" name=""/>
        <dsp:cNvSpPr/>
      </dsp:nvSpPr>
      <dsp:spPr>
        <a:xfrm>
          <a:off x="221699" y="1978549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Production Manager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(CC)</a:t>
          </a:r>
        </a:p>
      </dsp:txBody>
      <dsp:txXfrm>
        <a:off x="257079" y="2013929"/>
        <a:ext cx="1831531" cy="1137194"/>
      </dsp:txXfrm>
    </dsp:sp>
    <dsp:sp modelId="{299E34AF-4050-454C-98A2-7CF564144F6D}">
      <dsp:nvSpPr>
        <dsp:cNvPr id="0" name=""/>
        <dsp:cNvSpPr/>
      </dsp:nvSpPr>
      <dsp:spPr>
        <a:xfrm>
          <a:off x="151693" y="3525391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A34C39-5E54-474E-95FD-8D614C91B736}">
      <dsp:nvSpPr>
        <dsp:cNvPr id="0" name=""/>
        <dsp:cNvSpPr/>
      </dsp:nvSpPr>
      <dsp:spPr>
        <a:xfrm>
          <a:off x="363058" y="3726188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Other functional managers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(CCs)</a:t>
          </a:r>
        </a:p>
      </dsp:txBody>
      <dsp:txXfrm>
        <a:off x="398438" y="3761568"/>
        <a:ext cx="1831531" cy="1137194"/>
      </dsp:txXfrm>
    </dsp:sp>
    <dsp:sp modelId="{50B76496-31FF-4796-9535-041E85AA5CDF}">
      <dsp:nvSpPr>
        <dsp:cNvPr id="0" name=""/>
        <dsp:cNvSpPr/>
      </dsp:nvSpPr>
      <dsp:spPr>
        <a:xfrm>
          <a:off x="2098578" y="1849757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8EDD3-779D-4C81-A9C4-18252A6DB97C}">
      <dsp:nvSpPr>
        <dsp:cNvPr id="0" name=""/>
        <dsp:cNvSpPr/>
      </dsp:nvSpPr>
      <dsp:spPr>
        <a:xfrm>
          <a:off x="2309944" y="2050555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Marketing Manager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(RC)</a:t>
          </a:r>
        </a:p>
      </dsp:txBody>
      <dsp:txXfrm>
        <a:off x="2345324" y="2085935"/>
        <a:ext cx="1831531" cy="1137194"/>
      </dsp:txXfrm>
    </dsp:sp>
    <dsp:sp modelId="{E0E60A4E-1053-4083-9DF2-1CFADBC2419E}">
      <dsp:nvSpPr>
        <dsp:cNvPr id="0" name=""/>
        <dsp:cNvSpPr/>
      </dsp:nvSpPr>
      <dsp:spPr>
        <a:xfrm>
          <a:off x="6115942" y="1849763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861C34-8DF4-49AA-BACE-48CD496F8D70}">
      <dsp:nvSpPr>
        <dsp:cNvPr id="0" name=""/>
        <dsp:cNvSpPr/>
      </dsp:nvSpPr>
      <dsp:spPr>
        <a:xfrm>
          <a:off x="6327308" y="2050560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Purchasing</a:t>
          </a:r>
          <a:r>
            <a:rPr lang="en-GB" sz="1900" kern="1200" baseline="0" dirty="0"/>
            <a:t> Manager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 dirty="0"/>
            <a:t>(CC)</a:t>
          </a:r>
          <a:endParaRPr lang="en-GB" sz="1900" kern="1200" dirty="0"/>
        </a:p>
      </dsp:txBody>
      <dsp:txXfrm>
        <a:off x="6362688" y="2085940"/>
        <a:ext cx="1831531" cy="1137194"/>
      </dsp:txXfrm>
    </dsp:sp>
    <dsp:sp modelId="{981C1AA8-7533-45DF-8F4F-9F031D11F69B}">
      <dsp:nvSpPr>
        <dsp:cNvPr id="0" name=""/>
        <dsp:cNvSpPr/>
      </dsp:nvSpPr>
      <dsp:spPr>
        <a:xfrm>
          <a:off x="4114804" y="1849763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BC76F-58D6-4F3A-A83F-B40A8D84A2F5}">
      <dsp:nvSpPr>
        <dsp:cNvPr id="0" name=""/>
        <dsp:cNvSpPr/>
      </dsp:nvSpPr>
      <dsp:spPr>
        <a:xfrm>
          <a:off x="4326169" y="2050560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Financial and Admin Manager</a:t>
          </a:r>
        </a:p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(CC)</a:t>
          </a:r>
        </a:p>
      </dsp:txBody>
      <dsp:txXfrm>
        <a:off x="4361549" y="2085940"/>
        <a:ext cx="1831531" cy="11371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79427-356F-494E-BCD0-1992FD84DA21}">
      <dsp:nvSpPr>
        <dsp:cNvPr id="0" name=""/>
        <dsp:cNvSpPr/>
      </dsp:nvSpPr>
      <dsp:spPr>
        <a:xfrm>
          <a:off x="3427861" y="1210936"/>
          <a:ext cx="3294276" cy="71082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34601"/>
              </a:lnTo>
              <a:lnTo>
                <a:pt x="3294276" y="534601"/>
              </a:lnTo>
              <a:lnTo>
                <a:pt x="3294276" y="71082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71E1CB-3902-4D4F-8094-DFA09AEF16FB}">
      <dsp:nvSpPr>
        <dsp:cNvPr id="0" name=""/>
        <dsp:cNvSpPr/>
      </dsp:nvSpPr>
      <dsp:spPr>
        <a:xfrm>
          <a:off x="1393529" y="3129719"/>
          <a:ext cx="871820" cy="39567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9445"/>
              </a:lnTo>
              <a:lnTo>
                <a:pt x="871820" y="219445"/>
              </a:lnTo>
              <a:lnTo>
                <a:pt x="871820" y="39567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90A5C8-8993-4D79-86D0-78E5EF8F76D3}">
      <dsp:nvSpPr>
        <dsp:cNvPr id="0" name=""/>
        <dsp:cNvSpPr/>
      </dsp:nvSpPr>
      <dsp:spPr>
        <a:xfrm>
          <a:off x="1393529" y="1210936"/>
          <a:ext cx="2034331" cy="710827"/>
        </a:xfrm>
        <a:custGeom>
          <a:avLst/>
          <a:gdLst/>
          <a:ahLst/>
          <a:cxnLst/>
          <a:rect l="0" t="0" r="0" b="0"/>
          <a:pathLst>
            <a:path>
              <a:moveTo>
                <a:pt x="2034331" y="0"/>
              </a:moveTo>
              <a:lnTo>
                <a:pt x="2034331" y="534601"/>
              </a:lnTo>
              <a:lnTo>
                <a:pt x="0" y="534601"/>
              </a:lnTo>
              <a:lnTo>
                <a:pt x="0" y="71082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3C3165-9824-48FC-A659-974E6FB99885}">
      <dsp:nvSpPr>
        <dsp:cNvPr id="0" name=""/>
        <dsp:cNvSpPr/>
      </dsp:nvSpPr>
      <dsp:spPr>
        <a:xfrm>
          <a:off x="2476715" y="2981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D5DC5-E51C-4FE3-8351-325379592265}">
      <dsp:nvSpPr>
        <dsp:cNvPr id="0" name=""/>
        <dsp:cNvSpPr/>
      </dsp:nvSpPr>
      <dsp:spPr>
        <a:xfrm>
          <a:off x="2688081" y="203778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Chief Executive</a:t>
          </a:r>
        </a:p>
      </dsp:txBody>
      <dsp:txXfrm>
        <a:off x="2723461" y="239158"/>
        <a:ext cx="1831531" cy="1137194"/>
      </dsp:txXfrm>
    </dsp:sp>
    <dsp:sp modelId="{742177DB-3A62-49A4-9B36-91512C45DDFE}">
      <dsp:nvSpPr>
        <dsp:cNvPr id="0" name=""/>
        <dsp:cNvSpPr/>
      </dsp:nvSpPr>
      <dsp:spPr>
        <a:xfrm>
          <a:off x="442384" y="1921764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0896D-0688-4B10-AE41-A64E808E3784}">
      <dsp:nvSpPr>
        <dsp:cNvPr id="0" name=""/>
        <dsp:cNvSpPr/>
      </dsp:nvSpPr>
      <dsp:spPr>
        <a:xfrm>
          <a:off x="653750" y="2122561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Divisional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Manager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Product X</a:t>
          </a:r>
        </a:p>
      </dsp:txBody>
      <dsp:txXfrm>
        <a:off x="689130" y="2157941"/>
        <a:ext cx="1831531" cy="1137194"/>
      </dsp:txXfrm>
    </dsp:sp>
    <dsp:sp modelId="{299E34AF-4050-454C-98A2-7CF564144F6D}">
      <dsp:nvSpPr>
        <dsp:cNvPr id="0" name=""/>
        <dsp:cNvSpPr/>
      </dsp:nvSpPr>
      <dsp:spPr>
        <a:xfrm>
          <a:off x="1314204" y="3525391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A34C39-5E54-474E-95FD-8D614C91B736}">
      <dsp:nvSpPr>
        <dsp:cNvPr id="0" name=""/>
        <dsp:cNvSpPr/>
      </dsp:nvSpPr>
      <dsp:spPr>
        <a:xfrm>
          <a:off x="1525570" y="3726188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Other functional managers</a:t>
          </a:r>
        </a:p>
      </dsp:txBody>
      <dsp:txXfrm>
        <a:off x="1560950" y="3761568"/>
        <a:ext cx="1831531" cy="1137194"/>
      </dsp:txXfrm>
    </dsp:sp>
    <dsp:sp modelId="{50B76496-31FF-4796-9535-041E85AA5CDF}">
      <dsp:nvSpPr>
        <dsp:cNvPr id="0" name=""/>
        <dsp:cNvSpPr/>
      </dsp:nvSpPr>
      <dsp:spPr>
        <a:xfrm>
          <a:off x="5770991" y="1921764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8EDD3-779D-4C81-A9C4-18252A6DB97C}">
      <dsp:nvSpPr>
        <dsp:cNvPr id="0" name=""/>
        <dsp:cNvSpPr/>
      </dsp:nvSpPr>
      <dsp:spPr>
        <a:xfrm>
          <a:off x="5982357" y="2122561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Divisional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Manager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Product Z</a:t>
          </a:r>
        </a:p>
      </dsp:txBody>
      <dsp:txXfrm>
        <a:off x="6017737" y="2157941"/>
        <a:ext cx="1831531" cy="1137194"/>
      </dsp:txXfrm>
    </dsp:sp>
    <dsp:sp modelId="{981C1AA8-7533-45DF-8F4F-9F031D11F69B}">
      <dsp:nvSpPr>
        <dsp:cNvPr id="0" name=""/>
        <dsp:cNvSpPr/>
      </dsp:nvSpPr>
      <dsp:spPr>
        <a:xfrm>
          <a:off x="3322707" y="1921769"/>
          <a:ext cx="1902291" cy="1207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BC76F-58D6-4F3A-A83F-B40A8D84A2F5}">
      <dsp:nvSpPr>
        <dsp:cNvPr id="0" name=""/>
        <dsp:cNvSpPr/>
      </dsp:nvSpPr>
      <dsp:spPr>
        <a:xfrm>
          <a:off x="3534072" y="2122567"/>
          <a:ext cx="1902291" cy="1207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Divisional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Manager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Product Y</a:t>
          </a:r>
        </a:p>
      </dsp:txBody>
      <dsp:txXfrm>
        <a:off x="3569452" y="2157947"/>
        <a:ext cx="1831531" cy="11371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49575" cy="495300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Ctr="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Liberation Sans" pitchFamily="18"/>
                <a:ea typeface="Microsoft YaHei" pitchFamily="2"/>
                <a:cs typeface="Mangal" pitchFamily="2"/>
              </a:defRPr>
            </a:lvl1pPr>
          </a:lstStyle>
          <a:p>
            <a:pPr>
              <a:defRPr sz="1400"/>
            </a:pPr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2"/>
          </p:nvPr>
        </p:nvSpPr>
        <p:spPr>
          <a:xfrm>
            <a:off x="0" y="9429750"/>
            <a:ext cx="2949575" cy="496888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="b" anchorCtr="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Liberation Sans" pitchFamily="18"/>
                <a:ea typeface="Microsoft YaHei" pitchFamily="2"/>
                <a:cs typeface="Mangal" pitchFamily="2"/>
              </a:defRPr>
            </a:lvl1pPr>
          </a:lstStyle>
          <a:p>
            <a:pPr>
              <a:defRPr sz="1400"/>
            </a:pPr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3"/>
          </p:nvPr>
        </p:nvSpPr>
        <p:spPr>
          <a:xfrm>
            <a:off x="3848100" y="9429750"/>
            <a:ext cx="2949575" cy="496888"/>
          </a:xfrm>
          <a:prstGeom prst="rect">
            <a:avLst/>
          </a:prstGeom>
          <a:noFill/>
          <a:ln>
            <a:noFill/>
          </a:ln>
        </p:spPr>
        <p:txBody>
          <a:bodyPr vert="horz" wrap="none" lIns="78903" tIns="39452" rIns="78903" bIns="39452" anchor="b" anchorCtr="0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+mn-lt"/>
                <a:cs typeface="+mn-cs"/>
              </a:defRPr>
            </a:lvl1pPr>
          </a:lstStyle>
          <a:p>
            <a:pPr>
              <a:defRPr sz="1400"/>
            </a:pPr>
            <a:fld id="{CAE0F138-BAF1-4D9D-910C-671AA6BC7294}" type="slidenum">
              <a:rPr/>
              <a:pPr>
                <a:defRPr sz="1400"/>
              </a:pPr>
              <a:t>‹#›</a:t>
            </a:fld>
            <a:endParaRPr lang="en-GB" sz="1200">
              <a:latin typeface="Liberation Sans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2694399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844550" y="882650"/>
            <a:ext cx="5802313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3"/>
          </p:nvPr>
        </p:nvSpPr>
        <p:spPr>
          <a:xfrm>
            <a:off x="749300" y="5513388"/>
            <a:ext cx="5994400" cy="5222875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endParaRPr lang="en-GB" noProof="0"/>
          </a:p>
        </p:txBody>
      </p:sp>
      <p:sp>
        <p:nvSpPr>
          <p:cNvPr id="4" name="Header Placeholder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51200" cy="57943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en-GB" sz="1400" kern="1200">
                <a:latin typeface="Liberation Serif" pitchFamily="18"/>
                <a:ea typeface="Segoe UI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Date Placeholder 4"/>
          <p:cNvSpPr txBox="1">
            <a:spLocks noGrp="1"/>
          </p:cNvSpPr>
          <p:nvPr>
            <p:ph type="dt" idx="1"/>
          </p:nvPr>
        </p:nvSpPr>
        <p:spPr>
          <a:xfrm>
            <a:off x="4241800" y="0"/>
            <a:ext cx="3251200" cy="57943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en-GB" sz="1400" kern="1200">
                <a:latin typeface="Liberation Serif" pitchFamily="18"/>
                <a:ea typeface="Segoe UI" pitchFamily="2"/>
                <a:cs typeface="Tahoma" pitchFamily="2"/>
              </a:defRPr>
            </a:lvl1pPr>
          </a:lstStyle>
          <a:p>
            <a:pPr>
              <a:defRPr/>
            </a:pPr>
            <a:fld id="{BB4BC579-ACBE-43E4-AE72-88089ECF1A33}" type="datetimeFigureOut">
              <a:rPr lang="en-US"/>
              <a:pPr>
                <a:defRPr/>
              </a:pPr>
              <a:t>3/10/23</a:t>
            </a:fld>
            <a:endParaRPr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11026775"/>
            <a:ext cx="3251200" cy="57943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en-GB" sz="1400" kern="1200">
                <a:latin typeface="Liberation Serif" pitchFamily="18"/>
                <a:ea typeface="Segoe UI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4241800" y="11026775"/>
            <a:ext cx="3251200" cy="57943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en-GB" sz="1400" kern="1200">
                <a:latin typeface="Liberation Serif" pitchFamily="18"/>
                <a:ea typeface="Segoe UI" pitchFamily="2"/>
                <a:cs typeface="Tahoma" pitchFamily="2"/>
              </a:defRPr>
            </a:lvl1pPr>
          </a:lstStyle>
          <a:p>
            <a:pPr>
              <a:defRPr/>
            </a:pPr>
            <a:fld id="{AC1F8D45-B6E5-4946-AB15-7079FAC2FB6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66610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en-GB" sz="2000" kern="1200">
        <a:solidFill>
          <a:schemeClr val="tx1"/>
        </a:solidFill>
        <a:latin typeface="Liberation Sans" pitchFamily="18"/>
        <a:ea typeface="Microsoft YaHei" pitchFamily="2"/>
        <a:cs typeface="Mangal" pitchFamily="2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/>
        <a:cs typeface="Microsoft YaHei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/>
        <a:cs typeface="Microsoft YaHei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/>
        <a:cs typeface="Microsoft YaHei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icrosoft YaHei"/>
        <a:cs typeface="Microsoft YaHe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solidFill>
            <a:srgbClr val="729FCF"/>
          </a:solidFill>
          <a:ln w="25400">
            <a:solidFill>
              <a:srgbClr val="3465A4"/>
            </a:solidFill>
          </a:ln>
        </p:spPr>
      </p:sp>
      <p:sp>
        <p:nvSpPr>
          <p:cNvPr id="53250" name="Notes Placeholder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679450" y="4714875"/>
            <a:ext cx="5438775" cy="4467225"/>
          </a:xfr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>
              <a:solidFill>
                <a:srgbClr val="000000"/>
              </a:solidFill>
              <a:latin typeface="Liberation Sans"/>
              <a:ea typeface="Microsoft YaHei"/>
            </a:endParaRPr>
          </a:p>
        </p:txBody>
      </p:sp>
      <p:sp>
        <p:nvSpPr>
          <p:cNvPr id="53251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851275" y="9428163"/>
            <a:ext cx="2944813" cy="496887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 hangingPunct="1">
              <a:spcBef>
                <a:spcPct val="0"/>
              </a:spcBef>
              <a:spcAft>
                <a:spcPct val="0"/>
              </a:spcAft>
            </a:pPr>
            <a:fld id="{C7819F5C-722A-4365-AB4A-1E452842E009}" type="slidenum">
              <a:rPr smtClean="0">
                <a:latin typeface="Liberation Serif"/>
                <a:ea typeface="Segoe UI"/>
                <a:cs typeface="Tahoma" pitchFamily="34" charset="0"/>
              </a:rPr>
              <a:pPr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sz="1200">
              <a:solidFill>
                <a:srgbClr val="000000"/>
              </a:solidFill>
              <a:latin typeface="Calibri" pitchFamily="34" charset="0"/>
              <a:ea typeface="Segoe UI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30643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6138" y="882650"/>
            <a:ext cx="5799137" cy="4349750"/>
          </a:xfrm>
          <a:solidFill>
            <a:srgbClr val="729FCF"/>
          </a:solidFill>
          <a:ln w="25400">
            <a:solidFill>
              <a:srgbClr val="3465A4"/>
            </a:solidFill>
          </a:ln>
        </p:spPr>
      </p:sp>
      <p:sp>
        <p:nvSpPr>
          <p:cNvPr id="55298" name="Notes Placeholder 2"/>
          <p:cNvSpPr txBox="1">
            <a:spLocks noGrp="1"/>
          </p:cNvSpPr>
          <p:nvPr>
            <p:ph type="body" sz="quarter" idx="1"/>
          </p:nvPr>
        </p:nvSpPr>
        <p:spPr bwMode="auto"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dirty="0">
              <a:solidFill>
                <a:srgbClr val="000000"/>
              </a:solidFill>
              <a:latin typeface="Liberation Sans"/>
              <a:ea typeface="Microsoft YaHei"/>
            </a:endParaRPr>
          </a:p>
        </p:txBody>
      </p:sp>
    </p:spTree>
    <p:extLst>
      <p:ext uri="{BB962C8B-B14F-4D97-AF65-F5344CB8AC3E}">
        <p14:creationId xmlns:p14="http://schemas.microsoft.com/office/powerpoint/2010/main" val="19998882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55650"/>
            <a:ext cx="4962525" cy="3721100"/>
          </a:xfrm>
          <a:solidFill>
            <a:srgbClr val="729FCF"/>
          </a:solidFill>
          <a:ln w="25400">
            <a:solidFill>
              <a:srgbClr val="3465A4"/>
            </a:solidFill>
          </a:ln>
        </p:spPr>
      </p:sp>
      <p:sp>
        <p:nvSpPr>
          <p:cNvPr id="59394" name="Notes Placeholder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679450" y="4714875"/>
            <a:ext cx="5438775" cy="4467225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dirty="0">
              <a:solidFill>
                <a:srgbClr val="000000"/>
              </a:solidFill>
              <a:latin typeface="Liberation Sans"/>
              <a:ea typeface="Microsoft YaHei"/>
            </a:endParaRPr>
          </a:p>
        </p:txBody>
      </p:sp>
    </p:spTree>
    <p:extLst>
      <p:ext uri="{BB962C8B-B14F-4D97-AF65-F5344CB8AC3E}">
        <p14:creationId xmlns:p14="http://schemas.microsoft.com/office/powerpoint/2010/main" val="40949663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55650"/>
            <a:ext cx="4962525" cy="3721100"/>
          </a:xfrm>
          <a:solidFill>
            <a:srgbClr val="729FCF"/>
          </a:solidFill>
          <a:ln w="25400">
            <a:solidFill>
              <a:srgbClr val="3465A4"/>
            </a:solidFill>
          </a:ln>
        </p:spPr>
      </p:sp>
      <p:sp>
        <p:nvSpPr>
          <p:cNvPr id="61442" name="Notes Placeholder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679450" y="4714875"/>
            <a:ext cx="5438775" cy="4467225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dirty="0">
              <a:solidFill>
                <a:srgbClr val="000000"/>
              </a:solidFill>
              <a:latin typeface="Liberation Sans"/>
              <a:ea typeface="Microsoft YaHei"/>
            </a:endParaRPr>
          </a:p>
        </p:txBody>
      </p:sp>
    </p:spTree>
    <p:extLst>
      <p:ext uri="{BB962C8B-B14F-4D97-AF65-F5344CB8AC3E}">
        <p14:creationId xmlns:p14="http://schemas.microsoft.com/office/powerpoint/2010/main" val="33736612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1F8D45-B6E5-4946-AB15-7079FAC2FB63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1904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55650"/>
            <a:ext cx="4962525" cy="3721100"/>
          </a:xfrm>
          <a:solidFill>
            <a:srgbClr val="729FCF"/>
          </a:solidFill>
          <a:ln w="25400">
            <a:solidFill>
              <a:srgbClr val="3465A4"/>
            </a:solidFill>
          </a:ln>
        </p:spPr>
      </p:sp>
      <p:sp>
        <p:nvSpPr>
          <p:cNvPr id="64514" name="Notes Placeholder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679450" y="4714875"/>
            <a:ext cx="5438775" cy="4467225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dirty="0">
              <a:solidFill>
                <a:srgbClr val="000000"/>
              </a:solidFill>
              <a:latin typeface="Liberation Sans"/>
              <a:ea typeface="Microsoft YaHei"/>
            </a:endParaRPr>
          </a:p>
        </p:txBody>
      </p:sp>
    </p:spTree>
    <p:extLst>
      <p:ext uri="{BB962C8B-B14F-4D97-AF65-F5344CB8AC3E}">
        <p14:creationId xmlns:p14="http://schemas.microsoft.com/office/powerpoint/2010/main" val="15282041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1F8D45-B6E5-4946-AB15-7079FAC2FB63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9657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1F8D45-B6E5-4946-AB15-7079FAC2FB63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7859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1F8D45-B6E5-4946-AB15-7079FAC2FB63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5242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C1F8D45-B6E5-4946-AB15-7079FAC2FB63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0413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55650"/>
            <a:ext cx="4962525" cy="3721100"/>
          </a:xfrm>
          <a:solidFill>
            <a:srgbClr val="729FCF"/>
          </a:solidFill>
          <a:ln w="25400">
            <a:solidFill>
              <a:srgbClr val="3465A4"/>
            </a:solidFill>
          </a:ln>
        </p:spPr>
      </p:sp>
      <p:sp>
        <p:nvSpPr>
          <p:cNvPr id="96258" name="Notes Placeholder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679450" y="4714875"/>
            <a:ext cx="5438775" cy="4467225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>
              <a:solidFill>
                <a:srgbClr val="000000"/>
              </a:solidFill>
              <a:latin typeface="Liberation Sans"/>
              <a:ea typeface="Microsoft YaHei"/>
            </a:endParaRPr>
          </a:p>
        </p:txBody>
      </p:sp>
    </p:spTree>
    <p:extLst>
      <p:ext uri="{BB962C8B-B14F-4D97-AF65-F5344CB8AC3E}">
        <p14:creationId xmlns:p14="http://schemas.microsoft.com/office/powerpoint/2010/main" val="1250442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276BE-A812-48C3-AC75-1E4552633E12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5B0A19-898A-47C0-B1D7-22C32CDD7594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773140-CEC3-4969-A97E-C0FDF9C64F64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CCDC4-B424-4F67-8914-28A5EECBE3BB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53A57-AC60-49CA-B1F8-57C22868933D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429EA-4F8D-4712-92B9-F23884A1C4BB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71B8F-58EC-4782-BA31-13866057038C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D2146-04D8-4BCD-8C7F-7B649711FCCD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CC918-B605-4E6C-9CB3-7B906FE48D92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CD8584-5627-45B8-B02A-281D030AC81F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09595-EED5-4C37-8420-58C3AD6682AF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4937E-C485-4EBE-8275-1CE9509DBE94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0F90E-8501-4BD5-8FCD-242DBE55B612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A25FE-D37A-46F1-8D7C-EAE112A57C1B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1A02F-CF32-406C-8315-753ACB5EE597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07F8D-360F-4FFC-9EF3-0F3611D8917A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B4DFD-96EE-4A54-8D49-9C3B0C5AF072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9E8AA-3703-4091-906A-063690FFD0CD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DFF30-E7CB-4E13-8053-A295C434DE38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9A169-7EBE-4ED5-A258-703E3B4EAF24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59057-C035-442F-93C7-872BA7F3325A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AB6D5-5BC7-433B-9DC4-AC31CDE454D3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0"/>
          <p:cNvSpPr/>
          <p:nvPr/>
        </p:nvSpPr>
        <p:spPr>
          <a:xfrm>
            <a:off x="904875" y="3648075"/>
            <a:ext cx="73152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21"/>
          <p:cNvSpPr/>
          <p:nvPr/>
        </p:nvSpPr>
        <p:spPr>
          <a:xfrm>
            <a:off x="904875" y="3648075"/>
            <a:ext cx="2286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4763"/>
            <a:ext cx="2286000" cy="366712"/>
          </a:xfrm>
        </p:spPr>
        <p:txBody>
          <a:bodyPr/>
          <a:lstStyle>
            <a:lvl1pPr>
              <a:defRPr sz="1400"/>
            </a:lvl1pPr>
          </a:lstStyle>
          <a:p>
            <a:pPr>
              <a:defRPr/>
            </a:pPr>
            <a:fld id="{AB70104C-0883-493F-B41B-8AA5DB846569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11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775" y="6354763"/>
            <a:ext cx="3475038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025" y="6354763"/>
            <a:ext cx="12192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ED6179-2113-4579-9028-40DB066B81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B59284-D83B-452E-B405-4C30D63FEFB7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9029E-1017-4ACB-8C61-BD02454D6A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914400" y="2819400"/>
            <a:ext cx="73152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914400" y="2819400"/>
            <a:ext cx="2286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/>
          <a:lstStyle>
            <a:lvl1pPr algn="r">
              <a:buNone/>
              <a:defRPr sz="3200" b="0"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4763"/>
            <a:ext cx="22860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FFB5E9-0DB1-46BE-AF7F-E206F2AE423F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775" y="6354763"/>
            <a:ext cx="3475038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975" y="6354763"/>
            <a:ext cx="1520825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902B29-1861-4789-8C0C-FC0AFCDC8BD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4E9AA-44C1-4F25-9E68-E43F2407A5E5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DEBAF-73B4-4EA6-A0F3-EE32E09FA8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42DF3-5C8D-44CC-B830-8D2BAD9BD9B0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0526F-5A8B-4757-B093-C4CB93716EA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A462-7CB4-461C-87DB-F0BBA6963A0E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BC5714-842D-4200-A532-DD9751A96F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B0C0A-4BFC-4D76-AFC7-C01FB4C28BA9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A3BD8-D6F1-4B33-8867-6958767383C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Straight Connector 9"/>
          <p:cNvSpPr>
            <a:spLocks noChangeShapeType="1"/>
          </p:cNvSpPr>
          <p:nvPr/>
        </p:nvSpPr>
        <p:spPr bwMode="auto">
          <a:xfrm rot="5400000">
            <a:off x="3160712" y="3324226"/>
            <a:ext cx="603567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D6B28-44E9-4963-8538-DDEE2A55EC84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B5994-D39B-40E1-810A-3BED691695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9"/>
          <p:cNvSpPr/>
          <p:nvPr/>
        </p:nvSpPr>
        <p:spPr>
          <a:xfrm>
            <a:off x="457200" y="500063"/>
            <a:ext cx="182563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993F1-A5CB-48C6-9502-E0692C60053C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DDED00-4167-41C6-BC55-8635162371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EB2BA-E799-461B-A678-A5F9224554E2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E0B80-FF2A-4B08-9182-4C73CDBC9D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Straight Connector 8"/>
          <p:cNvSpPr>
            <a:spLocks noChangeShapeType="1"/>
          </p:cNvSpPr>
          <p:nvPr/>
        </p:nvSpPr>
        <p:spPr bwMode="auto">
          <a:xfrm rot="5400000">
            <a:off x="3630612" y="3201988"/>
            <a:ext cx="585152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6A7DB-E41C-4BF1-91C1-A90EDF0AB591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FEF21C-24B9-4F6A-BD3A-167FDA5FFF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0"/>
          <p:cNvSpPr/>
          <p:nvPr/>
        </p:nvSpPr>
        <p:spPr>
          <a:xfrm>
            <a:off x="904875" y="3648075"/>
            <a:ext cx="73152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21"/>
          <p:cNvSpPr/>
          <p:nvPr/>
        </p:nvSpPr>
        <p:spPr>
          <a:xfrm>
            <a:off x="904875" y="3648075"/>
            <a:ext cx="2286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4763"/>
            <a:ext cx="2286000" cy="366712"/>
          </a:xfrm>
        </p:spPr>
        <p:txBody>
          <a:bodyPr/>
          <a:lstStyle>
            <a:lvl1pPr>
              <a:defRPr sz="1400"/>
            </a:lvl1pPr>
          </a:lstStyle>
          <a:p>
            <a:pPr>
              <a:defRPr/>
            </a:pPr>
            <a:fld id="{70881AC8-2DA7-4D4F-8562-A0398DAE61D5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11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775" y="6354763"/>
            <a:ext cx="3475038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025" y="6354763"/>
            <a:ext cx="12192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718B91-9206-443C-91A7-9E63F21D23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A0D18-F451-447B-8265-0A2D7ACB7624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E2937-F34E-481C-98A6-7D3571F02C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914400" y="2819400"/>
            <a:ext cx="7315200" cy="1279525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914400" y="2819400"/>
            <a:ext cx="228600" cy="1279525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/>
          <a:lstStyle>
            <a:lvl1pPr algn="r">
              <a:buNone/>
              <a:defRPr sz="3200" b="0"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4763"/>
            <a:ext cx="2286000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9EBB48-3A50-4D9B-A3EC-EEB0CD4D8239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775" y="6354763"/>
            <a:ext cx="3475038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975" y="6354763"/>
            <a:ext cx="1520825" cy="3667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4E976F-40E3-4C6E-AF1B-82EE217A44B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4DAA5-2F22-4F4D-9736-62632A8199A9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03F98-80E7-43C4-8F5F-C505ED5240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DD2FE-A2DA-42C2-A821-57C4D8B08ECD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C5827-F52E-4711-94E6-409B5E8D74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9F7A9-8CF8-4442-B570-5886072F9A2A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6C2AF-1CDA-404B-889D-4FA6BA0095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3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369C3-D21E-4133-903E-2863B30D6E81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7F117-5E36-4844-88A8-D9EF68C159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Straight Connector 9"/>
          <p:cNvSpPr>
            <a:spLocks noChangeShapeType="1"/>
          </p:cNvSpPr>
          <p:nvPr/>
        </p:nvSpPr>
        <p:spPr bwMode="auto">
          <a:xfrm rot="5400000">
            <a:off x="3160712" y="3324226"/>
            <a:ext cx="603567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66F6A-49AB-48B0-9EDF-B5B9CBCBA84C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E36F0-225C-4590-9B87-2C1258CA80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457200" y="500063"/>
            <a:ext cx="182563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A32D5-1923-435C-90FE-B48B0D8319B2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780F1-1F35-47D0-9FE4-B0CB528127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F2BA-0BAA-4574-A463-4506E838B8C2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B1A59-9C34-4308-9BE2-1109C86FE9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5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traight Connector 8"/>
          <p:cNvSpPr>
            <a:spLocks noChangeShapeType="1"/>
          </p:cNvSpPr>
          <p:nvPr/>
        </p:nvSpPr>
        <p:spPr bwMode="auto">
          <a:xfrm rot="5400000">
            <a:off x="3630612" y="3201988"/>
            <a:ext cx="5851525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BFB03-C8AD-4E57-BF7C-8B4C4BB7AD48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8CE54-655D-4826-BF9E-0A86ABBB42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6B6281-E177-427D-A718-280F4E49ADA7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83ECFBF-25D0-47E4-A39D-FB6625506A41}" type="slidenum">
              <a:rPr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4" r:id="rId2"/>
    <p:sldLayoutId id="2147483743" r:id="rId3"/>
    <p:sldLayoutId id="2147483742" r:id="rId4"/>
    <p:sldLayoutId id="2147483741" r:id="rId5"/>
    <p:sldLayoutId id="2147483740" r:id="rId6"/>
    <p:sldLayoutId id="2147483739" r:id="rId7"/>
    <p:sldLayoutId id="2147483738" r:id="rId8"/>
    <p:sldLayoutId id="2147483737" r:id="rId9"/>
    <p:sldLayoutId id="2147483736" r:id="rId10"/>
    <p:sldLayoutId id="21474837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Arial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Arial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9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52400"/>
            <a:ext cx="82296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25603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219200"/>
            <a:ext cx="8229600" cy="491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175" cy="3651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ABD7A7-A539-47F2-9662-BB514A275DD9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775" y="6356350"/>
            <a:ext cx="3505200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775" y="6356350"/>
            <a:ext cx="1981200" cy="3651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1BA102-4835-46DE-A829-1135D22ED2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0" r:id="rId2"/>
    <p:sldLayoutId id="2147483766" r:id="rId3"/>
    <p:sldLayoutId id="2147483759" r:id="rId4"/>
    <p:sldLayoutId id="2147483758" r:id="rId5"/>
    <p:sldLayoutId id="2147483767" r:id="rId6"/>
    <p:sldLayoutId id="2147483768" r:id="rId7"/>
    <p:sldLayoutId id="2147483769" r:id="rId8"/>
    <p:sldLayoutId id="2147483770" r:id="rId9"/>
    <p:sldLayoutId id="2147483757" r:id="rId10"/>
    <p:sldLayoutId id="21474837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6000"/>
        <a:buFont typeface="Wingdings 3" pitchFamily="18" charset="2"/>
        <a:buChar char="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6000"/>
        <a:buFont typeface="Wingdings 3" pitchFamily="18" charset="2"/>
        <a:buChar char=""/>
        <a:defRPr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500"/>
        </a:spcBef>
        <a:spcAft>
          <a:spcPct val="0"/>
        </a:spcAft>
        <a:buClr>
          <a:srgbClr val="BCBCBC"/>
        </a:buClr>
        <a:buSzPct val="76000"/>
        <a:buFont typeface="Wingdings 3" pitchFamily="18" charset="2"/>
        <a:buChar char="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400"/>
        </a:spcBef>
        <a:spcAft>
          <a:spcPct val="0"/>
        </a:spcAft>
        <a:buClr>
          <a:srgbClr val="8BA2B4"/>
        </a:buClr>
        <a:buSzPct val="70000"/>
        <a:buFont typeface="Wingdings" pitchFamily="2" charset="2"/>
        <a:buChar char="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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52400"/>
            <a:ext cx="82296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7891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219200"/>
            <a:ext cx="8229600" cy="491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175" cy="3651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464653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6426FBC-62EE-42D5-93E0-CE8FC8D135CC}" type="datetimeFigureOut">
              <a:rPr lang="en-GB"/>
              <a:pPr>
                <a:defRPr/>
              </a:pPr>
              <a:t>10/03/2023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775" y="6356350"/>
            <a:ext cx="3505200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464653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775" y="6356350"/>
            <a:ext cx="1981200" cy="3651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464653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76579D-068D-4C76-A8DF-98FDC60126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500" cy="12065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64" r:id="rId2"/>
    <p:sldLayoutId id="2147483773" r:id="rId3"/>
    <p:sldLayoutId id="2147483763" r:id="rId4"/>
    <p:sldLayoutId id="2147483762" r:id="rId5"/>
    <p:sldLayoutId id="2147483774" r:id="rId6"/>
    <p:sldLayoutId id="2147483775" r:id="rId7"/>
    <p:sldLayoutId id="2147483776" r:id="rId8"/>
    <p:sldLayoutId id="2147483777" r:id="rId9"/>
    <p:sldLayoutId id="2147483761" r:id="rId10"/>
    <p:sldLayoutId id="214748377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Bookman Old Style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6000"/>
        <a:buFont typeface="Wingdings 3" pitchFamily="18" charset="2"/>
        <a:buChar char="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6000"/>
        <a:buFont typeface="Wingdings 3" pitchFamily="18" charset="2"/>
        <a:buChar char=""/>
        <a:defRPr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500"/>
        </a:spcBef>
        <a:spcAft>
          <a:spcPct val="0"/>
        </a:spcAft>
        <a:buClr>
          <a:srgbClr val="BCBCBC"/>
        </a:buClr>
        <a:buSzPct val="76000"/>
        <a:buFont typeface="Wingdings 3" pitchFamily="18" charset="2"/>
        <a:buChar char="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400"/>
        </a:spcBef>
        <a:spcAft>
          <a:spcPct val="0"/>
        </a:spcAft>
        <a:buClr>
          <a:srgbClr val="8BA2B4"/>
        </a:buClr>
        <a:buSzPct val="70000"/>
        <a:buFont typeface="Wingdings" pitchFamily="2" charset="2"/>
        <a:buChar char="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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 lIns="90000" tIns="45000" rIns="90000" bIns="45000">
            <a:norm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eaLnBrk="1" fontAlgn="auto" hangingPunct="1">
              <a:spcAft>
                <a:spcPts val="0"/>
              </a:spcAft>
              <a:buFont typeface="StarSymbol"/>
              <a:buNone/>
              <a:defRPr/>
            </a:pPr>
            <a:r>
              <a:rPr lang="en-US" sz="2400" dirty="0">
                <a:solidFill>
                  <a:srgbClr val="000000"/>
                </a:solidFill>
                <a:ea typeface="Microsoft YaHei" pitchFamily="2"/>
                <a:cs typeface="Mangal" pitchFamily="2"/>
              </a:rPr>
              <a:t>BMMB7017 Contemporary Issues in Performance Measurement</a:t>
            </a:r>
          </a:p>
        </p:txBody>
      </p:sp>
      <p:sp>
        <p:nvSpPr>
          <p:cNvPr id="52226" name="Subtitle 2"/>
          <p:cNvSpPr>
            <a:spLocks noGrp="1"/>
          </p:cNvSpPr>
          <p:nvPr>
            <p:ph type="subTitle" idx="1"/>
          </p:nvPr>
        </p:nvSpPr>
        <p:spPr>
          <a:xfrm>
            <a:off x="1219200" y="5013176"/>
            <a:ext cx="6858000" cy="680814"/>
          </a:xfrm>
        </p:spPr>
        <p:txBody>
          <a:bodyPr lIns="90000" tIns="45000" rIns="90000" bIns="45000"/>
          <a:lstStyle/>
          <a:p>
            <a:pPr eaLnBrk="1" hangingPunct="1">
              <a:buSzPct val="45000"/>
              <a:buFont typeface="StarSymbol"/>
              <a:buNone/>
              <a:tabLst>
                <a:tab pos="0" algn="l"/>
              </a:tabLst>
              <a:defRPr/>
            </a:pPr>
            <a:r>
              <a:rPr lang="en-GB" dirty="0">
                <a:solidFill>
                  <a:srgbClr val="464653"/>
                </a:solidFill>
                <a:ea typeface="Microsoft YaHei"/>
                <a:cs typeface="Mangal" pitchFamily="2"/>
              </a:rPr>
              <a:t>Performance Measurement in a </a:t>
            </a:r>
            <a:r>
              <a:rPr lang="en-GB" dirty="0" err="1">
                <a:solidFill>
                  <a:srgbClr val="464653"/>
                </a:solidFill>
                <a:ea typeface="Microsoft YaHei"/>
                <a:cs typeface="Mangal" pitchFamily="2"/>
              </a:rPr>
              <a:t>Divisionalized</a:t>
            </a:r>
            <a:r>
              <a:rPr lang="en-GB" dirty="0">
                <a:solidFill>
                  <a:srgbClr val="464653"/>
                </a:solidFill>
                <a:ea typeface="Microsoft YaHei"/>
                <a:cs typeface="Mangal" pitchFamily="2"/>
              </a:rPr>
              <a:t> Organisation</a:t>
            </a:r>
          </a:p>
          <a:p>
            <a:pPr eaLnBrk="1" hangingPunct="1">
              <a:buSzPct val="45000"/>
              <a:buFont typeface="StarSymbol"/>
              <a:buNone/>
              <a:tabLst>
                <a:tab pos="0" algn="l"/>
              </a:tabLst>
              <a:defRPr/>
            </a:pPr>
            <a:r>
              <a:rPr lang="en-GB" dirty="0">
                <a:solidFill>
                  <a:srgbClr val="464653"/>
                </a:solidFill>
                <a:ea typeface="Microsoft YaHei"/>
                <a:cs typeface="Mangal" pitchFamily="2"/>
              </a:rPr>
              <a:t> </a:t>
            </a:r>
            <a:endParaRPr lang="en-GB" sz="1400" i="1" dirty="0">
              <a:solidFill>
                <a:srgbClr val="464653"/>
              </a:solidFill>
              <a:ea typeface="Microsoft YaHei"/>
              <a:cs typeface="Mangal" pitchFamily="2"/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Management Control and performance measurement systems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 lIns="90000" tIns="45000" rIns="90000" bIns="45000" rtlCol="0" anchor="b">
            <a:norm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en-US" sz="3200" kern="1200" dirty="0">
                <a:solidFill>
                  <a:srgbClr val="464653"/>
                </a:solidFill>
                <a:latin typeface="Bookman Old Style"/>
                <a:ea typeface="Microsoft YaHei" pitchFamily="2"/>
                <a:cs typeface="Mangal" pitchFamily="2"/>
              </a:rPr>
              <a:t>Learning outcomes.</a:t>
            </a:r>
          </a:p>
        </p:txBody>
      </p:sp>
      <p:sp>
        <p:nvSpPr>
          <p:cNvPr id="54274" name="Content Placeholder 2"/>
          <p:cNvSpPr>
            <a:spLocks noGrp="1"/>
          </p:cNvSpPr>
          <p:nvPr>
            <p:ph idx="1"/>
          </p:nvPr>
        </p:nvSpPr>
        <p:spPr/>
        <p:txBody>
          <a:bodyPr lIns="90000" tIns="45000" rIns="90000" bIns="45000"/>
          <a:lstStyle/>
          <a:p>
            <a:pPr marL="0" indent="0" eaLnBrk="1" hangingPunct="1">
              <a:spcBef>
                <a:spcPts val="600"/>
              </a:spcBef>
              <a:buClr>
                <a:srgbClr val="727CA3"/>
              </a:buClr>
              <a:buSzPct val="76000"/>
              <a:buFont typeface="Wingdings 3" pitchFamily="18" charset="2"/>
              <a:buChar char=""/>
            </a:pPr>
            <a:r>
              <a:rPr lang="en-GB" sz="2400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To analyse the strengths and weaknesses of output (or, results) controls</a:t>
            </a:r>
          </a:p>
          <a:p>
            <a:pPr marL="0" indent="0" eaLnBrk="1" hangingPunct="1">
              <a:spcBef>
                <a:spcPts val="600"/>
              </a:spcBef>
              <a:buClr>
                <a:srgbClr val="727CA3"/>
              </a:buClr>
              <a:buSzPct val="76000"/>
              <a:buFont typeface="Wingdings 3" pitchFamily="18" charset="2"/>
              <a:buChar char=""/>
            </a:pPr>
            <a:r>
              <a:rPr lang="en-GB" sz="2400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To appreciate the difference between evaluating the performance of a divisional manager and the economic performance of a division</a:t>
            </a:r>
          </a:p>
          <a:p>
            <a:pPr marL="0" indent="0" eaLnBrk="1" hangingPunct="1">
              <a:spcBef>
                <a:spcPts val="600"/>
              </a:spcBef>
              <a:buClr>
                <a:srgbClr val="727CA3"/>
              </a:buClr>
              <a:buSzPct val="76000"/>
              <a:buFont typeface="Wingdings 3" pitchFamily="18" charset="2"/>
              <a:buChar char=""/>
            </a:pPr>
            <a:r>
              <a:rPr lang="en-GB" sz="2400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To calculate commonly used measures of divisional performance and understand their strengths and weaknesses.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Control and Performa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 lIns="90000" tIns="45000" rIns="90000" bIns="45000" rtlCol="0" anchor="b">
            <a:norm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en-US" sz="3200" kern="1200" dirty="0">
                <a:solidFill>
                  <a:srgbClr val="464653"/>
                </a:solidFill>
                <a:latin typeface="Bookman Old Style"/>
                <a:ea typeface="Microsoft YaHei" pitchFamily="2"/>
                <a:cs typeface="Mangal" pitchFamily="2"/>
              </a:rPr>
              <a:t>Performance Measurement and Control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 lIns="90000" tIns="45000" rIns="90000" bIns="45000" rtlCol="0">
            <a:normAutofit/>
          </a:bodyPr>
          <a:lstStyle>
            <a:def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lnSpc>
                <a:spcPct val="100000"/>
              </a:lnSpc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en-US" sz="18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en-US" sz="1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9pPr>
          </a:lstStyle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None/>
              <a:defRPr/>
            </a:pPr>
            <a:r>
              <a:rPr lang="en-GB" dirty="0"/>
              <a:t>Two main aspects of this problem:</a:t>
            </a:r>
          </a:p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None/>
              <a:defRPr/>
            </a:pPr>
            <a:r>
              <a:rPr lang="en-GB" dirty="0"/>
              <a:t>1. how to design systems that define the performance required, indicate appropriate action and report when the target performance is being achieved [technical aspect]</a:t>
            </a:r>
          </a:p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None/>
              <a:defRPr/>
            </a:pPr>
            <a:endParaRPr lang="en-GB" dirty="0"/>
          </a:p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None/>
              <a:defRPr/>
            </a:pPr>
            <a:r>
              <a:rPr lang="en-GB" dirty="0"/>
              <a:t>2.  how to motivate managers to do what is best for the organisation, even if it means reporting performance measures which will be interpreted adversely (behavioural aspect)</a:t>
            </a:r>
          </a:p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dirty="0"/>
              <a:t>*Otley, D (2003)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>
                <a:solidFill>
                  <a:srgbClr val="000000"/>
                </a:solidFill>
              </a:rPr>
              <a:t>Designing an effective PM system based on results controls: technical aspects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484313"/>
            <a:ext cx="8291513" cy="4897437"/>
          </a:xfrm>
        </p:spPr>
        <p:txBody>
          <a:bodyPr lIns="90000" tIns="45000" rIns="90000" bIns="45000" rtlCol="0">
            <a:normAutofit/>
          </a:bodyPr>
          <a:lstStyle>
            <a:def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lnSpc>
                <a:spcPct val="100000"/>
              </a:lnSpc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en-US" sz="18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en-US" sz="1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9pPr>
          </a:lstStyle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StarSymbol"/>
              <a:buNone/>
              <a:defRPr/>
            </a:pPr>
            <a:r>
              <a:rPr lang="en-GB" sz="2800" dirty="0"/>
              <a:t>Questions to consider:</a:t>
            </a:r>
          </a:p>
          <a:p>
            <a:pPr marL="0" lvl="1" indent="0" eaLnBrk="1" fontAlgn="auto">
              <a:spcBef>
                <a:spcPts val="499"/>
              </a:spcBef>
              <a:spcAft>
                <a:spcPts val="0"/>
              </a:spcAft>
              <a:buClr>
                <a:srgbClr val="9FB8CD"/>
              </a:buClr>
              <a:buSzPct val="76000"/>
              <a:buFont typeface="Wingdings 3"/>
              <a:buChar char=""/>
              <a:defRPr/>
            </a:pPr>
            <a:r>
              <a:rPr lang="en-GB" sz="2100" dirty="0">
                <a:solidFill>
                  <a:srgbClr val="464653"/>
                </a:solidFill>
              </a:rPr>
              <a:t> 	</a:t>
            </a:r>
            <a:r>
              <a:rPr lang="en-GB" sz="2400" dirty="0">
                <a:solidFill>
                  <a:srgbClr val="464653"/>
                </a:solidFill>
              </a:rPr>
              <a:t>What results do you want to measure?</a:t>
            </a:r>
          </a:p>
          <a:p>
            <a:pPr marL="0" lvl="1" indent="0" eaLnBrk="1" fontAlgn="auto">
              <a:spcBef>
                <a:spcPts val="499"/>
              </a:spcBef>
              <a:spcAft>
                <a:spcPts val="0"/>
              </a:spcAft>
              <a:buClr>
                <a:srgbClr val="9FB8CD"/>
              </a:buClr>
              <a:buSzPct val="76000"/>
              <a:buFont typeface="Wingdings 3"/>
              <a:buChar char=""/>
              <a:defRPr/>
            </a:pPr>
            <a:r>
              <a:rPr lang="en-GB" sz="2400" dirty="0">
                <a:solidFill>
                  <a:srgbClr val="464653"/>
                </a:solidFill>
              </a:rPr>
              <a:t> 	What should the performance target be?  </a:t>
            </a:r>
          </a:p>
          <a:p>
            <a:pPr marL="0" lvl="1" indent="0" eaLnBrk="1" fontAlgn="auto">
              <a:spcBef>
                <a:spcPts val="499"/>
              </a:spcBef>
              <a:spcAft>
                <a:spcPts val="0"/>
              </a:spcAft>
              <a:buClr>
                <a:srgbClr val="9FB8CD"/>
              </a:buClr>
              <a:buSzPct val="76000"/>
              <a:buFont typeface="Wingdings 3"/>
              <a:buChar char=""/>
              <a:defRPr/>
            </a:pPr>
            <a:r>
              <a:rPr lang="en-GB" sz="2400" dirty="0">
                <a:solidFill>
                  <a:srgbClr val="464653"/>
                </a:solidFill>
              </a:rPr>
              <a:t>  	Can performance be measured appropriately (accurately) 	and in a timely manner?</a:t>
            </a:r>
          </a:p>
          <a:p>
            <a:pPr marL="0" lvl="1" indent="0" eaLnBrk="1" fontAlgn="auto">
              <a:spcBef>
                <a:spcPts val="499"/>
              </a:spcBef>
              <a:spcAft>
                <a:spcPts val="0"/>
              </a:spcAft>
              <a:buClr>
                <a:srgbClr val="9FB8CD"/>
              </a:buClr>
              <a:buSzPct val="76000"/>
              <a:buFont typeface="Wingdings 3"/>
              <a:buChar char=""/>
              <a:defRPr/>
            </a:pPr>
            <a:r>
              <a:rPr lang="en-GB" sz="2400" dirty="0">
                <a:solidFill>
                  <a:srgbClr val="464653"/>
                </a:solidFill>
              </a:rPr>
              <a:t>    	Should rewards(punishments) be linked to success(failure) 	in meeting targets?  If so, what sort of 	rewards(punishments)?</a:t>
            </a:r>
          </a:p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Font typeface="StarSymbol"/>
              <a:buNone/>
              <a:defRPr/>
            </a:pPr>
            <a:endParaRPr lang="en-GB" sz="2400" dirty="0"/>
          </a:p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Font typeface="StarSymbol"/>
              <a:buNone/>
              <a:defRPr/>
            </a:pP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200">
                <a:solidFill>
                  <a:srgbClr val="000000"/>
                </a:solidFill>
              </a:rPr>
              <a:t>Designing an effective PM system based on results controls: technical aspects</a:t>
            </a:r>
            <a:endParaRPr lang="en-GB" sz="3200">
              <a:solidFill>
                <a:srgbClr val="000000"/>
              </a:solidFill>
              <a:latin typeface="Gill Sans MT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en-GB" sz="2400" dirty="0">
                <a:solidFill>
                  <a:srgbClr val="000000"/>
                </a:solidFill>
                <a:latin typeface="Gill Sans MT" pitchFamily="34" charset="0"/>
              </a:rPr>
              <a:t>What performance do we want to measure? 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en-GB" sz="2400" dirty="0">
              <a:solidFill>
                <a:srgbClr val="000000"/>
              </a:solidFill>
              <a:latin typeface="Gill Sans MT" pitchFamily="34" charset="0"/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en-GB" sz="2400" dirty="0">
                <a:solidFill>
                  <a:srgbClr val="000000"/>
                </a:solidFill>
                <a:latin typeface="Gill Sans MT" pitchFamily="34" charset="0"/>
              </a:rPr>
              <a:t>PM systems in organisations 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en-GB" sz="2400" dirty="0">
              <a:solidFill>
                <a:srgbClr val="000000"/>
              </a:solidFill>
              <a:latin typeface="Gill Sans MT" pitchFamily="34" charset="0"/>
            </a:endParaRP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r>
              <a:rPr lang="en-GB" sz="2400" dirty="0">
                <a:solidFill>
                  <a:srgbClr val="000000"/>
                </a:solidFill>
                <a:latin typeface="Gill Sans MT" pitchFamily="34" charset="0"/>
              </a:rPr>
              <a:t>	“should consist of an adequate number of indicators, 	which can inform the decision-making processes, rather 	than aim at providing “true representations” of 	performance” (</a:t>
            </a:r>
            <a:r>
              <a:rPr lang="en-GB" sz="2400" dirty="0" err="1">
                <a:solidFill>
                  <a:srgbClr val="000000"/>
                </a:solidFill>
                <a:latin typeface="Gill Sans MT" pitchFamily="34" charset="0"/>
              </a:rPr>
              <a:t>Micheli</a:t>
            </a:r>
            <a:r>
              <a:rPr lang="en-GB" sz="2400" dirty="0">
                <a:solidFill>
                  <a:srgbClr val="000000"/>
                </a:solidFill>
                <a:latin typeface="Gill Sans MT" pitchFamily="34" charset="0"/>
              </a:rPr>
              <a:t> and Mari 2014, p. 154).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 lIns="90000" tIns="45000" rIns="90000" bIns="45000" rtlCol="0" anchor="b">
            <a:norm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en-GB" sz="3200" dirty="0">
                <a:solidFill>
                  <a:sysClr val="windowText" lastClr="000000"/>
                </a:solidFill>
              </a:rPr>
              <a:t>Designing an effective PM system based on results controls: technical aspects</a:t>
            </a:r>
            <a:endParaRPr lang="en-US" sz="3200" kern="1200" dirty="0">
              <a:solidFill>
                <a:srgbClr val="464653"/>
              </a:solidFill>
              <a:latin typeface="Bookman Old Style"/>
              <a:ea typeface="Microsoft YaHei" pitchFamily="2"/>
              <a:cs typeface="Mangal" pitchFamily="2"/>
            </a:endParaRP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91513" cy="4924425"/>
          </a:xfrm>
        </p:spPr>
        <p:txBody>
          <a:bodyPr lIns="90000" tIns="45000" rIns="90000" bIns="45000" rtlCol="0">
            <a:normAutofit fontScale="92500" lnSpcReduction="10000"/>
          </a:bodyPr>
          <a:lstStyle>
            <a:def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en-US" sz="2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lnSpc>
                <a:spcPct val="100000"/>
              </a:lnSpc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lnSpc>
                <a:spcPct val="100000"/>
              </a:lnSpc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en-US" sz="18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en-US" sz="16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lnSpc>
                <a:spcPct val="100000"/>
              </a:lnSpc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en-US" sz="2000" b="0" i="0" u="none" strike="noStrike" kern="1200" cap="none" spc="0" baseline="0">
                <a:ln>
                  <a:noFill/>
                </a:ln>
                <a:solidFill>
                  <a:srgbClr val="000000"/>
                </a:solidFill>
                <a:latin typeface="Gill Sans MT"/>
                <a:ea typeface="Microsoft YaHei" pitchFamily="2"/>
                <a:cs typeface="Mangal" pitchFamily="2"/>
              </a:defRPr>
            </a:lvl9pPr>
          </a:lstStyle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Technical validity means that:</a:t>
            </a:r>
          </a:p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None/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2000" lvl="1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Performance is measureable in a meaningful way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Micheli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&amp; Mari, 2014)</a:t>
            </a:r>
          </a:p>
          <a:p>
            <a:pPr marL="432000" lvl="1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2000" lvl="1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cause-and-effect relationship between actions and results is accepted as reasonable </a:t>
            </a:r>
          </a:p>
          <a:p>
            <a:pPr marL="432000" lvl="1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2000" lvl="1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outputs/results are measured “accurately”  </a:t>
            </a:r>
          </a:p>
          <a:p>
            <a:pPr marL="432000" lvl="1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2000" lvl="1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outputs are controllable by the person asked to achieve the targets</a:t>
            </a:r>
          </a:p>
          <a:p>
            <a:pPr marL="432000" lvl="1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2000" lvl="1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targets are perceived to be challenging but achievable</a:t>
            </a:r>
          </a:p>
          <a:p>
            <a:pPr marL="0" indent="0" eaLnBrk="1" fontAlgn="auto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sz="2000" dirty="0"/>
              <a:t>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z="3200" dirty="0">
                <a:solidFill>
                  <a:srgbClr val="000000"/>
                </a:solidFill>
              </a:rPr>
              <a:t>Designing an effective PM system based on results controls: behavioural aspects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lvl="1" indent="0" eaLnBrk="1" fontAlgn="auto" hangingPunct="1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None/>
              <a:defRPr/>
            </a:pPr>
            <a:r>
              <a:rPr lang="en-GB" sz="22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Dysfunctional effects of output/results controls:</a:t>
            </a:r>
          </a:p>
          <a:p>
            <a:pPr marL="457200" lvl="6" indent="0" eaLnBrk="1" fontAlgn="auto" hangingPunct="1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dirty="0">
                <a:solidFill>
                  <a:srgbClr val="46465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individuals to focus only on what is measured, regardless of whether this is organizationally desirable </a:t>
            </a:r>
            <a:r>
              <a:rPr lang="en-GB" sz="1200" dirty="0">
                <a:solidFill>
                  <a:srgbClr val="46465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(Otley, 2003).</a:t>
            </a:r>
          </a:p>
          <a:p>
            <a:pPr marL="457200" lvl="6" indent="0" eaLnBrk="1" fontAlgn="auto" hangingPunct="1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endParaRPr lang="en-GB" dirty="0">
              <a:solidFill>
                <a:srgbClr val="46465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3" indent="0" eaLnBrk="1" fontAlgn="auto" hangingPunct="1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dirty="0">
                <a:solidFill>
                  <a:srgbClr val="46465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mainly on quantifiable and easily measurable items.</a:t>
            </a:r>
          </a:p>
          <a:p>
            <a:pPr marL="457200" lvl="3" indent="0" eaLnBrk="1" fontAlgn="auto" hangingPunct="1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endParaRPr lang="en-GB" dirty="0">
              <a:solidFill>
                <a:srgbClr val="46465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3" indent="0" eaLnBrk="1" fontAlgn="auto" hangingPunct="1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dirty="0">
                <a:solidFill>
                  <a:srgbClr val="46465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Subject to data manipulation.</a:t>
            </a:r>
          </a:p>
          <a:p>
            <a:pPr marL="457200" lvl="3" indent="0" eaLnBrk="1" fontAlgn="auto" hangingPunct="1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endParaRPr lang="en-GB" dirty="0">
              <a:solidFill>
                <a:srgbClr val="46465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3" indent="0" eaLnBrk="1" fontAlgn="auto" hangingPunct="1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 typeface="Wingdings 3"/>
              <a:buChar char=""/>
              <a:defRPr/>
            </a:pPr>
            <a:r>
              <a:rPr lang="en-GB" dirty="0">
                <a:solidFill>
                  <a:srgbClr val="46465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lead to negative attitudes towards the control system.</a:t>
            </a:r>
            <a:r>
              <a:rPr lang="en-GB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 eaLnBrk="1" fontAlgn="auto" hangingPunct="1">
              <a:spcBef>
                <a:spcPts val="601"/>
              </a:spcBef>
              <a:spcAft>
                <a:spcPts val="0"/>
              </a:spcAft>
              <a:buClr>
                <a:srgbClr val="727CA3"/>
              </a:buClr>
              <a:buSzPct val="76000"/>
              <a:buFontTx/>
              <a:buNone/>
              <a:defRPr/>
            </a:pPr>
            <a:endParaRPr lang="en-GB" sz="2000" dirty="0">
              <a:solidFill>
                <a:sysClr val="windowText" lastClr="000000"/>
              </a:solidFill>
            </a:endParaRP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endParaRPr lang="en-GB" sz="2000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Linking performance with rewards</a:t>
            </a:r>
          </a:p>
        </p:txBody>
      </p:sp>
      <p:pic>
        <p:nvPicPr>
          <p:cNvPr id="66562" name="Picture 2" descr="C:\APPLICATIONS\PowerPoint\Drury M&amp;CA5 PP OHPs\drury_ppt\GIFS\FIG16-4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1412875"/>
            <a:ext cx="8064500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3" name="TextBox 4"/>
          <p:cNvSpPr txBox="1">
            <a:spLocks noChangeArrowheads="1"/>
          </p:cNvSpPr>
          <p:nvPr/>
        </p:nvSpPr>
        <p:spPr bwMode="auto">
          <a:xfrm>
            <a:off x="1042988" y="6381750"/>
            <a:ext cx="7273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Gill Sans MT" pitchFamily="34" charset="0"/>
              </a:rPr>
              <a:t>Originally from Otley (1987) reproduced in Drury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z="3200">
                <a:solidFill>
                  <a:srgbClr val="000000"/>
                </a:solidFill>
                <a:latin typeface="Bookman Old Style" pitchFamily="18" charset="0"/>
              </a:rPr>
              <a:t>Achieving strategic objectives in a divisionalised company</a:t>
            </a:r>
            <a:r>
              <a:rPr lang="en-GB" sz="3200">
                <a:solidFill>
                  <a:srgbClr val="000000"/>
                </a:solidFill>
              </a:rPr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eaLnBrk="1" hangingPunct="1">
              <a:spcBef>
                <a:spcPct val="0"/>
              </a:spcBef>
              <a:buNone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Companies with a divisional structure: divisional managers will have a large degree of autonomy to manage their part of the company.</a:t>
            </a:r>
          </a:p>
          <a:p>
            <a:pPr marL="457200" indent="-457200" eaLnBrk="1" hangingPunct="1">
              <a:spcBef>
                <a:spcPct val="0"/>
              </a:spcBef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Problems:</a:t>
            </a:r>
          </a:p>
          <a:p>
            <a:pPr marL="838200" lvl="1" indent="-381000" eaLnBrk="1" hangingPunct="1">
              <a:spcBef>
                <a:spcPct val="0"/>
              </a:spcBef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DMs may build their own power base and seek to achieve rewards at the expense of the Group and its shareholders.</a:t>
            </a:r>
          </a:p>
          <a:p>
            <a:pPr marL="838200" lvl="1" indent="-381000" eaLnBrk="1" hangingPunct="1">
              <a:spcBef>
                <a:spcPct val="0"/>
              </a:spcBef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Co-ordinating strategy may be more difficult than in a large company structured on functional lines.</a:t>
            </a:r>
          </a:p>
          <a:p>
            <a:pPr marL="838200" lvl="1" indent="-381000" eaLnBrk="1" hangingPunct="1">
              <a:spcBef>
                <a:spcPct val="0"/>
              </a:spcBef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spcBef>
                <a:spcPct val="0"/>
              </a:spcBef>
              <a:buNone/>
            </a:pP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Objective: to develop performance measures to achieve goal congruence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1800">
                <a:solidFill>
                  <a:srgbClr val="000000"/>
                </a:solidFill>
              </a:rPr>
              <a:t>Functional organisational structure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955028876"/>
              </p:ext>
            </p:extLst>
          </p:nvPr>
        </p:nvGraphicFramePr>
        <p:xfrm>
          <a:off x="457200" y="1219200"/>
          <a:ext cx="8229600" cy="4937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8" name="Straight Connector 7"/>
          <p:cNvCxnSpPr/>
          <p:nvPr/>
        </p:nvCxnSpPr>
        <p:spPr>
          <a:xfrm>
            <a:off x="3492500" y="2852738"/>
            <a:ext cx="41751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580063" y="2924175"/>
            <a:ext cx="0" cy="2174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7667625" y="2852738"/>
            <a:ext cx="0" cy="215900"/>
          </a:xfrm>
          <a:prstGeom prst="line">
            <a:avLst/>
          </a:prstGeom>
          <a:ln w="22225" cmpd="sng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580063" y="4365625"/>
            <a:ext cx="0" cy="1150938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7740650" y="4437063"/>
            <a:ext cx="0" cy="1152525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1800">
                <a:solidFill>
                  <a:srgbClr val="000000"/>
                </a:solidFill>
              </a:rPr>
              <a:t>Divisionalised organisational structure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851927443"/>
              </p:ext>
            </p:extLst>
          </p:nvPr>
        </p:nvGraphicFramePr>
        <p:xfrm>
          <a:off x="457200" y="1219200"/>
          <a:ext cx="8229600" cy="4937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1" name="Straight Connector 10"/>
          <p:cNvCxnSpPr/>
          <p:nvPr/>
        </p:nvCxnSpPr>
        <p:spPr>
          <a:xfrm>
            <a:off x="5003800" y="2924175"/>
            <a:ext cx="0" cy="217488"/>
          </a:xfrm>
          <a:prstGeom prst="line">
            <a:avLst/>
          </a:prstGeom>
          <a:ln w="22225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4932363" y="4581525"/>
            <a:ext cx="0" cy="792163"/>
          </a:xfrm>
          <a:prstGeom prst="line">
            <a:avLst/>
          </a:prstGeom>
          <a:ln w="19050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7451725" y="4581525"/>
            <a:ext cx="0" cy="792163"/>
          </a:xfrm>
          <a:prstGeom prst="line">
            <a:avLst/>
          </a:prstGeom>
          <a:ln w="19050"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BC9156F1-5316-EE40-B3DD-83A711C8F7A2}"/>
              </a:ext>
            </a:extLst>
          </p:cNvPr>
          <p:cNvGrpSpPr/>
          <p:nvPr/>
        </p:nvGrpSpPr>
        <p:grpSpPr>
          <a:xfrm>
            <a:off x="4052654" y="4948371"/>
            <a:ext cx="1902291" cy="1207954"/>
            <a:chOff x="1525570" y="3726188"/>
            <a:chExt cx="1902291" cy="1207954"/>
          </a:xfrm>
        </p:grpSpPr>
        <p:sp>
          <p:nvSpPr>
            <p:cNvPr id="8" name="Rounded Rectangle 7">
              <a:extLst>
                <a:ext uri="{FF2B5EF4-FFF2-40B4-BE49-F238E27FC236}">
                  <a16:creationId xmlns:a16="http://schemas.microsoft.com/office/drawing/2014/main" id="{6DD3AD67-91F0-0F48-8DC2-A2D9ECECECEE}"/>
                </a:ext>
              </a:extLst>
            </p:cNvPr>
            <p:cNvSpPr/>
            <p:nvPr/>
          </p:nvSpPr>
          <p:spPr>
            <a:xfrm>
              <a:off x="1525570" y="3726188"/>
              <a:ext cx="1902291" cy="120795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Rounded Rectangle 4">
              <a:extLst>
                <a:ext uri="{FF2B5EF4-FFF2-40B4-BE49-F238E27FC236}">
                  <a16:creationId xmlns:a16="http://schemas.microsoft.com/office/drawing/2014/main" id="{BEDA23A9-995C-4842-8341-C388657D3446}"/>
                </a:ext>
              </a:extLst>
            </p:cNvPr>
            <p:cNvSpPr txBox="1"/>
            <p:nvPr/>
          </p:nvSpPr>
          <p:spPr>
            <a:xfrm>
              <a:off x="1560950" y="3761568"/>
              <a:ext cx="1831531" cy="11371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Other functional managers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EE91835D-9FFF-5946-8B69-69453D73DA07}"/>
              </a:ext>
            </a:extLst>
          </p:cNvPr>
          <p:cNvGrpSpPr/>
          <p:nvPr/>
        </p:nvGrpSpPr>
        <p:grpSpPr>
          <a:xfrm>
            <a:off x="6369727" y="4934669"/>
            <a:ext cx="1902291" cy="1207954"/>
            <a:chOff x="1525570" y="3726188"/>
            <a:chExt cx="1902291" cy="1207954"/>
          </a:xfrm>
        </p:grpSpPr>
        <p:sp>
          <p:nvSpPr>
            <p:cNvPr id="12" name="Rounded Rectangle 11">
              <a:extLst>
                <a:ext uri="{FF2B5EF4-FFF2-40B4-BE49-F238E27FC236}">
                  <a16:creationId xmlns:a16="http://schemas.microsoft.com/office/drawing/2014/main" id="{A4017095-3E0F-0046-903A-72D19EB01413}"/>
                </a:ext>
              </a:extLst>
            </p:cNvPr>
            <p:cNvSpPr/>
            <p:nvPr/>
          </p:nvSpPr>
          <p:spPr>
            <a:xfrm>
              <a:off x="1525570" y="3726188"/>
              <a:ext cx="1902291" cy="1207954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Rounded Rectangle 4">
              <a:extLst>
                <a:ext uri="{FF2B5EF4-FFF2-40B4-BE49-F238E27FC236}">
                  <a16:creationId xmlns:a16="http://schemas.microsoft.com/office/drawing/2014/main" id="{3127EE53-EDAA-9947-ABE3-4E39FA274898}"/>
                </a:ext>
              </a:extLst>
            </p:cNvPr>
            <p:cNvSpPr txBox="1"/>
            <p:nvPr/>
          </p:nvSpPr>
          <p:spPr>
            <a:xfrm>
              <a:off x="1560950" y="3761568"/>
              <a:ext cx="1831531" cy="11371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/>
                <a:t>Other functional managers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z="3200">
                <a:solidFill>
                  <a:srgbClr val="000000"/>
                </a:solidFill>
                <a:latin typeface="Bookman Old Style" pitchFamily="18" charset="0"/>
              </a:rPr>
              <a:t>Responsibilities and authority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eaLnBrk="1" hangingPunct="1">
              <a:spcBef>
                <a:spcPct val="0"/>
              </a:spcBef>
            </a:pPr>
            <a:r>
              <a:rPr lang="en-GB" sz="2400">
                <a:solidFill>
                  <a:srgbClr val="000000"/>
                </a:solidFill>
                <a:latin typeface="Gill Sans MT" pitchFamily="34" charset="0"/>
              </a:rPr>
              <a:t> A profit centre manager:</a:t>
            </a:r>
          </a:p>
          <a:p>
            <a:pPr marL="0" lvl="1" indent="0" eaLnBrk="1" hangingPunct="1">
              <a:spcBef>
                <a:spcPct val="0"/>
              </a:spcBef>
              <a:buFontTx/>
              <a:buNone/>
            </a:pPr>
            <a:r>
              <a:rPr lang="en-GB" sz="2400">
                <a:solidFill>
                  <a:srgbClr val="000000"/>
                </a:solidFill>
                <a:latin typeface="Gill Sans MT" pitchFamily="34" charset="0"/>
              </a:rPr>
              <a:t>	</a:t>
            </a:r>
            <a:r>
              <a:rPr lang="en-GB" sz="2000">
                <a:solidFill>
                  <a:srgbClr val="000000"/>
                </a:solidFill>
                <a:latin typeface="Gill Sans MT" pitchFamily="34" charset="0"/>
              </a:rPr>
              <a:t>Is responsible for generating revenues, controlling costs and earning a satisfactory return on the capital invested in their operations</a:t>
            </a:r>
          </a:p>
          <a:p>
            <a:pPr marL="0" lvl="1" indent="0" eaLnBrk="1" hangingPunct="1">
              <a:spcBef>
                <a:spcPct val="0"/>
              </a:spcBef>
              <a:buFontTx/>
              <a:buNone/>
            </a:pPr>
            <a:r>
              <a:rPr lang="en-GB" sz="2000">
                <a:solidFill>
                  <a:srgbClr val="000000"/>
                </a:solidFill>
                <a:latin typeface="Gill Sans MT" pitchFamily="34" charset="0"/>
              </a:rPr>
              <a:t>	Can hire and fire</a:t>
            </a:r>
          </a:p>
          <a:p>
            <a:pPr marL="0" lvl="1" indent="0" eaLnBrk="1" hangingPunct="1">
              <a:spcBef>
                <a:spcPct val="0"/>
              </a:spcBef>
              <a:buFontTx/>
              <a:buNone/>
            </a:pPr>
            <a:r>
              <a:rPr lang="en-GB" sz="2000">
                <a:solidFill>
                  <a:srgbClr val="000000"/>
                </a:solidFill>
                <a:latin typeface="Gill Sans MT" pitchFamily="34" charset="0"/>
              </a:rPr>
              <a:t>	Can make decisions on markets, products, prices and suppliers</a:t>
            </a:r>
          </a:p>
          <a:p>
            <a:pPr marL="0" indent="0" eaLnBrk="1" hangingPunct="1">
              <a:spcBef>
                <a:spcPct val="0"/>
              </a:spcBef>
            </a:pPr>
            <a:r>
              <a:rPr lang="en-GB" sz="2400">
                <a:solidFill>
                  <a:srgbClr val="000000"/>
                </a:solidFill>
                <a:latin typeface="Gill Sans MT" pitchFamily="34" charset="0"/>
              </a:rPr>
              <a:t> Also, a divisional manager may be an investment centre manager.  </a:t>
            </a:r>
          </a:p>
          <a:p>
            <a:pPr marL="0" indent="0" eaLnBrk="1" hangingPunct="1">
              <a:spcBef>
                <a:spcPct val="0"/>
              </a:spcBef>
            </a:pPr>
            <a:r>
              <a:rPr lang="en-GB" sz="2400">
                <a:solidFill>
                  <a:srgbClr val="000000"/>
                </a:solidFill>
                <a:latin typeface="Gill Sans MT" pitchFamily="34" charset="0"/>
              </a:rPr>
              <a:t>This means that, in addition, to their responsibilities and authority as a profit centre manager, a divisional manager will also make decisions on capital investment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</a:pPr>
            <a:endParaRPr lang="en-GB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4C607-2BCC-304B-8276-566B63B47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7D1B7-7F74-9245-BFFD-294C5328E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We will continue to look at Performance Measurement</a:t>
            </a:r>
          </a:p>
          <a:p>
            <a:r>
              <a:rPr lang="en-US" sz="2000" dirty="0"/>
              <a:t>Focus will be on:</a:t>
            </a:r>
          </a:p>
          <a:p>
            <a:pPr lvl="1"/>
            <a:r>
              <a:rPr lang="en-US" sz="2000" dirty="0"/>
              <a:t>Profit Measures</a:t>
            </a:r>
          </a:p>
          <a:p>
            <a:pPr lvl="1"/>
            <a:r>
              <a:rPr lang="en-US" sz="2000" dirty="0"/>
              <a:t>Balance Scorecards</a:t>
            </a:r>
          </a:p>
          <a:p>
            <a:pPr lvl="1"/>
            <a:r>
              <a:rPr lang="en-US" sz="2000" dirty="0"/>
              <a:t>Return on Investment (ROI)</a:t>
            </a:r>
          </a:p>
          <a:p>
            <a:pPr lvl="1"/>
            <a:r>
              <a:rPr lang="en-US" sz="2000" dirty="0"/>
              <a:t>Residual Income (RI)</a:t>
            </a:r>
          </a:p>
          <a:p>
            <a:pPr lvl="1"/>
            <a:r>
              <a:rPr lang="en-US" sz="2000" dirty="0"/>
              <a:t>Economic Value Added (EVA)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68047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Referen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 noGrp="1"/>
          </p:cNvSpPr>
          <p:nvPr>
            <p:ph type="title"/>
          </p:nvPr>
        </p:nvSpPr>
        <p:spPr/>
        <p:txBody>
          <a:bodyPr lIns="90000" tIns="45000" rIns="90000" bIns="45000" rtlCol="0" anchor="b">
            <a:norm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algn="l" eaLnBrk="1" fontAlgn="auto" hangingPunct="1">
              <a:spcBef>
                <a:spcPts val="0"/>
              </a:spcBef>
              <a:spcAft>
                <a:spcPts val="0"/>
              </a:spcAft>
              <a:buFont typeface="StarSymbol"/>
              <a:buNone/>
              <a:defRPr/>
            </a:pPr>
            <a:r>
              <a:rPr lang="en-US" sz="3200" kern="1200">
                <a:solidFill>
                  <a:srgbClr val="464653"/>
                </a:solidFill>
                <a:latin typeface="Bookman Old Style"/>
                <a:ea typeface="Microsoft YaHei" pitchFamily="2"/>
                <a:cs typeface="Mangal" pitchFamily="2"/>
              </a:rPr>
              <a:t>References</a:t>
            </a:r>
          </a:p>
        </p:txBody>
      </p:sp>
      <p:sp>
        <p:nvSpPr>
          <p:cNvPr id="95234" name="Content Placeholder 3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 lIns="90000" tIns="45000" rIns="90000" bIns="45000"/>
          <a:lstStyle/>
          <a:p>
            <a:pPr marL="0" indent="0" eaLnBrk="1" hangingPunct="1">
              <a:spcBef>
                <a:spcPts val="600"/>
              </a:spcBef>
              <a:buClr>
                <a:srgbClr val="727CA3"/>
              </a:buClr>
              <a:buSzPct val="76000"/>
              <a:buFont typeface="StarSymbol"/>
              <a:buNone/>
            </a:pPr>
            <a:r>
              <a:rPr lang="en-GB" sz="2000" dirty="0" err="1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Beekes</a:t>
            </a:r>
            <a:r>
              <a:rPr lang="en-GB" sz="2000" dirty="0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, W. Otley, D. and </a:t>
            </a:r>
            <a:r>
              <a:rPr lang="en-GB" sz="2000" dirty="0" err="1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Ururuka</a:t>
            </a:r>
            <a:r>
              <a:rPr lang="en-GB" sz="2000" dirty="0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, V. (2010) “The use and consequences of performance management and control systems: a study of a professional services firm”.  </a:t>
            </a:r>
            <a:r>
              <a:rPr lang="en-GB" sz="2000" i="1" dirty="0" err="1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CiMA</a:t>
            </a:r>
            <a:r>
              <a:rPr lang="en-GB" sz="2000" i="1" dirty="0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 Research executive summary series, </a:t>
            </a:r>
            <a:r>
              <a:rPr lang="en-GB" sz="2000" dirty="0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vol 6 (10).</a:t>
            </a:r>
          </a:p>
          <a:p>
            <a:pPr marL="0" indent="0" eaLnBrk="1" hangingPunct="1">
              <a:spcBef>
                <a:spcPts val="600"/>
              </a:spcBef>
              <a:buClr>
                <a:srgbClr val="727CA3"/>
              </a:buClr>
              <a:buSzPct val="76000"/>
              <a:buFont typeface="StarSymbol"/>
              <a:buNone/>
            </a:pPr>
            <a:endParaRPr lang="en-GB" sz="2000" dirty="0">
              <a:solidFill>
                <a:srgbClr val="000000"/>
              </a:solidFill>
              <a:latin typeface="Gill Sans MT" pitchFamily="34" charset="0"/>
              <a:ea typeface="Microsoft YaHei"/>
              <a:cs typeface="Mangal" pitchFamily="2"/>
            </a:endParaRPr>
          </a:p>
          <a:p>
            <a:pPr marL="0" indent="0" eaLnBrk="1" hangingPunct="1">
              <a:spcBef>
                <a:spcPts val="600"/>
              </a:spcBef>
              <a:buClr>
                <a:srgbClr val="727CA3"/>
              </a:buClr>
              <a:buSzPct val="76000"/>
              <a:buFont typeface="StarSymbol"/>
              <a:buNone/>
            </a:pPr>
            <a:r>
              <a:rPr lang="en-GB" sz="2000" dirty="0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Otley, D. (2003) “Management control and performance management: whence and whither?”,  </a:t>
            </a:r>
            <a:r>
              <a:rPr lang="en-GB" sz="2000" i="1" dirty="0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The British Accounting Review</a:t>
            </a:r>
            <a:r>
              <a:rPr lang="en-GB" sz="2000" dirty="0">
                <a:solidFill>
                  <a:srgbClr val="000000"/>
                </a:solidFill>
                <a:latin typeface="Gill Sans MT" pitchFamily="34" charset="0"/>
                <a:ea typeface="Microsoft YaHei"/>
                <a:cs typeface="Mangal" pitchFamily="2"/>
              </a:rPr>
              <a:t>, vol. 35, pp 305-326.</a:t>
            </a:r>
          </a:p>
        </p:txBody>
      </p:sp>
      <p:sp>
        <p:nvSpPr>
          <p:cNvPr id="4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 wrap="square" anchor="t" anchorCtr="0"/>
          <a:lstStyle/>
          <a:p>
            <a:pPr>
              <a:defRPr/>
            </a:pPr>
            <a:fld id="{8A63E7B1-7FD4-4064-BFE7-6124579965B8}" type="slidenum">
              <a:rPr/>
              <a:pPr>
                <a:defRPr/>
              </a:pPr>
              <a:t>14</a:t>
            </a:fld>
            <a:endParaRPr lang="en-GB" sz="1400">
              <a:solidFill>
                <a:srgbClr val="464653"/>
              </a:solidFill>
              <a:latin typeface="Tahoma" pitchFamily="34"/>
              <a:ea typeface="Segoe UI" pitchFamily="2"/>
              <a:cs typeface="Tahoma" pitchFamily="2"/>
            </a:endParaRPr>
          </a:p>
        </p:txBody>
      </p:sp>
    </p:spTree>
  </p:cSld>
  <p:clrMapOvr>
    <a:masterClrMapping/>
  </p:clrMapOvr>
  <p:transition spd="slow"/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gin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ppt/theme/themeOverride2.xml><?xml version="1.0" encoding="utf-8"?>
<a:themeOverride xmlns:a="http://schemas.openxmlformats.org/drawingml/2006/main">
  <a:clrScheme name="Origin">
    <a:dk1>
      <a:sysClr val="windowText" lastClr="000000"/>
    </a:dk1>
    <a:lt1>
      <a:sysClr val="window" lastClr="FFFFFF"/>
    </a:lt1>
    <a:dk2>
      <a:srgbClr val="464653"/>
    </a:dk2>
    <a:lt2>
      <a:srgbClr val="DDE9EC"/>
    </a:lt2>
    <a:accent1>
      <a:srgbClr val="727CA3"/>
    </a:accent1>
    <a:accent2>
      <a:srgbClr val="9FB8CD"/>
    </a:accent2>
    <a:accent3>
      <a:srgbClr val="D2DA7A"/>
    </a:accent3>
    <a:accent4>
      <a:srgbClr val="FADA7A"/>
    </a:accent4>
    <a:accent5>
      <a:srgbClr val="B88472"/>
    </a:accent5>
    <a:accent6>
      <a:srgbClr val="8E736A"/>
    </a:accent6>
    <a:hlink>
      <a:srgbClr val="B292CA"/>
    </a:hlink>
    <a:folHlink>
      <a:srgbClr val="6B56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A3782AA626B4E4A817C4D2E5C256C25" ma:contentTypeVersion="7" ma:contentTypeDescription="Create a new document." ma:contentTypeScope="" ma:versionID="ef2e76d63c4571579a4ff5db7f79915e">
  <xsd:schema xmlns:xsd="http://www.w3.org/2001/XMLSchema" xmlns:xs="http://www.w3.org/2001/XMLSchema" xmlns:p="http://schemas.microsoft.com/office/2006/metadata/properties" xmlns:ns2="78edbb4d-c425-4b9e-9ff5-53075b991b4f" targetNamespace="http://schemas.microsoft.com/office/2006/metadata/properties" ma:root="true" ma:fieldsID="70c6fdda38af680fc7daa67ccdf0ea2d" ns2:_="">
    <xsd:import namespace="78edbb4d-c425-4b9e-9ff5-53075b991b4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LengthInSecond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8edbb4d-c425-4b9e-9ff5-53075b991b4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68B0DA0-6BCD-4BEB-8A87-D36B8A90AD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8edbb4d-c425-4b9e-9ff5-53075b991b4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0A78FC7-E5F8-4913-B860-9694581A2D4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941FB86-F42B-407C-8DD7-2D681F615344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780</TotalTime>
  <Words>793</Words>
  <Application>Microsoft Macintosh PowerPoint</Application>
  <PresentationFormat>On-screen Show (4:3)</PresentationFormat>
  <Paragraphs>111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7" baseType="lpstr">
      <vt:lpstr>Arial</vt:lpstr>
      <vt:lpstr>Bookman Old Style</vt:lpstr>
      <vt:lpstr>Calibri</vt:lpstr>
      <vt:lpstr>Gill Sans MT</vt:lpstr>
      <vt:lpstr>Liberation Sans</vt:lpstr>
      <vt:lpstr>Liberation Serif</vt:lpstr>
      <vt:lpstr>StarSymbol</vt:lpstr>
      <vt:lpstr>Tahoma</vt:lpstr>
      <vt:lpstr>Wingdings</vt:lpstr>
      <vt:lpstr>Wingdings 3</vt:lpstr>
      <vt:lpstr>Office Theme</vt:lpstr>
      <vt:lpstr>Origin</vt:lpstr>
      <vt:lpstr>2_Origin</vt:lpstr>
      <vt:lpstr>BMMB7017 Contemporary Issues in Performance Measurement</vt:lpstr>
      <vt:lpstr>Learning outcomes.</vt:lpstr>
      <vt:lpstr>Performance Measurement and Control</vt:lpstr>
      <vt:lpstr>Designing an effective PM system based on results controls: technical aspects</vt:lpstr>
      <vt:lpstr>Designing an effective PM system based on results controls: technical aspects</vt:lpstr>
      <vt:lpstr>Designing an effective PM system based on results controls: technical aspects</vt:lpstr>
      <vt:lpstr>Designing an effective PM system based on results controls: behavioural aspects</vt:lpstr>
      <vt:lpstr>Linking performance with rewards</vt:lpstr>
      <vt:lpstr>Achieving strategic objectives in a divisionalised company.</vt:lpstr>
      <vt:lpstr>Functional organisational structure</vt:lpstr>
      <vt:lpstr>Divisionalised organisational structure</vt:lpstr>
      <vt:lpstr>Responsibilities and authority</vt:lpstr>
      <vt:lpstr>Next Week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AC302 Advanced Management Accounting</dc:title>
  <dc:creator>Your</dc:creator>
  <cp:lastModifiedBy>Marie Pitson</cp:lastModifiedBy>
  <cp:revision>214</cp:revision>
  <cp:lastPrinted>2015-10-06T11:15:33Z</cp:lastPrinted>
  <dcterms:created xsi:type="dcterms:W3CDTF">2013-09-19T12:24:21Z</dcterms:created>
  <dcterms:modified xsi:type="dcterms:W3CDTF">2023-03-10T08:05:57Z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14.0000</vt:lpwstr>
  </property>
  <property fmtid="{D5CDD505-2E9C-101B-9397-08002B2CF9AE}" pid="3" name="Company">
    <vt:lpwstr>University of Reading</vt:lpwstr>
  </property>
  <property fmtid="{D5CDD505-2E9C-101B-9397-08002B2CF9AE}" pid="4" name="HiddenSlides">
    <vt:r8>0</vt:r8>
  </property>
  <property fmtid="{D5CDD505-2E9C-101B-9397-08002B2CF9AE}" pid="5" name="HyperlinksChanged">
    <vt:bool>false</vt:bool>
  </property>
  <property fmtid="{D5CDD505-2E9C-101B-9397-08002B2CF9AE}" pid="6" name="LinksUpToDate">
    <vt:bool>false</vt:bool>
  </property>
  <property fmtid="{D5CDD505-2E9C-101B-9397-08002B2CF9AE}" pid="7" name="MMClips">
    <vt:r8>0</vt:r8>
  </property>
  <property fmtid="{D5CDD505-2E9C-101B-9397-08002B2CF9AE}" pid="8" name="Notes">
    <vt:r8>2</vt:r8>
  </property>
  <property fmtid="{D5CDD505-2E9C-101B-9397-08002B2CF9AE}" pid="9" name="PresentationFormat">
    <vt:lpwstr>On-screen Show (4:3)</vt:lpwstr>
  </property>
  <property fmtid="{D5CDD505-2E9C-101B-9397-08002B2CF9AE}" pid="10" name="ScaleCrop">
    <vt:bool>false</vt:bool>
  </property>
  <property fmtid="{D5CDD505-2E9C-101B-9397-08002B2CF9AE}" pid="11" name="ShareDoc">
    <vt:bool>false</vt:bool>
  </property>
  <property fmtid="{D5CDD505-2E9C-101B-9397-08002B2CF9AE}" pid="12" name="Slides">
    <vt:r8>26</vt:r8>
  </property>
  <property fmtid="{D5CDD505-2E9C-101B-9397-08002B2CF9AE}" pid="13" name="ContentTypeId">
    <vt:lpwstr>0x0101002A3782AA626B4E4A817C4D2E5C256C25</vt:lpwstr>
  </property>
</Properties>
</file>