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sldIdLst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7F35A1-CF5E-7785-AA6A-28C08A6D151F}" v="175" dt="2022-11-04T14:13:03.3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Gous Uddin (2110027)" userId="S::2110027@student.uwtsd.ac.uk::b6d45911-7069-47cc-b420-25fb33d377df" providerId="AD" clId="Web-{277F35A1-CF5E-7785-AA6A-28C08A6D151F}"/>
    <pc:docChg chg="addSld delSld modSld addMainMaster">
      <pc:chgData name="Syed Gous Uddin (2110027)" userId="S::2110027@student.uwtsd.ac.uk::b6d45911-7069-47cc-b420-25fb33d377df" providerId="AD" clId="Web-{277F35A1-CF5E-7785-AA6A-28C08A6D151F}" dt="2022-11-04T14:13:03.321" v="103" actId="1076"/>
      <pc:docMkLst>
        <pc:docMk/>
      </pc:docMkLst>
      <pc:sldChg chg="modSp">
        <pc:chgData name="Syed Gous Uddin (2110027)" userId="S::2110027@student.uwtsd.ac.uk::b6d45911-7069-47cc-b420-25fb33d377df" providerId="AD" clId="Web-{277F35A1-CF5E-7785-AA6A-28C08A6D151F}" dt="2022-11-04T13:54:57.600" v="31" actId="20577"/>
        <pc:sldMkLst>
          <pc:docMk/>
          <pc:sldMk cId="109857222" sldId="256"/>
        </pc:sldMkLst>
        <pc:spChg chg="mod">
          <ac:chgData name="Syed Gous Uddin (2110027)" userId="S::2110027@student.uwtsd.ac.uk::b6d45911-7069-47cc-b420-25fb33d377df" providerId="AD" clId="Web-{277F35A1-CF5E-7785-AA6A-28C08A6D151F}" dt="2022-11-04T13:53:12.175" v="1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yed Gous Uddin (2110027)" userId="S::2110027@student.uwtsd.ac.uk::b6d45911-7069-47cc-b420-25fb33d377df" providerId="AD" clId="Web-{277F35A1-CF5E-7785-AA6A-28C08A6D151F}" dt="2022-11-04T13:54:57.600" v="3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 del">
        <pc:chgData name="Syed Gous Uddin (2110027)" userId="S::2110027@student.uwtsd.ac.uk::b6d45911-7069-47cc-b420-25fb33d377df" providerId="AD" clId="Web-{277F35A1-CF5E-7785-AA6A-28C08A6D151F}" dt="2022-11-04T13:50:41.201" v="1"/>
        <pc:sldMkLst>
          <pc:docMk/>
          <pc:sldMk cId="1359169593" sldId="257"/>
        </pc:sldMkLst>
      </pc:sldChg>
      <pc:sldChg chg="addSp modSp add modMedia addAnim">
        <pc:chgData name="Syed Gous Uddin (2110027)" userId="S::2110027@student.uwtsd.ac.uk::b6d45911-7069-47cc-b420-25fb33d377df" providerId="AD" clId="Web-{277F35A1-CF5E-7785-AA6A-28C08A6D151F}" dt="2022-11-04T14:13:03.321" v="103" actId="1076"/>
        <pc:sldMkLst>
          <pc:docMk/>
          <pc:sldMk cId="3867579272" sldId="257"/>
        </pc:sldMkLst>
        <pc:spChg chg="mod">
          <ac:chgData name="Syed Gous Uddin (2110027)" userId="S::2110027@student.uwtsd.ac.uk::b6d45911-7069-47cc-b420-25fb33d377df" providerId="AD" clId="Web-{277F35A1-CF5E-7785-AA6A-28C08A6D151F}" dt="2022-11-04T14:12:42.383" v="102" actId="20577"/>
          <ac:spMkLst>
            <pc:docMk/>
            <pc:sldMk cId="3867579272" sldId="257"/>
            <ac:spMk id="4" creationId="{82E7B1DE-AC76-FF17-C70E-F8069B72BE1F}"/>
          </ac:spMkLst>
        </pc:spChg>
        <pc:picChg chg="add mod">
          <ac:chgData name="Syed Gous Uddin (2110027)" userId="S::2110027@student.uwtsd.ac.uk::b6d45911-7069-47cc-b420-25fb33d377df" providerId="AD" clId="Web-{277F35A1-CF5E-7785-AA6A-28C08A6D151F}" dt="2022-11-04T14:13:03.321" v="103" actId="1076"/>
          <ac:picMkLst>
            <pc:docMk/>
            <pc:sldMk cId="3867579272" sldId="257"/>
            <ac:picMk id="6" creationId="{BFA85A57-1BE7-8E22-0A3B-3AC13889B0EF}"/>
          </ac:picMkLst>
        </pc:picChg>
      </pc:sldChg>
      <pc:sldMasterChg chg="add addSldLayout">
        <pc:chgData name="Syed Gous Uddin (2110027)" userId="S::2110027@student.uwtsd.ac.uk::b6d45911-7069-47cc-b420-25fb33d377df" providerId="AD" clId="Web-{277F35A1-CF5E-7785-AA6A-28C08A6D151F}" dt="2022-11-04T13:50:28.920" v="0"/>
        <pc:sldMasterMkLst>
          <pc:docMk/>
          <pc:sldMasterMk cId="0" sldId="2147483648"/>
        </pc:sldMasterMkLst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3383131248" sldId="2147483649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135693247" sldId="2147483650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2183649212" sldId="2147483651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1581562128" sldId="2147483652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3401638492" sldId="2147483653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3895740343" sldId="2147483654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4158837977" sldId="2147483655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1561760944" sldId="2147483656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1797070975" sldId="2147483657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1902759590" sldId="2147483658"/>
          </pc:sldLayoutMkLst>
        </pc:sldLayoutChg>
        <pc:sldLayoutChg chg="add">
          <pc:chgData name="Syed Gous Uddin (2110027)" userId="S::2110027@student.uwtsd.ac.uk::b6d45911-7069-47cc-b420-25fb33d377df" providerId="AD" clId="Web-{277F35A1-CF5E-7785-AA6A-28C08A6D151F}" dt="2022-11-04T13:50:28.920" v="0"/>
          <pc:sldLayoutMkLst>
            <pc:docMk/>
            <pc:sldMasterMk cId="0" sldId="2147483648"/>
            <pc:sldLayoutMk cId="2840964313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CABE1-D9F3-5811-9519-FFF4C228A71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743259-0DC3-8DF0-9930-28F018E1C60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517CB-8F5D-C3AD-1620-0C6494B2D3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386403-145F-45D5-9100-A673F86FEEEE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D912B-2900-C467-9677-9799A6145B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19643-740E-DEBD-1304-FB1B9AD408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C51003-9063-44F5-8685-F80B191D4C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13124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D3E1B-7720-973B-55A9-7192A86B495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1E34A-723C-7FB9-96FA-2B470DA2811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DB83E-89AB-1346-2782-309DFC6D3B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330F44-978E-45D9-A64E-83D236502B07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763D4-6FED-CAEC-C267-589C959A63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8BC55-B642-2CF2-661C-8C0D8BB944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BCF58A-94CC-424D-8ABF-2898EDB30EC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32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432BF-2AF1-A035-E5E9-D263C54F08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E6771-E74B-454C-F6B1-932833E6FBF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73A6B-5DCD-676D-6E71-2FB0AC5408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1C7D7C-A6D0-41F6-8313-4353EAA293BA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863E3-CE1C-9153-71CB-53FFEDD8E0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2078A-FF48-3511-FD2B-3894D9A233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6A84F2-558A-4AD9-8EEC-51F04A6444A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6492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0F2B8-0E24-BE6B-1BCE-4B596E0A89F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2DDA8-F54D-6BF7-BF5E-5FAC3DA4917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B0D5D6-86FB-BFBF-148A-A9A47EE1C79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6B643-427A-6E36-4E5E-63BD90199FA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C0A723-02BE-4AA7-980D-3EC7854E01B5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CB75A0-1680-A0CC-7F38-4D77DDA283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0ACDB-85AE-380A-0494-172E7B46FF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89CFA6-7F90-4E2D-93AA-2C5EBA2771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5621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CC66D-2DB4-430C-38C9-5F96BDA628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41CFB-6360-70A7-6E5A-E0F5D70371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0F8431-B3A9-71EE-DE14-55DDC631613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C06F2C-FB48-6FF6-6E09-7C195D922A2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44DA6A-82CC-9287-F2C0-0C0B43E0A88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5712F8-48E9-8EF2-6E20-A9847EEE3C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07BF2C-7FD2-4D9A-8ECA-2763C6537F25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9F366A-9879-0C18-6895-78D22C4FFF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14CD6E-BE28-903F-0A43-5B38E1EB5E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2E1579-253E-4684-938C-81D109ADB3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384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A9DBC-FE56-D68C-4B7F-8F2234C3C50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6D200C-0142-E851-616E-CFC296EAD3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372903-AD03-49F1-BC98-EE8CDA703D5F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B4BF8B-DC31-D67A-6517-23EBDAEF82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CCEA5C-2F81-0114-D4C4-14A5C80164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4A6884-073E-4A6D-AB22-95404E036E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7403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9B6CB7-81F4-757A-9902-E9169334FB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117B43-5667-4573-B81D-6CAF649525F2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23C8D3-25AB-E514-3121-F9794E42D8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E0DF26-2732-9113-573A-F348E424CC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544F4C-421D-406C-84C6-23A17016994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837977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10881-1A91-9C40-5A98-C428BE27A1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5FA29-0D61-7D81-DB84-191F1E122E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39FC79-F4BF-59F9-AAED-D04148FBE89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8A048F-8774-AB5A-B9AF-0F2CA7E44C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0C8D44-CB6C-42E9-8221-B2CC22025FB2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BC7D94-0F49-9238-3F3B-C0FD9185D8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BF5832-8DD9-3C77-B45D-E45C5736CF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753ACF-F009-412F-B2D8-7FD1403C4C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609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18711-CB4A-3544-1325-95AAB77FB2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5FB2C8-1AFA-9DCE-3488-6FAA92B2ADA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FE318F-EED2-24DA-D26B-2E8E2E6BE9A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F1143-EE82-D864-C68D-CC1B568815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6B1E3B-68F7-44B8-B16B-47E87D43321D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EB9372-250D-E99D-E13E-C8D8D05EB3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57F009-2129-ED2E-A07A-35EF44009A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4F870C-61DA-4646-BE3C-557833EFF6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0709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C359B-5C6C-10AC-A069-01BF4E6B55A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D42C9-2E7C-3387-4BD1-2F421AEDA4C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02FCA-DEB4-537B-2BD3-0D56156615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1A5476-6A03-48CA-A3C8-C1EC28CC5645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B9B10-D651-E3BC-5646-05C906BC74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FA04D-CFD9-9465-0B16-EBC048EF55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01995A-E2FE-4E51-BDF6-7B4E7C224A7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7595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478DC9-1B8D-222B-9D3D-ED3279ABD8A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C6FC4-FA10-ECB7-B37C-2ED5997D627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D4082-9168-9FDD-268F-E75A3D68B9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C77125-4DFA-4994-884E-0D9915CD980C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ADD08-49FF-C457-5174-AA4FA7FD0A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CAF9E-41CE-A726-56E9-532E7A0AEE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5BBC63-3162-4182-97FB-EA3148D823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64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F07E44-E91C-4F48-7ABF-A8A804BC98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2FBCDD-268B-3750-5210-08913840FB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5C3601-6F0C-E98E-5F28-96D289AA806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7668A1F5-B204-4871-9969-E0233019E63D}" type="datetime1">
              <a:rPr lang="en-GB"/>
              <a:pPr lvl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A0698D-670C-00C8-18F7-6F15E3F2CC6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81521-2AA6-CB04-29DB-7D7C49E7459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057D834-2049-4918-BF37-2A6758BDC23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400" b="1" dirty="0">
                <a:latin typeface="Calibri"/>
                <a:cs typeface="Calibri Light"/>
              </a:rPr>
              <a:t>Espana</a:t>
            </a:r>
            <a:r>
              <a:rPr lang="en-US" sz="5400" dirty="0">
                <a:cs typeface="Calibri Light"/>
              </a:rPr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Syed </a:t>
            </a:r>
            <a:r>
              <a:rPr lang="en-US" dirty="0" err="1">
                <a:cs typeface="Calibri"/>
              </a:rPr>
              <a:t>gous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uddin</a:t>
            </a:r>
            <a:r>
              <a:rPr lang="en-US" dirty="0">
                <a:cs typeface="Calibri"/>
              </a:rPr>
              <a:t> 2110027</a:t>
            </a:r>
          </a:p>
          <a:p>
            <a:r>
              <a:rPr lang="en-US" dirty="0">
                <a:cs typeface="Calibri"/>
              </a:rPr>
              <a:t>BMHI5003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F9179816-CDDE-4BA9-1426-AB848E2FEA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1944FD55-19E3-6E64-5022-090A30A95282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 gustaria hacer una reserva…</a:t>
            </a:r>
            <a:endParaRPr lang="en-GB" sz="3600" b="0" i="1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E7B1DE-AC76-FF17-C70E-F8069B72BE1F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Pablo Escaba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mr</a:t>
            </a:r>
            <a:r>
              <a:rPr lang="es-ES" kern="0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kern="0" dirty="0" err="1">
                <a:solidFill>
                  <a:srgbClr val="000000"/>
                </a:solidFill>
                <a:latin typeface="Calibri"/>
              </a:rPr>
              <a:t>uddin</a:t>
            </a:r>
            <a:r>
              <a:rPr lang="es-ES" kern="0" dirty="0">
                <a:solidFill>
                  <a:srgbClr val="000000"/>
                </a:solidFill>
                <a:latin typeface="Calibri"/>
              </a:rPr>
              <a:t> 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Señor 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uddin</a:t>
            </a:r>
            <a:r>
              <a:rPr lang="es-ES" kern="0" dirty="0">
                <a:solidFill>
                  <a:srgbClr val="000000"/>
                </a:solidFill>
                <a:latin typeface="Calibri"/>
              </a:rPr>
              <a:t> 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  <a:cs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personas.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Una habitación.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  <a:cs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Una cama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</a:t>
            </a:r>
            <a:r>
              <a:rPr lang="es-ES" kern="0" dirty="0">
                <a:solidFill>
                  <a:srgbClr val="000000"/>
                </a:solidFill>
                <a:latin typeface="Calibri"/>
              </a:rPr>
              <a:t> individuales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seis 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de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febrero 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de 2022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 (dos mil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veintidos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)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  <a:cs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 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noche.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 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B1879A-1976-AB24-42C8-4179655B46E7}"/>
              </a:ext>
            </a:extLst>
          </p:cNvPr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6" name="Recording">
            <a:hlinkClick r:id="" action="ppaction://media"/>
            <a:extLst>
              <a:ext uri="{FF2B5EF4-FFF2-40B4-BE49-F238E27FC236}">
                <a16:creationId xmlns:a16="http://schemas.microsoft.com/office/drawing/2014/main" id="{BFA85A57-1BE7-8E22-0A3B-3AC13889B0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46661" y="2335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579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office theme</vt:lpstr>
      <vt:lpstr>Office Theme</vt:lpstr>
      <vt:lpstr>Espana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43</cp:revision>
  <dcterms:created xsi:type="dcterms:W3CDTF">2022-11-04T13:49:53Z</dcterms:created>
  <dcterms:modified xsi:type="dcterms:W3CDTF">2022-11-04T14:13:12Z</dcterms:modified>
</cp:coreProperties>
</file>