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65" r:id="rId4"/>
    <p:sldId id="266" r:id="rId5"/>
    <p:sldId id="267" r:id="rId6"/>
    <p:sldId id="268" r:id="rId7"/>
    <p:sldId id="258" r:id="rId8"/>
    <p:sldId id="259" r:id="rId9"/>
    <p:sldId id="269" r:id="rId10"/>
    <p:sldId id="260" r:id="rId11"/>
    <p:sldId id="261" r:id="rId12"/>
    <p:sldId id="262" r:id="rId13"/>
    <p:sldId id="263" r:id="rId14"/>
    <p:sldId id="264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07" d="100"/>
          <a:sy n="107" d="100"/>
        </p:scale>
        <p:origin x="-72" y="-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CD6004-690E-454F-8633-B84E6A54C48F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C67897-EBC8-4939-A328-17E27C576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31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715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7707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8356B-67A0-4741-BF8F-B68C83F9C0D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501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8356B-67A0-4741-BF8F-B68C83F9C0D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6510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8356B-67A0-4741-BF8F-B68C83F9C0D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2792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8356B-67A0-4741-BF8F-B68C83F9C0D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8998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12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3479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8356B-67A0-4741-BF8F-B68C83F9C0D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8347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5372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2977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7248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1786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3033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968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148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4315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2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02874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9210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77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82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00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58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60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51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795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743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92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University Life!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HPFY3002 - </a:t>
            </a:r>
            <a:r>
              <a:rPr lang="en-GB" dirty="0" smtClean="0"/>
              <a:t>VI</a:t>
            </a:r>
            <a:endParaRPr lang="en-GB" dirty="0"/>
          </a:p>
          <a:p>
            <a:endParaRPr lang="en-GB" dirty="0"/>
          </a:p>
          <a:p>
            <a:r>
              <a:rPr lang="en-GB" dirty="0"/>
              <a:t>Dr Angus M Slater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51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Pieces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857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Split in three groups</a:t>
            </a:r>
          </a:p>
          <a:p>
            <a:pPr marL="0" indent="0">
              <a:buNone/>
            </a:pPr>
            <a:r>
              <a:rPr lang="en-GB" dirty="0" smtClean="0"/>
              <a:t>Identify the type of resources necessary for effectively answering the question.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Which resources would you think to check first?</a:t>
            </a:r>
          </a:p>
          <a:p>
            <a:pPr lvl="1"/>
            <a:r>
              <a:rPr lang="en-GB" dirty="0" smtClean="0"/>
              <a:t>How might each type of resource inform your answer?</a:t>
            </a:r>
          </a:p>
          <a:p>
            <a:pPr lvl="1"/>
            <a:r>
              <a:rPr lang="en-GB" dirty="0" smtClean="0"/>
              <a:t>How might you go about understanding the question?</a:t>
            </a:r>
          </a:p>
          <a:p>
            <a:pPr lvl="1"/>
            <a:r>
              <a:rPr lang="en-GB" dirty="0" smtClean="0"/>
              <a:t>What aspects of your answer might be best served by different resources?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791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 smtClean="0"/>
              <a:t>Reflect and assess the work of John Hick, particularly its changing position on religious pluralism.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818240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/>
              <a:t>Evaluate the current research landscape in </a:t>
            </a:r>
            <a:r>
              <a:rPr lang="en-GB" sz="4400" dirty="0" err="1" smtClean="0"/>
              <a:t>ludology</a:t>
            </a:r>
            <a:r>
              <a:rPr lang="en-GB" sz="4400" dirty="0" smtClean="0"/>
              <a:t> regarding the integration of prophetic tropes within radically open player choice models.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071678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/>
              <a:t>Analyse the key themes of the reception of governmental de-radicalisation policy in the UK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584981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session: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Types of Sources</a:t>
            </a:r>
          </a:p>
          <a:p>
            <a:endParaRPr lang="en-GB" dirty="0"/>
          </a:p>
          <a:p>
            <a:r>
              <a:rPr lang="en-GB" dirty="0" smtClean="0"/>
              <a:t>Use of sources</a:t>
            </a:r>
          </a:p>
          <a:p>
            <a:endParaRPr lang="en-GB" dirty="0"/>
          </a:p>
          <a:p>
            <a:r>
              <a:rPr lang="en-GB" dirty="0" smtClean="0"/>
              <a:t>Planning the use of sources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Sources available</a:t>
            </a:r>
          </a:p>
          <a:p>
            <a:endParaRPr lang="en-GB" dirty="0"/>
          </a:p>
          <a:p>
            <a:r>
              <a:rPr lang="en-GB" dirty="0" smtClean="0"/>
              <a:t>How to use sources</a:t>
            </a:r>
          </a:p>
          <a:p>
            <a:endParaRPr lang="en-GB" dirty="0"/>
          </a:p>
          <a:p>
            <a:r>
              <a:rPr lang="en-GB" dirty="0" smtClean="0"/>
              <a:t>Why to use 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360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Action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451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Action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Evaluate</a:t>
            </a:r>
          </a:p>
          <a:p>
            <a:r>
              <a:rPr lang="en-GB" dirty="0" smtClean="0"/>
              <a:t>Analyse</a:t>
            </a:r>
          </a:p>
          <a:p>
            <a:r>
              <a:rPr lang="en-GB" dirty="0" smtClean="0"/>
              <a:t>Assess</a:t>
            </a:r>
          </a:p>
          <a:p>
            <a:r>
              <a:rPr lang="en-GB" dirty="0" smtClean="0"/>
              <a:t>Debate</a:t>
            </a:r>
          </a:p>
          <a:p>
            <a:r>
              <a:rPr lang="en-GB" dirty="0" smtClean="0"/>
              <a:t>Refute</a:t>
            </a:r>
          </a:p>
          <a:p>
            <a:r>
              <a:rPr lang="en-GB" dirty="0" smtClean="0"/>
              <a:t>Confirm</a:t>
            </a:r>
          </a:p>
          <a:p>
            <a:r>
              <a:rPr lang="en-GB" dirty="0" smtClean="0"/>
              <a:t>Describe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7770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Looking at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Re: assessments, we need to start looking at text more critically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ID appropriate places for citation / referencing</a:t>
            </a:r>
          </a:p>
          <a:p>
            <a:endParaRPr lang="en-GB" dirty="0"/>
          </a:p>
          <a:p>
            <a:r>
              <a:rPr lang="en-GB" dirty="0" smtClean="0"/>
              <a:t>Sentence structure</a:t>
            </a:r>
          </a:p>
          <a:p>
            <a:endParaRPr lang="en-GB" dirty="0"/>
          </a:p>
          <a:p>
            <a:r>
              <a:rPr lang="en-GB" dirty="0" smtClean="0"/>
              <a:t>Logical progression of argument</a:t>
            </a:r>
          </a:p>
        </p:txBody>
      </p:sp>
    </p:spTree>
    <p:extLst>
      <p:ext uri="{BB962C8B-B14F-4D97-AF65-F5344CB8AC3E}">
        <p14:creationId xmlns:p14="http://schemas.microsoft.com/office/powerpoint/2010/main" val="29969777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 hunting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dirty="0" smtClean="0"/>
              <a:t>Paul </a:t>
            </a:r>
            <a:r>
              <a:rPr lang="en-GB" sz="6000" dirty="0" err="1" smtClean="0"/>
              <a:t>Badham</a:t>
            </a:r>
            <a:r>
              <a:rPr lang="en-GB" sz="6000" dirty="0" smtClean="0"/>
              <a:t> – Christian Beliefs about Life after Death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315451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hunting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dirty="0" smtClean="0"/>
              <a:t>Khaled Abou El Fadl – Reasoning With God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6728126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hunting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dirty="0" smtClean="0"/>
              <a:t>Paul </a:t>
            </a:r>
            <a:r>
              <a:rPr lang="en-GB" sz="6000" dirty="0" err="1" smtClean="0"/>
              <a:t>Badham</a:t>
            </a:r>
            <a:r>
              <a:rPr lang="en-GB" sz="6000" dirty="0" smtClean="0"/>
              <a:t> – What is Theology?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4780804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Find as much information about, and describe how you found, one of the following pieces: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err="1" smtClean="0"/>
              <a:t>Loughlin</a:t>
            </a:r>
            <a:r>
              <a:rPr lang="en-GB" dirty="0" smtClean="0"/>
              <a:t>, “Letter to the Editor”, 2000</a:t>
            </a:r>
          </a:p>
          <a:p>
            <a:r>
              <a:rPr lang="en-GB" dirty="0"/>
              <a:t>Imaginary Worlds, Real </a:t>
            </a:r>
            <a:r>
              <a:rPr lang="en-GB" dirty="0" smtClean="0"/>
              <a:t>Stories, </a:t>
            </a:r>
            <a:r>
              <a:rPr lang="fr-FR" i="1" dirty="0"/>
              <a:t>Folklore </a:t>
            </a:r>
            <a:r>
              <a:rPr lang="fr-FR" dirty="0"/>
              <a:t>111 (2000):</a:t>
            </a:r>
            <a:r>
              <a:rPr lang="fr-FR" dirty="0" smtClean="0"/>
              <a:t>159-168</a:t>
            </a:r>
          </a:p>
          <a:p>
            <a:r>
              <a:rPr lang="fr-FR" dirty="0" smtClean="0"/>
              <a:t>Baudrillard, </a:t>
            </a:r>
            <a:r>
              <a:rPr lang="fr-FR" dirty="0" err="1" smtClean="0"/>
              <a:t>Simulacra</a:t>
            </a:r>
            <a:r>
              <a:rPr lang="fr-FR" dirty="0" smtClean="0"/>
              <a:t> and Simulation</a:t>
            </a:r>
            <a:endParaRPr lang="fr-FR" dirty="0"/>
          </a:p>
          <a:p>
            <a:endParaRPr lang="fr-FR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FontTx/>
              <a:buChar char="-"/>
            </a:pPr>
            <a:r>
              <a:rPr lang="en-GB" dirty="0" smtClean="0"/>
              <a:t>Describe what type of information it is, and the broad outlines of its contents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Describe how you found the information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Describe why you chose the method you did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Describe how you used that information to find out further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798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Due – 2PM Tuesday 1</a:t>
            </a:r>
            <a:r>
              <a:rPr lang="en-GB" baseline="30000" dirty="0" smtClean="0"/>
              <a:t>st</a:t>
            </a:r>
            <a:r>
              <a:rPr lang="en-GB" dirty="0" smtClean="0"/>
              <a:t> October via Moodle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am looking for details like:</a:t>
            </a:r>
          </a:p>
          <a:p>
            <a:r>
              <a:rPr lang="en-GB" dirty="0"/>
              <a:t>Author name</a:t>
            </a:r>
          </a:p>
          <a:p>
            <a:r>
              <a:rPr lang="en-GB" dirty="0"/>
              <a:t>Affiliation</a:t>
            </a:r>
          </a:p>
          <a:p>
            <a:r>
              <a:rPr lang="en-GB" dirty="0"/>
              <a:t>Editors</a:t>
            </a:r>
          </a:p>
          <a:p>
            <a:r>
              <a:rPr lang="en-GB" dirty="0"/>
              <a:t>Chapter Headings</a:t>
            </a:r>
          </a:p>
          <a:p>
            <a:r>
              <a:rPr lang="en-GB" dirty="0"/>
              <a:t>Contents page</a:t>
            </a:r>
          </a:p>
          <a:p>
            <a:r>
              <a:rPr lang="en-GB" dirty="0"/>
              <a:t>Publication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What the piece is in response to</a:t>
            </a:r>
          </a:p>
          <a:p>
            <a:r>
              <a:rPr lang="en-GB" dirty="0" smtClean="0"/>
              <a:t>What the critical points of the piece are</a:t>
            </a:r>
          </a:p>
          <a:p>
            <a:r>
              <a:rPr lang="en-GB" dirty="0" smtClean="0"/>
              <a:t>Why the author might have chosen that form of response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66150"/>
      </p:ext>
    </p:extLst>
  </p:cSld>
  <p:clrMapOvr>
    <a:masterClrMapping/>
  </p:clrMapOvr>
</p:sld>
</file>

<file path=ppt/theme/theme1.xml><?xml version="1.0" encoding="utf-8"?>
<a:theme xmlns:a="http://schemas.openxmlformats.org/drawingml/2006/main" name="Lampeter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Lampeter" id="{097199B4-6F60-4B1B-8BB4-D42FB22A294A}" vid="{2315F513-19FB-4647-A335-3A24C89C66D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Lampeter</Template>
  <TotalTime>164</TotalTime>
  <Words>340</Words>
  <Application>Microsoft Office PowerPoint</Application>
  <PresentationFormat>Custom</PresentationFormat>
  <Paragraphs>88</Paragraphs>
  <Slides>15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Lampeter</vt:lpstr>
      <vt:lpstr>Introduction to University Life!</vt:lpstr>
      <vt:lpstr>Reflective Pieces</vt:lpstr>
      <vt:lpstr>Task </vt:lpstr>
      <vt:lpstr>PowerPoint Presentation</vt:lpstr>
      <vt:lpstr>PowerPoint Presentation</vt:lpstr>
      <vt:lpstr>PowerPoint Presentation</vt:lpstr>
      <vt:lpstr>Last session:</vt:lpstr>
      <vt:lpstr>Action Words</vt:lpstr>
      <vt:lpstr>Action Words</vt:lpstr>
      <vt:lpstr>Looking at text</vt:lpstr>
      <vt:lpstr>Source hunting</vt:lpstr>
      <vt:lpstr>Source hunting</vt:lpstr>
      <vt:lpstr>Source hunting</vt:lpstr>
      <vt:lpstr>Assignment</vt:lpstr>
      <vt:lpstr>Due – 2PM Tuesday 1st October via Moodle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University Life!</dc:title>
  <dc:creator>Administrator</dc:creator>
  <cp:lastModifiedBy>Administrator</cp:lastModifiedBy>
  <cp:revision>18</cp:revision>
  <dcterms:created xsi:type="dcterms:W3CDTF">2018-09-20T09:13:54Z</dcterms:created>
  <dcterms:modified xsi:type="dcterms:W3CDTF">2019-09-26T12:34:57Z</dcterms:modified>
</cp:coreProperties>
</file>