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23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607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939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68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529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890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1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851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68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41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517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51D0E-33D9-42D3-A9B0-52973F1CD64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F75B6-0996-4D15-BE75-FD0833FCC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19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9151"/>
            <a:ext cx="9144000" cy="3270812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smtClean="0">
                <a:solidFill>
                  <a:srgbClr val="FF0000"/>
                </a:solidFill>
              </a:rPr>
              <a:t>MANAGEMENT (Slide 1 0f 12)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3602037"/>
            <a:ext cx="9673883" cy="3108251"/>
          </a:xfrm>
          <a:solidFill>
            <a:srgbClr val="00B0F0"/>
          </a:solidFill>
        </p:spPr>
        <p:txBody>
          <a:bodyPr>
            <a:normAutofit fontScale="70000" lnSpcReduction="20000"/>
          </a:bodyPr>
          <a:lstStyle/>
          <a:p>
            <a:endParaRPr lang="en-GB" dirty="0" smtClean="0"/>
          </a:p>
          <a:p>
            <a:r>
              <a:rPr lang="en-GB" sz="3300" b="1" dirty="0" smtClean="0"/>
              <a:t>ONLINE TUTORIAL</a:t>
            </a:r>
          </a:p>
          <a:p>
            <a:endParaRPr lang="en-GB" sz="3300" b="1" dirty="0"/>
          </a:p>
          <a:p>
            <a:r>
              <a:rPr lang="en-GB" sz="3300" b="1" dirty="0" smtClean="0"/>
              <a:t>ASSIGNMENT 2. </a:t>
            </a:r>
          </a:p>
          <a:p>
            <a:endParaRPr lang="en-GB" dirty="0"/>
          </a:p>
          <a:p>
            <a:pPr algn="just"/>
            <a:r>
              <a:rPr lang="en-GB" sz="5100" b="1" dirty="0" smtClean="0"/>
              <a:t>*PLEASE NOTE THAT FOR EVERY SLIDE THERE IS AUDIO OVERLAY, WHICH IS IMPORTANT FOR YOU TO LISTEN TO ALONG WITH READING THE SLIDES !</a:t>
            </a:r>
            <a:endParaRPr lang="en-GB" sz="5100" b="1" dirty="0"/>
          </a:p>
        </p:txBody>
      </p:sp>
      <p:pic>
        <p:nvPicPr>
          <p:cNvPr id="4" name="SLIDE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596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1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</Words>
  <Application>Microsoft Office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MANAGEMENT (Slide 1 0f 12)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MANAGEMENT (Slide 1 0f 12)</dc:title>
  <dc:creator>Kathryn Flynn</dc:creator>
  <cp:lastModifiedBy>Kathryn Flynn</cp:lastModifiedBy>
  <cp:revision>1</cp:revision>
  <dcterms:created xsi:type="dcterms:W3CDTF">2020-03-24T02:30:08Z</dcterms:created>
  <dcterms:modified xsi:type="dcterms:W3CDTF">2020-03-24T02:30:50Z</dcterms:modified>
</cp:coreProperties>
</file>