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7" r:id="rId1"/>
  </p:sldMasterIdLst>
  <p:notesMasterIdLst>
    <p:notesMasterId r:id="rId28"/>
  </p:notesMasterIdLst>
  <p:sldIdLst>
    <p:sldId id="256" r:id="rId2"/>
    <p:sldId id="294" r:id="rId3"/>
    <p:sldId id="273" r:id="rId4"/>
    <p:sldId id="284" r:id="rId5"/>
    <p:sldId id="267" r:id="rId6"/>
    <p:sldId id="275" r:id="rId7"/>
    <p:sldId id="295" r:id="rId8"/>
    <p:sldId id="291" r:id="rId9"/>
    <p:sldId id="264" r:id="rId10"/>
    <p:sldId id="268" r:id="rId11"/>
    <p:sldId id="289" r:id="rId12"/>
    <p:sldId id="288" r:id="rId13"/>
    <p:sldId id="296" r:id="rId14"/>
    <p:sldId id="269" r:id="rId15"/>
    <p:sldId id="262" r:id="rId16"/>
    <p:sldId id="290" r:id="rId17"/>
    <p:sldId id="277" r:id="rId18"/>
    <p:sldId id="278" r:id="rId19"/>
    <p:sldId id="279" r:id="rId20"/>
    <p:sldId id="280" r:id="rId21"/>
    <p:sldId id="263" r:id="rId22"/>
    <p:sldId id="282" r:id="rId23"/>
    <p:sldId id="261" r:id="rId24"/>
    <p:sldId id="286" r:id="rId25"/>
    <p:sldId id="293" r:id="rId26"/>
    <p:sldId id="287"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94FE81-796E-2C44-9447-3AA1E709EB89}" v="839" dt="2026-03-12T16:28:24.483"/>
    <p1510:client id="{42DA0272-5BE4-CAA7-E197-53C15DA1B5A9}" v="144" dt="2026-03-12T23:20:39.049"/>
    <p1510:client id="{6D8954BE-C3A6-AB14-7E5B-14937078A2C7}" v="29" dt="2026-03-12T20:07:08.639"/>
    <p1510:client id="{894DD6CC-7DD5-D14E-337C-DFF4AC442604}" v="9" dt="2026-03-12T16:32:46.288"/>
    <p1510:client id="{A4D00BD5-90C8-0CF2-AA74-2DD76C5679DD}" v="138" dt="2026-03-13T14:09:28.581"/>
    <p1510:client id="{BE58B8D4-59C5-3F9E-74A1-08C6C45966BC}" v="61" dt="2026-03-12T15:48:41.376"/>
    <p1510:client id="{EFA1D767-4CE3-4E06-A82F-1B0BDCE10DF7}" v="146" dt="2026-03-13T14:02:19.296"/>
    <p1510:client id="{F4296356-BC52-15FC-25D8-B2E01FB28D95}" v="25" dt="2026-03-12T23:33:59.8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32B9C5C8-63A0-6A2D-ACAD-AF94136A95AE}"/>
    <pc:docChg chg="modSld">
      <pc:chgData name="" userId="" providerId="" clId="Web-{32B9C5C8-63A0-6A2D-ACAD-AF94136A95AE}" dt="2026-03-05T13:31:04.851" v="0" actId="20577"/>
      <pc:docMkLst>
        <pc:docMk/>
      </pc:docMkLst>
      <pc:sldChg chg="modSp">
        <pc:chgData name="" userId="" providerId="" clId="Web-{32B9C5C8-63A0-6A2D-ACAD-AF94136A95AE}" dt="2026-03-05T13:31:04.851" v="0" actId="20577"/>
        <pc:sldMkLst>
          <pc:docMk/>
          <pc:sldMk cId="2154545803" sldId="261"/>
        </pc:sldMkLst>
      </pc:sldChg>
    </pc:docChg>
  </pc:docChgLst>
  <pc:docChgLst>
    <pc:chgData name="Liudmyla Holoporova (2510891)" userId="S::2510891@student.uwtsd.ac.uk::73f852ce-686f-428d-9bd6-a05d235341e6" providerId="AD" clId="Web-{F4296356-BC52-15FC-25D8-B2E01FB28D95}"/>
    <pc:docChg chg="modSld">
      <pc:chgData name="Liudmyla Holoporova (2510891)" userId="S::2510891@student.uwtsd.ac.uk::73f852ce-686f-428d-9bd6-a05d235341e6" providerId="AD" clId="Web-{F4296356-BC52-15FC-25D8-B2E01FB28D95}" dt="2026-03-12T23:33:59.853" v="23" actId="20577"/>
      <pc:docMkLst>
        <pc:docMk/>
      </pc:docMkLst>
      <pc:sldChg chg="modSp">
        <pc:chgData name="Liudmyla Holoporova (2510891)" userId="S::2510891@student.uwtsd.ac.uk::73f852ce-686f-428d-9bd6-a05d235341e6" providerId="AD" clId="Web-{F4296356-BC52-15FC-25D8-B2E01FB28D95}" dt="2026-03-12T23:33:59.853" v="23" actId="20577"/>
        <pc:sldMkLst>
          <pc:docMk/>
          <pc:sldMk cId="702922791" sldId="294"/>
        </pc:sldMkLst>
        <pc:spChg chg="mod">
          <ac:chgData name="Liudmyla Holoporova (2510891)" userId="S::2510891@student.uwtsd.ac.uk::73f852ce-686f-428d-9bd6-a05d235341e6" providerId="AD" clId="Web-{F4296356-BC52-15FC-25D8-B2E01FB28D95}" dt="2026-03-12T23:33:59.853" v="23" actId="20577"/>
          <ac:spMkLst>
            <pc:docMk/>
            <pc:sldMk cId="702922791" sldId="294"/>
            <ac:spMk id="18" creationId="{1067BC8B-B68A-C56D-7E72-9682DCB661B1}"/>
          </ac:spMkLst>
        </pc:spChg>
      </pc:sldChg>
      <pc:sldChg chg="addSp delSp modSp">
        <pc:chgData name="Liudmyla Holoporova (2510891)" userId="S::2510891@student.uwtsd.ac.uk::73f852ce-686f-428d-9bd6-a05d235341e6" providerId="AD" clId="Web-{F4296356-BC52-15FC-25D8-B2E01FB28D95}" dt="2026-03-12T23:33:30.509" v="21" actId="20577"/>
        <pc:sldMkLst>
          <pc:docMk/>
          <pc:sldMk cId="2860423487" sldId="295"/>
        </pc:sldMkLst>
        <pc:spChg chg="mod">
          <ac:chgData name="Liudmyla Holoporova (2510891)" userId="S::2510891@student.uwtsd.ac.uk::73f852ce-686f-428d-9bd6-a05d235341e6" providerId="AD" clId="Web-{F4296356-BC52-15FC-25D8-B2E01FB28D95}" dt="2026-03-12T23:31:44.492" v="10"/>
          <ac:spMkLst>
            <pc:docMk/>
            <pc:sldMk cId="2860423487" sldId="295"/>
            <ac:spMk id="2" creationId="{C9CF9AAD-9266-F7A6-41BB-40EE554EB4DC}"/>
          </ac:spMkLst>
        </pc:spChg>
        <pc:spChg chg="mod ord">
          <ac:chgData name="Liudmyla Holoporova (2510891)" userId="S::2510891@student.uwtsd.ac.uk::73f852ce-686f-428d-9bd6-a05d235341e6" providerId="AD" clId="Web-{F4296356-BC52-15FC-25D8-B2E01FB28D95}" dt="2026-03-12T23:33:30.509" v="21" actId="20577"/>
          <ac:spMkLst>
            <pc:docMk/>
            <pc:sldMk cId="2860423487" sldId="295"/>
            <ac:spMk id="3" creationId="{423700F3-131A-ED7C-5812-30F1AD701184}"/>
          </ac:spMkLst>
        </pc:spChg>
        <pc:spChg chg="add del">
          <ac:chgData name="Liudmyla Holoporova (2510891)" userId="S::2510891@student.uwtsd.ac.uk::73f852ce-686f-428d-9bd6-a05d235341e6" providerId="AD" clId="Web-{F4296356-BC52-15FC-25D8-B2E01FB28D95}" dt="2026-03-12T23:30:25.725" v="3"/>
          <ac:spMkLst>
            <pc:docMk/>
            <pc:sldMk cId="2860423487" sldId="295"/>
            <ac:spMk id="32" creationId="{0288C6B4-AFC3-407F-A595-EFFD38D4CCAF}"/>
          </ac:spMkLst>
        </pc:spChg>
        <pc:spChg chg="add del">
          <ac:chgData name="Liudmyla Holoporova (2510891)" userId="S::2510891@student.uwtsd.ac.uk::73f852ce-686f-428d-9bd6-a05d235341e6" providerId="AD" clId="Web-{F4296356-BC52-15FC-25D8-B2E01FB28D95}" dt="2026-03-12T23:30:25.725" v="3"/>
          <ac:spMkLst>
            <pc:docMk/>
            <pc:sldMk cId="2860423487" sldId="295"/>
            <ac:spMk id="33" creationId="{CF236821-17FE-429B-8D2C-08E13A64EA40}"/>
          </ac:spMkLst>
        </pc:spChg>
        <pc:spChg chg="add del">
          <ac:chgData name="Liudmyla Holoporova (2510891)" userId="S::2510891@student.uwtsd.ac.uk::73f852ce-686f-428d-9bd6-a05d235341e6" providerId="AD" clId="Web-{F4296356-BC52-15FC-25D8-B2E01FB28D95}" dt="2026-03-12T23:30:25.725" v="3"/>
          <ac:spMkLst>
            <pc:docMk/>
            <pc:sldMk cId="2860423487" sldId="295"/>
            <ac:spMk id="34" creationId="{C0BDBCD2-E081-43AB-9119-C55465E59757}"/>
          </ac:spMkLst>
        </pc:spChg>
        <pc:spChg chg="add del">
          <ac:chgData name="Liudmyla Holoporova (2510891)" userId="S::2510891@student.uwtsd.ac.uk::73f852ce-686f-428d-9bd6-a05d235341e6" providerId="AD" clId="Web-{F4296356-BC52-15FC-25D8-B2E01FB28D95}" dt="2026-03-12T23:30:13.147" v="1"/>
          <ac:spMkLst>
            <pc:docMk/>
            <pc:sldMk cId="2860423487" sldId="295"/>
            <ac:spMk id="35" creationId="{2EB492CD-616E-47F8-933B-5E2D952A0593}"/>
          </ac:spMkLst>
        </pc:spChg>
        <pc:spChg chg="add del">
          <ac:chgData name="Liudmyla Holoporova (2510891)" userId="S::2510891@student.uwtsd.ac.uk::73f852ce-686f-428d-9bd6-a05d235341e6" providerId="AD" clId="Web-{F4296356-BC52-15FC-25D8-B2E01FB28D95}" dt="2026-03-12T23:30:13.147" v="1"/>
          <ac:spMkLst>
            <pc:docMk/>
            <pc:sldMk cId="2860423487" sldId="295"/>
            <ac:spMk id="37" creationId="{59383CF9-23B5-4335-9B21-1791C4CF1C75}"/>
          </ac:spMkLst>
        </pc:spChg>
        <pc:spChg chg="add del">
          <ac:chgData name="Liudmyla Holoporova (2510891)" userId="S::2510891@student.uwtsd.ac.uk::73f852ce-686f-428d-9bd6-a05d235341e6" providerId="AD" clId="Web-{F4296356-BC52-15FC-25D8-B2E01FB28D95}" dt="2026-03-12T23:30:13.147" v="1"/>
          <ac:spMkLst>
            <pc:docMk/>
            <pc:sldMk cId="2860423487" sldId="295"/>
            <ac:spMk id="39" creationId="{0007FE00-9498-4706-B255-6437B0252C02}"/>
          </ac:spMkLst>
        </pc:spChg>
        <pc:spChg chg="add del">
          <ac:chgData name="Liudmyla Holoporova (2510891)" userId="S::2510891@student.uwtsd.ac.uk::73f852ce-686f-428d-9bd6-a05d235341e6" providerId="AD" clId="Web-{F4296356-BC52-15FC-25D8-B2E01FB28D95}" dt="2026-03-12T23:30:25.725" v="3"/>
          <ac:spMkLst>
            <pc:docMk/>
            <pc:sldMk cId="2860423487" sldId="295"/>
            <ac:spMk id="41" creationId="{98E79BE4-34FE-485A-98A5-92CE8F7C4743}"/>
          </ac:spMkLst>
        </pc:spChg>
        <pc:spChg chg="add del">
          <ac:chgData name="Liudmyla Holoporova (2510891)" userId="S::2510891@student.uwtsd.ac.uk::73f852ce-686f-428d-9bd6-a05d235341e6" providerId="AD" clId="Web-{F4296356-BC52-15FC-25D8-B2E01FB28D95}" dt="2026-03-12T23:30:25.725" v="3"/>
          <ac:spMkLst>
            <pc:docMk/>
            <pc:sldMk cId="2860423487" sldId="295"/>
            <ac:spMk id="43" creationId="{7A5F0580-5EE9-419F-96EE-B6529EF6E7D0}"/>
          </ac:spMkLst>
        </pc:spChg>
        <pc:grpChg chg="add del">
          <ac:chgData name="Liudmyla Holoporova (2510891)" userId="S::2510891@student.uwtsd.ac.uk::73f852ce-686f-428d-9bd6-a05d235341e6" providerId="AD" clId="Web-{F4296356-BC52-15FC-25D8-B2E01FB28D95}" dt="2026-03-12T23:30:25.725" v="3"/>
          <ac:grpSpMkLst>
            <pc:docMk/>
            <pc:sldMk cId="2860423487" sldId="295"/>
            <ac:grpSpMk id="26" creationId="{3AFCAD34-1AFC-BC1A-F6B2-C34C63912EAB}"/>
          </ac:grpSpMkLst>
        </pc:grpChg>
        <pc:picChg chg="mod">
          <ac:chgData name="Liudmyla Holoporova (2510891)" userId="S::2510891@student.uwtsd.ac.uk::73f852ce-686f-428d-9bd6-a05d235341e6" providerId="AD" clId="Web-{F4296356-BC52-15FC-25D8-B2E01FB28D95}" dt="2026-03-12T23:33:05.915" v="18" actId="1076"/>
          <ac:picMkLst>
            <pc:docMk/>
            <pc:sldMk cId="2860423487" sldId="295"/>
            <ac:picMk id="6" creationId="{97E9005A-2E4E-B509-20A1-568494C4EABA}"/>
          </ac:picMkLst>
        </pc:picChg>
      </pc:sldChg>
    </pc:docChg>
  </pc:docChgLst>
  <pc:docChgLst>
    <pc:chgData name="Liudmyla Holoporova (2510891)" userId="S::2510891@student.uwtsd.ac.uk::73f852ce-686f-428d-9bd6-a05d235341e6" providerId="AD" clId="Web-{6F16B81D-BF0E-A9EE-C717-D638BA008CBA}"/>
    <pc:docChg chg="modSld">
      <pc:chgData name="Liudmyla Holoporova (2510891)" userId="S::2510891@student.uwtsd.ac.uk::73f852ce-686f-428d-9bd6-a05d235341e6" providerId="AD" clId="Web-{6F16B81D-BF0E-A9EE-C717-D638BA008CBA}" dt="2026-03-05T17:00:43.213" v="50"/>
      <pc:docMkLst>
        <pc:docMk/>
      </pc:docMkLst>
      <pc:sldChg chg="modSp">
        <pc:chgData name="Liudmyla Holoporova (2510891)" userId="S::2510891@student.uwtsd.ac.uk::73f852ce-686f-428d-9bd6-a05d235341e6" providerId="AD" clId="Web-{6F16B81D-BF0E-A9EE-C717-D638BA008CBA}" dt="2026-03-05T17:00:43.213" v="50"/>
        <pc:sldMkLst>
          <pc:docMk/>
          <pc:sldMk cId="1335223384" sldId="256"/>
        </pc:sldMkLst>
        <pc:graphicFrameChg chg="mod modGraphic">
          <ac:chgData name="Liudmyla Holoporova (2510891)" userId="S::2510891@student.uwtsd.ac.uk::73f852ce-686f-428d-9bd6-a05d235341e6" providerId="AD" clId="Web-{6F16B81D-BF0E-A9EE-C717-D638BA008CBA}" dt="2026-03-05T17:00:43.213" v="50"/>
          <ac:graphicFrameMkLst>
            <pc:docMk/>
            <pc:sldMk cId="1335223384" sldId="256"/>
            <ac:graphicFrameMk id="4" creationId="{E79F2D29-D80B-E068-C744-F9C570121C63}"/>
          </ac:graphicFrameMkLst>
        </pc:graphicFrameChg>
      </pc:sldChg>
    </pc:docChg>
  </pc:docChgLst>
  <pc:docChgLst>
    <pc:chgData name="Liudmyla Holoporova (2510891)" userId="S::2510891@student.uwtsd.ac.uk::73f852ce-686f-428d-9bd6-a05d235341e6" providerId="AD" clId="Web-{C11B0094-C85E-6D83-F247-89A333819D45}"/>
    <pc:docChg chg="addSld delSld modSld">
      <pc:chgData name="Liudmyla Holoporova (2510891)" userId="S::2510891@student.uwtsd.ac.uk::73f852ce-686f-428d-9bd6-a05d235341e6" providerId="AD" clId="Web-{C11B0094-C85E-6D83-F247-89A333819D45}" dt="2026-03-05T22:33:21.845" v="57"/>
      <pc:docMkLst>
        <pc:docMk/>
      </pc:docMkLst>
      <pc:sldChg chg="addSp delSp modSp mod modClrScheme delDesignElem chgLayout">
        <pc:chgData name="Liudmyla Holoporova (2510891)" userId="S::2510891@student.uwtsd.ac.uk::73f852ce-686f-428d-9bd6-a05d235341e6" providerId="AD" clId="Web-{C11B0094-C85E-6D83-F247-89A333819D45}" dt="2026-03-05T22:23:23.170" v="23"/>
        <pc:sldMkLst>
          <pc:docMk/>
          <pc:sldMk cId="1335223384" sldId="256"/>
        </pc:sldMkLst>
        <pc:spChg chg="mod ord">
          <ac:chgData name="Liudmyla Holoporova (2510891)" userId="S::2510891@student.uwtsd.ac.uk::73f852ce-686f-428d-9bd6-a05d235341e6" providerId="AD" clId="Web-{C11B0094-C85E-6D83-F247-89A333819D45}" dt="2026-03-05T22:23:23.170" v="23"/>
          <ac:spMkLst>
            <pc:docMk/>
            <pc:sldMk cId="1335223384" sldId="256"/>
            <ac:spMk id="2" creationId="{53D66634-A00E-EB0B-26C4-174C6801C56A}"/>
          </ac:spMkLst>
        </pc:spChg>
        <pc:spChg chg="mod ord">
          <ac:chgData name="Liudmyla Holoporova (2510891)" userId="S::2510891@student.uwtsd.ac.uk::73f852ce-686f-428d-9bd6-a05d235341e6" providerId="AD" clId="Web-{C11B0094-C85E-6D83-F247-89A333819D45}" dt="2026-03-05T22:23:23.170" v="23"/>
          <ac:spMkLst>
            <pc:docMk/>
            <pc:sldMk cId="1335223384" sldId="256"/>
            <ac:spMk id="3" creationId="{83D8D07A-580F-103D-C7C5-8296EB8E0A5F}"/>
          </ac:spMkLst>
        </pc:spChg>
        <pc:graphicFrameChg chg="mod modGraphic">
          <ac:chgData name="Liudmyla Holoporova (2510891)" userId="S::2510891@student.uwtsd.ac.uk::73f852ce-686f-428d-9bd6-a05d235341e6" providerId="AD" clId="Web-{C11B0094-C85E-6D83-F247-89A333819D45}" dt="2026-03-05T22:21:50.758" v="19"/>
          <ac:graphicFrameMkLst>
            <pc:docMk/>
            <pc:sldMk cId="1335223384" sldId="256"/>
            <ac:graphicFrameMk id="4" creationId="{E79F2D29-D80B-E068-C744-F9C570121C63}"/>
          </ac:graphicFrameMkLst>
        </pc:graphicFrameChg>
      </pc:sldChg>
      <pc:sldChg chg="addSp delSp modSp mod setBg">
        <pc:chgData name="Liudmyla Holoporova (2510891)" userId="S::2510891@student.uwtsd.ac.uk::73f852ce-686f-428d-9bd6-a05d235341e6" providerId="AD" clId="Web-{C11B0094-C85E-6D83-F247-89A333819D45}" dt="2026-03-05T20:55:09.881" v="13" actId="20577"/>
        <pc:sldMkLst>
          <pc:docMk/>
          <pc:sldMk cId="196887413" sldId="273"/>
        </pc:sldMkLst>
        <pc:spChg chg="mod">
          <ac:chgData name="Liudmyla Holoporova (2510891)" userId="S::2510891@student.uwtsd.ac.uk::73f852ce-686f-428d-9bd6-a05d235341e6" providerId="AD" clId="Web-{C11B0094-C85E-6D83-F247-89A333819D45}" dt="2026-03-05T20:54:45.957" v="10"/>
          <ac:spMkLst>
            <pc:docMk/>
            <pc:sldMk cId="196887413" sldId="273"/>
            <ac:spMk id="2" creationId="{82050E9B-0CCB-1C09-9F3A-DCB44B07EA49}"/>
          </ac:spMkLst>
        </pc:spChg>
        <pc:spChg chg="mod">
          <ac:chgData name="Liudmyla Holoporova (2510891)" userId="S::2510891@student.uwtsd.ac.uk::73f852ce-686f-428d-9bd6-a05d235341e6" providerId="AD" clId="Web-{C11B0094-C85E-6D83-F247-89A333819D45}" dt="2026-03-05T20:55:09.881" v="13" actId="20577"/>
          <ac:spMkLst>
            <pc:docMk/>
            <pc:sldMk cId="196887413" sldId="273"/>
            <ac:spMk id="3" creationId="{9338F51C-7B61-E733-3D5A-64449EF5792F}"/>
          </ac:spMkLst>
        </pc:spChg>
        <pc:spChg chg="mod">
          <ac:chgData name="Liudmyla Holoporova (2510891)" userId="S::2510891@student.uwtsd.ac.uk::73f852ce-686f-428d-9bd6-a05d235341e6" providerId="AD" clId="Web-{C11B0094-C85E-6D83-F247-89A333819D45}" dt="2026-03-05T20:54:45.957" v="10"/>
          <ac:spMkLst>
            <pc:docMk/>
            <pc:sldMk cId="196887413" sldId="273"/>
            <ac:spMk id="7" creationId="{2B95671A-16D4-35AD-FBB4-1F6D90AA6C3F}"/>
          </ac:spMkLst>
        </pc:spChg>
        <pc:picChg chg="mod ord">
          <ac:chgData name="Liudmyla Holoporova (2510891)" userId="S::2510891@student.uwtsd.ac.uk::73f852ce-686f-428d-9bd6-a05d235341e6" providerId="AD" clId="Web-{C11B0094-C85E-6D83-F247-89A333819D45}" dt="2026-03-05T20:54:45.957" v="10"/>
          <ac:picMkLst>
            <pc:docMk/>
            <pc:sldMk cId="196887413" sldId="273"/>
            <ac:picMk id="6" creationId="{E5CAF8B5-7AC0-62A0-854D-398F36055ED1}"/>
          </ac:picMkLst>
        </pc:picChg>
      </pc:sldChg>
      <pc:sldChg chg="add">
        <pc:chgData name="Liudmyla Holoporova (2510891)" userId="S::2510891@student.uwtsd.ac.uk::73f852ce-686f-428d-9bd6-a05d235341e6" providerId="AD" clId="Web-{C11B0094-C85E-6D83-F247-89A333819D45}" dt="2026-03-05T21:22:42.732" v="15"/>
        <pc:sldMkLst>
          <pc:docMk/>
          <pc:sldMk cId="4201251292" sldId="284"/>
        </pc:sldMkLst>
      </pc:sldChg>
    </pc:docChg>
  </pc:docChgLst>
  <pc:docChgLst>
    <pc:chgData name="Liudmyla Holoporova (2510891)" userId="S::2510891@student.uwtsd.ac.uk::73f852ce-686f-428d-9bd6-a05d235341e6" providerId="AD" clId="Web-{894DD6CC-7DD5-D14E-337C-DFF4AC442604}"/>
    <pc:docChg chg="addSld delSld modSld">
      <pc:chgData name="Liudmyla Holoporova (2510891)" userId="S::2510891@student.uwtsd.ac.uk::73f852ce-686f-428d-9bd6-a05d235341e6" providerId="AD" clId="Web-{894DD6CC-7DD5-D14E-337C-DFF4AC442604}" dt="2026-03-12T16:34:52.398" v="15"/>
      <pc:docMkLst>
        <pc:docMk/>
      </pc:docMkLst>
      <pc:sldChg chg="addSp modSp mod setBg">
        <pc:chgData name="Liudmyla Holoporova (2510891)" userId="S::2510891@student.uwtsd.ac.uk::73f852ce-686f-428d-9bd6-a05d235341e6" providerId="AD" clId="Web-{894DD6CC-7DD5-D14E-337C-DFF4AC442604}" dt="2026-03-12T16:33:05.884" v="10"/>
        <pc:sldMkLst>
          <pc:docMk/>
          <pc:sldMk cId="1092428065" sldId="263"/>
        </pc:sldMkLst>
        <pc:spChg chg="mod">
          <ac:chgData name="Liudmyla Holoporova (2510891)" userId="S::2510891@student.uwtsd.ac.uk::73f852ce-686f-428d-9bd6-a05d235341e6" providerId="AD" clId="Web-{894DD6CC-7DD5-D14E-337C-DFF4AC442604}" dt="2026-03-12T16:33:05.884" v="10"/>
          <ac:spMkLst>
            <pc:docMk/>
            <pc:sldMk cId="1092428065" sldId="263"/>
            <ac:spMk id="2" creationId="{00000000-0000-0000-0000-000000000000}"/>
          </ac:spMkLst>
        </pc:spChg>
        <pc:spChg chg="mod">
          <ac:chgData name="Liudmyla Holoporova (2510891)" userId="S::2510891@student.uwtsd.ac.uk::73f852ce-686f-428d-9bd6-a05d235341e6" providerId="AD" clId="Web-{894DD6CC-7DD5-D14E-337C-DFF4AC442604}" dt="2026-03-12T16:33:05.884" v="10"/>
          <ac:spMkLst>
            <pc:docMk/>
            <pc:sldMk cId="1092428065" sldId="263"/>
            <ac:spMk id="3" creationId="{00000000-0000-0000-0000-000000000000}"/>
          </ac:spMkLst>
        </pc:spChg>
        <pc:spChg chg="add">
          <ac:chgData name="Liudmyla Holoporova (2510891)" userId="S::2510891@student.uwtsd.ac.uk::73f852ce-686f-428d-9bd6-a05d235341e6" providerId="AD" clId="Web-{894DD6CC-7DD5-D14E-337C-DFF4AC442604}" dt="2026-03-12T16:33:05.884" v="10"/>
          <ac:spMkLst>
            <pc:docMk/>
            <pc:sldMk cId="1092428065" sldId="263"/>
            <ac:spMk id="1031" creationId="{C3420C89-0B09-4632-A4AF-3971D08BF7A8}"/>
          </ac:spMkLst>
        </pc:spChg>
        <pc:spChg chg="add">
          <ac:chgData name="Liudmyla Holoporova (2510891)" userId="S::2510891@student.uwtsd.ac.uk::73f852ce-686f-428d-9bd6-a05d235341e6" providerId="AD" clId="Web-{894DD6CC-7DD5-D14E-337C-DFF4AC442604}" dt="2026-03-12T16:33:05.884" v="10"/>
          <ac:spMkLst>
            <pc:docMk/>
            <pc:sldMk cId="1092428065" sldId="263"/>
            <ac:spMk id="1033" creationId="{4E5CBA61-BF74-40B4-A3A8-366BBA626CCF}"/>
          </ac:spMkLst>
        </pc:spChg>
        <pc:grpChg chg="add">
          <ac:chgData name="Liudmyla Holoporova (2510891)" userId="S::2510891@student.uwtsd.ac.uk::73f852ce-686f-428d-9bd6-a05d235341e6" providerId="AD" clId="Web-{894DD6CC-7DD5-D14E-337C-DFF4AC442604}" dt="2026-03-12T16:33:05.884" v="10"/>
          <ac:grpSpMkLst>
            <pc:docMk/>
            <pc:sldMk cId="1092428065" sldId="263"/>
            <ac:grpSpMk id="1035" creationId="{AC27E70C-5470-4262-B9CE-AE52C51CF4C1}"/>
          </ac:grpSpMkLst>
        </pc:grpChg>
        <pc:grpChg chg="add">
          <ac:chgData name="Liudmyla Holoporova (2510891)" userId="S::2510891@student.uwtsd.ac.uk::73f852ce-686f-428d-9bd6-a05d235341e6" providerId="AD" clId="Web-{894DD6CC-7DD5-D14E-337C-DFF4AC442604}" dt="2026-03-12T16:33:05.884" v="10"/>
          <ac:grpSpMkLst>
            <pc:docMk/>
            <pc:sldMk cId="1092428065" sldId="263"/>
            <ac:grpSpMk id="1039" creationId="{E27AF472-EAE3-4572-AB69-B92BD10DBC6D}"/>
          </ac:grpSpMkLst>
        </pc:grpChg>
        <pc:picChg chg="mod ord">
          <ac:chgData name="Liudmyla Holoporova (2510891)" userId="S::2510891@student.uwtsd.ac.uk::73f852ce-686f-428d-9bd6-a05d235341e6" providerId="AD" clId="Web-{894DD6CC-7DD5-D14E-337C-DFF4AC442604}" dt="2026-03-12T16:33:05.884" v="10"/>
          <ac:picMkLst>
            <pc:docMk/>
            <pc:sldMk cId="1092428065" sldId="263"/>
            <ac:picMk id="1026" creationId="{00000000-0000-0000-0000-000000000000}"/>
          </ac:picMkLst>
        </pc:picChg>
      </pc:sldChg>
      <pc:sldChg chg="addSp delSp modSp">
        <pc:chgData name="Liudmyla Holoporova (2510891)" userId="S::2510891@student.uwtsd.ac.uk::73f852ce-686f-428d-9bd6-a05d235341e6" providerId="AD" clId="Web-{894DD6CC-7DD5-D14E-337C-DFF4AC442604}" dt="2026-03-12T16:31:02.616" v="3"/>
        <pc:sldMkLst>
          <pc:docMk/>
          <pc:sldMk cId="3719654612" sldId="275"/>
        </pc:sldMkLst>
        <pc:spChg chg="mod">
          <ac:chgData name="Liudmyla Holoporova (2510891)" userId="S::2510891@student.uwtsd.ac.uk::73f852ce-686f-428d-9bd6-a05d235341e6" providerId="AD" clId="Web-{894DD6CC-7DD5-D14E-337C-DFF4AC442604}" dt="2026-03-12T16:31:02.616" v="3"/>
          <ac:spMkLst>
            <pc:docMk/>
            <pc:sldMk cId="3719654612" sldId="275"/>
            <ac:spMk id="2" creationId="{7F74ED4A-1B23-C461-6EBE-4CF855CDDBF6}"/>
          </ac:spMkLst>
        </pc:spChg>
        <pc:spChg chg="mod">
          <ac:chgData name="Liudmyla Holoporova (2510891)" userId="S::2510891@student.uwtsd.ac.uk::73f852ce-686f-428d-9bd6-a05d235341e6" providerId="AD" clId="Web-{894DD6CC-7DD5-D14E-337C-DFF4AC442604}" dt="2026-03-12T16:31:02.616" v="3"/>
          <ac:spMkLst>
            <pc:docMk/>
            <pc:sldMk cId="3719654612" sldId="275"/>
            <ac:spMk id="3" creationId="{040FA622-93CA-1DCF-C1BC-DF3B8D9CC740}"/>
          </ac:spMkLst>
        </pc:spChg>
        <pc:spChg chg="add del">
          <ac:chgData name="Liudmyla Holoporova (2510891)" userId="S::2510891@student.uwtsd.ac.uk::73f852ce-686f-428d-9bd6-a05d235341e6" providerId="AD" clId="Web-{894DD6CC-7DD5-D14E-337C-DFF4AC442604}" dt="2026-03-12T16:31:02.616" v="3"/>
          <ac:spMkLst>
            <pc:docMk/>
            <pc:sldMk cId="3719654612" sldId="275"/>
            <ac:spMk id="11" creationId="{04812C46-200A-4DEB-A05E-3ED6C68C2387}"/>
          </ac:spMkLst>
        </pc:spChg>
        <pc:spChg chg="add del">
          <ac:chgData name="Liudmyla Holoporova (2510891)" userId="S::2510891@student.uwtsd.ac.uk::73f852ce-686f-428d-9bd6-a05d235341e6" providerId="AD" clId="Web-{894DD6CC-7DD5-D14E-337C-DFF4AC442604}" dt="2026-03-12T16:31:02.616" v="3"/>
          <ac:spMkLst>
            <pc:docMk/>
            <pc:sldMk cId="3719654612" sldId="275"/>
            <ac:spMk id="13" creationId="{D1EA859B-E555-4109-94F3-6700E046E008}"/>
          </ac:spMkLst>
        </pc:spChg>
        <pc:spChg chg="add del">
          <ac:chgData name="Liudmyla Holoporova (2510891)" userId="S::2510891@student.uwtsd.ac.uk::73f852ce-686f-428d-9bd6-a05d235341e6" providerId="AD" clId="Web-{894DD6CC-7DD5-D14E-337C-DFF4AC442604}" dt="2026-03-12T16:30:57.381" v="1"/>
          <ac:spMkLst>
            <pc:docMk/>
            <pc:sldMk cId="3719654612" sldId="275"/>
            <ac:spMk id="15" creationId="{B95B9BA8-1D69-4796-85F5-B6D0BD52354B}"/>
          </ac:spMkLst>
        </pc:spChg>
        <pc:spChg chg="add del">
          <ac:chgData name="Liudmyla Holoporova (2510891)" userId="S::2510891@student.uwtsd.ac.uk::73f852ce-686f-428d-9bd6-a05d235341e6" providerId="AD" clId="Web-{894DD6CC-7DD5-D14E-337C-DFF4AC442604}" dt="2026-03-12T16:31:02.616" v="3"/>
          <ac:spMkLst>
            <pc:docMk/>
            <pc:sldMk cId="3719654612" sldId="275"/>
            <ac:spMk id="17" creationId="{058A14AF-9FB5-4CC7-BA35-E8E85D3EDF0E}"/>
          </ac:spMkLst>
        </pc:spChg>
        <pc:spChg chg="add del">
          <ac:chgData name="Liudmyla Holoporova (2510891)" userId="S::2510891@student.uwtsd.ac.uk::73f852ce-686f-428d-9bd6-a05d235341e6" providerId="AD" clId="Web-{894DD6CC-7DD5-D14E-337C-DFF4AC442604}" dt="2026-03-12T16:31:02.616" v="3"/>
          <ac:spMkLst>
            <pc:docMk/>
            <pc:sldMk cId="3719654612" sldId="275"/>
            <ac:spMk id="19" creationId="{3A9A4357-BD1D-4622-A4FE-766E6AB8DE84}"/>
          </ac:spMkLst>
        </pc:spChg>
        <pc:spChg chg="add del">
          <ac:chgData name="Liudmyla Holoporova (2510891)" userId="S::2510891@student.uwtsd.ac.uk::73f852ce-686f-428d-9bd6-a05d235341e6" providerId="AD" clId="Web-{894DD6CC-7DD5-D14E-337C-DFF4AC442604}" dt="2026-03-12T16:31:02.616" v="3"/>
          <ac:spMkLst>
            <pc:docMk/>
            <pc:sldMk cId="3719654612" sldId="275"/>
            <ac:spMk id="22" creationId="{E659831F-0D9A-4C63-9EBB-8435B85A440F}"/>
          </ac:spMkLst>
        </pc:spChg>
        <pc:spChg chg="add del">
          <ac:chgData name="Liudmyla Holoporova (2510891)" userId="S::2510891@student.uwtsd.ac.uk::73f852ce-686f-428d-9bd6-a05d235341e6" providerId="AD" clId="Web-{894DD6CC-7DD5-D14E-337C-DFF4AC442604}" dt="2026-03-12T16:31:02.616" v="3"/>
          <ac:spMkLst>
            <pc:docMk/>
            <pc:sldMk cId="3719654612" sldId="275"/>
            <ac:spMk id="24" creationId="{E6995CE5-F890-4ABA-82A2-26507CE8D2A3}"/>
          </ac:spMkLst>
        </pc:spChg>
        <pc:picChg chg="mod ord">
          <ac:chgData name="Liudmyla Holoporova (2510891)" userId="S::2510891@student.uwtsd.ac.uk::73f852ce-686f-428d-9bd6-a05d235341e6" providerId="AD" clId="Web-{894DD6CC-7DD5-D14E-337C-DFF4AC442604}" dt="2026-03-12T16:31:02.616" v="3"/>
          <ac:picMkLst>
            <pc:docMk/>
            <pc:sldMk cId="3719654612" sldId="275"/>
            <ac:picMk id="6" creationId="{80A88281-053C-5620-EDB9-1F730EE8BC8D}"/>
          </ac:picMkLst>
        </pc:picChg>
      </pc:sldChg>
      <pc:sldChg chg="addSp delSp modSp mod setBg">
        <pc:chgData name="Liudmyla Holoporova (2510891)" userId="S::2510891@student.uwtsd.ac.uk::73f852ce-686f-428d-9bd6-a05d235341e6" providerId="AD" clId="Web-{894DD6CC-7DD5-D14E-337C-DFF4AC442604}" dt="2026-03-12T16:33:29.716" v="11"/>
        <pc:sldMkLst>
          <pc:docMk/>
          <pc:sldMk cId="1622451585" sldId="277"/>
        </pc:sldMkLst>
        <pc:spChg chg="mod">
          <ac:chgData name="Liudmyla Holoporova (2510891)" userId="S::2510891@student.uwtsd.ac.uk::73f852ce-686f-428d-9bd6-a05d235341e6" providerId="AD" clId="Web-{894DD6CC-7DD5-D14E-337C-DFF4AC442604}" dt="2026-03-12T16:33:29.716" v="11"/>
          <ac:spMkLst>
            <pc:docMk/>
            <pc:sldMk cId="1622451585" sldId="277"/>
            <ac:spMk id="2" creationId="{00000000-0000-0000-0000-000000000000}"/>
          </ac:spMkLst>
        </pc:spChg>
        <pc:spChg chg="mod">
          <ac:chgData name="Liudmyla Holoporova (2510891)" userId="S::2510891@student.uwtsd.ac.uk::73f852ce-686f-428d-9bd6-a05d235341e6" providerId="AD" clId="Web-{894DD6CC-7DD5-D14E-337C-DFF4AC442604}" dt="2026-03-12T16:33:29.716" v="11"/>
          <ac:spMkLst>
            <pc:docMk/>
            <pc:sldMk cId="1622451585" sldId="277"/>
            <ac:spMk id="3" creationId="{00000000-0000-0000-0000-000000000000}"/>
          </ac:spMkLst>
        </pc:spChg>
        <pc:spChg chg="add">
          <ac:chgData name="Liudmyla Holoporova (2510891)" userId="S::2510891@student.uwtsd.ac.uk::73f852ce-686f-428d-9bd6-a05d235341e6" providerId="AD" clId="Web-{894DD6CC-7DD5-D14E-337C-DFF4AC442604}" dt="2026-03-12T16:33:29.716" v="11"/>
          <ac:spMkLst>
            <pc:docMk/>
            <pc:sldMk cId="1622451585" sldId="277"/>
            <ac:spMk id="9" creationId="{C3420C89-0B09-4632-A4AF-3971D08BF7A8}"/>
          </ac:spMkLst>
        </pc:spChg>
        <pc:spChg chg="add">
          <ac:chgData name="Liudmyla Holoporova (2510891)" userId="S::2510891@student.uwtsd.ac.uk::73f852ce-686f-428d-9bd6-a05d235341e6" providerId="AD" clId="Web-{894DD6CC-7DD5-D14E-337C-DFF4AC442604}" dt="2026-03-12T16:33:29.716" v="11"/>
          <ac:spMkLst>
            <pc:docMk/>
            <pc:sldMk cId="1622451585" sldId="277"/>
            <ac:spMk id="11" creationId="{4E5CBA61-BF74-40B4-A3A8-366BBA626CCF}"/>
          </ac:spMkLst>
        </pc:spChg>
        <pc:grpChg chg="add">
          <ac:chgData name="Liudmyla Holoporova (2510891)" userId="S::2510891@student.uwtsd.ac.uk::73f852ce-686f-428d-9bd6-a05d235341e6" providerId="AD" clId="Web-{894DD6CC-7DD5-D14E-337C-DFF4AC442604}" dt="2026-03-12T16:33:29.716" v="11"/>
          <ac:grpSpMkLst>
            <pc:docMk/>
            <pc:sldMk cId="1622451585" sldId="277"/>
            <ac:grpSpMk id="13" creationId="{AC27E70C-5470-4262-B9CE-AE52C51CF4C1}"/>
          </ac:grpSpMkLst>
        </pc:grpChg>
        <pc:grpChg chg="add">
          <ac:chgData name="Liudmyla Holoporova (2510891)" userId="S::2510891@student.uwtsd.ac.uk::73f852ce-686f-428d-9bd6-a05d235341e6" providerId="AD" clId="Web-{894DD6CC-7DD5-D14E-337C-DFF4AC442604}" dt="2026-03-12T16:33:29.716" v="11"/>
          <ac:grpSpMkLst>
            <pc:docMk/>
            <pc:sldMk cId="1622451585" sldId="277"/>
            <ac:grpSpMk id="17" creationId="{E27AF472-EAE3-4572-AB69-B92BD10DBC6D}"/>
          </ac:grpSpMkLst>
        </pc:grpChg>
        <pc:picChg chg="mod ord">
          <ac:chgData name="Liudmyla Holoporova (2510891)" userId="S::2510891@student.uwtsd.ac.uk::73f852ce-686f-428d-9bd6-a05d235341e6" providerId="AD" clId="Web-{894DD6CC-7DD5-D14E-337C-DFF4AC442604}" dt="2026-03-12T16:33:29.716" v="11"/>
          <ac:picMkLst>
            <pc:docMk/>
            <pc:sldMk cId="1622451585" sldId="277"/>
            <ac:picMk id="4" creationId="{00000000-0000-0000-0000-000000000000}"/>
          </ac:picMkLst>
        </pc:picChg>
        <pc:picChg chg="add del mod">
          <ac:chgData name="Liudmyla Holoporova (2510891)" userId="S::2510891@student.uwtsd.ac.uk::73f852ce-686f-428d-9bd6-a05d235341e6" providerId="AD" clId="Web-{894DD6CC-7DD5-D14E-337C-DFF4AC442604}" dt="2026-03-12T16:32:21.944" v="5"/>
          <ac:picMkLst>
            <pc:docMk/>
            <pc:sldMk cId="1622451585" sldId="277"/>
            <ac:picMk id="5" creationId="{6982D2C0-ED92-920C-80D8-E7C3936C3807}"/>
          </ac:picMkLst>
        </pc:picChg>
      </pc:sldChg>
      <pc:sldChg chg="addSp modSp mod setBg">
        <pc:chgData name="Liudmyla Holoporova (2510891)" userId="S::2510891@student.uwtsd.ac.uk::73f852ce-686f-428d-9bd6-a05d235341e6" providerId="AD" clId="Web-{894DD6CC-7DD5-D14E-337C-DFF4AC442604}" dt="2026-03-12T16:33:50.359" v="12"/>
        <pc:sldMkLst>
          <pc:docMk/>
          <pc:sldMk cId="238658534" sldId="278"/>
        </pc:sldMkLst>
        <pc:spChg chg="mod">
          <ac:chgData name="Liudmyla Holoporova (2510891)" userId="S::2510891@student.uwtsd.ac.uk::73f852ce-686f-428d-9bd6-a05d235341e6" providerId="AD" clId="Web-{894DD6CC-7DD5-D14E-337C-DFF4AC442604}" dt="2026-03-12T16:33:50.359" v="12"/>
          <ac:spMkLst>
            <pc:docMk/>
            <pc:sldMk cId="238658534" sldId="278"/>
            <ac:spMk id="2" creationId="{00000000-0000-0000-0000-000000000000}"/>
          </ac:spMkLst>
        </pc:spChg>
        <pc:spChg chg="mod">
          <ac:chgData name="Liudmyla Holoporova (2510891)" userId="S::2510891@student.uwtsd.ac.uk::73f852ce-686f-428d-9bd6-a05d235341e6" providerId="AD" clId="Web-{894DD6CC-7DD5-D14E-337C-DFF4AC442604}" dt="2026-03-12T16:33:50.359" v="12"/>
          <ac:spMkLst>
            <pc:docMk/>
            <pc:sldMk cId="238658534" sldId="278"/>
            <ac:spMk id="3" creationId="{00000000-0000-0000-0000-000000000000}"/>
          </ac:spMkLst>
        </pc:spChg>
        <pc:spChg chg="add">
          <ac:chgData name="Liudmyla Holoporova (2510891)" userId="S::2510891@student.uwtsd.ac.uk::73f852ce-686f-428d-9bd6-a05d235341e6" providerId="AD" clId="Web-{894DD6CC-7DD5-D14E-337C-DFF4AC442604}" dt="2026-03-12T16:33:50.359" v="12"/>
          <ac:spMkLst>
            <pc:docMk/>
            <pc:sldMk cId="238658534" sldId="278"/>
            <ac:spMk id="9" creationId="{C3420C89-0B09-4632-A4AF-3971D08BF7A8}"/>
          </ac:spMkLst>
        </pc:spChg>
        <pc:spChg chg="add">
          <ac:chgData name="Liudmyla Holoporova (2510891)" userId="S::2510891@student.uwtsd.ac.uk::73f852ce-686f-428d-9bd6-a05d235341e6" providerId="AD" clId="Web-{894DD6CC-7DD5-D14E-337C-DFF4AC442604}" dt="2026-03-12T16:33:50.359" v="12"/>
          <ac:spMkLst>
            <pc:docMk/>
            <pc:sldMk cId="238658534" sldId="278"/>
            <ac:spMk id="11" creationId="{4E5CBA61-BF74-40B4-A3A8-366BBA626CCF}"/>
          </ac:spMkLst>
        </pc:spChg>
        <pc:grpChg chg="add">
          <ac:chgData name="Liudmyla Holoporova (2510891)" userId="S::2510891@student.uwtsd.ac.uk::73f852ce-686f-428d-9bd6-a05d235341e6" providerId="AD" clId="Web-{894DD6CC-7DD5-D14E-337C-DFF4AC442604}" dt="2026-03-12T16:33:50.359" v="12"/>
          <ac:grpSpMkLst>
            <pc:docMk/>
            <pc:sldMk cId="238658534" sldId="278"/>
            <ac:grpSpMk id="13" creationId="{AC27E70C-5470-4262-B9CE-AE52C51CF4C1}"/>
          </ac:grpSpMkLst>
        </pc:grpChg>
        <pc:grpChg chg="add">
          <ac:chgData name="Liudmyla Holoporova (2510891)" userId="S::2510891@student.uwtsd.ac.uk::73f852ce-686f-428d-9bd6-a05d235341e6" providerId="AD" clId="Web-{894DD6CC-7DD5-D14E-337C-DFF4AC442604}" dt="2026-03-12T16:33:50.359" v="12"/>
          <ac:grpSpMkLst>
            <pc:docMk/>
            <pc:sldMk cId="238658534" sldId="278"/>
            <ac:grpSpMk id="17" creationId="{E27AF472-EAE3-4572-AB69-B92BD10DBC6D}"/>
          </ac:grpSpMkLst>
        </pc:grpChg>
        <pc:picChg chg="mod ord">
          <ac:chgData name="Liudmyla Holoporova (2510891)" userId="S::2510891@student.uwtsd.ac.uk::73f852ce-686f-428d-9bd6-a05d235341e6" providerId="AD" clId="Web-{894DD6CC-7DD5-D14E-337C-DFF4AC442604}" dt="2026-03-12T16:33:50.359" v="12"/>
          <ac:picMkLst>
            <pc:docMk/>
            <pc:sldMk cId="238658534" sldId="278"/>
            <ac:picMk id="4" creationId="{00000000-0000-0000-0000-000000000000}"/>
          </ac:picMkLst>
        </pc:picChg>
      </pc:sldChg>
      <pc:sldChg chg="addSp modSp mod setBg">
        <pc:chgData name="Liudmyla Holoporova (2510891)" userId="S::2510891@student.uwtsd.ac.uk::73f852ce-686f-428d-9bd6-a05d235341e6" providerId="AD" clId="Web-{894DD6CC-7DD5-D14E-337C-DFF4AC442604}" dt="2026-03-12T16:34:12.315" v="13"/>
        <pc:sldMkLst>
          <pc:docMk/>
          <pc:sldMk cId="1654275745" sldId="279"/>
        </pc:sldMkLst>
        <pc:spChg chg="mod">
          <ac:chgData name="Liudmyla Holoporova (2510891)" userId="S::2510891@student.uwtsd.ac.uk::73f852ce-686f-428d-9bd6-a05d235341e6" providerId="AD" clId="Web-{894DD6CC-7DD5-D14E-337C-DFF4AC442604}" dt="2026-03-12T16:34:12.315" v="13"/>
          <ac:spMkLst>
            <pc:docMk/>
            <pc:sldMk cId="1654275745" sldId="279"/>
            <ac:spMk id="2" creationId="{00000000-0000-0000-0000-000000000000}"/>
          </ac:spMkLst>
        </pc:spChg>
        <pc:spChg chg="mod">
          <ac:chgData name="Liudmyla Holoporova (2510891)" userId="S::2510891@student.uwtsd.ac.uk::73f852ce-686f-428d-9bd6-a05d235341e6" providerId="AD" clId="Web-{894DD6CC-7DD5-D14E-337C-DFF4AC442604}" dt="2026-03-12T16:34:12.315" v="13"/>
          <ac:spMkLst>
            <pc:docMk/>
            <pc:sldMk cId="1654275745" sldId="279"/>
            <ac:spMk id="3" creationId="{00000000-0000-0000-0000-000000000000}"/>
          </ac:spMkLst>
        </pc:spChg>
        <pc:spChg chg="add">
          <ac:chgData name="Liudmyla Holoporova (2510891)" userId="S::2510891@student.uwtsd.ac.uk::73f852ce-686f-428d-9bd6-a05d235341e6" providerId="AD" clId="Web-{894DD6CC-7DD5-D14E-337C-DFF4AC442604}" dt="2026-03-12T16:34:12.315" v="13"/>
          <ac:spMkLst>
            <pc:docMk/>
            <pc:sldMk cId="1654275745" sldId="279"/>
            <ac:spMk id="6151" creationId="{C3420C89-0B09-4632-A4AF-3971D08BF7A8}"/>
          </ac:spMkLst>
        </pc:spChg>
        <pc:spChg chg="add">
          <ac:chgData name="Liudmyla Holoporova (2510891)" userId="S::2510891@student.uwtsd.ac.uk::73f852ce-686f-428d-9bd6-a05d235341e6" providerId="AD" clId="Web-{894DD6CC-7DD5-D14E-337C-DFF4AC442604}" dt="2026-03-12T16:34:12.315" v="13"/>
          <ac:spMkLst>
            <pc:docMk/>
            <pc:sldMk cId="1654275745" sldId="279"/>
            <ac:spMk id="6153" creationId="{4E5CBA61-BF74-40B4-A3A8-366BBA626CCF}"/>
          </ac:spMkLst>
        </pc:spChg>
        <pc:grpChg chg="add">
          <ac:chgData name="Liudmyla Holoporova (2510891)" userId="S::2510891@student.uwtsd.ac.uk::73f852ce-686f-428d-9bd6-a05d235341e6" providerId="AD" clId="Web-{894DD6CC-7DD5-D14E-337C-DFF4AC442604}" dt="2026-03-12T16:34:12.315" v="13"/>
          <ac:grpSpMkLst>
            <pc:docMk/>
            <pc:sldMk cId="1654275745" sldId="279"/>
            <ac:grpSpMk id="6155" creationId="{AC27E70C-5470-4262-B9CE-AE52C51CF4C1}"/>
          </ac:grpSpMkLst>
        </pc:grpChg>
        <pc:grpChg chg="add">
          <ac:chgData name="Liudmyla Holoporova (2510891)" userId="S::2510891@student.uwtsd.ac.uk::73f852ce-686f-428d-9bd6-a05d235341e6" providerId="AD" clId="Web-{894DD6CC-7DD5-D14E-337C-DFF4AC442604}" dt="2026-03-12T16:34:12.315" v="13"/>
          <ac:grpSpMkLst>
            <pc:docMk/>
            <pc:sldMk cId="1654275745" sldId="279"/>
            <ac:grpSpMk id="6159" creationId="{E27AF472-EAE3-4572-AB69-B92BD10DBC6D}"/>
          </ac:grpSpMkLst>
        </pc:grpChg>
        <pc:picChg chg="mod ord">
          <ac:chgData name="Liudmyla Holoporova (2510891)" userId="S::2510891@student.uwtsd.ac.uk::73f852ce-686f-428d-9bd6-a05d235341e6" providerId="AD" clId="Web-{894DD6CC-7DD5-D14E-337C-DFF4AC442604}" dt="2026-03-12T16:34:12.315" v="13"/>
          <ac:picMkLst>
            <pc:docMk/>
            <pc:sldMk cId="1654275745" sldId="279"/>
            <ac:picMk id="6146" creationId="{00000000-0000-0000-0000-000000000000}"/>
          </ac:picMkLst>
        </pc:picChg>
      </pc:sldChg>
      <pc:sldChg chg="addSp modSp mod setBg">
        <pc:chgData name="Liudmyla Holoporova (2510891)" userId="S::2510891@student.uwtsd.ac.uk::73f852ce-686f-428d-9bd6-a05d235341e6" providerId="AD" clId="Web-{894DD6CC-7DD5-D14E-337C-DFF4AC442604}" dt="2026-03-12T16:34:19.394" v="14"/>
        <pc:sldMkLst>
          <pc:docMk/>
          <pc:sldMk cId="3734427528" sldId="280"/>
        </pc:sldMkLst>
        <pc:spChg chg="mod">
          <ac:chgData name="Liudmyla Holoporova (2510891)" userId="S::2510891@student.uwtsd.ac.uk::73f852ce-686f-428d-9bd6-a05d235341e6" providerId="AD" clId="Web-{894DD6CC-7DD5-D14E-337C-DFF4AC442604}" dt="2026-03-12T16:34:19.394" v="14"/>
          <ac:spMkLst>
            <pc:docMk/>
            <pc:sldMk cId="3734427528" sldId="280"/>
            <ac:spMk id="2" creationId="{00000000-0000-0000-0000-000000000000}"/>
          </ac:spMkLst>
        </pc:spChg>
        <pc:spChg chg="mod">
          <ac:chgData name="Liudmyla Holoporova (2510891)" userId="S::2510891@student.uwtsd.ac.uk::73f852ce-686f-428d-9bd6-a05d235341e6" providerId="AD" clId="Web-{894DD6CC-7DD5-D14E-337C-DFF4AC442604}" dt="2026-03-12T16:34:19.394" v="14"/>
          <ac:spMkLst>
            <pc:docMk/>
            <pc:sldMk cId="3734427528" sldId="280"/>
            <ac:spMk id="3" creationId="{00000000-0000-0000-0000-000000000000}"/>
          </ac:spMkLst>
        </pc:spChg>
        <pc:spChg chg="add">
          <ac:chgData name="Liudmyla Holoporova (2510891)" userId="S::2510891@student.uwtsd.ac.uk::73f852ce-686f-428d-9bd6-a05d235341e6" providerId="AD" clId="Web-{894DD6CC-7DD5-D14E-337C-DFF4AC442604}" dt="2026-03-12T16:34:19.394" v="14"/>
          <ac:spMkLst>
            <pc:docMk/>
            <pc:sldMk cId="3734427528" sldId="280"/>
            <ac:spMk id="10" creationId="{C3420C89-0B09-4632-A4AF-3971D08BF7A8}"/>
          </ac:spMkLst>
        </pc:spChg>
        <pc:spChg chg="add">
          <ac:chgData name="Liudmyla Holoporova (2510891)" userId="S::2510891@student.uwtsd.ac.uk::73f852ce-686f-428d-9bd6-a05d235341e6" providerId="AD" clId="Web-{894DD6CC-7DD5-D14E-337C-DFF4AC442604}" dt="2026-03-12T16:34:19.394" v="14"/>
          <ac:spMkLst>
            <pc:docMk/>
            <pc:sldMk cId="3734427528" sldId="280"/>
            <ac:spMk id="12" creationId="{4E5CBA61-BF74-40B4-A3A8-366BBA626CCF}"/>
          </ac:spMkLst>
        </pc:spChg>
        <pc:grpChg chg="add">
          <ac:chgData name="Liudmyla Holoporova (2510891)" userId="S::2510891@student.uwtsd.ac.uk::73f852ce-686f-428d-9bd6-a05d235341e6" providerId="AD" clId="Web-{894DD6CC-7DD5-D14E-337C-DFF4AC442604}" dt="2026-03-12T16:34:19.394" v="14"/>
          <ac:grpSpMkLst>
            <pc:docMk/>
            <pc:sldMk cId="3734427528" sldId="280"/>
            <ac:grpSpMk id="14" creationId="{AC27E70C-5470-4262-B9CE-AE52C51CF4C1}"/>
          </ac:grpSpMkLst>
        </pc:grpChg>
        <pc:grpChg chg="add">
          <ac:chgData name="Liudmyla Holoporova (2510891)" userId="S::2510891@student.uwtsd.ac.uk::73f852ce-686f-428d-9bd6-a05d235341e6" providerId="AD" clId="Web-{894DD6CC-7DD5-D14E-337C-DFF4AC442604}" dt="2026-03-12T16:34:19.394" v="14"/>
          <ac:grpSpMkLst>
            <pc:docMk/>
            <pc:sldMk cId="3734427528" sldId="280"/>
            <ac:grpSpMk id="18" creationId="{E27AF472-EAE3-4572-AB69-B92BD10DBC6D}"/>
          </ac:grpSpMkLst>
        </pc:grpChg>
        <pc:picChg chg="mod ord">
          <ac:chgData name="Liudmyla Holoporova (2510891)" userId="S::2510891@student.uwtsd.ac.uk::73f852ce-686f-428d-9bd6-a05d235341e6" providerId="AD" clId="Web-{894DD6CC-7DD5-D14E-337C-DFF4AC442604}" dt="2026-03-12T16:34:19.394" v="14"/>
          <ac:picMkLst>
            <pc:docMk/>
            <pc:sldMk cId="3734427528" sldId="280"/>
            <ac:picMk id="5" creationId="{00000000-0000-0000-0000-000000000000}"/>
          </ac:picMkLst>
        </pc:picChg>
      </pc:sldChg>
      <pc:sldChg chg="addSp modSp mod setBg">
        <pc:chgData name="Liudmyla Holoporova (2510891)" userId="S::2510891@student.uwtsd.ac.uk::73f852ce-686f-428d-9bd6-a05d235341e6" providerId="AD" clId="Web-{894DD6CC-7DD5-D14E-337C-DFF4AC442604}" dt="2026-03-12T16:34:52.398" v="15"/>
        <pc:sldMkLst>
          <pc:docMk/>
          <pc:sldMk cId="2822265367" sldId="282"/>
        </pc:sldMkLst>
        <pc:spChg chg="mod">
          <ac:chgData name="Liudmyla Holoporova (2510891)" userId="S::2510891@student.uwtsd.ac.uk::73f852ce-686f-428d-9bd6-a05d235341e6" providerId="AD" clId="Web-{894DD6CC-7DD5-D14E-337C-DFF4AC442604}" dt="2026-03-12T16:34:52.398" v="15"/>
          <ac:spMkLst>
            <pc:docMk/>
            <pc:sldMk cId="2822265367" sldId="282"/>
            <ac:spMk id="2" creationId="{00000000-0000-0000-0000-000000000000}"/>
          </ac:spMkLst>
        </pc:spChg>
        <pc:spChg chg="mod">
          <ac:chgData name="Liudmyla Holoporova (2510891)" userId="S::2510891@student.uwtsd.ac.uk::73f852ce-686f-428d-9bd6-a05d235341e6" providerId="AD" clId="Web-{894DD6CC-7DD5-D14E-337C-DFF4AC442604}" dt="2026-03-12T16:34:52.398" v="15"/>
          <ac:spMkLst>
            <pc:docMk/>
            <pc:sldMk cId="2822265367" sldId="282"/>
            <ac:spMk id="3" creationId="{00000000-0000-0000-0000-000000000000}"/>
          </ac:spMkLst>
        </pc:spChg>
        <pc:spChg chg="add">
          <ac:chgData name="Liudmyla Holoporova (2510891)" userId="S::2510891@student.uwtsd.ac.uk::73f852ce-686f-428d-9bd6-a05d235341e6" providerId="AD" clId="Web-{894DD6CC-7DD5-D14E-337C-DFF4AC442604}" dt="2026-03-12T16:34:52.398" v="15"/>
          <ac:spMkLst>
            <pc:docMk/>
            <pc:sldMk cId="2822265367" sldId="282"/>
            <ac:spMk id="8" creationId="{815925C2-A704-4D47-B1C1-3FCA52512EC1}"/>
          </ac:spMkLst>
        </pc:spChg>
        <pc:spChg chg="add">
          <ac:chgData name="Liudmyla Holoporova (2510891)" userId="S::2510891@student.uwtsd.ac.uk::73f852ce-686f-428d-9bd6-a05d235341e6" providerId="AD" clId="Web-{894DD6CC-7DD5-D14E-337C-DFF4AC442604}" dt="2026-03-12T16:34:52.398" v="15"/>
          <ac:spMkLst>
            <pc:docMk/>
            <pc:sldMk cId="2822265367" sldId="282"/>
            <ac:spMk id="10" creationId="{01D4315C-C23C-4FD3-98DF-08C29E2292A8}"/>
          </ac:spMkLst>
        </pc:spChg>
        <pc:grpChg chg="add">
          <ac:chgData name="Liudmyla Holoporova (2510891)" userId="S::2510891@student.uwtsd.ac.uk::73f852ce-686f-428d-9bd6-a05d235341e6" providerId="AD" clId="Web-{894DD6CC-7DD5-D14E-337C-DFF4AC442604}" dt="2026-03-12T16:34:52.398" v="15"/>
          <ac:grpSpMkLst>
            <pc:docMk/>
            <pc:sldMk cId="2822265367" sldId="282"/>
            <ac:grpSpMk id="12" creationId="{5E6B47BC-43FD-4C91-8BFF-B41B99A8A39E}"/>
          </ac:grpSpMkLst>
        </pc:grpChg>
        <pc:grpChg chg="add">
          <ac:chgData name="Liudmyla Holoporova (2510891)" userId="S::2510891@student.uwtsd.ac.uk::73f852ce-686f-428d-9bd6-a05d235341e6" providerId="AD" clId="Web-{894DD6CC-7DD5-D14E-337C-DFF4AC442604}" dt="2026-03-12T16:34:52.398" v="15"/>
          <ac:grpSpMkLst>
            <pc:docMk/>
            <pc:sldMk cId="2822265367" sldId="282"/>
            <ac:grpSpMk id="16" creationId="{43F5E015-E085-4624-B431-B42414448684}"/>
          </ac:grpSpMkLst>
        </pc:grpChg>
      </pc:sldChg>
      <pc:sldChg chg="addSp delSp modSp new del">
        <pc:chgData name="Liudmyla Holoporova (2510891)" userId="S::2510891@student.uwtsd.ac.uk::73f852ce-686f-428d-9bd6-a05d235341e6" providerId="AD" clId="Web-{894DD6CC-7DD5-D14E-337C-DFF4AC442604}" dt="2026-03-12T16:32:46.288" v="9"/>
        <pc:sldMkLst>
          <pc:docMk/>
          <pc:sldMk cId="3603269154" sldId="292"/>
        </pc:sldMkLst>
        <pc:spChg chg="add del">
          <ac:chgData name="Liudmyla Holoporova (2510891)" userId="S::2510891@student.uwtsd.ac.uk::73f852ce-686f-428d-9bd6-a05d235341e6" providerId="AD" clId="Web-{894DD6CC-7DD5-D14E-337C-DFF4AC442604}" dt="2026-03-12T16:32:42.007" v="8"/>
          <ac:spMkLst>
            <pc:docMk/>
            <pc:sldMk cId="3603269154" sldId="292"/>
            <ac:spMk id="3" creationId="{11593631-9BEC-6A4A-93E9-F8FE873538AC}"/>
          </ac:spMkLst>
        </pc:spChg>
        <pc:picChg chg="add del mod ord">
          <ac:chgData name="Liudmyla Holoporova (2510891)" userId="S::2510891@student.uwtsd.ac.uk::73f852ce-686f-428d-9bd6-a05d235341e6" providerId="AD" clId="Web-{894DD6CC-7DD5-D14E-337C-DFF4AC442604}" dt="2026-03-12T16:32:42.007" v="8"/>
          <ac:picMkLst>
            <pc:docMk/>
            <pc:sldMk cId="3603269154" sldId="292"/>
            <ac:picMk id="4" creationId="{AE205420-7F4C-594A-87D5-F0E5F5AF6951}"/>
          </ac:picMkLst>
        </pc:picChg>
      </pc:sldChg>
    </pc:docChg>
  </pc:docChgLst>
  <pc:docChgLst>
    <pc:chgData name="Danielle Leigh Henry (2516166)" userId="80ae05d9-468c-4669-8398-5e7a65f21b2e" providerId="ADAL" clId="{D6CD1C55-E02D-5F69-A914-F738329CE329}"/>
    <pc:docChg chg="undo custSel addSld delSld modSld sldOrd">
      <pc:chgData name="Danielle Leigh Henry (2516166)" userId="80ae05d9-468c-4669-8398-5e7a65f21b2e" providerId="ADAL" clId="{D6CD1C55-E02D-5F69-A914-F738329CE329}" dt="2026-03-12T16:28:24.483" v="3737" actId="20577"/>
      <pc:docMkLst>
        <pc:docMk/>
      </pc:docMkLst>
      <pc:sldChg chg="addSp delSp modSp mod setBg delDesignElem">
        <pc:chgData name="Danielle Leigh Henry (2516166)" userId="80ae05d9-468c-4669-8398-5e7a65f21b2e" providerId="ADAL" clId="{D6CD1C55-E02D-5F69-A914-F738329CE329}" dt="2026-03-12T16:28:24.483" v="3737" actId="20577"/>
        <pc:sldMkLst>
          <pc:docMk/>
          <pc:sldMk cId="1335223384" sldId="256"/>
        </pc:sldMkLst>
        <pc:spChg chg="mod">
          <ac:chgData name="Danielle Leigh Henry (2516166)" userId="80ae05d9-468c-4669-8398-5e7a65f21b2e" providerId="ADAL" clId="{D6CD1C55-E02D-5F69-A914-F738329CE329}" dt="2026-03-05T17:00:10.086" v="1304" actId="26606"/>
          <ac:spMkLst>
            <pc:docMk/>
            <pc:sldMk cId="1335223384" sldId="256"/>
            <ac:spMk id="2" creationId="{53D66634-A00E-EB0B-26C4-174C6801C56A}"/>
          </ac:spMkLst>
        </pc:spChg>
        <pc:spChg chg="mod">
          <ac:chgData name="Danielle Leigh Henry (2516166)" userId="80ae05d9-468c-4669-8398-5e7a65f21b2e" providerId="ADAL" clId="{D6CD1C55-E02D-5F69-A914-F738329CE329}" dt="2026-03-11T17:22:16.187" v="1535" actId="27636"/>
          <ac:spMkLst>
            <pc:docMk/>
            <pc:sldMk cId="1335223384" sldId="256"/>
            <ac:spMk id="3" creationId="{83D8D07A-580F-103D-C7C5-8296EB8E0A5F}"/>
          </ac:spMkLst>
        </pc:spChg>
        <pc:graphicFrameChg chg="add mod modGraphic">
          <ac:chgData name="Danielle Leigh Henry (2516166)" userId="80ae05d9-468c-4669-8398-5e7a65f21b2e" providerId="ADAL" clId="{D6CD1C55-E02D-5F69-A914-F738329CE329}" dt="2026-03-12T16:28:24.483" v="3737" actId="20577"/>
          <ac:graphicFrameMkLst>
            <pc:docMk/>
            <pc:sldMk cId="1335223384" sldId="256"/>
            <ac:graphicFrameMk id="4" creationId="{E79F2D29-D80B-E068-C744-F9C570121C63}"/>
          </ac:graphicFrameMkLst>
        </pc:graphicFrameChg>
      </pc:sldChg>
      <pc:sldChg chg="modSp mod">
        <pc:chgData name="Danielle Leigh Henry (2516166)" userId="80ae05d9-468c-4669-8398-5e7a65f21b2e" providerId="ADAL" clId="{D6CD1C55-E02D-5F69-A914-F738329CE329}" dt="2026-03-11T17:21:29.445" v="1440" actId="27636"/>
        <pc:sldMkLst>
          <pc:docMk/>
          <pc:sldMk cId="2154545803" sldId="261"/>
        </pc:sldMkLst>
        <pc:spChg chg="mod">
          <ac:chgData name="Danielle Leigh Henry (2516166)" userId="80ae05d9-468c-4669-8398-5e7a65f21b2e" providerId="ADAL" clId="{D6CD1C55-E02D-5F69-A914-F738329CE329}" dt="2026-03-11T17:21:29.445" v="1440" actId="27636"/>
          <ac:spMkLst>
            <pc:docMk/>
            <pc:sldMk cId="2154545803" sldId="261"/>
            <ac:spMk id="2" creationId="{4F4E1974-A0CE-57B0-806F-F6293E0CDF50}"/>
          </ac:spMkLst>
        </pc:spChg>
      </pc:sldChg>
      <pc:sldChg chg="addSp delSp modSp new mod modTransition setBg setClrOvrMap delDesignElem">
        <pc:chgData name="Danielle Leigh Henry (2516166)" userId="80ae05d9-468c-4669-8398-5e7a65f21b2e" providerId="ADAL" clId="{D6CD1C55-E02D-5F69-A914-F738329CE329}" dt="2026-03-12T15:42:17.091" v="3604" actId="20577"/>
        <pc:sldMkLst>
          <pc:docMk/>
          <pc:sldMk cId="1247667873" sldId="262"/>
        </pc:sldMkLst>
        <pc:spChg chg="add mod">
          <ac:chgData name="Danielle Leigh Henry (2516166)" userId="80ae05d9-468c-4669-8398-5e7a65f21b2e" providerId="ADAL" clId="{D6CD1C55-E02D-5F69-A914-F738329CE329}" dt="2026-03-11T17:51:24.851" v="2159" actId="1076"/>
          <ac:spMkLst>
            <pc:docMk/>
            <pc:sldMk cId="1247667873" sldId="262"/>
            <ac:spMk id="3" creationId="{03CC65E4-E3D8-E49D-5012-B13082C588F2}"/>
          </ac:spMkLst>
        </pc:spChg>
        <pc:spChg chg="add mod">
          <ac:chgData name="Danielle Leigh Henry (2516166)" userId="80ae05d9-468c-4669-8398-5e7a65f21b2e" providerId="ADAL" clId="{D6CD1C55-E02D-5F69-A914-F738329CE329}" dt="2026-03-12T14:47:03.879" v="2911" actId="20577"/>
          <ac:spMkLst>
            <pc:docMk/>
            <pc:sldMk cId="1247667873" sldId="262"/>
            <ac:spMk id="6" creationId="{CB34A2E7-26F2-504D-7A9A-29AC129A5437}"/>
          </ac:spMkLst>
        </pc:spChg>
        <pc:spChg chg="add mod">
          <ac:chgData name="Danielle Leigh Henry (2516166)" userId="80ae05d9-468c-4669-8398-5e7a65f21b2e" providerId="ADAL" clId="{D6CD1C55-E02D-5F69-A914-F738329CE329}" dt="2026-03-12T15:42:17.091" v="3604" actId="20577"/>
          <ac:spMkLst>
            <pc:docMk/>
            <pc:sldMk cId="1247667873" sldId="262"/>
            <ac:spMk id="8" creationId="{24FD41C5-1408-0AD3-9BAE-63854F68B69A}"/>
          </ac:spMkLst>
        </pc:spChg>
        <pc:graphicFrameChg chg="add mod modGraphic">
          <ac:chgData name="Danielle Leigh Henry (2516166)" userId="80ae05d9-468c-4669-8398-5e7a65f21b2e" providerId="ADAL" clId="{D6CD1C55-E02D-5F69-A914-F738329CE329}" dt="2026-03-12T15:42:00.563" v="3603" actId="20577"/>
          <ac:graphicFrameMkLst>
            <pc:docMk/>
            <pc:sldMk cId="1247667873" sldId="262"/>
            <ac:graphicFrameMk id="29" creationId="{A07294FD-F276-3D7E-EAB8-4434E8793804}"/>
          </ac:graphicFrameMkLst>
        </pc:graphicFrameChg>
        <pc:picChg chg="add mod">
          <ac:chgData name="Danielle Leigh Henry (2516166)" userId="80ae05d9-468c-4669-8398-5e7a65f21b2e" providerId="ADAL" clId="{D6CD1C55-E02D-5F69-A914-F738329CE329}" dt="2026-03-12T14:57:29.302" v="3193" actId="14100"/>
          <ac:picMkLst>
            <pc:docMk/>
            <pc:sldMk cId="1247667873" sldId="262"/>
            <ac:picMk id="4" creationId="{96AB44BF-396F-E1E6-8C0F-F78D902DCB3A}"/>
          </ac:picMkLst>
        </pc:picChg>
        <pc:picChg chg="add mod ord">
          <ac:chgData name="Danielle Leigh Henry (2516166)" userId="80ae05d9-468c-4669-8398-5e7a65f21b2e" providerId="ADAL" clId="{D6CD1C55-E02D-5F69-A914-F738329CE329}" dt="2026-03-12T14:57:32.802" v="3194" actId="1076"/>
          <ac:picMkLst>
            <pc:docMk/>
            <pc:sldMk cId="1247667873" sldId="262"/>
            <ac:picMk id="5" creationId="{4D613A8A-E56F-54DE-7624-37999329063E}"/>
          </ac:picMkLst>
        </pc:picChg>
        <pc:picChg chg="add mod">
          <ac:chgData name="Danielle Leigh Henry (2516166)" userId="80ae05d9-468c-4669-8398-5e7a65f21b2e" providerId="ADAL" clId="{D6CD1C55-E02D-5F69-A914-F738329CE329}" dt="2026-03-12T14:55:08.676" v="3171" actId="1076"/>
          <ac:picMkLst>
            <pc:docMk/>
            <pc:sldMk cId="1247667873" sldId="262"/>
            <ac:picMk id="27" creationId="{25CFB66D-4983-43EE-4A21-E6D926FEF4F6}"/>
          </ac:picMkLst>
        </pc:picChg>
      </pc:sldChg>
      <pc:sldChg chg="modSp">
        <pc:chgData name="Danielle Leigh Henry (2516166)" userId="80ae05d9-468c-4669-8398-5e7a65f21b2e" providerId="ADAL" clId="{D6CD1C55-E02D-5F69-A914-F738329CE329}" dt="2026-03-11T17:26:06.941" v="1643"/>
        <pc:sldMkLst>
          <pc:docMk/>
          <pc:sldMk cId="1092428065" sldId="263"/>
        </pc:sldMkLst>
        <pc:spChg chg="mod">
          <ac:chgData name="Danielle Leigh Henry (2516166)" userId="80ae05d9-468c-4669-8398-5e7a65f21b2e" providerId="ADAL" clId="{D6CD1C55-E02D-5F69-A914-F738329CE329}" dt="2026-03-11T17:26:06.941" v="1643"/>
          <ac:spMkLst>
            <pc:docMk/>
            <pc:sldMk cId="1092428065" sldId="263"/>
            <ac:spMk id="2" creationId="{00000000-0000-0000-0000-000000000000}"/>
          </ac:spMkLst>
        </pc:spChg>
      </pc:sldChg>
      <pc:sldChg chg="addSp delSp modSp add mod setBg setClrOvrMap delDesignElem">
        <pc:chgData name="Danielle Leigh Henry (2516166)" userId="80ae05d9-468c-4669-8398-5e7a65f21b2e" providerId="ADAL" clId="{D6CD1C55-E02D-5F69-A914-F738329CE329}" dt="2026-03-05T14:09:22.036" v="1019"/>
        <pc:sldMkLst>
          <pc:docMk/>
          <pc:sldMk cId="4028904786" sldId="264"/>
        </pc:sldMkLst>
      </pc:sldChg>
      <pc:sldChg chg="delSp modSp add mod ord setBg delDesignElem">
        <pc:chgData name="Danielle Leigh Henry (2516166)" userId="80ae05d9-468c-4669-8398-5e7a65f21b2e" providerId="ADAL" clId="{D6CD1C55-E02D-5F69-A914-F738329CE329}" dt="2026-03-11T17:22:16.192" v="1538" actId="27636"/>
        <pc:sldMkLst>
          <pc:docMk/>
          <pc:sldMk cId="3946164810" sldId="267"/>
        </pc:sldMkLst>
        <pc:spChg chg="mod">
          <ac:chgData name="Danielle Leigh Henry (2516166)" userId="80ae05d9-468c-4669-8398-5e7a65f21b2e" providerId="ADAL" clId="{D6CD1C55-E02D-5F69-A914-F738329CE329}" dt="2026-03-11T17:22:16.192" v="1538" actId="27636"/>
          <ac:spMkLst>
            <pc:docMk/>
            <pc:sldMk cId="3946164810" sldId="267"/>
            <ac:spMk id="2" creationId="{1B161185-E717-A64E-6CD2-96E68B9E540D}"/>
          </ac:spMkLst>
        </pc:spChg>
        <pc:spChg chg="mod">
          <ac:chgData name="Danielle Leigh Henry (2516166)" userId="80ae05d9-468c-4669-8398-5e7a65f21b2e" providerId="ADAL" clId="{D6CD1C55-E02D-5F69-A914-F738329CE329}" dt="2026-03-05T16:26:35.777" v="1147" actId="27636"/>
          <ac:spMkLst>
            <pc:docMk/>
            <pc:sldMk cId="3946164810" sldId="267"/>
            <ac:spMk id="3" creationId="{3BDDE5DE-6933-C8BA-19DB-88117E8A332D}"/>
          </ac:spMkLst>
        </pc:spChg>
      </pc:sldChg>
      <pc:sldChg chg="addSp delSp modSp add mod ord setBg delDesignElem">
        <pc:chgData name="Danielle Leigh Henry (2516166)" userId="80ae05d9-468c-4669-8398-5e7a65f21b2e" providerId="ADAL" clId="{D6CD1C55-E02D-5F69-A914-F738329CE329}" dt="2026-03-05T16:52:46.683" v="1280" actId="27636"/>
        <pc:sldMkLst>
          <pc:docMk/>
          <pc:sldMk cId="3336975879" sldId="268"/>
        </pc:sldMkLst>
        <pc:spChg chg="mod">
          <ac:chgData name="Danielle Leigh Henry (2516166)" userId="80ae05d9-468c-4669-8398-5e7a65f21b2e" providerId="ADAL" clId="{D6CD1C55-E02D-5F69-A914-F738329CE329}" dt="2026-03-05T16:52:46.683" v="1280" actId="27636"/>
          <ac:spMkLst>
            <pc:docMk/>
            <pc:sldMk cId="3336975879" sldId="268"/>
            <ac:spMk id="2" creationId="{F31D1D36-3C46-0B83-BB72-8EAEB035E090}"/>
          </ac:spMkLst>
        </pc:spChg>
        <pc:picChg chg="mod">
          <ac:chgData name="Danielle Leigh Henry (2516166)" userId="80ae05d9-468c-4669-8398-5e7a65f21b2e" providerId="ADAL" clId="{D6CD1C55-E02D-5F69-A914-F738329CE329}" dt="2026-03-05T16:27:20.889" v="1149" actId="26606"/>
          <ac:picMkLst>
            <pc:docMk/>
            <pc:sldMk cId="3336975879" sldId="268"/>
            <ac:picMk id="5" creationId="{89A576B1-E34A-0D80-20DE-FF41C0783A68}"/>
          </ac:picMkLst>
        </pc:picChg>
      </pc:sldChg>
      <pc:sldChg chg="addSp delSp modSp new mod">
        <pc:chgData name="Danielle Leigh Henry (2516166)" userId="80ae05d9-468c-4669-8398-5e7a65f21b2e" providerId="ADAL" clId="{D6CD1C55-E02D-5F69-A914-F738329CE329}" dt="2026-03-12T15:04:17.429" v="3211" actId="20577"/>
        <pc:sldMkLst>
          <pc:docMk/>
          <pc:sldMk cId="10892804" sldId="269"/>
        </pc:sldMkLst>
        <pc:spChg chg="add mod">
          <ac:chgData name="Danielle Leigh Henry (2516166)" userId="80ae05d9-468c-4669-8398-5e7a65f21b2e" providerId="ADAL" clId="{D6CD1C55-E02D-5F69-A914-F738329CE329}" dt="2026-03-11T17:35:34.961" v="1860" actId="14100"/>
          <ac:spMkLst>
            <pc:docMk/>
            <pc:sldMk cId="10892804" sldId="269"/>
            <ac:spMk id="5" creationId="{D00B6E60-02F2-F26F-74EE-E90EB8571D9C}"/>
          </ac:spMkLst>
        </pc:spChg>
        <pc:spChg chg="add mod">
          <ac:chgData name="Danielle Leigh Henry (2516166)" userId="80ae05d9-468c-4669-8398-5e7a65f21b2e" providerId="ADAL" clId="{D6CD1C55-E02D-5F69-A914-F738329CE329}" dt="2026-03-11T17:37:31.070" v="1892" actId="20577"/>
          <ac:spMkLst>
            <pc:docMk/>
            <pc:sldMk cId="10892804" sldId="269"/>
            <ac:spMk id="8" creationId="{99EB3E5F-8C17-1C0C-B3C5-BEE623F393DA}"/>
          </ac:spMkLst>
        </pc:spChg>
        <pc:spChg chg="add mod">
          <ac:chgData name="Danielle Leigh Henry (2516166)" userId="80ae05d9-468c-4669-8398-5e7a65f21b2e" providerId="ADAL" clId="{D6CD1C55-E02D-5F69-A914-F738329CE329}" dt="2026-03-12T15:04:17.429" v="3211" actId="20577"/>
          <ac:spMkLst>
            <pc:docMk/>
            <pc:sldMk cId="10892804" sldId="269"/>
            <ac:spMk id="9" creationId="{B020D0E9-F120-1E32-420D-0E733032472A}"/>
          </ac:spMkLst>
        </pc:spChg>
        <pc:picChg chg="add mod">
          <ac:chgData name="Danielle Leigh Henry (2516166)" userId="80ae05d9-468c-4669-8398-5e7a65f21b2e" providerId="ADAL" clId="{D6CD1C55-E02D-5F69-A914-F738329CE329}" dt="2026-03-11T17:36:02.227" v="1866" actId="1076"/>
          <ac:picMkLst>
            <pc:docMk/>
            <pc:sldMk cId="10892804" sldId="269"/>
            <ac:picMk id="7" creationId="{59A659F6-B8B5-922A-5FC7-FFF4E72B09D4}"/>
          </ac:picMkLst>
        </pc:picChg>
      </pc:sldChg>
      <pc:sldChg chg="addSp delSp modSp add mod setBg delDesignElem">
        <pc:chgData name="Danielle Leigh Henry (2516166)" userId="80ae05d9-468c-4669-8398-5e7a65f21b2e" providerId="ADAL" clId="{D6CD1C55-E02D-5F69-A914-F738329CE329}" dt="2026-03-11T17:22:16.188" v="1536" actId="27636"/>
        <pc:sldMkLst>
          <pc:docMk/>
          <pc:sldMk cId="196887413" sldId="273"/>
        </pc:sldMkLst>
        <pc:spChg chg="mod">
          <ac:chgData name="Danielle Leigh Henry (2516166)" userId="80ae05d9-468c-4669-8398-5e7a65f21b2e" providerId="ADAL" clId="{D6CD1C55-E02D-5F69-A914-F738329CE329}" dt="2026-03-11T17:22:16.188" v="1536" actId="27636"/>
          <ac:spMkLst>
            <pc:docMk/>
            <pc:sldMk cId="196887413" sldId="273"/>
            <ac:spMk id="2" creationId="{82050E9B-0CCB-1C09-9F3A-DCB44B07EA49}"/>
          </ac:spMkLst>
        </pc:spChg>
        <pc:spChg chg="mod">
          <ac:chgData name="Danielle Leigh Henry (2516166)" userId="80ae05d9-468c-4669-8398-5e7a65f21b2e" providerId="ADAL" clId="{D6CD1C55-E02D-5F69-A914-F738329CE329}" dt="2026-03-05T16:54:20.360" v="1296" actId="27636"/>
          <ac:spMkLst>
            <pc:docMk/>
            <pc:sldMk cId="196887413" sldId="273"/>
            <ac:spMk id="3" creationId="{9338F51C-7B61-E733-3D5A-64449EF5792F}"/>
          </ac:spMkLst>
        </pc:spChg>
        <pc:spChg chg="mod">
          <ac:chgData name="Danielle Leigh Henry (2516166)" userId="80ae05d9-468c-4669-8398-5e7a65f21b2e" providerId="ADAL" clId="{D6CD1C55-E02D-5F69-A914-F738329CE329}" dt="2026-03-05T16:06:36.226" v="1119" actId="26606"/>
          <ac:spMkLst>
            <pc:docMk/>
            <pc:sldMk cId="196887413" sldId="273"/>
            <ac:spMk id="7" creationId="{2B95671A-16D4-35AD-FBB4-1F6D90AA6C3F}"/>
          </ac:spMkLst>
        </pc:spChg>
        <pc:picChg chg="mod">
          <ac:chgData name="Danielle Leigh Henry (2516166)" userId="80ae05d9-468c-4669-8398-5e7a65f21b2e" providerId="ADAL" clId="{D6CD1C55-E02D-5F69-A914-F738329CE329}" dt="2026-03-05T16:06:36.226" v="1119" actId="26606"/>
          <ac:picMkLst>
            <pc:docMk/>
            <pc:sldMk cId="196887413" sldId="273"/>
            <ac:picMk id="6" creationId="{E5CAF8B5-7AC0-62A0-854D-398F36055ED1}"/>
          </ac:picMkLst>
        </pc:picChg>
      </pc:sldChg>
      <pc:sldChg chg="addSp delSp modSp add mod setBg delDesignElem">
        <pc:chgData name="Danielle Leigh Henry (2516166)" userId="80ae05d9-468c-4669-8398-5e7a65f21b2e" providerId="ADAL" clId="{D6CD1C55-E02D-5F69-A914-F738329CE329}" dt="2026-03-11T17:22:16.200" v="1540" actId="27636"/>
        <pc:sldMkLst>
          <pc:docMk/>
          <pc:sldMk cId="3719654612" sldId="275"/>
        </pc:sldMkLst>
        <pc:spChg chg="mod">
          <ac:chgData name="Danielle Leigh Henry (2516166)" userId="80ae05d9-468c-4669-8398-5e7a65f21b2e" providerId="ADAL" clId="{D6CD1C55-E02D-5F69-A914-F738329CE329}" dt="2026-03-11T17:22:16.200" v="1540" actId="27636"/>
          <ac:spMkLst>
            <pc:docMk/>
            <pc:sldMk cId="3719654612" sldId="275"/>
            <ac:spMk id="2" creationId="{7F74ED4A-1B23-C461-6EBE-4CF855CDDBF6}"/>
          </ac:spMkLst>
        </pc:spChg>
        <pc:spChg chg="mod ord">
          <ac:chgData name="Danielle Leigh Henry (2516166)" userId="80ae05d9-468c-4669-8398-5e7a65f21b2e" providerId="ADAL" clId="{D6CD1C55-E02D-5F69-A914-F738329CE329}" dt="2026-03-11T17:22:16.200" v="1539" actId="27636"/>
          <ac:spMkLst>
            <pc:docMk/>
            <pc:sldMk cId="3719654612" sldId="275"/>
            <ac:spMk id="3" creationId="{040FA622-93CA-1DCF-C1BC-DF3B8D9CC740}"/>
          </ac:spMkLst>
        </pc:spChg>
        <pc:picChg chg="mod ord">
          <ac:chgData name="Danielle Leigh Henry (2516166)" userId="80ae05d9-468c-4669-8398-5e7a65f21b2e" providerId="ADAL" clId="{D6CD1C55-E02D-5F69-A914-F738329CE329}" dt="2026-03-05T16:56:41.774" v="1301" actId="26606"/>
          <ac:picMkLst>
            <pc:docMk/>
            <pc:sldMk cId="3719654612" sldId="275"/>
            <ac:picMk id="6" creationId="{80A88281-053C-5620-EDB9-1F730EE8BC8D}"/>
          </ac:picMkLst>
        </pc:picChg>
      </pc:sldChg>
      <pc:sldChg chg="modSp mod">
        <pc:chgData name="Danielle Leigh Henry (2516166)" userId="80ae05d9-468c-4669-8398-5e7a65f21b2e" providerId="ADAL" clId="{D6CD1C55-E02D-5F69-A914-F738329CE329}" dt="2026-03-11T17:26:06.941" v="1643"/>
        <pc:sldMkLst>
          <pc:docMk/>
          <pc:sldMk cId="1622451585" sldId="277"/>
        </pc:sldMkLst>
        <pc:spChg chg="mod">
          <ac:chgData name="Danielle Leigh Henry (2516166)" userId="80ae05d9-468c-4669-8398-5e7a65f21b2e" providerId="ADAL" clId="{D6CD1C55-E02D-5F69-A914-F738329CE329}" dt="2026-03-11T17:26:06.941" v="1643"/>
          <ac:spMkLst>
            <pc:docMk/>
            <pc:sldMk cId="1622451585" sldId="277"/>
            <ac:spMk id="2" creationId="{00000000-0000-0000-0000-000000000000}"/>
          </ac:spMkLst>
        </pc:spChg>
        <pc:spChg chg="mod">
          <ac:chgData name="Danielle Leigh Henry (2516166)" userId="80ae05d9-468c-4669-8398-5e7a65f21b2e" providerId="ADAL" clId="{D6CD1C55-E02D-5F69-A914-F738329CE329}" dt="2026-03-11T17:22:16.153" v="1532" actId="27636"/>
          <ac:spMkLst>
            <pc:docMk/>
            <pc:sldMk cId="1622451585" sldId="277"/>
            <ac:spMk id="3" creationId="{00000000-0000-0000-0000-000000000000}"/>
          </ac:spMkLst>
        </pc:spChg>
      </pc:sldChg>
      <pc:sldChg chg="modSp mod">
        <pc:chgData name="Danielle Leigh Henry (2516166)" userId="80ae05d9-468c-4669-8398-5e7a65f21b2e" providerId="ADAL" clId="{D6CD1C55-E02D-5F69-A914-F738329CE329}" dt="2026-03-11T17:26:06.941" v="1643"/>
        <pc:sldMkLst>
          <pc:docMk/>
          <pc:sldMk cId="238658534" sldId="278"/>
        </pc:sldMkLst>
        <pc:spChg chg="mod">
          <ac:chgData name="Danielle Leigh Henry (2516166)" userId="80ae05d9-468c-4669-8398-5e7a65f21b2e" providerId="ADAL" clId="{D6CD1C55-E02D-5F69-A914-F738329CE329}" dt="2026-03-11T17:26:06.941" v="1643"/>
          <ac:spMkLst>
            <pc:docMk/>
            <pc:sldMk cId="238658534" sldId="278"/>
            <ac:spMk id="2" creationId="{00000000-0000-0000-0000-000000000000}"/>
          </ac:spMkLst>
        </pc:spChg>
      </pc:sldChg>
      <pc:sldChg chg="modSp mod">
        <pc:chgData name="Danielle Leigh Henry (2516166)" userId="80ae05d9-468c-4669-8398-5e7a65f21b2e" providerId="ADAL" clId="{D6CD1C55-E02D-5F69-A914-F738329CE329}" dt="2026-03-12T16:04:36.665" v="3622" actId="1035"/>
        <pc:sldMkLst>
          <pc:docMk/>
          <pc:sldMk cId="1654275745" sldId="279"/>
        </pc:sldMkLst>
        <pc:spChg chg="mod">
          <ac:chgData name="Danielle Leigh Henry (2516166)" userId="80ae05d9-468c-4669-8398-5e7a65f21b2e" providerId="ADAL" clId="{D6CD1C55-E02D-5F69-A914-F738329CE329}" dt="2026-03-11T17:26:06.941" v="1643"/>
          <ac:spMkLst>
            <pc:docMk/>
            <pc:sldMk cId="1654275745" sldId="279"/>
            <ac:spMk id="2" creationId="{00000000-0000-0000-0000-000000000000}"/>
          </ac:spMkLst>
        </pc:spChg>
        <pc:spChg chg="mod">
          <ac:chgData name="Danielle Leigh Henry (2516166)" userId="80ae05d9-468c-4669-8398-5e7a65f21b2e" providerId="ADAL" clId="{D6CD1C55-E02D-5F69-A914-F738329CE329}" dt="2026-03-12T16:04:36.665" v="3622" actId="1035"/>
          <ac:spMkLst>
            <pc:docMk/>
            <pc:sldMk cId="1654275745" sldId="279"/>
            <ac:spMk id="3" creationId="{00000000-0000-0000-0000-000000000000}"/>
          </ac:spMkLst>
        </pc:spChg>
      </pc:sldChg>
      <pc:sldChg chg="modSp mod">
        <pc:chgData name="Danielle Leigh Henry (2516166)" userId="80ae05d9-468c-4669-8398-5e7a65f21b2e" providerId="ADAL" clId="{D6CD1C55-E02D-5F69-A914-F738329CE329}" dt="2026-03-11T17:26:06.941" v="1643"/>
        <pc:sldMkLst>
          <pc:docMk/>
          <pc:sldMk cId="3734427528" sldId="280"/>
        </pc:sldMkLst>
        <pc:spChg chg="mod">
          <ac:chgData name="Danielle Leigh Henry (2516166)" userId="80ae05d9-468c-4669-8398-5e7a65f21b2e" providerId="ADAL" clId="{D6CD1C55-E02D-5F69-A914-F738329CE329}" dt="2026-03-11T17:26:06.941" v="1643"/>
          <ac:spMkLst>
            <pc:docMk/>
            <pc:sldMk cId="3734427528" sldId="280"/>
            <ac:spMk id="2" creationId="{00000000-0000-0000-0000-000000000000}"/>
          </ac:spMkLst>
        </pc:spChg>
      </pc:sldChg>
      <pc:sldChg chg="modSp mod">
        <pc:chgData name="Danielle Leigh Henry (2516166)" userId="80ae05d9-468c-4669-8398-5e7a65f21b2e" providerId="ADAL" clId="{D6CD1C55-E02D-5F69-A914-F738329CE329}" dt="2026-03-11T17:26:06.941" v="1643"/>
        <pc:sldMkLst>
          <pc:docMk/>
          <pc:sldMk cId="2822265367" sldId="282"/>
        </pc:sldMkLst>
        <pc:spChg chg="mod">
          <ac:chgData name="Danielle Leigh Henry (2516166)" userId="80ae05d9-468c-4669-8398-5e7a65f21b2e" providerId="ADAL" clId="{D6CD1C55-E02D-5F69-A914-F738329CE329}" dt="2026-03-11T17:26:06.941" v="1643"/>
          <ac:spMkLst>
            <pc:docMk/>
            <pc:sldMk cId="2822265367" sldId="282"/>
            <ac:spMk id="2" creationId="{00000000-0000-0000-0000-000000000000}"/>
          </ac:spMkLst>
        </pc:spChg>
        <pc:spChg chg="mod">
          <ac:chgData name="Danielle Leigh Henry (2516166)" userId="80ae05d9-468c-4669-8398-5e7a65f21b2e" providerId="ADAL" clId="{D6CD1C55-E02D-5F69-A914-F738329CE329}" dt="2026-03-11T17:22:16.176" v="1533" actId="27636"/>
          <ac:spMkLst>
            <pc:docMk/>
            <pc:sldMk cId="2822265367" sldId="282"/>
            <ac:spMk id="3" creationId="{00000000-0000-0000-0000-000000000000}"/>
          </ac:spMkLst>
        </pc:spChg>
      </pc:sldChg>
      <pc:sldChg chg="modSp mod">
        <pc:chgData name="Danielle Leigh Henry (2516166)" userId="80ae05d9-468c-4669-8398-5e7a65f21b2e" providerId="ADAL" clId="{D6CD1C55-E02D-5F69-A914-F738329CE329}" dt="2026-03-11T17:26:06.941" v="1643"/>
        <pc:sldMkLst>
          <pc:docMk/>
          <pc:sldMk cId="4201251292" sldId="284"/>
        </pc:sldMkLst>
        <pc:spChg chg="mod">
          <ac:chgData name="Danielle Leigh Henry (2516166)" userId="80ae05d9-468c-4669-8398-5e7a65f21b2e" providerId="ADAL" clId="{D6CD1C55-E02D-5F69-A914-F738329CE329}" dt="2026-03-11T17:26:06.941" v="1643"/>
          <ac:spMkLst>
            <pc:docMk/>
            <pc:sldMk cId="4201251292" sldId="284"/>
            <ac:spMk id="2" creationId="{5F47418D-F6AB-EB85-9438-112D5AE7E393}"/>
          </ac:spMkLst>
        </pc:spChg>
        <pc:spChg chg="mod">
          <ac:chgData name="Danielle Leigh Henry (2516166)" userId="80ae05d9-468c-4669-8398-5e7a65f21b2e" providerId="ADAL" clId="{D6CD1C55-E02D-5F69-A914-F738329CE329}" dt="2026-03-11T17:22:16.190" v="1537" actId="27636"/>
          <ac:spMkLst>
            <pc:docMk/>
            <pc:sldMk cId="4201251292" sldId="284"/>
            <ac:spMk id="6" creationId="{89DA9242-6783-E5FA-3A66-491F66562690}"/>
          </ac:spMkLst>
        </pc:spChg>
        <pc:graphicFrameChg chg="mod">
          <ac:chgData name="Danielle Leigh Henry (2516166)" userId="80ae05d9-468c-4669-8398-5e7a65f21b2e" providerId="ADAL" clId="{D6CD1C55-E02D-5F69-A914-F738329CE329}" dt="2026-03-11T17:22:16.112" v="1530"/>
          <ac:graphicFrameMkLst>
            <pc:docMk/>
            <pc:sldMk cId="4201251292" sldId="284"/>
            <ac:graphicFrameMk id="8" creationId="{C1F64063-D5A9-1E93-1670-4A954AE7E611}"/>
          </ac:graphicFrameMkLst>
        </pc:graphicFrameChg>
        <pc:picChg chg="mod">
          <ac:chgData name="Danielle Leigh Henry (2516166)" userId="80ae05d9-468c-4669-8398-5e7a65f21b2e" providerId="ADAL" clId="{D6CD1C55-E02D-5F69-A914-F738329CE329}" dt="2026-03-11T17:26:06.941" v="1643"/>
          <ac:picMkLst>
            <pc:docMk/>
            <pc:sldMk cId="4201251292" sldId="284"/>
            <ac:picMk id="5" creationId="{04C35C22-88F4-9294-38AF-F12C2E14B633}"/>
          </ac:picMkLst>
        </pc:picChg>
      </pc:sldChg>
      <pc:sldChg chg="delSp modSp mod delDesignElem">
        <pc:chgData name="Danielle Leigh Henry (2516166)" userId="80ae05d9-468c-4669-8398-5e7a65f21b2e" providerId="ADAL" clId="{D6CD1C55-E02D-5F69-A914-F738329CE329}" dt="2026-03-11T17:22:16.184" v="1534" actId="27636"/>
        <pc:sldMkLst>
          <pc:docMk/>
          <pc:sldMk cId="3498567700" sldId="286"/>
        </pc:sldMkLst>
        <pc:spChg chg="mod">
          <ac:chgData name="Danielle Leigh Henry (2516166)" userId="80ae05d9-468c-4669-8398-5e7a65f21b2e" providerId="ADAL" clId="{D6CD1C55-E02D-5F69-A914-F738329CE329}" dt="2026-03-11T17:22:16.184" v="1534" actId="27636"/>
          <ac:spMkLst>
            <pc:docMk/>
            <pc:sldMk cId="3498567700" sldId="286"/>
            <ac:spMk id="3" creationId="{7078BCF9-36F5-9C5C-3522-FEBC449C8815}"/>
          </ac:spMkLst>
        </pc:spChg>
      </pc:sldChg>
      <pc:sldChg chg="modSp">
        <pc:chgData name="Danielle Leigh Henry (2516166)" userId="80ae05d9-468c-4669-8398-5e7a65f21b2e" providerId="ADAL" clId="{D6CD1C55-E02D-5F69-A914-F738329CE329}" dt="2026-03-11T17:26:06.941" v="1643"/>
        <pc:sldMkLst>
          <pc:docMk/>
          <pc:sldMk cId="1927413512" sldId="287"/>
        </pc:sldMkLst>
        <pc:spChg chg="mod">
          <ac:chgData name="Danielle Leigh Henry (2516166)" userId="80ae05d9-468c-4669-8398-5e7a65f21b2e" providerId="ADAL" clId="{D6CD1C55-E02D-5F69-A914-F738329CE329}" dt="2026-03-11T17:26:06.941" v="1643"/>
          <ac:spMkLst>
            <pc:docMk/>
            <pc:sldMk cId="1927413512" sldId="287"/>
            <ac:spMk id="2" creationId="{4BBDA51E-5D45-043C-1A03-8C83F4CF3BD7}"/>
          </ac:spMkLst>
        </pc:spChg>
      </pc:sldChg>
      <pc:sldChg chg="delSp modSp mod delDesignElem">
        <pc:chgData name="Danielle Leigh Henry (2516166)" userId="80ae05d9-468c-4669-8398-5e7a65f21b2e" providerId="ADAL" clId="{D6CD1C55-E02D-5F69-A914-F738329CE329}" dt="2026-03-11T17:22:18.832" v="1545" actId="27636"/>
        <pc:sldMkLst>
          <pc:docMk/>
          <pc:sldMk cId="1863728233" sldId="288"/>
        </pc:sldMkLst>
        <pc:spChg chg="mod">
          <ac:chgData name="Danielle Leigh Henry (2516166)" userId="80ae05d9-468c-4669-8398-5e7a65f21b2e" providerId="ADAL" clId="{D6CD1C55-E02D-5F69-A914-F738329CE329}" dt="2026-03-11T17:21:36.310" v="1470" actId="27636"/>
          <ac:spMkLst>
            <pc:docMk/>
            <pc:sldMk cId="1863728233" sldId="288"/>
            <ac:spMk id="5" creationId="{88C27CA6-FB02-0AA3-8047-2CE8113B5464}"/>
          </ac:spMkLst>
        </pc:spChg>
        <pc:spChg chg="mod">
          <ac:chgData name="Danielle Leigh Henry (2516166)" userId="80ae05d9-468c-4669-8398-5e7a65f21b2e" providerId="ADAL" clId="{D6CD1C55-E02D-5F69-A914-F738329CE329}" dt="2026-03-11T17:22:18.832" v="1545" actId="27636"/>
          <ac:spMkLst>
            <pc:docMk/>
            <pc:sldMk cId="1863728233" sldId="288"/>
            <ac:spMk id="6" creationId="{D6EB74F7-886F-BC15-E0EC-5689B336F3E6}"/>
          </ac:spMkLst>
        </pc:spChg>
      </pc:sldChg>
      <pc:sldChg chg="addSp delSp modSp new mod">
        <pc:chgData name="Danielle Leigh Henry (2516166)" userId="80ae05d9-468c-4669-8398-5e7a65f21b2e" providerId="ADAL" clId="{D6CD1C55-E02D-5F69-A914-F738329CE329}" dt="2026-03-12T16:12:07.027" v="3655" actId="20577"/>
        <pc:sldMkLst>
          <pc:docMk/>
          <pc:sldMk cId="590208159" sldId="290"/>
        </pc:sldMkLst>
        <pc:spChg chg="mod">
          <ac:chgData name="Danielle Leigh Henry (2516166)" userId="80ae05d9-468c-4669-8398-5e7a65f21b2e" providerId="ADAL" clId="{D6CD1C55-E02D-5F69-A914-F738329CE329}" dt="2026-03-11T18:47:06.634" v="2755" actId="122"/>
          <ac:spMkLst>
            <pc:docMk/>
            <pc:sldMk cId="590208159" sldId="290"/>
            <ac:spMk id="2" creationId="{870CEF77-3ACE-E887-9452-8158B03FABAD}"/>
          </ac:spMkLst>
        </pc:spChg>
        <pc:spChg chg="add mod">
          <ac:chgData name="Danielle Leigh Henry (2516166)" userId="80ae05d9-468c-4669-8398-5e7a65f21b2e" providerId="ADAL" clId="{D6CD1C55-E02D-5F69-A914-F738329CE329}" dt="2026-03-12T14:48:35.809" v="2998" actId="20577"/>
          <ac:spMkLst>
            <pc:docMk/>
            <pc:sldMk cId="590208159" sldId="290"/>
            <ac:spMk id="3" creationId="{EC60AFB6-7C7D-7661-0131-8B7681A767C1}"/>
          </ac:spMkLst>
        </pc:spChg>
        <pc:spChg chg="add del mod">
          <ac:chgData name="Danielle Leigh Henry (2516166)" userId="80ae05d9-468c-4669-8398-5e7a65f21b2e" providerId="ADAL" clId="{D6CD1C55-E02D-5F69-A914-F738329CE329}" dt="2026-03-12T15:05:47.796" v="3396" actId="478"/>
          <ac:spMkLst>
            <pc:docMk/>
            <pc:sldMk cId="590208159" sldId="290"/>
            <ac:spMk id="4" creationId="{344D01B7-73E6-0EA6-5C41-E6528E3EB35D}"/>
          </ac:spMkLst>
        </pc:spChg>
        <pc:spChg chg="add del mod">
          <ac:chgData name="Danielle Leigh Henry (2516166)" userId="80ae05d9-468c-4669-8398-5e7a65f21b2e" providerId="ADAL" clId="{D6CD1C55-E02D-5F69-A914-F738329CE329}" dt="2026-03-12T15:05:50.521" v="3398"/>
          <ac:spMkLst>
            <pc:docMk/>
            <pc:sldMk cId="590208159" sldId="290"/>
            <ac:spMk id="5" creationId="{0A9CF6C6-DC63-DDCE-B7EA-D6DF0B80383B}"/>
          </ac:spMkLst>
        </pc:spChg>
        <pc:spChg chg="add del mod">
          <ac:chgData name="Danielle Leigh Henry (2516166)" userId="80ae05d9-468c-4669-8398-5e7a65f21b2e" providerId="ADAL" clId="{D6CD1C55-E02D-5F69-A914-F738329CE329}" dt="2026-03-12T15:10:03.810" v="3416" actId="478"/>
          <ac:spMkLst>
            <pc:docMk/>
            <pc:sldMk cId="590208159" sldId="290"/>
            <ac:spMk id="6" creationId="{A73FB3AD-837D-ADA1-55F1-6B71D774EF07}"/>
          </ac:spMkLst>
        </pc:spChg>
        <pc:spChg chg="add mod">
          <ac:chgData name="Danielle Leigh Henry (2516166)" userId="80ae05d9-468c-4669-8398-5e7a65f21b2e" providerId="ADAL" clId="{D6CD1C55-E02D-5F69-A914-F738329CE329}" dt="2026-03-12T15:05:43.468" v="3395" actId="20577"/>
          <ac:spMkLst>
            <pc:docMk/>
            <pc:sldMk cId="590208159" sldId="290"/>
            <ac:spMk id="7" creationId="{DB060CE2-A7A7-C920-5CC7-5D8A92BEE1F0}"/>
          </ac:spMkLst>
        </pc:spChg>
        <pc:spChg chg="add del mod">
          <ac:chgData name="Danielle Leigh Henry (2516166)" userId="80ae05d9-468c-4669-8398-5e7a65f21b2e" providerId="ADAL" clId="{D6CD1C55-E02D-5F69-A914-F738329CE329}" dt="2026-03-12T15:09:43.432" v="3412"/>
          <ac:spMkLst>
            <pc:docMk/>
            <pc:sldMk cId="590208159" sldId="290"/>
            <ac:spMk id="8" creationId="{E66288A3-B6EE-2E6D-8B9B-373DAC5B1C66}"/>
          </ac:spMkLst>
        </pc:spChg>
        <pc:spChg chg="add del mod">
          <ac:chgData name="Danielle Leigh Henry (2516166)" userId="80ae05d9-468c-4669-8398-5e7a65f21b2e" providerId="ADAL" clId="{D6CD1C55-E02D-5F69-A914-F738329CE329}" dt="2026-03-12T15:09:41.989" v="3410" actId="478"/>
          <ac:spMkLst>
            <pc:docMk/>
            <pc:sldMk cId="590208159" sldId="290"/>
            <ac:spMk id="9" creationId="{145BC457-DB7D-6467-647E-DE9D05250089}"/>
          </ac:spMkLst>
        </pc:spChg>
        <pc:spChg chg="add del mod">
          <ac:chgData name="Danielle Leigh Henry (2516166)" userId="80ae05d9-468c-4669-8398-5e7a65f21b2e" providerId="ADAL" clId="{D6CD1C55-E02D-5F69-A914-F738329CE329}" dt="2026-03-12T15:43:57.579" v="3606"/>
          <ac:spMkLst>
            <pc:docMk/>
            <pc:sldMk cId="590208159" sldId="290"/>
            <ac:spMk id="10" creationId="{078315BD-A9E1-7F43-AAE9-2153B5BD335D}"/>
          </ac:spMkLst>
        </pc:spChg>
        <pc:spChg chg="add del mod">
          <ac:chgData name="Danielle Leigh Henry (2516166)" userId="80ae05d9-468c-4669-8398-5e7a65f21b2e" providerId="ADAL" clId="{D6CD1C55-E02D-5F69-A914-F738329CE329}" dt="2026-03-12T15:43:59.015" v="3607" actId="478"/>
          <ac:spMkLst>
            <pc:docMk/>
            <pc:sldMk cId="590208159" sldId="290"/>
            <ac:spMk id="11" creationId="{B2AF3786-B053-D90C-A40C-CBB0469B36A1}"/>
          </ac:spMkLst>
        </pc:spChg>
        <pc:spChg chg="add del mod">
          <ac:chgData name="Danielle Leigh Henry (2516166)" userId="80ae05d9-468c-4669-8398-5e7a65f21b2e" providerId="ADAL" clId="{D6CD1C55-E02D-5F69-A914-F738329CE329}" dt="2026-03-12T15:52:55.991" v="3612"/>
          <ac:spMkLst>
            <pc:docMk/>
            <pc:sldMk cId="590208159" sldId="290"/>
            <ac:spMk id="12" creationId="{57CA3205-297B-8817-F919-19BF5DAED18A}"/>
          </ac:spMkLst>
        </pc:spChg>
        <pc:spChg chg="add del mod">
          <ac:chgData name="Danielle Leigh Henry (2516166)" userId="80ae05d9-468c-4669-8398-5e7a65f21b2e" providerId="ADAL" clId="{D6CD1C55-E02D-5F69-A914-F738329CE329}" dt="2026-03-12T16:08:17.778" v="3629" actId="478"/>
          <ac:spMkLst>
            <pc:docMk/>
            <pc:sldMk cId="590208159" sldId="290"/>
            <ac:spMk id="13" creationId="{253BB896-C804-9E38-4A9D-961DFA38CC6D}"/>
          </ac:spMkLst>
        </pc:spChg>
        <pc:spChg chg="add del mod">
          <ac:chgData name="Danielle Leigh Henry (2516166)" userId="80ae05d9-468c-4669-8398-5e7a65f21b2e" providerId="ADAL" clId="{D6CD1C55-E02D-5F69-A914-F738329CE329}" dt="2026-03-12T16:08:19.580" v="3631"/>
          <ac:spMkLst>
            <pc:docMk/>
            <pc:sldMk cId="590208159" sldId="290"/>
            <ac:spMk id="14" creationId="{6F2221E0-C2B2-C042-8B21-6D7560604800}"/>
          </ac:spMkLst>
        </pc:spChg>
        <pc:spChg chg="add mod">
          <ac:chgData name="Danielle Leigh Henry (2516166)" userId="80ae05d9-468c-4669-8398-5e7a65f21b2e" providerId="ADAL" clId="{D6CD1C55-E02D-5F69-A914-F738329CE329}" dt="2026-03-12T16:12:07.027" v="3655" actId="20577"/>
          <ac:spMkLst>
            <pc:docMk/>
            <pc:sldMk cId="590208159" sldId="290"/>
            <ac:spMk id="15" creationId="{D69741DF-259B-437A-958E-9BD761437BF2}"/>
          </ac:spMkLst>
        </pc:spChg>
        <pc:spChg chg="add del mod">
          <ac:chgData name="Danielle Leigh Henry (2516166)" userId="80ae05d9-468c-4669-8398-5e7a65f21b2e" providerId="ADAL" clId="{D6CD1C55-E02D-5F69-A914-F738329CE329}" dt="2026-03-12T16:09:47.191" v="3645" actId="478"/>
          <ac:spMkLst>
            <pc:docMk/>
            <pc:sldMk cId="590208159" sldId="290"/>
            <ac:spMk id="16" creationId="{46E7068C-629E-C28D-78E3-3674060F7649}"/>
          </ac:spMkLst>
        </pc:spChg>
      </pc:sldChg>
    </pc:docChg>
  </pc:docChgLst>
  <pc:docChgLst>
    <pc:chgData name="Wesa Jemima Bettencourt Delgado (2508526)" userId="df4ac82b-cf70-428d-843a-8551904f337a" providerId="ADAL" clId="{A867DA16-9CA8-42E9-8B75-9CE0AA7909E3}"/>
    <pc:docChg chg="custSel modSld">
      <pc:chgData name="Wesa Jemima Bettencourt Delgado (2508526)" userId="df4ac82b-cf70-428d-843a-8551904f337a" providerId="ADAL" clId="{A867DA16-9CA8-42E9-8B75-9CE0AA7909E3}" dt="2026-03-09T18:37:11.831" v="20" actId="22"/>
      <pc:docMkLst>
        <pc:docMk/>
      </pc:docMkLst>
      <pc:sldChg chg="modSp mod">
        <pc:chgData name="Wesa Jemima Bettencourt Delgado (2508526)" userId="df4ac82b-cf70-428d-843a-8551904f337a" providerId="ADAL" clId="{A867DA16-9CA8-42E9-8B75-9CE0AA7909E3}" dt="2026-03-09T18:37:11.831" v="20" actId="22"/>
        <pc:sldMkLst>
          <pc:docMk/>
          <pc:sldMk cId="3498567700" sldId="286"/>
        </pc:sldMkLst>
        <pc:spChg chg="mod">
          <ac:chgData name="Wesa Jemima Bettencourt Delgado (2508526)" userId="df4ac82b-cf70-428d-843a-8551904f337a" providerId="ADAL" clId="{A867DA16-9CA8-42E9-8B75-9CE0AA7909E3}" dt="2026-03-09T18:37:11.831" v="20" actId="22"/>
          <ac:spMkLst>
            <pc:docMk/>
            <pc:sldMk cId="3498567700" sldId="286"/>
            <ac:spMk id="3" creationId="{7078BCF9-36F5-9C5C-3522-FEBC449C8815}"/>
          </ac:spMkLst>
        </pc:spChg>
        <pc:picChg chg="mod">
          <ac:chgData name="Wesa Jemima Bettencourt Delgado (2508526)" userId="df4ac82b-cf70-428d-843a-8551904f337a" providerId="ADAL" clId="{A867DA16-9CA8-42E9-8B75-9CE0AA7909E3}" dt="2026-03-09T18:20:26.239" v="19" actId="1076"/>
          <ac:picMkLst>
            <pc:docMk/>
            <pc:sldMk cId="3498567700" sldId="286"/>
            <ac:picMk id="1026" creationId="{D2C44EFE-9517-201E-0218-1970503CB23C}"/>
          </ac:picMkLst>
        </pc:picChg>
      </pc:sldChg>
      <pc:sldChg chg="addSp modSp mod">
        <pc:chgData name="Wesa Jemima Bettencourt Delgado (2508526)" userId="df4ac82b-cf70-428d-843a-8551904f337a" providerId="ADAL" clId="{A867DA16-9CA8-42E9-8B75-9CE0AA7909E3}" dt="2026-03-09T18:05:02.777" v="12" actId="20577"/>
        <pc:sldMkLst>
          <pc:docMk/>
          <pc:sldMk cId="1927413512" sldId="287"/>
        </pc:sldMkLst>
        <pc:spChg chg="add mod">
          <ac:chgData name="Wesa Jemima Bettencourt Delgado (2508526)" userId="df4ac82b-cf70-428d-843a-8551904f337a" providerId="ADAL" clId="{A867DA16-9CA8-42E9-8B75-9CE0AA7909E3}" dt="2026-03-09T18:05:02.777" v="12" actId="20577"/>
          <ac:spMkLst>
            <pc:docMk/>
            <pc:sldMk cId="1927413512" sldId="287"/>
            <ac:spMk id="4" creationId="{E98BDA57-5FA2-BD04-962D-634355D065CE}"/>
          </ac:spMkLst>
        </pc:spChg>
      </pc:sldChg>
    </pc:docChg>
  </pc:docChgLst>
  <pc:docChgLst>
    <pc:chgData name="Lesia Ostapiuk (2513141)" userId="S::2513141@student.uwtsd.ac.uk::68cf6300-1909-404d-9452-fbe16ec91a43" providerId="AD" clId="Web-{D621697F-886C-5FCA-AC2F-3B06FF5E3215}"/>
    <pc:docChg chg="addSld delSld addMainMaster">
      <pc:chgData name="Lesia Ostapiuk (2513141)" userId="S::2513141@student.uwtsd.ac.uk::68cf6300-1909-404d-9452-fbe16ec91a43" providerId="AD" clId="Web-{D621697F-886C-5FCA-AC2F-3B06FF5E3215}" dt="2026-03-05T16:35:36.152" v="9"/>
      <pc:docMkLst>
        <pc:docMk/>
      </pc:docMkLst>
      <pc:sldChg chg="add">
        <pc:chgData name="Lesia Ostapiuk (2513141)" userId="S::2513141@student.uwtsd.ac.uk::68cf6300-1909-404d-9452-fbe16ec91a43" providerId="AD" clId="Web-{D621697F-886C-5FCA-AC2F-3B06FF5E3215}" dt="2026-03-05T16:34:54.400" v="6"/>
        <pc:sldMkLst>
          <pc:docMk/>
          <pc:sldMk cId="1092428065" sldId="263"/>
        </pc:sldMkLst>
      </pc:sldChg>
      <pc:sldChg chg="add del">
        <pc:chgData name="Lesia Ostapiuk (2513141)" userId="S::2513141@student.uwtsd.ac.uk::68cf6300-1909-404d-9452-fbe16ec91a43" providerId="AD" clId="Web-{D621697F-886C-5FCA-AC2F-3B06FF5E3215}" dt="2026-03-05T16:30:37.217" v="2"/>
        <pc:sldMkLst>
          <pc:docMk/>
          <pc:sldMk cId="1622451585" sldId="277"/>
        </pc:sldMkLst>
      </pc:sldChg>
      <pc:sldChg chg="add">
        <pc:chgData name="Lesia Ostapiuk (2513141)" userId="S::2513141@student.uwtsd.ac.uk::68cf6300-1909-404d-9452-fbe16ec91a43" providerId="AD" clId="Web-{D621697F-886C-5FCA-AC2F-3B06FF5E3215}" dt="2026-03-05T16:33:46.974" v="3"/>
        <pc:sldMkLst>
          <pc:docMk/>
          <pc:sldMk cId="238658534" sldId="278"/>
        </pc:sldMkLst>
      </pc:sldChg>
      <pc:sldChg chg="add">
        <pc:chgData name="Lesia Ostapiuk (2513141)" userId="S::2513141@student.uwtsd.ac.uk::68cf6300-1909-404d-9452-fbe16ec91a43" providerId="AD" clId="Web-{D621697F-886C-5FCA-AC2F-3B06FF5E3215}" dt="2026-03-05T16:34:14.289" v="4"/>
        <pc:sldMkLst>
          <pc:docMk/>
          <pc:sldMk cId="1654275745" sldId="279"/>
        </pc:sldMkLst>
      </pc:sldChg>
      <pc:sldChg chg="add">
        <pc:chgData name="Lesia Ostapiuk (2513141)" userId="S::2513141@student.uwtsd.ac.uk::68cf6300-1909-404d-9452-fbe16ec91a43" providerId="AD" clId="Web-{D621697F-886C-5FCA-AC2F-3B06FF5E3215}" dt="2026-03-05T16:34:39.118" v="5"/>
        <pc:sldMkLst>
          <pc:docMk/>
          <pc:sldMk cId="3734427528" sldId="280"/>
        </pc:sldMkLst>
      </pc:sldChg>
      <pc:sldChg chg="add">
        <pc:chgData name="Lesia Ostapiuk (2513141)" userId="S::2513141@student.uwtsd.ac.uk::68cf6300-1909-404d-9452-fbe16ec91a43" providerId="AD" clId="Web-{D621697F-886C-5FCA-AC2F-3B06FF5E3215}" dt="2026-03-05T16:35:28.465" v="8"/>
        <pc:sldMkLst>
          <pc:docMk/>
          <pc:sldMk cId="2822265367" sldId="282"/>
        </pc:sldMkLst>
      </pc:sldChg>
    </pc:docChg>
  </pc:docChgLst>
  <pc:docChgLst>
    <pc:chgData name="Lesia Ostapiuk (2513141)" userId="S::2513141@student.uwtsd.ac.uk::68cf6300-1909-404d-9452-fbe16ec91a43" providerId="AD" clId="Web-{4DC8BC19-BE0A-748D-E038-73F798541A3C}"/>
    <pc:docChg chg="mod addSld modSld addMainMaster delMainMaster">
      <pc:chgData name="Lesia Ostapiuk (2513141)" userId="S::2513141@student.uwtsd.ac.uk::68cf6300-1909-404d-9452-fbe16ec91a43" providerId="AD" clId="Web-{4DC8BC19-BE0A-748D-E038-73F798541A3C}" dt="2026-03-05T16:18:31.625" v="1"/>
      <pc:docMkLst>
        <pc:docMk/>
      </pc:docMkLst>
      <pc:sldChg chg="modSp mod modClrScheme chgLayout">
        <pc:chgData name="Lesia Ostapiuk (2513141)" userId="S::2513141@student.uwtsd.ac.uk::68cf6300-1909-404d-9452-fbe16ec91a43" providerId="AD" clId="Web-{4DC8BC19-BE0A-748D-E038-73F798541A3C}" dt="2026-03-05T16:18:18.640" v="0"/>
        <pc:sldMkLst>
          <pc:docMk/>
          <pc:sldMk cId="1335223384" sldId="256"/>
        </pc:sldMkLst>
        <pc:spChg chg="mod ord">
          <ac:chgData name="Lesia Ostapiuk (2513141)" userId="S::2513141@student.uwtsd.ac.uk::68cf6300-1909-404d-9452-fbe16ec91a43" providerId="AD" clId="Web-{4DC8BC19-BE0A-748D-E038-73F798541A3C}" dt="2026-03-05T16:18:18.640" v="0"/>
          <ac:spMkLst>
            <pc:docMk/>
            <pc:sldMk cId="1335223384" sldId="256"/>
            <ac:spMk id="2" creationId="{53D66634-A00E-EB0B-26C4-174C6801C56A}"/>
          </ac:spMkLst>
        </pc:spChg>
        <pc:spChg chg="mod ord">
          <ac:chgData name="Lesia Ostapiuk (2513141)" userId="S::2513141@student.uwtsd.ac.uk::68cf6300-1909-404d-9452-fbe16ec91a43" providerId="AD" clId="Web-{4DC8BC19-BE0A-748D-E038-73F798541A3C}" dt="2026-03-05T16:18:18.640" v="0"/>
          <ac:spMkLst>
            <pc:docMk/>
            <pc:sldMk cId="1335223384" sldId="256"/>
            <ac:spMk id="3" creationId="{83D8D07A-580F-103D-C7C5-8296EB8E0A5F}"/>
          </ac:spMkLst>
        </pc:spChg>
      </pc:sldChg>
      <pc:sldChg chg="modSp mod modClrScheme chgLayout">
        <pc:chgData name="Lesia Ostapiuk (2513141)" userId="S::2513141@student.uwtsd.ac.uk::68cf6300-1909-404d-9452-fbe16ec91a43" providerId="AD" clId="Web-{4DC8BC19-BE0A-748D-E038-73F798541A3C}" dt="2026-03-05T16:18:18.640" v="0"/>
        <pc:sldMkLst>
          <pc:docMk/>
          <pc:sldMk cId="2154545803" sldId="261"/>
        </pc:sldMkLst>
        <pc:spChg chg="mod ord">
          <ac:chgData name="Lesia Ostapiuk (2513141)" userId="S::2513141@student.uwtsd.ac.uk::68cf6300-1909-404d-9452-fbe16ec91a43" providerId="AD" clId="Web-{4DC8BC19-BE0A-748D-E038-73F798541A3C}" dt="2026-03-05T16:18:18.640" v="0"/>
          <ac:spMkLst>
            <pc:docMk/>
            <pc:sldMk cId="2154545803" sldId="261"/>
            <ac:spMk id="2" creationId="{4F4E1974-A0CE-57B0-806F-F6293E0CDF50}"/>
          </ac:spMkLst>
        </pc:spChg>
      </pc:sldChg>
      <pc:sldChg chg="modSp mod modClrScheme chgLayout">
        <pc:chgData name="Lesia Ostapiuk (2513141)" userId="S::2513141@student.uwtsd.ac.uk::68cf6300-1909-404d-9452-fbe16ec91a43" providerId="AD" clId="Web-{4DC8BC19-BE0A-748D-E038-73F798541A3C}" dt="2026-03-05T16:18:18.640" v="0"/>
        <pc:sldMkLst>
          <pc:docMk/>
          <pc:sldMk cId="1247667873" sldId="262"/>
        </pc:sldMkLst>
        <pc:picChg chg="mod ord">
          <ac:chgData name="Lesia Ostapiuk (2513141)" userId="S::2513141@student.uwtsd.ac.uk::68cf6300-1909-404d-9452-fbe16ec91a43" providerId="AD" clId="Web-{4DC8BC19-BE0A-748D-E038-73F798541A3C}" dt="2026-03-05T16:18:18.640" v="0"/>
          <ac:picMkLst>
            <pc:docMk/>
            <pc:sldMk cId="1247667873" sldId="262"/>
            <ac:picMk id="5" creationId="{4D613A8A-E56F-54DE-7624-37999329063E}"/>
          </ac:picMkLst>
        </pc:picChg>
      </pc:sldChg>
      <pc:sldChg chg="modSp mod modClrScheme chgLayout">
        <pc:chgData name="Lesia Ostapiuk (2513141)" userId="S::2513141@student.uwtsd.ac.uk::68cf6300-1909-404d-9452-fbe16ec91a43" providerId="AD" clId="Web-{4DC8BC19-BE0A-748D-E038-73F798541A3C}" dt="2026-03-05T16:18:18.640" v="0"/>
        <pc:sldMkLst>
          <pc:docMk/>
          <pc:sldMk cId="4028904786" sldId="264"/>
        </pc:sldMkLst>
      </pc:sldChg>
      <pc:sldChg chg="modSp mod modClrScheme chgLayout">
        <pc:chgData name="Lesia Ostapiuk (2513141)" userId="S::2513141@student.uwtsd.ac.uk::68cf6300-1909-404d-9452-fbe16ec91a43" providerId="AD" clId="Web-{4DC8BC19-BE0A-748D-E038-73F798541A3C}" dt="2026-03-05T16:18:18.640" v="0"/>
        <pc:sldMkLst>
          <pc:docMk/>
          <pc:sldMk cId="3946164810" sldId="267"/>
        </pc:sldMkLst>
        <pc:spChg chg="mod ord">
          <ac:chgData name="Lesia Ostapiuk (2513141)" userId="S::2513141@student.uwtsd.ac.uk::68cf6300-1909-404d-9452-fbe16ec91a43" providerId="AD" clId="Web-{4DC8BC19-BE0A-748D-E038-73F798541A3C}" dt="2026-03-05T16:18:18.640" v="0"/>
          <ac:spMkLst>
            <pc:docMk/>
            <pc:sldMk cId="3946164810" sldId="267"/>
            <ac:spMk id="2" creationId="{1B161185-E717-A64E-6CD2-96E68B9E540D}"/>
          </ac:spMkLst>
        </pc:spChg>
        <pc:spChg chg="mod ord">
          <ac:chgData name="Lesia Ostapiuk (2513141)" userId="S::2513141@student.uwtsd.ac.uk::68cf6300-1909-404d-9452-fbe16ec91a43" providerId="AD" clId="Web-{4DC8BC19-BE0A-748D-E038-73F798541A3C}" dt="2026-03-05T16:18:18.640" v="0"/>
          <ac:spMkLst>
            <pc:docMk/>
            <pc:sldMk cId="3946164810" sldId="267"/>
            <ac:spMk id="3" creationId="{3BDDE5DE-6933-C8BA-19DB-88117E8A332D}"/>
          </ac:spMkLst>
        </pc:spChg>
        <pc:picChg chg="mod ord">
          <ac:chgData name="Lesia Ostapiuk (2513141)" userId="S::2513141@student.uwtsd.ac.uk::68cf6300-1909-404d-9452-fbe16ec91a43" providerId="AD" clId="Web-{4DC8BC19-BE0A-748D-E038-73F798541A3C}" dt="2026-03-05T16:18:18.640" v="0"/>
          <ac:picMkLst>
            <pc:docMk/>
            <pc:sldMk cId="3946164810" sldId="267"/>
            <ac:picMk id="5" creationId="{FC46F231-49C1-AB2E-A8F4-036E871DC219}"/>
          </ac:picMkLst>
        </pc:picChg>
      </pc:sldChg>
      <pc:sldChg chg="modSp mod modClrScheme chgLayout">
        <pc:chgData name="Lesia Ostapiuk (2513141)" userId="S::2513141@student.uwtsd.ac.uk::68cf6300-1909-404d-9452-fbe16ec91a43" providerId="AD" clId="Web-{4DC8BC19-BE0A-748D-E038-73F798541A3C}" dt="2026-03-05T16:18:18.640" v="0"/>
        <pc:sldMkLst>
          <pc:docMk/>
          <pc:sldMk cId="3336975879" sldId="268"/>
        </pc:sldMkLst>
        <pc:spChg chg="mod ord">
          <ac:chgData name="Lesia Ostapiuk (2513141)" userId="S::2513141@student.uwtsd.ac.uk::68cf6300-1909-404d-9452-fbe16ec91a43" providerId="AD" clId="Web-{4DC8BC19-BE0A-748D-E038-73F798541A3C}" dt="2026-03-05T16:18:18.640" v="0"/>
          <ac:spMkLst>
            <pc:docMk/>
            <pc:sldMk cId="3336975879" sldId="268"/>
            <ac:spMk id="2" creationId="{F31D1D36-3C46-0B83-BB72-8EAEB035E090}"/>
          </ac:spMkLst>
        </pc:spChg>
      </pc:sldChg>
      <pc:sldChg chg="modSp mod modClrScheme chgLayout">
        <pc:chgData name="Lesia Ostapiuk (2513141)" userId="S::2513141@student.uwtsd.ac.uk::68cf6300-1909-404d-9452-fbe16ec91a43" providerId="AD" clId="Web-{4DC8BC19-BE0A-748D-E038-73F798541A3C}" dt="2026-03-05T16:18:18.640" v="0"/>
        <pc:sldMkLst>
          <pc:docMk/>
          <pc:sldMk cId="10892804" sldId="269"/>
        </pc:sldMkLst>
      </pc:sldChg>
      <pc:sldChg chg="modSp mod modClrScheme chgLayout">
        <pc:chgData name="Lesia Ostapiuk (2513141)" userId="S::2513141@student.uwtsd.ac.uk::68cf6300-1909-404d-9452-fbe16ec91a43" providerId="AD" clId="Web-{4DC8BC19-BE0A-748D-E038-73F798541A3C}" dt="2026-03-05T16:18:18.640" v="0"/>
        <pc:sldMkLst>
          <pc:docMk/>
          <pc:sldMk cId="196887413" sldId="273"/>
        </pc:sldMkLst>
        <pc:spChg chg="mod ord">
          <ac:chgData name="Lesia Ostapiuk (2513141)" userId="S::2513141@student.uwtsd.ac.uk::68cf6300-1909-404d-9452-fbe16ec91a43" providerId="AD" clId="Web-{4DC8BC19-BE0A-748D-E038-73F798541A3C}" dt="2026-03-05T16:18:18.640" v="0"/>
          <ac:spMkLst>
            <pc:docMk/>
            <pc:sldMk cId="196887413" sldId="273"/>
            <ac:spMk id="2" creationId="{82050E9B-0CCB-1C09-9F3A-DCB44B07EA49}"/>
          </ac:spMkLst>
        </pc:spChg>
        <pc:spChg chg="mod ord">
          <ac:chgData name="Lesia Ostapiuk (2513141)" userId="S::2513141@student.uwtsd.ac.uk::68cf6300-1909-404d-9452-fbe16ec91a43" providerId="AD" clId="Web-{4DC8BC19-BE0A-748D-E038-73F798541A3C}" dt="2026-03-05T16:18:18.640" v="0"/>
          <ac:spMkLst>
            <pc:docMk/>
            <pc:sldMk cId="196887413" sldId="273"/>
            <ac:spMk id="3" creationId="{9338F51C-7B61-E733-3D5A-64449EF5792F}"/>
          </ac:spMkLst>
        </pc:spChg>
        <pc:picChg chg="mod ord">
          <ac:chgData name="Lesia Ostapiuk (2513141)" userId="S::2513141@student.uwtsd.ac.uk::68cf6300-1909-404d-9452-fbe16ec91a43" providerId="AD" clId="Web-{4DC8BC19-BE0A-748D-E038-73F798541A3C}" dt="2026-03-05T16:18:18.640" v="0"/>
          <ac:picMkLst>
            <pc:docMk/>
            <pc:sldMk cId="196887413" sldId="273"/>
            <ac:picMk id="6" creationId="{E5CAF8B5-7AC0-62A0-854D-398F36055ED1}"/>
          </ac:picMkLst>
        </pc:picChg>
      </pc:sldChg>
      <pc:sldChg chg="modSp mod modClrScheme chgLayout">
        <pc:chgData name="Lesia Ostapiuk (2513141)" userId="S::2513141@student.uwtsd.ac.uk::68cf6300-1909-404d-9452-fbe16ec91a43" providerId="AD" clId="Web-{4DC8BC19-BE0A-748D-E038-73F798541A3C}" dt="2026-03-05T16:18:18.640" v="0"/>
        <pc:sldMkLst>
          <pc:docMk/>
          <pc:sldMk cId="3719654612" sldId="275"/>
        </pc:sldMkLst>
        <pc:spChg chg="mod ord">
          <ac:chgData name="Lesia Ostapiuk (2513141)" userId="S::2513141@student.uwtsd.ac.uk::68cf6300-1909-404d-9452-fbe16ec91a43" providerId="AD" clId="Web-{4DC8BC19-BE0A-748D-E038-73F798541A3C}" dt="2026-03-05T16:18:18.640" v="0"/>
          <ac:spMkLst>
            <pc:docMk/>
            <pc:sldMk cId="3719654612" sldId="275"/>
            <ac:spMk id="2" creationId="{7F74ED4A-1B23-C461-6EBE-4CF855CDDBF6}"/>
          </ac:spMkLst>
        </pc:spChg>
        <pc:spChg chg="mod ord">
          <ac:chgData name="Lesia Ostapiuk (2513141)" userId="S::2513141@student.uwtsd.ac.uk::68cf6300-1909-404d-9452-fbe16ec91a43" providerId="AD" clId="Web-{4DC8BC19-BE0A-748D-E038-73F798541A3C}" dt="2026-03-05T16:18:18.640" v="0"/>
          <ac:spMkLst>
            <pc:docMk/>
            <pc:sldMk cId="3719654612" sldId="275"/>
            <ac:spMk id="3" creationId="{040FA622-93CA-1DCF-C1BC-DF3B8D9CC740}"/>
          </ac:spMkLst>
        </pc:spChg>
        <pc:picChg chg="mod ord">
          <ac:chgData name="Lesia Ostapiuk (2513141)" userId="S::2513141@student.uwtsd.ac.uk::68cf6300-1909-404d-9452-fbe16ec91a43" providerId="AD" clId="Web-{4DC8BC19-BE0A-748D-E038-73F798541A3C}" dt="2026-03-05T16:18:18.640" v="0"/>
          <ac:picMkLst>
            <pc:docMk/>
            <pc:sldMk cId="3719654612" sldId="275"/>
            <ac:picMk id="6" creationId="{80A88281-053C-5620-EDB9-1F730EE8BC8D}"/>
          </ac:picMkLst>
        </pc:picChg>
      </pc:sldChg>
    </pc:docChg>
  </pc:docChgLst>
  <pc:docChgLst>
    <pc:chgData name="Wesa Jemima Bettencourt Delgado (2508526)" userId="S::2508526@student.uwtsd.ac.uk::df4ac82b-cf70-428d-843a-8551904f337a" providerId="AD" clId="Web-{BE58B8D4-59C5-3F9E-74A1-08C6C45966BC}"/>
    <pc:docChg chg="modSld">
      <pc:chgData name="Wesa Jemima Bettencourt Delgado (2508526)" userId="S::2508526@student.uwtsd.ac.uk::df4ac82b-cf70-428d-843a-8551904f337a" providerId="AD" clId="Web-{BE58B8D4-59C5-3F9E-74A1-08C6C45966BC}" dt="2026-03-12T15:48:41.376" v="49" actId="1076"/>
      <pc:docMkLst>
        <pc:docMk/>
      </pc:docMkLst>
      <pc:sldChg chg="modSp">
        <pc:chgData name="Wesa Jemima Bettencourt Delgado (2508526)" userId="S::2508526@student.uwtsd.ac.uk::df4ac82b-cf70-428d-843a-8551904f337a" providerId="AD" clId="Web-{BE58B8D4-59C5-3F9E-74A1-08C6C45966BC}" dt="2026-03-12T13:56:14.112" v="33"/>
        <pc:sldMkLst>
          <pc:docMk/>
          <pc:sldMk cId="1335223384" sldId="256"/>
        </pc:sldMkLst>
        <pc:graphicFrameChg chg="mod modGraphic">
          <ac:chgData name="Wesa Jemima Bettencourt Delgado (2508526)" userId="S::2508526@student.uwtsd.ac.uk::df4ac82b-cf70-428d-843a-8551904f337a" providerId="AD" clId="Web-{BE58B8D4-59C5-3F9E-74A1-08C6C45966BC}" dt="2026-03-12T13:56:14.112" v="33"/>
          <ac:graphicFrameMkLst>
            <pc:docMk/>
            <pc:sldMk cId="1335223384" sldId="256"/>
            <ac:graphicFrameMk id="4" creationId="{E79F2D29-D80B-E068-C744-F9C570121C63}"/>
          </ac:graphicFrameMkLst>
        </pc:graphicFrameChg>
      </pc:sldChg>
      <pc:sldChg chg="modSp">
        <pc:chgData name="Wesa Jemima Bettencourt Delgado (2508526)" userId="S::2508526@student.uwtsd.ac.uk::df4ac82b-cf70-428d-843a-8551904f337a" providerId="AD" clId="Web-{BE58B8D4-59C5-3F9E-74A1-08C6C45966BC}" dt="2026-03-12T15:48:41.376" v="49" actId="1076"/>
        <pc:sldMkLst>
          <pc:docMk/>
          <pc:sldMk cId="3498567700" sldId="286"/>
        </pc:sldMkLst>
        <pc:spChg chg="mod">
          <ac:chgData name="Wesa Jemima Bettencourt Delgado (2508526)" userId="S::2508526@student.uwtsd.ac.uk::df4ac82b-cf70-428d-843a-8551904f337a" providerId="AD" clId="Web-{BE58B8D4-59C5-3F9E-74A1-08C6C45966BC}" dt="2026-03-12T15:48:20.282" v="47" actId="14100"/>
          <ac:spMkLst>
            <pc:docMk/>
            <pc:sldMk cId="3498567700" sldId="286"/>
            <ac:spMk id="2" creationId="{46FFC654-93D8-4C7E-62DA-2787EAF2326F}"/>
          </ac:spMkLst>
        </pc:spChg>
        <pc:spChg chg="mod">
          <ac:chgData name="Wesa Jemima Bettencourt Delgado (2508526)" userId="S::2508526@student.uwtsd.ac.uk::df4ac82b-cf70-428d-843a-8551904f337a" providerId="AD" clId="Web-{BE58B8D4-59C5-3F9E-74A1-08C6C45966BC}" dt="2026-03-12T14:47:53.893" v="43" actId="14100"/>
          <ac:spMkLst>
            <pc:docMk/>
            <pc:sldMk cId="3498567700" sldId="286"/>
            <ac:spMk id="3" creationId="{7078BCF9-36F5-9C5C-3522-FEBC449C8815}"/>
          </ac:spMkLst>
        </pc:spChg>
        <pc:picChg chg="mod">
          <ac:chgData name="Wesa Jemima Bettencourt Delgado (2508526)" userId="S::2508526@student.uwtsd.ac.uk::df4ac82b-cf70-428d-843a-8551904f337a" providerId="AD" clId="Web-{BE58B8D4-59C5-3F9E-74A1-08C6C45966BC}" dt="2026-03-12T15:48:41.376" v="49" actId="1076"/>
          <ac:picMkLst>
            <pc:docMk/>
            <pc:sldMk cId="3498567700" sldId="286"/>
            <ac:picMk id="1026" creationId="{D2C44EFE-9517-201E-0218-1970503CB23C}"/>
          </ac:picMkLst>
        </pc:picChg>
      </pc:sldChg>
    </pc:docChg>
  </pc:docChgLst>
  <pc:docChgLst>
    <pc:chgData name="Wesa Jemima Bettencourt Delgado (2508526)" userId="S::2508526@student.uwtsd.ac.uk::df4ac82b-cf70-428d-843a-8551904f337a" providerId="AD" clId="Web-{A4D00BD5-90C8-0CF2-AA74-2DD76C5679DD}"/>
    <pc:docChg chg="addSld modSld">
      <pc:chgData name="Wesa Jemima Bettencourt Delgado (2508526)" userId="S::2508526@student.uwtsd.ac.uk::df4ac82b-cf70-428d-843a-8551904f337a" providerId="AD" clId="Web-{A4D00BD5-90C8-0CF2-AA74-2DD76C5679DD}" dt="2026-03-13T14:09:28.581" v="145" actId="14100"/>
      <pc:docMkLst>
        <pc:docMk/>
      </pc:docMkLst>
      <pc:sldChg chg="addSp delSp modSp mod setBg">
        <pc:chgData name="Wesa Jemima Bettencourt Delgado (2508526)" userId="S::2508526@student.uwtsd.ac.uk::df4ac82b-cf70-428d-843a-8551904f337a" providerId="AD" clId="Web-{A4D00BD5-90C8-0CF2-AA74-2DD76C5679DD}" dt="2026-03-13T08:46:10.496" v="125" actId="20577"/>
        <pc:sldMkLst>
          <pc:docMk/>
          <pc:sldMk cId="2154545803" sldId="261"/>
        </pc:sldMkLst>
        <pc:spChg chg="mod ord">
          <ac:chgData name="Wesa Jemima Bettencourt Delgado (2508526)" userId="S::2508526@student.uwtsd.ac.uk::df4ac82b-cf70-428d-843a-8551904f337a" providerId="AD" clId="Web-{A4D00BD5-90C8-0CF2-AA74-2DD76C5679DD}" dt="2026-03-13T08:46:10.496" v="125" actId="20577"/>
          <ac:spMkLst>
            <pc:docMk/>
            <pc:sldMk cId="2154545803" sldId="261"/>
            <ac:spMk id="2" creationId="{4F4E1974-A0CE-57B0-806F-F6293E0CDF50}"/>
          </ac:spMkLst>
        </pc:spChg>
        <pc:spChg chg="del mod">
          <ac:chgData name="Wesa Jemima Bettencourt Delgado (2508526)" userId="S::2508526@student.uwtsd.ac.uk::df4ac82b-cf70-428d-843a-8551904f337a" providerId="AD" clId="Web-{A4D00BD5-90C8-0CF2-AA74-2DD76C5679DD}" dt="2026-03-13T08:42:59.070" v="123"/>
          <ac:spMkLst>
            <pc:docMk/>
            <pc:sldMk cId="2154545803" sldId="261"/>
            <ac:spMk id="8" creationId="{E72E032C-FEEA-BB79-1682-D60F3C834359}"/>
          </ac:spMkLst>
        </pc:spChg>
        <pc:spChg chg="add">
          <ac:chgData name="Wesa Jemima Bettencourt Delgado (2508526)" userId="S::2508526@student.uwtsd.ac.uk::df4ac82b-cf70-428d-843a-8551904f337a" providerId="AD" clId="Web-{A4D00BD5-90C8-0CF2-AA74-2DD76C5679DD}" dt="2026-03-13T08:42:59.070" v="123"/>
          <ac:spMkLst>
            <pc:docMk/>
            <pc:sldMk cId="2154545803" sldId="261"/>
            <ac:spMk id="13" creationId="{E91DC736-0EF8-4F87-9146-EBF1D2EE4D3D}"/>
          </ac:spMkLst>
        </pc:spChg>
        <pc:spChg chg="add">
          <ac:chgData name="Wesa Jemima Bettencourt Delgado (2508526)" userId="S::2508526@student.uwtsd.ac.uk::df4ac82b-cf70-428d-843a-8551904f337a" providerId="AD" clId="Web-{A4D00BD5-90C8-0CF2-AA74-2DD76C5679DD}" dt="2026-03-13T08:42:59.070" v="123"/>
          <ac:spMkLst>
            <pc:docMk/>
            <pc:sldMk cId="2154545803" sldId="261"/>
            <ac:spMk id="15" creationId="{097CD68E-23E3-4007-8847-CD0944C4F7BE}"/>
          </ac:spMkLst>
        </pc:spChg>
        <pc:spChg chg="add">
          <ac:chgData name="Wesa Jemima Bettencourt Delgado (2508526)" userId="S::2508526@student.uwtsd.ac.uk::df4ac82b-cf70-428d-843a-8551904f337a" providerId="AD" clId="Web-{A4D00BD5-90C8-0CF2-AA74-2DD76C5679DD}" dt="2026-03-13T08:42:59.070" v="123"/>
          <ac:spMkLst>
            <pc:docMk/>
            <pc:sldMk cId="2154545803" sldId="261"/>
            <ac:spMk id="17" creationId="{AF2F604E-43BE-4DC3-B983-E071523364F8}"/>
          </ac:spMkLst>
        </pc:spChg>
        <pc:spChg chg="add">
          <ac:chgData name="Wesa Jemima Bettencourt Delgado (2508526)" userId="S::2508526@student.uwtsd.ac.uk::df4ac82b-cf70-428d-843a-8551904f337a" providerId="AD" clId="Web-{A4D00BD5-90C8-0CF2-AA74-2DD76C5679DD}" dt="2026-03-13T08:42:59.070" v="123"/>
          <ac:spMkLst>
            <pc:docMk/>
            <pc:sldMk cId="2154545803" sldId="261"/>
            <ac:spMk id="19" creationId="{08C9B587-E65E-4B52-B37C-ABEBB6E87928}"/>
          </ac:spMkLst>
        </pc:spChg>
        <pc:picChg chg="mod">
          <ac:chgData name="Wesa Jemima Bettencourt Delgado (2508526)" userId="S::2508526@student.uwtsd.ac.uk::df4ac82b-cf70-428d-843a-8551904f337a" providerId="AD" clId="Web-{A4D00BD5-90C8-0CF2-AA74-2DD76C5679DD}" dt="2026-03-13T08:42:59.070" v="123"/>
          <ac:picMkLst>
            <pc:docMk/>
            <pc:sldMk cId="2154545803" sldId="261"/>
            <ac:picMk id="4" creationId="{D331B6E7-8967-013E-F540-627B01E2A18E}"/>
          </ac:picMkLst>
        </pc:picChg>
      </pc:sldChg>
      <pc:sldChg chg="modSp">
        <pc:chgData name="Wesa Jemima Bettencourt Delgado (2508526)" userId="S::2508526@student.uwtsd.ac.uk::df4ac82b-cf70-428d-843a-8551904f337a" providerId="AD" clId="Web-{A4D00BD5-90C8-0CF2-AA74-2DD76C5679DD}" dt="2026-03-12T18:57:44.334" v="18" actId="20577"/>
        <pc:sldMkLst>
          <pc:docMk/>
          <pc:sldMk cId="3498567700" sldId="286"/>
        </pc:sldMkLst>
        <pc:spChg chg="mod">
          <ac:chgData name="Wesa Jemima Bettencourt Delgado (2508526)" userId="S::2508526@student.uwtsd.ac.uk::df4ac82b-cf70-428d-843a-8551904f337a" providerId="AD" clId="Web-{A4D00BD5-90C8-0CF2-AA74-2DD76C5679DD}" dt="2026-03-12T18:57:44.334" v="18" actId="20577"/>
          <ac:spMkLst>
            <pc:docMk/>
            <pc:sldMk cId="3498567700" sldId="286"/>
            <ac:spMk id="2" creationId="{46FFC654-93D8-4C7E-62DA-2787EAF2326F}"/>
          </ac:spMkLst>
        </pc:spChg>
        <pc:spChg chg="mod">
          <ac:chgData name="Wesa Jemima Bettencourt Delgado (2508526)" userId="S::2508526@student.uwtsd.ac.uk::df4ac82b-cf70-428d-843a-8551904f337a" providerId="AD" clId="Web-{A4D00BD5-90C8-0CF2-AA74-2DD76C5679DD}" dt="2026-03-12T16:34:46.736" v="8" actId="20577"/>
          <ac:spMkLst>
            <pc:docMk/>
            <pc:sldMk cId="3498567700" sldId="286"/>
            <ac:spMk id="3" creationId="{7078BCF9-36F5-9C5C-3522-FEBC449C8815}"/>
          </ac:spMkLst>
        </pc:spChg>
        <pc:picChg chg="mod">
          <ac:chgData name="Wesa Jemima Bettencourt Delgado (2508526)" userId="S::2508526@student.uwtsd.ac.uk::df4ac82b-cf70-428d-843a-8551904f337a" providerId="AD" clId="Web-{A4D00BD5-90C8-0CF2-AA74-2DD76C5679DD}" dt="2026-03-12T16:34:15.764" v="6" actId="1076"/>
          <ac:picMkLst>
            <pc:docMk/>
            <pc:sldMk cId="3498567700" sldId="286"/>
            <ac:picMk id="1026" creationId="{D2C44EFE-9517-201E-0218-1970503CB23C}"/>
          </ac:picMkLst>
        </pc:picChg>
      </pc:sldChg>
      <pc:sldChg chg="addSp delSp modSp new mod setBg">
        <pc:chgData name="Wesa Jemima Bettencourt Delgado (2508526)" userId="S::2508526@student.uwtsd.ac.uk::df4ac82b-cf70-428d-843a-8551904f337a" providerId="AD" clId="Web-{A4D00BD5-90C8-0CF2-AA74-2DD76C5679DD}" dt="2026-03-13T14:09:28.581" v="145" actId="14100"/>
        <pc:sldMkLst>
          <pc:docMk/>
          <pc:sldMk cId="2151895726" sldId="293"/>
        </pc:sldMkLst>
        <pc:spChg chg="mod">
          <ac:chgData name="Wesa Jemima Bettencourt Delgado (2508526)" userId="S::2508526@student.uwtsd.ac.uk::df4ac82b-cf70-428d-843a-8551904f337a" providerId="AD" clId="Web-{A4D00BD5-90C8-0CF2-AA74-2DD76C5679DD}" dt="2026-03-13T14:07:54.050" v="139" actId="14100"/>
          <ac:spMkLst>
            <pc:docMk/>
            <pc:sldMk cId="2151895726" sldId="293"/>
            <ac:spMk id="2" creationId="{4C952CB2-2F96-A048-554A-04727F5363AB}"/>
          </ac:spMkLst>
        </pc:spChg>
        <pc:spChg chg="mod">
          <ac:chgData name="Wesa Jemima Bettencourt Delgado (2508526)" userId="S::2508526@student.uwtsd.ac.uk::df4ac82b-cf70-428d-843a-8551904f337a" providerId="AD" clId="Web-{A4D00BD5-90C8-0CF2-AA74-2DD76C5679DD}" dt="2026-03-13T14:08:37.612" v="143" actId="20577"/>
          <ac:spMkLst>
            <pc:docMk/>
            <pc:sldMk cId="2151895726" sldId="293"/>
            <ac:spMk id="3" creationId="{BFD4A9C6-DEFC-1F7F-E5FE-FE1624F41231}"/>
          </ac:spMkLst>
        </pc:spChg>
        <pc:spChg chg="add del">
          <ac:chgData name="Wesa Jemima Bettencourt Delgado (2508526)" userId="S::2508526@student.uwtsd.ac.uk::df4ac82b-cf70-428d-843a-8551904f337a" providerId="AD" clId="Web-{A4D00BD5-90C8-0CF2-AA74-2DD76C5679DD}" dt="2026-03-13T14:07:06.581" v="133"/>
          <ac:spMkLst>
            <pc:docMk/>
            <pc:sldMk cId="2151895726" sldId="293"/>
            <ac:spMk id="9" creationId="{D1D34770-47A8-402C-AF23-2B653F2D88C1}"/>
          </ac:spMkLst>
        </pc:spChg>
        <pc:spChg chg="add">
          <ac:chgData name="Wesa Jemima Bettencourt Delgado (2508526)" userId="S::2508526@student.uwtsd.ac.uk::df4ac82b-cf70-428d-843a-8551904f337a" providerId="AD" clId="Web-{A4D00BD5-90C8-0CF2-AA74-2DD76C5679DD}" dt="2026-03-13T14:07:06.581" v="134"/>
          <ac:spMkLst>
            <pc:docMk/>
            <pc:sldMk cId="2151895726" sldId="293"/>
            <ac:spMk id="11" creationId="{9F7D5CDA-D291-4307-BF55-1381FED29634}"/>
          </ac:spMkLst>
        </pc:spChg>
        <pc:picChg chg="add del mod">
          <ac:chgData name="Wesa Jemima Bettencourt Delgado (2508526)" userId="S::2508526@student.uwtsd.ac.uk::df4ac82b-cf70-428d-843a-8551904f337a" providerId="AD" clId="Web-{A4D00BD5-90C8-0CF2-AA74-2DD76C5679DD}" dt="2026-03-13T09:21:08.975" v="128"/>
          <ac:picMkLst>
            <pc:docMk/>
            <pc:sldMk cId="2151895726" sldId="293"/>
            <ac:picMk id="4" creationId="{72C59E82-0F87-B2C5-0EA0-341AAEE4AA0B}"/>
          </ac:picMkLst>
        </pc:picChg>
        <pc:picChg chg="add mod">
          <ac:chgData name="Wesa Jemima Bettencourt Delgado (2508526)" userId="S::2508526@student.uwtsd.ac.uk::df4ac82b-cf70-428d-843a-8551904f337a" providerId="AD" clId="Web-{A4D00BD5-90C8-0CF2-AA74-2DD76C5679DD}" dt="2026-03-13T14:09:28.581" v="145" actId="14100"/>
          <ac:picMkLst>
            <pc:docMk/>
            <pc:sldMk cId="2151895726" sldId="293"/>
            <ac:picMk id="4" creationId="{AC5CA128-B162-9EA8-235F-7286F8B940BD}"/>
          </ac:picMkLst>
        </pc:picChg>
      </pc:sldChg>
    </pc:docChg>
  </pc:docChgLst>
  <pc:docChgLst>
    <pc:chgData name="Khonde Dorcas (2510718)" userId="80a7ff49-f187-474d-ae19-f8b994332569" providerId="ADAL" clId="{0CC3D8A1-135D-4F73-A67A-6F0F389E0320}"/>
    <pc:docChg chg="undo custSel addSld delSld modSld sldOrd">
      <pc:chgData name="Khonde Dorcas (2510718)" userId="80a7ff49-f187-474d-ae19-f8b994332569" providerId="ADAL" clId="{0CC3D8A1-135D-4F73-A67A-6F0F389E0320}" dt="2026-03-13T14:02:19.296" v="3941"/>
      <pc:docMkLst>
        <pc:docMk/>
      </pc:docMkLst>
      <pc:sldChg chg="modSp mod">
        <pc:chgData name="Khonde Dorcas (2510718)" userId="80a7ff49-f187-474d-ae19-f8b994332569" providerId="ADAL" clId="{0CC3D8A1-135D-4F73-A67A-6F0F389E0320}" dt="2026-03-13T00:43:52.433" v="3805" actId="20577"/>
        <pc:sldMkLst>
          <pc:docMk/>
          <pc:sldMk cId="1335223384" sldId="256"/>
        </pc:sldMkLst>
        <pc:graphicFrameChg chg="modGraphic">
          <ac:chgData name="Khonde Dorcas (2510718)" userId="80a7ff49-f187-474d-ae19-f8b994332569" providerId="ADAL" clId="{0CC3D8A1-135D-4F73-A67A-6F0F389E0320}" dt="2026-03-13T00:43:52.433" v="3805" actId="20577"/>
          <ac:graphicFrameMkLst>
            <pc:docMk/>
            <pc:sldMk cId="1335223384" sldId="256"/>
            <ac:graphicFrameMk id="4" creationId="{E79F2D29-D80B-E068-C744-F9C570121C63}"/>
          </ac:graphicFrameMkLst>
        </pc:graphicFrameChg>
      </pc:sldChg>
      <pc:sldChg chg="addSp delSp modSp mod setBg delAnim">
        <pc:chgData name="Khonde Dorcas (2510718)" userId="80a7ff49-f187-474d-ae19-f8b994332569" providerId="ADAL" clId="{0CC3D8A1-135D-4F73-A67A-6F0F389E0320}" dt="2026-03-10T20:24:13.035" v="3064" actId="20577"/>
        <pc:sldMkLst>
          <pc:docMk/>
          <pc:sldMk cId="4028904786" sldId="264"/>
        </pc:sldMkLst>
        <pc:spChg chg="add mod">
          <ac:chgData name="Khonde Dorcas (2510718)" userId="80a7ff49-f187-474d-ae19-f8b994332569" providerId="ADAL" clId="{0CC3D8A1-135D-4F73-A67A-6F0F389E0320}" dt="2026-03-10T20:24:13.035" v="3064" actId="20577"/>
          <ac:spMkLst>
            <pc:docMk/>
            <pc:sldMk cId="4028904786" sldId="264"/>
            <ac:spMk id="6" creationId="{B5E12978-E813-EBF5-8F42-2E9B19475C97}"/>
          </ac:spMkLst>
        </pc:spChg>
        <pc:spChg chg="add mod">
          <ac:chgData name="Khonde Dorcas (2510718)" userId="80a7ff49-f187-474d-ae19-f8b994332569" providerId="ADAL" clId="{0CC3D8A1-135D-4F73-A67A-6F0F389E0320}" dt="2026-03-09T22:23:25.327" v="400" actId="20577"/>
          <ac:spMkLst>
            <pc:docMk/>
            <pc:sldMk cId="4028904786" sldId="264"/>
            <ac:spMk id="10" creationId="{FA6DF60D-930E-920A-9196-8874296A0D14}"/>
          </ac:spMkLst>
        </pc:spChg>
        <pc:picChg chg="add mod">
          <ac:chgData name="Khonde Dorcas (2510718)" userId="80a7ff49-f187-474d-ae19-f8b994332569" providerId="ADAL" clId="{0CC3D8A1-135D-4F73-A67A-6F0F389E0320}" dt="2026-03-09T22:27:22.769" v="589" actId="14861"/>
          <ac:picMkLst>
            <pc:docMk/>
            <pc:sldMk cId="4028904786" sldId="264"/>
            <ac:picMk id="9" creationId="{46C5E1B7-3570-0706-0B5B-FD4084C6849C}"/>
          </ac:picMkLst>
        </pc:picChg>
      </pc:sldChg>
      <pc:sldChg chg="addSp delSp modSp mod setBg">
        <pc:chgData name="Khonde Dorcas (2510718)" userId="80a7ff49-f187-474d-ae19-f8b994332569" providerId="ADAL" clId="{0CC3D8A1-135D-4F73-A67A-6F0F389E0320}" dt="2026-03-13T14:02:19.296" v="3941"/>
        <pc:sldMkLst>
          <pc:docMk/>
          <pc:sldMk cId="3336975879" sldId="268"/>
        </pc:sldMkLst>
        <pc:spChg chg="mod">
          <ac:chgData name="Khonde Dorcas (2510718)" userId="80a7ff49-f187-474d-ae19-f8b994332569" providerId="ADAL" clId="{0CC3D8A1-135D-4F73-A67A-6F0F389E0320}" dt="2026-03-09T22:55:31.408" v="946" actId="14100"/>
          <ac:spMkLst>
            <pc:docMk/>
            <pc:sldMk cId="3336975879" sldId="268"/>
            <ac:spMk id="2" creationId="{F31D1D36-3C46-0B83-BB72-8EAEB035E090}"/>
          </ac:spMkLst>
        </pc:spChg>
        <pc:spChg chg="add mod">
          <ac:chgData name="Khonde Dorcas (2510718)" userId="80a7ff49-f187-474d-ae19-f8b994332569" providerId="ADAL" clId="{0CC3D8A1-135D-4F73-A67A-6F0F389E0320}" dt="2026-03-10T21:46:49.468" v="3753"/>
          <ac:spMkLst>
            <pc:docMk/>
            <pc:sldMk cId="3336975879" sldId="268"/>
            <ac:spMk id="7" creationId="{A72667B2-C588-61B0-B110-31CD81FEF111}"/>
          </ac:spMkLst>
        </pc:spChg>
        <pc:picChg chg="mod">
          <ac:chgData name="Khonde Dorcas (2510718)" userId="80a7ff49-f187-474d-ae19-f8b994332569" providerId="ADAL" clId="{0CC3D8A1-135D-4F73-A67A-6F0F389E0320}" dt="2026-03-09T23:06:50.347" v="1580" actId="207"/>
          <ac:picMkLst>
            <pc:docMk/>
            <pc:sldMk cId="3336975879" sldId="268"/>
            <ac:picMk id="5" creationId="{89A576B1-E34A-0D80-20DE-FF41C0783A68}"/>
          </ac:picMkLst>
        </pc:picChg>
      </pc:sldChg>
      <pc:sldChg chg="modSp mod">
        <pc:chgData name="Khonde Dorcas (2510718)" userId="80a7ff49-f187-474d-ae19-f8b994332569" providerId="ADAL" clId="{0CC3D8A1-135D-4F73-A67A-6F0F389E0320}" dt="2026-03-10T21:16:11.016" v="3706" actId="20577"/>
        <pc:sldMkLst>
          <pc:docMk/>
          <pc:sldMk cId="10892804" sldId="269"/>
        </pc:sldMkLst>
      </pc:sldChg>
      <pc:sldChg chg="addSp delSp modSp new mod setBg">
        <pc:chgData name="Khonde Dorcas (2510718)" userId="80a7ff49-f187-474d-ae19-f8b994332569" providerId="ADAL" clId="{0CC3D8A1-135D-4F73-A67A-6F0F389E0320}" dt="2026-03-10T21:26:49.868" v="3711"/>
        <pc:sldMkLst>
          <pc:docMk/>
          <pc:sldMk cId="1863728233" sldId="288"/>
        </pc:sldMkLst>
        <pc:spChg chg="add mod">
          <ac:chgData name="Khonde Dorcas (2510718)" userId="80a7ff49-f187-474d-ae19-f8b994332569" providerId="ADAL" clId="{0CC3D8A1-135D-4F73-A67A-6F0F389E0320}" dt="2026-03-10T21:08:24.708" v="3688" actId="1076"/>
          <ac:spMkLst>
            <pc:docMk/>
            <pc:sldMk cId="1863728233" sldId="288"/>
            <ac:spMk id="5" creationId="{88C27CA6-FB02-0AA3-8047-2CE8113B5464}"/>
          </ac:spMkLst>
        </pc:spChg>
        <pc:spChg chg="add mod">
          <ac:chgData name="Khonde Dorcas (2510718)" userId="80a7ff49-f187-474d-ae19-f8b994332569" providerId="ADAL" clId="{0CC3D8A1-135D-4F73-A67A-6F0F389E0320}" dt="2026-03-10T21:26:49.868" v="3711"/>
          <ac:spMkLst>
            <pc:docMk/>
            <pc:sldMk cId="1863728233" sldId="288"/>
            <ac:spMk id="6" creationId="{D6EB74F7-886F-BC15-E0EC-5689B336F3E6}"/>
          </ac:spMkLst>
        </pc:spChg>
        <pc:picChg chg="add mod">
          <ac:chgData name="Khonde Dorcas (2510718)" userId="80a7ff49-f187-474d-ae19-f8b994332569" providerId="ADAL" clId="{0CC3D8A1-135D-4F73-A67A-6F0F389E0320}" dt="2026-03-10T21:08:45.681" v="3689" actId="1076"/>
          <ac:picMkLst>
            <pc:docMk/>
            <pc:sldMk cId="1863728233" sldId="288"/>
            <ac:picMk id="11" creationId="{473B69B3-22FB-7E60-C923-FC8768E23686}"/>
          </ac:picMkLst>
        </pc:picChg>
      </pc:sldChg>
      <pc:sldChg chg="addSp delSp modSp new mod ord setBg">
        <pc:chgData name="Khonde Dorcas (2510718)" userId="80a7ff49-f187-474d-ae19-f8b994332569" providerId="ADAL" clId="{0CC3D8A1-135D-4F73-A67A-6F0F389E0320}" dt="2026-03-10T21:58:45.763" v="3761" actId="732"/>
        <pc:sldMkLst>
          <pc:docMk/>
          <pc:sldMk cId="3549171865" sldId="289"/>
        </pc:sldMkLst>
        <pc:spChg chg="add mod">
          <ac:chgData name="Khonde Dorcas (2510718)" userId="80a7ff49-f187-474d-ae19-f8b994332569" providerId="ADAL" clId="{0CC3D8A1-135D-4F73-A67A-6F0F389E0320}" dt="2026-03-10T20:47:36.500" v="3513" actId="1076"/>
          <ac:spMkLst>
            <pc:docMk/>
            <pc:sldMk cId="3549171865" sldId="289"/>
            <ac:spMk id="5" creationId="{4F4EF67E-3521-D4FC-DCE1-4BFCA4E66931}"/>
          </ac:spMkLst>
        </pc:spChg>
        <pc:spChg chg="add mod ord">
          <ac:chgData name="Khonde Dorcas (2510718)" userId="80a7ff49-f187-474d-ae19-f8b994332569" providerId="ADAL" clId="{0CC3D8A1-135D-4F73-A67A-6F0F389E0320}" dt="2026-03-10T20:47:39.101" v="3514" actId="1076"/>
          <ac:spMkLst>
            <pc:docMk/>
            <pc:sldMk cId="3549171865" sldId="289"/>
            <ac:spMk id="6" creationId="{F550C982-D5DA-8470-5C5E-398C91AB7341}"/>
          </ac:spMkLst>
        </pc:spChg>
        <pc:spChg chg="add mod">
          <ac:chgData name="Khonde Dorcas (2510718)" userId="80a7ff49-f187-474d-ae19-f8b994332569" providerId="ADAL" clId="{0CC3D8A1-135D-4F73-A67A-6F0F389E0320}" dt="2026-03-10T20:51:59.528" v="3604" actId="1076"/>
          <ac:spMkLst>
            <pc:docMk/>
            <pc:sldMk cId="3549171865" sldId="289"/>
            <ac:spMk id="7" creationId="{F72C28C4-8432-46E8-FBA5-64970D84F166}"/>
          </ac:spMkLst>
        </pc:spChg>
        <pc:spChg chg="add mod">
          <ac:chgData name="Khonde Dorcas (2510718)" userId="80a7ff49-f187-474d-ae19-f8b994332569" providerId="ADAL" clId="{0CC3D8A1-135D-4F73-A67A-6F0F389E0320}" dt="2026-03-10T20:52:11.256" v="3608" actId="14100"/>
          <ac:spMkLst>
            <pc:docMk/>
            <pc:sldMk cId="3549171865" sldId="289"/>
            <ac:spMk id="9" creationId="{4B07FBDB-E169-736E-195D-8F9D96DEE452}"/>
          </ac:spMkLst>
        </pc:spChg>
        <pc:spChg chg="add mod">
          <ac:chgData name="Khonde Dorcas (2510718)" userId="80a7ff49-f187-474d-ae19-f8b994332569" providerId="ADAL" clId="{0CC3D8A1-135D-4F73-A67A-6F0F389E0320}" dt="2026-03-10T21:39:06.036" v="3714" actId="1076"/>
          <ac:spMkLst>
            <pc:docMk/>
            <pc:sldMk cId="3549171865" sldId="289"/>
            <ac:spMk id="11" creationId="{8D19DC06-5F71-98F3-1E40-F3635EF149FC}"/>
          </ac:spMkLst>
        </pc:spChg>
        <pc:picChg chg="add mod modCrop">
          <ac:chgData name="Khonde Dorcas (2510718)" userId="80a7ff49-f187-474d-ae19-f8b994332569" providerId="ADAL" clId="{0CC3D8A1-135D-4F73-A67A-6F0F389E0320}" dt="2026-03-10T21:58:45.763" v="3761" actId="732"/>
          <ac:picMkLst>
            <pc:docMk/>
            <pc:sldMk cId="3549171865" sldId="289"/>
            <ac:picMk id="12" creationId="{0494EC44-A925-5360-518C-15B743CEC74B}"/>
          </ac:picMkLst>
        </pc:picChg>
      </pc:sldChg>
      <pc:sldChg chg="modSp new mod">
        <pc:chgData name="Khonde Dorcas (2510718)" userId="80a7ff49-f187-474d-ae19-f8b994332569" providerId="ADAL" clId="{0CC3D8A1-135D-4F73-A67A-6F0F389E0320}" dt="2026-03-13T00:43:08.041" v="3803" actId="20577"/>
        <pc:sldMkLst>
          <pc:docMk/>
          <pc:sldMk cId="959825635" sldId="296"/>
        </pc:sldMkLst>
        <pc:spChg chg="mod">
          <ac:chgData name="Khonde Dorcas (2510718)" userId="80a7ff49-f187-474d-ae19-f8b994332569" providerId="ADAL" clId="{0CC3D8A1-135D-4F73-A67A-6F0F389E0320}" dt="2026-03-13T00:43:08.041" v="3803" actId="20577"/>
          <ac:spMkLst>
            <pc:docMk/>
            <pc:sldMk cId="959825635" sldId="296"/>
            <ac:spMk id="2" creationId="{CE6CB462-0A77-D10D-3C9B-8E6AC4B6C5FF}"/>
          </ac:spMkLst>
        </pc:spChg>
        <pc:spChg chg="mod">
          <ac:chgData name="Khonde Dorcas (2510718)" userId="80a7ff49-f187-474d-ae19-f8b994332569" providerId="ADAL" clId="{0CC3D8A1-135D-4F73-A67A-6F0F389E0320}" dt="2026-03-13T00:42:54.972" v="3787" actId="20577"/>
          <ac:spMkLst>
            <pc:docMk/>
            <pc:sldMk cId="959825635" sldId="296"/>
            <ac:spMk id="3" creationId="{360B890C-BD0E-D4AC-6977-425B81BD97A9}"/>
          </ac:spMkLst>
        </pc:spChg>
      </pc:sldChg>
    </pc:docChg>
  </pc:docChgLst>
  <pc:docChgLst>
    <pc:chgData name="Wesa Jemima Bettencourt Delgado (2508526)" userId="S::2508526@student.uwtsd.ac.uk::df4ac82b-cf70-428d-843a-8551904f337a" providerId="AD" clId="Web-{A1CDE77D-5C19-90EE-4C10-DB822D435671}"/>
    <pc:docChg chg="modSld">
      <pc:chgData name="Wesa Jemima Bettencourt Delgado (2508526)" userId="S::2508526@student.uwtsd.ac.uk::df4ac82b-cf70-428d-843a-8551904f337a" providerId="AD" clId="Web-{A1CDE77D-5C19-90EE-4C10-DB822D435671}" dt="2026-03-05T16:26:55.401" v="19" actId="20577"/>
      <pc:docMkLst>
        <pc:docMk/>
      </pc:docMkLst>
      <pc:sldChg chg="addSp delSp modSp mod setBg">
        <pc:chgData name="Wesa Jemima Bettencourt Delgado (2508526)" userId="S::2508526@student.uwtsd.ac.uk::df4ac82b-cf70-428d-843a-8551904f337a" providerId="AD" clId="Web-{A1CDE77D-5C19-90EE-4C10-DB822D435671}" dt="2026-03-05T16:26:55.401" v="19" actId="20577"/>
        <pc:sldMkLst>
          <pc:docMk/>
          <pc:sldMk cId="2154545803" sldId="261"/>
        </pc:sldMkLst>
        <pc:spChg chg="mod">
          <ac:chgData name="Wesa Jemima Bettencourt Delgado (2508526)" userId="S::2508526@student.uwtsd.ac.uk::df4ac82b-cf70-428d-843a-8551904f337a" providerId="AD" clId="Web-{A1CDE77D-5C19-90EE-4C10-DB822D435671}" dt="2026-03-05T16:16:59.133" v="16"/>
          <ac:spMkLst>
            <pc:docMk/>
            <pc:sldMk cId="2154545803" sldId="261"/>
            <ac:spMk id="2" creationId="{4F4E1974-A0CE-57B0-806F-F6293E0CDF50}"/>
          </ac:spMkLst>
        </pc:spChg>
        <pc:picChg chg="add mod ord">
          <ac:chgData name="Wesa Jemima Bettencourt Delgado (2508526)" userId="S::2508526@student.uwtsd.ac.uk::df4ac82b-cf70-428d-843a-8551904f337a" providerId="AD" clId="Web-{A1CDE77D-5C19-90EE-4C10-DB822D435671}" dt="2026-03-05T16:16:59.133" v="16"/>
          <ac:picMkLst>
            <pc:docMk/>
            <pc:sldMk cId="2154545803" sldId="261"/>
            <ac:picMk id="4" creationId="{D331B6E7-8967-013E-F540-627B01E2A18E}"/>
          </ac:picMkLst>
        </pc:picChg>
      </pc:sldChg>
    </pc:docChg>
  </pc:docChgLst>
  <pc:docChgLst>
    <pc:chgData name="Liudmyla Holoporova (2510891)" userId="S::2510891@student.uwtsd.ac.uk::73f852ce-686f-428d-9bd6-a05d235341e6" providerId="AD" clId="Web-{6D8954BE-C3A6-AB14-7E5B-14937078A2C7}"/>
    <pc:docChg chg="mod modSld addMainMaster delMainMaster">
      <pc:chgData name="Liudmyla Holoporova (2510891)" userId="S::2510891@student.uwtsd.ac.uk::73f852ce-686f-428d-9bd6-a05d235341e6" providerId="AD" clId="Web-{6D8954BE-C3A6-AB14-7E5B-14937078A2C7}" dt="2026-03-12T20:07:08.639" v="50"/>
      <pc:docMkLst>
        <pc:docMk/>
      </pc:docMkLst>
      <pc:sldChg chg="modSp mod modClrScheme chgLayout">
        <pc:chgData name="Liudmyla Holoporova (2510891)" userId="S::2510891@student.uwtsd.ac.uk::73f852ce-686f-428d-9bd6-a05d235341e6" providerId="AD" clId="Web-{6D8954BE-C3A6-AB14-7E5B-14937078A2C7}" dt="2026-03-12T19:53:44.282" v="19"/>
        <pc:sldMkLst>
          <pc:docMk/>
          <pc:sldMk cId="2154545803" sldId="261"/>
        </pc:sldMkLst>
        <pc:spChg chg="mod ord">
          <ac:chgData name="Liudmyla Holoporova (2510891)" userId="S::2510891@student.uwtsd.ac.uk::73f852ce-686f-428d-9bd6-a05d235341e6" providerId="AD" clId="Web-{6D8954BE-C3A6-AB14-7E5B-14937078A2C7}" dt="2026-03-12T19:53:44.282" v="19"/>
          <ac:spMkLst>
            <pc:docMk/>
            <pc:sldMk cId="2154545803" sldId="261"/>
            <ac:spMk id="2" creationId="{4F4E1974-A0CE-57B0-806F-F6293E0CDF50}"/>
          </ac:spMkLst>
        </pc:spChg>
        <pc:spChg chg="mod ord">
          <ac:chgData name="Liudmyla Holoporova (2510891)" userId="S::2510891@student.uwtsd.ac.uk::73f852ce-686f-428d-9bd6-a05d235341e6" providerId="AD" clId="Web-{6D8954BE-C3A6-AB14-7E5B-14937078A2C7}" dt="2026-03-12T19:53:44.282" v="19"/>
          <ac:spMkLst>
            <pc:docMk/>
            <pc:sldMk cId="2154545803" sldId="261"/>
            <ac:spMk id="8" creationId="{E72E032C-FEEA-BB79-1682-D60F3C834359}"/>
          </ac:spMkLst>
        </pc:spChg>
      </pc:sldChg>
      <pc:sldChg chg="modSp mod modClrScheme chgLayout">
        <pc:chgData name="Liudmyla Holoporova (2510891)" userId="S::2510891@student.uwtsd.ac.uk::73f852ce-686f-428d-9bd6-a05d235341e6" providerId="AD" clId="Web-{6D8954BE-C3A6-AB14-7E5B-14937078A2C7}" dt="2026-03-12T19:53:44.282" v="19"/>
        <pc:sldMkLst>
          <pc:docMk/>
          <pc:sldMk cId="1247667873" sldId="262"/>
        </pc:sldMkLst>
        <pc:picChg chg="mod ord">
          <ac:chgData name="Liudmyla Holoporova (2510891)" userId="S::2510891@student.uwtsd.ac.uk::73f852ce-686f-428d-9bd6-a05d235341e6" providerId="AD" clId="Web-{6D8954BE-C3A6-AB14-7E5B-14937078A2C7}" dt="2026-03-12T19:53:44.282" v="19"/>
          <ac:picMkLst>
            <pc:docMk/>
            <pc:sldMk cId="1247667873" sldId="262"/>
            <ac:picMk id="5" creationId="{4D613A8A-E56F-54DE-7624-37999329063E}"/>
          </ac:picMkLst>
        </pc:picChg>
      </pc:sldChg>
      <pc:sldChg chg="addSp delSp modSp mod modClrScheme delDesignElem chgLayout">
        <pc:chgData name="Liudmyla Holoporova (2510891)" userId="S::2510891@student.uwtsd.ac.uk::73f852ce-686f-428d-9bd6-a05d235341e6" providerId="AD" clId="Web-{6D8954BE-C3A6-AB14-7E5B-14937078A2C7}" dt="2026-03-12T19:53:44.282" v="19"/>
        <pc:sldMkLst>
          <pc:docMk/>
          <pc:sldMk cId="1092428065" sldId="263"/>
        </pc:sldMkLst>
        <pc:spChg chg="mod ord">
          <ac:chgData name="Liudmyla Holoporova (2510891)" userId="S::2510891@student.uwtsd.ac.uk::73f852ce-686f-428d-9bd6-a05d235341e6" providerId="AD" clId="Web-{6D8954BE-C3A6-AB14-7E5B-14937078A2C7}" dt="2026-03-12T19:53:44.282" v="19"/>
          <ac:spMkLst>
            <pc:docMk/>
            <pc:sldMk cId="1092428065" sldId="263"/>
            <ac:spMk id="2" creationId="{00000000-0000-0000-0000-000000000000}"/>
          </ac:spMkLst>
        </pc:spChg>
        <pc:spChg chg="mod ord">
          <ac:chgData name="Liudmyla Holoporova (2510891)" userId="S::2510891@student.uwtsd.ac.uk::73f852ce-686f-428d-9bd6-a05d235341e6" providerId="AD" clId="Web-{6D8954BE-C3A6-AB14-7E5B-14937078A2C7}" dt="2026-03-12T19:53:44.282" v="19"/>
          <ac:spMkLst>
            <pc:docMk/>
            <pc:sldMk cId="1092428065" sldId="263"/>
            <ac:spMk id="3" creationId="{00000000-0000-0000-0000-000000000000}"/>
          </ac:spMkLst>
        </pc:spChg>
        <pc:spChg chg="add del">
          <ac:chgData name="Liudmyla Holoporova (2510891)" userId="S::2510891@student.uwtsd.ac.uk::73f852ce-686f-428d-9bd6-a05d235341e6" providerId="AD" clId="Web-{6D8954BE-C3A6-AB14-7E5B-14937078A2C7}" dt="2026-03-12T19:53:44.282" v="19"/>
          <ac:spMkLst>
            <pc:docMk/>
            <pc:sldMk cId="1092428065" sldId="263"/>
            <ac:spMk id="1031" creationId="{C3420C89-0B09-4632-A4AF-3971D08BF7A8}"/>
          </ac:spMkLst>
        </pc:spChg>
        <pc:spChg chg="add del">
          <ac:chgData name="Liudmyla Holoporova (2510891)" userId="S::2510891@student.uwtsd.ac.uk::73f852ce-686f-428d-9bd6-a05d235341e6" providerId="AD" clId="Web-{6D8954BE-C3A6-AB14-7E5B-14937078A2C7}" dt="2026-03-12T19:53:44.282" v="19"/>
          <ac:spMkLst>
            <pc:docMk/>
            <pc:sldMk cId="1092428065" sldId="263"/>
            <ac:spMk id="1033" creationId="{4E5CBA61-BF74-40B4-A3A8-366BBA626CCF}"/>
          </ac:spMkLst>
        </pc:spChg>
        <pc:grpChg chg="add del">
          <ac:chgData name="Liudmyla Holoporova (2510891)" userId="S::2510891@student.uwtsd.ac.uk::73f852ce-686f-428d-9bd6-a05d235341e6" providerId="AD" clId="Web-{6D8954BE-C3A6-AB14-7E5B-14937078A2C7}" dt="2026-03-12T19:53:44.282" v="19"/>
          <ac:grpSpMkLst>
            <pc:docMk/>
            <pc:sldMk cId="1092428065" sldId="263"/>
            <ac:grpSpMk id="1035" creationId="{AC27E70C-5470-4262-B9CE-AE52C51CF4C1}"/>
          </ac:grpSpMkLst>
        </pc:grpChg>
        <pc:grpChg chg="add del">
          <ac:chgData name="Liudmyla Holoporova (2510891)" userId="S::2510891@student.uwtsd.ac.uk::73f852ce-686f-428d-9bd6-a05d235341e6" providerId="AD" clId="Web-{6D8954BE-C3A6-AB14-7E5B-14937078A2C7}" dt="2026-03-12T19:53:44.282" v="19"/>
          <ac:grpSpMkLst>
            <pc:docMk/>
            <pc:sldMk cId="1092428065" sldId="263"/>
            <ac:grpSpMk id="1039" creationId="{E27AF472-EAE3-4572-AB69-B92BD10DBC6D}"/>
          </ac:grpSpMkLst>
        </pc:grpChg>
      </pc:sldChg>
      <pc:sldChg chg="mod modClrScheme chgLayout">
        <pc:chgData name="Liudmyla Holoporova (2510891)" userId="S::2510891@student.uwtsd.ac.uk::73f852ce-686f-428d-9bd6-a05d235341e6" providerId="AD" clId="Web-{6D8954BE-C3A6-AB14-7E5B-14937078A2C7}" dt="2026-03-12T19:53:44.282" v="19"/>
        <pc:sldMkLst>
          <pc:docMk/>
          <pc:sldMk cId="4028904786" sldId="264"/>
        </pc:sldMkLst>
      </pc:sldChg>
      <pc:sldChg chg="addSp delSp modSp mod setBg modClrScheme chgLayout">
        <pc:chgData name="Liudmyla Holoporova (2510891)" userId="S::2510891@student.uwtsd.ac.uk::73f852ce-686f-428d-9bd6-a05d235341e6" providerId="AD" clId="Web-{6D8954BE-C3A6-AB14-7E5B-14937078A2C7}" dt="2026-03-12T20:07:08.639" v="50"/>
        <pc:sldMkLst>
          <pc:docMk/>
          <pc:sldMk cId="3946164810" sldId="267"/>
        </pc:sldMkLst>
        <pc:spChg chg="mod ord">
          <ac:chgData name="Liudmyla Holoporova (2510891)" userId="S::2510891@student.uwtsd.ac.uk::73f852ce-686f-428d-9bd6-a05d235341e6" providerId="AD" clId="Web-{6D8954BE-C3A6-AB14-7E5B-14937078A2C7}" dt="2026-03-12T20:07:08.639" v="50"/>
          <ac:spMkLst>
            <pc:docMk/>
            <pc:sldMk cId="3946164810" sldId="267"/>
            <ac:spMk id="2" creationId="{1B161185-E717-A64E-6CD2-96E68B9E540D}"/>
          </ac:spMkLst>
        </pc:spChg>
        <pc:spChg chg="mod ord">
          <ac:chgData name="Liudmyla Holoporova (2510891)" userId="S::2510891@student.uwtsd.ac.uk::73f852ce-686f-428d-9bd6-a05d235341e6" providerId="AD" clId="Web-{6D8954BE-C3A6-AB14-7E5B-14937078A2C7}" dt="2026-03-12T20:07:08.639" v="50"/>
          <ac:spMkLst>
            <pc:docMk/>
            <pc:sldMk cId="3946164810" sldId="267"/>
            <ac:spMk id="3" creationId="{3BDDE5DE-6933-C8BA-19DB-88117E8A332D}"/>
          </ac:spMkLst>
        </pc:spChg>
        <pc:spChg chg="add del">
          <ac:chgData name="Liudmyla Holoporova (2510891)" userId="S::2510891@student.uwtsd.ac.uk::73f852ce-686f-428d-9bd6-a05d235341e6" providerId="AD" clId="Web-{6D8954BE-C3A6-AB14-7E5B-14937078A2C7}" dt="2026-03-12T20:05:46.418" v="44"/>
          <ac:spMkLst>
            <pc:docMk/>
            <pc:sldMk cId="3946164810" sldId="267"/>
            <ac:spMk id="7" creationId="{C3420C89-0B09-4632-A4AF-3971D08BF7A8}"/>
          </ac:spMkLst>
        </pc:spChg>
        <pc:spChg chg="add del">
          <ac:chgData name="Liudmyla Holoporova (2510891)" userId="S::2510891@student.uwtsd.ac.uk::73f852ce-686f-428d-9bd6-a05d235341e6" providerId="AD" clId="Web-{6D8954BE-C3A6-AB14-7E5B-14937078A2C7}" dt="2026-03-12T20:05:46.418" v="44"/>
          <ac:spMkLst>
            <pc:docMk/>
            <pc:sldMk cId="3946164810" sldId="267"/>
            <ac:spMk id="8" creationId="{4E5CBA61-BF74-40B4-A3A8-366BBA626CCF}"/>
          </ac:spMkLst>
        </pc:spChg>
        <pc:spChg chg="add del">
          <ac:chgData name="Liudmyla Holoporova (2510891)" userId="S::2510891@student.uwtsd.ac.uk::73f852ce-686f-428d-9bd6-a05d235341e6" providerId="AD" clId="Web-{6D8954BE-C3A6-AB14-7E5B-14937078A2C7}" dt="2026-03-12T20:03:55.150" v="39"/>
          <ac:spMkLst>
            <pc:docMk/>
            <pc:sldMk cId="3946164810" sldId="267"/>
            <ac:spMk id="10" creationId="{5AA03EDC-7067-4DFF-B672-541D016AAAB8}"/>
          </ac:spMkLst>
        </pc:spChg>
        <pc:spChg chg="add del">
          <ac:chgData name="Liudmyla Holoporova (2510891)" userId="S::2510891@student.uwtsd.ac.uk::73f852ce-686f-428d-9bd6-a05d235341e6" providerId="AD" clId="Web-{6D8954BE-C3A6-AB14-7E5B-14937078A2C7}" dt="2026-03-12T20:03:55.150" v="39"/>
          <ac:spMkLst>
            <pc:docMk/>
            <pc:sldMk cId="3946164810" sldId="267"/>
            <ac:spMk id="12" creationId="{0EBF3E39-B0BE-496A-8604-9007470FFA3A}"/>
          </ac:spMkLst>
        </pc:spChg>
        <pc:spChg chg="add del">
          <ac:chgData name="Liudmyla Holoporova (2510891)" userId="S::2510891@student.uwtsd.ac.uk::73f852ce-686f-428d-9bd6-a05d235341e6" providerId="AD" clId="Web-{6D8954BE-C3A6-AB14-7E5B-14937078A2C7}" dt="2026-03-12T20:07:08.639" v="50"/>
          <ac:spMkLst>
            <pc:docMk/>
            <pc:sldMk cId="3946164810" sldId="267"/>
            <ac:spMk id="28" creationId="{03AF1C04-3FEF-41BD-BB84-2F263765BEBC}"/>
          </ac:spMkLst>
        </pc:spChg>
        <pc:grpChg chg="add del">
          <ac:chgData name="Liudmyla Holoporova (2510891)" userId="S::2510891@student.uwtsd.ac.uk::73f852ce-686f-428d-9bd6-a05d235341e6" providerId="AD" clId="Web-{6D8954BE-C3A6-AB14-7E5B-14937078A2C7}" dt="2026-03-12T20:05:46.418" v="44"/>
          <ac:grpSpMkLst>
            <pc:docMk/>
            <pc:sldMk cId="3946164810" sldId="267"/>
            <ac:grpSpMk id="14" creationId="{AC27E70C-5470-4262-B9CE-AE52C51CF4C1}"/>
          </ac:grpSpMkLst>
        </pc:grpChg>
        <pc:grpChg chg="add del">
          <ac:chgData name="Liudmyla Holoporova (2510891)" userId="S::2510891@student.uwtsd.ac.uk::73f852ce-686f-428d-9bd6-a05d235341e6" providerId="AD" clId="Web-{6D8954BE-C3A6-AB14-7E5B-14937078A2C7}" dt="2026-03-12T20:07:08.639" v="50"/>
          <ac:grpSpMkLst>
            <pc:docMk/>
            <pc:sldMk cId="3946164810" sldId="267"/>
            <ac:grpSpMk id="16" creationId="{66828D02-A05D-412B-9F20-B68E970B9FC2}"/>
          </ac:grpSpMkLst>
        </pc:grpChg>
        <pc:grpChg chg="add del">
          <ac:chgData name="Liudmyla Holoporova (2510891)" userId="S::2510891@student.uwtsd.ac.uk::73f852ce-686f-428d-9bd6-a05d235341e6" providerId="AD" clId="Web-{6D8954BE-C3A6-AB14-7E5B-14937078A2C7}" dt="2026-03-12T20:05:46.418" v="44"/>
          <ac:grpSpMkLst>
            <pc:docMk/>
            <pc:sldMk cId="3946164810" sldId="267"/>
            <ac:grpSpMk id="18" creationId="{E27AF472-EAE3-4572-AB69-B92BD10DBC6D}"/>
          </ac:grpSpMkLst>
        </pc:grpChg>
        <pc:grpChg chg="add del">
          <ac:chgData name="Liudmyla Holoporova (2510891)" userId="S::2510891@student.uwtsd.ac.uk::73f852ce-686f-428d-9bd6-a05d235341e6" providerId="AD" clId="Web-{6D8954BE-C3A6-AB14-7E5B-14937078A2C7}" dt="2026-03-12T20:07:08.639" v="50"/>
          <ac:grpSpMkLst>
            <pc:docMk/>
            <pc:sldMk cId="3946164810" sldId="267"/>
            <ac:grpSpMk id="20" creationId="{E27AF472-EAE3-4572-AB69-B92BD10DBC6D}"/>
          </ac:grpSpMkLst>
        </pc:grpChg>
        <pc:grpChg chg="add del">
          <ac:chgData name="Liudmyla Holoporova (2510891)" userId="S::2510891@student.uwtsd.ac.uk::73f852ce-686f-428d-9bd6-a05d235341e6" providerId="AD" clId="Web-{6D8954BE-C3A6-AB14-7E5B-14937078A2C7}" dt="2026-03-12T20:07:08.639" v="50"/>
          <ac:grpSpMkLst>
            <pc:docMk/>
            <pc:sldMk cId="3946164810" sldId="267"/>
            <ac:grpSpMk id="29" creationId="{2DD5E267-EB6F-47DF-ABEF-2C1BED44DAC6}"/>
          </ac:grpSpMkLst>
        </pc:grpChg>
        <pc:picChg chg="mod ord">
          <ac:chgData name="Liudmyla Holoporova (2510891)" userId="S::2510891@student.uwtsd.ac.uk::73f852ce-686f-428d-9bd6-a05d235341e6" providerId="AD" clId="Web-{6D8954BE-C3A6-AB14-7E5B-14937078A2C7}" dt="2026-03-12T20:07:08.639" v="50"/>
          <ac:picMkLst>
            <pc:docMk/>
            <pc:sldMk cId="3946164810" sldId="267"/>
            <ac:picMk id="5" creationId="{FC46F231-49C1-AB2E-A8F4-036E871DC219}"/>
          </ac:picMkLst>
        </pc:picChg>
      </pc:sldChg>
      <pc:sldChg chg="modSp mod modClrScheme chgLayout">
        <pc:chgData name="Liudmyla Holoporova (2510891)" userId="S::2510891@student.uwtsd.ac.uk::73f852ce-686f-428d-9bd6-a05d235341e6" providerId="AD" clId="Web-{6D8954BE-C3A6-AB14-7E5B-14937078A2C7}" dt="2026-03-12T19:53:44.282" v="19"/>
        <pc:sldMkLst>
          <pc:docMk/>
          <pc:sldMk cId="3336975879" sldId="268"/>
        </pc:sldMkLst>
        <pc:spChg chg="mod ord">
          <ac:chgData name="Liudmyla Holoporova (2510891)" userId="S::2510891@student.uwtsd.ac.uk::73f852ce-686f-428d-9bd6-a05d235341e6" providerId="AD" clId="Web-{6D8954BE-C3A6-AB14-7E5B-14937078A2C7}" dt="2026-03-12T19:53:44.282" v="19"/>
          <ac:spMkLst>
            <pc:docMk/>
            <pc:sldMk cId="3336975879" sldId="268"/>
            <ac:spMk id="2" creationId="{F31D1D36-3C46-0B83-BB72-8EAEB035E090}"/>
          </ac:spMkLst>
        </pc:spChg>
      </pc:sldChg>
      <pc:sldChg chg="mod modClrScheme chgLayout">
        <pc:chgData name="Liudmyla Holoporova (2510891)" userId="S::2510891@student.uwtsd.ac.uk::73f852ce-686f-428d-9bd6-a05d235341e6" providerId="AD" clId="Web-{6D8954BE-C3A6-AB14-7E5B-14937078A2C7}" dt="2026-03-12T19:53:44.282" v="19"/>
        <pc:sldMkLst>
          <pc:docMk/>
          <pc:sldMk cId="10892804" sldId="269"/>
        </pc:sldMkLst>
      </pc:sldChg>
      <pc:sldChg chg="addSp delSp modSp mod modClrScheme delDesignElem chgLayout">
        <pc:chgData name="Liudmyla Holoporova (2510891)" userId="S::2510891@student.uwtsd.ac.uk::73f852ce-686f-428d-9bd6-a05d235341e6" providerId="AD" clId="Web-{6D8954BE-C3A6-AB14-7E5B-14937078A2C7}" dt="2026-03-12T19:53:44.282" v="19"/>
        <pc:sldMkLst>
          <pc:docMk/>
          <pc:sldMk cId="3865795717" sldId="272"/>
        </pc:sldMkLst>
        <pc:spChg chg="mod ord">
          <ac:chgData name="Liudmyla Holoporova (2510891)" userId="S::2510891@student.uwtsd.ac.uk::73f852ce-686f-428d-9bd6-a05d235341e6" providerId="AD" clId="Web-{6D8954BE-C3A6-AB14-7E5B-14937078A2C7}" dt="2026-03-12T19:53:44.282" v="19"/>
          <ac:spMkLst>
            <pc:docMk/>
            <pc:sldMk cId="3865795717" sldId="272"/>
            <ac:spMk id="2" creationId="{29549CB8-181E-9B23-7026-BA4EBC8FB18C}"/>
          </ac:spMkLst>
        </pc:spChg>
        <pc:spChg chg="add del">
          <ac:chgData name="Liudmyla Holoporova (2510891)" userId="S::2510891@student.uwtsd.ac.uk::73f852ce-686f-428d-9bd6-a05d235341e6" providerId="AD" clId="Web-{6D8954BE-C3A6-AB14-7E5B-14937078A2C7}" dt="2026-03-12T19:53:44.282" v="19"/>
          <ac:spMkLst>
            <pc:docMk/>
            <pc:sldMk cId="3865795717" sldId="272"/>
            <ac:spMk id="19" creationId="{2EB492CD-616E-47F8-933B-5E2D952A0593}"/>
          </ac:spMkLst>
        </pc:spChg>
        <pc:spChg chg="add del">
          <ac:chgData name="Liudmyla Holoporova (2510891)" userId="S::2510891@student.uwtsd.ac.uk::73f852ce-686f-428d-9bd6-a05d235341e6" providerId="AD" clId="Web-{6D8954BE-C3A6-AB14-7E5B-14937078A2C7}" dt="2026-03-12T19:53:44.282" v="19"/>
          <ac:spMkLst>
            <pc:docMk/>
            <pc:sldMk cId="3865795717" sldId="272"/>
            <ac:spMk id="20" creationId="{59383CF9-23B5-4335-9B21-1791C4CF1C75}"/>
          </ac:spMkLst>
        </pc:spChg>
        <pc:spChg chg="add del">
          <ac:chgData name="Liudmyla Holoporova (2510891)" userId="S::2510891@student.uwtsd.ac.uk::73f852ce-686f-428d-9bd6-a05d235341e6" providerId="AD" clId="Web-{6D8954BE-C3A6-AB14-7E5B-14937078A2C7}" dt="2026-03-12T19:53:44.282" v="19"/>
          <ac:spMkLst>
            <pc:docMk/>
            <pc:sldMk cId="3865795717" sldId="272"/>
            <ac:spMk id="21" creationId="{0007FE00-9498-4706-B255-6437B0252C02}"/>
          </ac:spMkLst>
        </pc:spChg>
      </pc:sldChg>
      <pc:sldChg chg="addSp delSp modSp mod modClrScheme delDesignElem chgLayout">
        <pc:chgData name="Liudmyla Holoporova (2510891)" userId="S::2510891@student.uwtsd.ac.uk::73f852ce-686f-428d-9bd6-a05d235341e6" providerId="AD" clId="Web-{6D8954BE-C3A6-AB14-7E5B-14937078A2C7}" dt="2026-03-12T20:06:49.404" v="48"/>
        <pc:sldMkLst>
          <pc:docMk/>
          <pc:sldMk cId="196887413" sldId="273"/>
        </pc:sldMkLst>
        <pc:spChg chg="mod ord">
          <ac:chgData name="Liudmyla Holoporova (2510891)" userId="S::2510891@student.uwtsd.ac.uk::73f852ce-686f-428d-9bd6-a05d235341e6" providerId="AD" clId="Web-{6D8954BE-C3A6-AB14-7E5B-14937078A2C7}" dt="2026-03-12T20:06:49.404" v="48"/>
          <ac:spMkLst>
            <pc:docMk/>
            <pc:sldMk cId="196887413" sldId="273"/>
            <ac:spMk id="2" creationId="{82050E9B-0CCB-1C09-9F3A-DCB44B07EA49}"/>
          </ac:spMkLst>
        </pc:spChg>
        <pc:spChg chg="mod ord">
          <ac:chgData name="Liudmyla Holoporova (2510891)" userId="S::2510891@student.uwtsd.ac.uk::73f852ce-686f-428d-9bd6-a05d235341e6" providerId="AD" clId="Web-{6D8954BE-C3A6-AB14-7E5B-14937078A2C7}" dt="2026-03-12T20:06:49.404" v="48"/>
          <ac:spMkLst>
            <pc:docMk/>
            <pc:sldMk cId="196887413" sldId="273"/>
            <ac:spMk id="3" creationId="{9338F51C-7B61-E733-3D5A-64449EF5792F}"/>
          </ac:spMkLst>
        </pc:spChg>
        <pc:spChg chg="mod">
          <ac:chgData name="Liudmyla Holoporova (2510891)" userId="S::2510891@student.uwtsd.ac.uk::73f852ce-686f-428d-9bd6-a05d235341e6" providerId="AD" clId="Web-{6D8954BE-C3A6-AB14-7E5B-14937078A2C7}" dt="2026-03-12T20:06:49.404" v="48"/>
          <ac:spMkLst>
            <pc:docMk/>
            <pc:sldMk cId="196887413" sldId="273"/>
            <ac:spMk id="7" creationId="{2B95671A-16D4-35AD-FBB4-1F6D90AA6C3F}"/>
          </ac:spMkLst>
        </pc:spChg>
        <pc:spChg chg="add del">
          <ac:chgData name="Liudmyla Holoporova (2510891)" userId="S::2510891@student.uwtsd.ac.uk::73f852ce-686f-428d-9bd6-a05d235341e6" providerId="AD" clId="Web-{6D8954BE-C3A6-AB14-7E5B-14937078A2C7}" dt="2026-03-12T20:06:49.404" v="48"/>
          <ac:spMkLst>
            <pc:docMk/>
            <pc:sldMk cId="196887413" sldId="273"/>
            <ac:spMk id="12" creationId="{04812C46-200A-4DEB-A05E-3ED6C68C2387}"/>
          </ac:spMkLst>
        </pc:spChg>
        <pc:spChg chg="add del">
          <ac:chgData name="Liudmyla Holoporova (2510891)" userId="S::2510891@student.uwtsd.ac.uk::73f852ce-686f-428d-9bd6-a05d235341e6" providerId="AD" clId="Web-{6D8954BE-C3A6-AB14-7E5B-14937078A2C7}" dt="2026-03-12T20:06:49.404" v="48"/>
          <ac:spMkLst>
            <pc:docMk/>
            <pc:sldMk cId="196887413" sldId="273"/>
            <ac:spMk id="14" creationId="{D1EA859B-E555-4109-94F3-6700E046E008}"/>
          </ac:spMkLst>
        </pc:spChg>
        <pc:spChg chg="add del">
          <ac:chgData name="Liudmyla Holoporova (2510891)" userId="S::2510891@student.uwtsd.ac.uk::73f852ce-686f-428d-9bd6-a05d235341e6" providerId="AD" clId="Web-{6D8954BE-C3A6-AB14-7E5B-14937078A2C7}" dt="2026-03-12T19:51:35.139" v="12"/>
          <ac:spMkLst>
            <pc:docMk/>
            <pc:sldMk cId="196887413" sldId="273"/>
            <ac:spMk id="16" creationId="{913AE63C-D5B4-45D1-ACFC-648CFFCF9805}"/>
          </ac:spMkLst>
        </pc:spChg>
        <pc:spChg chg="add del">
          <ac:chgData name="Liudmyla Holoporova (2510891)" userId="S::2510891@student.uwtsd.ac.uk::73f852ce-686f-428d-9bd6-a05d235341e6" providerId="AD" clId="Web-{6D8954BE-C3A6-AB14-7E5B-14937078A2C7}" dt="2026-03-12T19:52:06.702" v="14"/>
          <ac:spMkLst>
            <pc:docMk/>
            <pc:sldMk cId="196887413" sldId="273"/>
            <ac:spMk id="18" creationId="{C3420C89-0B09-4632-A4AF-3971D08BF7A8}"/>
          </ac:spMkLst>
        </pc:spChg>
        <pc:spChg chg="add del">
          <ac:chgData name="Liudmyla Holoporova (2510891)" userId="S::2510891@student.uwtsd.ac.uk::73f852ce-686f-428d-9bd6-a05d235341e6" providerId="AD" clId="Web-{6D8954BE-C3A6-AB14-7E5B-14937078A2C7}" dt="2026-03-12T19:52:06.702" v="14"/>
          <ac:spMkLst>
            <pc:docMk/>
            <pc:sldMk cId="196887413" sldId="273"/>
            <ac:spMk id="20" creationId="{4E5CBA61-BF74-40B4-A3A8-366BBA626CCF}"/>
          </ac:spMkLst>
        </pc:spChg>
        <pc:spChg chg="add del">
          <ac:chgData name="Liudmyla Holoporova (2510891)" userId="S::2510891@student.uwtsd.ac.uk::73f852ce-686f-428d-9bd6-a05d235341e6" providerId="AD" clId="Web-{6D8954BE-C3A6-AB14-7E5B-14937078A2C7}" dt="2026-03-12T19:51:35.139" v="12"/>
          <ac:spMkLst>
            <pc:docMk/>
            <pc:sldMk cId="196887413" sldId="273"/>
            <ac:spMk id="25" creationId="{D1945E2A-ABF1-415C-B37A-BD0A5C199036}"/>
          </ac:spMkLst>
        </pc:spChg>
        <pc:spChg chg="add del">
          <ac:chgData name="Liudmyla Holoporova (2510891)" userId="S::2510891@student.uwtsd.ac.uk::73f852ce-686f-428d-9bd6-a05d235341e6" providerId="AD" clId="Web-{6D8954BE-C3A6-AB14-7E5B-14937078A2C7}" dt="2026-03-12T19:57:42.676" v="26"/>
          <ac:spMkLst>
            <pc:docMk/>
            <pc:sldMk cId="196887413" sldId="273"/>
            <ac:spMk id="28" creationId="{5AA03EDC-7067-4DFF-B672-541D016AAAB8}"/>
          </ac:spMkLst>
        </pc:spChg>
        <pc:spChg chg="add del">
          <ac:chgData name="Liudmyla Holoporova (2510891)" userId="S::2510891@student.uwtsd.ac.uk::73f852ce-686f-428d-9bd6-a05d235341e6" providerId="AD" clId="Web-{6D8954BE-C3A6-AB14-7E5B-14937078A2C7}" dt="2026-03-12T19:57:42.676" v="26"/>
          <ac:spMkLst>
            <pc:docMk/>
            <pc:sldMk cId="196887413" sldId="273"/>
            <ac:spMk id="29" creationId="{0EBF3E39-B0BE-496A-8604-9007470FFA3A}"/>
          </ac:spMkLst>
        </pc:spChg>
        <pc:spChg chg="add del">
          <ac:chgData name="Liudmyla Holoporova (2510891)" userId="S::2510891@student.uwtsd.ac.uk::73f852ce-686f-428d-9bd6-a05d235341e6" providerId="AD" clId="Web-{6D8954BE-C3A6-AB14-7E5B-14937078A2C7}" dt="2026-03-12T19:58:56.417" v="32"/>
          <ac:spMkLst>
            <pc:docMk/>
            <pc:sldMk cId="196887413" sldId="273"/>
            <ac:spMk id="30" creationId="{0D7B6173-1D58-48E2-83CF-37350F315F75}"/>
          </ac:spMkLst>
        </pc:spChg>
        <pc:spChg chg="add del">
          <ac:chgData name="Liudmyla Holoporova (2510891)" userId="S::2510891@student.uwtsd.ac.uk::73f852ce-686f-428d-9bd6-a05d235341e6" providerId="AD" clId="Web-{6D8954BE-C3A6-AB14-7E5B-14937078A2C7}" dt="2026-03-12T19:57:49.114" v="28"/>
          <ac:spMkLst>
            <pc:docMk/>
            <pc:sldMk cId="196887413" sldId="273"/>
            <ac:spMk id="31" creationId="{09CFCDAF-46CE-4056-866C-5EE9122FDCAB}"/>
          </ac:spMkLst>
        </pc:spChg>
        <pc:spChg chg="add del">
          <ac:chgData name="Liudmyla Holoporova (2510891)" userId="S::2510891@student.uwtsd.ac.uk::73f852ce-686f-428d-9bd6-a05d235341e6" providerId="AD" clId="Web-{6D8954BE-C3A6-AB14-7E5B-14937078A2C7}" dt="2026-03-12T19:57:49.114" v="28"/>
          <ac:spMkLst>
            <pc:docMk/>
            <pc:sldMk cId="196887413" sldId="273"/>
            <ac:spMk id="32" creationId="{9F587EB1-1674-4B8B-88AD-2A81FFFB5F36}"/>
          </ac:spMkLst>
        </pc:spChg>
        <pc:spChg chg="add del">
          <ac:chgData name="Liudmyla Holoporova (2510891)" userId="S::2510891@student.uwtsd.ac.uk::73f852ce-686f-428d-9bd6-a05d235341e6" providerId="AD" clId="Web-{6D8954BE-C3A6-AB14-7E5B-14937078A2C7}" dt="2026-03-12T19:55:11.564" v="22"/>
          <ac:spMkLst>
            <pc:docMk/>
            <pc:sldMk cId="196887413" sldId="273"/>
            <ac:spMk id="33" creationId="{7D07B7BC-3270-4CF3-A7AA-0937908AD58A}"/>
          </ac:spMkLst>
        </pc:spChg>
        <pc:spChg chg="add del">
          <ac:chgData name="Liudmyla Holoporova (2510891)" userId="S::2510891@student.uwtsd.ac.uk::73f852ce-686f-428d-9bd6-a05d235341e6" providerId="AD" clId="Web-{6D8954BE-C3A6-AB14-7E5B-14937078A2C7}" dt="2026-03-12T19:57:49.114" v="28"/>
          <ac:spMkLst>
            <pc:docMk/>
            <pc:sldMk cId="196887413" sldId="273"/>
            <ac:spMk id="38" creationId="{6CB927A4-E432-4310-9CD5-E89FF5063179}"/>
          </ac:spMkLst>
        </pc:spChg>
        <pc:spChg chg="add del">
          <ac:chgData name="Liudmyla Holoporova (2510891)" userId="S::2510891@student.uwtsd.ac.uk::73f852ce-686f-428d-9bd6-a05d235341e6" providerId="AD" clId="Web-{6D8954BE-C3A6-AB14-7E5B-14937078A2C7}" dt="2026-03-12T19:57:49.114" v="28"/>
          <ac:spMkLst>
            <pc:docMk/>
            <pc:sldMk cId="196887413" sldId="273"/>
            <ac:spMk id="41" creationId="{E3020543-B24B-4EC4-8FFC-8DD88EEA91A8}"/>
          </ac:spMkLst>
        </pc:spChg>
        <pc:spChg chg="add del">
          <ac:chgData name="Liudmyla Holoporova (2510891)" userId="S::2510891@student.uwtsd.ac.uk::73f852ce-686f-428d-9bd6-a05d235341e6" providerId="AD" clId="Web-{6D8954BE-C3A6-AB14-7E5B-14937078A2C7}" dt="2026-03-12T19:57:49.114" v="28"/>
          <ac:spMkLst>
            <pc:docMk/>
            <pc:sldMk cId="196887413" sldId="273"/>
            <ac:spMk id="42" creationId="{1453BF6C-B012-48B7-B4E8-6D7AC7C27D02}"/>
          </ac:spMkLst>
        </pc:spChg>
        <pc:spChg chg="add del">
          <ac:chgData name="Liudmyla Holoporova (2510891)" userId="S::2510891@student.uwtsd.ac.uk::73f852ce-686f-428d-9bd6-a05d235341e6" providerId="AD" clId="Web-{6D8954BE-C3A6-AB14-7E5B-14937078A2C7}" dt="2026-03-12T19:58:56.417" v="32"/>
          <ac:spMkLst>
            <pc:docMk/>
            <pc:sldMk cId="196887413" sldId="273"/>
            <ac:spMk id="43" creationId="{02EBFA83-D4DB-4CA0-B229-9E44634D7FE9}"/>
          </ac:spMkLst>
        </pc:spChg>
        <pc:spChg chg="add del">
          <ac:chgData name="Liudmyla Holoporova (2510891)" userId="S::2510891@student.uwtsd.ac.uk::73f852ce-686f-428d-9bd6-a05d235341e6" providerId="AD" clId="Web-{6D8954BE-C3A6-AB14-7E5B-14937078A2C7}" dt="2026-03-12T19:58:56.417" v="32"/>
          <ac:spMkLst>
            <pc:docMk/>
            <pc:sldMk cId="196887413" sldId="273"/>
            <ac:spMk id="45" creationId="{21BDEC81-16A7-4451-B893-C15000083B77}"/>
          </ac:spMkLst>
        </pc:spChg>
        <pc:spChg chg="add del">
          <ac:chgData name="Liudmyla Holoporova (2510891)" userId="S::2510891@student.uwtsd.ac.uk::73f852ce-686f-428d-9bd6-a05d235341e6" providerId="AD" clId="Web-{6D8954BE-C3A6-AB14-7E5B-14937078A2C7}" dt="2026-03-12T19:58:56.417" v="32"/>
          <ac:spMkLst>
            <pc:docMk/>
            <pc:sldMk cId="196887413" sldId="273"/>
            <ac:spMk id="46" creationId="{26A515A1-4D80-430E-BE0A-71A290516A82}"/>
          </ac:spMkLst>
        </pc:spChg>
        <pc:spChg chg="add del">
          <ac:chgData name="Liudmyla Holoporova (2510891)" userId="S::2510891@student.uwtsd.ac.uk::73f852ce-686f-428d-9bd6-a05d235341e6" providerId="AD" clId="Web-{6D8954BE-C3A6-AB14-7E5B-14937078A2C7}" dt="2026-03-12T20:06:49.404" v="48"/>
          <ac:spMkLst>
            <pc:docMk/>
            <pc:sldMk cId="196887413" sldId="273"/>
            <ac:spMk id="47" creationId="{C3420C89-0B09-4632-A4AF-3971D08BF7A8}"/>
          </ac:spMkLst>
        </pc:spChg>
        <pc:spChg chg="add del">
          <ac:chgData name="Liudmyla Holoporova (2510891)" userId="S::2510891@student.uwtsd.ac.uk::73f852ce-686f-428d-9bd6-a05d235341e6" providerId="AD" clId="Web-{6D8954BE-C3A6-AB14-7E5B-14937078A2C7}" dt="2026-03-12T20:06:49.404" v="48"/>
          <ac:spMkLst>
            <pc:docMk/>
            <pc:sldMk cId="196887413" sldId="273"/>
            <ac:spMk id="48" creationId="{4E5CBA61-BF74-40B4-A3A8-366BBA626CCF}"/>
          </ac:spMkLst>
        </pc:spChg>
        <pc:grpChg chg="add del">
          <ac:chgData name="Liudmyla Holoporova (2510891)" userId="S::2510891@student.uwtsd.ac.uk::73f852ce-686f-428d-9bd6-a05d235341e6" providerId="AD" clId="Web-{6D8954BE-C3A6-AB14-7E5B-14937078A2C7}" dt="2026-03-12T19:51:35.139" v="12"/>
          <ac:grpSpMkLst>
            <pc:docMk/>
            <pc:sldMk cId="196887413" sldId="273"/>
            <ac:grpSpMk id="17" creationId="{601C064A-E6E4-44D2-B345-2BB7514A7007}"/>
          </ac:grpSpMkLst>
        </pc:grpChg>
        <pc:grpChg chg="add del">
          <ac:chgData name="Liudmyla Holoporova (2510891)" userId="S::2510891@student.uwtsd.ac.uk::73f852ce-686f-428d-9bd6-a05d235341e6" providerId="AD" clId="Web-{6D8954BE-C3A6-AB14-7E5B-14937078A2C7}" dt="2026-03-12T19:55:11.564" v="22"/>
          <ac:grpSpMkLst>
            <pc:docMk/>
            <pc:sldMk cId="196887413" sldId="273"/>
            <ac:grpSpMk id="34" creationId="{F25CF9F0-F8C1-414D-B348-B5FA27CCE6C4}"/>
          </ac:grpSpMkLst>
        </pc:grpChg>
        <pc:grpChg chg="add del">
          <ac:chgData name="Liudmyla Holoporova (2510891)" userId="S::2510891@student.uwtsd.ac.uk::73f852ce-686f-428d-9bd6-a05d235341e6" providerId="AD" clId="Web-{6D8954BE-C3A6-AB14-7E5B-14937078A2C7}" dt="2026-03-12T19:51:35.139" v="12"/>
          <ac:grpSpMkLst>
            <pc:docMk/>
            <pc:sldMk cId="196887413" sldId="273"/>
            <ac:grpSpMk id="35" creationId="{BCCEE623-F22A-4681-990C-036558C13556}"/>
          </ac:grpSpMkLst>
        </pc:grpChg>
        <pc:grpChg chg="add del">
          <ac:chgData name="Liudmyla Holoporova (2510891)" userId="S::2510891@student.uwtsd.ac.uk::73f852ce-686f-428d-9bd6-a05d235341e6" providerId="AD" clId="Web-{6D8954BE-C3A6-AB14-7E5B-14937078A2C7}" dt="2026-03-12T19:52:06.702" v="14"/>
          <ac:grpSpMkLst>
            <pc:docMk/>
            <pc:sldMk cId="196887413" sldId="273"/>
            <ac:grpSpMk id="36" creationId="{AC27E70C-5470-4262-B9CE-AE52C51CF4C1}"/>
          </ac:grpSpMkLst>
        </pc:grpChg>
        <pc:grpChg chg="add del">
          <ac:chgData name="Liudmyla Holoporova (2510891)" userId="S::2510891@student.uwtsd.ac.uk::73f852ce-686f-428d-9bd6-a05d235341e6" providerId="AD" clId="Web-{6D8954BE-C3A6-AB14-7E5B-14937078A2C7}" dt="2026-03-12T19:52:06.702" v="14"/>
          <ac:grpSpMkLst>
            <pc:docMk/>
            <pc:sldMk cId="196887413" sldId="273"/>
            <ac:grpSpMk id="39" creationId="{E27AF472-EAE3-4572-AB69-B92BD10DBC6D}"/>
          </ac:grpSpMkLst>
        </pc:grpChg>
        <pc:grpChg chg="add del">
          <ac:chgData name="Liudmyla Holoporova (2510891)" userId="S::2510891@student.uwtsd.ac.uk::73f852ce-686f-428d-9bd6-a05d235341e6" providerId="AD" clId="Web-{6D8954BE-C3A6-AB14-7E5B-14937078A2C7}" dt="2026-03-12T19:55:11.564" v="22"/>
          <ac:grpSpMkLst>
            <pc:docMk/>
            <pc:sldMk cId="196887413" sldId="273"/>
            <ac:grpSpMk id="40" creationId="{B21CE605-3A03-402B-BB38-A81222A0BE93}"/>
          </ac:grpSpMkLst>
        </pc:grpChg>
        <pc:grpChg chg="add del">
          <ac:chgData name="Liudmyla Holoporova (2510891)" userId="S::2510891@student.uwtsd.ac.uk::73f852ce-686f-428d-9bd6-a05d235341e6" providerId="AD" clId="Web-{6D8954BE-C3A6-AB14-7E5B-14937078A2C7}" dt="2026-03-12T20:06:49.404" v="48"/>
          <ac:grpSpMkLst>
            <pc:docMk/>
            <pc:sldMk cId="196887413" sldId="273"/>
            <ac:grpSpMk id="49" creationId="{AC27E70C-5470-4262-B9CE-AE52C51CF4C1}"/>
          </ac:grpSpMkLst>
        </pc:grpChg>
        <pc:grpChg chg="add del">
          <ac:chgData name="Liudmyla Holoporova (2510891)" userId="S::2510891@student.uwtsd.ac.uk::73f852ce-686f-428d-9bd6-a05d235341e6" providerId="AD" clId="Web-{6D8954BE-C3A6-AB14-7E5B-14937078A2C7}" dt="2026-03-12T20:06:49.404" v="48"/>
          <ac:grpSpMkLst>
            <pc:docMk/>
            <pc:sldMk cId="196887413" sldId="273"/>
            <ac:grpSpMk id="52" creationId="{E27AF472-EAE3-4572-AB69-B92BD10DBC6D}"/>
          </ac:grpSpMkLst>
        </pc:grpChg>
        <pc:picChg chg="mod ord">
          <ac:chgData name="Liudmyla Holoporova (2510891)" userId="S::2510891@student.uwtsd.ac.uk::73f852ce-686f-428d-9bd6-a05d235341e6" providerId="AD" clId="Web-{6D8954BE-C3A6-AB14-7E5B-14937078A2C7}" dt="2026-03-12T20:06:49.404" v="48"/>
          <ac:picMkLst>
            <pc:docMk/>
            <pc:sldMk cId="196887413" sldId="273"/>
            <ac:picMk id="6" creationId="{E5CAF8B5-7AC0-62A0-854D-398F36055ED1}"/>
          </ac:picMkLst>
        </pc:picChg>
        <pc:picChg chg="del">
          <ac:chgData name="Liudmyla Holoporova (2510891)" userId="S::2510891@student.uwtsd.ac.uk::73f852ce-686f-428d-9bd6-a05d235341e6" providerId="AD" clId="Web-{6D8954BE-C3A6-AB14-7E5B-14937078A2C7}" dt="2026-03-12T19:58:56.417" v="32"/>
          <ac:picMkLst>
            <pc:docMk/>
            <pc:sldMk cId="196887413" sldId="273"/>
            <ac:picMk id="44" creationId="{B0DAC8FB-A162-44E3-A606-C855A03A5B09}"/>
          </ac:picMkLst>
        </pc:picChg>
      </pc:sldChg>
      <pc:sldChg chg="addSp delSp modSp mod modClrScheme delDesignElem chgLayout">
        <pc:chgData name="Liudmyla Holoporova (2510891)" userId="S::2510891@student.uwtsd.ac.uk::73f852ce-686f-428d-9bd6-a05d235341e6" providerId="AD" clId="Web-{6D8954BE-C3A6-AB14-7E5B-14937078A2C7}" dt="2026-03-12T19:53:44.282" v="19"/>
        <pc:sldMkLst>
          <pc:docMk/>
          <pc:sldMk cId="3719654612" sldId="275"/>
        </pc:sldMkLst>
        <pc:spChg chg="mod ord">
          <ac:chgData name="Liudmyla Holoporova (2510891)" userId="S::2510891@student.uwtsd.ac.uk::73f852ce-686f-428d-9bd6-a05d235341e6" providerId="AD" clId="Web-{6D8954BE-C3A6-AB14-7E5B-14937078A2C7}" dt="2026-03-12T19:53:44.282" v="19"/>
          <ac:spMkLst>
            <pc:docMk/>
            <pc:sldMk cId="3719654612" sldId="275"/>
            <ac:spMk id="2" creationId="{7F74ED4A-1B23-C461-6EBE-4CF855CDDBF6}"/>
          </ac:spMkLst>
        </pc:spChg>
        <pc:spChg chg="mod ord">
          <ac:chgData name="Liudmyla Holoporova (2510891)" userId="S::2510891@student.uwtsd.ac.uk::73f852ce-686f-428d-9bd6-a05d235341e6" providerId="AD" clId="Web-{6D8954BE-C3A6-AB14-7E5B-14937078A2C7}" dt="2026-03-12T19:53:44.282" v="19"/>
          <ac:spMkLst>
            <pc:docMk/>
            <pc:sldMk cId="3719654612" sldId="275"/>
            <ac:spMk id="3" creationId="{040FA622-93CA-1DCF-C1BC-DF3B8D9CC740}"/>
          </ac:spMkLst>
        </pc:spChg>
        <pc:spChg chg="add del">
          <ac:chgData name="Liudmyla Holoporova (2510891)" userId="S::2510891@student.uwtsd.ac.uk::73f852ce-686f-428d-9bd6-a05d235341e6" providerId="AD" clId="Web-{6D8954BE-C3A6-AB14-7E5B-14937078A2C7}" dt="2026-03-12T19:53:44.282" v="19"/>
          <ac:spMkLst>
            <pc:docMk/>
            <pc:sldMk cId="3719654612" sldId="275"/>
            <ac:spMk id="11" creationId="{04812C46-200A-4DEB-A05E-3ED6C68C2387}"/>
          </ac:spMkLst>
        </pc:spChg>
        <pc:spChg chg="add del">
          <ac:chgData name="Liudmyla Holoporova (2510891)" userId="S::2510891@student.uwtsd.ac.uk::73f852ce-686f-428d-9bd6-a05d235341e6" providerId="AD" clId="Web-{6D8954BE-C3A6-AB14-7E5B-14937078A2C7}" dt="2026-03-12T19:53:44.282" v="19"/>
          <ac:spMkLst>
            <pc:docMk/>
            <pc:sldMk cId="3719654612" sldId="275"/>
            <ac:spMk id="13" creationId="{D1EA859B-E555-4109-94F3-6700E046E008}"/>
          </ac:spMkLst>
        </pc:spChg>
        <pc:picChg chg="mod ord">
          <ac:chgData name="Liudmyla Holoporova (2510891)" userId="S::2510891@student.uwtsd.ac.uk::73f852ce-686f-428d-9bd6-a05d235341e6" providerId="AD" clId="Web-{6D8954BE-C3A6-AB14-7E5B-14937078A2C7}" dt="2026-03-12T19:53:44.282" v="19"/>
          <ac:picMkLst>
            <pc:docMk/>
            <pc:sldMk cId="3719654612" sldId="275"/>
            <ac:picMk id="6" creationId="{80A88281-053C-5620-EDB9-1F730EE8BC8D}"/>
          </ac:picMkLst>
        </pc:picChg>
      </pc:sldChg>
      <pc:sldChg chg="addSp delSp modSp mod modClrScheme delDesignElem chgLayout">
        <pc:chgData name="Liudmyla Holoporova (2510891)" userId="S::2510891@student.uwtsd.ac.uk::73f852ce-686f-428d-9bd6-a05d235341e6" providerId="AD" clId="Web-{6D8954BE-C3A6-AB14-7E5B-14937078A2C7}" dt="2026-03-12T19:53:44.282" v="19"/>
        <pc:sldMkLst>
          <pc:docMk/>
          <pc:sldMk cId="1622451585" sldId="277"/>
        </pc:sldMkLst>
        <pc:spChg chg="mod ord">
          <ac:chgData name="Liudmyla Holoporova (2510891)" userId="S::2510891@student.uwtsd.ac.uk::73f852ce-686f-428d-9bd6-a05d235341e6" providerId="AD" clId="Web-{6D8954BE-C3A6-AB14-7E5B-14937078A2C7}" dt="2026-03-12T19:53:44.282" v="19"/>
          <ac:spMkLst>
            <pc:docMk/>
            <pc:sldMk cId="1622451585" sldId="277"/>
            <ac:spMk id="2" creationId="{00000000-0000-0000-0000-000000000000}"/>
          </ac:spMkLst>
        </pc:spChg>
        <pc:spChg chg="mod ord">
          <ac:chgData name="Liudmyla Holoporova (2510891)" userId="S::2510891@student.uwtsd.ac.uk::73f852ce-686f-428d-9bd6-a05d235341e6" providerId="AD" clId="Web-{6D8954BE-C3A6-AB14-7E5B-14937078A2C7}" dt="2026-03-12T19:53:44.282" v="19"/>
          <ac:spMkLst>
            <pc:docMk/>
            <pc:sldMk cId="1622451585" sldId="277"/>
            <ac:spMk id="3" creationId="{00000000-0000-0000-0000-000000000000}"/>
          </ac:spMkLst>
        </pc:spChg>
        <pc:spChg chg="add del">
          <ac:chgData name="Liudmyla Holoporova (2510891)" userId="S::2510891@student.uwtsd.ac.uk::73f852ce-686f-428d-9bd6-a05d235341e6" providerId="AD" clId="Web-{6D8954BE-C3A6-AB14-7E5B-14937078A2C7}" dt="2026-03-12T19:53:44.282" v="19"/>
          <ac:spMkLst>
            <pc:docMk/>
            <pc:sldMk cId="1622451585" sldId="277"/>
            <ac:spMk id="9" creationId="{C3420C89-0B09-4632-A4AF-3971D08BF7A8}"/>
          </ac:spMkLst>
        </pc:spChg>
        <pc:spChg chg="add del">
          <ac:chgData name="Liudmyla Holoporova (2510891)" userId="S::2510891@student.uwtsd.ac.uk::73f852ce-686f-428d-9bd6-a05d235341e6" providerId="AD" clId="Web-{6D8954BE-C3A6-AB14-7E5B-14937078A2C7}" dt="2026-03-12T19:53:44.282" v="19"/>
          <ac:spMkLst>
            <pc:docMk/>
            <pc:sldMk cId="1622451585" sldId="277"/>
            <ac:spMk id="11" creationId="{4E5CBA61-BF74-40B4-A3A8-366BBA626CCF}"/>
          </ac:spMkLst>
        </pc:spChg>
        <pc:grpChg chg="add del">
          <ac:chgData name="Liudmyla Holoporova (2510891)" userId="S::2510891@student.uwtsd.ac.uk::73f852ce-686f-428d-9bd6-a05d235341e6" providerId="AD" clId="Web-{6D8954BE-C3A6-AB14-7E5B-14937078A2C7}" dt="2026-03-12T19:53:44.282" v="19"/>
          <ac:grpSpMkLst>
            <pc:docMk/>
            <pc:sldMk cId="1622451585" sldId="277"/>
            <ac:grpSpMk id="13" creationId="{AC27E70C-5470-4262-B9CE-AE52C51CF4C1}"/>
          </ac:grpSpMkLst>
        </pc:grpChg>
        <pc:grpChg chg="add del">
          <ac:chgData name="Liudmyla Holoporova (2510891)" userId="S::2510891@student.uwtsd.ac.uk::73f852ce-686f-428d-9bd6-a05d235341e6" providerId="AD" clId="Web-{6D8954BE-C3A6-AB14-7E5B-14937078A2C7}" dt="2026-03-12T19:53:44.282" v="19"/>
          <ac:grpSpMkLst>
            <pc:docMk/>
            <pc:sldMk cId="1622451585" sldId="277"/>
            <ac:grpSpMk id="17" creationId="{E27AF472-EAE3-4572-AB69-B92BD10DBC6D}"/>
          </ac:grpSpMkLst>
        </pc:grpChg>
      </pc:sldChg>
      <pc:sldChg chg="addSp delSp modSp mod modClrScheme delDesignElem chgLayout">
        <pc:chgData name="Liudmyla Holoporova (2510891)" userId="S::2510891@student.uwtsd.ac.uk::73f852ce-686f-428d-9bd6-a05d235341e6" providerId="AD" clId="Web-{6D8954BE-C3A6-AB14-7E5B-14937078A2C7}" dt="2026-03-12T19:53:44.282" v="19"/>
        <pc:sldMkLst>
          <pc:docMk/>
          <pc:sldMk cId="238658534" sldId="278"/>
        </pc:sldMkLst>
        <pc:spChg chg="mod ord">
          <ac:chgData name="Liudmyla Holoporova (2510891)" userId="S::2510891@student.uwtsd.ac.uk::73f852ce-686f-428d-9bd6-a05d235341e6" providerId="AD" clId="Web-{6D8954BE-C3A6-AB14-7E5B-14937078A2C7}" dt="2026-03-12T19:53:44.282" v="19"/>
          <ac:spMkLst>
            <pc:docMk/>
            <pc:sldMk cId="238658534" sldId="278"/>
            <ac:spMk id="2" creationId="{00000000-0000-0000-0000-000000000000}"/>
          </ac:spMkLst>
        </pc:spChg>
        <pc:spChg chg="mod ord">
          <ac:chgData name="Liudmyla Holoporova (2510891)" userId="S::2510891@student.uwtsd.ac.uk::73f852ce-686f-428d-9bd6-a05d235341e6" providerId="AD" clId="Web-{6D8954BE-C3A6-AB14-7E5B-14937078A2C7}" dt="2026-03-12T19:53:44.282" v="19"/>
          <ac:spMkLst>
            <pc:docMk/>
            <pc:sldMk cId="238658534" sldId="278"/>
            <ac:spMk id="3" creationId="{00000000-0000-0000-0000-000000000000}"/>
          </ac:spMkLst>
        </pc:spChg>
        <pc:spChg chg="add del">
          <ac:chgData name="Liudmyla Holoporova (2510891)" userId="S::2510891@student.uwtsd.ac.uk::73f852ce-686f-428d-9bd6-a05d235341e6" providerId="AD" clId="Web-{6D8954BE-C3A6-AB14-7E5B-14937078A2C7}" dt="2026-03-12T19:53:44.282" v="19"/>
          <ac:spMkLst>
            <pc:docMk/>
            <pc:sldMk cId="238658534" sldId="278"/>
            <ac:spMk id="9" creationId="{C3420C89-0B09-4632-A4AF-3971D08BF7A8}"/>
          </ac:spMkLst>
        </pc:spChg>
        <pc:spChg chg="add del">
          <ac:chgData name="Liudmyla Holoporova (2510891)" userId="S::2510891@student.uwtsd.ac.uk::73f852ce-686f-428d-9bd6-a05d235341e6" providerId="AD" clId="Web-{6D8954BE-C3A6-AB14-7E5B-14937078A2C7}" dt="2026-03-12T19:53:44.282" v="19"/>
          <ac:spMkLst>
            <pc:docMk/>
            <pc:sldMk cId="238658534" sldId="278"/>
            <ac:spMk id="11" creationId="{4E5CBA61-BF74-40B4-A3A8-366BBA626CCF}"/>
          </ac:spMkLst>
        </pc:spChg>
        <pc:grpChg chg="add del">
          <ac:chgData name="Liudmyla Holoporova (2510891)" userId="S::2510891@student.uwtsd.ac.uk::73f852ce-686f-428d-9bd6-a05d235341e6" providerId="AD" clId="Web-{6D8954BE-C3A6-AB14-7E5B-14937078A2C7}" dt="2026-03-12T19:53:44.282" v="19"/>
          <ac:grpSpMkLst>
            <pc:docMk/>
            <pc:sldMk cId="238658534" sldId="278"/>
            <ac:grpSpMk id="13" creationId="{AC27E70C-5470-4262-B9CE-AE52C51CF4C1}"/>
          </ac:grpSpMkLst>
        </pc:grpChg>
        <pc:grpChg chg="add del">
          <ac:chgData name="Liudmyla Holoporova (2510891)" userId="S::2510891@student.uwtsd.ac.uk::73f852ce-686f-428d-9bd6-a05d235341e6" providerId="AD" clId="Web-{6D8954BE-C3A6-AB14-7E5B-14937078A2C7}" dt="2026-03-12T19:53:44.282" v="19"/>
          <ac:grpSpMkLst>
            <pc:docMk/>
            <pc:sldMk cId="238658534" sldId="278"/>
            <ac:grpSpMk id="17" creationId="{E27AF472-EAE3-4572-AB69-B92BD10DBC6D}"/>
          </ac:grpSpMkLst>
        </pc:grpChg>
      </pc:sldChg>
      <pc:sldChg chg="addSp delSp modSp mod modClrScheme delDesignElem chgLayout">
        <pc:chgData name="Liudmyla Holoporova (2510891)" userId="S::2510891@student.uwtsd.ac.uk::73f852ce-686f-428d-9bd6-a05d235341e6" providerId="AD" clId="Web-{6D8954BE-C3A6-AB14-7E5B-14937078A2C7}" dt="2026-03-12T19:53:44.282" v="19"/>
        <pc:sldMkLst>
          <pc:docMk/>
          <pc:sldMk cId="1654275745" sldId="279"/>
        </pc:sldMkLst>
        <pc:spChg chg="mod ord">
          <ac:chgData name="Liudmyla Holoporova (2510891)" userId="S::2510891@student.uwtsd.ac.uk::73f852ce-686f-428d-9bd6-a05d235341e6" providerId="AD" clId="Web-{6D8954BE-C3A6-AB14-7E5B-14937078A2C7}" dt="2026-03-12T19:53:44.282" v="19"/>
          <ac:spMkLst>
            <pc:docMk/>
            <pc:sldMk cId="1654275745" sldId="279"/>
            <ac:spMk id="2" creationId="{00000000-0000-0000-0000-000000000000}"/>
          </ac:spMkLst>
        </pc:spChg>
        <pc:spChg chg="mod ord">
          <ac:chgData name="Liudmyla Holoporova (2510891)" userId="S::2510891@student.uwtsd.ac.uk::73f852ce-686f-428d-9bd6-a05d235341e6" providerId="AD" clId="Web-{6D8954BE-C3A6-AB14-7E5B-14937078A2C7}" dt="2026-03-12T19:53:44.282" v="19"/>
          <ac:spMkLst>
            <pc:docMk/>
            <pc:sldMk cId="1654275745" sldId="279"/>
            <ac:spMk id="3" creationId="{00000000-0000-0000-0000-000000000000}"/>
          </ac:spMkLst>
        </pc:spChg>
        <pc:spChg chg="add del">
          <ac:chgData name="Liudmyla Holoporova (2510891)" userId="S::2510891@student.uwtsd.ac.uk::73f852ce-686f-428d-9bd6-a05d235341e6" providerId="AD" clId="Web-{6D8954BE-C3A6-AB14-7E5B-14937078A2C7}" dt="2026-03-12T19:53:44.282" v="19"/>
          <ac:spMkLst>
            <pc:docMk/>
            <pc:sldMk cId="1654275745" sldId="279"/>
            <ac:spMk id="6151" creationId="{C3420C89-0B09-4632-A4AF-3971D08BF7A8}"/>
          </ac:spMkLst>
        </pc:spChg>
        <pc:spChg chg="add del">
          <ac:chgData name="Liudmyla Holoporova (2510891)" userId="S::2510891@student.uwtsd.ac.uk::73f852ce-686f-428d-9bd6-a05d235341e6" providerId="AD" clId="Web-{6D8954BE-C3A6-AB14-7E5B-14937078A2C7}" dt="2026-03-12T19:53:44.282" v="19"/>
          <ac:spMkLst>
            <pc:docMk/>
            <pc:sldMk cId="1654275745" sldId="279"/>
            <ac:spMk id="6153" creationId="{4E5CBA61-BF74-40B4-A3A8-366BBA626CCF}"/>
          </ac:spMkLst>
        </pc:spChg>
        <pc:grpChg chg="add del">
          <ac:chgData name="Liudmyla Holoporova (2510891)" userId="S::2510891@student.uwtsd.ac.uk::73f852ce-686f-428d-9bd6-a05d235341e6" providerId="AD" clId="Web-{6D8954BE-C3A6-AB14-7E5B-14937078A2C7}" dt="2026-03-12T19:53:44.282" v="19"/>
          <ac:grpSpMkLst>
            <pc:docMk/>
            <pc:sldMk cId="1654275745" sldId="279"/>
            <ac:grpSpMk id="6155" creationId="{AC27E70C-5470-4262-B9CE-AE52C51CF4C1}"/>
          </ac:grpSpMkLst>
        </pc:grpChg>
        <pc:grpChg chg="add del">
          <ac:chgData name="Liudmyla Holoporova (2510891)" userId="S::2510891@student.uwtsd.ac.uk::73f852ce-686f-428d-9bd6-a05d235341e6" providerId="AD" clId="Web-{6D8954BE-C3A6-AB14-7E5B-14937078A2C7}" dt="2026-03-12T19:53:44.282" v="19"/>
          <ac:grpSpMkLst>
            <pc:docMk/>
            <pc:sldMk cId="1654275745" sldId="279"/>
            <ac:grpSpMk id="6159" creationId="{E27AF472-EAE3-4572-AB69-B92BD10DBC6D}"/>
          </ac:grpSpMkLst>
        </pc:grpChg>
      </pc:sldChg>
      <pc:sldChg chg="addSp delSp modSp mod modClrScheme delDesignElem chgLayout">
        <pc:chgData name="Liudmyla Holoporova (2510891)" userId="S::2510891@student.uwtsd.ac.uk::73f852ce-686f-428d-9bd6-a05d235341e6" providerId="AD" clId="Web-{6D8954BE-C3A6-AB14-7E5B-14937078A2C7}" dt="2026-03-12T19:53:44.282" v="19"/>
        <pc:sldMkLst>
          <pc:docMk/>
          <pc:sldMk cId="3734427528" sldId="280"/>
        </pc:sldMkLst>
        <pc:spChg chg="mod ord">
          <ac:chgData name="Liudmyla Holoporova (2510891)" userId="S::2510891@student.uwtsd.ac.uk::73f852ce-686f-428d-9bd6-a05d235341e6" providerId="AD" clId="Web-{6D8954BE-C3A6-AB14-7E5B-14937078A2C7}" dt="2026-03-12T19:53:44.282" v="19"/>
          <ac:spMkLst>
            <pc:docMk/>
            <pc:sldMk cId="3734427528" sldId="280"/>
            <ac:spMk id="2" creationId="{00000000-0000-0000-0000-000000000000}"/>
          </ac:spMkLst>
        </pc:spChg>
        <pc:spChg chg="mod ord">
          <ac:chgData name="Liudmyla Holoporova (2510891)" userId="S::2510891@student.uwtsd.ac.uk::73f852ce-686f-428d-9bd6-a05d235341e6" providerId="AD" clId="Web-{6D8954BE-C3A6-AB14-7E5B-14937078A2C7}" dt="2026-03-12T19:53:44.282" v="19"/>
          <ac:spMkLst>
            <pc:docMk/>
            <pc:sldMk cId="3734427528" sldId="280"/>
            <ac:spMk id="3" creationId="{00000000-0000-0000-0000-000000000000}"/>
          </ac:spMkLst>
        </pc:spChg>
        <pc:spChg chg="add del">
          <ac:chgData name="Liudmyla Holoporova (2510891)" userId="S::2510891@student.uwtsd.ac.uk::73f852ce-686f-428d-9bd6-a05d235341e6" providerId="AD" clId="Web-{6D8954BE-C3A6-AB14-7E5B-14937078A2C7}" dt="2026-03-12T19:53:44.282" v="19"/>
          <ac:spMkLst>
            <pc:docMk/>
            <pc:sldMk cId="3734427528" sldId="280"/>
            <ac:spMk id="10" creationId="{C3420C89-0B09-4632-A4AF-3971D08BF7A8}"/>
          </ac:spMkLst>
        </pc:spChg>
        <pc:spChg chg="add del">
          <ac:chgData name="Liudmyla Holoporova (2510891)" userId="S::2510891@student.uwtsd.ac.uk::73f852ce-686f-428d-9bd6-a05d235341e6" providerId="AD" clId="Web-{6D8954BE-C3A6-AB14-7E5B-14937078A2C7}" dt="2026-03-12T19:53:44.282" v="19"/>
          <ac:spMkLst>
            <pc:docMk/>
            <pc:sldMk cId="3734427528" sldId="280"/>
            <ac:spMk id="12" creationId="{4E5CBA61-BF74-40B4-A3A8-366BBA626CCF}"/>
          </ac:spMkLst>
        </pc:spChg>
        <pc:grpChg chg="add del">
          <ac:chgData name="Liudmyla Holoporova (2510891)" userId="S::2510891@student.uwtsd.ac.uk::73f852ce-686f-428d-9bd6-a05d235341e6" providerId="AD" clId="Web-{6D8954BE-C3A6-AB14-7E5B-14937078A2C7}" dt="2026-03-12T19:53:44.282" v="19"/>
          <ac:grpSpMkLst>
            <pc:docMk/>
            <pc:sldMk cId="3734427528" sldId="280"/>
            <ac:grpSpMk id="14" creationId="{AC27E70C-5470-4262-B9CE-AE52C51CF4C1}"/>
          </ac:grpSpMkLst>
        </pc:grpChg>
        <pc:grpChg chg="add del">
          <ac:chgData name="Liudmyla Holoporova (2510891)" userId="S::2510891@student.uwtsd.ac.uk::73f852ce-686f-428d-9bd6-a05d235341e6" providerId="AD" clId="Web-{6D8954BE-C3A6-AB14-7E5B-14937078A2C7}" dt="2026-03-12T19:53:44.282" v="19"/>
          <ac:grpSpMkLst>
            <pc:docMk/>
            <pc:sldMk cId="3734427528" sldId="280"/>
            <ac:grpSpMk id="18" creationId="{E27AF472-EAE3-4572-AB69-B92BD10DBC6D}"/>
          </ac:grpSpMkLst>
        </pc:grpChg>
      </pc:sldChg>
      <pc:sldChg chg="addSp delSp modSp mod modClrScheme delDesignElem chgLayout">
        <pc:chgData name="Liudmyla Holoporova (2510891)" userId="S::2510891@student.uwtsd.ac.uk::73f852ce-686f-428d-9bd6-a05d235341e6" providerId="AD" clId="Web-{6D8954BE-C3A6-AB14-7E5B-14937078A2C7}" dt="2026-03-12T19:53:44.282" v="19"/>
        <pc:sldMkLst>
          <pc:docMk/>
          <pc:sldMk cId="2822265367" sldId="282"/>
        </pc:sldMkLst>
        <pc:spChg chg="mod ord">
          <ac:chgData name="Liudmyla Holoporova (2510891)" userId="S::2510891@student.uwtsd.ac.uk::73f852ce-686f-428d-9bd6-a05d235341e6" providerId="AD" clId="Web-{6D8954BE-C3A6-AB14-7E5B-14937078A2C7}" dt="2026-03-12T19:53:44.282" v="19"/>
          <ac:spMkLst>
            <pc:docMk/>
            <pc:sldMk cId="2822265367" sldId="282"/>
            <ac:spMk id="2" creationId="{00000000-0000-0000-0000-000000000000}"/>
          </ac:spMkLst>
        </pc:spChg>
        <pc:spChg chg="mod ord">
          <ac:chgData name="Liudmyla Holoporova (2510891)" userId="S::2510891@student.uwtsd.ac.uk::73f852ce-686f-428d-9bd6-a05d235341e6" providerId="AD" clId="Web-{6D8954BE-C3A6-AB14-7E5B-14937078A2C7}" dt="2026-03-12T19:53:44.282" v="19"/>
          <ac:spMkLst>
            <pc:docMk/>
            <pc:sldMk cId="2822265367" sldId="282"/>
            <ac:spMk id="3" creationId="{00000000-0000-0000-0000-000000000000}"/>
          </ac:spMkLst>
        </pc:spChg>
        <pc:spChg chg="add del">
          <ac:chgData name="Liudmyla Holoporova (2510891)" userId="S::2510891@student.uwtsd.ac.uk::73f852ce-686f-428d-9bd6-a05d235341e6" providerId="AD" clId="Web-{6D8954BE-C3A6-AB14-7E5B-14937078A2C7}" dt="2026-03-12T19:53:44.282" v="19"/>
          <ac:spMkLst>
            <pc:docMk/>
            <pc:sldMk cId="2822265367" sldId="282"/>
            <ac:spMk id="8" creationId="{815925C2-A704-4D47-B1C1-3FCA52512EC1}"/>
          </ac:spMkLst>
        </pc:spChg>
        <pc:spChg chg="add del">
          <ac:chgData name="Liudmyla Holoporova (2510891)" userId="S::2510891@student.uwtsd.ac.uk::73f852ce-686f-428d-9bd6-a05d235341e6" providerId="AD" clId="Web-{6D8954BE-C3A6-AB14-7E5B-14937078A2C7}" dt="2026-03-12T19:53:44.282" v="19"/>
          <ac:spMkLst>
            <pc:docMk/>
            <pc:sldMk cId="2822265367" sldId="282"/>
            <ac:spMk id="10" creationId="{01D4315C-C23C-4FD3-98DF-08C29E2292A8}"/>
          </ac:spMkLst>
        </pc:spChg>
        <pc:grpChg chg="add del">
          <ac:chgData name="Liudmyla Holoporova (2510891)" userId="S::2510891@student.uwtsd.ac.uk::73f852ce-686f-428d-9bd6-a05d235341e6" providerId="AD" clId="Web-{6D8954BE-C3A6-AB14-7E5B-14937078A2C7}" dt="2026-03-12T19:53:44.282" v="19"/>
          <ac:grpSpMkLst>
            <pc:docMk/>
            <pc:sldMk cId="2822265367" sldId="282"/>
            <ac:grpSpMk id="12" creationId="{5E6B47BC-43FD-4C91-8BFF-B41B99A8A39E}"/>
          </ac:grpSpMkLst>
        </pc:grpChg>
        <pc:grpChg chg="add del">
          <ac:chgData name="Liudmyla Holoporova (2510891)" userId="S::2510891@student.uwtsd.ac.uk::73f852ce-686f-428d-9bd6-a05d235341e6" providerId="AD" clId="Web-{6D8954BE-C3A6-AB14-7E5B-14937078A2C7}" dt="2026-03-12T19:53:44.282" v="19"/>
          <ac:grpSpMkLst>
            <pc:docMk/>
            <pc:sldMk cId="2822265367" sldId="282"/>
            <ac:grpSpMk id="16" creationId="{43F5E015-E085-4624-B431-B42414448684}"/>
          </ac:grpSpMkLst>
        </pc:grpChg>
      </pc:sldChg>
      <pc:sldChg chg="addSp delSp modSp mod modClrScheme chgLayout">
        <pc:chgData name="Liudmyla Holoporova (2510891)" userId="S::2510891@student.uwtsd.ac.uk::73f852ce-686f-428d-9bd6-a05d235341e6" providerId="AD" clId="Web-{6D8954BE-C3A6-AB14-7E5B-14937078A2C7}" dt="2026-03-12T20:06:51.139" v="49"/>
        <pc:sldMkLst>
          <pc:docMk/>
          <pc:sldMk cId="2027932934" sldId="283"/>
        </pc:sldMkLst>
        <pc:spChg chg="mod ord">
          <ac:chgData name="Liudmyla Holoporova (2510891)" userId="S::2510891@student.uwtsd.ac.uk::73f852ce-686f-428d-9bd6-a05d235341e6" providerId="AD" clId="Web-{6D8954BE-C3A6-AB14-7E5B-14937078A2C7}" dt="2026-03-12T20:06:51.139" v="49"/>
          <ac:spMkLst>
            <pc:docMk/>
            <pc:sldMk cId="2027932934" sldId="283"/>
            <ac:spMk id="2" creationId="{11D37874-98E7-C59F-0E15-CDEA8D5C0DBC}"/>
          </ac:spMkLst>
        </pc:spChg>
        <pc:spChg chg="mod">
          <ac:chgData name="Liudmyla Holoporova (2510891)" userId="S::2510891@student.uwtsd.ac.uk::73f852ce-686f-428d-9bd6-a05d235341e6" providerId="AD" clId="Web-{6D8954BE-C3A6-AB14-7E5B-14937078A2C7}" dt="2026-03-12T20:06:51.139" v="49"/>
          <ac:spMkLst>
            <pc:docMk/>
            <pc:sldMk cId="2027932934" sldId="283"/>
            <ac:spMk id="5" creationId="{249615FA-79A0-96C6-C3CE-AAFA242B3ED1}"/>
          </ac:spMkLst>
        </pc:spChg>
        <pc:spChg chg="add del">
          <ac:chgData name="Liudmyla Holoporova (2510891)" userId="S::2510891@student.uwtsd.ac.uk::73f852ce-686f-428d-9bd6-a05d235341e6" providerId="AD" clId="Web-{6D8954BE-C3A6-AB14-7E5B-14937078A2C7}" dt="2026-03-12T19:47:08.196" v="3"/>
          <ac:spMkLst>
            <pc:docMk/>
            <pc:sldMk cId="2027932934" sldId="283"/>
            <ac:spMk id="7" creationId="{DF05ACD0-FF4A-4F8F-B5C5-6A4EBD0D1B38}"/>
          </ac:spMkLst>
        </pc:spChg>
        <pc:spChg chg="add del">
          <ac:chgData name="Liudmyla Holoporova (2510891)" userId="S::2510891@student.uwtsd.ac.uk::73f852ce-686f-428d-9bd6-a05d235341e6" providerId="AD" clId="Web-{6D8954BE-C3A6-AB14-7E5B-14937078A2C7}" dt="2026-03-12T19:47:08.196" v="3"/>
          <ac:spMkLst>
            <pc:docMk/>
            <pc:sldMk cId="2027932934" sldId="283"/>
            <ac:spMk id="8" creationId="{4C9AFA28-B5ED-4346-9AF7-68A157F16C7E}"/>
          </ac:spMkLst>
        </pc:spChg>
        <pc:spChg chg="add del">
          <ac:chgData name="Liudmyla Holoporova (2510891)" userId="S::2510891@student.uwtsd.ac.uk::73f852ce-686f-428d-9bd6-a05d235341e6" providerId="AD" clId="Web-{6D8954BE-C3A6-AB14-7E5B-14937078A2C7}" dt="2026-03-12T19:49:08.887" v="5"/>
          <ac:spMkLst>
            <pc:docMk/>
            <pc:sldMk cId="2027932934" sldId="283"/>
            <ac:spMk id="9" creationId="{B7BD7FCF-A254-4A97-A15C-319B67622677}"/>
          </ac:spMkLst>
        </pc:spChg>
        <pc:spChg chg="add del">
          <ac:chgData name="Liudmyla Holoporova (2510891)" userId="S::2510891@student.uwtsd.ac.uk::73f852ce-686f-428d-9bd6-a05d235341e6" providerId="AD" clId="Web-{6D8954BE-C3A6-AB14-7E5B-14937078A2C7}" dt="2026-03-12T19:46:36.726" v="1"/>
          <ac:spMkLst>
            <pc:docMk/>
            <pc:sldMk cId="2027932934" sldId="283"/>
            <ac:spMk id="10" creationId="{B5A8AFA4-5C32-4100-9C6D-839A47E15FA0}"/>
          </ac:spMkLst>
        </pc:spChg>
        <pc:spChg chg="add del">
          <ac:chgData name="Liudmyla Holoporova (2510891)" userId="S::2510891@student.uwtsd.ac.uk::73f852ce-686f-428d-9bd6-a05d235341e6" providerId="AD" clId="Web-{6D8954BE-C3A6-AB14-7E5B-14937078A2C7}" dt="2026-03-12T19:49:08.887" v="5"/>
          <ac:spMkLst>
            <pc:docMk/>
            <pc:sldMk cId="2027932934" sldId="283"/>
            <ac:spMk id="11" creationId="{52FFAF72-6204-4676-9C6F-9A4CC4D91805}"/>
          </ac:spMkLst>
        </pc:spChg>
        <pc:spChg chg="add del">
          <ac:chgData name="Liudmyla Holoporova (2510891)" userId="S::2510891@student.uwtsd.ac.uk::73f852ce-686f-428d-9bd6-a05d235341e6" providerId="AD" clId="Web-{6D8954BE-C3A6-AB14-7E5B-14937078A2C7}" dt="2026-03-12T19:46:36.726" v="1"/>
          <ac:spMkLst>
            <pc:docMk/>
            <pc:sldMk cId="2027932934" sldId="283"/>
            <ac:spMk id="12" creationId="{96B5F253-7949-47C2-9DBD-1570ECDA2296}"/>
          </ac:spMkLst>
        </pc:spChg>
        <pc:spChg chg="add del">
          <ac:chgData name="Liudmyla Holoporova (2510891)" userId="S::2510891@student.uwtsd.ac.uk::73f852ce-686f-428d-9bd6-a05d235341e6" providerId="AD" clId="Web-{6D8954BE-C3A6-AB14-7E5B-14937078A2C7}" dt="2026-03-12T19:49:20.856" v="7"/>
          <ac:spMkLst>
            <pc:docMk/>
            <pc:sldMk cId="2027932934" sldId="283"/>
            <ac:spMk id="13" creationId="{A34066D6-1B59-4642-A86D-39464CEE971B}"/>
          </ac:spMkLst>
        </pc:spChg>
        <pc:spChg chg="add del">
          <ac:chgData name="Liudmyla Holoporova (2510891)" userId="S::2510891@student.uwtsd.ac.uk::73f852ce-686f-428d-9bd6-a05d235341e6" providerId="AD" clId="Web-{6D8954BE-C3A6-AB14-7E5B-14937078A2C7}" dt="2026-03-12T19:49:20.856" v="7"/>
          <ac:spMkLst>
            <pc:docMk/>
            <pc:sldMk cId="2027932934" sldId="283"/>
            <ac:spMk id="14" creationId="{7D602432-D774-4CF5-94E8-7D52D01059D2}"/>
          </ac:spMkLst>
        </pc:spChg>
        <pc:spChg chg="add del">
          <ac:chgData name="Liudmyla Holoporova (2510891)" userId="S::2510891@student.uwtsd.ac.uk::73f852ce-686f-428d-9bd6-a05d235341e6" providerId="AD" clId="Web-{6D8954BE-C3A6-AB14-7E5B-14937078A2C7}" dt="2026-03-12T19:49:20.856" v="7"/>
          <ac:spMkLst>
            <pc:docMk/>
            <pc:sldMk cId="2027932934" sldId="283"/>
            <ac:spMk id="15" creationId="{18E928D9-3091-4385-B979-265D55AD02CE}"/>
          </ac:spMkLst>
        </pc:spChg>
        <pc:spChg chg="add del">
          <ac:chgData name="Liudmyla Holoporova (2510891)" userId="S::2510891@student.uwtsd.ac.uk::73f852ce-686f-428d-9bd6-a05d235341e6" providerId="AD" clId="Web-{6D8954BE-C3A6-AB14-7E5B-14937078A2C7}" dt="2026-03-12T19:49:20.856" v="7"/>
          <ac:spMkLst>
            <pc:docMk/>
            <pc:sldMk cId="2027932934" sldId="283"/>
            <ac:spMk id="16" creationId="{CBF9EBB4-5078-47B2-AAA0-DF4A88D8182A}"/>
          </ac:spMkLst>
        </pc:spChg>
        <pc:spChg chg="add del">
          <ac:chgData name="Liudmyla Holoporova (2510891)" userId="S::2510891@student.uwtsd.ac.uk::73f852ce-686f-428d-9bd6-a05d235341e6" providerId="AD" clId="Web-{6D8954BE-C3A6-AB14-7E5B-14937078A2C7}" dt="2026-03-12T19:49:36.934" v="9"/>
          <ac:spMkLst>
            <pc:docMk/>
            <pc:sldMk cId="2027932934" sldId="283"/>
            <ac:spMk id="17" creationId="{A8384FB5-9ADC-4DDC-881B-597D56F5B15D}"/>
          </ac:spMkLst>
        </pc:spChg>
        <pc:spChg chg="add del">
          <ac:chgData name="Liudmyla Holoporova (2510891)" userId="S::2510891@student.uwtsd.ac.uk::73f852ce-686f-428d-9bd6-a05d235341e6" providerId="AD" clId="Web-{6D8954BE-C3A6-AB14-7E5B-14937078A2C7}" dt="2026-03-12T19:49:36.934" v="9"/>
          <ac:spMkLst>
            <pc:docMk/>
            <pc:sldMk cId="2027932934" sldId="283"/>
            <ac:spMk id="18" creationId="{E37EECFC-A684-4391-AE85-4CDAF5565F61}"/>
          </ac:spMkLst>
        </pc:spChg>
        <pc:spChg chg="add del">
          <ac:chgData name="Liudmyla Holoporova (2510891)" userId="S::2510891@student.uwtsd.ac.uk::73f852ce-686f-428d-9bd6-a05d235341e6" providerId="AD" clId="Web-{6D8954BE-C3A6-AB14-7E5B-14937078A2C7}" dt="2026-03-12T19:49:36.934" v="9"/>
          <ac:spMkLst>
            <pc:docMk/>
            <pc:sldMk cId="2027932934" sldId="283"/>
            <ac:spMk id="19" creationId="{BC05CA36-AD6A-4ABF-9A05-52E5A143D2BB}"/>
          </ac:spMkLst>
        </pc:spChg>
        <pc:spChg chg="add del">
          <ac:chgData name="Liudmyla Holoporova (2510891)" userId="S::2510891@student.uwtsd.ac.uk::73f852ce-686f-428d-9bd6-a05d235341e6" providerId="AD" clId="Web-{6D8954BE-C3A6-AB14-7E5B-14937078A2C7}" dt="2026-03-12T19:49:36.934" v="9"/>
          <ac:spMkLst>
            <pc:docMk/>
            <pc:sldMk cId="2027932934" sldId="283"/>
            <ac:spMk id="20" creationId="{D4331EE8-85A4-4588-8D9E-70E534D477DB}"/>
          </ac:spMkLst>
        </pc:spChg>
        <pc:spChg chg="add del">
          <ac:chgData name="Liudmyla Holoporova (2510891)" userId="S::2510891@student.uwtsd.ac.uk::73f852ce-686f-428d-9bd6-a05d235341e6" providerId="AD" clId="Web-{6D8954BE-C3A6-AB14-7E5B-14937078A2C7}" dt="2026-03-12T19:49:36.934" v="9"/>
          <ac:spMkLst>
            <pc:docMk/>
            <pc:sldMk cId="2027932934" sldId="283"/>
            <ac:spMk id="22" creationId="{49D6C862-61CC-4B46-8080-96583D653BAB}"/>
          </ac:spMkLst>
        </pc:spChg>
        <pc:spChg chg="add del">
          <ac:chgData name="Liudmyla Holoporova (2510891)" userId="S::2510891@student.uwtsd.ac.uk::73f852ce-686f-428d-9bd6-a05d235341e6" providerId="AD" clId="Web-{6D8954BE-C3A6-AB14-7E5B-14937078A2C7}" dt="2026-03-12T19:52:10.046" v="15"/>
          <ac:spMkLst>
            <pc:docMk/>
            <pc:sldMk cId="2027932934" sldId="283"/>
            <ac:spMk id="23" creationId="{49B447FE-DDA9-4B30-828A-59FC569124E2}"/>
          </ac:spMkLst>
        </pc:spChg>
        <pc:spChg chg="add del">
          <ac:chgData name="Liudmyla Holoporova (2510891)" userId="S::2510891@student.uwtsd.ac.uk::73f852ce-686f-428d-9bd6-a05d235341e6" providerId="AD" clId="Web-{6D8954BE-C3A6-AB14-7E5B-14937078A2C7}" dt="2026-03-12T19:52:10.046" v="15"/>
          <ac:spMkLst>
            <pc:docMk/>
            <pc:sldMk cId="2027932934" sldId="283"/>
            <ac:spMk id="24" creationId="{C3D487F7-9050-4871-B351-34A72ADB296C}"/>
          </ac:spMkLst>
        </pc:spChg>
        <pc:spChg chg="add del">
          <ac:chgData name="Liudmyla Holoporova (2510891)" userId="S::2510891@student.uwtsd.ac.uk::73f852ce-686f-428d-9bd6-a05d235341e6" providerId="AD" clId="Web-{6D8954BE-C3A6-AB14-7E5B-14937078A2C7}" dt="2026-03-12T19:52:10.046" v="15"/>
          <ac:spMkLst>
            <pc:docMk/>
            <pc:sldMk cId="2027932934" sldId="283"/>
            <ac:spMk id="25" creationId="{F43C27DD-EF6A-4C48-9669-C2970E71A814}"/>
          </ac:spMkLst>
        </pc:spChg>
        <pc:spChg chg="add del">
          <ac:chgData name="Liudmyla Holoporova (2510891)" userId="S::2510891@student.uwtsd.ac.uk::73f852ce-686f-428d-9bd6-a05d235341e6" providerId="AD" clId="Web-{6D8954BE-C3A6-AB14-7E5B-14937078A2C7}" dt="2026-03-12T19:52:10.046" v="15"/>
          <ac:spMkLst>
            <pc:docMk/>
            <pc:sldMk cId="2027932934" sldId="283"/>
            <ac:spMk id="26" creationId="{05A1AA86-B7E6-4C02-AA34-F1A25CD4CCBD}"/>
          </ac:spMkLst>
        </pc:spChg>
        <pc:spChg chg="add del">
          <ac:chgData name="Liudmyla Holoporova (2510891)" userId="S::2510891@student.uwtsd.ac.uk::73f852ce-686f-428d-9bd6-a05d235341e6" providerId="AD" clId="Web-{6D8954BE-C3A6-AB14-7E5B-14937078A2C7}" dt="2026-03-12T19:52:10.046" v="15"/>
          <ac:spMkLst>
            <pc:docMk/>
            <pc:sldMk cId="2027932934" sldId="283"/>
            <ac:spMk id="27" creationId="{86C3B9CB-4E48-4726-B7B9-9E02F71B150F}"/>
          </ac:spMkLst>
        </pc:spChg>
        <pc:spChg chg="add del">
          <ac:chgData name="Liudmyla Holoporova (2510891)" userId="S::2510891@student.uwtsd.ac.uk::73f852ce-686f-428d-9bd6-a05d235341e6" providerId="AD" clId="Web-{6D8954BE-C3A6-AB14-7E5B-14937078A2C7}" dt="2026-03-12T19:52:10.046" v="15"/>
          <ac:spMkLst>
            <pc:docMk/>
            <pc:sldMk cId="2027932934" sldId="283"/>
            <ac:spMk id="28" creationId="{C84384FE-1C88-4CAA-8FB8-2313A3AE734D}"/>
          </ac:spMkLst>
        </pc:spChg>
        <pc:spChg chg="add del">
          <ac:chgData name="Liudmyla Holoporova (2510891)" userId="S::2510891@student.uwtsd.ac.uk::73f852ce-686f-428d-9bd6-a05d235341e6" providerId="AD" clId="Web-{6D8954BE-C3A6-AB14-7E5B-14937078A2C7}" dt="2026-03-12T19:56:39.342" v="23"/>
          <ac:spMkLst>
            <pc:docMk/>
            <pc:sldMk cId="2027932934" sldId="283"/>
            <ac:spMk id="29" creationId="{B5A8AFA4-5C32-4100-9C6D-839A47E15FA0}"/>
          </ac:spMkLst>
        </pc:spChg>
        <pc:spChg chg="add del">
          <ac:chgData name="Liudmyla Holoporova (2510891)" userId="S::2510891@student.uwtsd.ac.uk::73f852ce-686f-428d-9bd6-a05d235341e6" providerId="AD" clId="Web-{6D8954BE-C3A6-AB14-7E5B-14937078A2C7}" dt="2026-03-12T19:56:39.342" v="23"/>
          <ac:spMkLst>
            <pc:docMk/>
            <pc:sldMk cId="2027932934" sldId="283"/>
            <ac:spMk id="30" creationId="{96B5F253-7949-47C2-9DBD-1570ECDA2296}"/>
          </ac:spMkLst>
        </pc:spChg>
        <pc:spChg chg="add del">
          <ac:chgData name="Liudmyla Holoporova (2510891)" userId="S::2510891@student.uwtsd.ac.uk::73f852ce-686f-428d-9bd6-a05d235341e6" providerId="AD" clId="Web-{6D8954BE-C3A6-AB14-7E5B-14937078A2C7}" dt="2026-03-12T19:58:00.881" v="29"/>
          <ac:spMkLst>
            <pc:docMk/>
            <pc:sldMk cId="2027932934" sldId="283"/>
            <ac:spMk id="31" creationId="{DF05ACD0-FF4A-4F8F-B5C5-6A4EBD0D1B38}"/>
          </ac:spMkLst>
        </pc:spChg>
        <pc:spChg chg="add del">
          <ac:chgData name="Liudmyla Holoporova (2510891)" userId="S::2510891@student.uwtsd.ac.uk::73f852ce-686f-428d-9bd6-a05d235341e6" providerId="AD" clId="Web-{6D8954BE-C3A6-AB14-7E5B-14937078A2C7}" dt="2026-03-12T19:58:00.881" v="29"/>
          <ac:spMkLst>
            <pc:docMk/>
            <pc:sldMk cId="2027932934" sldId="283"/>
            <ac:spMk id="32" creationId="{4C9AFA28-B5ED-4346-9AF7-68A157F16C7E}"/>
          </ac:spMkLst>
        </pc:spChg>
        <pc:spChg chg="add del">
          <ac:chgData name="Liudmyla Holoporova (2510891)" userId="S::2510891@student.uwtsd.ac.uk::73f852ce-686f-428d-9bd6-a05d235341e6" providerId="AD" clId="Web-{6D8954BE-C3A6-AB14-7E5B-14937078A2C7}" dt="2026-03-12T19:58:59.714" v="33"/>
          <ac:spMkLst>
            <pc:docMk/>
            <pc:sldMk cId="2027932934" sldId="283"/>
            <ac:spMk id="33" creationId="{A9607B8D-5A6C-4ECB-9047-3836C51C14F0}"/>
          </ac:spMkLst>
        </pc:spChg>
        <pc:spChg chg="add del">
          <ac:chgData name="Liudmyla Holoporova (2510891)" userId="S::2510891@student.uwtsd.ac.uk::73f852ce-686f-428d-9bd6-a05d235341e6" providerId="AD" clId="Web-{6D8954BE-C3A6-AB14-7E5B-14937078A2C7}" dt="2026-03-12T19:58:59.714" v="33"/>
          <ac:spMkLst>
            <pc:docMk/>
            <pc:sldMk cId="2027932934" sldId="283"/>
            <ac:spMk id="34" creationId="{CA84D6C4-24A3-44DC-9607-566CF5A2227A}"/>
          </ac:spMkLst>
        </pc:spChg>
        <pc:spChg chg="add del">
          <ac:chgData name="Liudmyla Holoporova (2510891)" userId="S::2510891@student.uwtsd.ac.uk::73f852ce-686f-428d-9bd6-a05d235341e6" providerId="AD" clId="Web-{6D8954BE-C3A6-AB14-7E5B-14937078A2C7}" dt="2026-03-12T19:58:59.714" v="33"/>
          <ac:spMkLst>
            <pc:docMk/>
            <pc:sldMk cId="2027932934" sldId="283"/>
            <ac:spMk id="35" creationId="{72F7300B-53A6-4A16-AA84-78597664F02E}"/>
          </ac:spMkLst>
        </pc:spChg>
        <pc:spChg chg="add del">
          <ac:chgData name="Liudmyla Holoporova (2510891)" userId="S::2510891@student.uwtsd.ac.uk::73f852ce-686f-428d-9bd6-a05d235341e6" providerId="AD" clId="Web-{6D8954BE-C3A6-AB14-7E5B-14937078A2C7}" dt="2026-03-12T20:01:54.427" v="37"/>
          <ac:spMkLst>
            <pc:docMk/>
            <pc:sldMk cId="2027932934" sldId="283"/>
            <ac:spMk id="36" creationId="{A34066D6-1B59-4642-A86D-39464CEE971B}"/>
          </ac:spMkLst>
        </pc:spChg>
        <pc:spChg chg="add del">
          <ac:chgData name="Liudmyla Holoporova (2510891)" userId="S::2510891@student.uwtsd.ac.uk::73f852ce-686f-428d-9bd6-a05d235341e6" providerId="AD" clId="Web-{6D8954BE-C3A6-AB14-7E5B-14937078A2C7}" dt="2026-03-12T20:01:54.427" v="37"/>
          <ac:spMkLst>
            <pc:docMk/>
            <pc:sldMk cId="2027932934" sldId="283"/>
            <ac:spMk id="37" creationId="{18E928D9-3091-4385-B979-265D55AD02CE}"/>
          </ac:spMkLst>
        </pc:spChg>
        <pc:spChg chg="add del">
          <ac:chgData name="Liudmyla Holoporova (2510891)" userId="S::2510891@student.uwtsd.ac.uk::73f852ce-686f-428d-9bd6-a05d235341e6" providerId="AD" clId="Web-{6D8954BE-C3A6-AB14-7E5B-14937078A2C7}" dt="2026-03-12T20:01:54.427" v="37"/>
          <ac:spMkLst>
            <pc:docMk/>
            <pc:sldMk cId="2027932934" sldId="283"/>
            <ac:spMk id="38" creationId="{7D602432-D774-4CF5-94E8-7D52D01059D2}"/>
          </ac:spMkLst>
        </pc:spChg>
        <pc:spChg chg="add del">
          <ac:chgData name="Liudmyla Holoporova (2510891)" userId="S::2510891@student.uwtsd.ac.uk::73f852ce-686f-428d-9bd6-a05d235341e6" providerId="AD" clId="Web-{6D8954BE-C3A6-AB14-7E5B-14937078A2C7}" dt="2026-03-12T20:01:54.427" v="37"/>
          <ac:spMkLst>
            <pc:docMk/>
            <pc:sldMk cId="2027932934" sldId="283"/>
            <ac:spMk id="39" creationId="{CBF9EBB4-5078-47B2-AAA0-DF4A88D8182A}"/>
          </ac:spMkLst>
        </pc:spChg>
        <pc:spChg chg="add del">
          <ac:chgData name="Liudmyla Holoporova (2510891)" userId="S::2510891@student.uwtsd.ac.uk::73f852ce-686f-428d-9bd6-a05d235341e6" providerId="AD" clId="Web-{6D8954BE-C3A6-AB14-7E5B-14937078A2C7}" dt="2026-03-12T20:04:14.322" v="41"/>
          <ac:spMkLst>
            <pc:docMk/>
            <pc:sldMk cId="2027932934" sldId="283"/>
            <ac:spMk id="40" creationId="{D4771268-CB57-404A-9271-370EB28F6090}"/>
          </ac:spMkLst>
        </pc:spChg>
        <pc:spChg chg="add del">
          <ac:chgData name="Liudmyla Holoporova (2510891)" userId="S::2510891@student.uwtsd.ac.uk::73f852ce-686f-428d-9bd6-a05d235341e6" providerId="AD" clId="Web-{6D8954BE-C3A6-AB14-7E5B-14937078A2C7}" dt="2026-03-12T20:06:51.139" v="49"/>
          <ac:spMkLst>
            <pc:docMk/>
            <pc:sldMk cId="2027932934" sldId="283"/>
            <ac:spMk id="41" creationId="{C7D023E4-8DE1-436E-9847-ED6A4B4B04FD}"/>
          </ac:spMkLst>
        </pc:spChg>
        <pc:grpChg chg="add del">
          <ac:chgData name="Liudmyla Holoporova (2510891)" userId="S::2510891@student.uwtsd.ac.uk::73f852ce-686f-428d-9bd6-a05d235341e6" providerId="AD" clId="Web-{6D8954BE-C3A6-AB14-7E5B-14937078A2C7}" dt="2026-03-12T20:06:51.139" v="49"/>
          <ac:grpSpMkLst>
            <pc:docMk/>
            <pc:sldMk cId="2027932934" sldId="283"/>
            <ac:grpSpMk id="42" creationId="{C2616E71-7702-4514-BCE4-BAADB22ED832}"/>
          </ac:grpSpMkLst>
        </pc:grpChg>
        <pc:grpChg chg="add del">
          <ac:chgData name="Liudmyla Holoporova (2510891)" userId="S::2510891@student.uwtsd.ac.uk::73f852ce-686f-428d-9bd6-a05d235341e6" providerId="AD" clId="Web-{6D8954BE-C3A6-AB14-7E5B-14937078A2C7}" dt="2026-03-12T20:06:51.139" v="49"/>
          <ac:grpSpMkLst>
            <pc:docMk/>
            <pc:sldMk cId="2027932934" sldId="283"/>
            <ac:grpSpMk id="45" creationId="{A2840072-D6EC-480D-9A1B-928B36F9238D}"/>
          </ac:grpSpMkLst>
        </pc:grpChg>
        <pc:grpChg chg="add del">
          <ac:chgData name="Liudmyla Holoporova (2510891)" userId="S::2510891@student.uwtsd.ac.uk::73f852ce-686f-428d-9bd6-a05d235341e6" providerId="AD" clId="Web-{6D8954BE-C3A6-AB14-7E5B-14937078A2C7}" dt="2026-03-12T20:06:51.139" v="49"/>
          <ac:grpSpMkLst>
            <pc:docMk/>
            <pc:sldMk cId="2027932934" sldId="283"/>
            <ac:grpSpMk id="48" creationId="{E27AF472-EAE3-4572-AB69-B92BD10DBC6D}"/>
          </ac:grpSpMkLst>
        </pc:grpChg>
        <pc:picChg chg="mod">
          <ac:chgData name="Liudmyla Holoporova (2510891)" userId="S::2510891@student.uwtsd.ac.uk::73f852ce-686f-428d-9bd6-a05d235341e6" providerId="AD" clId="Web-{6D8954BE-C3A6-AB14-7E5B-14937078A2C7}" dt="2026-03-12T20:06:51.139" v="49"/>
          <ac:picMkLst>
            <pc:docMk/>
            <pc:sldMk cId="2027932934" sldId="283"/>
            <ac:picMk id="4" creationId="{F5A8628A-428B-AEAB-8ACD-9FB31B2EA86D}"/>
          </ac:picMkLst>
        </pc:picChg>
      </pc:sldChg>
      <pc:sldChg chg="addSp delSp modSp mod setBg modClrScheme chgLayout">
        <pc:chgData name="Liudmyla Holoporova (2510891)" userId="S::2510891@student.uwtsd.ac.uk::73f852ce-686f-428d-9bd6-a05d235341e6" providerId="AD" clId="Web-{6D8954BE-C3A6-AB14-7E5B-14937078A2C7}" dt="2026-03-12T20:04:29.760" v="42"/>
        <pc:sldMkLst>
          <pc:docMk/>
          <pc:sldMk cId="4201251292" sldId="284"/>
        </pc:sldMkLst>
        <pc:spChg chg="mod ord">
          <ac:chgData name="Liudmyla Holoporova (2510891)" userId="S::2510891@student.uwtsd.ac.uk::73f852ce-686f-428d-9bd6-a05d235341e6" providerId="AD" clId="Web-{6D8954BE-C3A6-AB14-7E5B-14937078A2C7}" dt="2026-03-12T19:59:43.389" v="35"/>
          <ac:spMkLst>
            <pc:docMk/>
            <pc:sldMk cId="4201251292" sldId="284"/>
            <ac:spMk id="2" creationId="{5F47418D-F6AB-EB85-9438-112D5AE7E393}"/>
          </ac:spMkLst>
        </pc:spChg>
        <pc:spChg chg="mod">
          <ac:chgData name="Liudmyla Holoporova (2510891)" userId="S::2510891@student.uwtsd.ac.uk::73f852ce-686f-428d-9bd6-a05d235341e6" providerId="AD" clId="Web-{6D8954BE-C3A6-AB14-7E5B-14937078A2C7}" dt="2026-03-12T19:59:43.389" v="35"/>
          <ac:spMkLst>
            <pc:docMk/>
            <pc:sldMk cId="4201251292" sldId="284"/>
            <ac:spMk id="6" creationId="{89DA9242-6783-E5FA-3A66-491F66562690}"/>
          </ac:spMkLst>
        </pc:spChg>
        <pc:spChg chg="add del">
          <ac:chgData name="Liudmyla Holoporova (2510891)" userId="S::2510891@student.uwtsd.ac.uk::73f852ce-686f-428d-9bd6-a05d235341e6" providerId="AD" clId="Web-{6D8954BE-C3A6-AB14-7E5B-14937078A2C7}" dt="2026-03-12T19:59:43.389" v="35"/>
          <ac:spMkLst>
            <pc:docMk/>
            <pc:sldMk cId="4201251292" sldId="284"/>
            <ac:spMk id="13" creationId="{C3420C89-0B09-4632-A4AF-3971D08BF7A8}"/>
          </ac:spMkLst>
        </pc:spChg>
        <pc:spChg chg="add del">
          <ac:chgData name="Liudmyla Holoporova (2510891)" userId="S::2510891@student.uwtsd.ac.uk::73f852ce-686f-428d-9bd6-a05d235341e6" providerId="AD" clId="Web-{6D8954BE-C3A6-AB14-7E5B-14937078A2C7}" dt="2026-03-12T19:59:43.389" v="35"/>
          <ac:spMkLst>
            <pc:docMk/>
            <pc:sldMk cId="4201251292" sldId="284"/>
            <ac:spMk id="15" creationId="{4E5CBA61-BF74-40B4-A3A8-366BBA626CCF}"/>
          </ac:spMkLst>
        </pc:spChg>
        <pc:grpChg chg="add del">
          <ac:chgData name="Liudmyla Holoporova (2510891)" userId="S::2510891@student.uwtsd.ac.uk::73f852ce-686f-428d-9bd6-a05d235341e6" providerId="AD" clId="Web-{6D8954BE-C3A6-AB14-7E5B-14937078A2C7}" dt="2026-03-12T19:59:43.389" v="35"/>
          <ac:grpSpMkLst>
            <pc:docMk/>
            <pc:sldMk cId="4201251292" sldId="284"/>
            <ac:grpSpMk id="17" creationId="{AC27E70C-5470-4262-B9CE-AE52C51CF4C1}"/>
          </ac:grpSpMkLst>
        </pc:grpChg>
        <pc:grpChg chg="add del">
          <ac:chgData name="Liudmyla Holoporova (2510891)" userId="S::2510891@student.uwtsd.ac.uk::73f852ce-686f-428d-9bd6-a05d235341e6" providerId="AD" clId="Web-{6D8954BE-C3A6-AB14-7E5B-14937078A2C7}" dt="2026-03-12T19:59:43.389" v="35"/>
          <ac:grpSpMkLst>
            <pc:docMk/>
            <pc:sldMk cId="4201251292" sldId="284"/>
            <ac:grpSpMk id="21" creationId="{E27AF472-EAE3-4572-AB69-B92BD10DBC6D}"/>
          </ac:grpSpMkLst>
        </pc:grpChg>
        <pc:graphicFrameChg chg="mod ord modGraphic">
          <ac:chgData name="Liudmyla Holoporova (2510891)" userId="S::2510891@student.uwtsd.ac.uk::73f852ce-686f-428d-9bd6-a05d235341e6" providerId="AD" clId="Web-{6D8954BE-C3A6-AB14-7E5B-14937078A2C7}" dt="2026-03-12T20:04:29.760" v="42"/>
          <ac:graphicFrameMkLst>
            <pc:docMk/>
            <pc:sldMk cId="4201251292" sldId="284"/>
            <ac:graphicFrameMk id="8" creationId="{C1F64063-D5A9-1E93-1670-4A954AE7E611}"/>
          </ac:graphicFrameMkLst>
        </pc:graphicFrameChg>
        <pc:picChg chg="mod ord">
          <ac:chgData name="Liudmyla Holoporova (2510891)" userId="S::2510891@student.uwtsd.ac.uk::73f852ce-686f-428d-9bd6-a05d235341e6" providerId="AD" clId="Web-{6D8954BE-C3A6-AB14-7E5B-14937078A2C7}" dt="2026-03-12T19:59:43.389" v="35"/>
          <ac:picMkLst>
            <pc:docMk/>
            <pc:sldMk cId="4201251292" sldId="284"/>
            <ac:picMk id="5" creationId="{04C35C22-88F4-9294-38AF-F12C2E14B633}"/>
          </ac:picMkLst>
        </pc:picChg>
      </pc:sldChg>
      <pc:sldChg chg="modSp mod modClrScheme chgLayout">
        <pc:chgData name="Liudmyla Holoporova (2510891)" userId="S::2510891@student.uwtsd.ac.uk::73f852ce-686f-428d-9bd6-a05d235341e6" providerId="AD" clId="Web-{6D8954BE-C3A6-AB14-7E5B-14937078A2C7}" dt="2026-03-12T19:53:44.282" v="19"/>
        <pc:sldMkLst>
          <pc:docMk/>
          <pc:sldMk cId="3498567700" sldId="286"/>
        </pc:sldMkLst>
        <pc:spChg chg="mod ord">
          <ac:chgData name="Liudmyla Holoporova (2510891)" userId="S::2510891@student.uwtsd.ac.uk::73f852ce-686f-428d-9bd6-a05d235341e6" providerId="AD" clId="Web-{6D8954BE-C3A6-AB14-7E5B-14937078A2C7}" dt="2026-03-12T19:53:44.282" v="19"/>
          <ac:spMkLst>
            <pc:docMk/>
            <pc:sldMk cId="3498567700" sldId="286"/>
            <ac:spMk id="2" creationId="{46FFC654-93D8-4C7E-62DA-2787EAF2326F}"/>
          </ac:spMkLst>
        </pc:spChg>
        <pc:spChg chg="mod ord">
          <ac:chgData name="Liudmyla Holoporova (2510891)" userId="S::2510891@student.uwtsd.ac.uk::73f852ce-686f-428d-9bd6-a05d235341e6" providerId="AD" clId="Web-{6D8954BE-C3A6-AB14-7E5B-14937078A2C7}" dt="2026-03-12T19:53:44.282" v="19"/>
          <ac:spMkLst>
            <pc:docMk/>
            <pc:sldMk cId="3498567700" sldId="286"/>
            <ac:spMk id="3" creationId="{7078BCF9-36F5-9C5C-3522-FEBC449C8815}"/>
          </ac:spMkLst>
        </pc:spChg>
      </pc:sldChg>
      <pc:sldChg chg="modSp mod modClrScheme chgLayout">
        <pc:chgData name="Liudmyla Holoporova (2510891)" userId="S::2510891@student.uwtsd.ac.uk::73f852ce-686f-428d-9bd6-a05d235341e6" providerId="AD" clId="Web-{6D8954BE-C3A6-AB14-7E5B-14937078A2C7}" dt="2026-03-12T19:53:44.282" v="19"/>
        <pc:sldMkLst>
          <pc:docMk/>
          <pc:sldMk cId="1927413512" sldId="287"/>
        </pc:sldMkLst>
        <pc:spChg chg="mod ord">
          <ac:chgData name="Liudmyla Holoporova (2510891)" userId="S::2510891@student.uwtsd.ac.uk::73f852ce-686f-428d-9bd6-a05d235341e6" providerId="AD" clId="Web-{6D8954BE-C3A6-AB14-7E5B-14937078A2C7}" dt="2026-03-12T19:53:44.282" v="19"/>
          <ac:spMkLst>
            <pc:docMk/>
            <pc:sldMk cId="1927413512" sldId="287"/>
            <ac:spMk id="2" creationId="{4BBDA51E-5D45-043C-1A03-8C83F4CF3BD7}"/>
          </ac:spMkLst>
        </pc:spChg>
      </pc:sldChg>
      <pc:sldChg chg="mod modClrScheme chgLayout">
        <pc:chgData name="Liudmyla Holoporova (2510891)" userId="S::2510891@student.uwtsd.ac.uk::73f852ce-686f-428d-9bd6-a05d235341e6" providerId="AD" clId="Web-{6D8954BE-C3A6-AB14-7E5B-14937078A2C7}" dt="2026-03-12T19:53:44.282" v="19"/>
        <pc:sldMkLst>
          <pc:docMk/>
          <pc:sldMk cId="1863728233" sldId="288"/>
        </pc:sldMkLst>
      </pc:sldChg>
      <pc:sldChg chg="mod modClrScheme chgLayout">
        <pc:chgData name="Liudmyla Holoporova (2510891)" userId="S::2510891@student.uwtsd.ac.uk::73f852ce-686f-428d-9bd6-a05d235341e6" providerId="AD" clId="Web-{6D8954BE-C3A6-AB14-7E5B-14937078A2C7}" dt="2026-03-12T19:53:44.282" v="19"/>
        <pc:sldMkLst>
          <pc:docMk/>
          <pc:sldMk cId="3549171865" sldId="289"/>
        </pc:sldMkLst>
      </pc:sldChg>
      <pc:sldChg chg="modSp mod modClrScheme chgLayout">
        <pc:chgData name="Liudmyla Holoporova (2510891)" userId="S::2510891@student.uwtsd.ac.uk::73f852ce-686f-428d-9bd6-a05d235341e6" providerId="AD" clId="Web-{6D8954BE-C3A6-AB14-7E5B-14937078A2C7}" dt="2026-03-12T19:53:44.282" v="19"/>
        <pc:sldMkLst>
          <pc:docMk/>
          <pc:sldMk cId="590208159" sldId="290"/>
        </pc:sldMkLst>
        <pc:spChg chg="mod ord">
          <ac:chgData name="Liudmyla Holoporova (2510891)" userId="S::2510891@student.uwtsd.ac.uk::73f852ce-686f-428d-9bd6-a05d235341e6" providerId="AD" clId="Web-{6D8954BE-C3A6-AB14-7E5B-14937078A2C7}" dt="2026-03-12T19:53:44.282" v="19"/>
          <ac:spMkLst>
            <pc:docMk/>
            <pc:sldMk cId="590208159" sldId="290"/>
            <ac:spMk id="2" creationId="{870CEF77-3ACE-E887-9452-8158B03FABAD}"/>
          </ac:spMkLst>
        </pc:spChg>
      </pc:sldChg>
      <pc:sldChg chg="modSp mod modClrScheme chgLayout">
        <pc:chgData name="Liudmyla Holoporova (2510891)" userId="S::2510891@student.uwtsd.ac.uk::73f852ce-686f-428d-9bd6-a05d235341e6" providerId="AD" clId="Web-{6D8954BE-C3A6-AB14-7E5B-14937078A2C7}" dt="2026-03-12T19:53:44.282" v="19"/>
        <pc:sldMkLst>
          <pc:docMk/>
          <pc:sldMk cId="4264962133" sldId="291"/>
        </pc:sldMkLst>
        <pc:spChg chg="mod ord">
          <ac:chgData name="Liudmyla Holoporova (2510891)" userId="S::2510891@student.uwtsd.ac.uk::73f852ce-686f-428d-9bd6-a05d235341e6" providerId="AD" clId="Web-{6D8954BE-C3A6-AB14-7E5B-14937078A2C7}" dt="2026-03-12T19:53:44.282" v="19"/>
          <ac:spMkLst>
            <pc:docMk/>
            <pc:sldMk cId="4264962133" sldId="291"/>
            <ac:spMk id="2" creationId="{827CD650-647A-A4C6-2758-EB05B5A62FB0}"/>
          </ac:spMkLst>
        </pc:spChg>
      </pc:sldChg>
      <pc:sldChg chg="modSp mod modClrScheme chgLayout">
        <pc:chgData name="Liudmyla Holoporova (2510891)" userId="S::2510891@student.uwtsd.ac.uk::73f852ce-686f-428d-9bd6-a05d235341e6" providerId="AD" clId="Web-{6D8954BE-C3A6-AB14-7E5B-14937078A2C7}" dt="2026-03-12T19:53:44.282" v="19"/>
        <pc:sldMkLst>
          <pc:docMk/>
          <pc:sldMk cId="2151895726" sldId="293"/>
        </pc:sldMkLst>
        <pc:spChg chg="mod ord">
          <ac:chgData name="Liudmyla Holoporova (2510891)" userId="S::2510891@student.uwtsd.ac.uk::73f852ce-686f-428d-9bd6-a05d235341e6" providerId="AD" clId="Web-{6D8954BE-C3A6-AB14-7E5B-14937078A2C7}" dt="2026-03-12T19:53:44.282" v="19"/>
          <ac:spMkLst>
            <pc:docMk/>
            <pc:sldMk cId="2151895726" sldId="293"/>
            <ac:spMk id="2" creationId="{4C952CB2-2F96-A048-554A-04727F5363AB}"/>
          </ac:spMkLst>
        </pc:spChg>
        <pc:spChg chg="mod ord">
          <ac:chgData name="Liudmyla Holoporova (2510891)" userId="S::2510891@student.uwtsd.ac.uk::73f852ce-686f-428d-9bd6-a05d235341e6" providerId="AD" clId="Web-{6D8954BE-C3A6-AB14-7E5B-14937078A2C7}" dt="2026-03-12T19:53:44.282" v="19"/>
          <ac:spMkLst>
            <pc:docMk/>
            <pc:sldMk cId="2151895726" sldId="293"/>
            <ac:spMk id="3" creationId="{BFD4A9C6-DEFC-1F7F-E5FE-FE1624F41231}"/>
          </ac:spMkLst>
        </pc:spChg>
      </pc:sldChg>
      <pc:sldMasterChg chg="add del addSldLayout delSldLayout">
        <pc:chgData name="Liudmyla Holoporova (2510891)" userId="S::2510891@student.uwtsd.ac.uk::73f852ce-686f-428d-9bd6-a05d235341e6" providerId="AD" clId="Web-{6D8954BE-C3A6-AB14-7E5B-14937078A2C7}" dt="2026-03-12T19:53:44.282" v="19"/>
        <pc:sldMasterMkLst>
          <pc:docMk/>
          <pc:sldMasterMk cId="792550636" sldId="2147483767"/>
        </pc:sldMasterMkLst>
        <pc:sldLayoutChg chg="add del">
          <pc:chgData name="Liudmyla Holoporova (2510891)" userId="S::2510891@student.uwtsd.ac.uk::73f852ce-686f-428d-9bd6-a05d235341e6" providerId="AD" clId="Web-{6D8954BE-C3A6-AB14-7E5B-14937078A2C7}" dt="2026-03-12T19:53:44.282" v="19"/>
          <pc:sldLayoutMkLst>
            <pc:docMk/>
            <pc:sldMasterMk cId="792550636" sldId="2147483767"/>
            <pc:sldLayoutMk cId="2750525807" sldId="2147483768"/>
          </pc:sldLayoutMkLst>
        </pc:sldLayoutChg>
        <pc:sldLayoutChg chg="add del">
          <pc:chgData name="Liudmyla Holoporova (2510891)" userId="S::2510891@student.uwtsd.ac.uk::73f852ce-686f-428d-9bd6-a05d235341e6" providerId="AD" clId="Web-{6D8954BE-C3A6-AB14-7E5B-14937078A2C7}" dt="2026-03-12T19:53:44.282" v="19"/>
          <pc:sldLayoutMkLst>
            <pc:docMk/>
            <pc:sldMasterMk cId="792550636" sldId="2147483767"/>
            <pc:sldLayoutMk cId="386315052" sldId="2147483769"/>
          </pc:sldLayoutMkLst>
        </pc:sldLayoutChg>
        <pc:sldLayoutChg chg="add del">
          <pc:chgData name="Liudmyla Holoporova (2510891)" userId="S::2510891@student.uwtsd.ac.uk::73f852ce-686f-428d-9bd6-a05d235341e6" providerId="AD" clId="Web-{6D8954BE-C3A6-AB14-7E5B-14937078A2C7}" dt="2026-03-12T19:53:44.282" v="19"/>
          <pc:sldLayoutMkLst>
            <pc:docMk/>
            <pc:sldMasterMk cId="792550636" sldId="2147483767"/>
            <pc:sldLayoutMk cId="3279136201" sldId="2147483770"/>
          </pc:sldLayoutMkLst>
        </pc:sldLayoutChg>
        <pc:sldLayoutChg chg="add del">
          <pc:chgData name="Liudmyla Holoporova (2510891)" userId="S::2510891@student.uwtsd.ac.uk::73f852ce-686f-428d-9bd6-a05d235341e6" providerId="AD" clId="Web-{6D8954BE-C3A6-AB14-7E5B-14937078A2C7}" dt="2026-03-12T19:53:44.282" v="19"/>
          <pc:sldLayoutMkLst>
            <pc:docMk/>
            <pc:sldMasterMk cId="792550636" sldId="2147483767"/>
            <pc:sldLayoutMk cId="3161022625" sldId="2147483771"/>
          </pc:sldLayoutMkLst>
        </pc:sldLayoutChg>
        <pc:sldLayoutChg chg="add del">
          <pc:chgData name="Liudmyla Holoporova (2510891)" userId="S::2510891@student.uwtsd.ac.uk::73f852ce-686f-428d-9bd6-a05d235341e6" providerId="AD" clId="Web-{6D8954BE-C3A6-AB14-7E5B-14937078A2C7}" dt="2026-03-12T19:53:44.282" v="19"/>
          <pc:sldLayoutMkLst>
            <pc:docMk/>
            <pc:sldMasterMk cId="792550636" sldId="2147483767"/>
            <pc:sldLayoutMk cId="1084360788" sldId="2147483772"/>
          </pc:sldLayoutMkLst>
        </pc:sldLayoutChg>
        <pc:sldLayoutChg chg="add del">
          <pc:chgData name="Liudmyla Holoporova (2510891)" userId="S::2510891@student.uwtsd.ac.uk::73f852ce-686f-428d-9bd6-a05d235341e6" providerId="AD" clId="Web-{6D8954BE-C3A6-AB14-7E5B-14937078A2C7}" dt="2026-03-12T19:53:44.282" v="19"/>
          <pc:sldLayoutMkLst>
            <pc:docMk/>
            <pc:sldMasterMk cId="792550636" sldId="2147483767"/>
            <pc:sldLayoutMk cId="969184897" sldId="2147483773"/>
          </pc:sldLayoutMkLst>
        </pc:sldLayoutChg>
        <pc:sldLayoutChg chg="add del">
          <pc:chgData name="Liudmyla Holoporova (2510891)" userId="S::2510891@student.uwtsd.ac.uk::73f852ce-686f-428d-9bd6-a05d235341e6" providerId="AD" clId="Web-{6D8954BE-C3A6-AB14-7E5B-14937078A2C7}" dt="2026-03-12T19:53:44.282" v="19"/>
          <pc:sldLayoutMkLst>
            <pc:docMk/>
            <pc:sldMasterMk cId="792550636" sldId="2147483767"/>
            <pc:sldLayoutMk cId="253961256" sldId="2147483774"/>
          </pc:sldLayoutMkLst>
        </pc:sldLayoutChg>
        <pc:sldLayoutChg chg="add del">
          <pc:chgData name="Liudmyla Holoporova (2510891)" userId="S::2510891@student.uwtsd.ac.uk::73f852ce-686f-428d-9bd6-a05d235341e6" providerId="AD" clId="Web-{6D8954BE-C3A6-AB14-7E5B-14937078A2C7}" dt="2026-03-12T19:53:44.282" v="19"/>
          <pc:sldLayoutMkLst>
            <pc:docMk/>
            <pc:sldMasterMk cId="792550636" sldId="2147483767"/>
            <pc:sldLayoutMk cId="329142899" sldId="2147483775"/>
          </pc:sldLayoutMkLst>
        </pc:sldLayoutChg>
        <pc:sldLayoutChg chg="add del">
          <pc:chgData name="Liudmyla Holoporova (2510891)" userId="S::2510891@student.uwtsd.ac.uk::73f852ce-686f-428d-9bd6-a05d235341e6" providerId="AD" clId="Web-{6D8954BE-C3A6-AB14-7E5B-14937078A2C7}" dt="2026-03-12T19:53:44.282" v="19"/>
          <pc:sldLayoutMkLst>
            <pc:docMk/>
            <pc:sldMasterMk cId="792550636" sldId="2147483767"/>
            <pc:sldLayoutMk cId="2304332600" sldId="2147483776"/>
          </pc:sldLayoutMkLst>
        </pc:sldLayoutChg>
        <pc:sldLayoutChg chg="add del">
          <pc:chgData name="Liudmyla Holoporova (2510891)" userId="S::2510891@student.uwtsd.ac.uk::73f852ce-686f-428d-9bd6-a05d235341e6" providerId="AD" clId="Web-{6D8954BE-C3A6-AB14-7E5B-14937078A2C7}" dt="2026-03-12T19:53:44.282" v="19"/>
          <pc:sldLayoutMkLst>
            <pc:docMk/>
            <pc:sldMasterMk cId="792550636" sldId="2147483767"/>
            <pc:sldLayoutMk cId="1371096773" sldId="2147483777"/>
          </pc:sldLayoutMkLst>
        </pc:sldLayoutChg>
        <pc:sldLayoutChg chg="add del">
          <pc:chgData name="Liudmyla Holoporova (2510891)" userId="S::2510891@student.uwtsd.ac.uk::73f852ce-686f-428d-9bd6-a05d235341e6" providerId="AD" clId="Web-{6D8954BE-C3A6-AB14-7E5B-14937078A2C7}" dt="2026-03-12T19:53:44.282" v="19"/>
          <pc:sldLayoutMkLst>
            <pc:docMk/>
            <pc:sldMasterMk cId="792550636" sldId="2147483767"/>
            <pc:sldLayoutMk cId="2977465032" sldId="2147483778"/>
          </pc:sldLayoutMkLst>
        </pc:sldLayoutChg>
      </pc:sldMasterChg>
      <pc:sldMasterChg chg="add del addSldLayout delSldLayout modSldLayout">
        <pc:chgData name="Liudmyla Holoporova (2510891)" userId="S::2510891@student.uwtsd.ac.uk::73f852ce-686f-428d-9bd6-a05d235341e6" providerId="AD" clId="Web-{6D8954BE-C3A6-AB14-7E5B-14937078A2C7}" dt="2026-03-12T19:53:44.282" v="19"/>
        <pc:sldMasterMkLst>
          <pc:docMk/>
          <pc:sldMasterMk cId="615652081" sldId="2147483779"/>
        </pc:sldMasterMkLst>
        <pc:sldLayoutChg chg="add del mod replId">
          <pc:chgData name="Liudmyla Holoporova (2510891)" userId="S::2510891@student.uwtsd.ac.uk::73f852ce-686f-428d-9bd6-a05d235341e6" providerId="AD" clId="Web-{6D8954BE-C3A6-AB14-7E5B-14937078A2C7}" dt="2026-03-12T19:53:44.282" v="19"/>
          <pc:sldLayoutMkLst>
            <pc:docMk/>
            <pc:sldMasterMk cId="615652081" sldId="2147483779"/>
            <pc:sldLayoutMk cId="121682701" sldId="2147483780"/>
          </pc:sldLayoutMkLst>
        </pc:sldLayoutChg>
        <pc:sldLayoutChg chg="add del mod replId">
          <pc:chgData name="Liudmyla Holoporova (2510891)" userId="S::2510891@student.uwtsd.ac.uk::73f852ce-686f-428d-9bd6-a05d235341e6" providerId="AD" clId="Web-{6D8954BE-C3A6-AB14-7E5B-14937078A2C7}" dt="2026-03-12T19:53:44.282" v="19"/>
          <pc:sldLayoutMkLst>
            <pc:docMk/>
            <pc:sldMasterMk cId="615652081" sldId="2147483779"/>
            <pc:sldLayoutMk cId="2627394238" sldId="2147483781"/>
          </pc:sldLayoutMkLst>
        </pc:sldLayoutChg>
        <pc:sldLayoutChg chg="add del mod replId">
          <pc:chgData name="Liudmyla Holoporova (2510891)" userId="S::2510891@student.uwtsd.ac.uk::73f852ce-686f-428d-9bd6-a05d235341e6" providerId="AD" clId="Web-{6D8954BE-C3A6-AB14-7E5B-14937078A2C7}" dt="2026-03-12T19:53:44.282" v="19"/>
          <pc:sldLayoutMkLst>
            <pc:docMk/>
            <pc:sldMasterMk cId="615652081" sldId="2147483779"/>
            <pc:sldLayoutMk cId="3707277310" sldId="2147483782"/>
          </pc:sldLayoutMkLst>
        </pc:sldLayoutChg>
        <pc:sldLayoutChg chg="add del mod replId">
          <pc:chgData name="Liudmyla Holoporova (2510891)" userId="S::2510891@student.uwtsd.ac.uk::73f852ce-686f-428d-9bd6-a05d235341e6" providerId="AD" clId="Web-{6D8954BE-C3A6-AB14-7E5B-14937078A2C7}" dt="2026-03-12T19:53:44.282" v="19"/>
          <pc:sldLayoutMkLst>
            <pc:docMk/>
            <pc:sldMasterMk cId="615652081" sldId="2147483779"/>
            <pc:sldLayoutMk cId="21249358" sldId="2147483783"/>
          </pc:sldLayoutMkLst>
        </pc:sldLayoutChg>
        <pc:sldLayoutChg chg="add del mod replId">
          <pc:chgData name="Liudmyla Holoporova (2510891)" userId="S::2510891@student.uwtsd.ac.uk::73f852ce-686f-428d-9bd6-a05d235341e6" providerId="AD" clId="Web-{6D8954BE-C3A6-AB14-7E5B-14937078A2C7}" dt="2026-03-12T19:53:44.282" v="19"/>
          <pc:sldLayoutMkLst>
            <pc:docMk/>
            <pc:sldMasterMk cId="615652081" sldId="2147483779"/>
            <pc:sldLayoutMk cId="690084640" sldId="2147483784"/>
          </pc:sldLayoutMkLst>
        </pc:sldLayoutChg>
        <pc:sldLayoutChg chg="add del mod replId">
          <pc:chgData name="Liudmyla Holoporova (2510891)" userId="S::2510891@student.uwtsd.ac.uk::73f852ce-686f-428d-9bd6-a05d235341e6" providerId="AD" clId="Web-{6D8954BE-C3A6-AB14-7E5B-14937078A2C7}" dt="2026-03-12T19:53:44.282" v="19"/>
          <pc:sldLayoutMkLst>
            <pc:docMk/>
            <pc:sldMasterMk cId="615652081" sldId="2147483779"/>
            <pc:sldLayoutMk cId="1236941252" sldId="2147483785"/>
          </pc:sldLayoutMkLst>
        </pc:sldLayoutChg>
        <pc:sldLayoutChg chg="add del mod replId">
          <pc:chgData name="Liudmyla Holoporova (2510891)" userId="S::2510891@student.uwtsd.ac.uk::73f852ce-686f-428d-9bd6-a05d235341e6" providerId="AD" clId="Web-{6D8954BE-C3A6-AB14-7E5B-14937078A2C7}" dt="2026-03-12T19:53:44.282" v="19"/>
          <pc:sldLayoutMkLst>
            <pc:docMk/>
            <pc:sldMasterMk cId="615652081" sldId="2147483779"/>
            <pc:sldLayoutMk cId="3895953999" sldId="2147483786"/>
          </pc:sldLayoutMkLst>
        </pc:sldLayoutChg>
        <pc:sldLayoutChg chg="add del mod replId">
          <pc:chgData name="Liudmyla Holoporova (2510891)" userId="S::2510891@student.uwtsd.ac.uk::73f852ce-686f-428d-9bd6-a05d235341e6" providerId="AD" clId="Web-{6D8954BE-C3A6-AB14-7E5B-14937078A2C7}" dt="2026-03-12T19:53:44.282" v="19"/>
          <pc:sldLayoutMkLst>
            <pc:docMk/>
            <pc:sldMasterMk cId="615652081" sldId="2147483779"/>
            <pc:sldLayoutMk cId="3710068866" sldId="2147483787"/>
          </pc:sldLayoutMkLst>
        </pc:sldLayoutChg>
        <pc:sldLayoutChg chg="add del mod replId">
          <pc:chgData name="Liudmyla Holoporova (2510891)" userId="S::2510891@student.uwtsd.ac.uk::73f852ce-686f-428d-9bd6-a05d235341e6" providerId="AD" clId="Web-{6D8954BE-C3A6-AB14-7E5B-14937078A2C7}" dt="2026-03-12T19:53:44.282" v="19"/>
          <pc:sldLayoutMkLst>
            <pc:docMk/>
            <pc:sldMasterMk cId="615652081" sldId="2147483779"/>
            <pc:sldLayoutMk cId="648770222" sldId="2147483788"/>
          </pc:sldLayoutMkLst>
        </pc:sldLayoutChg>
        <pc:sldLayoutChg chg="add del mod replId">
          <pc:chgData name="Liudmyla Holoporova (2510891)" userId="S::2510891@student.uwtsd.ac.uk::73f852ce-686f-428d-9bd6-a05d235341e6" providerId="AD" clId="Web-{6D8954BE-C3A6-AB14-7E5B-14937078A2C7}" dt="2026-03-12T19:53:44.282" v="19"/>
          <pc:sldLayoutMkLst>
            <pc:docMk/>
            <pc:sldMasterMk cId="615652081" sldId="2147483779"/>
            <pc:sldLayoutMk cId="798249606" sldId="2147483789"/>
          </pc:sldLayoutMkLst>
        </pc:sldLayoutChg>
        <pc:sldLayoutChg chg="add del mod replId">
          <pc:chgData name="Liudmyla Holoporova (2510891)" userId="S::2510891@student.uwtsd.ac.uk::73f852ce-686f-428d-9bd6-a05d235341e6" providerId="AD" clId="Web-{6D8954BE-C3A6-AB14-7E5B-14937078A2C7}" dt="2026-03-12T19:53:44.282" v="19"/>
          <pc:sldLayoutMkLst>
            <pc:docMk/>
            <pc:sldMasterMk cId="615652081" sldId="2147483779"/>
            <pc:sldLayoutMk cId="1374431889" sldId="2147483790"/>
          </pc:sldLayoutMkLst>
        </pc:sldLayoutChg>
      </pc:sldMasterChg>
      <pc:sldMasterChg chg="add del addSldLayout delSldLayout modSldLayout">
        <pc:chgData name="Liudmyla Holoporova (2510891)" userId="S::2510891@student.uwtsd.ac.uk::73f852ce-686f-428d-9bd6-a05d235341e6" providerId="AD" clId="Web-{6D8954BE-C3A6-AB14-7E5B-14937078A2C7}" dt="2026-03-12T19:52:41.187" v="17"/>
        <pc:sldMasterMkLst>
          <pc:docMk/>
          <pc:sldMasterMk cId="2029866917" sldId="2147483779"/>
        </pc:sldMasterMkLst>
        <pc:sldLayoutChg chg="add del mod replId">
          <pc:chgData name="Liudmyla Holoporova (2510891)" userId="S::2510891@student.uwtsd.ac.uk::73f852ce-686f-428d-9bd6-a05d235341e6" providerId="AD" clId="Web-{6D8954BE-C3A6-AB14-7E5B-14937078A2C7}" dt="2026-03-12T19:52:41.187" v="17"/>
          <pc:sldLayoutMkLst>
            <pc:docMk/>
            <pc:sldMasterMk cId="2029866917" sldId="2147483779"/>
            <pc:sldLayoutMk cId="2048062638" sldId="2147483780"/>
          </pc:sldLayoutMkLst>
        </pc:sldLayoutChg>
        <pc:sldLayoutChg chg="add del mod replId">
          <pc:chgData name="Liudmyla Holoporova (2510891)" userId="S::2510891@student.uwtsd.ac.uk::73f852ce-686f-428d-9bd6-a05d235341e6" providerId="AD" clId="Web-{6D8954BE-C3A6-AB14-7E5B-14937078A2C7}" dt="2026-03-12T19:52:41.187" v="17"/>
          <pc:sldLayoutMkLst>
            <pc:docMk/>
            <pc:sldMasterMk cId="2029866917" sldId="2147483779"/>
            <pc:sldLayoutMk cId="1198335757" sldId="2147483781"/>
          </pc:sldLayoutMkLst>
        </pc:sldLayoutChg>
        <pc:sldLayoutChg chg="add del mod replId">
          <pc:chgData name="Liudmyla Holoporova (2510891)" userId="S::2510891@student.uwtsd.ac.uk::73f852ce-686f-428d-9bd6-a05d235341e6" providerId="AD" clId="Web-{6D8954BE-C3A6-AB14-7E5B-14937078A2C7}" dt="2026-03-12T19:52:41.187" v="17"/>
          <pc:sldLayoutMkLst>
            <pc:docMk/>
            <pc:sldMasterMk cId="2029866917" sldId="2147483779"/>
            <pc:sldLayoutMk cId="2339854282" sldId="2147483782"/>
          </pc:sldLayoutMkLst>
        </pc:sldLayoutChg>
        <pc:sldLayoutChg chg="add del mod replId">
          <pc:chgData name="Liudmyla Holoporova (2510891)" userId="S::2510891@student.uwtsd.ac.uk::73f852ce-686f-428d-9bd6-a05d235341e6" providerId="AD" clId="Web-{6D8954BE-C3A6-AB14-7E5B-14937078A2C7}" dt="2026-03-12T19:52:41.187" v="17"/>
          <pc:sldLayoutMkLst>
            <pc:docMk/>
            <pc:sldMasterMk cId="2029866917" sldId="2147483779"/>
            <pc:sldLayoutMk cId="4261788181" sldId="2147483783"/>
          </pc:sldLayoutMkLst>
        </pc:sldLayoutChg>
        <pc:sldLayoutChg chg="add del mod replId">
          <pc:chgData name="Liudmyla Holoporova (2510891)" userId="S::2510891@student.uwtsd.ac.uk::73f852ce-686f-428d-9bd6-a05d235341e6" providerId="AD" clId="Web-{6D8954BE-C3A6-AB14-7E5B-14937078A2C7}" dt="2026-03-12T19:52:41.187" v="17"/>
          <pc:sldLayoutMkLst>
            <pc:docMk/>
            <pc:sldMasterMk cId="2029866917" sldId="2147483779"/>
            <pc:sldLayoutMk cId="1887613056" sldId="2147483784"/>
          </pc:sldLayoutMkLst>
        </pc:sldLayoutChg>
        <pc:sldLayoutChg chg="add del mod replId">
          <pc:chgData name="Liudmyla Holoporova (2510891)" userId="S::2510891@student.uwtsd.ac.uk::73f852ce-686f-428d-9bd6-a05d235341e6" providerId="AD" clId="Web-{6D8954BE-C3A6-AB14-7E5B-14937078A2C7}" dt="2026-03-12T19:52:41.187" v="17"/>
          <pc:sldLayoutMkLst>
            <pc:docMk/>
            <pc:sldMasterMk cId="2029866917" sldId="2147483779"/>
            <pc:sldLayoutMk cId="1160690409" sldId="2147483785"/>
          </pc:sldLayoutMkLst>
        </pc:sldLayoutChg>
        <pc:sldLayoutChg chg="add del mod replId">
          <pc:chgData name="Liudmyla Holoporova (2510891)" userId="S::2510891@student.uwtsd.ac.uk::73f852ce-686f-428d-9bd6-a05d235341e6" providerId="AD" clId="Web-{6D8954BE-C3A6-AB14-7E5B-14937078A2C7}" dt="2026-03-12T19:52:41.187" v="17"/>
          <pc:sldLayoutMkLst>
            <pc:docMk/>
            <pc:sldMasterMk cId="2029866917" sldId="2147483779"/>
            <pc:sldLayoutMk cId="3157628354" sldId="2147483786"/>
          </pc:sldLayoutMkLst>
        </pc:sldLayoutChg>
        <pc:sldLayoutChg chg="add del mod replId">
          <pc:chgData name="Liudmyla Holoporova (2510891)" userId="S::2510891@student.uwtsd.ac.uk::73f852ce-686f-428d-9bd6-a05d235341e6" providerId="AD" clId="Web-{6D8954BE-C3A6-AB14-7E5B-14937078A2C7}" dt="2026-03-12T19:52:41.187" v="17"/>
          <pc:sldLayoutMkLst>
            <pc:docMk/>
            <pc:sldMasterMk cId="2029866917" sldId="2147483779"/>
            <pc:sldLayoutMk cId="2115593299" sldId="2147483787"/>
          </pc:sldLayoutMkLst>
        </pc:sldLayoutChg>
        <pc:sldLayoutChg chg="add del mod replId">
          <pc:chgData name="Liudmyla Holoporova (2510891)" userId="S::2510891@student.uwtsd.ac.uk::73f852ce-686f-428d-9bd6-a05d235341e6" providerId="AD" clId="Web-{6D8954BE-C3A6-AB14-7E5B-14937078A2C7}" dt="2026-03-12T19:52:41.187" v="17"/>
          <pc:sldLayoutMkLst>
            <pc:docMk/>
            <pc:sldMasterMk cId="2029866917" sldId="2147483779"/>
            <pc:sldLayoutMk cId="2393649838" sldId="2147483788"/>
          </pc:sldLayoutMkLst>
        </pc:sldLayoutChg>
        <pc:sldLayoutChg chg="add del mod replId">
          <pc:chgData name="Liudmyla Holoporova (2510891)" userId="S::2510891@student.uwtsd.ac.uk::73f852ce-686f-428d-9bd6-a05d235341e6" providerId="AD" clId="Web-{6D8954BE-C3A6-AB14-7E5B-14937078A2C7}" dt="2026-03-12T19:52:41.187" v="17"/>
          <pc:sldLayoutMkLst>
            <pc:docMk/>
            <pc:sldMasterMk cId="2029866917" sldId="2147483779"/>
            <pc:sldLayoutMk cId="1750491898" sldId="2147483789"/>
          </pc:sldLayoutMkLst>
        </pc:sldLayoutChg>
        <pc:sldLayoutChg chg="add del mod replId">
          <pc:chgData name="Liudmyla Holoporova (2510891)" userId="S::2510891@student.uwtsd.ac.uk::73f852ce-686f-428d-9bd6-a05d235341e6" providerId="AD" clId="Web-{6D8954BE-C3A6-AB14-7E5B-14937078A2C7}" dt="2026-03-12T19:52:41.187" v="17"/>
          <pc:sldLayoutMkLst>
            <pc:docMk/>
            <pc:sldMasterMk cId="2029866917" sldId="2147483779"/>
            <pc:sldLayoutMk cId="3403641973" sldId="2147483790"/>
          </pc:sldLayoutMkLst>
        </pc:sldLayoutChg>
      </pc:sldMasterChg>
    </pc:docChg>
  </pc:docChgLst>
  <pc:docChgLst>
    <pc:chgData name="Liudmyla Holoporova (2510891)" userId="S::2510891@student.uwtsd.ac.uk::73f852ce-686f-428d-9bd6-a05d235341e6" providerId="AD" clId="Web-{E47348BF-B676-59E1-5101-A1EEAFA68C84}"/>
    <pc:docChg chg="modSld">
      <pc:chgData name="Liudmyla Holoporova (2510891)" userId="S::2510891@student.uwtsd.ac.uk::73f852ce-686f-428d-9bd6-a05d235341e6" providerId="AD" clId="Web-{E47348BF-B676-59E1-5101-A1EEAFA68C84}" dt="2026-03-06T13:58:46.518" v="43"/>
      <pc:docMkLst>
        <pc:docMk/>
      </pc:docMkLst>
      <pc:sldChg chg="modSp">
        <pc:chgData name="Liudmyla Holoporova (2510891)" userId="S::2510891@student.uwtsd.ac.uk::73f852ce-686f-428d-9bd6-a05d235341e6" providerId="AD" clId="Web-{E47348BF-B676-59E1-5101-A1EEAFA68C84}" dt="2026-03-06T13:58:46.518" v="43"/>
        <pc:sldMkLst>
          <pc:docMk/>
          <pc:sldMk cId="1335223384" sldId="256"/>
        </pc:sldMkLst>
        <pc:graphicFrameChg chg="mod modGraphic">
          <ac:chgData name="Liudmyla Holoporova (2510891)" userId="S::2510891@student.uwtsd.ac.uk::73f852ce-686f-428d-9bd6-a05d235341e6" providerId="AD" clId="Web-{E47348BF-B676-59E1-5101-A1EEAFA68C84}" dt="2026-03-06T13:58:46.518" v="43"/>
          <ac:graphicFrameMkLst>
            <pc:docMk/>
            <pc:sldMk cId="1335223384" sldId="256"/>
            <ac:graphicFrameMk id="4" creationId="{E79F2D29-D80B-E068-C744-F9C570121C63}"/>
          </ac:graphicFrameMkLst>
        </pc:graphicFrameChg>
      </pc:sldChg>
    </pc:docChg>
  </pc:docChgLst>
  <pc:docChgLst>
    <pc:chgData name="Wesa Jemima Bettencourt Delgado (2508526)" userId="S::2508526@student.uwtsd.ac.uk::df4ac82b-cf70-428d-843a-8551904f337a" providerId="AD" clId="Web-{B3F74817-4FE6-C5DA-4AB6-F983740D792A}"/>
    <pc:docChg chg="modSld">
      <pc:chgData name="Wesa Jemima Bettencourt Delgado (2508526)" userId="S::2508526@student.uwtsd.ac.uk::df4ac82b-cf70-428d-843a-8551904f337a" providerId="AD" clId="Web-{B3F74817-4FE6-C5DA-4AB6-F983740D792A}" dt="2026-03-08T03:15:48.202" v="27" actId="20577"/>
      <pc:docMkLst>
        <pc:docMk/>
      </pc:docMkLst>
      <pc:sldChg chg="modSp">
        <pc:chgData name="Wesa Jemima Bettencourt Delgado (2508526)" userId="S::2508526@student.uwtsd.ac.uk::df4ac82b-cf70-428d-843a-8551904f337a" providerId="AD" clId="Web-{B3F74817-4FE6-C5DA-4AB6-F983740D792A}" dt="2026-03-08T03:15:48.202" v="27" actId="20577"/>
        <pc:sldMkLst>
          <pc:docMk/>
          <pc:sldMk cId="3498567700" sldId="286"/>
        </pc:sldMkLst>
        <pc:spChg chg="mod">
          <ac:chgData name="Wesa Jemima Bettencourt Delgado (2508526)" userId="S::2508526@student.uwtsd.ac.uk::df4ac82b-cf70-428d-843a-8551904f337a" providerId="AD" clId="Web-{B3F74817-4FE6-C5DA-4AB6-F983740D792A}" dt="2026-03-08T03:15:48.202" v="27" actId="20577"/>
          <ac:spMkLst>
            <pc:docMk/>
            <pc:sldMk cId="3498567700" sldId="286"/>
            <ac:spMk id="3" creationId="{7078BCF9-36F5-9C5C-3522-FEBC449C8815}"/>
          </ac:spMkLst>
        </pc:spChg>
      </pc:sldChg>
    </pc:docChg>
  </pc:docChgLst>
  <pc:docChgLst>
    <pc:chgData name="Liudmyla Holoporova (2510891)" userId="S::2510891@student.uwtsd.ac.uk::73f852ce-686f-428d-9bd6-a05d235341e6" providerId="AD" clId="Web-{42DA0272-5BE4-CAA7-E197-53C15DA1B5A9}"/>
    <pc:docChg chg="addSld delSld modSld">
      <pc:chgData name="Liudmyla Holoporova (2510891)" userId="S::2510891@student.uwtsd.ac.uk::73f852ce-686f-428d-9bd6-a05d235341e6" providerId="AD" clId="Web-{42DA0272-5BE4-CAA7-E197-53C15DA1B5A9}" dt="2026-03-12T23:19:33.455" v="175" actId="20577"/>
      <pc:docMkLst>
        <pc:docMk/>
      </pc:docMkLst>
      <pc:sldChg chg="addSp delSp modSp mod setBg">
        <pc:chgData name="Liudmyla Holoporova (2510891)" userId="S::2510891@student.uwtsd.ac.uk::73f852ce-686f-428d-9bd6-a05d235341e6" providerId="AD" clId="Web-{42DA0272-5BE4-CAA7-E197-53C15DA1B5A9}" dt="2026-03-12T23:16:33.902" v="154"/>
        <pc:sldMkLst>
          <pc:docMk/>
          <pc:sldMk cId="3946164810" sldId="267"/>
        </pc:sldMkLst>
        <pc:spChg chg="mod">
          <ac:chgData name="Liudmyla Holoporova (2510891)" userId="S::2510891@student.uwtsd.ac.uk::73f852ce-686f-428d-9bd6-a05d235341e6" providerId="AD" clId="Web-{42DA0272-5BE4-CAA7-E197-53C15DA1B5A9}" dt="2026-03-12T23:16:33.902" v="154"/>
          <ac:spMkLst>
            <pc:docMk/>
            <pc:sldMk cId="3946164810" sldId="267"/>
            <ac:spMk id="2" creationId="{1B161185-E717-A64E-6CD2-96E68B9E540D}"/>
          </ac:spMkLst>
        </pc:spChg>
        <pc:spChg chg="mod">
          <ac:chgData name="Liudmyla Holoporova (2510891)" userId="S::2510891@student.uwtsd.ac.uk::73f852ce-686f-428d-9bd6-a05d235341e6" providerId="AD" clId="Web-{42DA0272-5BE4-CAA7-E197-53C15DA1B5A9}" dt="2026-03-12T23:16:33.902" v="154"/>
          <ac:spMkLst>
            <pc:docMk/>
            <pc:sldMk cId="3946164810" sldId="267"/>
            <ac:spMk id="3" creationId="{3BDDE5DE-6933-C8BA-19DB-88117E8A332D}"/>
          </ac:spMkLst>
        </pc:spChg>
        <pc:spChg chg="add del">
          <ac:chgData name="Liudmyla Holoporova (2510891)" userId="S::2510891@student.uwtsd.ac.uk::73f852ce-686f-428d-9bd6-a05d235341e6" providerId="AD" clId="Web-{42DA0272-5BE4-CAA7-E197-53C15DA1B5A9}" dt="2026-03-12T23:16:33.902" v="154"/>
          <ac:spMkLst>
            <pc:docMk/>
            <pc:sldMk cId="3946164810" sldId="267"/>
            <ac:spMk id="9" creationId="{DBC6133C-0615-4CE4-9132-37E609A9BDFA}"/>
          </ac:spMkLst>
        </pc:spChg>
        <pc:spChg chg="add del">
          <ac:chgData name="Liudmyla Holoporova (2510891)" userId="S::2510891@student.uwtsd.ac.uk::73f852ce-686f-428d-9bd6-a05d235341e6" providerId="AD" clId="Web-{42DA0272-5BE4-CAA7-E197-53C15DA1B5A9}" dt="2026-03-12T23:16:33.902" v="154"/>
          <ac:spMkLst>
            <pc:docMk/>
            <pc:sldMk cId="3946164810" sldId="267"/>
            <ac:spMk id="11" creationId="{169CC832-2974-4E8D-90ED-3E2941BA7336}"/>
          </ac:spMkLst>
        </pc:spChg>
        <pc:spChg chg="add del">
          <ac:chgData name="Liudmyla Holoporova (2510891)" userId="S::2510891@student.uwtsd.ac.uk::73f852ce-686f-428d-9bd6-a05d235341e6" providerId="AD" clId="Web-{42DA0272-5BE4-CAA7-E197-53C15DA1B5A9}" dt="2026-03-12T23:16:33.902" v="154"/>
          <ac:spMkLst>
            <pc:docMk/>
            <pc:sldMk cId="3946164810" sldId="267"/>
            <ac:spMk id="13" creationId="{55222F96-971A-4F90-B841-6BAB416C7AC1}"/>
          </ac:spMkLst>
        </pc:spChg>
        <pc:spChg chg="add del">
          <ac:chgData name="Liudmyla Holoporova (2510891)" userId="S::2510891@student.uwtsd.ac.uk::73f852ce-686f-428d-9bd6-a05d235341e6" providerId="AD" clId="Web-{42DA0272-5BE4-CAA7-E197-53C15DA1B5A9}" dt="2026-03-12T23:16:33.902" v="154"/>
          <ac:spMkLst>
            <pc:docMk/>
            <pc:sldMk cId="3946164810" sldId="267"/>
            <ac:spMk id="15" creationId="{08980754-6F4B-43C9-B9BE-127B6BED6586}"/>
          </ac:spMkLst>
        </pc:spChg>
        <pc:spChg chg="add del">
          <ac:chgData name="Liudmyla Holoporova (2510891)" userId="S::2510891@student.uwtsd.ac.uk::73f852ce-686f-428d-9bd6-a05d235341e6" providerId="AD" clId="Web-{42DA0272-5BE4-CAA7-E197-53C15DA1B5A9}" dt="2026-03-12T23:16:33.902" v="154"/>
          <ac:spMkLst>
            <pc:docMk/>
            <pc:sldMk cId="3946164810" sldId="267"/>
            <ac:spMk id="17" creationId="{2C1BBA94-3F40-40AA-8BB9-E69E25E537C1}"/>
          </ac:spMkLst>
        </pc:spChg>
        <pc:spChg chg="add del">
          <ac:chgData name="Liudmyla Holoporova (2510891)" userId="S::2510891@student.uwtsd.ac.uk::73f852ce-686f-428d-9bd6-a05d235341e6" providerId="AD" clId="Web-{42DA0272-5BE4-CAA7-E197-53C15DA1B5A9}" dt="2026-03-12T22:50:54.315" v="77"/>
          <ac:spMkLst>
            <pc:docMk/>
            <pc:sldMk cId="3946164810" sldId="267"/>
            <ac:spMk id="19" creationId="{B6FACB3C-9069-4791-BC5C-0DB7CD19B853}"/>
          </ac:spMkLst>
        </pc:spChg>
        <pc:spChg chg="add del">
          <ac:chgData name="Liudmyla Holoporova (2510891)" userId="S::2510891@student.uwtsd.ac.uk::73f852ce-686f-428d-9bd6-a05d235341e6" providerId="AD" clId="Web-{42DA0272-5BE4-CAA7-E197-53C15DA1B5A9}" dt="2026-03-12T22:50:54.315" v="77"/>
          <ac:spMkLst>
            <pc:docMk/>
            <pc:sldMk cId="3946164810" sldId="267"/>
            <ac:spMk id="21" creationId="{71F2038E-D777-4B76-81DD-DD13EE91B9DD}"/>
          </ac:spMkLst>
        </pc:spChg>
        <pc:spChg chg="add del">
          <ac:chgData name="Liudmyla Holoporova (2510891)" userId="S::2510891@student.uwtsd.ac.uk::73f852ce-686f-428d-9bd6-a05d235341e6" providerId="AD" clId="Web-{42DA0272-5BE4-CAA7-E197-53C15DA1B5A9}" dt="2026-03-12T22:50:22.517" v="75"/>
          <ac:spMkLst>
            <pc:docMk/>
            <pc:sldMk cId="3946164810" sldId="267"/>
            <ac:spMk id="22" creationId="{C3420C89-0B09-4632-A4AF-3971D08BF7A8}"/>
          </ac:spMkLst>
        </pc:spChg>
        <pc:spChg chg="add del">
          <ac:chgData name="Liudmyla Holoporova (2510891)" userId="S::2510891@student.uwtsd.ac.uk::73f852ce-686f-428d-9bd6-a05d235341e6" providerId="AD" clId="Web-{42DA0272-5BE4-CAA7-E197-53C15DA1B5A9}" dt="2026-03-12T22:50:22.517" v="75"/>
          <ac:spMkLst>
            <pc:docMk/>
            <pc:sldMk cId="3946164810" sldId="267"/>
            <ac:spMk id="24" creationId="{4E5CBA61-BF74-40B4-A3A8-366BBA626CCF}"/>
          </ac:spMkLst>
        </pc:spChg>
        <pc:spChg chg="add del">
          <ac:chgData name="Liudmyla Holoporova (2510891)" userId="S::2510891@student.uwtsd.ac.uk::73f852ce-686f-428d-9bd6-a05d235341e6" providerId="AD" clId="Web-{42DA0272-5BE4-CAA7-E197-53C15DA1B5A9}" dt="2026-03-12T23:15:41.058" v="145"/>
          <ac:spMkLst>
            <pc:docMk/>
            <pc:sldMk cId="3946164810" sldId="267"/>
            <ac:spMk id="25" creationId="{7FF47CB7-972F-479F-A36D-9E72D26EC8DA}"/>
          </ac:spMkLst>
        </pc:spChg>
        <pc:spChg chg="add del">
          <ac:chgData name="Liudmyla Holoporova (2510891)" userId="S::2510891@student.uwtsd.ac.uk::73f852ce-686f-428d-9bd6-a05d235341e6" providerId="AD" clId="Web-{42DA0272-5BE4-CAA7-E197-53C15DA1B5A9}" dt="2026-03-12T23:15:41.058" v="145"/>
          <ac:spMkLst>
            <pc:docMk/>
            <pc:sldMk cId="3946164810" sldId="267"/>
            <ac:spMk id="27" creationId="{0D153B68-5844-490D-8E67-F616D6D721CA}"/>
          </ac:spMkLst>
        </pc:spChg>
        <pc:spChg chg="add del">
          <ac:chgData name="Liudmyla Holoporova (2510891)" userId="S::2510891@student.uwtsd.ac.uk::73f852ce-686f-428d-9bd6-a05d235341e6" providerId="AD" clId="Web-{42DA0272-5BE4-CAA7-E197-53C15DA1B5A9}" dt="2026-03-12T23:15:41.058" v="145"/>
          <ac:spMkLst>
            <pc:docMk/>
            <pc:sldMk cId="3946164810" sldId="267"/>
            <ac:spMk id="31" creationId="{9A0D773F-7A7D-4DBB-9DEA-86BB8B8F4BC8}"/>
          </ac:spMkLst>
        </pc:spChg>
        <pc:spChg chg="add del">
          <ac:chgData name="Liudmyla Holoporova (2510891)" userId="S::2510891@student.uwtsd.ac.uk::73f852ce-686f-428d-9bd6-a05d235341e6" providerId="AD" clId="Web-{42DA0272-5BE4-CAA7-E197-53C15DA1B5A9}" dt="2026-03-12T23:16:15.840" v="151"/>
          <ac:spMkLst>
            <pc:docMk/>
            <pc:sldMk cId="3946164810" sldId="267"/>
            <ac:spMk id="40" creationId="{5AA03EDC-7067-4DFF-B672-541D016AAAB8}"/>
          </ac:spMkLst>
        </pc:spChg>
        <pc:spChg chg="add del">
          <ac:chgData name="Liudmyla Holoporova (2510891)" userId="S::2510891@student.uwtsd.ac.uk::73f852ce-686f-428d-9bd6-a05d235341e6" providerId="AD" clId="Web-{42DA0272-5BE4-CAA7-E197-53C15DA1B5A9}" dt="2026-03-12T23:16:15.840" v="151"/>
          <ac:spMkLst>
            <pc:docMk/>
            <pc:sldMk cId="3946164810" sldId="267"/>
            <ac:spMk id="41" creationId="{0EBF3E39-B0BE-496A-8604-9007470FFA3A}"/>
          </ac:spMkLst>
        </pc:spChg>
        <pc:grpChg chg="add del">
          <ac:chgData name="Liudmyla Holoporova (2510891)" userId="S::2510891@student.uwtsd.ac.uk::73f852ce-686f-428d-9bd6-a05d235341e6" providerId="AD" clId="Web-{42DA0272-5BE4-CAA7-E197-53C15DA1B5A9}" dt="2026-03-12T23:16:06.590" v="147"/>
          <ac:grpSpMkLst>
            <pc:docMk/>
            <pc:sldMk cId="3946164810" sldId="267"/>
            <ac:grpSpMk id="32" creationId="{6258F736-B256-8039-9DC6-F4E49A5C5AD5}"/>
          </ac:grpSpMkLst>
        </pc:grpChg>
        <pc:grpChg chg="add del">
          <ac:chgData name="Liudmyla Holoporova (2510891)" userId="S::2510891@student.uwtsd.ac.uk::73f852ce-686f-428d-9bd6-a05d235341e6" providerId="AD" clId="Web-{42DA0272-5BE4-CAA7-E197-53C15DA1B5A9}" dt="2026-03-12T23:16:14.105" v="149"/>
          <ac:grpSpMkLst>
            <pc:docMk/>
            <pc:sldMk cId="3946164810" sldId="267"/>
            <ac:grpSpMk id="36" creationId="{1FD67D68-9B83-C338-8342-3348D8F22347}"/>
          </ac:grpSpMkLst>
        </pc:grpChg>
        <pc:grpChg chg="add del">
          <ac:chgData name="Liudmyla Holoporova (2510891)" userId="S::2510891@student.uwtsd.ac.uk::73f852ce-686f-428d-9bd6-a05d235341e6" providerId="AD" clId="Web-{42DA0272-5BE4-CAA7-E197-53C15DA1B5A9}" dt="2026-03-12T23:16:33.887" v="153"/>
          <ac:grpSpMkLst>
            <pc:docMk/>
            <pc:sldMk cId="3946164810" sldId="267"/>
            <ac:grpSpMk id="43" creationId="{1FD67D68-9B83-C338-8342-3348D8F22347}"/>
          </ac:grpSpMkLst>
        </pc:grpChg>
        <pc:picChg chg="mod ord">
          <ac:chgData name="Liudmyla Holoporova (2510891)" userId="S::2510891@student.uwtsd.ac.uk::73f852ce-686f-428d-9bd6-a05d235341e6" providerId="AD" clId="Web-{42DA0272-5BE4-CAA7-E197-53C15DA1B5A9}" dt="2026-03-12T23:16:33.902" v="154"/>
          <ac:picMkLst>
            <pc:docMk/>
            <pc:sldMk cId="3946164810" sldId="267"/>
            <ac:picMk id="5" creationId="{FC46F231-49C1-AB2E-A8F4-036E871DC219}"/>
          </ac:picMkLst>
        </pc:picChg>
        <pc:cxnChg chg="add">
          <ac:chgData name="Liudmyla Holoporova (2510891)" userId="S::2510891@student.uwtsd.ac.uk::73f852ce-686f-428d-9bd6-a05d235341e6" providerId="AD" clId="Web-{42DA0272-5BE4-CAA7-E197-53C15DA1B5A9}" dt="2026-03-12T23:16:33.902" v="154"/>
          <ac:cxnSpMkLst>
            <pc:docMk/>
            <pc:sldMk cId="3946164810" sldId="267"/>
            <ac:cxnSpMk id="47" creationId="{FC23E3B9-5ABF-58B3-E2B0-E9A5DAA90037}"/>
          </ac:cxnSpMkLst>
        </pc:cxnChg>
      </pc:sldChg>
      <pc:sldChg chg="del">
        <pc:chgData name="Liudmyla Holoporova (2510891)" userId="S::2510891@student.uwtsd.ac.uk::73f852ce-686f-428d-9bd6-a05d235341e6" providerId="AD" clId="Web-{42DA0272-5BE4-CAA7-E197-53C15DA1B5A9}" dt="2026-03-12T22:41:37.729" v="56"/>
        <pc:sldMkLst>
          <pc:docMk/>
          <pc:sldMk cId="3865795717" sldId="272"/>
        </pc:sldMkLst>
      </pc:sldChg>
      <pc:sldChg chg="addSp delSp modSp">
        <pc:chgData name="Liudmyla Holoporova (2510891)" userId="S::2510891@student.uwtsd.ac.uk::73f852ce-686f-428d-9bd6-a05d235341e6" providerId="AD" clId="Web-{42DA0272-5BE4-CAA7-E197-53C15DA1B5A9}" dt="2026-03-12T23:19:33.455" v="175" actId="20577"/>
        <pc:sldMkLst>
          <pc:docMk/>
          <pc:sldMk cId="196887413" sldId="273"/>
        </pc:sldMkLst>
        <pc:spChg chg="mod">
          <ac:chgData name="Liudmyla Holoporova (2510891)" userId="S::2510891@student.uwtsd.ac.uk::73f852ce-686f-428d-9bd6-a05d235341e6" providerId="AD" clId="Web-{42DA0272-5BE4-CAA7-E197-53C15DA1B5A9}" dt="2026-03-12T23:19:33.455" v="175" actId="20577"/>
          <ac:spMkLst>
            <pc:docMk/>
            <pc:sldMk cId="196887413" sldId="273"/>
            <ac:spMk id="2" creationId="{82050E9B-0CCB-1C09-9F3A-DCB44B07EA49}"/>
          </ac:spMkLst>
        </pc:spChg>
        <pc:spChg chg="mod">
          <ac:chgData name="Liudmyla Holoporova (2510891)" userId="S::2510891@student.uwtsd.ac.uk::73f852ce-686f-428d-9bd6-a05d235341e6" providerId="AD" clId="Web-{42DA0272-5BE4-CAA7-E197-53C15DA1B5A9}" dt="2026-03-12T22:41:53.854" v="57"/>
          <ac:spMkLst>
            <pc:docMk/>
            <pc:sldMk cId="196887413" sldId="273"/>
            <ac:spMk id="3" creationId="{9338F51C-7B61-E733-3D5A-64449EF5792F}"/>
          </ac:spMkLst>
        </pc:spChg>
        <pc:spChg chg="mod">
          <ac:chgData name="Liudmyla Holoporova (2510891)" userId="S::2510891@student.uwtsd.ac.uk::73f852ce-686f-428d-9bd6-a05d235341e6" providerId="AD" clId="Web-{42DA0272-5BE4-CAA7-E197-53C15DA1B5A9}" dt="2026-03-12T22:41:53.854" v="57"/>
          <ac:spMkLst>
            <pc:docMk/>
            <pc:sldMk cId="196887413" sldId="273"/>
            <ac:spMk id="7" creationId="{2B95671A-16D4-35AD-FBB4-1F6D90AA6C3F}"/>
          </ac:spMkLst>
        </pc:spChg>
        <pc:spChg chg="del">
          <ac:chgData name="Liudmyla Holoporova (2510891)" userId="S::2510891@student.uwtsd.ac.uk::73f852ce-686f-428d-9bd6-a05d235341e6" providerId="AD" clId="Web-{42DA0272-5BE4-CAA7-E197-53C15DA1B5A9}" dt="2026-03-12T22:36:44.958" v="31"/>
          <ac:spMkLst>
            <pc:docMk/>
            <pc:sldMk cId="196887413" sldId="273"/>
            <ac:spMk id="12" creationId="{04812C46-200A-4DEB-A05E-3ED6C68C2387}"/>
          </ac:spMkLst>
        </pc:spChg>
        <pc:spChg chg="del">
          <ac:chgData name="Liudmyla Holoporova (2510891)" userId="S::2510891@student.uwtsd.ac.uk::73f852ce-686f-428d-9bd6-a05d235341e6" providerId="AD" clId="Web-{42DA0272-5BE4-CAA7-E197-53C15DA1B5A9}" dt="2026-03-12T22:36:44.958" v="31"/>
          <ac:spMkLst>
            <pc:docMk/>
            <pc:sldMk cId="196887413" sldId="273"/>
            <ac:spMk id="14" creationId="{D1EA859B-E555-4109-94F3-6700E046E008}"/>
          </ac:spMkLst>
        </pc:spChg>
        <pc:spChg chg="add del">
          <ac:chgData name="Liudmyla Holoporova (2510891)" userId="S::2510891@student.uwtsd.ac.uk::73f852ce-686f-428d-9bd6-a05d235341e6" providerId="AD" clId="Web-{42DA0272-5BE4-CAA7-E197-53C15DA1B5A9}" dt="2026-03-12T22:41:53.854" v="57"/>
          <ac:spMkLst>
            <pc:docMk/>
            <pc:sldMk cId="196887413" sldId="273"/>
            <ac:spMk id="37" creationId="{058A14AF-9FB5-4CC7-BA35-E8E85D3EDF0E}"/>
          </ac:spMkLst>
        </pc:spChg>
        <pc:spChg chg="add del">
          <ac:chgData name="Liudmyla Holoporova (2510891)" userId="S::2510891@student.uwtsd.ac.uk::73f852ce-686f-428d-9bd6-a05d235341e6" providerId="AD" clId="Web-{42DA0272-5BE4-CAA7-E197-53C15DA1B5A9}" dt="2026-03-12T22:41:53.854" v="57"/>
          <ac:spMkLst>
            <pc:docMk/>
            <pc:sldMk cId="196887413" sldId="273"/>
            <ac:spMk id="50" creationId="{3A9A4357-BD1D-4622-A4FE-766E6AB8DE84}"/>
          </ac:spMkLst>
        </pc:spChg>
        <pc:spChg chg="add del">
          <ac:chgData name="Liudmyla Holoporova (2510891)" userId="S::2510891@student.uwtsd.ac.uk::73f852ce-686f-428d-9bd6-a05d235341e6" providerId="AD" clId="Web-{42DA0272-5BE4-CAA7-E197-53C15DA1B5A9}" dt="2026-03-12T22:41:53.854" v="57"/>
          <ac:spMkLst>
            <pc:docMk/>
            <pc:sldMk cId="196887413" sldId="273"/>
            <ac:spMk id="51" creationId="{E659831F-0D9A-4C63-9EBB-8435B85A440F}"/>
          </ac:spMkLst>
        </pc:spChg>
        <pc:spChg chg="add del">
          <ac:chgData name="Liudmyla Holoporova (2510891)" userId="S::2510891@student.uwtsd.ac.uk::73f852ce-686f-428d-9bd6-a05d235341e6" providerId="AD" clId="Web-{42DA0272-5BE4-CAA7-E197-53C15DA1B5A9}" dt="2026-03-12T22:41:53.854" v="57"/>
          <ac:spMkLst>
            <pc:docMk/>
            <pc:sldMk cId="196887413" sldId="273"/>
            <ac:spMk id="53" creationId="{E6995CE5-F890-4ABA-82A2-26507CE8D2A3}"/>
          </ac:spMkLst>
        </pc:spChg>
        <pc:spChg chg="add">
          <ac:chgData name="Liudmyla Holoporova (2510891)" userId="S::2510891@student.uwtsd.ac.uk::73f852ce-686f-428d-9bd6-a05d235341e6" providerId="AD" clId="Web-{42DA0272-5BE4-CAA7-E197-53C15DA1B5A9}" dt="2026-03-12T22:41:53.854" v="57"/>
          <ac:spMkLst>
            <pc:docMk/>
            <pc:sldMk cId="196887413" sldId="273"/>
            <ac:spMk id="58" creationId="{04812C46-200A-4DEB-A05E-3ED6C68C2387}"/>
          </ac:spMkLst>
        </pc:spChg>
        <pc:spChg chg="add">
          <ac:chgData name="Liudmyla Holoporova (2510891)" userId="S::2510891@student.uwtsd.ac.uk::73f852ce-686f-428d-9bd6-a05d235341e6" providerId="AD" clId="Web-{42DA0272-5BE4-CAA7-E197-53C15DA1B5A9}" dt="2026-03-12T22:41:53.854" v="57"/>
          <ac:spMkLst>
            <pc:docMk/>
            <pc:sldMk cId="196887413" sldId="273"/>
            <ac:spMk id="60" creationId="{D1EA859B-E555-4109-94F3-6700E046E008}"/>
          </ac:spMkLst>
        </pc:spChg>
        <pc:picChg chg="mod ord">
          <ac:chgData name="Liudmyla Holoporova (2510891)" userId="S::2510891@student.uwtsd.ac.uk::73f852ce-686f-428d-9bd6-a05d235341e6" providerId="AD" clId="Web-{42DA0272-5BE4-CAA7-E197-53C15DA1B5A9}" dt="2026-03-12T22:41:53.854" v="57"/>
          <ac:picMkLst>
            <pc:docMk/>
            <pc:sldMk cId="196887413" sldId="273"/>
            <ac:picMk id="6" creationId="{E5CAF8B5-7AC0-62A0-854D-398F36055ED1}"/>
          </ac:picMkLst>
        </pc:picChg>
      </pc:sldChg>
      <pc:sldChg chg="addSp delSp modSp">
        <pc:chgData name="Liudmyla Holoporova (2510891)" userId="S::2510891@student.uwtsd.ac.uk::73f852ce-686f-428d-9bd6-a05d235341e6" providerId="AD" clId="Web-{42DA0272-5BE4-CAA7-E197-53C15DA1B5A9}" dt="2026-03-12T22:54:30.118" v="82"/>
        <pc:sldMkLst>
          <pc:docMk/>
          <pc:sldMk cId="3719654612" sldId="275"/>
        </pc:sldMkLst>
        <pc:spChg chg="mod">
          <ac:chgData name="Liudmyla Holoporova (2510891)" userId="S::2510891@student.uwtsd.ac.uk::73f852ce-686f-428d-9bd6-a05d235341e6" providerId="AD" clId="Web-{42DA0272-5BE4-CAA7-E197-53C15DA1B5A9}" dt="2026-03-12T22:54:30.118" v="82"/>
          <ac:spMkLst>
            <pc:docMk/>
            <pc:sldMk cId="3719654612" sldId="275"/>
            <ac:spMk id="2" creationId="{7F74ED4A-1B23-C461-6EBE-4CF855CDDBF6}"/>
          </ac:spMkLst>
        </pc:spChg>
        <pc:spChg chg="mod">
          <ac:chgData name="Liudmyla Holoporova (2510891)" userId="S::2510891@student.uwtsd.ac.uk::73f852ce-686f-428d-9bd6-a05d235341e6" providerId="AD" clId="Web-{42DA0272-5BE4-CAA7-E197-53C15DA1B5A9}" dt="2026-03-12T22:54:30.118" v="82"/>
          <ac:spMkLst>
            <pc:docMk/>
            <pc:sldMk cId="3719654612" sldId="275"/>
            <ac:spMk id="3" creationId="{040FA622-93CA-1DCF-C1BC-DF3B8D9CC740}"/>
          </ac:spMkLst>
        </pc:spChg>
        <pc:spChg chg="del">
          <ac:chgData name="Liudmyla Holoporova (2510891)" userId="S::2510891@student.uwtsd.ac.uk::73f852ce-686f-428d-9bd6-a05d235341e6" providerId="AD" clId="Web-{42DA0272-5BE4-CAA7-E197-53C15DA1B5A9}" dt="2026-03-12T22:37:39.256" v="33"/>
          <ac:spMkLst>
            <pc:docMk/>
            <pc:sldMk cId="3719654612" sldId="275"/>
            <ac:spMk id="11" creationId="{04812C46-200A-4DEB-A05E-3ED6C68C2387}"/>
          </ac:spMkLst>
        </pc:spChg>
        <pc:spChg chg="del">
          <ac:chgData name="Liudmyla Holoporova (2510891)" userId="S::2510891@student.uwtsd.ac.uk::73f852ce-686f-428d-9bd6-a05d235341e6" providerId="AD" clId="Web-{42DA0272-5BE4-CAA7-E197-53C15DA1B5A9}" dt="2026-03-12T22:37:39.256" v="33"/>
          <ac:spMkLst>
            <pc:docMk/>
            <pc:sldMk cId="3719654612" sldId="275"/>
            <ac:spMk id="13" creationId="{D1EA859B-E555-4109-94F3-6700E046E008}"/>
          </ac:spMkLst>
        </pc:spChg>
        <pc:spChg chg="add del">
          <ac:chgData name="Liudmyla Holoporova (2510891)" userId="S::2510891@student.uwtsd.ac.uk::73f852ce-686f-428d-9bd6-a05d235341e6" providerId="AD" clId="Web-{42DA0272-5BE4-CAA7-E197-53C15DA1B5A9}" dt="2026-03-12T22:41:16.151" v="55"/>
          <ac:spMkLst>
            <pc:docMk/>
            <pc:sldMk cId="3719654612" sldId="275"/>
            <ac:spMk id="16" creationId="{058A14AF-9FB5-4CC7-BA35-E8E85D3EDF0E}"/>
          </ac:spMkLst>
        </pc:spChg>
        <pc:spChg chg="add del">
          <ac:chgData name="Liudmyla Holoporova (2510891)" userId="S::2510891@student.uwtsd.ac.uk::73f852ce-686f-428d-9bd6-a05d235341e6" providerId="AD" clId="Web-{42DA0272-5BE4-CAA7-E197-53C15DA1B5A9}" dt="2026-03-12T22:41:16.151" v="55"/>
          <ac:spMkLst>
            <pc:docMk/>
            <pc:sldMk cId="3719654612" sldId="275"/>
            <ac:spMk id="21" creationId="{3A9A4357-BD1D-4622-A4FE-766E6AB8DE84}"/>
          </ac:spMkLst>
        </pc:spChg>
        <pc:spChg chg="add del">
          <ac:chgData name="Liudmyla Holoporova (2510891)" userId="S::2510891@student.uwtsd.ac.uk::73f852ce-686f-428d-9bd6-a05d235341e6" providerId="AD" clId="Web-{42DA0272-5BE4-CAA7-E197-53C15DA1B5A9}" dt="2026-03-12T22:41:16.151" v="55"/>
          <ac:spMkLst>
            <pc:docMk/>
            <pc:sldMk cId="3719654612" sldId="275"/>
            <ac:spMk id="23" creationId="{E659831F-0D9A-4C63-9EBB-8435B85A440F}"/>
          </ac:spMkLst>
        </pc:spChg>
        <pc:spChg chg="add del">
          <ac:chgData name="Liudmyla Holoporova (2510891)" userId="S::2510891@student.uwtsd.ac.uk::73f852ce-686f-428d-9bd6-a05d235341e6" providerId="AD" clId="Web-{42DA0272-5BE4-CAA7-E197-53C15DA1B5A9}" dt="2026-03-12T22:41:16.151" v="55"/>
          <ac:spMkLst>
            <pc:docMk/>
            <pc:sldMk cId="3719654612" sldId="275"/>
            <ac:spMk id="25" creationId="{E6995CE5-F890-4ABA-82A2-26507CE8D2A3}"/>
          </ac:spMkLst>
        </pc:spChg>
        <pc:spChg chg="add del">
          <ac:chgData name="Liudmyla Holoporova (2510891)" userId="S::2510891@student.uwtsd.ac.uk::73f852ce-686f-428d-9bd6-a05d235341e6" providerId="AD" clId="Web-{42DA0272-5BE4-CAA7-E197-53C15DA1B5A9}" dt="2026-03-12T22:54:30.118" v="82"/>
          <ac:spMkLst>
            <pc:docMk/>
            <pc:sldMk cId="3719654612" sldId="275"/>
            <ac:spMk id="30" creationId="{04812C46-200A-4DEB-A05E-3ED6C68C2387}"/>
          </ac:spMkLst>
        </pc:spChg>
        <pc:spChg chg="add del">
          <ac:chgData name="Liudmyla Holoporova (2510891)" userId="S::2510891@student.uwtsd.ac.uk::73f852ce-686f-428d-9bd6-a05d235341e6" providerId="AD" clId="Web-{42DA0272-5BE4-CAA7-E197-53C15DA1B5A9}" dt="2026-03-12T22:54:30.118" v="82"/>
          <ac:spMkLst>
            <pc:docMk/>
            <pc:sldMk cId="3719654612" sldId="275"/>
            <ac:spMk id="32" creationId="{D1EA859B-E555-4109-94F3-6700E046E008}"/>
          </ac:spMkLst>
        </pc:spChg>
        <pc:spChg chg="add del">
          <ac:chgData name="Liudmyla Holoporova (2510891)" userId="S::2510891@student.uwtsd.ac.uk::73f852ce-686f-428d-9bd6-a05d235341e6" providerId="AD" clId="Web-{42DA0272-5BE4-CAA7-E197-53C15DA1B5A9}" dt="2026-03-12T22:54:30.118" v="82"/>
          <ac:spMkLst>
            <pc:docMk/>
            <pc:sldMk cId="3719654612" sldId="275"/>
            <ac:spMk id="37" creationId="{7D07B7BC-3270-4CF3-A7AA-0937908AD58A}"/>
          </ac:spMkLst>
        </pc:spChg>
        <pc:grpChg chg="add del">
          <ac:chgData name="Liudmyla Holoporova (2510891)" userId="S::2510891@student.uwtsd.ac.uk::73f852ce-686f-428d-9bd6-a05d235341e6" providerId="AD" clId="Web-{42DA0272-5BE4-CAA7-E197-53C15DA1B5A9}" dt="2026-03-12T22:54:30.118" v="82"/>
          <ac:grpSpMkLst>
            <pc:docMk/>
            <pc:sldMk cId="3719654612" sldId="275"/>
            <ac:grpSpMk id="39" creationId="{F25CF9F0-F8C1-414D-B348-B5FA27CCE6C4}"/>
          </ac:grpSpMkLst>
        </pc:grpChg>
        <pc:grpChg chg="add del">
          <ac:chgData name="Liudmyla Holoporova (2510891)" userId="S::2510891@student.uwtsd.ac.uk::73f852ce-686f-428d-9bd6-a05d235341e6" providerId="AD" clId="Web-{42DA0272-5BE4-CAA7-E197-53C15DA1B5A9}" dt="2026-03-12T22:54:30.118" v="82"/>
          <ac:grpSpMkLst>
            <pc:docMk/>
            <pc:sldMk cId="3719654612" sldId="275"/>
            <ac:grpSpMk id="43" creationId="{B21CE605-3A03-402B-BB38-A81222A0BE93}"/>
          </ac:grpSpMkLst>
        </pc:grpChg>
        <pc:picChg chg="mod ord">
          <ac:chgData name="Liudmyla Holoporova (2510891)" userId="S::2510891@student.uwtsd.ac.uk::73f852ce-686f-428d-9bd6-a05d235341e6" providerId="AD" clId="Web-{42DA0272-5BE4-CAA7-E197-53C15DA1B5A9}" dt="2026-03-12T22:54:30.118" v="82"/>
          <ac:picMkLst>
            <pc:docMk/>
            <pc:sldMk cId="3719654612" sldId="275"/>
            <ac:picMk id="6" creationId="{80A88281-053C-5620-EDB9-1F730EE8BC8D}"/>
          </ac:picMkLst>
        </pc:picChg>
      </pc:sldChg>
      <pc:sldChg chg="del">
        <pc:chgData name="Liudmyla Holoporova (2510891)" userId="S::2510891@student.uwtsd.ac.uk::73f852ce-686f-428d-9bd6-a05d235341e6" providerId="AD" clId="Web-{42DA0272-5BE4-CAA7-E197-53C15DA1B5A9}" dt="2026-03-12T22:35:38.909" v="23"/>
        <pc:sldMkLst>
          <pc:docMk/>
          <pc:sldMk cId="2027932934" sldId="283"/>
        </pc:sldMkLst>
      </pc:sldChg>
      <pc:sldChg chg="addSp delSp modSp mod setBg">
        <pc:chgData name="Liudmyla Holoporova (2510891)" userId="S::2510891@student.uwtsd.ac.uk::73f852ce-686f-428d-9bd6-a05d235341e6" providerId="AD" clId="Web-{42DA0272-5BE4-CAA7-E197-53C15DA1B5A9}" dt="2026-03-12T23:11:37.027" v="95"/>
        <pc:sldMkLst>
          <pc:docMk/>
          <pc:sldMk cId="4264962133" sldId="291"/>
        </pc:sldMkLst>
        <pc:spChg chg="mod">
          <ac:chgData name="Liudmyla Holoporova (2510891)" userId="S::2510891@student.uwtsd.ac.uk::73f852ce-686f-428d-9bd6-a05d235341e6" providerId="AD" clId="Web-{42DA0272-5BE4-CAA7-E197-53C15DA1B5A9}" dt="2026-03-12T23:11:37.027" v="95"/>
          <ac:spMkLst>
            <pc:docMk/>
            <pc:sldMk cId="4264962133" sldId="291"/>
            <ac:spMk id="2" creationId="{827CD650-647A-A4C6-2758-EB05B5A62FB0}"/>
          </ac:spMkLst>
        </pc:spChg>
        <pc:spChg chg="mod">
          <ac:chgData name="Liudmyla Holoporova (2510891)" userId="S::2510891@student.uwtsd.ac.uk::73f852ce-686f-428d-9bd6-a05d235341e6" providerId="AD" clId="Web-{42DA0272-5BE4-CAA7-E197-53C15DA1B5A9}" dt="2026-03-12T23:11:37.027" v="95"/>
          <ac:spMkLst>
            <pc:docMk/>
            <pc:sldMk cId="4264962133" sldId="291"/>
            <ac:spMk id="3" creationId="{960FA6CD-05A4-1AE1-B6AA-C7CBCA35D6C6}"/>
          </ac:spMkLst>
        </pc:spChg>
        <pc:spChg chg="add del">
          <ac:chgData name="Liudmyla Holoporova (2510891)" userId="S::2510891@student.uwtsd.ac.uk::73f852ce-686f-428d-9bd6-a05d235341e6" providerId="AD" clId="Web-{42DA0272-5BE4-CAA7-E197-53C15DA1B5A9}" dt="2026-03-12T23:11:37.027" v="95"/>
          <ac:spMkLst>
            <pc:docMk/>
            <pc:sldMk cId="4264962133" sldId="291"/>
            <ac:spMk id="8" creationId="{3AD318CC-E2A8-4E27-9548-A047A78999B1}"/>
          </ac:spMkLst>
        </pc:spChg>
        <pc:spChg chg="add del">
          <ac:chgData name="Liudmyla Holoporova (2510891)" userId="S::2510891@student.uwtsd.ac.uk::73f852ce-686f-428d-9bd6-a05d235341e6" providerId="AD" clId="Web-{42DA0272-5BE4-CAA7-E197-53C15DA1B5A9}" dt="2026-03-12T23:11:37.027" v="95"/>
          <ac:spMkLst>
            <pc:docMk/>
            <pc:sldMk cId="4264962133" sldId="291"/>
            <ac:spMk id="14" creationId="{2C1BBA94-3F40-40AA-8BB9-E69E25E537C1}"/>
          </ac:spMkLst>
        </pc:spChg>
        <pc:spChg chg="add del">
          <ac:chgData name="Liudmyla Holoporova (2510891)" userId="S::2510891@student.uwtsd.ac.uk::73f852ce-686f-428d-9bd6-a05d235341e6" providerId="AD" clId="Web-{42DA0272-5BE4-CAA7-E197-53C15DA1B5A9}" dt="2026-03-12T23:11:37.027" v="95"/>
          <ac:spMkLst>
            <pc:docMk/>
            <pc:sldMk cId="4264962133" sldId="291"/>
            <ac:spMk id="19" creationId="{081EA652-8C6A-4E69-BEB9-170809474553}"/>
          </ac:spMkLst>
        </pc:spChg>
        <pc:spChg chg="add del">
          <ac:chgData name="Liudmyla Holoporova (2510891)" userId="S::2510891@student.uwtsd.ac.uk::73f852ce-686f-428d-9bd6-a05d235341e6" providerId="AD" clId="Web-{42DA0272-5BE4-CAA7-E197-53C15DA1B5A9}" dt="2026-03-12T23:11:37.027" v="95"/>
          <ac:spMkLst>
            <pc:docMk/>
            <pc:sldMk cId="4264962133" sldId="291"/>
            <ac:spMk id="21" creationId="{5298780A-33B9-4EA2-8F67-DE68AD62841B}"/>
          </ac:spMkLst>
        </pc:spChg>
        <pc:spChg chg="add del">
          <ac:chgData name="Liudmyla Holoporova (2510891)" userId="S::2510891@student.uwtsd.ac.uk::73f852ce-686f-428d-9bd6-a05d235341e6" providerId="AD" clId="Web-{42DA0272-5BE4-CAA7-E197-53C15DA1B5A9}" dt="2026-03-12T23:11:37.027" v="95"/>
          <ac:spMkLst>
            <pc:docMk/>
            <pc:sldMk cId="4264962133" sldId="291"/>
            <ac:spMk id="23" creationId="{7F488E8B-4E1E-4402-8935-D4E6C02615C7}"/>
          </ac:spMkLst>
        </pc:spChg>
        <pc:grpChg chg="add del">
          <ac:chgData name="Liudmyla Holoporova (2510891)" userId="S::2510891@student.uwtsd.ac.uk::73f852ce-686f-428d-9bd6-a05d235341e6" providerId="AD" clId="Web-{42DA0272-5BE4-CAA7-E197-53C15DA1B5A9}" dt="2026-03-12T23:11:37.027" v="95"/>
          <ac:grpSpMkLst>
            <pc:docMk/>
            <pc:sldMk cId="4264962133" sldId="291"/>
            <ac:grpSpMk id="10" creationId="{B14B560F-9DD7-4302-A60B-EBD3EF59B073}"/>
          </ac:grpSpMkLst>
        </pc:grpChg>
        <pc:cxnChg chg="add del">
          <ac:chgData name="Liudmyla Holoporova (2510891)" userId="S::2510891@student.uwtsd.ac.uk::73f852ce-686f-428d-9bd6-a05d235341e6" providerId="AD" clId="Web-{42DA0272-5BE4-CAA7-E197-53C15DA1B5A9}" dt="2026-03-12T23:11:37.027" v="95"/>
          <ac:cxnSpMkLst>
            <pc:docMk/>
            <pc:sldMk cId="4264962133" sldId="291"/>
            <ac:cxnSpMk id="25" creationId="{23AAC9B5-8015-485C-ACF9-A750390E9A56}"/>
          </ac:cxnSpMkLst>
        </pc:cxnChg>
      </pc:sldChg>
      <pc:sldChg chg="addSp delSp modSp new mod setBg modClrScheme setClrOvrMap chgLayout">
        <pc:chgData name="Liudmyla Holoporova (2510891)" userId="S::2510891@student.uwtsd.ac.uk::73f852ce-686f-428d-9bd6-a05d235341e6" providerId="AD" clId="Web-{42DA0272-5BE4-CAA7-E197-53C15DA1B5A9}" dt="2026-03-12T23:13:58.058" v="143" actId="20577"/>
        <pc:sldMkLst>
          <pc:docMk/>
          <pc:sldMk cId="702922791" sldId="294"/>
        </pc:sldMkLst>
        <pc:spChg chg="del mod">
          <ac:chgData name="Liudmyla Holoporova (2510891)" userId="S::2510891@student.uwtsd.ac.uk::73f852ce-686f-428d-9bd6-a05d235341e6" providerId="AD" clId="Web-{42DA0272-5BE4-CAA7-E197-53C15DA1B5A9}" dt="2026-03-12T22:34:52.486" v="14"/>
          <ac:spMkLst>
            <pc:docMk/>
            <pc:sldMk cId="702922791" sldId="294"/>
            <ac:spMk id="2" creationId="{143DC60B-304A-BCA6-195B-0029689C2908}"/>
          </ac:spMkLst>
        </pc:spChg>
        <pc:spChg chg="add del mod ord">
          <ac:chgData name="Liudmyla Holoporova (2510891)" userId="S::2510891@student.uwtsd.ac.uk::73f852ce-686f-428d-9bd6-a05d235341e6" providerId="AD" clId="Web-{42DA0272-5BE4-CAA7-E197-53C15DA1B5A9}" dt="2026-03-12T23:13:40.746" v="137"/>
          <ac:spMkLst>
            <pc:docMk/>
            <pc:sldMk cId="702922791" sldId="294"/>
            <ac:spMk id="3" creationId="{0492384F-45F0-6D54-C7E0-9C4CB07376E4}"/>
          </ac:spMkLst>
        </pc:spChg>
        <pc:spChg chg="add del mod">
          <ac:chgData name="Liudmyla Holoporova (2510891)" userId="S::2510891@student.uwtsd.ac.uk::73f852ce-686f-428d-9bd6-a05d235341e6" providerId="AD" clId="Web-{42DA0272-5BE4-CAA7-E197-53C15DA1B5A9}" dt="2026-03-12T23:12:25.777" v="118"/>
          <ac:spMkLst>
            <pc:docMk/>
            <pc:sldMk cId="702922791" sldId="294"/>
            <ac:spMk id="6" creationId="{EABC2BF1-FA60-A6BC-0F09-09D16B329D59}"/>
          </ac:spMkLst>
        </pc:spChg>
        <pc:spChg chg="add del">
          <ac:chgData name="Liudmyla Holoporova (2510891)" userId="S::2510891@student.uwtsd.ac.uk::73f852ce-686f-428d-9bd6-a05d235341e6" providerId="AD" clId="Web-{42DA0272-5BE4-CAA7-E197-53C15DA1B5A9}" dt="2026-03-12T22:34:59.408" v="16"/>
          <ac:spMkLst>
            <pc:docMk/>
            <pc:sldMk cId="702922791" sldId="294"/>
            <ac:spMk id="7" creationId="{71B2258F-86CA-4D4D-8270-BC05FCDEBFB3}"/>
          </ac:spMkLst>
        </pc:spChg>
        <pc:spChg chg="add del">
          <ac:chgData name="Liudmyla Holoporova (2510891)" userId="S::2510891@student.uwtsd.ac.uk::73f852ce-686f-428d-9bd6-a05d235341e6" providerId="AD" clId="Web-{42DA0272-5BE4-CAA7-E197-53C15DA1B5A9}" dt="2026-03-12T22:33:32.905" v="8"/>
          <ac:spMkLst>
            <pc:docMk/>
            <pc:sldMk cId="702922791" sldId="294"/>
            <ac:spMk id="8" creationId="{5C8908E2-EE49-44D2-9428-A28D2312A8D5}"/>
          </ac:spMkLst>
        </pc:spChg>
        <pc:spChg chg="add del">
          <ac:chgData name="Liudmyla Holoporova (2510891)" userId="S::2510891@student.uwtsd.ac.uk::73f852ce-686f-428d-9bd6-a05d235341e6" providerId="AD" clId="Web-{42DA0272-5BE4-CAA7-E197-53C15DA1B5A9}" dt="2026-03-12T22:35:06.721" v="18"/>
          <ac:spMkLst>
            <pc:docMk/>
            <pc:sldMk cId="702922791" sldId="294"/>
            <ac:spMk id="9" creationId="{E91DC736-0EF8-4F87-9146-EBF1D2EE4D3D}"/>
          </ac:spMkLst>
        </pc:spChg>
        <pc:spChg chg="add del">
          <ac:chgData name="Liudmyla Holoporova (2510891)" userId="S::2510891@student.uwtsd.ac.uk::73f852ce-686f-428d-9bd6-a05d235341e6" providerId="AD" clId="Web-{42DA0272-5BE4-CAA7-E197-53C15DA1B5A9}" dt="2026-03-12T22:35:06.721" v="18"/>
          <ac:spMkLst>
            <pc:docMk/>
            <pc:sldMk cId="702922791" sldId="294"/>
            <ac:spMk id="11" creationId="{AF2F604E-43BE-4DC3-B983-E071523364F8}"/>
          </ac:spMkLst>
        </pc:spChg>
        <pc:spChg chg="add del">
          <ac:chgData name="Liudmyla Holoporova (2510891)" userId="S::2510891@student.uwtsd.ac.uk::73f852ce-686f-428d-9bd6-a05d235341e6" providerId="AD" clId="Web-{42DA0272-5BE4-CAA7-E197-53C15DA1B5A9}" dt="2026-03-12T22:35:06.721" v="18"/>
          <ac:spMkLst>
            <pc:docMk/>
            <pc:sldMk cId="702922791" sldId="294"/>
            <ac:spMk id="12" creationId="{097CD68E-23E3-4007-8847-CD0944C4F7BE}"/>
          </ac:spMkLst>
        </pc:spChg>
        <pc:spChg chg="add del">
          <ac:chgData name="Liudmyla Holoporova (2510891)" userId="S::2510891@student.uwtsd.ac.uk::73f852ce-686f-428d-9bd6-a05d235341e6" providerId="AD" clId="Web-{42DA0272-5BE4-CAA7-E197-53C15DA1B5A9}" dt="2026-03-12T22:35:06.721" v="18"/>
          <ac:spMkLst>
            <pc:docMk/>
            <pc:sldMk cId="702922791" sldId="294"/>
            <ac:spMk id="13" creationId="{08C9B587-E65E-4B52-B37C-ABEBB6E87928}"/>
          </ac:spMkLst>
        </pc:spChg>
        <pc:spChg chg="add del">
          <ac:chgData name="Liudmyla Holoporova (2510891)" userId="S::2510891@student.uwtsd.ac.uk::73f852ce-686f-428d-9bd6-a05d235341e6" providerId="AD" clId="Web-{42DA0272-5BE4-CAA7-E197-53C15DA1B5A9}" dt="2026-03-12T22:33:32.905" v="8"/>
          <ac:spMkLst>
            <pc:docMk/>
            <pc:sldMk cId="702922791" sldId="294"/>
            <ac:spMk id="14" creationId="{BD92035A-AA2F-4CD8-A556-1CE8BDEC75BD}"/>
          </ac:spMkLst>
        </pc:spChg>
        <pc:spChg chg="add del">
          <ac:chgData name="Liudmyla Holoporova (2510891)" userId="S::2510891@student.uwtsd.ac.uk::73f852ce-686f-428d-9bd6-a05d235341e6" providerId="AD" clId="Web-{42DA0272-5BE4-CAA7-E197-53C15DA1B5A9}" dt="2026-03-12T22:35:23.987" v="22"/>
          <ac:spMkLst>
            <pc:docMk/>
            <pc:sldMk cId="702922791" sldId="294"/>
            <ac:spMk id="15" creationId="{ECC07320-C2CA-4E29-8481-9D9E143C7788}"/>
          </ac:spMkLst>
        </pc:spChg>
        <pc:spChg chg="add del">
          <ac:chgData name="Liudmyla Holoporova (2510891)" userId="S::2510891@student.uwtsd.ac.uk::73f852ce-686f-428d-9bd6-a05d235341e6" providerId="AD" clId="Web-{42DA0272-5BE4-CAA7-E197-53C15DA1B5A9}" dt="2026-03-12T22:33:32.905" v="8"/>
          <ac:spMkLst>
            <pc:docMk/>
            <pc:sldMk cId="702922791" sldId="294"/>
            <ac:spMk id="16" creationId="{ED888B23-07FA-482A-96DF-47E31AF1A603}"/>
          </ac:spMkLst>
        </pc:spChg>
        <pc:spChg chg="add del">
          <ac:chgData name="Liudmyla Holoporova (2510891)" userId="S::2510891@student.uwtsd.ac.uk::73f852ce-686f-428d-9bd6-a05d235341e6" providerId="AD" clId="Web-{42DA0272-5BE4-CAA7-E197-53C15DA1B5A9}" dt="2026-03-12T22:35:23.987" v="22"/>
          <ac:spMkLst>
            <pc:docMk/>
            <pc:sldMk cId="702922791" sldId="294"/>
            <ac:spMk id="17" creationId="{178FB36B-5BFE-42CA-BC60-1115E0D95EEC}"/>
          </ac:spMkLst>
        </pc:spChg>
        <pc:spChg chg="add mod">
          <ac:chgData name="Liudmyla Holoporova (2510891)" userId="S::2510891@student.uwtsd.ac.uk::73f852ce-686f-428d-9bd6-a05d235341e6" providerId="AD" clId="Web-{42DA0272-5BE4-CAA7-E197-53C15DA1B5A9}" dt="2026-03-12T23:13:58.058" v="143" actId="20577"/>
          <ac:spMkLst>
            <pc:docMk/>
            <pc:sldMk cId="702922791" sldId="294"/>
            <ac:spMk id="18" creationId="{1067BC8B-B68A-C56D-7E72-9682DCB661B1}"/>
          </ac:spMkLst>
        </pc:spChg>
        <pc:spChg chg="add del">
          <ac:chgData name="Liudmyla Holoporova (2510891)" userId="S::2510891@student.uwtsd.ac.uk::73f852ce-686f-428d-9bd6-a05d235341e6" providerId="AD" clId="Web-{42DA0272-5BE4-CAA7-E197-53C15DA1B5A9}" dt="2026-03-12T22:36:16.707" v="30"/>
          <ac:spMkLst>
            <pc:docMk/>
            <pc:sldMk cId="702922791" sldId="294"/>
            <ac:spMk id="22" creationId="{ECC07320-C2CA-4E29-8481-9D9E143C7788}"/>
          </ac:spMkLst>
        </pc:spChg>
        <pc:spChg chg="add del">
          <ac:chgData name="Liudmyla Holoporova (2510891)" userId="S::2510891@student.uwtsd.ac.uk::73f852ce-686f-428d-9bd6-a05d235341e6" providerId="AD" clId="Web-{42DA0272-5BE4-CAA7-E197-53C15DA1B5A9}" dt="2026-03-12T22:36:16.707" v="30"/>
          <ac:spMkLst>
            <pc:docMk/>
            <pc:sldMk cId="702922791" sldId="294"/>
            <ac:spMk id="24" creationId="{178FB36B-5BFE-42CA-BC60-1115E0D95EEC}"/>
          </ac:spMkLst>
        </pc:spChg>
        <pc:spChg chg="add del">
          <ac:chgData name="Liudmyla Holoporova (2510891)" userId="S::2510891@student.uwtsd.ac.uk::73f852ce-686f-428d-9bd6-a05d235341e6" providerId="AD" clId="Web-{42DA0272-5BE4-CAA7-E197-53C15DA1B5A9}" dt="2026-03-12T22:36:16.707" v="29"/>
          <ac:spMkLst>
            <pc:docMk/>
            <pc:sldMk cId="702922791" sldId="294"/>
            <ac:spMk id="26" creationId="{ECC07320-C2CA-4E29-8481-9D9E143C7788}"/>
          </ac:spMkLst>
        </pc:spChg>
        <pc:spChg chg="add del">
          <ac:chgData name="Liudmyla Holoporova (2510891)" userId="S::2510891@student.uwtsd.ac.uk::73f852ce-686f-428d-9bd6-a05d235341e6" providerId="AD" clId="Web-{42DA0272-5BE4-CAA7-E197-53C15DA1B5A9}" dt="2026-03-12T22:36:16.707" v="29"/>
          <ac:spMkLst>
            <pc:docMk/>
            <pc:sldMk cId="702922791" sldId="294"/>
            <ac:spMk id="27" creationId="{178FB36B-5BFE-42CA-BC60-1115E0D95EEC}"/>
          </ac:spMkLst>
        </pc:spChg>
        <pc:spChg chg="add del">
          <ac:chgData name="Liudmyla Holoporova (2510891)" userId="S::2510891@student.uwtsd.ac.uk::73f852ce-686f-428d-9bd6-a05d235341e6" providerId="AD" clId="Web-{42DA0272-5BE4-CAA7-E197-53C15DA1B5A9}" dt="2026-03-12T22:35:58.894" v="27"/>
          <ac:spMkLst>
            <pc:docMk/>
            <pc:sldMk cId="702922791" sldId="294"/>
            <ac:spMk id="29" creationId="{B5A8AFA4-5C32-4100-9C6D-839A47E15FA0}"/>
          </ac:spMkLst>
        </pc:spChg>
        <pc:spChg chg="add del">
          <ac:chgData name="Liudmyla Holoporova (2510891)" userId="S::2510891@student.uwtsd.ac.uk::73f852ce-686f-428d-9bd6-a05d235341e6" providerId="AD" clId="Web-{42DA0272-5BE4-CAA7-E197-53C15DA1B5A9}" dt="2026-03-12T22:42:00.948" v="58"/>
          <ac:spMkLst>
            <pc:docMk/>
            <pc:sldMk cId="702922791" sldId="294"/>
            <ac:spMk id="30" creationId="{47942995-B07F-4636-9A06-C6A104B260A8}"/>
          </ac:spMkLst>
        </pc:spChg>
        <pc:spChg chg="add del">
          <ac:chgData name="Liudmyla Holoporova (2510891)" userId="S::2510891@student.uwtsd.ac.uk::73f852ce-686f-428d-9bd6-a05d235341e6" providerId="AD" clId="Web-{42DA0272-5BE4-CAA7-E197-53C15DA1B5A9}" dt="2026-03-12T22:35:58.894" v="27"/>
          <ac:spMkLst>
            <pc:docMk/>
            <pc:sldMk cId="702922791" sldId="294"/>
            <ac:spMk id="31" creationId="{96B5F253-7949-47C2-9DBD-1570ECDA2296}"/>
          </ac:spMkLst>
        </pc:spChg>
        <pc:spChg chg="add del">
          <ac:chgData name="Liudmyla Holoporova (2510891)" userId="S::2510891@student.uwtsd.ac.uk::73f852ce-686f-428d-9bd6-a05d235341e6" providerId="AD" clId="Web-{42DA0272-5BE4-CAA7-E197-53C15DA1B5A9}" dt="2026-03-12T22:42:00.948" v="58"/>
          <ac:spMkLst>
            <pc:docMk/>
            <pc:sldMk cId="702922791" sldId="294"/>
            <ac:spMk id="36" creationId="{B81933D1-5615-42C7-9C0B-4EB7105CCE2D}"/>
          </ac:spMkLst>
        </pc:spChg>
        <pc:spChg chg="add del">
          <ac:chgData name="Liudmyla Holoporova (2510891)" userId="S::2510891@student.uwtsd.ac.uk::73f852ce-686f-428d-9bd6-a05d235341e6" providerId="AD" clId="Web-{42DA0272-5BE4-CAA7-E197-53C15DA1B5A9}" dt="2026-03-12T22:42:00.948" v="58"/>
          <ac:spMkLst>
            <pc:docMk/>
            <pc:sldMk cId="702922791" sldId="294"/>
            <ac:spMk id="38" creationId="{19C9EAEA-39D0-4B0E-A0EB-51E7B26740B1}"/>
          </ac:spMkLst>
        </pc:spChg>
        <pc:spChg chg="add del">
          <ac:chgData name="Liudmyla Holoporova (2510891)" userId="S::2510891@student.uwtsd.ac.uk::73f852ce-686f-428d-9bd6-a05d235341e6" providerId="AD" clId="Web-{42DA0272-5BE4-CAA7-E197-53C15DA1B5A9}" dt="2026-03-12T22:47:52.166" v="70"/>
          <ac:spMkLst>
            <pc:docMk/>
            <pc:sldMk cId="702922791" sldId="294"/>
            <ac:spMk id="43" creationId="{ECC07320-C2CA-4E29-8481-9D9E143C7788}"/>
          </ac:spMkLst>
        </pc:spChg>
        <pc:spChg chg="add del">
          <ac:chgData name="Liudmyla Holoporova (2510891)" userId="S::2510891@student.uwtsd.ac.uk::73f852ce-686f-428d-9bd6-a05d235341e6" providerId="AD" clId="Web-{42DA0272-5BE4-CAA7-E197-53C15DA1B5A9}" dt="2026-03-12T22:47:52.166" v="70"/>
          <ac:spMkLst>
            <pc:docMk/>
            <pc:sldMk cId="702922791" sldId="294"/>
            <ac:spMk id="45" creationId="{178FB36B-5BFE-42CA-BC60-1115E0D95EEC}"/>
          </ac:spMkLst>
        </pc:spChg>
        <pc:spChg chg="add del">
          <ac:chgData name="Liudmyla Holoporova (2510891)" userId="S::2510891@student.uwtsd.ac.uk::73f852ce-686f-428d-9bd6-a05d235341e6" providerId="AD" clId="Web-{42DA0272-5BE4-CAA7-E197-53C15DA1B5A9}" dt="2026-03-12T22:47:52.166" v="69"/>
          <ac:spMkLst>
            <pc:docMk/>
            <pc:sldMk cId="702922791" sldId="294"/>
            <ac:spMk id="50" creationId="{E91DC736-0EF8-4F87-9146-EBF1D2EE4D3D}"/>
          </ac:spMkLst>
        </pc:spChg>
        <pc:spChg chg="add del">
          <ac:chgData name="Liudmyla Holoporova (2510891)" userId="S::2510891@student.uwtsd.ac.uk::73f852ce-686f-428d-9bd6-a05d235341e6" providerId="AD" clId="Web-{42DA0272-5BE4-CAA7-E197-53C15DA1B5A9}" dt="2026-03-12T22:47:52.166" v="69"/>
          <ac:spMkLst>
            <pc:docMk/>
            <pc:sldMk cId="702922791" sldId="294"/>
            <ac:spMk id="52" creationId="{097CD68E-23E3-4007-8847-CD0944C4F7BE}"/>
          </ac:spMkLst>
        </pc:spChg>
        <pc:spChg chg="add del">
          <ac:chgData name="Liudmyla Holoporova (2510891)" userId="S::2510891@student.uwtsd.ac.uk::73f852ce-686f-428d-9bd6-a05d235341e6" providerId="AD" clId="Web-{42DA0272-5BE4-CAA7-E197-53C15DA1B5A9}" dt="2026-03-12T22:47:52.166" v="69"/>
          <ac:spMkLst>
            <pc:docMk/>
            <pc:sldMk cId="702922791" sldId="294"/>
            <ac:spMk id="54" creationId="{AF2F604E-43BE-4DC3-B983-E071523364F8}"/>
          </ac:spMkLst>
        </pc:spChg>
        <pc:spChg chg="add del">
          <ac:chgData name="Liudmyla Holoporova (2510891)" userId="S::2510891@student.uwtsd.ac.uk::73f852ce-686f-428d-9bd6-a05d235341e6" providerId="AD" clId="Web-{42DA0272-5BE4-CAA7-E197-53C15DA1B5A9}" dt="2026-03-12T22:47:52.166" v="69"/>
          <ac:spMkLst>
            <pc:docMk/>
            <pc:sldMk cId="702922791" sldId="294"/>
            <ac:spMk id="56" creationId="{08C9B587-E65E-4B52-B37C-ABEBB6E87928}"/>
          </ac:spMkLst>
        </pc:spChg>
        <pc:spChg chg="add">
          <ac:chgData name="Liudmyla Holoporova (2510891)" userId="S::2510891@student.uwtsd.ac.uk::73f852ce-686f-428d-9bd6-a05d235341e6" providerId="AD" clId="Web-{42DA0272-5BE4-CAA7-E197-53C15DA1B5A9}" dt="2026-03-12T22:47:52.166" v="70"/>
          <ac:spMkLst>
            <pc:docMk/>
            <pc:sldMk cId="702922791" sldId="294"/>
            <ac:spMk id="58" creationId="{ECC07320-C2CA-4E29-8481-9D9E143C7788}"/>
          </ac:spMkLst>
        </pc:spChg>
        <pc:spChg chg="add">
          <ac:chgData name="Liudmyla Holoporova (2510891)" userId="S::2510891@student.uwtsd.ac.uk::73f852ce-686f-428d-9bd6-a05d235341e6" providerId="AD" clId="Web-{42DA0272-5BE4-CAA7-E197-53C15DA1B5A9}" dt="2026-03-12T22:47:52.166" v="70"/>
          <ac:spMkLst>
            <pc:docMk/>
            <pc:sldMk cId="702922791" sldId="294"/>
            <ac:spMk id="59" creationId="{178FB36B-5BFE-42CA-BC60-1115E0D95EEC}"/>
          </ac:spMkLst>
        </pc:spChg>
        <pc:grpChg chg="add del">
          <ac:chgData name="Liudmyla Holoporova (2510891)" userId="S::2510891@student.uwtsd.ac.uk::73f852ce-686f-428d-9bd6-a05d235341e6" providerId="AD" clId="Web-{42DA0272-5BE4-CAA7-E197-53C15DA1B5A9}" dt="2026-03-12T22:33:32.905" v="8"/>
          <ac:grpSpMkLst>
            <pc:docMk/>
            <pc:sldMk cId="702922791" sldId="294"/>
            <ac:grpSpMk id="10" creationId="{5D1A9D8B-3117-4D9D-BDA4-DD81895098B0}"/>
          </ac:grpSpMkLst>
        </pc:grpChg>
        <pc:grpChg chg="add del">
          <ac:chgData name="Liudmyla Holoporova (2510891)" userId="S::2510891@student.uwtsd.ac.uk::73f852ce-686f-428d-9bd6-a05d235341e6" providerId="AD" clId="Web-{42DA0272-5BE4-CAA7-E197-53C15DA1B5A9}" dt="2026-03-12T22:42:00.948" v="58"/>
          <ac:grpSpMkLst>
            <pc:docMk/>
            <pc:sldMk cId="702922791" sldId="294"/>
            <ac:grpSpMk id="35" creationId="{032D8612-31EB-44CF-A1D0-14FD4C705424}"/>
          </ac:grpSpMkLst>
        </pc:grpChg>
        <pc:picChg chg="add del mod">
          <ac:chgData name="Liudmyla Holoporova (2510891)" userId="S::2510891@student.uwtsd.ac.uk::73f852ce-686f-428d-9bd6-a05d235341e6" providerId="AD" clId="Web-{42DA0272-5BE4-CAA7-E197-53C15DA1B5A9}" dt="2026-03-12T22:33:10.264" v="6"/>
          <ac:picMkLst>
            <pc:docMk/>
            <pc:sldMk cId="702922791" sldId="294"/>
            <ac:picMk id="4" creationId="{FDAA5CD6-0371-EAC8-4860-BC0FB04A08D2}"/>
          </ac:picMkLst>
        </pc:picChg>
        <pc:picChg chg="add mod ord">
          <ac:chgData name="Liudmyla Holoporova (2510891)" userId="S::2510891@student.uwtsd.ac.uk::73f852ce-686f-428d-9bd6-a05d235341e6" providerId="AD" clId="Web-{42DA0272-5BE4-CAA7-E197-53C15DA1B5A9}" dt="2026-03-12T23:11:22.449" v="89" actId="1076"/>
          <ac:picMkLst>
            <pc:docMk/>
            <pc:sldMk cId="702922791" sldId="294"/>
            <ac:picMk id="5" creationId="{D06BFEF7-BA34-A5EE-3677-74A09ECD388F}"/>
          </ac:picMkLst>
        </pc:picChg>
      </pc:sldChg>
      <pc:sldChg chg="addSp delSp modSp new mod setBg modClrScheme chgLayout">
        <pc:chgData name="Liudmyla Holoporova (2510891)" userId="S::2510891@student.uwtsd.ac.uk::73f852ce-686f-428d-9bd6-a05d235341e6" providerId="AD" clId="Web-{42DA0272-5BE4-CAA7-E197-53C15DA1B5A9}" dt="2026-03-12T23:18:03.058" v="155"/>
        <pc:sldMkLst>
          <pc:docMk/>
          <pc:sldMk cId="2860423487" sldId="295"/>
        </pc:sldMkLst>
        <pc:spChg chg="mod ord">
          <ac:chgData name="Liudmyla Holoporova (2510891)" userId="S::2510891@student.uwtsd.ac.uk::73f852ce-686f-428d-9bd6-a05d235341e6" providerId="AD" clId="Web-{42DA0272-5BE4-CAA7-E197-53C15DA1B5A9}" dt="2026-03-12T23:18:03.058" v="155"/>
          <ac:spMkLst>
            <pc:docMk/>
            <pc:sldMk cId="2860423487" sldId="295"/>
            <ac:spMk id="2" creationId="{C9CF9AAD-9266-F7A6-41BB-40EE554EB4DC}"/>
          </ac:spMkLst>
        </pc:spChg>
        <pc:spChg chg="add del mod ord">
          <ac:chgData name="Liudmyla Holoporova (2510891)" userId="S::2510891@student.uwtsd.ac.uk::73f852ce-686f-428d-9bd6-a05d235341e6" providerId="AD" clId="Web-{42DA0272-5BE4-CAA7-E197-53C15DA1B5A9}" dt="2026-03-12T23:18:03.058" v="155"/>
          <ac:spMkLst>
            <pc:docMk/>
            <pc:sldMk cId="2860423487" sldId="295"/>
            <ac:spMk id="3" creationId="{423700F3-131A-ED7C-5812-30F1AD701184}"/>
          </ac:spMkLst>
        </pc:spChg>
        <pc:spChg chg="del">
          <ac:chgData name="Liudmyla Holoporova (2510891)" userId="S::2510891@student.uwtsd.ac.uk::73f852ce-686f-428d-9bd6-a05d235341e6" providerId="AD" clId="Web-{42DA0272-5BE4-CAA7-E197-53C15DA1B5A9}" dt="2026-03-12T22:46:49.334" v="64"/>
          <ac:spMkLst>
            <pc:docMk/>
            <pc:sldMk cId="2860423487" sldId="295"/>
            <ac:spMk id="4" creationId="{034FBF7D-A118-6E62-3BF8-1ADA6D607B20}"/>
          </ac:spMkLst>
        </pc:spChg>
        <pc:spChg chg="add del">
          <ac:chgData name="Liudmyla Holoporova (2510891)" userId="S::2510891@student.uwtsd.ac.uk::73f852ce-686f-428d-9bd6-a05d235341e6" providerId="AD" clId="Web-{42DA0272-5BE4-CAA7-E197-53C15DA1B5A9}" dt="2026-03-12T22:47:01.382" v="66"/>
          <ac:spMkLst>
            <pc:docMk/>
            <pc:sldMk cId="2860423487" sldId="295"/>
            <ac:spMk id="11" creationId="{04812C46-200A-4DEB-A05E-3ED6C68C2387}"/>
          </ac:spMkLst>
        </pc:spChg>
        <pc:spChg chg="add del">
          <ac:chgData name="Liudmyla Holoporova (2510891)" userId="S::2510891@student.uwtsd.ac.uk::73f852ce-686f-428d-9bd6-a05d235341e6" providerId="AD" clId="Web-{42DA0272-5BE4-CAA7-E197-53C15DA1B5A9}" dt="2026-03-12T22:47:01.382" v="66"/>
          <ac:spMkLst>
            <pc:docMk/>
            <pc:sldMk cId="2860423487" sldId="295"/>
            <ac:spMk id="13" creationId="{D1EA859B-E555-4109-94F3-6700E046E008}"/>
          </ac:spMkLst>
        </pc:spChg>
        <pc:spChg chg="add del">
          <ac:chgData name="Liudmyla Holoporova (2510891)" userId="S::2510891@student.uwtsd.ac.uk::73f852ce-686f-428d-9bd6-a05d235341e6" providerId="AD" clId="Web-{42DA0272-5BE4-CAA7-E197-53C15DA1B5A9}" dt="2026-03-12T23:18:03.058" v="155"/>
          <ac:spMkLst>
            <pc:docMk/>
            <pc:sldMk cId="2860423487" sldId="295"/>
            <ac:spMk id="15" creationId="{E659831F-0D9A-4C63-9EBB-8435B85A440F}"/>
          </ac:spMkLst>
        </pc:spChg>
        <pc:spChg chg="add del">
          <ac:chgData name="Liudmyla Holoporova (2510891)" userId="S::2510891@student.uwtsd.ac.uk::73f852ce-686f-428d-9bd6-a05d235341e6" providerId="AD" clId="Web-{42DA0272-5BE4-CAA7-E197-53C15DA1B5A9}" dt="2026-03-12T23:18:03.058" v="155"/>
          <ac:spMkLst>
            <pc:docMk/>
            <pc:sldMk cId="2860423487" sldId="295"/>
            <ac:spMk id="16" creationId="{058A14AF-9FB5-4CC7-BA35-E8E85D3EDF0E}"/>
          </ac:spMkLst>
        </pc:spChg>
        <pc:spChg chg="add del">
          <ac:chgData name="Liudmyla Holoporova (2510891)" userId="S::2510891@student.uwtsd.ac.uk::73f852ce-686f-428d-9bd6-a05d235341e6" providerId="AD" clId="Web-{42DA0272-5BE4-CAA7-E197-53C15DA1B5A9}" dt="2026-03-12T23:18:03.058" v="155"/>
          <ac:spMkLst>
            <pc:docMk/>
            <pc:sldMk cId="2860423487" sldId="295"/>
            <ac:spMk id="17" creationId="{E6995CE5-F890-4ABA-82A2-26507CE8D2A3}"/>
          </ac:spMkLst>
        </pc:spChg>
        <pc:spChg chg="add del">
          <ac:chgData name="Liudmyla Holoporova (2510891)" userId="S::2510891@student.uwtsd.ac.uk::73f852ce-686f-428d-9bd6-a05d235341e6" providerId="AD" clId="Web-{42DA0272-5BE4-CAA7-E197-53C15DA1B5A9}" dt="2026-03-12T23:18:03.058" v="155"/>
          <ac:spMkLst>
            <pc:docMk/>
            <pc:sldMk cId="2860423487" sldId="295"/>
            <ac:spMk id="18" creationId="{3A9A4357-BD1D-4622-A4FE-766E6AB8DE84}"/>
          </ac:spMkLst>
        </pc:spChg>
        <pc:spChg chg="add del">
          <ac:chgData name="Liudmyla Holoporova (2510891)" userId="S::2510891@student.uwtsd.ac.uk::73f852ce-686f-428d-9bd6-a05d235341e6" providerId="AD" clId="Web-{42DA0272-5BE4-CAA7-E197-53C15DA1B5A9}" dt="2026-03-12T22:53:30.992" v="79"/>
          <ac:spMkLst>
            <pc:docMk/>
            <pc:sldMk cId="2860423487" sldId="295"/>
            <ac:spMk id="20" creationId="{7D07B7BC-3270-4CF3-A7AA-0937908AD58A}"/>
          </ac:spMkLst>
        </pc:spChg>
        <pc:spChg chg="add del">
          <ac:chgData name="Liudmyla Holoporova (2510891)" userId="S::2510891@student.uwtsd.ac.uk::73f852ce-686f-428d-9bd6-a05d235341e6" providerId="AD" clId="Web-{42DA0272-5BE4-CAA7-E197-53C15DA1B5A9}" dt="2026-03-12T22:54:31.540" v="83"/>
          <ac:spMkLst>
            <pc:docMk/>
            <pc:sldMk cId="2860423487" sldId="295"/>
            <ac:spMk id="22" creationId="{03AF1C04-3FEF-41BD-BB84-2F263765BEBC}"/>
          </ac:spMkLst>
        </pc:spChg>
        <pc:spChg chg="add del">
          <ac:chgData name="Liudmyla Holoporova (2510891)" userId="S::2510891@student.uwtsd.ac.uk::73f852ce-686f-428d-9bd6-a05d235341e6" providerId="AD" clId="Web-{42DA0272-5BE4-CAA7-E197-53C15DA1B5A9}" dt="2026-03-12T22:48:25.465" v="72"/>
          <ac:spMkLst>
            <pc:docMk/>
            <pc:sldMk cId="2860423487" sldId="295"/>
            <ac:spMk id="23" creationId="{743AA782-23D1-4521-8CAD-47662984AA08}"/>
          </ac:spMkLst>
        </pc:spChg>
        <pc:spChg chg="add del">
          <ac:chgData name="Liudmyla Holoporova (2510891)" userId="S::2510891@student.uwtsd.ac.uk::73f852ce-686f-428d-9bd6-a05d235341e6" providerId="AD" clId="Web-{42DA0272-5BE4-CAA7-E197-53C15DA1B5A9}" dt="2026-03-12T22:48:25.465" v="72"/>
          <ac:spMkLst>
            <pc:docMk/>
            <pc:sldMk cId="2860423487" sldId="295"/>
            <ac:spMk id="25" creationId="{71877DBC-BB60-40F0-AC93-2ACDBAAE60CE}"/>
          </ac:spMkLst>
        </pc:spChg>
        <pc:grpChg chg="add del">
          <ac:chgData name="Liudmyla Holoporova (2510891)" userId="S::2510891@student.uwtsd.ac.uk::73f852ce-686f-428d-9bd6-a05d235341e6" providerId="AD" clId="Web-{42DA0272-5BE4-CAA7-E197-53C15DA1B5A9}" dt="2026-03-12T22:53:30.992" v="79"/>
          <ac:grpSpMkLst>
            <pc:docMk/>
            <pc:sldMk cId="2860423487" sldId="295"/>
            <ac:grpSpMk id="21" creationId="{F25CF9F0-F8C1-414D-B348-B5FA27CCE6C4}"/>
          </ac:grpSpMkLst>
        </pc:grpChg>
        <pc:grpChg chg="add del">
          <ac:chgData name="Liudmyla Holoporova (2510891)" userId="S::2510891@student.uwtsd.ac.uk::73f852ce-686f-428d-9bd6-a05d235341e6" providerId="AD" clId="Web-{42DA0272-5BE4-CAA7-E197-53C15DA1B5A9}" dt="2026-03-12T22:54:31.540" v="83"/>
          <ac:grpSpMkLst>
            <pc:docMk/>
            <pc:sldMk cId="2860423487" sldId="295"/>
            <ac:grpSpMk id="24" creationId="{2DD5E267-EB6F-47DF-ABEF-2C1BED44DAC6}"/>
          </ac:grpSpMkLst>
        </pc:grpChg>
        <pc:grpChg chg="add">
          <ac:chgData name="Liudmyla Holoporova (2510891)" userId="S::2510891@student.uwtsd.ac.uk::73f852ce-686f-428d-9bd6-a05d235341e6" providerId="AD" clId="Web-{42DA0272-5BE4-CAA7-E197-53C15DA1B5A9}" dt="2026-03-12T23:18:03.058" v="155"/>
          <ac:grpSpMkLst>
            <pc:docMk/>
            <pc:sldMk cId="2860423487" sldId="295"/>
            <ac:grpSpMk id="26" creationId="{3AFCAD34-1AFC-BC1A-F6B2-C34C63912EAB}"/>
          </ac:grpSpMkLst>
        </pc:grpChg>
        <pc:grpChg chg="add del">
          <ac:chgData name="Liudmyla Holoporova (2510891)" userId="S::2510891@student.uwtsd.ac.uk::73f852ce-686f-428d-9bd6-a05d235341e6" providerId="AD" clId="Web-{42DA0272-5BE4-CAA7-E197-53C15DA1B5A9}" dt="2026-03-12T22:54:31.540" v="83"/>
          <ac:grpSpMkLst>
            <pc:docMk/>
            <pc:sldMk cId="2860423487" sldId="295"/>
            <ac:grpSpMk id="28" creationId="{66828D02-A05D-412B-9F20-B68E970B9FC2}"/>
          </ac:grpSpMkLst>
        </pc:grpChg>
        <pc:grpChg chg="add del">
          <ac:chgData name="Liudmyla Holoporova (2510891)" userId="S::2510891@student.uwtsd.ac.uk::73f852ce-686f-428d-9bd6-a05d235341e6" providerId="AD" clId="Web-{42DA0272-5BE4-CAA7-E197-53C15DA1B5A9}" dt="2026-03-12T22:53:30.992" v="79"/>
          <ac:grpSpMkLst>
            <pc:docMk/>
            <pc:sldMk cId="2860423487" sldId="295"/>
            <ac:grpSpMk id="29" creationId="{B21CE605-3A03-402B-BB38-A81222A0BE93}"/>
          </ac:grpSpMkLst>
        </pc:grpChg>
        <pc:graphicFrameChg chg="add del">
          <ac:chgData name="Liudmyla Holoporova (2510891)" userId="S::2510891@student.uwtsd.ac.uk::73f852ce-686f-428d-9bd6-a05d235341e6" providerId="AD" clId="Web-{42DA0272-5BE4-CAA7-E197-53C15DA1B5A9}" dt="2026-03-12T22:41:05.307" v="54"/>
          <ac:graphicFrameMkLst>
            <pc:docMk/>
            <pc:sldMk cId="2860423487" sldId="295"/>
            <ac:graphicFrameMk id="8" creationId="{1CB38510-8329-C78A-1D9A-5AFB22A22475}"/>
          </ac:graphicFrameMkLst>
        </pc:graphicFrameChg>
        <pc:picChg chg="add del mod ord">
          <ac:chgData name="Liudmyla Holoporova (2510891)" userId="S::2510891@student.uwtsd.ac.uk::73f852ce-686f-428d-9bd6-a05d235341e6" providerId="AD" clId="Web-{42DA0272-5BE4-CAA7-E197-53C15DA1B5A9}" dt="2026-03-12T23:18:03.058" v="155"/>
          <ac:picMkLst>
            <pc:docMk/>
            <pc:sldMk cId="2860423487" sldId="295"/>
            <ac:picMk id="6" creationId="{97E9005A-2E4E-B509-20A1-568494C4EABA}"/>
          </ac:picMkLst>
        </pc:picChg>
      </pc:sldChg>
    </pc:docChg>
  </pc:docChgLst>
  <pc:docChgLst>
    <pc:chgData name="Wesa Jemima Bettencourt Delgado (2508526)" userId="S::2508526@student.uwtsd.ac.uk::df4ac82b-cf70-428d-843a-8551904f337a" providerId="AD" clId="Web-{47659686-C672-ED17-EABF-806E28F01DBD}"/>
    <pc:docChg chg="modSld">
      <pc:chgData name="Wesa Jemima Bettencourt Delgado (2508526)" userId="S::2508526@student.uwtsd.ac.uk::df4ac82b-cf70-428d-843a-8551904f337a" providerId="AD" clId="Web-{47659686-C672-ED17-EABF-806E28F01DBD}" dt="2026-03-07T13:42:28.465" v="15" actId="20577"/>
      <pc:docMkLst>
        <pc:docMk/>
      </pc:docMkLst>
      <pc:sldChg chg="modSp">
        <pc:chgData name="Wesa Jemima Bettencourt Delgado (2508526)" userId="S::2508526@student.uwtsd.ac.uk::df4ac82b-cf70-428d-843a-8551904f337a" providerId="AD" clId="Web-{47659686-C672-ED17-EABF-806E28F01DBD}" dt="2026-03-07T13:42:28.465" v="15" actId="20577"/>
        <pc:sldMkLst>
          <pc:docMk/>
          <pc:sldMk cId="3498567700" sldId="286"/>
        </pc:sldMkLst>
        <pc:spChg chg="mod">
          <ac:chgData name="Wesa Jemima Bettencourt Delgado (2508526)" userId="S::2508526@student.uwtsd.ac.uk::df4ac82b-cf70-428d-843a-8551904f337a" providerId="AD" clId="Web-{47659686-C672-ED17-EABF-806E28F01DBD}" dt="2026-03-07T13:42:28.465" v="15" actId="20577"/>
          <ac:spMkLst>
            <pc:docMk/>
            <pc:sldMk cId="3498567700" sldId="286"/>
            <ac:spMk id="3" creationId="{7078BCF9-36F5-9C5C-3522-FEBC449C8815}"/>
          </ac:spMkLst>
        </pc:spChg>
      </pc:sldChg>
    </pc:docChg>
  </pc:docChgLst>
  <pc:docChgLst>
    <pc:chgData name="Wesa Jemima Bettencourt Delgado (2508526)" userId="S::2508526@student.uwtsd.ac.uk::df4ac82b-cf70-428d-843a-8551904f337a" providerId="AD" clId="Web-{32B9C5C8-63A0-6A2D-ACAD-AF94136A95AE}"/>
    <pc:docChg chg="modSld">
      <pc:chgData name="Wesa Jemima Bettencourt Delgado (2508526)" userId="S::2508526@student.uwtsd.ac.uk::df4ac82b-cf70-428d-843a-8551904f337a" providerId="AD" clId="Web-{32B9C5C8-63A0-6A2D-ACAD-AF94136A95AE}" dt="2026-03-05T13:43:39.714" v="12" actId="20577"/>
      <pc:docMkLst>
        <pc:docMk/>
      </pc:docMkLst>
      <pc:sldChg chg="modSp">
        <pc:chgData name="Wesa Jemima Bettencourt Delgado (2508526)" userId="S::2508526@student.uwtsd.ac.uk::df4ac82b-cf70-428d-843a-8551904f337a" providerId="AD" clId="Web-{32B9C5C8-63A0-6A2D-ACAD-AF94136A95AE}" dt="2026-03-05T13:43:39.714" v="12" actId="20577"/>
        <pc:sldMkLst>
          <pc:docMk/>
          <pc:sldMk cId="2154545803" sldId="261"/>
        </pc:sldMkLst>
      </pc:sldChg>
    </pc:docChg>
  </pc:docChgLst>
  <pc:docChgLst>
    <pc:chgData name="Wesa Jemima Bettencourt Delgado (2508526)" userId="df4ac82b-cf70-428d-843a-8551904f337a" providerId="ADAL" clId="{3ADD4640-0F41-4CAC-94D7-45A46D743E8D}"/>
    <pc:docChg chg="undo custSel addSld modSld">
      <pc:chgData name="Wesa Jemima Bettencourt Delgado (2508526)" userId="df4ac82b-cf70-428d-843a-8551904f337a" providerId="ADAL" clId="{3ADD4640-0F41-4CAC-94D7-45A46D743E8D}" dt="2026-03-12T13:53:33.943" v="172" actId="1076"/>
      <pc:docMkLst>
        <pc:docMk/>
      </pc:docMkLst>
      <pc:sldChg chg="modSp mod">
        <pc:chgData name="Wesa Jemima Bettencourt Delgado (2508526)" userId="df4ac82b-cf70-428d-843a-8551904f337a" providerId="ADAL" clId="{3ADD4640-0F41-4CAC-94D7-45A46D743E8D}" dt="2026-03-05T13:29:20.813" v="20" actId="20577"/>
        <pc:sldMkLst>
          <pc:docMk/>
          <pc:sldMk cId="2154545803" sldId="261"/>
        </pc:sldMkLst>
      </pc:sldChg>
      <pc:sldChg chg="addSp delSp modSp mod setBg">
        <pc:chgData name="Wesa Jemima Bettencourt Delgado (2508526)" userId="df4ac82b-cf70-428d-843a-8551904f337a" providerId="ADAL" clId="{3ADD4640-0F41-4CAC-94D7-45A46D743E8D}" dt="2026-03-12T13:53:33.943" v="172" actId="1076"/>
        <pc:sldMkLst>
          <pc:docMk/>
          <pc:sldMk cId="3498567700" sldId="286"/>
        </pc:sldMkLst>
        <pc:spChg chg="mod">
          <ac:chgData name="Wesa Jemima Bettencourt Delgado (2508526)" userId="df4ac82b-cf70-428d-843a-8551904f337a" providerId="ADAL" clId="{3ADD4640-0F41-4CAC-94D7-45A46D743E8D}" dt="2026-03-09T18:34:26.100" v="119" actId="26606"/>
          <ac:spMkLst>
            <pc:docMk/>
            <pc:sldMk cId="3498567700" sldId="286"/>
            <ac:spMk id="2" creationId="{46FFC654-93D8-4C7E-62DA-2787EAF2326F}"/>
          </ac:spMkLst>
        </pc:spChg>
        <pc:spChg chg="mod ord">
          <ac:chgData name="Wesa Jemima Bettencourt Delgado (2508526)" userId="df4ac82b-cf70-428d-843a-8551904f337a" providerId="ADAL" clId="{3ADD4640-0F41-4CAC-94D7-45A46D743E8D}" dt="2026-03-12T13:53:33.943" v="172" actId="1076"/>
          <ac:spMkLst>
            <pc:docMk/>
            <pc:sldMk cId="3498567700" sldId="286"/>
            <ac:spMk id="3" creationId="{7078BCF9-36F5-9C5C-3522-FEBC449C8815}"/>
          </ac:spMkLst>
        </pc:spChg>
        <pc:picChg chg="add mod">
          <ac:chgData name="Wesa Jemima Bettencourt Delgado (2508526)" userId="df4ac82b-cf70-428d-843a-8551904f337a" providerId="ADAL" clId="{3ADD4640-0F41-4CAC-94D7-45A46D743E8D}" dt="2026-03-09T18:34:26.100" v="119" actId="26606"/>
          <ac:picMkLst>
            <pc:docMk/>
            <pc:sldMk cId="3498567700" sldId="286"/>
            <ac:picMk id="1026" creationId="{D2C44EFE-9517-201E-0218-1970503CB23C}"/>
          </ac:picMkLst>
        </pc:picChg>
      </pc:sldChg>
      <pc:sldChg chg="modSp new mod">
        <pc:chgData name="Wesa Jemima Bettencourt Delgado (2508526)" userId="df4ac82b-cf70-428d-843a-8551904f337a" providerId="ADAL" clId="{3ADD4640-0F41-4CAC-94D7-45A46D743E8D}" dt="2026-03-12T13:52:15.507" v="171" actId="1076"/>
        <pc:sldMkLst>
          <pc:docMk/>
          <pc:sldMk cId="1927413512" sldId="287"/>
        </pc:sldMkLst>
        <pc:spChg chg="mod">
          <ac:chgData name="Wesa Jemima Bettencourt Delgado (2508526)" userId="df4ac82b-cf70-428d-843a-8551904f337a" providerId="ADAL" clId="{3ADD4640-0F41-4CAC-94D7-45A46D743E8D}" dt="2026-03-09T17:58:53.304" v="49" actId="20577"/>
          <ac:spMkLst>
            <pc:docMk/>
            <pc:sldMk cId="1927413512" sldId="287"/>
            <ac:spMk id="2" creationId="{4BBDA51E-5D45-043C-1A03-8C83F4CF3BD7}"/>
          </ac:spMkLst>
        </pc:spChg>
        <pc:spChg chg="mod">
          <ac:chgData name="Wesa Jemima Bettencourt Delgado (2508526)" userId="df4ac82b-cf70-428d-843a-8551904f337a" providerId="ADAL" clId="{3ADD4640-0F41-4CAC-94D7-45A46D743E8D}" dt="2026-03-12T13:52:15.507" v="171" actId="1076"/>
          <ac:spMkLst>
            <pc:docMk/>
            <pc:sldMk cId="1927413512" sldId="287"/>
            <ac:spMk id="4" creationId="{E98BDA57-5FA2-BD04-962D-634355D065CE}"/>
          </ac:spMkLst>
        </pc:spChg>
      </pc:sldChg>
    </pc:docChg>
  </pc:docChgLst>
  <pc:docChgLst>
    <pc:chgData name="Khonde Dorcas (2510718)" userId="80a7ff49-f187-474d-ae19-f8b994332569" providerId="ADAL" clId="{017010FA-7AE3-30CC-8D43-1B0A33454A37}"/>
    <pc:docChg chg="modSld">
      <pc:chgData name="Khonde Dorcas (2510718)" userId="80a7ff49-f187-474d-ae19-f8b994332569" providerId="ADAL" clId="{017010FA-7AE3-30CC-8D43-1B0A33454A37}" dt="2026-03-05T16:49:07.540" v="1" actId="1076"/>
      <pc:docMkLst>
        <pc:docMk/>
      </pc:docMkLst>
      <pc:sldChg chg="modSp mod">
        <pc:chgData name="Khonde Dorcas (2510718)" userId="80a7ff49-f187-474d-ae19-f8b994332569" providerId="ADAL" clId="{017010FA-7AE3-30CC-8D43-1B0A33454A37}" dt="2026-03-05T16:49:07.540" v="1" actId="1076"/>
        <pc:sldMkLst>
          <pc:docMk/>
          <pc:sldMk cId="3336975879" sldId="268"/>
        </pc:sldMkLst>
      </pc:sldChg>
    </pc:docChg>
  </pc:docChgLst>
  <pc:docChgLst>
    <pc:chgData name="Wesa Jemima Bettencourt Delgado (2508526)" userId="S::2508526@student.uwtsd.ac.uk::df4ac82b-cf70-428d-843a-8551904f337a" providerId="AD" clId="Web-{3EFC7CF6-10DE-522C-CE3B-1D734205A084}"/>
    <pc:docChg chg="addSld modSld">
      <pc:chgData name="Wesa Jemima Bettencourt Delgado (2508526)" userId="S::2508526@student.uwtsd.ac.uk::df4ac82b-cf70-428d-843a-8551904f337a" providerId="AD" clId="Web-{3EFC7CF6-10DE-522C-CE3B-1D734205A084}" dt="2026-03-07T01:08:18.602" v="142" actId="20577"/>
      <pc:docMkLst>
        <pc:docMk/>
      </pc:docMkLst>
      <pc:sldChg chg="modSp">
        <pc:chgData name="Wesa Jemima Bettencourt Delgado (2508526)" userId="S::2508526@student.uwtsd.ac.uk::df4ac82b-cf70-428d-843a-8551904f337a" providerId="AD" clId="Web-{3EFC7CF6-10DE-522C-CE3B-1D734205A084}" dt="2026-03-07T01:01:07.603" v="136" actId="20577"/>
        <pc:sldMkLst>
          <pc:docMk/>
          <pc:sldMk cId="2154545803" sldId="261"/>
        </pc:sldMkLst>
        <pc:spChg chg="mod">
          <ac:chgData name="Wesa Jemima Bettencourt Delgado (2508526)" userId="S::2508526@student.uwtsd.ac.uk::df4ac82b-cf70-428d-843a-8551904f337a" providerId="AD" clId="Web-{3EFC7CF6-10DE-522C-CE3B-1D734205A084}" dt="2026-03-07T00:36:48.600" v="0" actId="20577"/>
          <ac:spMkLst>
            <pc:docMk/>
            <pc:sldMk cId="2154545803" sldId="261"/>
            <ac:spMk id="2" creationId="{4F4E1974-A0CE-57B0-806F-F6293E0CDF50}"/>
          </ac:spMkLst>
        </pc:spChg>
      </pc:sldChg>
      <pc:sldChg chg="modSp new">
        <pc:chgData name="Wesa Jemima Bettencourt Delgado (2508526)" userId="S::2508526@student.uwtsd.ac.uk::df4ac82b-cf70-428d-843a-8551904f337a" providerId="AD" clId="Web-{3EFC7CF6-10DE-522C-CE3B-1D734205A084}" dt="2026-03-07T01:08:18.602" v="142" actId="20577"/>
        <pc:sldMkLst>
          <pc:docMk/>
          <pc:sldMk cId="3498567700" sldId="286"/>
        </pc:sldMkLst>
        <pc:spChg chg="mod">
          <ac:chgData name="Wesa Jemima Bettencourt Delgado (2508526)" userId="S::2508526@student.uwtsd.ac.uk::df4ac82b-cf70-428d-843a-8551904f337a" providerId="AD" clId="Web-{3EFC7CF6-10DE-522C-CE3B-1D734205A084}" dt="2026-03-07T01:08:18.602" v="142" actId="20577"/>
          <ac:spMkLst>
            <pc:docMk/>
            <pc:sldMk cId="3498567700" sldId="286"/>
            <ac:spMk id="2" creationId="{46FFC654-93D8-4C7E-62DA-2787EAF2326F}"/>
          </ac:spMkLst>
        </pc:spChg>
      </pc:sldChg>
    </pc:docChg>
  </pc:docChgLst>
  <pc:docChgLst>
    <pc:chgData name="Liudmyla Holoporova (2510891)" userId="S::2510891@student.uwtsd.ac.uk::73f852ce-686f-428d-9bd6-a05d235341e6" providerId="AD" clId="Web-{F3513E81-E0B1-1550-FEFB-345617FC33BB}"/>
    <pc:docChg chg="modSld">
      <pc:chgData name="Liudmyla Holoporova (2510891)" userId="S::2510891@student.uwtsd.ac.uk::73f852ce-686f-428d-9bd6-a05d235341e6" providerId="AD" clId="Web-{F3513E81-E0B1-1550-FEFB-345617FC33BB}" dt="2026-03-05T15:47:33.522" v="0" actId="1076"/>
      <pc:docMkLst>
        <pc:docMk/>
      </pc:docMkLst>
      <pc:sldChg chg="modSp">
        <pc:chgData name="Liudmyla Holoporova (2510891)" userId="S::2510891@student.uwtsd.ac.uk::73f852ce-686f-428d-9bd6-a05d235341e6" providerId="AD" clId="Web-{F3513E81-E0B1-1550-FEFB-345617FC33BB}" dt="2026-03-05T15:47:33.522" v="0" actId="1076"/>
        <pc:sldMkLst>
          <pc:docMk/>
          <pc:sldMk cId="196887413" sldId="273"/>
        </pc:sldMkLst>
        <pc:picChg chg="mod">
          <ac:chgData name="Liudmyla Holoporova (2510891)" userId="S::2510891@student.uwtsd.ac.uk::73f852ce-686f-428d-9bd6-a05d235341e6" providerId="AD" clId="Web-{F3513E81-E0B1-1550-FEFB-345617FC33BB}" dt="2026-03-05T15:47:33.522" v="0" actId="1076"/>
          <ac:picMkLst>
            <pc:docMk/>
            <pc:sldMk cId="196887413" sldId="273"/>
            <ac:picMk id="6" creationId="{E5CAF8B5-7AC0-62A0-854D-398F36055ED1}"/>
          </ac:picMkLst>
        </pc:picChg>
      </pc:sldChg>
    </pc:docChg>
  </pc:docChgLst>
  <pc:docChgLst>
    <pc:chgData name="Khonde Dorcas (2510718)" userId="S::2510718@student.uwtsd.ac.uk::80a7ff49-f187-474d-ae19-f8b994332569" providerId="AD" clId="Web-{B8AB8C6C-5771-F61B-EA2C-34C19CD1059F}"/>
    <pc:docChg chg="modSld">
      <pc:chgData name="Khonde Dorcas (2510718)" userId="S::2510718@student.uwtsd.ac.uk::80a7ff49-f187-474d-ae19-f8b994332569" providerId="AD" clId="Web-{B8AB8C6C-5771-F61B-EA2C-34C19CD1059F}" dt="2026-03-09T21:48:29.849" v="39" actId="20577"/>
      <pc:docMkLst>
        <pc:docMk/>
      </pc:docMkLst>
      <pc:sldChg chg="modSp">
        <pc:chgData name="Khonde Dorcas (2510718)" userId="S::2510718@student.uwtsd.ac.uk::80a7ff49-f187-474d-ae19-f8b994332569" providerId="AD" clId="Web-{B8AB8C6C-5771-F61B-EA2C-34C19CD1059F}" dt="2026-03-09T21:40:08.335" v="26" actId="20577"/>
        <pc:sldMkLst>
          <pc:docMk/>
          <pc:sldMk cId="1335223384" sldId="256"/>
        </pc:sldMkLst>
        <pc:spChg chg="mod">
          <ac:chgData name="Khonde Dorcas (2510718)" userId="S::2510718@student.uwtsd.ac.uk::80a7ff49-f187-474d-ae19-f8b994332569" providerId="AD" clId="Web-{B8AB8C6C-5771-F61B-EA2C-34C19CD1059F}" dt="2026-03-09T21:40:08.335" v="26" actId="20577"/>
          <ac:spMkLst>
            <pc:docMk/>
            <pc:sldMk cId="1335223384" sldId="256"/>
            <ac:spMk id="2" creationId="{53D66634-A00E-EB0B-26C4-174C6801C56A}"/>
          </ac:spMkLst>
        </pc:spChg>
        <pc:graphicFrameChg chg="mod modGraphic">
          <ac:chgData name="Khonde Dorcas (2510718)" userId="S::2510718@student.uwtsd.ac.uk::80a7ff49-f187-474d-ae19-f8b994332569" providerId="AD" clId="Web-{B8AB8C6C-5771-F61B-EA2C-34C19CD1059F}" dt="2026-03-09T21:39:40.132" v="25"/>
          <ac:graphicFrameMkLst>
            <pc:docMk/>
            <pc:sldMk cId="1335223384" sldId="256"/>
            <ac:graphicFrameMk id="4" creationId="{E79F2D29-D80B-E068-C744-F9C570121C63}"/>
          </ac:graphicFrameMkLst>
        </pc:graphicFrameChg>
      </pc:sldChg>
      <pc:sldChg chg="modSp">
        <pc:chgData name="Khonde Dorcas (2510718)" userId="S::2510718@student.uwtsd.ac.uk::80a7ff49-f187-474d-ae19-f8b994332569" providerId="AD" clId="Web-{B8AB8C6C-5771-F61B-EA2C-34C19CD1059F}" dt="2026-03-09T21:46:57.926" v="31" actId="20577"/>
        <pc:sldMkLst>
          <pc:docMk/>
          <pc:sldMk cId="4028904786" sldId="264"/>
        </pc:sldMkLst>
      </pc:sldChg>
      <pc:sldChg chg="modSp">
        <pc:chgData name="Khonde Dorcas (2510718)" userId="S::2510718@student.uwtsd.ac.uk::80a7ff49-f187-474d-ae19-f8b994332569" providerId="AD" clId="Web-{B8AB8C6C-5771-F61B-EA2C-34C19CD1059F}" dt="2026-03-09T21:48:29.849" v="39" actId="20577"/>
        <pc:sldMkLst>
          <pc:docMk/>
          <pc:sldMk cId="3336975879" sldId="268"/>
        </pc:sldMkLst>
        <pc:spChg chg="mod">
          <ac:chgData name="Khonde Dorcas (2510718)" userId="S::2510718@student.uwtsd.ac.uk::80a7ff49-f187-474d-ae19-f8b994332569" providerId="AD" clId="Web-{B8AB8C6C-5771-F61B-EA2C-34C19CD1059F}" dt="2026-03-09T21:48:07.380" v="36" actId="20577"/>
          <ac:spMkLst>
            <pc:docMk/>
            <pc:sldMk cId="3336975879" sldId="268"/>
            <ac:spMk id="2" creationId="{F31D1D36-3C46-0B83-BB72-8EAEB035E090}"/>
          </ac:spMkLst>
        </pc:spChg>
      </pc:sldChg>
    </pc:docChg>
  </pc:docChgLst>
  <pc:docChgLst>
    <pc:chgData name="Liudmyla Holoporova (2510891)" userId="S::2510891@student.uwtsd.ac.uk::73f852ce-686f-428d-9bd6-a05d235341e6" providerId="AD" clId="Web-{2F0E43CE-72DE-EDD2-0D5A-E520508DF31D}"/>
    <pc:docChg chg="mod addSld delSld modSld addMainMaster delMainMaster">
      <pc:chgData name="Liudmyla Holoporova (2510891)" userId="S::2510891@student.uwtsd.ac.uk::73f852ce-686f-428d-9bd6-a05d235341e6" providerId="AD" clId="Web-{2F0E43CE-72DE-EDD2-0D5A-E520508DF31D}" dt="2026-03-11T20:28:31.382" v="114" actId="20577"/>
      <pc:docMkLst>
        <pc:docMk/>
      </pc:docMkLst>
      <pc:sldChg chg="modSp mod modClrScheme chgLayout">
        <pc:chgData name="Liudmyla Holoporova (2510891)" userId="S::2510891@student.uwtsd.ac.uk::73f852ce-686f-428d-9bd6-a05d235341e6" providerId="AD" clId="Web-{2F0E43CE-72DE-EDD2-0D5A-E520508DF31D}" dt="2026-03-11T20:22:41.080" v="78"/>
        <pc:sldMkLst>
          <pc:docMk/>
          <pc:sldMk cId="1335223384" sldId="256"/>
        </pc:sldMkLst>
        <pc:spChg chg="mod ord">
          <ac:chgData name="Liudmyla Holoporova (2510891)" userId="S::2510891@student.uwtsd.ac.uk::73f852ce-686f-428d-9bd6-a05d235341e6" providerId="AD" clId="Web-{2F0E43CE-72DE-EDD2-0D5A-E520508DF31D}" dt="2026-03-11T20:22:41.080" v="78"/>
          <ac:spMkLst>
            <pc:docMk/>
            <pc:sldMk cId="1335223384" sldId="256"/>
            <ac:spMk id="2" creationId="{53D66634-A00E-EB0B-26C4-174C6801C56A}"/>
          </ac:spMkLst>
        </pc:spChg>
        <pc:spChg chg="mod ord">
          <ac:chgData name="Liudmyla Holoporova (2510891)" userId="S::2510891@student.uwtsd.ac.uk::73f852ce-686f-428d-9bd6-a05d235341e6" providerId="AD" clId="Web-{2F0E43CE-72DE-EDD2-0D5A-E520508DF31D}" dt="2026-03-11T20:22:41.080" v="78"/>
          <ac:spMkLst>
            <pc:docMk/>
            <pc:sldMk cId="1335223384" sldId="256"/>
            <ac:spMk id="3" creationId="{83D8D07A-580F-103D-C7C5-8296EB8E0A5F}"/>
          </ac:spMkLst>
        </pc:spChg>
      </pc:sldChg>
      <pc:sldChg chg="modSp mod modClrScheme chgLayout">
        <pc:chgData name="Liudmyla Holoporova (2510891)" userId="S::2510891@student.uwtsd.ac.uk::73f852ce-686f-428d-9bd6-a05d235341e6" providerId="AD" clId="Web-{2F0E43CE-72DE-EDD2-0D5A-E520508DF31D}" dt="2026-03-11T20:22:41.080" v="78"/>
        <pc:sldMkLst>
          <pc:docMk/>
          <pc:sldMk cId="1247667873" sldId="262"/>
        </pc:sldMkLst>
        <pc:picChg chg="mod ord">
          <ac:chgData name="Liudmyla Holoporova (2510891)" userId="S::2510891@student.uwtsd.ac.uk::73f852ce-686f-428d-9bd6-a05d235341e6" providerId="AD" clId="Web-{2F0E43CE-72DE-EDD2-0D5A-E520508DF31D}" dt="2026-03-11T20:22:41.080" v="78"/>
          <ac:picMkLst>
            <pc:docMk/>
            <pc:sldMk cId="1247667873" sldId="262"/>
            <ac:picMk id="5" creationId="{4D613A8A-E56F-54DE-7624-37999329063E}"/>
          </ac:picMkLst>
        </pc:picChg>
      </pc:sldChg>
      <pc:sldChg chg="modSp mod modClrScheme chgLayout">
        <pc:chgData name="Liudmyla Holoporova (2510891)" userId="S::2510891@student.uwtsd.ac.uk::73f852ce-686f-428d-9bd6-a05d235341e6" providerId="AD" clId="Web-{2F0E43CE-72DE-EDD2-0D5A-E520508DF31D}" dt="2026-03-11T20:22:41.080" v="78"/>
        <pc:sldMkLst>
          <pc:docMk/>
          <pc:sldMk cId="1092428065" sldId="263"/>
        </pc:sldMkLst>
        <pc:spChg chg="mod ord">
          <ac:chgData name="Liudmyla Holoporova (2510891)" userId="S::2510891@student.uwtsd.ac.uk::73f852ce-686f-428d-9bd6-a05d235341e6" providerId="AD" clId="Web-{2F0E43CE-72DE-EDD2-0D5A-E520508DF31D}" dt="2026-03-11T20:22:41.080" v="78"/>
          <ac:spMkLst>
            <pc:docMk/>
            <pc:sldMk cId="1092428065" sldId="263"/>
            <ac:spMk id="2" creationId="{00000000-0000-0000-0000-000000000000}"/>
          </ac:spMkLst>
        </pc:spChg>
        <pc:spChg chg="mod ord">
          <ac:chgData name="Liudmyla Holoporova (2510891)" userId="S::2510891@student.uwtsd.ac.uk::73f852ce-686f-428d-9bd6-a05d235341e6" providerId="AD" clId="Web-{2F0E43CE-72DE-EDD2-0D5A-E520508DF31D}" dt="2026-03-11T20:22:41.080" v="78"/>
          <ac:spMkLst>
            <pc:docMk/>
            <pc:sldMk cId="1092428065" sldId="263"/>
            <ac:spMk id="3" creationId="{00000000-0000-0000-0000-000000000000}"/>
          </ac:spMkLst>
        </pc:spChg>
      </pc:sldChg>
      <pc:sldChg chg="mod modClrScheme chgLayout">
        <pc:chgData name="Liudmyla Holoporova (2510891)" userId="S::2510891@student.uwtsd.ac.uk::73f852ce-686f-428d-9bd6-a05d235341e6" providerId="AD" clId="Web-{2F0E43CE-72DE-EDD2-0D5A-E520508DF31D}" dt="2026-03-11T20:22:41.080" v="78"/>
        <pc:sldMkLst>
          <pc:docMk/>
          <pc:sldMk cId="4028904786" sldId="264"/>
        </pc:sldMkLst>
      </pc:sldChg>
      <pc:sldChg chg="modSp mod modClrScheme chgLayout">
        <pc:chgData name="Liudmyla Holoporova (2510891)" userId="S::2510891@student.uwtsd.ac.uk::73f852ce-686f-428d-9bd6-a05d235341e6" providerId="AD" clId="Web-{2F0E43CE-72DE-EDD2-0D5A-E520508DF31D}" dt="2026-03-11T20:22:41.080" v="78"/>
        <pc:sldMkLst>
          <pc:docMk/>
          <pc:sldMk cId="3946164810" sldId="267"/>
        </pc:sldMkLst>
        <pc:spChg chg="mod ord">
          <ac:chgData name="Liudmyla Holoporova (2510891)" userId="S::2510891@student.uwtsd.ac.uk::73f852ce-686f-428d-9bd6-a05d235341e6" providerId="AD" clId="Web-{2F0E43CE-72DE-EDD2-0D5A-E520508DF31D}" dt="2026-03-11T20:22:41.080" v="78"/>
          <ac:spMkLst>
            <pc:docMk/>
            <pc:sldMk cId="3946164810" sldId="267"/>
            <ac:spMk id="2" creationId="{1B161185-E717-A64E-6CD2-96E68B9E540D}"/>
          </ac:spMkLst>
        </pc:spChg>
        <pc:spChg chg="mod ord">
          <ac:chgData name="Liudmyla Holoporova (2510891)" userId="S::2510891@student.uwtsd.ac.uk::73f852ce-686f-428d-9bd6-a05d235341e6" providerId="AD" clId="Web-{2F0E43CE-72DE-EDD2-0D5A-E520508DF31D}" dt="2026-03-11T20:22:41.080" v="78"/>
          <ac:spMkLst>
            <pc:docMk/>
            <pc:sldMk cId="3946164810" sldId="267"/>
            <ac:spMk id="3" creationId="{3BDDE5DE-6933-C8BA-19DB-88117E8A332D}"/>
          </ac:spMkLst>
        </pc:spChg>
        <pc:picChg chg="mod ord">
          <ac:chgData name="Liudmyla Holoporova (2510891)" userId="S::2510891@student.uwtsd.ac.uk::73f852ce-686f-428d-9bd6-a05d235341e6" providerId="AD" clId="Web-{2F0E43CE-72DE-EDD2-0D5A-E520508DF31D}" dt="2026-03-11T20:22:41.080" v="78"/>
          <ac:picMkLst>
            <pc:docMk/>
            <pc:sldMk cId="3946164810" sldId="267"/>
            <ac:picMk id="5" creationId="{FC46F231-49C1-AB2E-A8F4-036E871DC219}"/>
          </ac:picMkLst>
        </pc:picChg>
      </pc:sldChg>
      <pc:sldChg chg="modSp mod modClrScheme chgLayout">
        <pc:chgData name="Liudmyla Holoporova (2510891)" userId="S::2510891@student.uwtsd.ac.uk::73f852ce-686f-428d-9bd6-a05d235341e6" providerId="AD" clId="Web-{2F0E43CE-72DE-EDD2-0D5A-E520508DF31D}" dt="2026-03-11T20:22:41.080" v="78"/>
        <pc:sldMkLst>
          <pc:docMk/>
          <pc:sldMk cId="3336975879" sldId="268"/>
        </pc:sldMkLst>
        <pc:spChg chg="mod ord">
          <ac:chgData name="Liudmyla Holoporova (2510891)" userId="S::2510891@student.uwtsd.ac.uk::73f852ce-686f-428d-9bd6-a05d235341e6" providerId="AD" clId="Web-{2F0E43CE-72DE-EDD2-0D5A-E520508DF31D}" dt="2026-03-11T20:22:41.080" v="78"/>
          <ac:spMkLst>
            <pc:docMk/>
            <pc:sldMk cId="3336975879" sldId="268"/>
            <ac:spMk id="2" creationId="{F31D1D36-3C46-0B83-BB72-8EAEB035E090}"/>
          </ac:spMkLst>
        </pc:spChg>
      </pc:sldChg>
      <pc:sldChg chg="mod modClrScheme chgLayout">
        <pc:chgData name="Liudmyla Holoporova (2510891)" userId="S::2510891@student.uwtsd.ac.uk::73f852ce-686f-428d-9bd6-a05d235341e6" providerId="AD" clId="Web-{2F0E43CE-72DE-EDD2-0D5A-E520508DF31D}" dt="2026-03-11T20:22:41.080" v="78"/>
        <pc:sldMkLst>
          <pc:docMk/>
          <pc:sldMk cId="10892804" sldId="269"/>
        </pc:sldMkLst>
      </pc:sldChg>
      <pc:sldChg chg="addSp delSp modSp mod modClrScheme delDesignElem chgLayout">
        <pc:chgData name="Liudmyla Holoporova (2510891)" userId="S::2510891@student.uwtsd.ac.uk::73f852ce-686f-428d-9bd6-a05d235341e6" providerId="AD" clId="Web-{2F0E43CE-72DE-EDD2-0D5A-E520508DF31D}" dt="2026-03-11T20:22:41.080" v="78"/>
        <pc:sldMkLst>
          <pc:docMk/>
          <pc:sldMk cId="196887413" sldId="273"/>
        </pc:sldMkLst>
        <pc:spChg chg="mod ord">
          <ac:chgData name="Liudmyla Holoporova (2510891)" userId="S::2510891@student.uwtsd.ac.uk::73f852ce-686f-428d-9bd6-a05d235341e6" providerId="AD" clId="Web-{2F0E43CE-72DE-EDD2-0D5A-E520508DF31D}" dt="2026-03-11T20:22:41.080" v="78"/>
          <ac:spMkLst>
            <pc:docMk/>
            <pc:sldMk cId="196887413" sldId="273"/>
            <ac:spMk id="2" creationId="{82050E9B-0CCB-1C09-9F3A-DCB44B07EA49}"/>
          </ac:spMkLst>
        </pc:spChg>
        <pc:spChg chg="mod ord">
          <ac:chgData name="Liudmyla Holoporova (2510891)" userId="S::2510891@student.uwtsd.ac.uk::73f852ce-686f-428d-9bd6-a05d235341e6" providerId="AD" clId="Web-{2F0E43CE-72DE-EDD2-0D5A-E520508DF31D}" dt="2026-03-11T20:22:41.080" v="78"/>
          <ac:spMkLst>
            <pc:docMk/>
            <pc:sldMk cId="196887413" sldId="273"/>
            <ac:spMk id="3" creationId="{9338F51C-7B61-E733-3D5A-64449EF5792F}"/>
          </ac:spMkLst>
        </pc:spChg>
        <pc:spChg chg="mod">
          <ac:chgData name="Liudmyla Holoporova (2510891)" userId="S::2510891@student.uwtsd.ac.uk::73f852ce-686f-428d-9bd6-a05d235341e6" providerId="AD" clId="Web-{2F0E43CE-72DE-EDD2-0D5A-E520508DF31D}" dt="2026-03-11T19:09:22.894" v="0"/>
          <ac:spMkLst>
            <pc:docMk/>
            <pc:sldMk cId="196887413" sldId="273"/>
            <ac:spMk id="7" creationId="{2B95671A-16D4-35AD-FBB4-1F6D90AA6C3F}"/>
          </ac:spMkLst>
        </pc:spChg>
        <pc:picChg chg="mod ord">
          <ac:chgData name="Liudmyla Holoporova (2510891)" userId="S::2510891@student.uwtsd.ac.uk::73f852ce-686f-428d-9bd6-a05d235341e6" providerId="AD" clId="Web-{2F0E43CE-72DE-EDD2-0D5A-E520508DF31D}" dt="2026-03-11T20:22:41.080" v="78"/>
          <ac:picMkLst>
            <pc:docMk/>
            <pc:sldMk cId="196887413" sldId="273"/>
            <ac:picMk id="6" creationId="{E5CAF8B5-7AC0-62A0-854D-398F36055ED1}"/>
          </ac:picMkLst>
        </pc:picChg>
      </pc:sldChg>
      <pc:sldChg chg="addSp delSp modSp mod modClrScheme delDesignElem chgLayout">
        <pc:chgData name="Liudmyla Holoporova (2510891)" userId="S::2510891@student.uwtsd.ac.uk::73f852ce-686f-428d-9bd6-a05d235341e6" providerId="AD" clId="Web-{2F0E43CE-72DE-EDD2-0D5A-E520508DF31D}" dt="2026-03-11T20:22:41.080" v="78"/>
        <pc:sldMkLst>
          <pc:docMk/>
          <pc:sldMk cId="3719654612" sldId="275"/>
        </pc:sldMkLst>
        <pc:spChg chg="mod ord">
          <ac:chgData name="Liudmyla Holoporova (2510891)" userId="S::2510891@student.uwtsd.ac.uk::73f852ce-686f-428d-9bd6-a05d235341e6" providerId="AD" clId="Web-{2F0E43CE-72DE-EDD2-0D5A-E520508DF31D}" dt="2026-03-11T20:22:41.080" v="78"/>
          <ac:spMkLst>
            <pc:docMk/>
            <pc:sldMk cId="3719654612" sldId="275"/>
            <ac:spMk id="2" creationId="{7F74ED4A-1B23-C461-6EBE-4CF855CDDBF6}"/>
          </ac:spMkLst>
        </pc:spChg>
        <pc:spChg chg="mod ord">
          <ac:chgData name="Liudmyla Holoporova (2510891)" userId="S::2510891@student.uwtsd.ac.uk::73f852ce-686f-428d-9bd6-a05d235341e6" providerId="AD" clId="Web-{2F0E43CE-72DE-EDD2-0D5A-E520508DF31D}" dt="2026-03-11T20:22:41.080" v="78"/>
          <ac:spMkLst>
            <pc:docMk/>
            <pc:sldMk cId="3719654612" sldId="275"/>
            <ac:spMk id="3" creationId="{040FA622-93CA-1DCF-C1BC-DF3B8D9CC740}"/>
          </ac:spMkLst>
        </pc:spChg>
        <pc:picChg chg="mod ord">
          <ac:chgData name="Liudmyla Holoporova (2510891)" userId="S::2510891@student.uwtsd.ac.uk::73f852ce-686f-428d-9bd6-a05d235341e6" providerId="AD" clId="Web-{2F0E43CE-72DE-EDD2-0D5A-E520508DF31D}" dt="2026-03-11T20:22:41.080" v="78"/>
          <ac:picMkLst>
            <pc:docMk/>
            <pc:sldMk cId="3719654612" sldId="275"/>
            <ac:picMk id="6" creationId="{80A88281-053C-5620-EDB9-1F730EE8BC8D}"/>
          </ac:picMkLst>
        </pc:picChg>
      </pc:sldChg>
      <pc:sldChg chg="modSp mod modClrScheme chgLayout">
        <pc:chgData name="Liudmyla Holoporova (2510891)" userId="S::2510891@student.uwtsd.ac.uk::73f852ce-686f-428d-9bd6-a05d235341e6" providerId="AD" clId="Web-{2F0E43CE-72DE-EDD2-0D5A-E520508DF31D}" dt="2026-03-11T20:22:41.080" v="78"/>
        <pc:sldMkLst>
          <pc:docMk/>
          <pc:sldMk cId="1622451585" sldId="277"/>
        </pc:sldMkLst>
        <pc:spChg chg="mod ord">
          <ac:chgData name="Liudmyla Holoporova (2510891)" userId="S::2510891@student.uwtsd.ac.uk::73f852ce-686f-428d-9bd6-a05d235341e6" providerId="AD" clId="Web-{2F0E43CE-72DE-EDD2-0D5A-E520508DF31D}" dt="2026-03-11T20:22:41.080" v="78"/>
          <ac:spMkLst>
            <pc:docMk/>
            <pc:sldMk cId="1622451585" sldId="277"/>
            <ac:spMk id="2" creationId="{00000000-0000-0000-0000-000000000000}"/>
          </ac:spMkLst>
        </pc:spChg>
        <pc:spChg chg="mod ord">
          <ac:chgData name="Liudmyla Holoporova (2510891)" userId="S::2510891@student.uwtsd.ac.uk::73f852ce-686f-428d-9bd6-a05d235341e6" providerId="AD" clId="Web-{2F0E43CE-72DE-EDD2-0D5A-E520508DF31D}" dt="2026-03-11T20:22:41.080" v="78"/>
          <ac:spMkLst>
            <pc:docMk/>
            <pc:sldMk cId="1622451585" sldId="277"/>
            <ac:spMk id="3" creationId="{00000000-0000-0000-0000-000000000000}"/>
          </ac:spMkLst>
        </pc:spChg>
      </pc:sldChg>
      <pc:sldChg chg="modSp mod modClrScheme chgLayout">
        <pc:chgData name="Liudmyla Holoporova (2510891)" userId="S::2510891@student.uwtsd.ac.uk::73f852ce-686f-428d-9bd6-a05d235341e6" providerId="AD" clId="Web-{2F0E43CE-72DE-EDD2-0D5A-E520508DF31D}" dt="2026-03-11T20:22:41.080" v="78"/>
        <pc:sldMkLst>
          <pc:docMk/>
          <pc:sldMk cId="238658534" sldId="278"/>
        </pc:sldMkLst>
        <pc:spChg chg="mod ord">
          <ac:chgData name="Liudmyla Holoporova (2510891)" userId="S::2510891@student.uwtsd.ac.uk::73f852ce-686f-428d-9bd6-a05d235341e6" providerId="AD" clId="Web-{2F0E43CE-72DE-EDD2-0D5A-E520508DF31D}" dt="2026-03-11T20:22:41.080" v="78"/>
          <ac:spMkLst>
            <pc:docMk/>
            <pc:sldMk cId="238658534" sldId="278"/>
            <ac:spMk id="2" creationId="{00000000-0000-0000-0000-000000000000}"/>
          </ac:spMkLst>
        </pc:spChg>
        <pc:spChg chg="mod ord">
          <ac:chgData name="Liudmyla Holoporova (2510891)" userId="S::2510891@student.uwtsd.ac.uk::73f852ce-686f-428d-9bd6-a05d235341e6" providerId="AD" clId="Web-{2F0E43CE-72DE-EDD2-0D5A-E520508DF31D}" dt="2026-03-11T20:22:41.080" v="78"/>
          <ac:spMkLst>
            <pc:docMk/>
            <pc:sldMk cId="238658534" sldId="278"/>
            <ac:spMk id="3" creationId="{00000000-0000-0000-0000-000000000000}"/>
          </ac:spMkLst>
        </pc:spChg>
      </pc:sldChg>
      <pc:sldChg chg="modSp mod modClrScheme chgLayout">
        <pc:chgData name="Liudmyla Holoporova (2510891)" userId="S::2510891@student.uwtsd.ac.uk::73f852ce-686f-428d-9bd6-a05d235341e6" providerId="AD" clId="Web-{2F0E43CE-72DE-EDD2-0D5A-E520508DF31D}" dt="2026-03-11T20:22:41.080" v="78"/>
        <pc:sldMkLst>
          <pc:docMk/>
          <pc:sldMk cId="1654275745" sldId="279"/>
        </pc:sldMkLst>
        <pc:spChg chg="mod ord">
          <ac:chgData name="Liudmyla Holoporova (2510891)" userId="S::2510891@student.uwtsd.ac.uk::73f852ce-686f-428d-9bd6-a05d235341e6" providerId="AD" clId="Web-{2F0E43CE-72DE-EDD2-0D5A-E520508DF31D}" dt="2026-03-11T20:22:41.080" v="78"/>
          <ac:spMkLst>
            <pc:docMk/>
            <pc:sldMk cId="1654275745" sldId="279"/>
            <ac:spMk id="2" creationId="{00000000-0000-0000-0000-000000000000}"/>
          </ac:spMkLst>
        </pc:spChg>
        <pc:spChg chg="mod ord">
          <ac:chgData name="Liudmyla Holoporova (2510891)" userId="S::2510891@student.uwtsd.ac.uk::73f852ce-686f-428d-9bd6-a05d235341e6" providerId="AD" clId="Web-{2F0E43CE-72DE-EDD2-0D5A-E520508DF31D}" dt="2026-03-11T20:22:41.080" v="78"/>
          <ac:spMkLst>
            <pc:docMk/>
            <pc:sldMk cId="1654275745" sldId="279"/>
            <ac:spMk id="3" creationId="{00000000-0000-0000-0000-000000000000}"/>
          </ac:spMkLst>
        </pc:spChg>
      </pc:sldChg>
      <pc:sldChg chg="modSp mod modClrScheme chgLayout">
        <pc:chgData name="Liudmyla Holoporova (2510891)" userId="S::2510891@student.uwtsd.ac.uk::73f852ce-686f-428d-9bd6-a05d235341e6" providerId="AD" clId="Web-{2F0E43CE-72DE-EDD2-0D5A-E520508DF31D}" dt="2026-03-11T20:22:41.080" v="78"/>
        <pc:sldMkLst>
          <pc:docMk/>
          <pc:sldMk cId="3734427528" sldId="280"/>
        </pc:sldMkLst>
        <pc:spChg chg="mod ord">
          <ac:chgData name="Liudmyla Holoporova (2510891)" userId="S::2510891@student.uwtsd.ac.uk::73f852ce-686f-428d-9bd6-a05d235341e6" providerId="AD" clId="Web-{2F0E43CE-72DE-EDD2-0D5A-E520508DF31D}" dt="2026-03-11T20:22:41.080" v="78"/>
          <ac:spMkLst>
            <pc:docMk/>
            <pc:sldMk cId="3734427528" sldId="280"/>
            <ac:spMk id="2" creationId="{00000000-0000-0000-0000-000000000000}"/>
          </ac:spMkLst>
        </pc:spChg>
        <pc:spChg chg="mod ord">
          <ac:chgData name="Liudmyla Holoporova (2510891)" userId="S::2510891@student.uwtsd.ac.uk::73f852ce-686f-428d-9bd6-a05d235341e6" providerId="AD" clId="Web-{2F0E43CE-72DE-EDD2-0D5A-E520508DF31D}" dt="2026-03-11T20:22:41.080" v="78"/>
          <ac:spMkLst>
            <pc:docMk/>
            <pc:sldMk cId="3734427528" sldId="280"/>
            <ac:spMk id="3" creationId="{00000000-0000-0000-0000-000000000000}"/>
          </ac:spMkLst>
        </pc:spChg>
      </pc:sldChg>
      <pc:sldChg chg="modSp mod modClrScheme chgLayout">
        <pc:chgData name="Liudmyla Holoporova (2510891)" userId="S::2510891@student.uwtsd.ac.uk::73f852ce-686f-428d-9bd6-a05d235341e6" providerId="AD" clId="Web-{2F0E43CE-72DE-EDD2-0D5A-E520508DF31D}" dt="2026-03-11T20:22:41.080" v="78"/>
        <pc:sldMkLst>
          <pc:docMk/>
          <pc:sldMk cId="2822265367" sldId="282"/>
        </pc:sldMkLst>
        <pc:spChg chg="mod ord">
          <ac:chgData name="Liudmyla Holoporova (2510891)" userId="S::2510891@student.uwtsd.ac.uk::73f852ce-686f-428d-9bd6-a05d235341e6" providerId="AD" clId="Web-{2F0E43CE-72DE-EDD2-0D5A-E520508DF31D}" dt="2026-03-11T20:22:41.080" v="78"/>
          <ac:spMkLst>
            <pc:docMk/>
            <pc:sldMk cId="2822265367" sldId="282"/>
            <ac:spMk id="2" creationId="{00000000-0000-0000-0000-000000000000}"/>
          </ac:spMkLst>
        </pc:spChg>
        <pc:spChg chg="mod ord">
          <ac:chgData name="Liudmyla Holoporova (2510891)" userId="S::2510891@student.uwtsd.ac.uk::73f852ce-686f-428d-9bd6-a05d235341e6" providerId="AD" clId="Web-{2F0E43CE-72DE-EDD2-0D5A-E520508DF31D}" dt="2026-03-11T20:22:41.080" v="78"/>
          <ac:spMkLst>
            <pc:docMk/>
            <pc:sldMk cId="2822265367" sldId="282"/>
            <ac:spMk id="3" creationId="{00000000-0000-0000-0000-000000000000}"/>
          </ac:spMkLst>
        </pc:spChg>
      </pc:sldChg>
      <pc:sldChg chg="modSp mod modClrScheme chgLayout">
        <pc:chgData name="Liudmyla Holoporova (2510891)" userId="S::2510891@student.uwtsd.ac.uk::73f852ce-686f-428d-9bd6-a05d235341e6" providerId="AD" clId="Web-{2F0E43CE-72DE-EDD2-0D5A-E520508DF31D}" dt="2026-03-11T20:22:41.080" v="78"/>
        <pc:sldMkLst>
          <pc:docMk/>
          <pc:sldMk cId="4201251292" sldId="284"/>
        </pc:sldMkLst>
        <pc:spChg chg="mod ord">
          <ac:chgData name="Liudmyla Holoporova (2510891)" userId="S::2510891@student.uwtsd.ac.uk::73f852ce-686f-428d-9bd6-a05d235341e6" providerId="AD" clId="Web-{2F0E43CE-72DE-EDD2-0D5A-E520508DF31D}" dt="2026-03-11T20:22:41.080" v="78"/>
          <ac:spMkLst>
            <pc:docMk/>
            <pc:sldMk cId="4201251292" sldId="284"/>
            <ac:spMk id="2" creationId="{5F47418D-F6AB-EB85-9438-112D5AE7E393}"/>
          </ac:spMkLst>
        </pc:spChg>
        <pc:graphicFrameChg chg="mod ord">
          <ac:chgData name="Liudmyla Holoporova (2510891)" userId="S::2510891@student.uwtsd.ac.uk::73f852ce-686f-428d-9bd6-a05d235341e6" providerId="AD" clId="Web-{2F0E43CE-72DE-EDD2-0D5A-E520508DF31D}" dt="2026-03-11T20:22:41.080" v="78"/>
          <ac:graphicFrameMkLst>
            <pc:docMk/>
            <pc:sldMk cId="4201251292" sldId="284"/>
            <ac:graphicFrameMk id="8" creationId="{C1F64063-D5A9-1E93-1670-4A954AE7E611}"/>
          </ac:graphicFrameMkLst>
        </pc:graphicFrameChg>
        <pc:picChg chg="mod ord">
          <ac:chgData name="Liudmyla Holoporova (2510891)" userId="S::2510891@student.uwtsd.ac.uk::73f852ce-686f-428d-9bd6-a05d235341e6" providerId="AD" clId="Web-{2F0E43CE-72DE-EDD2-0D5A-E520508DF31D}" dt="2026-03-11T20:22:41.080" v="78"/>
          <ac:picMkLst>
            <pc:docMk/>
            <pc:sldMk cId="4201251292" sldId="284"/>
            <ac:picMk id="5" creationId="{04C35C22-88F4-9294-38AF-F12C2E14B633}"/>
          </ac:picMkLst>
        </pc:picChg>
      </pc:sldChg>
      <pc:sldChg chg="modSp mod modClrScheme chgLayout">
        <pc:chgData name="Liudmyla Holoporova (2510891)" userId="S::2510891@student.uwtsd.ac.uk::73f852ce-686f-428d-9bd6-a05d235341e6" providerId="AD" clId="Web-{2F0E43CE-72DE-EDD2-0D5A-E520508DF31D}" dt="2026-03-11T20:22:41.080" v="78"/>
        <pc:sldMkLst>
          <pc:docMk/>
          <pc:sldMk cId="1927413512" sldId="287"/>
        </pc:sldMkLst>
        <pc:spChg chg="mod ord">
          <ac:chgData name="Liudmyla Holoporova (2510891)" userId="S::2510891@student.uwtsd.ac.uk::73f852ce-686f-428d-9bd6-a05d235341e6" providerId="AD" clId="Web-{2F0E43CE-72DE-EDD2-0D5A-E520508DF31D}" dt="2026-03-11T20:22:41.080" v="78"/>
          <ac:spMkLst>
            <pc:docMk/>
            <pc:sldMk cId="1927413512" sldId="287"/>
            <ac:spMk id="2" creationId="{4BBDA51E-5D45-043C-1A03-8C83F4CF3BD7}"/>
          </ac:spMkLst>
        </pc:spChg>
      </pc:sldChg>
      <pc:sldChg chg="mod modClrScheme chgLayout">
        <pc:chgData name="Liudmyla Holoporova (2510891)" userId="S::2510891@student.uwtsd.ac.uk::73f852ce-686f-428d-9bd6-a05d235341e6" providerId="AD" clId="Web-{2F0E43CE-72DE-EDD2-0D5A-E520508DF31D}" dt="2026-03-11T20:22:41.080" v="78"/>
        <pc:sldMkLst>
          <pc:docMk/>
          <pc:sldMk cId="1863728233" sldId="288"/>
        </pc:sldMkLst>
      </pc:sldChg>
      <pc:sldChg chg="mod modClrScheme chgLayout">
        <pc:chgData name="Liudmyla Holoporova (2510891)" userId="S::2510891@student.uwtsd.ac.uk::73f852ce-686f-428d-9bd6-a05d235341e6" providerId="AD" clId="Web-{2F0E43CE-72DE-EDD2-0D5A-E520508DF31D}" dt="2026-03-11T20:22:41.080" v="78"/>
        <pc:sldMkLst>
          <pc:docMk/>
          <pc:sldMk cId="3549171865" sldId="289"/>
        </pc:sldMkLst>
      </pc:sldChg>
      <pc:sldChg chg="modSp mod modClrScheme chgLayout">
        <pc:chgData name="Liudmyla Holoporova (2510891)" userId="S::2510891@student.uwtsd.ac.uk::73f852ce-686f-428d-9bd6-a05d235341e6" providerId="AD" clId="Web-{2F0E43CE-72DE-EDD2-0D5A-E520508DF31D}" dt="2026-03-11T20:22:41.080" v="78"/>
        <pc:sldMkLst>
          <pc:docMk/>
          <pc:sldMk cId="590208159" sldId="290"/>
        </pc:sldMkLst>
        <pc:spChg chg="mod ord">
          <ac:chgData name="Liudmyla Holoporova (2510891)" userId="S::2510891@student.uwtsd.ac.uk::73f852ce-686f-428d-9bd6-a05d235341e6" providerId="AD" clId="Web-{2F0E43CE-72DE-EDD2-0D5A-E520508DF31D}" dt="2026-03-11T20:22:41.080" v="78"/>
          <ac:spMkLst>
            <pc:docMk/>
            <pc:sldMk cId="590208159" sldId="290"/>
            <ac:spMk id="2" creationId="{870CEF77-3ACE-E887-9452-8158B03FABAD}"/>
          </ac:spMkLst>
        </pc:spChg>
      </pc:sldChg>
      <pc:sldChg chg="addSp modSp new">
        <pc:chgData name="Liudmyla Holoporova (2510891)" userId="S::2510891@student.uwtsd.ac.uk::73f852ce-686f-428d-9bd6-a05d235341e6" providerId="AD" clId="Web-{2F0E43CE-72DE-EDD2-0D5A-E520508DF31D}" dt="2026-03-11T20:28:31.382" v="114" actId="20577"/>
        <pc:sldMkLst>
          <pc:docMk/>
          <pc:sldMk cId="4264962133" sldId="291"/>
        </pc:sldMkLst>
        <pc:spChg chg="mod">
          <ac:chgData name="Liudmyla Holoporova (2510891)" userId="S::2510891@student.uwtsd.ac.uk::73f852ce-686f-428d-9bd6-a05d235341e6" providerId="AD" clId="Web-{2F0E43CE-72DE-EDD2-0D5A-E520508DF31D}" dt="2026-03-11T20:26:16.970" v="89" actId="20577"/>
          <ac:spMkLst>
            <pc:docMk/>
            <pc:sldMk cId="4264962133" sldId="291"/>
            <ac:spMk id="2" creationId="{827CD650-647A-A4C6-2758-EB05B5A62FB0}"/>
          </ac:spMkLst>
        </pc:spChg>
        <pc:spChg chg="add mod">
          <ac:chgData name="Liudmyla Holoporova (2510891)" userId="S::2510891@student.uwtsd.ac.uk::73f852ce-686f-428d-9bd6-a05d235341e6" providerId="AD" clId="Web-{2F0E43CE-72DE-EDD2-0D5A-E520508DF31D}" dt="2026-03-11T20:28:31.382" v="114" actId="20577"/>
          <ac:spMkLst>
            <pc:docMk/>
            <pc:sldMk cId="4264962133" sldId="291"/>
            <ac:spMk id="3" creationId="{960FA6CD-05A4-1AE1-B6AA-C7CBCA35D6C6}"/>
          </ac:spMkLst>
        </pc:spChg>
      </pc:sldChg>
      <pc:sldMasterChg chg="add del addSldLayout delSldLayout">
        <pc:chgData name="Liudmyla Holoporova (2510891)" userId="S::2510891@student.uwtsd.ac.uk::73f852ce-686f-428d-9bd6-a05d235341e6" providerId="AD" clId="Web-{2F0E43CE-72DE-EDD2-0D5A-E520508DF31D}" dt="2026-03-11T20:22:41.080" v="78"/>
        <pc:sldMasterMkLst>
          <pc:docMk/>
          <pc:sldMasterMk cId="792550636" sldId="2147483767"/>
        </pc:sldMasterMkLst>
        <pc:sldLayoutChg chg="add del">
          <pc:chgData name="Liudmyla Holoporova (2510891)" userId="S::2510891@student.uwtsd.ac.uk::73f852ce-686f-428d-9bd6-a05d235341e6" providerId="AD" clId="Web-{2F0E43CE-72DE-EDD2-0D5A-E520508DF31D}" dt="2026-03-11T20:22:41.080" v="78"/>
          <pc:sldLayoutMkLst>
            <pc:docMk/>
            <pc:sldMasterMk cId="792550636" sldId="2147483767"/>
            <pc:sldLayoutMk cId="2750525807" sldId="2147483768"/>
          </pc:sldLayoutMkLst>
        </pc:sldLayoutChg>
        <pc:sldLayoutChg chg="add del">
          <pc:chgData name="Liudmyla Holoporova (2510891)" userId="S::2510891@student.uwtsd.ac.uk::73f852ce-686f-428d-9bd6-a05d235341e6" providerId="AD" clId="Web-{2F0E43CE-72DE-EDD2-0D5A-E520508DF31D}" dt="2026-03-11T20:22:41.080" v="78"/>
          <pc:sldLayoutMkLst>
            <pc:docMk/>
            <pc:sldMasterMk cId="792550636" sldId="2147483767"/>
            <pc:sldLayoutMk cId="386315052" sldId="2147483769"/>
          </pc:sldLayoutMkLst>
        </pc:sldLayoutChg>
        <pc:sldLayoutChg chg="add del">
          <pc:chgData name="Liudmyla Holoporova (2510891)" userId="S::2510891@student.uwtsd.ac.uk::73f852ce-686f-428d-9bd6-a05d235341e6" providerId="AD" clId="Web-{2F0E43CE-72DE-EDD2-0D5A-E520508DF31D}" dt="2026-03-11T20:22:41.080" v="78"/>
          <pc:sldLayoutMkLst>
            <pc:docMk/>
            <pc:sldMasterMk cId="792550636" sldId="2147483767"/>
            <pc:sldLayoutMk cId="3279136201" sldId="2147483770"/>
          </pc:sldLayoutMkLst>
        </pc:sldLayoutChg>
        <pc:sldLayoutChg chg="add del">
          <pc:chgData name="Liudmyla Holoporova (2510891)" userId="S::2510891@student.uwtsd.ac.uk::73f852ce-686f-428d-9bd6-a05d235341e6" providerId="AD" clId="Web-{2F0E43CE-72DE-EDD2-0D5A-E520508DF31D}" dt="2026-03-11T20:22:41.080" v="78"/>
          <pc:sldLayoutMkLst>
            <pc:docMk/>
            <pc:sldMasterMk cId="792550636" sldId="2147483767"/>
            <pc:sldLayoutMk cId="3161022625" sldId="2147483771"/>
          </pc:sldLayoutMkLst>
        </pc:sldLayoutChg>
        <pc:sldLayoutChg chg="add del">
          <pc:chgData name="Liudmyla Holoporova (2510891)" userId="S::2510891@student.uwtsd.ac.uk::73f852ce-686f-428d-9bd6-a05d235341e6" providerId="AD" clId="Web-{2F0E43CE-72DE-EDD2-0D5A-E520508DF31D}" dt="2026-03-11T20:22:41.080" v="78"/>
          <pc:sldLayoutMkLst>
            <pc:docMk/>
            <pc:sldMasterMk cId="792550636" sldId="2147483767"/>
            <pc:sldLayoutMk cId="1084360788" sldId="2147483772"/>
          </pc:sldLayoutMkLst>
        </pc:sldLayoutChg>
        <pc:sldLayoutChg chg="add del">
          <pc:chgData name="Liudmyla Holoporova (2510891)" userId="S::2510891@student.uwtsd.ac.uk::73f852ce-686f-428d-9bd6-a05d235341e6" providerId="AD" clId="Web-{2F0E43CE-72DE-EDD2-0D5A-E520508DF31D}" dt="2026-03-11T20:22:41.080" v="78"/>
          <pc:sldLayoutMkLst>
            <pc:docMk/>
            <pc:sldMasterMk cId="792550636" sldId="2147483767"/>
            <pc:sldLayoutMk cId="969184897" sldId="2147483773"/>
          </pc:sldLayoutMkLst>
        </pc:sldLayoutChg>
        <pc:sldLayoutChg chg="add del">
          <pc:chgData name="Liudmyla Holoporova (2510891)" userId="S::2510891@student.uwtsd.ac.uk::73f852ce-686f-428d-9bd6-a05d235341e6" providerId="AD" clId="Web-{2F0E43CE-72DE-EDD2-0D5A-E520508DF31D}" dt="2026-03-11T20:22:41.080" v="78"/>
          <pc:sldLayoutMkLst>
            <pc:docMk/>
            <pc:sldMasterMk cId="792550636" sldId="2147483767"/>
            <pc:sldLayoutMk cId="253961256" sldId="2147483774"/>
          </pc:sldLayoutMkLst>
        </pc:sldLayoutChg>
        <pc:sldLayoutChg chg="add del">
          <pc:chgData name="Liudmyla Holoporova (2510891)" userId="S::2510891@student.uwtsd.ac.uk::73f852ce-686f-428d-9bd6-a05d235341e6" providerId="AD" clId="Web-{2F0E43CE-72DE-EDD2-0D5A-E520508DF31D}" dt="2026-03-11T20:22:41.080" v="78"/>
          <pc:sldLayoutMkLst>
            <pc:docMk/>
            <pc:sldMasterMk cId="792550636" sldId="2147483767"/>
            <pc:sldLayoutMk cId="329142899" sldId="2147483775"/>
          </pc:sldLayoutMkLst>
        </pc:sldLayoutChg>
        <pc:sldLayoutChg chg="add del">
          <pc:chgData name="Liudmyla Holoporova (2510891)" userId="S::2510891@student.uwtsd.ac.uk::73f852ce-686f-428d-9bd6-a05d235341e6" providerId="AD" clId="Web-{2F0E43CE-72DE-EDD2-0D5A-E520508DF31D}" dt="2026-03-11T20:22:41.080" v="78"/>
          <pc:sldLayoutMkLst>
            <pc:docMk/>
            <pc:sldMasterMk cId="792550636" sldId="2147483767"/>
            <pc:sldLayoutMk cId="2304332600" sldId="2147483776"/>
          </pc:sldLayoutMkLst>
        </pc:sldLayoutChg>
        <pc:sldLayoutChg chg="add del">
          <pc:chgData name="Liudmyla Holoporova (2510891)" userId="S::2510891@student.uwtsd.ac.uk::73f852ce-686f-428d-9bd6-a05d235341e6" providerId="AD" clId="Web-{2F0E43CE-72DE-EDD2-0D5A-E520508DF31D}" dt="2026-03-11T20:22:41.080" v="78"/>
          <pc:sldLayoutMkLst>
            <pc:docMk/>
            <pc:sldMasterMk cId="792550636" sldId="2147483767"/>
            <pc:sldLayoutMk cId="1371096773" sldId="2147483777"/>
          </pc:sldLayoutMkLst>
        </pc:sldLayoutChg>
        <pc:sldLayoutChg chg="add del">
          <pc:chgData name="Liudmyla Holoporova (2510891)" userId="S::2510891@student.uwtsd.ac.uk::73f852ce-686f-428d-9bd6-a05d235341e6" providerId="AD" clId="Web-{2F0E43CE-72DE-EDD2-0D5A-E520508DF31D}" dt="2026-03-11T20:22:41.080" v="78"/>
          <pc:sldLayoutMkLst>
            <pc:docMk/>
            <pc:sldMasterMk cId="792550636" sldId="2147483767"/>
            <pc:sldLayoutMk cId="2977465032" sldId="2147483778"/>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587C71-D5BB-4D2F-ABAF-9C9FB49C814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438842-2214-4865-A72D-2DD07F868C8F}">
      <dgm:prSet/>
      <dgm:spPr/>
      <dgm:t>
        <a:bodyPr/>
        <a:lstStyle/>
        <a:p>
          <a:pPr>
            <a:lnSpc>
              <a:spcPct val="100000"/>
            </a:lnSpc>
          </a:pPr>
          <a:r>
            <a:rPr lang="en-GB" b="1"/>
            <a:t>Strategy</a:t>
          </a:r>
          <a:r>
            <a:rPr lang="en-GB"/>
            <a:t>: Wastewater monitoring (Sewage testing).</a:t>
          </a:r>
          <a:endParaRPr lang="en-US"/>
        </a:p>
      </dgm:t>
    </dgm:pt>
    <dgm:pt modelId="{EE94053A-A764-4871-BB1E-9D34994DBA10}" type="parTrans" cxnId="{573C6BA4-F18A-441C-B1E8-4DB32D09B557}">
      <dgm:prSet/>
      <dgm:spPr/>
      <dgm:t>
        <a:bodyPr/>
        <a:lstStyle/>
        <a:p>
          <a:endParaRPr lang="en-US"/>
        </a:p>
      </dgm:t>
    </dgm:pt>
    <dgm:pt modelId="{DE65B94B-727B-49AB-A693-2C66DCFD5DEF}" type="sibTrans" cxnId="{573C6BA4-F18A-441C-B1E8-4DB32D09B557}">
      <dgm:prSet/>
      <dgm:spPr/>
      <dgm:t>
        <a:bodyPr/>
        <a:lstStyle/>
        <a:p>
          <a:endParaRPr lang="en-US"/>
        </a:p>
      </dgm:t>
    </dgm:pt>
    <dgm:pt modelId="{09FF9B4C-52BE-476F-9D26-58F13E08DF5C}">
      <dgm:prSet/>
      <dgm:spPr/>
      <dgm:t>
        <a:bodyPr/>
        <a:lstStyle/>
        <a:p>
          <a:pPr>
            <a:lnSpc>
              <a:spcPct val="100000"/>
            </a:lnSpc>
          </a:pPr>
          <a:r>
            <a:rPr lang="en-GB" b="1"/>
            <a:t>​Method</a:t>
          </a:r>
          <a:r>
            <a:rPr lang="en-GB"/>
            <a:t>: Regular testing by UKHSA (Beckton Treatment Works).</a:t>
          </a:r>
          <a:endParaRPr lang="en-US"/>
        </a:p>
      </dgm:t>
    </dgm:pt>
    <dgm:pt modelId="{9309B034-0CBC-4FDE-9113-8C9E348457AB}" type="parTrans" cxnId="{5D1763BF-9EA4-4FEA-B348-0FBA78AFBDB1}">
      <dgm:prSet/>
      <dgm:spPr/>
      <dgm:t>
        <a:bodyPr/>
        <a:lstStyle/>
        <a:p>
          <a:endParaRPr lang="en-US"/>
        </a:p>
      </dgm:t>
    </dgm:pt>
    <dgm:pt modelId="{41772BA9-915B-42BE-8A0C-92D919E162A4}" type="sibTrans" cxnId="{5D1763BF-9EA4-4FEA-B348-0FBA78AFBDB1}">
      <dgm:prSet/>
      <dgm:spPr/>
      <dgm:t>
        <a:bodyPr/>
        <a:lstStyle/>
        <a:p>
          <a:endParaRPr lang="en-US"/>
        </a:p>
      </dgm:t>
    </dgm:pt>
    <dgm:pt modelId="{63BF23CC-7952-4896-96B6-47E9EBC1AD6B}">
      <dgm:prSet/>
      <dgm:spPr/>
      <dgm:t>
        <a:bodyPr/>
        <a:lstStyle/>
        <a:p>
          <a:pPr>
            <a:lnSpc>
              <a:spcPct val="100000"/>
            </a:lnSpc>
          </a:pPr>
          <a:r>
            <a:rPr lang="en-GB"/>
            <a:t>​</a:t>
          </a:r>
          <a:r>
            <a:rPr lang="en-GB" b="1"/>
            <a:t>Benefit</a:t>
          </a:r>
          <a:r>
            <a:rPr lang="en-GB"/>
            <a:t>: Detects 'silent' viral shedding in asymptomatic individuals</a:t>
          </a:r>
          <a:r>
            <a:rPr lang="en-GB" b="1"/>
            <a:t>.</a:t>
          </a:r>
          <a:endParaRPr lang="en-US"/>
        </a:p>
      </dgm:t>
    </dgm:pt>
    <dgm:pt modelId="{2FBDAAEA-B64D-4286-BBB3-AD799AE59467}" type="parTrans" cxnId="{2A3CE4DE-1C20-42BC-9AF4-33B86F29691A}">
      <dgm:prSet/>
      <dgm:spPr/>
      <dgm:t>
        <a:bodyPr/>
        <a:lstStyle/>
        <a:p>
          <a:endParaRPr lang="en-US"/>
        </a:p>
      </dgm:t>
    </dgm:pt>
    <dgm:pt modelId="{820A6EFA-8620-449A-8174-F951E125FBB3}" type="sibTrans" cxnId="{2A3CE4DE-1C20-42BC-9AF4-33B86F29691A}">
      <dgm:prSet/>
      <dgm:spPr/>
      <dgm:t>
        <a:bodyPr/>
        <a:lstStyle/>
        <a:p>
          <a:endParaRPr lang="en-US"/>
        </a:p>
      </dgm:t>
    </dgm:pt>
    <dgm:pt modelId="{EC5FBE2F-E125-4AE7-8590-B68D89D7CC9D}" type="pres">
      <dgm:prSet presAssocID="{1E587C71-D5BB-4D2F-ABAF-9C9FB49C814F}" presName="root" presStyleCnt="0">
        <dgm:presLayoutVars>
          <dgm:dir/>
          <dgm:resizeHandles val="exact"/>
        </dgm:presLayoutVars>
      </dgm:prSet>
      <dgm:spPr/>
    </dgm:pt>
    <dgm:pt modelId="{EAD1205D-EDC7-4847-9FBE-66FCFB07951C}" type="pres">
      <dgm:prSet presAssocID="{FF438842-2214-4865-A72D-2DD07F868C8F}" presName="compNode" presStyleCnt="0"/>
      <dgm:spPr/>
    </dgm:pt>
    <dgm:pt modelId="{F84FECE8-4567-437B-B7A2-A501151CAD0C}" type="pres">
      <dgm:prSet presAssocID="{FF438842-2214-4865-A72D-2DD07F868C8F}" presName="bgRect" presStyleLbl="bgShp" presStyleIdx="0" presStyleCnt="3"/>
      <dgm:spPr/>
    </dgm:pt>
    <dgm:pt modelId="{9DA488CF-D356-4B19-80C5-A2C8B373F969}" type="pres">
      <dgm:prSet presAssocID="{FF438842-2214-4865-A72D-2DD07F868C8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plash"/>
        </a:ext>
      </dgm:extLst>
    </dgm:pt>
    <dgm:pt modelId="{76EFF8BA-4E81-433B-888B-4B06564F8DEF}" type="pres">
      <dgm:prSet presAssocID="{FF438842-2214-4865-A72D-2DD07F868C8F}" presName="spaceRect" presStyleCnt="0"/>
      <dgm:spPr/>
    </dgm:pt>
    <dgm:pt modelId="{00A4D196-F70B-42C0-A7D3-957153ECC0B9}" type="pres">
      <dgm:prSet presAssocID="{FF438842-2214-4865-A72D-2DD07F868C8F}" presName="parTx" presStyleLbl="revTx" presStyleIdx="0" presStyleCnt="3">
        <dgm:presLayoutVars>
          <dgm:chMax val="0"/>
          <dgm:chPref val="0"/>
        </dgm:presLayoutVars>
      </dgm:prSet>
      <dgm:spPr/>
    </dgm:pt>
    <dgm:pt modelId="{312FCA52-54B2-453D-BC7E-ADF3D993EBF4}" type="pres">
      <dgm:prSet presAssocID="{DE65B94B-727B-49AB-A693-2C66DCFD5DEF}" presName="sibTrans" presStyleCnt="0"/>
      <dgm:spPr/>
    </dgm:pt>
    <dgm:pt modelId="{D4C5F82A-D753-4DE6-BF3C-697E0B145B6B}" type="pres">
      <dgm:prSet presAssocID="{09FF9B4C-52BE-476F-9D26-58F13E08DF5C}" presName="compNode" presStyleCnt="0"/>
      <dgm:spPr/>
    </dgm:pt>
    <dgm:pt modelId="{C29E0E5B-2E99-4031-95AE-5531F7EB4F4B}" type="pres">
      <dgm:prSet presAssocID="{09FF9B4C-52BE-476F-9D26-58F13E08DF5C}" presName="bgRect" presStyleLbl="bgShp" presStyleIdx="1" presStyleCnt="3"/>
      <dgm:spPr/>
    </dgm:pt>
    <dgm:pt modelId="{AF52FC0A-5491-4C11-9807-A957C18EBCB2}" type="pres">
      <dgm:prSet presAssocID="{09FF9B4C-52BE-476F-9D26-58F13E08DF5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est tubes"/>
        </a:ext>
      </dgm:extLst>
    </dgm:pt>
    <dgm:pt modelId="{61700690-CCFA-4D8E-B85F-D5B35F9124F1}" type="pres">
      <dgm:prSet presAssocID="{09FF9B4C-52BE-476F-9D26-58F13E08DF5C}" presName="spaceRect" presStyleCnt="0"/>
      <dgm:spPr/>
    </dgm:pt>
    <dgm:pt modelId="{E45F8FB4-E78C-4C41-993F-27EC17EA3C3D}" type="pres">
      <dgm:prSet presAssocID="{09FF9B4C-52BE-476F-9D26-58F13E08DF5C}" presName="parTx" presStyleLbl="revTx" presStyleIdx="1" presStyleCnt="3">
        <dgm:presLayoutVars>
          <dgm:chMax val="0"/>
          <dgm:chPref val="0"/>
        </dgm:presLayoutVars>
      </dgm:prSet>
      <dgm:spPr/>
    </dgm:pt>
    <dgm:pt modelId="{98535D8C-A84E-4CC4-95EA-9AB11C43FC87}" type="pres">
      <dgm:prSet presAssocID="{41772BA9-915B-42BE-8A0C-92D919E162A4}" presName="sibTrans" presStyleCnt="0"/>
      <dgm:spPr/>
    </dgm:pt>
    <dgm:pt modelId="{CEC39E3B-2FFE-465C-972F-01299767FDC3}" type="pres">
      <dgm:prSet presAssocID="{63BF23CC-7952-4896-96B6-47E9EBC1AD6B}" presName="compNode" presStyleCnt="0"/>
      <dgm:spPr/>
    </dgm:pt>
    <dgm:pt modelId="{0EAB6073-7997-4F90-84B1-E58C24487C50}" type="pres">
      <dgm:prSet presAssocID="{63BF23CC-7952-4896-96B6-47E9EBC1AD6B}" presName="bgRect" presStyleLbl="bgShp" presStyleIdx="2" presStyleCnt="3"/>
      <dgm:spPr/>
    </dgm:pt>
    <dgm:pt modelId="{81166D54-FEC4-46B5-BBDD-1059A5CA42AB}" type="pres">
      <dgm:prSet presAssocID="{63BF23CC-7952-4896-96B6-47E9EBC1AD6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yes"/>
        </a:ext>
      </dgm:extLst>
    </dgm:pt>
    <dgm:pt modelId="{32F44B14-1DF6-461A-9377-FFD3E6BB56CA}" type="pres">
      <dgm:prSet presAssocID="{63BF23CC-7952-4896-96B6-47E9EBC1AD6B}" presName="spaceRect" presStyleCnt="0"/>
      <dgm:spPr/>
    </dgm:pt>
    <dgm:pt modelId="{1FBD175D-EE9F-4EA8-84EB-F0EC825B8B98}" type="pres">
      <dgm:prSet presAssocID="{63BF23CC-7952-4896-96B6-47E9EBC1AD6B}" presName="parTx" presStyleLbl="revTx" presStyleIdx="2" presStyleCnt="3">
        <dgm:presLayoutVars>
          <dgm:chMax val="0"/>
          <dgm:chPref val="0"/>
        </dgm:presLayoutVars>
      </dgm:prSet>
      <dgm:spPr/>
    </dgm:pt>
  </dgm:ptLst>
  <dgm:cxnLst>
    <dgm:cxn modelId="{0118C64A-E4E0-4FC0-B34A-7B637DEBFEED}" type="presOf" srcId="{FF438842-2214-4865-A72D-2DD07F868C8F}" destId="{00A4D196-F70B-42C0-A7D3-957153ECC0B9}" srcOrd="0" destOrd="0" presId="urn:microsoft.com/office/officeart/2018/2/layout/IconVerticalSolidList"/>
    <dgm:cxn modelId="{12392F7A-7D47-4428-9B5F-88215C7EA627}" type="presOf" srcId="{63BF23CC-7952-4896-96B6-47E9EBC1AD6B}" destId="{1FBD175D-EE9F-4EA8-84EB-F0EC825B8B98}" srcOrd="0" destOrd="0" presId="urn:microsoft.com/office/officeart/2018/2/layout/IconVerticalSolidList"/>
    <dgm:cxn modelId="{B0AFA09B-20F8-4EF6-B933-4EE96C925976}" type="presOf" srcId="{1E587C71-D5BB-4D2F-ABAF-9C9FB49C814F}" destId="{EC5FBE2F-E125-4AE7-8590-B68D89D7CC9D}" srcOrd="0" destOrd="0" presId="urn:microsoft.com/office/officeart/2018/2/layout/IconVerticalSolidList"/>
    <dgm:cxn modelId="{573C6BA4-F18A-441C-B1E8-4DB32D09B557}" srcId="{1E587C71-D5BB-4D2F-ABAF-9C9FB49C814F}" destId="{FF438842-2214-4865-A72D-2DD07F868C8F}" srcOrd="0" destOrd="0" parTransId="{EE94053A-A764-4871-BB1E-9D34994DBA10}" sibTransId="{DE65B94B-727B-49AB-A693-2C66DCFD5DEF}"/>
    <dgm:cxn modelId="{5D1763BF-9EA4-4FEA-B348-0FBA78AFBDB1}" srcId="{1E587C71-D5BB-4D2F-ABAF-9C9FB49C814F}" destId="{09FF9B4C-52BE-476F-9D26-58F13E08DF5C}" srcOrd="1" destOrd="0" parTransId="{9309B034-0CBC-4FDE-9113-8C9E348457AB}" sibTransId="{41772BA9-915B-42BE-8A0C-92D919E162A4}"/>
    <dgm:cxn modelId="{62B6ADBF-F9F5-4931-9A09-473E2A81CA03}" type="presOf" srcId="{09FF9B4C-52BE-476F-9D26-58F13E08DF5C}" destId="{E45F8FB4-E78C-4C41-993F-27EC17EA3C3D}" srcOrd="0" destOrd="0" presId="urn:microsoft.com/office/officeart/2018/2/layout/IconVerticalSolidList"/>
    <dgm:cxn modelId="{2A3CE4DE-1C20-42BC-9AF4-33B86F29691A}" srcId="{1E587C71-D5BB-4D2F-ABAF-9C9FB49C814F}" destId="{63BF23CC-7952-4896-96B6-47E9EBC1AD6B}" srcOrd="2" destOrd="0" parTransId="{2FBDAAEA-B64D-4286-BBB3-AD799AE59467}" sibTransId="{820A6EFA-8620-449A-8174-F951E125FBB3}"/>
    <dgm:cxn modelId="{6026D739-A39A-4EAF-9835-1A40289E40A3}" type="presParOf" srcId="{EC5FBE2F-E125-4AE7-8590-B68D89D7CC9D}" destId="{EAD1205D-EDC7-4847-9FBE-66FCFB07951C}" srcOrd="0" destOrd="0" presId="urn:microsoft.com/office/officeart/2018/2/layout/IconVerticalSolidList"/>
    <dgm:cxn modelId="{C82B6300-94EA-4AD9-8691-DF429767A3B6}" type="presParOf" srcId="{EAD1205D-EDC7-4847-9FBE-66FCFB07951C}" destId="{F84FECE8-4567-437B-B7A2-A501151CAD0C}" srcOrd="0" destOrd="0" presId="urn:microsoft.com/office/officeart/2018/2/layout/IconVerticalSolidList"/>
    <dgm:cxn modelId="{0C2D0E30-285F-4E18-B764-D421F3F32C4A}" type="presParOf" srcId="{EAD1205D-EDC7-4847-9FBE-66FCFB07951C}" destId="{9DA488CF-D356-4B19-80C5-A2C8B373F969}" srcOrd="1" destOrd="0" presId="urn:microsoft.com/office/officeart/2018/2/layout/IconVerticalSolidList"/>
    <dgm:cxn modelId="{935908F8-B461-4050-8220-4978BE441D8D}" type="presParOf" srcId="{EAD1205D-EDC7-4847-9FBE-66FCFB07951C}" destId="{76EFF8BA-4E81-433B-888B-4B06564F8DEF}" srcOrd="2" destOrd="0" presId="urn:microsoft.com/office/officeart/2018/2/layout/IconVerticalSolidList"/>
    <dgm:cxn modelId="{A31878B7-5C39-4864-82A2-16212DC1E56D}" type="presParOf" srcId="{EAD1205D-EDC7-4847-9FBE-66FCFB07951C}" destId="{00A4D196-F70B-42C0-A7D3-957153ECC0B9}" srcOrd="3" destOrd="0" presId="urn:microsoft.com/office/officeart/2018/2/layout/IconVerticalSolidList"/>
    <dgm:cxn modelId="{DD102A7C-1627-459E-924C-C65B3599129E}" type="presParOf" srcId="{EC5FBE2F-E125-4AE7-8590-B68D89D7CC9D}" destId="{312FCA52-54B2-453D-BC7E-ADF3D993EBF4}" srcOrd="1" destOrd="0" presId="urn:microsoft.com/office/officeart/2018/2/layout/IconVerticalSolidList"/>
    <dgm:cxn modelId="{06AABEDF-D237-489B-9B58-1E14784EDF20}" type="presParOf" srcId="{EC5FBE2F-E125-4AE7-8590-B68D89D7CC9D}" destId="{D4C5F82A-D753-4DE6-BF3C-697E0B145B6B}" srcOrd="2" destOrd="0" presId="urn:microsoft.com/office/officeart/2018/2/layout/IconVerticalSolidList"/>
    <dgm:cxn modelId="{7C6BC4F4-46A8-4C23-AC79-6D2DB048250E}" type="presParOf" srcId="{D4C5F82A-D753-4DE6-BF3C-697E0B145B6B}" destId="{C29E0E5B-2E99-4031-95AE-5531F7EB4F4B}" srcOrd="0" destOrd="0" presId="urn:microsoft.com/office/officeart/2018/2/layout/IconVerticalSolidList"/>
    <dgm:cxn modelId="{47CD7A49-E288-4694-8753-83539D064D2C}" type="presParOf" srcId="{D4C5F82A-D753-4DE6-BF3C-697E0B145B6B}" destId="{AF52FC0A-5491-4C11-9807-A957C18EBCB2}" srcOrd="1" destOrd="0" presId="urn:microsoft.com/office/officeart/2018/2/layout/IconVerticalSolidList"/>
    <dgm:cxn modelId="{493E6997-AEB8-4DC0-91A6-68E264229840}" type="presParOf" srcId="{D4C5F82A-D753-4DE6-BF3C-697E0B145B6B}" destId="{61700690-CCFA-4D8E-B85F-D5B35F9124F1}" srcOrd="2" destOrd="0" presId="urn:microsoft.com/office/officeart/2018/2/layout/IconVerticalSolidList"/>
    <dgm:cxn modelId="{2481FFDC-E3B0-4368-8530-F8202EE436EF}" type="presParOf" srcId="{D4C5F82A-D753-4DE6-BF3C-697E0B145B6B}" destId="{E45F8FB4-E78C-4C41-993F-27EC17EA3C3D}" srcOrd="3" destOrd="0" presId="urn:microsoft.com/office/officeart/2018/2/layout/IconVerticalSolidList"/>
    <dgm:cxn modelId="{4C17F055-D4F0-4DBD-B0AF-024AEEE39A6D}" type="presParOf" srcId="{EC5FBE2F-E125-4AE7-8590-B68D89D7CC9D}" destId="{98535D8C-A84E-4CC4-95EA-9AB11C43FC87}" srcOrd="3" destOrd="0" presId="urn:microsoft.com/office/officeart/2018/2/layout/IconVerticalSolidList"/>
    <dgm:cxn modelId="{BA7E38A3-351F-476C-90D6-9D8537C49FBB}" type="presParOf" srcId="{EC5FBE2F-E125-4AE7-8590-B68D89D7CC9D}" destId="{CEC39E3B-2FFE-465C-972F-01299767FDC3}" srcOrd="4" destOrd="0" presId="urn:microsoft.com/office/officeart/2018/2/layout/IconVerticalSolidList"/>
    <dgm:cxn modelId="{9EA14CD5-E971-4005-8ABC-B573E33D307B}" type="presParOf" srcId="{CEC39E3B-2FFE-465C-972F-01299767FDC3}" destId="{0EAB6073-7997-4F90-84B1-E58C24487C50}" srcOrd="0" destOrd="0" presId="urn:microsoft.com/office/officeart/2018/2/layout/IconVerticalSolidList"/>
    <dgm:cxn modelId="{C8451D5C-3726-48AF-9320-461A5C65C40F}" type="presParOf" srcId="{CEC39E3B-2FFE-465C-972F-01299767FDC3}" destId="{81166D54-FEC4-46B5-BBDD-1059A5CA42AB}" srcOrd="1" destOrd="0" presId="urn:microsoft.com/office/officeart/2018/2/layout/IconVerticalSolidList"/>
    <dgm:cxn modelId="{BB4BCEA2-510E-473A-B6FC-59B6F7E53BF5}" type="presParOf" srcId="{CEC39E3B-2FFE-465C-972F-01299767FDC3}" destId="{32F44B14-1DF6-461A-9377-FFD3E6BB56CA}" srcOrd="2" destOrd="0" presId="urn:microsoft.com/office/officeart/2018/2/layout/IconVerticalSolidList"/>
    <dgm:cxn modelId="{19261F84-C034-4ABF-9604-D88E788CD39C}" type="presParOf" srcId="{CEC39E3B-2FFE-465C-972F-01299767FDC3}" destId="{1FBD175D-EE9F-4EA8-84EB-F0EC825B8B9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FECE8-4567-437B-B7A2-A501151CAD0C}">
      <dsp:nvSpPr>
        <dsp:cNvPr id="0" name=""/>
        <dsp:cNvSpPr/>
      </dsp:nvSpPr>
      <dsp:spPr>
        <a:xfrm>
          <a:off x="0" y="531"/>
          <a:ext cx="5181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A488CF-D356-4B19-80C5-A2C8B373F969}">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A4D196-F70B-42C0-A7D3-957153ECC0B9}">
      <dsp:nvSpPr>
        <dsp:cNvPr id="0" name=""/>
        <dsp:cNvSpPr/>
      </dsp:nvSpPr>
      <dsp:spPr>
        <a:xfrm>
          <a:off x="1435590" y="531"/>
          <a:ext cx="3746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b="1" kern="1200"/>
            <a:t>Strategy</a:t>
          </a:r>
          <a:r>
            <a:rPr lang="en-GB" sz="2100" kern="1200"/>
            <a:t>: Wastewater monitoring (Sewage testing).</a:t>
          </a:r>
          <a:endParaRPr lang="en-US" sz="2100" kern="1200"/>
        </a:p>
      </dsp:txBody>
      <dsp:txXfrm>
        <a:off x="1435590" y="531"/>
        <a:ext cx="3746009" cy="1242935"/>
      </dsp:txXfrm>
    </dsp:sp>
    <dsp:sp modelId="{C29E0E5B-2E99-4031-95AE-5531F7EB4F4B}">
      <dsp:nvSpPr>
        <dsp:cNvPr id="0" name=""/>
        <dsp:cNvSpPr/>
      </dsp:nvSpPr>
      <dsp:spPr>
        <a:xfrm>
          <a:off x="0" y="1554201"/>
          <a:ext cx="5181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52FC0A-5491-4C11-9807-A957C18EBCB2}">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5F8FB4-E78C-4C41-993F-27EC17EA3C3D}">
      <dsp:nvSpPr>
        <dsp:cNvPr id="0" name=""/>
        <dsp:cNvSpPr/>
      </dsp:nvSpPr>
      <dsp:spPr>
        <a:xfrm>
          <a:off x="1435590" y="1554201"/>
          <a:ext cx="3746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b="1" kern="1200"/>
            <a:t>​Method</a:t>
          </a:r>
          <a:r>
            <a:rPr lang="en-GB" sz="2100" kern="1200"/>
            <a:t>: Regular testing by UKHSA (Beckton Treatment Works).</a:t>
          </a:r>
          <a:endParaRPr lang="en-US" sz="2100" kern="1200"/>
        </a:p>
      </dsp:txBody>
      <dsp:txXfrm>
        <a:off x="1435590" y="1554201"/>
        <a:ext cx="3746009" cy="1242935"/>
      </dsp:txXfrm>
    </dsp:sp>
    <dsp:sp modelId="{0EAB6073-7997-4F90-84B1-E58C24487C50}">
      <dsp:nvSpPr>
        <dsp:cNvPr id="0" name=""/>
        <dsp:cNvSpPr/>
      </dsp:nvSpPr>
      <dsp:spPr>
        <a:xfrm>
          <a:off x="0" y="3107870"/>
          <a:ext cx="5181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166D54-FEC4-46B5-BBDD-1059A5CA42AB}">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BD175D-EE9F-4EA8-84EB-F0EC825B8B98}">
      <dsp:nvSpPr>
        <dsp:cNvPr id="0" name=""/>
        <dsp:cNvSpPr/>
      </dsp:nvSpPr>
      <dsp:spPr>
        <a:xfrm>
          <a:off x="1435590" y="3107870"/>
          <a:ext cx="3746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a:t>​</a:t>
          </a:r>
          <a:r>
            <a:rPr lang="en-GB" sz="2100" b="1" kern="1200"/>
            <a:t>Benefit</a:t>
          </a:r>
          <a:r>
            <a:rPr lang="en-GB" sz="2100" kern="1200"/>
            <a:t>: Detects 'silent' viral shedding in asymptomatic individuals</a:t>
          </a:r>
          <a:r>
            <a:rPr lang="en-GB" sz="2100" b="1" kern="1200"/>
            <a:t>.</a:t>
          </a:r>
          <a:endParaRPr lang="en-US" sz="2100" kern="1200"/>
        </a:p>
      </dsp:txBody>
      <dsp:txXfrm>
        <a:off x="1435590" y="3107870"/>
        <a:ext cx="3746009" cy="12429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1EDB74-9C7A-D145-BD4C-107FF4D18509}" type="datetimeFigureOut">
              <a:rPr lang="en-US" smtClean="0"/>
              <a:t>3/13/2026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4B3D8D-12EB-7846-A4CD-423F6C9A34BE}" type="slidenum">
              <a:rPr lang="en-US" smtClean="0"/>
              <a:t>‹#›</a:t>
            </a:fld>
            <a:endParaRPr lang="en-US"/>
          </a:p>
        </p:txBody>
      </p:sp>
    </p:spTree>
    <p:extLst>
      <p:ext uri="{BB962C8B-B14F-4D97-AF65-F5344CB8AC3E}">
        <p14:creationId xmlns:p14="http://schemas.microsoft.com/office/powerpoint/2010/main" val="20511116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3ezZ</a:t>
            </a:r>
          </a:p>
        </p:txBody>
      </p:sp>
      <p:sp>
        <p:nvSpPr>
          <p:cNvPr id="4" name="Slide Number Placeholder 3"/>
          <p:cNvSpPr>
            <a:spLocks noGrp="1"/>
          </p:cNvSpPr>
          <p:nvPr>
            <p:ph type="sldNum" sz="quarter" idx="5"/>
          </p:nvPr>
        </p:nvSpPr>
        <p:spPr/>
        <p:txBody>
          <a:bodyPr/>
          <a:lstStyle/>
          <a:p>
            <a:fld id="{C096B8FB-DBAC-4681-8D39-CF295563B5E7}" type="slidenum">
              <a:rPr lang="en-GB" smtClean="0"/>
              <a:t>9</a:t>
            </a:fld>
            <a:endParaRPr lang="en-GB"/>
          </a:p>
        </p:txBody>
      </p:sp>
    </p:spTree>
    <p:extLst>
      <p:ext uri="{BB962C8B-B14F-4D97-AF65-F5344CB8AC3E}">
        <p14:creationId xmlns:p14="http://schemas.microsoft.com/office/powerpoint/2010/main" val="36910020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r>
              <a:rPr lang="en-GB" sz="1200" kern="1200">
                <a:solidFill>
                  <a:schemeClr val="tx1"/>
                </a:solidFill>
                <a:effectLst/>
                <a:latin typeface="+mn-lt"/>
                <a:ea typeface="+mn-ea"/>
                <a:cs typeface="+mn-cs"/>
              </a:rPr>
              <a:t>The Act gives the legal basis on how to manage notifiable diseases such as polio. It guarantees the legal action coordination in the case of any threat of an infectious disease.</a:t>
            </a:r>
            <a:endParaRPr lang="en-GB">
              <a:solidFill>
                <a:schemeClr val="tx1"/>
              </a:solidFill>
            </a:endParaRPr>
          </a:p>
        </p:txBody>
      </p:sp>
      <p:sp>
        <p:nvSpPr>
          <p:cNvPr id="4" name="Slide Number Placeholder 3"/>
          <p:cNvSpPr>
            <a:spLocks noGrp="1"/>
          </p:cNvSpPr>
          <p:nvPr>
            <p:ph type="sldNum" sz="quarter" idx="10"/>
          </p:nvPr>
        </p:nvSpPr>
        <p:spPr/>
        <p:txBody>
          <a:bodyPr/>
          <a:lstStyle/>
          <a:p>
            <a:fld id="{9278869E-A825-4246-AE90-792C96A2992F}" type="slidenum">
              <a:rPr lang="en-GB" smtClean="0"/>
              <a:t>17</a:t>
            </a:fld>
            <a:endParaRPr lang="en-GB"/>
          </a:p>
        </p:txBody>
      </p:sp>
    </p:spTree>
    <p:extLst>
      <p:ext uri="{BB962C8B-B14F-4D97-AF65-F5344CB8AC3E}">
        <p14:creationId xmlns:p14="http://schemas.microsoft.com/office/powerpoint/2010/main" val="34566572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Times New Roman" panose="02020603050405020304" pitchFamily="18" charset="0"/>
                <a:ea typeface="+mn-ea"/>
                <a:cs typeface="Times New Roman" panose="02020603050405020304" pitchFamily="18" charset="0"/>
              </a:rPr>
              <a:t>The targeted population of these campaigns is children and under-vaccinated to prevent the transmission of the type 2 poliovirus in the community. Diversions through outreach programmes, education on vaccination in schools, and communication via the general population enhance uptake and immunisation of vulnerable groups.</a:t>
            </a:r>
          </a:p>
          <a:p>
            <a:pPr algn="just"/>
            <a:endParaRPr lang="en-GB">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278869E-A825-4246-AE90-792C96A2992F}" type="slidenum">
              <a:rPr lang="en-GB" smtClean="0"/>
              <a:t>18</a:t>
            </a:fld>
            <a:endParaRPr lang="en-GB"/>
          </a:p>
        </p:txBody>
      </p:sp>
    </p:spTree>
    <p:extLst>
      <p:ext uri="{BB962C8B-B14F-4D97-AF65-F5344CB8AC3E}">
        <p14:creationId xmlns:p14="http://schemas.microsoft.com/office/powerpoint/2010/main" val="15593647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r>
              <a:rPr lang="en-GB" sz="1200" kern="1200">
                <a:solidFill>
                  <a:schemeClr val="tx1"/>
                </a:solidFill>
                <a:effectLst/>
                <a:latin typeface="Times New Roman" panose="02020603050405020304" pitchFamily="18" charset="0"/>
                <a:ea typeface="+mn-ea"/>
                <a:cs typeface="Times New Roman" panose="02020603050405020304" pitchFamily="18" charset="0"/>
              </a:rPr>
              <a:t>High population immunity and anti-paralytic polio are maintained by this policy. The vaccination coverage programs and schedules are available to be accessed by the public through NHS England and other government reports.</a:t>
            </a:r>
            <a:endParaRPr lang="en-GB">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278869E-A825-4246-AE90-792C96A2992F}" type="slidenum">
              <a:rPr lang="en-GB" smtClean="0"/>
              <a:t>19</a:t>
            </a:fld>
            <a:endParaRPr lang="en-GB"/>
          </a:p>
        </p:txBody>
      </p:sp>
    </p:spTree>
    <p:extLst>
      <p:ext uri="{BB962C8B-B14F-4D97-AF65-F5344CB8AC3E}">
        <p14:creationId xmlns:p14="http://schemas.microsoft.com/office/powerpoint/2010/main" val="315284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r>
              <a:rPr lang="en-GB" sz="1200" kern="1200">
                <a:solidFill>
                  <a:schemeClr val="tx1"/>
                </a:solidFill>
                <a:effectLst/>
                <a:latin typeface="Times New Roman" panose="02020603050405020304" pitchFamily="18" charset="0"/>
                <a:ea typeface="+mn-ea"/>
                <a:cs typeface="Times New Roman" panose="02020603050405020304" pitchFamily="18" charset="0"/>
              </a:rPr>
              <a:t>This active surveillance aids in rapid response of the population to health, evaluation of risks and specialization of immunisation of the ecclesiastical areas. </a:t>
            </a:r>
            <a:endParaRPr lang="en-GB">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278869E-A825-4246-AE90-792C96A2992F}" type="slidenum">
              <a:rPr lang="en-GB" smtClean="0"/>
              <a:t>20</a:t>
            </a:fld>
            <a:endParaRPr lang="en-GB"/>
          </a:p>
        </p:txBody>
      </p:sp>
    </p:spTree>
    <p:extLst>
      <p:ext uri="{BB962C8B-B14F-4D97-AF65-F5344CB8AC3E}">
        <p14:creationId xmlns:p14="http://schemas.microsoft.com/office/powerpoint/2010/main" val="28688929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Times New Roman" panose="02020603050405020304" pitchFamily="18" charset="0"/>
                <a:ea typeface="+mn-ea"/>
                <a:cs typeface="Times New Roman" panose="02020603050405020304" pitchFamily="18" charset="0"/>
              </a:rPr>
              <a:t>Vaccination coverage, legal structures and environmental watch ups are still vital measures to avoid re-establishment of the transmission among people in the community.</a:t>
            </a:r>
          </a:p>
          <a:p>
            <a:pPr algn="just"/>
            <a:endParaRPr lang="en-GB">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278869E-A825-4246-AE90-792C96A2992F}" type="slidenum">
              <a:rPr lang="en-GB" smtClean="0"/>
              <a:t>21</a:t>
            </a:fld>
            <a:endParaRPr lang="en-GB"/>
          </a:p>
        </p:txBody>
      </p:sp>
    </p:spTree>
    <p:extLst>
      <p:ext uri="{BB962C8B-B14F-4D97-AF65-F5344CB8AC3E}">
        <p14:creationId xmlns:p14="http://schemas.microsoft.com/office/powerpoint/2010/main" val="17501393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2A260-C40F-4521-E8E2-52B5DC41633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781ADB3-DF99-818A-0F6F-56218582A1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16FF5D3-473F-3685-0843-3AE79CBB08B2}"/>
              </a:ext>
            </a:extLst>
          </p:cNvPr>
          <p:cNvSpPr>
            <a:spLocks noGrp="1"/>
          </p:cNvSpPr>
          <p:nvPr>
            <p:ph type="dt" sz="half" idx="10"/>
          </p:nvPr>
        </p:nvSpPr>
        <p:spPr/>
        <p:txBody>
          <a:bodyPr/>
          <a:lstStyle/>
          <a:p>
            <a:fld id="{1D8BD707-D9CF-40AE-B4C6-C98DA3205C09}" type="datetimeFigureOut">
              <a:rPr lang="en-US" smtClean="0"/>
              <a:pPr/>
              <a:t>3/13/2026</a:t>
            </a:fld>
            <a:endParaRPr lang="en-US"/>
          </a:p>
        </p:txBody>
      </p:sp>
      <p:sp>
        <p:nvSpPr>
          <p:cNvPr id="5" name="Footer Placeholder 4">
            <a:extLst>
              <a:ext uri="{FF2B5EF4-FFF2-40B4-BE49-F238E27FC236}">
                <a16:creationId xmlns:a16="http://schemas.microsoft.com/office/drawing/2014/main" id="{945945C4-31BE-C461-3FDF-291E77F421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398649-10F5-2B62-193A-1A252F3DF62D}"/>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50525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4AFED-BEBB-D69C-0DC3-6464189D728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2677FDC-7A9F-FA72-22F7-DA2DC19548B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935249-611A-AFA5-54E5-0011D333D03F}"/>
              </a:ext>
            </a:extLst>
          </p:cNvPr>
          <p:cNvSpPr>
            <a:spLocks noGrp="1"/>
          </p:cNvSpPr>
          <p:nvPr>
            <p:ph type="dt" sz="half" idx="10"/>
          </p:nvPr>
        </p:nvSpPr>
        <p:spPr/>
        <p:txBody>
          <a:bodyPr/>
          <a:lstStyle/>
          <a:p>
            <a:fld id="{1D8BD707-D9CF-40AE-B4C6-C98DA3205C09}" type="datetimeFigureOut">
              <a:rPr lang="en-US" smtClean="0"/>
              <a:pPr/>
              <a:t>3/13/2026</a:t>
            </a:fld>
            <a:endParaRPr lang="en-US"/>
          </a:p>
        </p:txBody>
      </p:sp>
      <p:sp>
        <p:nvSpPr>
          <p:cNvPr id="5" name="Footer Placeholder 4">
            <a:extLst>
              <a:ext uri="{FF2B5EF4-FFF2-40B4-BE49-F238E27FC236}">
                <a16:creationId xmlns:a16="http://schemas.microsoft.com/office/drawing/2014/main" id="{85AAD735-C6CF-F451-8626-CDD5B5A9F6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F04799-0A23-D50A-3729-422DA1A66D90}"/>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63150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DF390-7C54-7D29-A216-0BEE7AD85C4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25928A9-371D-CC2F-47B0-41A04247669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43F76B4-6857-639D-DE5A-60F3BC2B56F6}"/>
              </a:ext>
            </a:extLst>
          </p:cNvPr>
          <p:cNvSpPr>
            <a:spLocks noGrp="1"/>
          </p:cNvSpPr>
          <p:nvPr>
            <p:ph type="dt" sz="half" idx="10"/>
          </p:nvPr>
        </p:nvSpPr>
        <p:spPr/>
        <p:txBody>
          <a:bodyPr/>
          <a:lstStyle/>
          <a:p>
            <a:fld id="{1D8BD707-D9CF-40AE-B4C6-C98DA3205C09}" type="datetimeFigureOut">
              <a:rPr lang="en-US" smtClean="0"/>
              <a:pPr/>
              <a:t>3/13/2026</a:t>
            </a:fld>
            <a:endParaRPr lang="en-US"/>
          </a:p>
        </p:txBody>
      </p:sp>
      <p:sp>
        <p:nvSpPr>
          <p:cNvPr id="5" name="Footer Placeholder 4">
            <a:extLst>
              <a:ext uri="{FF2B5EF4-FFF2-40B4-BE49-F238E27FC236}">
                <a16:creationId xmlns:a16="http://schemas.microsoft.com/office/drawing/2014/main" id="{7AF8B0C6-C9CC-F072-15F5-FA5B8DDC47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22A71C-4AFE-08FB-29C2-4C30E8172698}"/>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79136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14F4C-B0A2-6D8C-6BEC-227142F4048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013B244-4F61-6E6D-DF35-998EB3361ED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C2350C7-0D78-310A-124E-E475EF9600B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3D33D81-7875-A94D-CCC0-4D96451160D2}"/>
              </a:ext>
            </a:extLst>
          </p:cNvPr>
          <p:cNvSpPr>
            <a:spLocks noGrp="1"/>
          </p:cNvSpPr>
          <p:nvPr>
            <p:ph type="dt" sz="half" idx="10"/>
          </p:nvPr>
        </p:nvSpPr>
        <p:spPr/>
        <p:txBody>
          <a:bodyPr/>
          <a:lstStyle/>
          <a:p>
            <a:fld id="{1D8BD707-D9CF-40AE-B4C6-C98DA3205C09}" type="datetimeFigureOut">
              <a:rPr lang="en-US" smtClean="0"/>
              <a:pPr/>
              <a:t>3/13/2026</a:t>
            </a:fld>
            <a:endParaRPr lang="en-US"/>
          </a:p>
        </p:txBody>
      </p:sp>
      <p:sp>
        <p:nvSpPr>
          <p:cNvPr id="6" name="Footer Placeholder 5">
            <a:extLst>
              <a:ext uri="{FF2B5EF4-FFF2-40B4-BE49-F238E27FC236}">
                <a16:creationId xmlns:a16="http://schemas.microsoft.com/office/drawing/2014/main" id="{F4BFD45A-852F-0168-634A-2752C25666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99812B-D2C7-19F5-A002-347D19FD160F}"/>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61022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0E3B-6DC4-553C-349B-73233CBEDA6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9ECC855-3873-7DE6-5BB0-9EAF094C42C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37523DD-3372-D2C5-B3B2-9901B1FB2FC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0B5DCA8-AB5A-153C-481D-102C2756FF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2113B0C-5F84-B795-73E9-E26180F9C74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0666463-629A-E05E-948E-B367F61CE3A1}"/>
              </a:ext>
            </a:extLst>
          </p:cNvPr>
          <p:cNvSpPr>
            <a:spLocks noGrp="1"/>
          </p:cNvSpPr>
          <p:nvPr>
            <p:ph type="dt" sz="half" idx="10"/>
          </p:nvPr>
        </p:nvSpPr>
        <p:spPr/>
        <p:txBody>
          <a:bodyPr/>
          <a:lstStyle/>
          <a:p>
            <a:fld id="{1D8BD707-D9CF-40AE-B4C6-C98DA3205C09}" type="datetimeFigureOut">
              <a:rPr lang="en-US" smtClean="0"/>
              <a:pPr/>
              <a:t>3/13/2026</a:t>
            </a:fld>
            <a:endParaRPr lang="en-US"/>
          </a:p>
        </p:txBody>
      </p:sp>
      <p:sp>
        <p:nvSpPr>
          <p:cNvPr id="8" name="Footer Placeholder 7">
            <a:extLst>
              <a:ext uri="{FF2B5EF4-FFF2-40B4-BE49-F238E27FC236}">
                <a16:creationId xmlns:a16="http://schemas.microsoft.com/office/drawing/2014/main" id="{DCF3A5EE-1DD3-40C0-E7E0-91CF19180F1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F9C33B8-2C4B-FCBB-DC99-FD38D761D7BB}"/>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84360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31ECA-8B28-2B68-C2B3-9AAF8EF06E6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BA412F7-C498-2363-8768-C7B800A43F78}"/>
              </a:ext>
            </a:extLst>
          </p:cNvPr>
          <p:cNvSpPr>
            <a:spLocks noGrp="1"/>
          </p:cNvSpPr>
          <p:nvPr>
            <p:ph type="dt" sz="half" idx="10"/>
          </p:nvPr>
        </p:nvSpPr>
        <p:spPr/>
        <p:txBody>
          <a:bodyPr/>
          <a:lstStyle/>
          <a:p>
            <a:fld id="{1D8BD707-D9CF-40AE-B4C6-C98DA3205C09}" type="datetimeFigureOut">
              <a:rPr lang="en-US" smtClean="0"/>
              <a:pPr/>
              <a:t>3/13/2026</a:t>
            </a:fld>
            <a:endParaRPr lang="en-US"/>
          </a:p>
        </p:txBody>
      </p:sp>
      <p:sp>
        <p:nvSpPr>
          <p:cNvPr id="4" name="Footer Placeholder 3">
            <a:extLst>
              <a:ext uri="{FF2B5EF4-FFF2-40B4-BE49-F238E27FC236}">
                <a16:creationId xmlns:a16="http://schemas.microsoft.com/office/drawing/2014/main" id="{32D0305C-B6ED-6A27-AB88-9239FFDD7D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3D57CFB-0D32-69FA-E1D4-FADA7F894C0D}"/>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69184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B382AE-55B2-1C7D-D2A1-B336881C3883}"/>
              </a:ext>
            </a:extLst>
          </p:cNvPr>
          <p:cNvSpPr>
            <a:spLocks noGrp="1"/>
          </p:cNvSpPr>
          <p:nvPr>
            <p:ph type="dt" sz="half" idx="10"/>
          </p:nvPr>
        </p:nvSpPr>
        <p:spPr/>
        <p:txBody>
          <a:bodyPr/>
          <a:lstStyle/>
          <a:p>
            <a:fld id="{1D8BD707-D9CF-40AE-B4C6-C98DA3205C09}" type="datetimeFigureOut">
              <a:rPr lang="en-US" smtClean="0"/>
              <a:pPr/>
              <a:t>3/13/2026</a:t>
            </a:fld>
            <a:endParaRPr lang="en-US"/>
          </a:p>
        </p:txBody>
      </p:sp>
      <p:sp>
        <p:nvSpPr>
          <p:cNvPr id="3" name="Footer Placeholder 2">
            <a:extLst>
              <a:ext uri="{FF2B5EF4-FFF2-40B4-BE49-F238E27FC236}">
                <a16:creationId xmlns:a16="http://schemas.microsoft.com/office/drawing/2014/main" id="{56761BF2-83FE-F2B7-2B49-B46D1C2BBCA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0ADD861-6537-6343-DBA8-40624181BC0D}"/>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39612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B26AD-4B2A-D5AA-575A-A7CD546DD8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57BC0B5-1220-AAA1-105E-69F9798FC3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CEB02DE-556F-D4C1-1D84-80E10FBDFC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B8AD87-C2F6-4E5E-A1F3-D5EE3A497B1B}"/>
              </a:ext>
            </a:extLst>
          </p:cNvPr>
          <p:cNvSpPr>
            <a:spLocks noGrp="1"/>
          </p:cNvSpPr>
          <p:nvPr>
            <p:ph type="dt" sz="half" idx="10"/>
          </p:nvPr>
        </p:nvSpPr>
        <p:spPr/>
        <p:txBody>
          <a:bodyPr/>
          <a:lstStyle/>
          <a:p>
            <a:fld id="{1D8BD707-D9CF-40AE-B4C6-C98DA3205C09}" type="datetimeFigureOut">
              <a:rPr lang="en-US" smtClean="0"/>
              <a:pPr/>
              <a:t>3/13/2026</a:t>
            </a:fld>
            <a:endParaRPr lang="en-US"/>
          </a:p>
        </p:txBody>
      </p:sp>
      <p:sp>
        <p:nvSpPr>
          <p:cNvPr id="6" name="Footer Placeholder 5">
            <a:extLst>
              <a:ext uri="{FF2B5EF4-FFF2-40B4-BE49-F238E27FC236}">
                <a16:creationId xmlns:a16="http://schemas.microsoft.com/office/drawing/2014/main" id="{0650EE30-7C90-A579-9F8E-BCBE5B59336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C8B8CA1-5051-CF21-8BAA-E5B54C07F626}"/>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9142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005E0-D4F3-5308-509B-E35B27BB246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A24E3AE-1080-AB66-AC7E-6EA77A4ADF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3B15E52-A2F9-9272-30A3-1FC3449C6D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86B7792-5EF3-FF34-065C-A54D76267E16}"/>
              </a:ext>
            </a:extLst>
          </p:cNvPr>
          <p:cNvSpPr>
            <a:spLocks noGrp="1"/>
          </p:cNvSpPr>
          <p:nvPr>
            <p:ph type="dt" sz="half" idx="10"/>
          </p:nvPr>
        </p:nvSpPr>
        <p:spPr/>
        <p:txBody>
          <a:bodyPr/>
          <a:lstStyle/>
          <a:p>
            <a:fld id="{1D8BD707-D9CF-40AE-B4C6-C98DA3205C09}" type="datetimeFigureOut">
              <a:rPr lang="en-US" smtClean="0"/>
              <a:pPr/>
              <a:t>3/13/2026</a:t>
            </a:fld>
            <a:endParaRPr lang="en-US"/>
          </a:p>
        </p:txBody>
      </p:sp>
      <p:sp>
        <p:nvSpPr>
          <p:cNvPr id="6" name="Footer Placeholder 5">
            <a:extLst>
              <a:ext uri="{FF2B5EF4-FFF2-40B4-BE49-F238E27FC236}">
                <a16:creationId xmlns:a16="http://schemas.microsoft.com/office/drawing/2014/main" id="{A9CEC8C3-45E0-1B16-D112-E6264DF7DF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495D81-6873-01E6-C53E-F99C1E573CB6}"/>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04332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7D65F-2464-8A44-8EE4-5CEE5A81546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96A7B84-83F4-232F-9677-3ECC6D6B1B9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AC08BB-386D-1738-4251-D28CABE68E54}"/>
              </a:ext>
            </a:extLst>
          </p:cNvPr>
          <p:cNvSpPr>
            <a:spLocks noGrp="1"/>
          </p:cNvSpPr>
          <p:nvPr>
            <p:ph type="dt" sz="half" idx="10"/>
          </p:nvPr>
        </p:nvSpPr>
        <p:spPr/>
        <p:txBody>
          <a:bodyPr/>
          <a:lstStyle/>
          <a:p>
            <a:fld id="{1D8BD707-D9CF-40AE-B4C6-C98DA3205C09}" type="datetimeFigureOut">
              <a:rPr lang="en-US" smtClean="0"/>
              <a:pPr/>
              <a:t>3/13/2026</a:t>
            </a:fld>
            <a:endParaRPr lang="en-US"/>
          </a:p>
        </p:txBody>
      </p:sp>
      <p:sp>
        <p:nvSpPr>
          <p:cNvPr id="5" name="Footer Placeholder 4">
            <a:extLst>
              <a:ext uri="{FF2B5EF4-FFF2-40B4-BE49-F238E27FC236}">
                <a16:creationId xmlns:a16="http://schemas.microsoft.com/office/drawing/2014/main" id="{448D1DB9-9B0D-5611-DBEB-B900E6CEBC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3B7B04-EA2C-A34F-BBF2-061E9CEEC5E4}"/>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71096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9896D7-6FBC-DB5D-44D6-F9D4682F04B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968626B-CF89-5E0F-1385-485D19A9091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89F0EB5-7787-F404-6B28-56B094ECD2CA}"/>
              </a:ext>
            </a:extLst>
          </p:cNvPr>
          <p:cNvSpPr>
            <a:spLocks noGrp="1"/>
          </p:cNvSpPr>
          <p:nvPr>
            <p:ph type="dt" sz="half" idx="10"/>
          </p:nvPr>
        </p:nvSpPr>
        <p:spPr/>
        <p:txBody>
          <a:bodyPr/>
          <a:lstStyle/>
          <a:p>
            <a:fld id="{1D8BD707-D9CF-40AE-B4C6-C98DA3205C09}" type="datetimeFigureOut">
              <a:rPr lang="en-US" smtClean="0"/>
              <a:pPr/>
              <a:t>3/13/2026</a:t>
            </a:fld>
            <a:endParaRPr lang="en-US"/>
          </a:p>
        </p:txBody>
      </p:sp>
      <p:sp>
        <p:nvSpPr>
          <p:cNvPr id="5" name="Footer Placeholder 4">
            <a:extLst>
              <a:ext uri="{FF2B5EF4-FFF2-40B4-BE49-F238E27FC236}">
                <a16:creationId xmlns:a16="http://schemas.microsoft.com/office/drawing/2014/main" id="{E6660E89-3EFD-411E-3637-F38B5DB456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23109F-F49A-41B3-90EC-60B62DA7175D}"/>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774650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7D98A7-5D88-3FC9-7891-2830F8CCB2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55B5A16-F7D7-CFD1-D758-431113905A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A2A7CA-A37B-8AEC-0AA2-1F861F5F94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D8BD707-D9CF-40AE-B4C6-C98DA3205C09}" type="datetimeFigureOut">
              <a:rPr lang="en-US" smtClean="0"/>
              <a:pPr/>
              <a:t>3/13/2026</a:t>
            </a:fld>
            <a:endParaRPr lang="en-US"/>
          </a:p>
        </p:txBody>
      </p:sp>
      <p:sp>
        <p:nvSpPr>
          <p:cNvPr id="5" name="Footer Placeholder 4">
            <a:extLst>
              <a:ext uri="{FF2B5EF4-FFF2-40B4-BE49-F238E27FC236}">
                <a16:creationId xmlns:a16="http://schemas.microsoft.com/office/drawing/2014/main" id="{B6571FEF-5075-1A48-3C85-534ADD500D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A29A6A9-5664-9FDE-B8EA-4BF47BB092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792550636"/>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picpedia.org/medical/p/polio.html" TargetMode="External"/><Relationship Id="rId2" Type="http://schemas.openxmlformats.org/officeDocument/2006/relationships/image" Target="../media/image2.jpe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pubs.rsc.org/en/content/articlehtml/2024/ra/d4ra04417g" TargetMode="External"/><Relationship Id="rId3" Type="http://schemas.openxmlformats.org/officeDocument/2006/relationships/diagramLayout" Target="../diagrams/layout1.xml"/><Relationship Id="rId7" Type="http://schemas.openxmlformats.org/officeDocument/2006/relationships/image" Target="../media/image9.gif"/><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courses.lumenlearning.com/suny-buffalo-environmentalhealth/chapter/examples-of-health-behaviors-and-concepts/"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nhs.uk/conditions/polio/" TargetMode="External"/><Relationship Id="rId2" Type="http://schemas.openxmlformats.org/officeDocument/2006/relationships/hyperlink" Target="https://www.cdc.gov/training-publichealth101/php/training/introduction-to-public-health-surveillance.html" TargetMode="External"/><Relationship Id="rId1" Type="http://schemas.openxmlformats.org/officeDocument/2006/relationships/slideLayout" Target="../slideLayouts/slideLayout2.xml"/><Relationship Id="rId6" Type="http://schemas.openxmlformats.org/officeDocument/2006/relationships/hyperlink" Target="https://www.who.int/emergencies/surveillance" TargetMode="External"/><Relationship Id="rId5" Type="http://schemas.openxmlformats.org/officeDocument/2006/relationships/hyperlink" Target="https://www.gov.uk/government/publications/polio-global-eradication-nac-and-environmental-surveillance/global-polio-eradication-programme" TargetMode="External"/><Relationship Id="rId4" Type="http://schemas.openxmlformats.org/officeDocument/2006/relationships/hyperlink" Target="https://www.gov.uk/government/publications/polio-global-eradication-nac-and-environmental-surveillance/environmental-surveillance-for-polio"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publicdomainpictures.net/en/view-image.php?image=57031&amp;picture=how-to-wash-hands" TargetMode="Externa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hyperlink" Target="https://www.europeanpharmaceuticalreview.com/news/75842/single-injection-vaccine-polio-virus/" TargetMode="External"/><Relationship Id="rId4" Type="http://schemas.openxmlformats.org/officeDocument/2006/relationships/image" Target="../media/image19.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unicef.org/burundi/press-releases/hand-hygiene-essential-protective-measure-against-infectious-diseases" TargetMode="External"/><Relationship Id="rId2" Type="http://schemas.openxmlformats.org/officeDocument/2006/relationships/hyperlink" Target="https://www.gov.uk/government/publications/polio-global-eradication-nac-and-environmental-surveillance/global-polio-eradication-programme" TargetMode="External"/><Relationship Id="rId1" Type="http://schemas.openxmlformats.org/officeDocument/2006/relationships/slideLayout" Target="../slideLayouts/slideLayout6.xml"/><Relationship Id="rId4" Type="http://schemas.openxmlformats.org/officeDocument/2006/relationships/hyperlink" Target="https://www.who.int/health-topics/poliomyelit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66634-A00E-EB0B-26C4-174C6801C56A}"/>
              </a:ext>
            </a:extLst>
          </p:cNvPr>
          <p:cNvSpPr>
            <a:spLocks noGrp="1"/>
          </p:cNvSpPr>
          <p:nvPr>
            <p:ph type="ctrTitle"/>
          </p:nvPr>
        </p:nvSpPr>
        <p:spPr>
          <a:xfrm>
            <a:off x="638882" y="639193"/>
            <a:ext cx="3571810" cy="3573516"/>
          </a:xfrm>
        </p:spPr>
        <p:txBody>
          <a:bodyPr>
            <a:normAutofit/>
          </a:bodyPr>
          <a:lstStyle/>
          <a:p>
            <a:pPr algn="l"/>
            <a:r>
              <a:rPr lang="en-US" sz="6600"/>
              <a:t>Polio</a:t>
            </a:r>
          </a:p>
        </p:txBody>
      </p:sp>
      <p:sp>
        <p:nvSpPr>
          <p:cNvPr id="3" name="Subtitle 2">
            <a:extLst>
              <a:ext uri="{FF2B5EF4-FFF2-40B4-BE49-F238E27FC236}">
                <a16:creationId xmlns:a16="http://schemas.microsoft.com/office/drawing/2014/main" id="{83D8D07A-580F-103D-C7C5-8296EB8E0A5F}"/>
              </a:ext>
            </a:extLst>
          </p:cNvPr>
          <p:cNvSpPr>
            <a:spLocks noGrp="1"/>
          </p:cNvSpPr>
          <p:nvPr>
            <p:ph type="subTitle" idx="1"/>
          </p:nvPr>
        </p:nvSpPr>
        <p:spPr>
          <a:xfrm>
            <a:off x="638882" y="4631161"/>
            <a:ext cx="3571810" cy="1559327"/>
          </a:xfrm>
        </p:spPr>
        <p:txBody>
          <a:bodyPr>
            <a:normAutofit lnSpcReduction="10000"/>
          </a:bodyPr>
          <a:lstStyle/>
          <a:p>
            <a:pPr algn="l"/>
            <a:r>
              <a:rPr lang="en-GB" b="1"/>
              <a:t>LCHS 4008 </a:t>
            </a:r>
            <a:endParaRPr lang="en-GB"/>
          </a:p>
          <a:p>
            <a:pPr algn="l"/>
            <a:r>
              <a:rPr lang="en-US"/>
              <a:t>Introduction to Public Health</a:t>
            </a:r>
          </a:p>
          <a:p>
            <a:pPr algn="l"/>
            <a:r>
              <a:rPr lang="en-US"/>
              <a:t>Lecturer- </a:t>
            </a:r>
            <a:r>
              <a:rPr lang="en-GB" b="1"/>
              <a:t>Jolly Nwankwo</a:t>
            </a:r>
            <a:endParaRPr lang="en-GB"/>
          </a:p>
          <a:p>
            <a:pPr algn="l"/>
            <a:endParaRPr lang="en-US"/>
          </a:p>
        </p:txBody>
      </p:sp>
      <p:graphicFrame>
        <p:nvGraphicFramePr>
          <p:cNvPr id="4" name="Table 3">
            <a:extLst>
              <a:ext uri="{FF2B5EF4-FFF2-40B4-BE49-F238E27FC236}">
                <a16:creationId xmlns:a16="http://schemas.microsoft.com/office/drawing/2014/main" id="{E79F2D29-D80B-E068-C744-F9C570121C63}"/>
              </a:ext>
            </a:extLst>
          </p:cNvPr>
          <p:cNvGraphicFramePr>
            <a:graphicFrameLocks noGrp="1"/>
          </p:cNvGraphicFramePr>
          <p:nvPr>
            <p:extLst>
              <p:ext uri="{D42A27DB-BD31-4B8C-83A1-F6EECF244321}">
                <p14:modId xmlns:p14="http://schemas.microsoft.com/office/powerpoint/2010/main" val="3032921081"/>
              </p:ext>
            </p:extLst>
          </p:nvPr>
        </p:nvGraphicFramePr>
        <p:xfrm>
          <a:off x="4701278" y="772123"/>
          <a:ext cx="7120654" cy="5621607"/>
        </p:xfrm>
        <a:graphic>
          <a:graphicData uri="http://schemas.openxmlformats.org/drawingml/2006/table">
            <a:tbl>
              <a:tblPr firstRow="1" bandRow="1">
                <a:tableStyleId>{21E4AEA4-8DFA-4A89-87EB-49C32662AFE0}</a:tableStyleId>
              </a:tblPr>
              <a:tblGrid>
                <a:gridCol w="3470300">
                  <a:extLst>
                    <a:ext uri="{9D8B030D-6E8A-4147-A177-3AD203B41FA5}">
                      <a16:colId xmlns:a16="http://schemas.microsoft.com/office/drawing/2014/main" val="277828679"/>
                    </a:ext>
                  </a:extLst>
                </a:gridCol>
                <a:gridCol w="3650354">
                  <a:extLst>
                    <a:ext uri="{9D8B030D-6E8A-4147-A177-3AD203B41FA5}">
                      <a16:colId xmlns:a16="http://schemas.microsoft.com/office/drawing/2014/main" val="1506182150"/>
                    </a:ext>
                  </a:extLst>
                </a:gridCol>
              </a:tblGrid>
              <a:tr h="713222">
                <a:tc>
                  <a:txBody>
                    <a:bodyPr/>
                    <a:lstStyle/>
                    <a:p>
                      <a:r>
                        <a:rPr lang="en-US" sz="3300"/>
                        <a:t>Name</a:t>
                      </a:r>
                    </a:p>
                  </a:txBody>
                  <a:tcPr marL="168680" marR="168680" marT="84340" marB="84340"/>
                </a:tc>
                <a:tc>
                  <a:txBody>
                    <a:bodyPr/>
                    <a:lstStyle/>
                    <a:p>
                      <a:r>
                        <a:rPr lang="en-US" sz="3300"/>
                        <a:t>Student ID</a:t>
                      </a:r>
                    </a:p>
                  </a:txBody>
                  <a:tcPr marL="168680" marR="168680" marT="84340" marB="84340"/>
                </a:tc>
                <a:extLst>
                  <a:ext uri="{0D108BD9-81ED-4DB2-BD59-A6C34878D82A}">
                    <a16:rowId xmlns:a16="http://schemas.microsoft.com/office/drawing/2014/main" val="2320261831"/>
                  </a:ext>
                </a:extLst>
              </a:tr>
              <a:tr h="1216142">
                <a:tc>
                  <a:txBody>
                    <a:bodyPr/>
                    <a:lstStyle/>
                    <a:p>
                      <a:r>
                        <a:rPr lang="en-US" sz="3300" err="1"/>
                        <a:t>Liudmyla</a:t>
                      </a:r>
                      <a:r>
                        <a:rPr lang="en-US" sz="3300"/>
                        <a:t> </a:t>
                      </a:r>
                      <a:r>
                        <a:rPr lang="en-US" sz="3300" err="1"/>
                        <a:t>Holoporova</a:t>
                      </a:r>
                    </a:p>
                  </a:txBody>
                  <a:tcPr marL="168680" marR="168680" marT="84340" marB="84340"/>
                </a:tc>
                <a:tc>
                  <a:txBody>
                    <a:bodyPr/>
                    <a:lstStyle/>
                    <a:p>
                      <a:r>
                        <a:rPr lang="en-US" sz="3300"/>
                        <a:t>2510891</a:t>
                      </a:r>
                    </a:p>
                  </a:txBody>
                  <a:tcPr marL="168680" marR="168680" marT="84340" marB="84340"/>
                </a:tc>
                <a:extLst>
                  <a:ext uri="{0D108BD9-81ED-4DB2-BD59-A6C34878D82A}">
                    <a16:rowId xmlns:a16="http://schemas.microsoft.com/office/drawing/2014/main" val="3898001388"/>
                  </a:ext>
                </a:extLst>
              </a:tr>
              <a:tr h="839241">
                <a:tc>
                  <a:txBody>
                    <a:bodyPr/>
                    <a:lstStyle/>
                    <a:p>
                      <a:r>
                        <a:rPr lang="en-US" sz="3300"/>
                        <a:t>Dorcas Khonde</a:t>
                      </a:r>
                    </a:p>
                  </a:txBody>
                  <a:tcPr marL="168680" marR="168680" marT="84340" marB="84340"/>
                </a:tc>
                <a:tc>
                  <a:txBody>
                    <a:bodyPr/>
                    <a:lstStyle/>
                    <a:p>
                      <a:r>
                        <a:rPr lang="en-US" sz="3300"/>
                        <a:t>2510718</a:t>
                      </a:r>
                    </a:p>
                  </a:txBody>
                  <a:tcPr marL="168680" marR="168680" marT="84340" marB="84340"/>
                </a:tc>
                <a:extLst>
                  <a:ext uri="{0D108BD9-81ED-4DB2-BD59-A6C34878D82A}">
                    <a16:rowId xmlns:a16="http://schemas.microsoft.com/office/drawing/2014/main" val="189209237"/>
                  </a:ext>
                </a:extLst>
              </a:tr>
              <a:tr h="839241">
                <a:tc>
                  <a:txBody>
                    <a:bodyPr/>
                    <a:lstStyle/>
                    <a:p>
                      <a:r>
                        <a:rPr lang="en-US" sz="3300"/>
                        <a:t>Danielle Leigh Henry</a:t>
                      </a:r>
                    </a:p>
                  </a:txBody>
                  <a:tcPr marL="168680" marR="168680" marT="84340" marB="84340"/>
                </a:tc>
                <a:tc>
                  <a:txBody>
                    <a:bodyPr/>
                    <a:lstStyle/>
                    <a:p>
                      <a:r>
                        <a:rPr lang="en-US" sz="3300"/>
                        <a:t>2516166</a:t>
                      </a:r>
                    </a:p>
                  </a:txBody>
                  <a:tcPr marL="168680" marR="168680" marT="84340" marB="84340"/>
                </a:tc>
                <a:extLst>
                  <a:ext uri="{0D108BD9-81ED-4DB2-BD59-A6C34878D82A}">
                    <a16:rowId xmlns:a16="http://schemas.microsoft.com/office/drawing/2014/main" val="3819102504"/>
                  </a:ext>
                </a:extLst>
              </a:tr>
              <a:tr h="839241">
                <a:tc>
                  <a:txBody>
                    <a:bodyPr/>
                    <a:lstStyle/>
                    <a:p>
                      <a:r>
                        <a:rPr lang="en-US" sz="3300"/>
                        <a:t>Lesia </a:t>
                      </a:r>
                      <a:r>
                        <a:rPr lang="en-US" sz="3300" err="1"/>
                        <a:t>Ostapiuk</a:t>
                      </a:r>
                    </a:p>
                  </a:txBody>
                  <a:tcPr marL="168680" marR="168680" marT="84340" marB="84340"/>
                </a:tc>
                <a:tc>
                  <a:txBody>
                    <a:bodyPr/>
                    <a:lstStyle/>
                    <a:p>
                      <a:r>
                        <a:rPr lang="en-US" sz="3300"/>
                        <a:t>2513141</a:t>
                      </a:r>
                    </a:p>
                  </a:txBody>
                  <a:tcPr marL="168680" marR="168680" marT="84340" marB="84340"/>
                </a:tc>
                <a:extLst>
                  <a:ext uri="{0D108BD9-81ED-4DB2-BD59-A6C34878D82A}">
                    <a16:rowId xmlns:a16="http://schemas.microsoft.com/office/drawing/2014/main" val="974852187"/>
                  </a:ext>
                </a:extLst>
              </a:tr>
              <a:tr h="839241">
                <a:tc>
                  <a:txBody>
                    <a:bodyPr/>
                    <a:lstStyle/>
                    <a:p>
                      <a:r>
                        <a:rPr lang="en-US" sz="3300"/>
                        <a:t>Wesa Delgado</a:t>
                      </a:r>
                    </a:p>
                  </a:txBody>
                  <a:tcPr marL="168680" marR="168680" marT="84340" marB="84340"/>
                </a:tc>
                <a:tc>
                  <a:txBody>
                    <a:bodyPr/>
                    <a:lstStyle/>
                    <a:p>
                      <a:r>
                        <a:rPr lang="en-US" sz="3300"/>
                        <a:t>2508526</a:t>
                      </a:r>
                    </a:p>
                  </a:txBody>
                  <a:tcPr marL="168680" marR="168680" marT="84340" marB="84340"/>
                </a:tc>
                <a:extLst>
                  <a:ext uri="{0D108BD9-81ED-4DB2-BD59-A6C34878D82A}">
                    <a16:rowId xmlns:a16="http://schemas.microsoft.com/office/drawing/2014/main" val="2380541741"/>
                  </a:ext>
                </a:extLst>
              </a:tr>
            </a:tbl>
          </a:graphicData>
        </a:graphic>
      </p:graphicFrame>
    </p:spTree>
    <p:extLst>
      <p:ext uri="{BB962C8B-B14F-4D97-AF65-F5344CB8AC3E}">
        <p14:creationId xmlns:p14="http://schemas.microsoft.com/office/powerpoint/2010/main" val="13352233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edical Data Analysis">
            <a:extLst>
              <a:ext uri="{FF2B5EF4-FFF2-40B4-BE49-F238E27FC236}">
                <a16:creationId xmlns:a16="http://schemas.microsoft.com/office/drawing/2014/main" id="{D06BFEF7-BA34-A5EE-3677-74A09ECD388F}"/>
              </a:ext>
            </a:extLst>
          </p:cNvPr>
          <p:cNvPicPr>
            <a:picLocks noChangeAspect="1"/>
          </p:cNvPicPr>
          <p:nvPr/>
        </p:nvPicPr>
        <p:blipFill>
          <a:blip r:embed="rId2"/>
          <a:srcRect r="20689"/>
          <a:stretch>
            <a:fillRect/>
          </a:stretch>
        </p:blipFill>
        <p:spPr>
          <a:xfrm>
            <a:off x="2522358" y="10"/>
            <a:ext cx="9669642" cy="6857990"/>
          </a:xfrm>
          <a:prstGeom prst="rect">
            <a:avLst/>
          </a:prstGeom>
        </p:spPr>
      </p:pic>
      <p:sp>
        <p:nvSpPr>
          <p:cNvPr id="59" name="Rectangle 58">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1067BC8B-B68A-C56D-7E72-9682DCB661B1}"/>
              </a:ext>
            </a:extLst>
          </p:cNvPr>
          <p:cNvSpPr txBox="1"/>
          <p:nvPr/>
        </p:nvSpPr>
        <p:spPr>
          <a:xfrm>
            <a:off x="517585" y="1905000"/>
            <a:ext cx="8626415"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aseline="0">
                <a:latin typeface="Aptos Display"/>
                <a:ea typeface="Segoe UI"/>
                <a:cs typeface="Segoe UI"/>
              </a:rPr>
              <a:t>Measuring</a:t>
            </a:r>
            <a:endParaRPr lang="en-GB">
              <a:latin typeface="Aptos" panose="02110004020202020204"/>
              <a:ea typeface="Segoe UI"/>
              <a:cs typeface="Segoe UI"/>
            </a:endParaRPr>
          </a:p>
          <a:p>
            <a:r>
              <a:rPr lang="en-US" sz="4400" baseline="0">
                <a:latin typeface="Aptos Display"/>
                <a:ea typeface="Segoe UI"/>
                <a:cs typeface="Segoe UI"/>
              </a:rPr>
              <a:t>Infectious Disease </a:t>
            </a:r>
            <a:endParaRPr lang="en-GB">
              <a:latin typeface="Aptos" panose="02110004020202020204"/>
              <a:ea typeface="Segoe UI"/>
              <a:cs typeface="Segoe UI"/>
            </a:endParaRPr>
          </a:p>
          <a:p>
            <a:r>
              <a:rPr lang="en-US" sz="4400" baseline="0">
                <a:latin typeface="Aptos Display"/>
                <a:ea typeface="Segoe UI"/>
                <a:cs typeface="Segoe UI"/>
              </a:rPr>
              <a:t>Outbreaks:</a:t>
            </a:r>
            <a:endParaRPr lang="en-GB">
              <a:latin typeface="Aptos" panose="02110004020202020204"/>
              <a:ea typeface="Segoe UI"/>
              <a:cs typeface="Segoe UI"/>
            </a:endParaRPr>
          </a:p>
          <a:p>
            <a:r>
              <a:rPr lang="en-US" sz="4400" baseline="0">
                <a:latin typeface="Aptos Display"/>
                <a:ea typeface="Segoe UI"/>
                <a:cs typeface="Segoe UI"/>
              </a:rPr>
              <a:t>Main Approaches </a:t>
            </a:r>
            <a:endParaRPr lang="en-GB">
              <a:latin typeface="Aptos" panose="02110004020202020204"/>
              <a:ea typeface="Segoe UI"/>
              <a:cs typeface="Segoe UI"/>
            </a:endParaRPr>
          </a:p>
          <a:p>
            <a:r>
              <a:rPr lang="en-US" sz="4400" baseline="0">
                <a:latin typeface="Aptos Display"/>
                <a:ea typeface="Segoe UI"/>
                <a:cs typeface="Segoe UI"/>
              </a:rPr>
              <a:t>and Strategies</a:t>
            </a:r>
            <a:r>
              <a:rPr sz="4400">
                <a:latin typeface="Aptos Display"/>
                <a:ea typeface="Aptos Display"/>
                <a:cs typeface="Aptos Display"/>
              </a:rPr>
              <a:t>​</a:t>
            </a:r>
            <a:endParaRPr lang="en-GB"/>
          </a:p>
          <a:p>
            <a:pPr algn="ctr"/>
            <a:endParaRPr lang="en-GB"/>
          </a:p>
        </p:txBody>
      </p:sp>
    </p:spTree>
    <p:extLst>
      <p:ext uri="{BB962C8B-B14F-4D97-AF65-F5344CB8AC3E}">
        <p14:creationId xmlns:p14="http://schemas.microsoft.com/office/powerpoint/2010/main" val="702922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E5CAF8B5-7AC0-62A0-854D-398F36055ED1}"/>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r="5882" b="-1"/>
          <a:stretch>
            <a:fillRect/>
          </a:stretch>
        </p:blipFill>
        <p:spPr>
          <a:xfrm>
            <a:off x="2522356" y="10"/>
            <a:ext cx="9669642" cy="6857990"/>
          </a:xfrm>
          <a:prstGeom prst="rect">
            <a:avLst/>
          </a:prstGeom>
        </p:spPr>
      </p:pic>
      <p:sp>
        <p:nvSpPr>
          <p:cNvPr id="60" name="Rectangle 5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50E9B-0CCB-1C09-9F3A-DCB44B07EA49}"/>
              </a:ext>
            </a:extLst>
          </p:cNvPr>
          <p:cNvSpPr>
            <a:spLocks noGrp="1"/>
          </p:cNvSpPr>
          <p:nvPr>
            <p:ph type="title"/>
          </p:nvPr>
        </p:nvSpPr>
        <p:spPr>
          <a:xfrm>
            <a:off x="838200" y="365125"/>
            <a:ext cx="3822189" cy="1899912"/>
          </a:xfrm>
        </p:spPr>
        <p:txBody>
          <a:bodyPr vert="horz" lIns="91440" tIns="45720" rIns="91440" bIns="45720" rtlCol="0" anchor="ctr">
            <a:normAutofit fontScale="90000"/>
          </a:bodyPr>
          <a:lstStyle/>
          <a:p>
            <a:r>
              <a:rPr lang="en-US" sz="4000" b="1"/>
              <a:t>Main Approaches to Measuring Outbreaks</a:t>
            </a:r>
            <a:endParaRPr lang="en-US"/>
          </a:p>
          <a:p>
            <a:endParaRPr lang="en-US" sz="4000"/>
          </a:p>
        </p:txBody>
      </p:sp>
      <p:sp>
        <p:nvSpPr>
          <p:cNvPr id="3" name="Content Placeholder 2">
            <a:extLst>
              <a:ext uri="{FF2B5EF4-FFF2-40B4-BE49-F238E27FC236}">
                <a16:creationId xmlns:a16="http://schemas.microsoft.com/office/drawing/2014/main" id="{9338F51C-7B61-E733-3D5A-64449EF5792F}"/>
              </a:ext>
            </a:extLst>
          </p:cNvPr>
          <p:cNvSpPr>
            <a:spLocks noGrp="1"/>
          </p:cNvSpPr>
          <p:nvPr>
            <p:ph sz="half" idx="1"/>
          </p:nvPr>
        </p:nvSpPr>
        <p:spPr>
          <a:xfrm>
            <a:off x="838200" y="2434201"/>
            <a:ext cx="3822189" cy="3742762"/>
          </a:xfrm>
        </p:spPr>
        <p:txBody>
          <a:bodyPr vert="horz" lIns="91440" tIns="45720" rIns="91440" bIns="45720" rtlCol="0">
            <a:normAutofit/>
          </a:bodyPr>
          <a:lstStyle/>
          <a:p>
            <a:r>
              <a:rPr lang="en-US" sz="2000" b="1"/>
              <a:t>Goal of Measurement: </a:t>
            </a:r>
            <a:r>
              <a:rPr lang="en-US" sz="2000"/>
              <a:t>Identify magnitude, transmission routes, and speed.</a:t>
            </a:r>
          </a:p>
          <a:p>
            <a:endParaRPr lang="en-US" sz="2000"/>
          </a:p>
          <a:p>
            <a:r>
              <a:rPr lang="en-US" sz="2000"/>
              <a:t>​</a:t>
            </a:r>
            <a:r>
              <a:rPr lang="en-US" sz="2000" b="1"/>
              <a:t>Case Study: </a:t>
            </a:r>
            <a:r>
              <a:rPr lang="en-US" sz="2000"/>
              <a:t>Poliovirus discovery in London (2022).</a:t>
            </a:r>
          </a:p>
          <a:p>
            <a:endParaRPr lang="en-US" sz="2000"/>
          </a:p>
          <a:p>
            <a:r>
              <a:rPr lang="en-US" sz="2000" b="1"/>
              <a:t>Strategy</a:t>
            </a:r>
            <a:r>
              <a:rPr lang="en-US" sz="2000"/>
              <a:t>: Proactive identification before clinical cases appear.</a:t>
            </a:r>
          </a:p>
        </p:txBody>
      </p:sp>
      <p:sp>
        <p:nvSpPr>
          <p:cNvPr id="7" name="TextBox 6">
            <a:extLst>
              <a:ext uri="{FF2B5EF4-FFF2-40B4-BE49-F238E27FC236}">
                <a16:creationId xmlns:a16="http://schemas.microsoft.com/office/drawing/2014/main" id="{2B95671A-16D4-35AD-FBB4-1F6D90AA6C3F}"/>
              </a:ext>
            </a:extLst>
          </p:cNvPr>
          <p:cNvSpPr txBox="1"/>
          <p:nvPr/>
        </p:nvSpPr>
        <p:spPr>
          <a:xfrm>
            <a:off x="9759922" y="66579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icpedia.org/medical/p/poli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96887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7418D-F6AB-EB85-9438-112D5AE7E393}"/>
              </a:ext>
            </a:extLst>
          </p:cNvPr>
          <p:cNvSpPr>
            <a:spLocks noGrp="1"/>
          </p:cNvSpPr>
          <p:nvPr>
            <p:ph type="title"/>
          </p:nvPr>
        </p:nvSpPr>
        <p:spPr/>
        <p:txBody>
          <a:bodyPr>
            <a:normAutofit/>
          </a:bodyPr>
          <a:lstStyle/>
          <a:p>
            <a:r>
              <a:rPr lang="en-GB" sz="3200" b="1"/>
              <a:t>Environmental Surveillance (Sewage)</a:t>
            </a:r>
          </a:p>
        </p:txBody>
      </p:sp>
      <p:graphicFrame>
        <p:nvGraphicFramePr>
          <p:cNvPr id="8" name="Content Placeholder 2">
            <a:extLst>
              <a:ext uri="{FF2B5EF4-FFF2-40B4-BE49-F238E27FC236}">
                <a16:creationId xmlns:a16="http://schemas.microsoft.com/office/drawing/2014/main" id="{C1F64063-D5A9-1E93-1670-4A954AE7E611}"/>
              </a:ext>
            </a:extLst>
          </p:cNvPr>
          <p:cNvGraphicFramePr>
            <a:graphicFrameLocks noGrp="1"/>
          </p:cNvGraphicFramePr>
          <p:nvPr>
            <p:ph sz="half" idx="1"/>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Content Placeholder 4" descr="A diagram of a water treatment plant&#10;&#10;AI-generated content may be incorrect.">
            <a:extLst>
              <a:ext uri="{FF2B5EF4-FFF2-40B4-BE49-F238E27FC236}">
                <a16:creationId xmlns:a16="http://schemas.microsoft.com/office/drawing/2014/main" id="{04C35C22-88F4-9294-38AF-F12C2E14B633}"/>
              </a:ext>
            </a:extLst>
          </p:cNvPr>
          <p:cNvPicPr>
            <a:picLocks noGrp="1" noChangeAspect="1"/>
          </p:cNvPicPr>
          <p:nvPr>
            <p:ph sz="half" idx="2"/>
          </p:nvPr>
        </p:nvPicPr>
        <p:blipFill>
          <a:blip r:embed="rId7">
            <a:extLst>
              <a:ext uri="{837473B0-CC2E-450A-ABE3-18F120FF3D39}">
                <a1611:picAttrSrcUrl xmlns:a1611="http://schemas.microsoft.com/office/drawing/2016/11/main" r:id="rId8"/>
              </a:ext>
            </a:extLst>
          </a:blip>
          <a:stretch>
            <a:fillRect/>
          </a:stretch>
        </p:blipFill>
        <p:spPr>
          <a:xfrm>
            <a:off x="6172200" y="2088460"/>
            <a:ext cx="5181600" cy="3825667"/>
          </a:xfrm>
          <a:prstGeom prst="rect">
            <a:avLst/>
          </a:prstGeom>
        </p:spPr>
      </p:pic>
      <p:sp>
        <p:nvSpPr>
          <p:cNvPr id="6" name="TextBox 5">
            <a:extLst>
              <a:ext uri="{FF2B5EF4-FFF2-40B4-BE49-F238E27FC236}">
                <a16:creationId xmlns:a16="http://schemas.microsoft.com/office/drawing/2014/main" id="{89DA9242-6783-E5FA-3A66-491F66562690}"/>
              </a:ext>
            </a:extLst>
          </p:cNvPr>
          <p:cNvSpPr txBox="1"/>
          <p:nvPr/>
        </p:nvSpPr>
        <p:spPr>
          <a:xfrm>
            <a:off x="6172200" y="5899061"/>
            <a:ext cx="5181600" cy="331877"/>
          </a:xfrm>
          <a:prstGeom prst="rect">
            <a:avLst/>
          </a:prstGeom>
        </p:spPr>
        <p:txBody>
          <a:bodyPr>
            <a:normAutofit fontScale="92500" lnSpcReduction="10000"/>
          </a:bodyPr>
          <a:lstStyle/>
          <a:p>
            <a:r>
              <a:rPr lang="en-US" err="1"/>
              <a:t>ThePhoto</a:t>
            </a:r>
            <a:r>
              <a:rPr lang="en-US"/>
              <a:t> by </a:t>
            </a:r>
            <a:r>
              <a:rPr lang="en-US" err="1"/>
              <a:t>PhotoAuthor</a:t>
            </a:r>
            <a:r>
              <a:rPr lang="en-US"/>
              <a:t> is licensed under CCYYSA.</a:t>
            </a:r>
          </a:p>
        </p:txBody>
      </p:sp>
    </p:spTree>
    <p:extLst>
      <p:ext uri="{BB962C8B-B14F-4D97-AF65-F5344CB8AC3E}">
        <p14:creationId xmlns:p14="http://schemas.microsoft.com/office/powerpoint/2010/main" val="4201251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61185-E717-A64E-6CD2-96E68B9E540D}"/>
              </a:ext>
            </a:extLst>
          </p:cNvPr>
          <p:cNvSpPr>
            <a:spLocks noGrp="1"/>
          </p:cNvSpPr>
          <p:nvPr>
            <p:ph type="title"/>
          </p:nvPr>
        </p:nvSpPr>
        <p:spPr>
          <a:xfrm>
            <a:off x="761840" y="1138265"/>
            <a:ext cx="4544762" cy="1401183"/>
          </a:xfrm>
        </p:spPr>
        <p:txBody>
          <a:bodyPr vert="horz" lIns="91440" tIns="45720" rIns="91440" bIns="45720" rtlCol="0" anchor="t">
            <a:normAutofit/>
          </a:bodyPr>
          <a:lstStyle/>
          <a:p>
            <a:r>
              <a:rPr lang="en-US" sz="3200" kern="1200">
                <a:solidFill>
                  <a:schemeClr val="tx1"/>
                </a:solidFill>
                <a:latin typeface="+mj-lt"/>
                <a:ea typeface="+mj-ea"/>
                <a:cs typeface="+mj-cs"/>
              </a:rPr>
              <a:t> </a:t>
            </a:r>
            <a:r>
              <a:rPr lang="en-US" sz="3200" b="1" kern="1200">
                <a:solidFill>
                  <a:schemeClr val="tx1"/>
                </a:solidFill>
                <a:latin typeface="+mj-lt"/>
                <a:ea typeface="+mj-ea"/>
                <a:cs typeface="+mj-cs"/>
              </a:rPr>
              <a:t>Clinical Surveillance and Population Data</a:t>
            </a:r>
            <a:endParaRPr lang="en-US" sz="3200" kern="1200">
              <a:solidFill>
                <a:schemeClr val="tx1"/>
              </a:solidFill>
              <a:latin typeface="+mj-lt"/>
              <a:ea typeface="+mj-ea"/>
              <a:cs typeface="+mj-cs"/>
            </a:endParaRPr>
          </a:p>
        </p:txBody>
      </p:sp>
      <p:cxnSp>
        <p:nvCxnSpPr>
          <p:cNvPr id="47" name="Straight Connector 46">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BDDE5DE-6933-C8BA-19DB-88117E8A332D}"/>
              </a:ext>
            </a:extLst>
          </p:cNvPr>
          <p:cNvSpPr>
            <a:spLocks noGrp="1"/>
          </p:cNvSpPr>
          <p:nvPr>
            <p:ph sz="half" idx="1"/>
          </p:nvPr>
        </p:nvSpPr>
        <p:spPr>
          <a:xfrm>
            <a:off x="761840" y="2551176"/>
            <a:ext cx="4544762" cy="3602935"/>
          </a:xfrm>
        </p:spPr>
        <p:txBody>
          <a:bodyPr vert="horz" lIns="91440" tIns="45720" rIns="91440" bIns="45720" rtlCol="0">
            <a:normAutofit/>
          </a:bodyPr>
          <a:lstStyle/>
          <a:p>
            <a:pPr marL="342900"/>
            <a:r>
              <a:rPr lang="en-US" sz="2000" b="1"/>
              <a:t>Method: </a:t>
            </a:r>
            <a:r>
              <a:rPr lang="en-US" sz="2000"/>
              <a:t>Acute Flaccid Paralysis (AFP) monitoring.</a:t>
            </a:r>
          </a:p>
          <a:p>
            <a:pPr marL="342900"/>
            <a:endParaRPr lang="en-US" sz="2000"/>
          </a:p>
          <a:p>
            <a:pPr marL="342900"/>
            <a:r>
              <a:rPr lang="en-US" sz="2000" b="1"/>
              <a:t>​Metric</a:t>
            </a:r>
            <a:r>
              <a:rPr lang="en-US" sz="2000"/>
              <a:t>: COVER programme for vaccination coverage.</a:t>
            </a:r>
          </a:p>
          <a:p>
            <a:pPr marL="0"/>
            <a:endParaRPr lang="en-US" sz="2000"/>
          </a:p>
          <a:p>
            <a:pPr marL="342900"/>
            <a:r>
              <a:rPr lang="en-US" sz="2000"/>
              <a:t>​</a:t>
            </a:r>
            <a:r>
              <a:rPr lang="en-US" sz="2000" b="1"/>
              <a:t>Data: </a:t>
            </a:r>
            <a:r>
              <a:rPr lang="en-US" sz="2000"/>
              <a:t>London’s booster uptake was below the 95% WHO target</a:t>
            </a:r>
          </a:p>
        </p:txBody>
      </p:sp>
      <p:pic>
        <p:nvPicPr>
          <p:cNvPr id="5" name="Content Placeholder 4">
            <a:extLst>
              <a:ext uri="{FF2B5EF4-FFF2-40B4-BE49-F238E27FC236}">
                <a16:creationId xmlns:a16="http://schemas.microsoft.com/office/drawing/2014/main" id="{FC46F231-49C1-AB2E-A8F4-036E871DC219}"/>
              </a:ext>
            </a:extLst>
          </p:cNvPr>
          <p:cNvPicPr>
            <a:picLocks noGrp="1" noChangeAspect="1"/>
          </p:cNvPicPr>
          <p:nvPr>
            <p:ph sz="half" idx="2"/>
          </p:nvPr>
        </p:nvPicPr>
        <p:blipFill>
          <a:blip r:embed="rId2"/>
          <a:stretch>
            <a:fillRect/>
          </a:stretch>
        </p:blipFill>
        <p:spPr>
          <a:xfrm>
            <a:off x="6082748" y="1929568"/>
            <a:ext cx="5334160" cy="3000465"/>
          </a:xfrm>
          <a:prstGeom prst="rect">
            <a:avLst/>
          </a:prstGeom>
        </p:spPr>
      </p:pic>
    </p:spTree>
    <p:extLst>
      <p:ext uri="{BB962C8B-B14F-4D97-AF65-F5344CB8AC3E}">
        <p14:creationId xmlns:p14="http://schemas.microsoft.com/office/powerpoint/2010/main" val="3946164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Next Generation DNA Sequencing | A DNA double helix rests on… | Flickr">
            <a:extLst>
              <a:ext uri="{FF2B5EF4-FFF2-40B4-BE49-F238E27FC236}">
                <a16:creationId xmlns:a16="http://schemas.microsoft.com/office/drawing/2014/main" id="{80A88281-053C-5620-EDB9-1F730EE8BC8D}"/>
              </a:ext>
            </a:extLst>
          </p:cNvPr>
          <p:cNvPicPr>
            <a:picLocks noGrp="1" noChangeAspect="1"/>
          </p:cNvPicPr>
          <p:nvPr>
            <p:ph sz="half" idx="2"/>
          </p:nvPr>
        </p:nvPicPr>
        <p:blipFill>
          <a:blip r:embed="rId2"/>
          <a:srcRect r="5882" b="-1"/>
          <a:stretch>
            <a:fillRect/>
          </a:stretch>
        </p:blipFill>
        <p:spPr>
          <a:xfrm>
            <a:off x="2522356" y="10"/>
            <a:ext cx="9669642" cy="6857990"/>
          </a:xfrm>
          <a:prstGeom prst="rect">
            <a:avLst/>
          </a:prstGeom>
        </p:spPr>
      </p:pic>
      <p:sp>
        <p:nvSpPr>
          <p:cNvPr id="32" name="Rectangle 3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4ED4A-1B23-C461-6EBE-4CF855CDDBF6}"/>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b="1"/>
              <a:t>Critical Analysis of UK Strategies</a:t>
            </a:r>
          </a:p>
        </p:txBody>
      </p:sp>
      <p:sp>
        <p:nvSpPr>
          <p:cNvPr id="3" name="Content Placeholder 2">
            <a:extLst>
              <a:ext uri="{FF2B5EF4-FFF2-40B4-BE49-F238E27FC236}">
                <a16:creationId xmlns:a16="http://schemas.microsoft.com/office/drawing/2014/main" id="{040FA622-93CA-1DCF-C1BC-DF3B8D9CC740}"/>
              </a:ext>
            </a:extLst>
          </p:cNvPr>
          <p:cNvSpPr>
            <a:spLocks noGrp="1"/>
          </p:cNvSpPr>
          <p:nvPr>
            <p:ph sz="half" idx="1"/>
          </p:nvPr>
        </p:nvSpPr>
        <p:spPr>
          <a:xfrm>
            <a:off x="838200" y="2434201"/>
            <a:ext cx="3822189" cy="3742762"/>
          </a:xfrm>
        </p:spPr>
        <p:txBody>
          <a:bodyPr vert="horz" lIns="91440" tIns="45720" rIns="91440" bIns="45720" rtlCol="0">
            <a:normAutofit/>
          </a:bodyPr>
          <a:lstStyle/>
          <a:p>
            <a:r>
              <a:rPr lang="en-US" sz="2000" b="1"/>
              <a:t>Success: </a:t>
            </a:r>
            <a:r>
              <a:rPr lang="en-US" sz="2000"/>
              <a:t>Genetic sequencing identified virus origin (VDPV2).</a:t>
            </a:r>
          </a:p>
          <a:p>
            <a:pPr marL="0"/>
            <a:endParaRPr lang="en-US" sz="2000"/>
          </a:p>
          <a:p>
            <a:r>
              <a:rPr lang="en-US" sz="2000" b="1"/>
              <a:t>​Justification: </a:t>
            </a:r>
            <a:r>
              <a:rPr lang="en-US" sz="2000"/>
              <a:t>Data-driven decisions for targeted booster</a:t>
            </a:r>
          </a:p>
          <a:p>
            <a:pPr marL="0"/>
            <a:r>
              <a:rPr lang="en-US" sz="2000"/>
              <a:t> campaigns.</a:t>
            </a:r>
          </a:p>
          <a:p>
            <a:pPr marL="0"/>
            <a:endParaRPr lang="en-US" sz="2000"/>
          </a:p>
          <a:p>
            <a:r>
              <a:rPr lang="en-US" sz="2000" b="1"/>
              <a:t>​Challenge: </a:t>
            </a:r>
            <a:r>
              <a:rPr lang="en-US" sz="2000"/>
              <a:t>The need for public trust to ensure vaccine uptake.</a:t>
            </a:r>
          </a:p>
        </p:txBody>
      </p:sp>
    </p:spTree>
    <p:extLst>
      <p:ext uri="{BB962C8B-B14F-4D97-AF65-F5344CB8AC3E}">
        <p14:creationId xmlns:p14="http://schemas.microsoft.com/office/powerpoint/2010/main" val="3719654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F9AAD-9266-F7A6-41BB-40EE554EB4DC}"/>
              </a:ext>
            </a:extLst>
          </p:cNvPr>
          <p:cNvSpPr>
            <a:spLocks noGrp="1"/>
          </p:cNvSpPr>
          <p:nvPr>
            <p:ph type="title" idx="4294967295"/>
          </p:nvPr>
        </p:nvSpPr>
        <p:spPr>
          <a:xfrm>
            <a:off x="876694" y="266939"/>
            <a:ext cx="3937837" cy="1458052"/>
          </a:xfrm>
        </p:spPr>
        <p:txBody>
          <a:bodyPr vert="horz" lIns="91440" tIns="45720" rIns="91440" bIns="45720" rtlCol="0" anchor="b">
            <a:normAutofit/>
          </a:bodyPr>
          <a:lstStyle/>
          <a:p>
            <a:pPr algn="ctr"/>
            <a:r>
              <a:rPr lang="en-US" sz="3200" b="1"/>
              <a:t>Summary and Conclusion</a:t>
            </a:r>
            <a:endParaRPr lang="en-US" sz="3200"/>
          </a:p>
          <a:p>
            <a:pPr algn="ctr"/>
            <a:endParaRPr lang="en-US" sz="3200"/>
          </a:p>
        </p:txBody>
      </p:sp>
      <p:sp>
        <p:nvSpPr>
          <p:cNvPr id="3" name="Content Placeholder 2">
            <a:extLst>
              <a:ext uri="{FF2B5EF4-FFF2-40B4-BE49-F238E27FC236}">
                <a16:creationId xmlns:a16="http://schemas.microsoft.com/office/drawing/2014/main" id="{423700F3-131A-ED7C-5812-30F1AD701184}"/>
              </a:ext>
            </a:extLst>
          </p:cNvPr>
          <p:cNvSpPr>
            <a:spLocks noGrp="1"/>
          </p:cNvSpPr>
          <p:nvPr>
            <p:ph sz="half" idx="4294967295"/>
          </p:nvPr>
        </p:nvSpPr>
        <p:spPr>
          <a:xfrm>
            <a:off x="445373" y="1368911"/>
            <a:ext cx="4367755" cy="4598020"/>
          </a:xfrm>
        </p:spPr>
        <p:txBody>
          <a:bodyPr vert="horz" lIns="91440" tIns="45720" rIns="91440" bIns="45720" rtlCol="0" anchor="t">
            <a:noAutofit/>
          </a:bodyPr>
          <a:lstStyle/>
          <a:p>
            <a:pPr marL="457200">
              <a:spcBef>
                <a:spcPts val="0"/>
              </a:spcBef>
              <a:spcAft>
                <a:spcPts val="600"/>
              </a:spcAft>
            </a:pPr>
            <a:r>
              <a:rPr lang="en-US" sz="1800" b="1"/>
              <a:t>Integrated Monitoring:</a:t>
            </a:r>
            <a:r>
              <a:rPr lang="en-US" sz="1800"/>
              <a:t> The combination of environmental (sewage) and clinical (vaccination) data allowed for early detection before any paralysis cases occurred.</a:t>
            </a:r>
          </a:p>
          <a:p>
            <a:pPr>
              <a:spcBef>
                <a:spcPts val="0"/>
              </a:spcBef>
              <a:spcAft>
                <a:spcPts val="600"/>
              </a:spcAft>
            </a:pPr>
            <a:endParaRPr lang="en-US" sz="1800"/>
          </a:p>
          <a:p>
            <a:pPr marL="457200">
              <a:spcBef>
                <a:spcPts val="0"/>
              </a:spcBef>
              <a:spcAft>
                <a:spcPts val="600"/>
              </a:spcAft>
            </a:pPr>
            <a:r>
              <a:rPr lang="en-US" sz="1800" b="1"/>
              <a:t>  Targeted Response:</a:t>
            </a:r>
            <a:r>
              <a:rPr lang="en-US" sz="1800"/>
              <a:t> Precise measurement identified specific areas in North and East London for urgent "catch-up" vaccination campaigns.</a:t>
            </a:r>
          </a:p>
          <a:p>
            <a:pPr>
              <a:spcBef>
                <a:spcPts val="0"/>
              </a:spcBef>
              <a:spcAft>
                <a:spcPts val="600"/>
              </a:spcAft>
            </a:pPr>
            <a:endParaRPr lang="en-US" sz="1800"/>
          </a:p>
          <a:p>
            <a:pPr marL="457200">
              <a:spcBef>
                <a:spcPts val="0"/>
              </a:spcBef>
              <a:spcAft>
                <a:spcPts val="600"/>
              </a:spcAft>
            </a:pPr>
            <a:r>
              <a:rPr lang="en-US" sz="1800" b="1"/>
              <a:t>Public Safety:</a:t>
            </a:r>
            <a:r>
              <a:rPr lang="en-US" sz="1800"/>
              <a:t> Proactive surveillance proves that monitoring non-clinical indicators is essential for preventing large-scale infectious disease outbreaks.</a:t>
            </a:r>
          </a:p>
          <a:p>
            <a:pPr>
              <a:spcBef>
                <a:spcPts val="0"/>
              </a:spcBef>
              <a:spcAft>
                <a:spcPts val="600"/>
              </a:spcAft>
            </a:pPr>
            <a:endParaRPr lang="en-US" sz="1800"/>
          </a:p>
          <a:p>
            <a:endParaRPr lang="en-US" sz="1600"/>
          </a:p>
        </p:txBody>
      </p:sp>
      <p:pic>
        <p:nvPicPr>
          <p:cNvPr id="6" name="Picture 5" descr="A diagram of a group of people&#10;&#10;AI-generated content may be incorrect.">
            <a:extLst>
              <a:ext uri="{FF2B5EF4-FFF2-40B4-BE49-F238E27FC236}">
                <a16:creationId xmlns:a16="http://schemas.microsoft.com/office/drawing/2014/main" id="{97E9005A-2E4E-B509-20A1-568494C4EABA}"/>
              </a:ext>
            </a:extLst>
          </p:cNvPr>
          <p:cNvPicPr>
            <a:picLocks noChangeAspect="1"/>
          </p:cNvPicPr>
          <p:nvPr/>
        </p:nvPicPr>
        <p:blipFill>
          <a:blip r:embed="rId2">
            <a:extLst>
              <a:ext uri="{837473B0-CC2E-450A-ABE3-18F120FF3D39}">
                <a1611:picAttrSrcUrl xmlns:a1611="http://schemas.microsoft.com/office/drawing/2016/11/main" r:id="rId3"/>
              </a:ext>
            </a:extLst>
          </a:blip>
          <a:srcRect l="4820" r="5107" b="1"/>
          <a:stretch>
            <a:fillRect/>
          </a:stretch>
        </p:blipFill>
        <p:spPr>
          <a:xfrm>
            <a:off x="5750601" y="992432"/>
            <a:ext cx="5992591" cy="5043096"/>
          </a:xfrm>
          <a:prstGeom prst="rect">
            <a:avLst/>
          </a:prstGeom>
        </p:spPr>
      </p:pic>
      <p:grpSp>
        <p:nvGrpSpPr>
          <p:cNvPr id="26" name="Group 25">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27" name="Rectangle 26">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60423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7CD650-647A-A4C6-2758-EB05B5A62FB0}"/>
              </a:ext>
            </a:extLst>
          </p:cNvPr>
          <p:cNvSpPr>
            <a:spLocks noGrp="1"/>
          </p:cNvSpPr>
          <p:nvPr>
            <p:ph type="title"/>
          </p:nvPr>
        </p:nvSpPr>
        <p:spPr>
          <a:xfrm>
            <a:off x="1075767" y="1188637"/>
            <a:ext cx="2988234" cy="4480726"/>
          </a:xfrm>
        </p:spPr>
        <p:txBody>
          <a:bodyPr vert="horz" lIns="91440" tIns="45720" rIns="91440" bIns="45720" rtlCol="0" anchor="ctr">
            <a:normAutofit/>
          </a:bodyPr>
          <a:lstStyle/>
          <a:p>
            <a:pPr algn="r"/>
            <a:r>
              <a:rPr lang="en-US" sz="4600" kern="1200">
                <a:solidFill>
                  <a:schemeClr val="tx1"/>
                </a:solidFill>
                <a:latin typeface="+mj-lt"/>
                <a:ea typeface="+mj-ea"/>
                <a:cs typeface="+mj-cs"/>
              </a:rPr>
              <a:t>References</a:t>
            </a:r>
          </a:p>
        </p:txBody>
      </p:sp>
      <p:cxnSp>
        <p:nvCxnSpPr>
          <p:cNvPr id="25" name="Straight Connector 2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60FA6CD-05A4-1AE1-B6AA-C7CBCA35D6C6}"/>
              </a:ext>
            </a:extLst>
          </p:cNvPr>
          <p:cNvSpPr txBox="1"/>
          <p:nvPr/>
        </p:nvSpPr>
        <p:spPr>
          <a:xfrm>
            <a:off x="5255260" y="1648870"/>
            <a:ext cx="4702848" cy="356026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342900" lvl="0" indent="-228600">
              <a:lnSpc>
                <a:spcPct val="90000"/>
              </a:lnSpc>
              <a:spcAft>
                <a:spcPts val="600"/>
              </a:spcAft>
              <a:buFont typeface="Arial" panose="020B0604020202020204" pitchFamily="34" charset="0"/>
              <a:buChar char="•"/>
            </a:pPr>
            <a:r>
              <a:rPr lang="en-US" sz="1000" baseline="0"/>
              <a:t>UK Health Security Agency (2022). Investigation into poliovirus detected in sewage from North and East London: update 4. UK Government. [Online]. Available at: https://www.gov.uk/government/publications/poliovirus-detected-in-sewage-from-north-and-east-london (Accessed: 5 March 2026). ​</a:t>
            </a:r>
            <a:r>
              <a:rPr lang="en-US" sz="1000"/>
              <a:t>​</a:t>
            </a:r>
          </a:p>
          <a:p>
            <a:pPr marL="342900" indent="-228600">
              <a:lnSpc>
                <a:spcPct val="90000"/>
              </a:lnSpc>
              <a:spcAft>
                <a:spcPts val="600"/>
              </a:spcAft>
              <a:buFont typeface="Arial" panose="020B0604020202020204" pitchFamily="34" charset="0"/>
              <a:buChar char="•"/>
            </a:pPr>
            <a:endParaRPr lang="en-US" sz="1000"/>
          </a:p>
          <a:p>
            <a:pPr marL="285750" lvl="0" indent="-228600">
              <a:lnSpc>
                <a:spcPct val="90000"/>
              </a:lnSpc>
              <a:spcAft>
                <a:spcPts val="600"/>
              </a:spcAft>
              <a:buFont typeface="Arial" panose="020B0604020202020204" pitchFamily="34" charset="0"/>
              <a:buChar char="•"/>
            </a:pPr>
            <a:r>
              <a:rPr lang="en-US" sz="1000" baseline="0"/>
              <a:t>NHS England (2023). Childhood Vaccination Statistics - England, 2022-23: COVER programme data. NHS Digital. [Online]. Available at: https://digital.nhs.uk/data-and-information/publications/statistical/childhood-vaccination-coverage-statistics (Accessed: 5 March 2026). </a:t>
            </a:r>
            <a:r>
              <a:rPr lang="en-US" sz="1000"/>
              <a:t>​</a:t>
            </a:r>
          </a:p>
          <a:p>
            <a:pPr marL="285750" indent="-228600">
              <a:lnSpc>
                <a:spcPct val="90000"/>
              </a:lnSpc>
              <a:spcAft>
                <a:spcPts val="600"/>
              </a:spcAft>
              <a:buFont typeface="Arial" panose="020B0604020202020204" pitchFamily="34" charset="0"/>
              <a:buChar char="•"/>
            </a:pPr>
            <a:endParaRPr lang="en-US" sz="1000"/>
          </a:p>
          <a:p>
            <a:pPr marL="285750" lvl="0" indent="-228600">
              <a:lnSpc>
                <a:spcPct val="90000"/>
              </a:lnSpc>
              <a:spcAft>
                <a:spcPts val="600"/>
              </a:spcAft>
              <a:buFont typeface="Arial" panose="020B0604020202020204" pitchFamily="34" charset="0"/>
              <a:buChar char="•"/>
            </a:pPr>
            <a:r>
              <a:rPr lang="en-US" sz="1000" baseline="0"/>
              <a:t>​World Health Organization (2022). Global Polio Eradication Initiative: Polio Surveillance Standards. WHO. [Online]. Available at: https://polioeradication.org/who-polio-surveillance-standards/ (Accessed: 5 March 2026). </a:t>
            </a:r>
            <a:r>
              <a:rPr lang="en-US" sz="1000"/>
              <a:t>​</a:t>
            </a:r>
          </a:p>
          <a:p>
            <a:pPr marL="285750" indent="-228600">
              <a:lnSpc>
                <a:spcPct val="90000"/>
              </a:lnSpc>
              <a:spcAft>
                <a:spcPts val="600"/>
              </a:spcAft>
              <a:buFont typeface="Arial" panose="020B0604020202020204" pitchFamily="34" charset="0"/>
              <a:buChar char="•"/>
            </a:pPr>
            <a:endParaRPr lang="en-US" sz="1000"/>
          </a:p>
          <a:p>
            <a:pPr marL="285750" lvl="0" indent="-228600">
              <a:lnSpc>
                <a:spcPct val="90000"/>
              </a:lnSpc>
              <a:spcAft>
                <a:spcPts val="600"/>
              </a:spcAft>
              <a:buFont typeface="Arial" panose="020B0604020202020204" pitchFamily="34" charset="0"/>
              <a:buChar char="•"/>
            </a:pPr>
            <a:r>
              <a:rPr lang="en-US" sz="1000" baseline="0"/>
              <a:t>​Global Polio Eradication Initiative (2022). Circulating vaccine-derived poliovirus type 2 (cVDPV2) detected in the UK. [Online]. Available at: https://polioeradication.org/news-post/circulating-vaccine-derived-poliovirus-type-2-detected-in-the-uk/ (Accessed: 5 March 2026).</a:t>
            </a:r>
            <a:r>
              <a:rPr lang="en-US" sz="1000"/>
              <a:t>​</a:t>
            </a:r>
          </a:p>
          <a:p>
            <a:pPr indent="-228600">
              <a:lnSpc>
                <a:spcPct val="90000"/>
              </a:lnSpc>
              <a:spcAft>
                <a:spcPts val="600"/>
              </a:spcAft>
              <a:buFont typeface="Arial" panose="020B0604020202020204" pitchFamily="34" charset="0"/>
              <a:buChar char="•"/>
            </a:pPr>
            <a:endParaRPr lang="en-US" sz="1000"/>
          </a:p>
        </p:txBody>
      </p:sp>
    </p:spTree>
    <p:extLst>
      <p:ext uri="{BB962C8B-B14F-4D97-AF65-F5344CB8AC3E}">
        <p14:creationId xmlns:p14="http://schemas.microsoft.com/office/powerpoint/2010/main" val="4264962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5000"/>
                <a:lumOff val="95000"/>
              </a:schemeClr>
            </a:gs>
            <a:gs pos="83000">
              <a:schemeClr val="accent3">
                <a:lumMod val="45000"/>
                <a:lumOff val="55000"/>
              </a:schemeClr>
            </a:gs>
            <a:gs pos="100000">
              <a:schemeClr val="accent3">
                <a:lumMod val="30000"/>
                <a:lumOff val="70000"/>
              </a:schemeClr>
            </a:gs>
          </a:gsLst>
          <a:lin ang="8100000" scaled="1"/>
        </a:gra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5E12978-E813-EBF5-8F42-2E9B19475C97}"/>
              </a:ext>
            </a:extLst>
          </p:cNvPr>
          <p:cNvSpPr txBox="1"/>
          <p:nvPr/>
        </p:nvSpPr>
        <p:spPr>
          <a:xfrm>
            <a:off x="855407" y="776748"/>
            <a:ext cx="2959510" cy="2062103"/>
          </a:xfrm>
          <a:prstGeom prst="rect">
            <a:avLst/>
          </a:prstGeom>
          <a:noFill/>
        </p:spPr>
        <p:txBody>
          <a:bodyPr wrap="square" rtlCol="0">
            <a:spAutoFit/>
          </a:bodyPr>
          <a:lstStyle/>
          <a:p>
            <a:r>
              <a:rPr lang="en-GB" sz="3200" b="1"/>
              <a:t>Approaches and strategies: Monitoring the rate of Polio</a:t>
            </a:r>
          </a:p>
        </p:txBody>
      </p:sp>
      <p:pic>
        <p:nvPicPr>
          <p:cNvPr id="9" name="Picture 8">
            <a:extLst>
              <a:ext uri="{FF2B5EF4-FFF2-40B4-BE49-F238E27FC236}">
                <a16:creationId xmlns:a16="http://schemas.microsoft.com/office/drawing/2014/main" id="{46C5E1B7-3570-0706-0B5B-FD4084C6849C}"/>
              </a:ext>
            </a:extLst>
          </p:cNvPr>
          <p:cNvPicPr>
            <a:picLocks noChangeAspect="1"/>
          </p:cNvPicPr>
          <p:nvPr/>
        </p:nvPicPr>
        <p:blipFill>
          <a:blip r:embed="rId3"/>
          <a:stretch>
            <a:fillRect/>
          </a:stretch>
        </p:blipFill>
        <p:spPr>
          <a:xfrm>
            <a:off x="4798142" y="624347"/>
            <a:ext cx="6764593" cy="5579807"/>
          </a:xfrm>
          <a:prstGeom prst="rect">
            <a:avLst/>
          </a:prstGeom>
          <a:effectLst>
            <a:softEdge rad="304800"/>
          </a:effectLst>
        </p:spPr>
      </p:pic>
      <p:sp>
        <p:nvSpPr>
          <p:cNvPr id="10" name="TextBox 9">
            <a:extLst>
              <a:ext uri="{FF2B5EF4-FFF2-40B4-BE49-F238E27FC236}">
                <a16:creationId xmlns:a16="http://schemas.microsoft.com/office/drawing/2014/main" id="{FA6DF60D-930E-920A-9196-8874296A0D14}"/>
              </a:ext>
            </a:extLst>
          </p:cNvPr>
          <p:cNvSpPr txBox="1"/>
          <p:nvPr/>
        </p:nvSpPr>
        <p:spPr>
          <a:xfrm>
            <a:off x="855407" y="5692877"/>
            <a:ext cx="2231922" cy="369332"/>
          </a:xfrm>
          <a:prstGeom prst="rect">
            <a:avLst/>
          </a:prstGeom>
          <a:noFill/>
        </p:spPr>
        <p:txBody>
          <a:bodyPr wrap="square" rtlCol="0">
            <a:spAutoFit/>
          </a:bodyPr>
          <a:lstStyle/>
          <a:p>
            <a:r>
              <a:rPr lang="en-GB"/>
              <a:t>Dorcas Khonde</a:t>
            </a:r>
          </a:p>
        </p:txBody>
      </p:sp>
    </p:spTree>
    <p:extLst>
      <p:ext uri="{BB962C8B-B14F-4D97-AF65-F5344CB8AC3E}">
        <p14:creationId xmlns:p14="http://schemas.microsoft.com/office/powerpoint/2010/main" val="4028904786"/>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83000">
              <a:schemeClr val="accent3">
                <a:lumMod val="45000"/>
                <a:lumOff val="55000"/>
              </a:schemeClr>
            </a:gs>
            <a:gs pos="100000">
              <a:schemeClr val="accent1">
                <a:lumMod val="20000"/>
                <a:lumOff val="80000"/>
              </a:schemeClr>
            </a:gs>
          </a:gsLst>
          <a:lin ang="81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D1D36-3C46-0B83-BB72-8EAEB035E090}"/>
              </a:ext>
            </a:extLst>
          </p:cNvPr>
          <p:cNvSpPr>
            <a:spLocks noGrp="1"/>
          </p:cNvSpPr>
          <p:nvPr>
            <p:ph type="title"/>
          </p:nvPr>
        </p:nvSpPr>
        <p:spPr>
          <a:xfrm>
            <a:off x="226142" y="16311"/>
            <a:ext cx="7541342" cy="1200361"/>
          </a:xfrm>
        </p:spPr>
        <p:txBody>
          <a:bodyPr anchor="b">
            <a:noAutofit/>
          </a:bodyPr>
          <a:lstStyle/>
          <a:p>
            <a:r>
              <a:rPr lang="en-GB" sz="3600" b="1"/>
              <a:t>Public Health Surveillance System</a:t>
            </a:r>
          </a:p>
        </p:txBody>
      </p:sp>
      <p:pic>
        <p:nvPicPr>
          <p:cNvPr id="5" name="Picture 4">
            <a:extLst>
              <a:ext uri="{FF2B5EF4-FFF2-40B4-BE49-F238E27FC236}">
                <a16:creationId xmlns:a16="http://schemas.microsoft.com/office/drawing/2014/main" id="{89A576B1-E34A-0D80-20DE-FF41C0783A68}"/>
              </a:ext>
            </a:extLst>
          </p:cNvPr>
          <p:cNvPicPr>
            <a:picLocks noChangeAspect="1"/>
          </p:cNvPicPr>
          <p:nvPr/>
        </p:nvPicPr>
        <p:blipFill>
          <a:blip r:embed="rId2"/>
          <a:srcRect l="11936" t="5363" r="8387" b="22218"/>
          <a:stretch>
            <a:fillRect/>
          </a:stretch>
        </p:blipFill>
        <p:spPr>
          <a:xfrm>
            <a:off x="5620086" y="1473443"/>
            <a:ext cx="5628018" cy="5115345"/>
          </a:xfrm>
          <a:prstGeom prst="rect">
            <a:avLst/>
          </a:prstGeom>
          <a:gradFill>
            <a:gsLst>
              <a:gs pos="0">
                <a:schemeClr val="accent3">
                  <a:lumMod val="5000"/>
                  <a:lumOff val="95000"/>
                </a:schemeClr>
              </a:gs>
              <a:gs pos="83000">
                <a:schemeClr val="accent3">
                  <a:lumMod val="45000"/>
                  <a:lumOff val="55000"/>
                </a:schemeClr>
              </a:gs>
              <a:gs pos="100000">
                <a:schemeClr val="accent3">
                  <a:lumMod val="30000"/>
                  <a:lumOff val="70000"/>
                </a:schemeClr>
              </a:gs>
            </a:gsLst>
            <a:lin ang="8100000" scaled="1"/>
          </a:gradFill>
          <a:effectLst>
            <a:softEdge rad="419100"/>
          </a:effectLst>
        </p:spPr>
      </p:pic>
      <p:sp>
        <p:nvSpPr>
          <p:cNvPr id="7" name="TextBox 6">
            <a:extLst>
              <a:ext uri="{FF2B5EF4-FFF2-40B4-BE49-F238E27FC236}">
                <a16:creationId xmlns:a16="http://schemas.microsoft.com/office/drawing/2014/main" id="{A72667B2-C588-61B0-B110-31CD81FEF111}"/>
              </a:ext>
            </a:extLst>
          </p:cNvPr>
          <p:cNvSpPr txBox="1"/>
          <p:nvPr/>
        </p:nvSpPr>
        <p:spPr>
          <a:xfrm>
            <a:off x="491613" y="1233476"/>
            <a:ext cx="3765754" cy="5078313"/>
          </a:xfrm>
          <a:prstGeom prst="rect">
            <a:avLst/>
          </a:prstGeom>
          <a:noFill/>
        </p:spPr>
        <p:txBody>
          <a:bodyPr wrap="square" rtlCol="0">
            <a:spAutoFit/>
          </a:bodyPr>
          <a:lstStyle/>
          <a:p>
            <a:r>
              <a:rPr lang="en-GB"/>
              <a:t>Public health surveillance is the continuous collection, analysis and interpretation of health data to monitor disease (WHO, 2023)</a:t>
            </a:r>
          </a:p>
          <a:p>
            <a:endParaRPr lang="en-GB"/>
          </a:p>
          <a:p>
            <a:r>
              <a:rPr lang="en-GB"/>
              <a:t>Key Points: Public Health Surveillance for Polio</a:t>
            </a:r>
          </a:p>
          <a:p>
            <a:pPr marL="285750" indent="-285750">
              <a:buFont typeface="Arial" panose="020B0604020202020204" pitchFamily="34" charset="0"/>
              <a:buChar char="•"/>
            </a:pPr>
            <a:r>
              <a:rPr lang="en-GB"/>
              <a:t>Helps detect polio cases early before it spreads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Allows quick reporting and investigation of suspected cases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Helps monitor the spread of the virus in the community</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Contributes to global efforts to eradicate polio (UK, 2025b)</a:t>
            </a:r>
          </a:p>
        </p:txBody>
      </p:sp>
    </p:spTree>
    <p:extLst>
      <p:ext uri="{BB962C8B-B14F-4D97-AF65-F5344CB8AC3E}">
        <p14:creationId xmlns:p14="http://schemas.microsoft.com/office/powerpoint/2010/main" val="3336975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550C982-D5DA-8470-5C5E-398C91AB7341}"/>
              </a:ext>
            </a:extLst>
          </p:cNvPr>
          <p:cNvSpPr/>
          <p:nvPr/>
        </p:nvSpPr>
        <p:spPr>
          <a:xfrm>
            <a:off x="51432" y="923773"/>
            <a:ext cx="6752492" cy="4306313"/>
          </a:xfrm>
          <a:prstGeom prst="rect">
            <a:avLst/>
          </a:prstGeom>
          <a:gradFill>
            <a:gsLst>
              <a:gs pos="0">
                <a:schemeClr val="accent3">
                  <a:lumMod val="45000"/>
                  <a:lumOff val="55000"/>
                  <a:alpha val="94000"/>
                </a:schemeClr>
              </a:gs>
              <a:gs pos="100000">
                <a:schemeClr val="accent3">
                  <a:lumMod val="30000"/>
                  <a:lumOff val="70000"/>
                </a:schemeClr>
              </a:gs>
            </a:gsLst>
            <a:lin ang="8100000" scaled="1"/>
          </a:gradFill>
          <a:effectLst>
            <a:softEdge rad="381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4F4EF67E-3521-D4FC-DCE1-4BFCA4E66931}"/>
              </a:ext>
            </a:extLst>
          </p:cNvPr>
          <p:cNvSpPr txBox="1"/>
          <p:nvPr/>
        </p:nvSpPr>
        <p:spPr>
          <a:xfrm>
            <a:off x="707924" y="1627914"/>
            <a:ext cx="6096000" cy="3139321"/>
          </a:xfrm>
          <a:prstGeom prst="rect">
            <a:avLst/>
          </a:prstGeom>
          <a:noFill/>
        </p:spPr>
        <p:txBody>
          <a:bodyPr wrap="square">
            <a:spAutoFit/>
          </a:bodyPr>
          <a:lstStyle/>
          <a:p>
            <a:r>
              <a:rPr lang="en-GB"/>
              <a:t>Public Health Surveillance (system/process)</a:t>
            </a:r>
          </a:p>
          <a:p>
            <a:r>
              <a:rPr lang="en-GB"/>
              <a:t>        │</a:t>
            </a:r>
          </a:p>
          <a:p>
            <a:r>
              <a:rPr lang="en-GB"/>
              <a:t>        │  Collects and analyses health data</a:t>
            </a:r>
          </a:p>
          <a:p>
            <a:r>
              <a:rPr lang="en-GB"/>
              <a:t>        │</a:t>
            </a:r>
          </a:p>
          <a:p>
            <a:r>
              <a:rPr lang="en-GB"/>
              <a:t>        ▼</a:t>
            </a:r>
          </a:p>
          <a:p>
            <a:r>
              <a:rPr lang="en-GB"/>
              <a:t>UK Health Security Agency (UKHSA)</a:t>
            </a:r>
          </a:p>
          <a:p>
            <a:r>
              <a:rPr lang="en-GB"/>
              <a:t>        │</a:t>
            </a:r>
          </a:p>
          <a:p>
            <a:r>
              <a:rPr lang="en-GB"/>
              <a:t>        │  Uses the surveillance system</a:t>
            </a:r>
          </a:p>
          <a:p>
            <a:r>
              <a:rPr lang="en-GB"/>
              <a:t>        │</a:t>
            </a:r>
          </a:p>
          <a:p>
            <a:r>
              <a:rPr lang="en-GB"/>
              <a:t>        ▼</a:t>
            </a:r>
          </a:p>
          <a:p>
            <a:r>
              <a:rPr lang="en-GB"/>
              <a:t>Detects polio cases → Investigates → Prevents outbreaks</a:t>
            </a:r>
          </a:p>
        </p:txBody>
      </p:sp>
      <p:sp>
        <p:nvSpPr>
          <p:cNvPr id="7" name="TextBox 6">
            <a:extLst>
              <a:ext uri="{FF2B5EF4-FFF2-40B4-BE49-F238E27FC236}">
                <a16:creationId xmlns:a16="http://schemas.microsoft.com/office/drawing/2014/main" id="{F72C28C4-8432-46E8-FBA5-64970D84F166}"/>
              </a:ext>
            </a:extLst>
          </p:cNvPr>
          <p:cNvSpPr txBox="1"/>
          <p:nvPr/>
        </p:nvSpPr>
        <p:spPr>
          <a:xfrm>
            <a:off x="7460416" y="1258529"/>
            <a:ext cx="2526890" cy="2031325"/>
          </a:xfrm>
          <a:prstGeom prst="rect">
            <a:avLst/>
          </a:prstGeom>
          <a:noFill/>
        </p:spPr>
        <p:txBody>
          <a:bodyPr wrap="square" rtlCol="0">
            <a:spAutoFit/>
          </a:bodyPr>
          <a:lstStyle/>
          <a:p>
            <a:r>
              <a:rPr lang="en-GB"/>
              <a:t>Public health surveillance monitors diseases, and the UK Health Security Agency carries it out in the UK to detect and prevent outbreaks  (WHO, 2023)</a:t>
            </a:r>
          </a:p>
        </p:txBody>
      </p:sp>
      <p:sp>
        <p:nvSpPr>
          <p:cNvPr id="9" name="TextBox 8">
            <a:extLst>
              <a:ext uri="{FF2B5EF4-FFF2-40B4-BE49-F238E27FC236}">
                <a16:creationId xmlns:a16="http://schemas.microsoft.com/office/drawing/2014/main" id="{4B07FBDB-E169-736E-195D-8F9D96DEE452}"/>
              </a:ext>
            </a:extLst>
          </p:cNvPr>
          <p:cNvSpPr txBox="1"/>
          <p:nvPr/>
        </p:nvSpPr>
        <p:spPr>
          <a:xfrm>
            <a:off x="1317523" y="294968"/>
            <a:ext cx="7305367" cy="461665"/>
          </a:xfrm>
          <a:prstGeom prst="rect">
            <a:avLst/>
          </a:prstGeom>
          <a:noFill/>
        </p:spPr>
        <p:txBody>
          <a:bodyPr wrap="square" rtlCol="0">
            <a:spAutoFit/>
          </a:bodyPr>
          <a:lstStyle/>
          <a:p>
            <a:r>
              <a:rPr lang="en-GB" sz="2400" b="1"/>
              <a:t>PUBLIC HEALTH SURVEILLANCE FOR POLIO IN THE UK</a:t>
            </a:r>
          </a:p>
        </p:txBody>
      </p:sp>
      <p:sp>
        <p:nvSpPr>
          <p:cNvPr id="11" name="TextBox 10">
            <a:extLst>
              <a:ext uri="{FF2B5EF4-FFF2-40B4-BE49-F238E27FC236}">
                <a16:creationId xmlns:a16="http://schemas.microsoft.com/office/drawing/2014/main" id="{8D19DC06-5F71-98F3-1E40-F3635EF149FC}"/>
              </a:ext>
            </a:extLst>
          </p:cNvPr>
          <p:cNvSpPr txBox="1"/>
          <p:nvPr/>
        </p:nvSpPr>
        <p:spPr>
          <a:xfrm>
            <a:off x="560439" y="5331886"/>
            <a:ext cx="6096000" cy="369332"/>
          </a:xfrm>
          <a:prstGeom prst="rect">
            <a:avLst/>
          </a:prstGeom>
          <a:noFill/>
        </p:spPr>
        <p:txBody>
          <a:bodyPr wrap="square">
            <a:spAutoFit/>
          </a:bodyPr>
          <a:lstStyle/>
          <a:p>
            <a:r>
              <a:rPr lang="en-GB"/>
              <a:t>(CDC, 2024)</a:t>
            </a:r>
          </a:p>
        </p:txBody>
      </p:sp>
      <p:pic>
        <p:nvPicPr>
          <p:cNvPr id="12" name="Picture 11">
            <a:extLst>
              <a:ext uri="{FF2B5EF4-FFF2-40B4-BE49-F238E27FC236}">
                <a16:creationId xmlns:a16="http://schemas.microsoft.com/office/drawing/2014/main" id="{0494EC44-A925-5360-518C-15B743CEC74B}"/>
              </a:ext>
            </a:extLst>
          </p:cNvPr>
          <p:cNvPicPr>
            <a:picLocks noChangeAspect="1"/>
          </p:cNvPicPr>
          <p:nvPr/>
        </p:nvPicPr>
        <p:blipFill>
          <a:blip r:embed="rId2"/>
          <a:srcRect l="6958" t="24045" r="2264" b="20671"/>
          <a:stretch>
            <a:fillRect/>
          </a:stretch>
        </p:blipFill>
        <p:spPr>
          <a:xfrm>
            <a:off x="6656438" y="4257368"/>
            <a:ext cx="5516511" cy="2517058"/>
          </a:xfrm>
          <a:prstGeom prst="rect">
            <a:avLst/>
          </a:prstGeom>
        </p:spPr>
      </p:pic>
    </p:spTree>
    <p:extLst>
      <p:ext uri="{BB962C8B-B14F-4D97-AF65-F5344CB8AC3E}">
        <p14:creationId xmlns:p14="http://schemas.microsoft.com/office/powerpoint/2010/main" val="3549171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8C27CA6-FB02-0AA3-8047-2CE8113B5464}"/>
              </a:ext>
            </a:extLst>
          </p:cNvPr>
          <p:cNvSpPr txBox="1"/>
          <p:nvPr/>
        </p:nvSpPr>
        <p:spPr>
          <a:xfrm>
            <a:off x="496954" y="655320"/>
            <a:ext cx="4784796" cy="133084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chemeClr val="tx1"/>
                </a:solidFill>
                <a:latin typeface="+mj-lt"/>
                <a:ea typeface="+mj-ea"/>
                <a:cs typeface="+mj-cs"/>
              </a:rPr>
              <a:t>Methods of Polio Surveillance </a:t>
            </a:r>
          </a:p>
        </p:txBody>
      </p:sp>
      <p:sp>
        <p:nvSpPr>
          <p:cNvPr id="6" name="TextBox 5">
            <a:extLst>
              <a:ext uri="{FF2B5EF4-FFF2-40B4-BE49-F238E27FC236}">
                <a16:creationId xmlns:a16="http://schemas.microsoft.com/office/drawing/2014/main" id="{D6EB74F7-886F-BC15-E0EC-5689B336F3E6}"/>
              </a:ext>
            </a:extLst>
          </p:cNvPr>
          <p:cNvSpPr txBox="1"/>
          <p:nvPr/>
        </p:nvSpPr>
        <p:spPr>
          <a:xfrm>
            <a:off x="362668" y="2294095"/>
            <a:ext cx="4438036" cy="3908585"/>
          </a:xfrm>
          <a:prstGeom prst="rect">
            <a:avLst/>
          </a:prstGeom>
        </p:spPr>
        <p:txBody>
          <a:bodyPr vert="horz" lIns="91440" tIns="45720" rIns="91440" bIns="45720" rtlCol="0">
            <a:normAutofit fontScale="92500" lnSpcReduction="10000"/>
          </a:bodyPr>
          <a:lstStyle/>
          <a:p>
            <a:pPr marL="285750" indent="-228600">
              <a:lnSpc>
                <a:spcPct val="90000"/>
              </a:lnSpc>
              <a:spcAft>
                <a:spcPts val="600"/>
              </a:spcAft>
              <a:buFont typeface="Arial" panose="020B0604020202020204" pitchFamily="34" charset="0"/>
              <a:buChar char="•"/>
            </a:pPr>
            <a:r>
              <a:rPr lang="en-US"/>
              <a:t>Acute Flaccid Paralysis (AFP) surveillance – doctors report cases of sudden paralysis in children (WHO, 2023)</a:t>
            </a:r>
          </a:p>
          <a:p>
            <a:pPr marL="285750" indent="-228600">
              <a:lnSpc>
                <a:spcPct val="90000"/>
              </a:lnSpc>
              <a:spcAft>
                <a:spcPts val="600"/>
              </a:spcAft>
              <a:buFont typeface="Arial" panose="020B0604020202020204" pitchFamily="34" charset="0"/>
              <a:buChar char="•"/>
            </a:pPr>
            <a:endParaRPr lang="en-US"/>
          </a:p>
          <a:p>
            <a:pPr marL="285750" indent="-228600">
              <a:lnSpc>
                <a:spcPct val="90000"/>
              </a:lnSpc>
              <a:spcAft>
                <a:spcPts val="600"/>
              </a:spcAft>
              <a:buFont typeface="Arial" panose="020B0604020202020204" pitchFamily="34" charset="0"/>
              <a:buChar char="•"/>
            </a:pPr>
            <a:r>
              <a:rPr lang="en-US"/>
              <a:t>Laboratory testing – stool samples are tested for poliovirus in specialist laboratories</a:t>
            </a:r>
          </a:p>
          <a:p>
            <a:pPr marL="285750" indent="-228600">
              <a:lnSpc>
                <a:spcPct val="90000"/>
              </a:lnSpc>
              <a:spcAft>
                <a:spcPts val="600"/>
              </a:spcAft>
              <a:buFont typeface="Arial" panose="020B0604020202020204" pitchFamily="34" charset="0"/>
              <a:buChar char="•"/>
            </a:pPr>
            <a:endParaRPr lang="en-US"/>
          </a:p>
          <a:p>
            <a:pPr marL="285750" indent="-228600">
              <a:lnSpc>
                <a:spcPct val="90000"/>
              </a:lnSpc>
              <a:spcAft>
                <a:spcPts val="600"/>
              </a:spcAft>
              <a:buFont typeface="Arial" panose="020B0604020202020204" pitchFamily="34" charset="0"/>
              <a:buChar char="•"/>
            </a:pPr>
            <a:r>
              <a:rPr lang="en-US"/>
              <a:t>Environmental surveillance sewage testing used to detect polio, e.g. found in London wastewater in 2022 (UK, 2025)</a:t>
            </a:r>
          </a:p>
          <a:p>
            <a:pPr marL="285750" indent="-228600">
              <a:lnSpc>
                <a:spcPct val="90000"/>
              </a:lnSpc>
              <a:spcAft>
                <a:spcPts val="600"/>
              </a:spcAft>
              <a:buFont typeface="Arial" panose="020B0604020202020204" pitchFamily="34" charset="0"/>
              <a:buChar char="•"/>
            </a:pPr>
            <a:r>
              <a:rPr lang="en-US"/>
              <a:t> Vaccination monitoring – NHS tracks childhood vaccination rates to identify low-rate vaccine areas ( Global Polio Eradication Initiative, 2023)</a:t>
            </a:r>
          </a:p>
          <a:p>
            <a:pPr marL="285750" indent="-228600">
              <a:lnSpc>
                <a:spcPct val="90000"/>
              </a:lnSpc>
              <a:spcAft>
                <a:spcPts val="600"/>
              </a:spcAft>
              <a:buFont typeface="Arial" panose="020B0604020202020204" pitchFamily="34" charset="0"/>
              <a:buChar char="•"/>
            </a:pPr>
            <a:endParaRPr lang="en-US" sz="1600"/>
          </a:p>
          <a:p>
            <a:pPr marL="285750" indent="-228600">
              <a:lnSpc>
                <a:spcPct val="90000"/>
              </a:lnSpc>
              <a:spcAft>
                <a:spcPts val="600"/>
              </a:spcAft>
              <a:buFont typeface="Arial" panose="020B0604020202020204" pitchFamily="34" charset="0"/>
              <a:buChar char="•"/>
            </a:pPr>
            <a:endParaRPr lang="en-US" sz="1600"/>
          </a:p>
        </p:txBody>
      </p:sp>
      <p:pic>
        <p:nvPicPr>
          <p:cNvPr id="11" name="Picture 10">
            <a:extLst>
              <a:ext uri="{FF2B5EF4-FFF2-40B4-BE49-F238E27FC236}">
                <a16:creationId xmlns:a16="http://schemas.microsoft.com/office/drawing/2014/main" id="{473B69B3-22FB-7E60-C923-FC8768E23686}"/>
              </a:ext>
            </a:extLst>
          </p:cNvPr>
          <p:cNvPicPr>
            <a:picLocks noChangeAspect="1"/>
          </p:cNvPicPr>
          <p:nvPr/>
        </p:nvPicPr>
        <p:blipFill>
          <a:blip r:embed="rId2"/>
          <a:stretch>
            <a:fillRect/>
          </a:stretch>
        </p:blipFill>
        <p:spPr>
          <a:xfrm>
            <a:off x="4584345" y="1034048"/>
            <a:ext cx="7607655" cy="4279304"/>
          </a:xfrm>
          <a:prstGeom prst="rect">
            <a:avLst/>
          </a:prstGeom>
        </p:spPr>
      </p:pic>
    </p:spTree>
    <p:extLst>
      <p:ext uri="{BB962C8B-B14F-4D97-AF65-F5344CB8AC3E}">
        <p14:creationId xmlns:p14="http://schemas.microsoft.com/office/powerpoint/2010/main" val="18637282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B462-0A77-D10D-3C9B-8E6AC4B6C5FF}"/>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360B890C-BD0E-D4AC-6977-425B81BD97A9}"/>
              </a:ext>
            </a:extLst>
          </p:cNvPr>
          <p:cNvSpPr>
            <a:spLocks noGrp="1"/>
          </p:cNvSpPr>
          <p:nvPr>
            <p:ph idx="1"/>
          </p:nvPr>
        </p:nvSpPr>
        <p:spPr/>
        <p:txBody>
          <a:bodyPr>
            <a:normAutofit/>
          </a:bodyPr>
          <a:lstStyle/>
          <a:p>
            <a:pPr marL="0" indent="0">
              <a:buNone/>
            </a:pPr>
            <a:r>
              <a:rPr lang="en-US" sz="1800"/>
              <a:t>CDC (2024). Introduction to Public Health Surveillance. [online] Public Health 101 Series. Available at: </a:t>
            </a:r>
            <a:r>
              <a:rPr lang="en-US" sz="1800">
                <a:hlinkClick r:id="rId2"/>
              </a:rPr>
              <a:t>https://www.cdc.gov/training-publichealth101/php/training/introduction-to-public-health-surveillance.html</a:t>
            </a:r>
            <a:r>
              <a:rPr lang="en-US" sz="1800"/>
              <a:t>  [Accessed 7 Mar. 2026].</a:t>
            </a:r>
          </a:p>
          <a:p>
            <a:pPr marL="0" indent="0">
              <a:buNone/>
            </a:pPr>
            <a:r>
              <a:rPr lang="en-US" sz="1800"/>
              <a:t>NHS (2022). Polio. [online] NHS. Available at: </a:t>
            </a:r>
            <a:r>
              <a:rPr lang="en-US" sz="1800">
                <a:hlinkClick r:id="rId3"/>
              </a:rPr>
              <a:t>https://www.nhs.uk/conditions/polio/</a:t>
            </a:r>
            <a:r>
              <a:rPr lang="en-US" sz="1800"/>
              <a:t>  [Accessed 9 Mar. 2026].</a:t>
            </a:r>
          </a:p>
          <a:p>
            <a:pPr marL="0" indent="0">
              <a:buNone/>
            </a:pPr>
            <a:r>
              <a:rPr lang="en-GB" sz="1800"/>
              <a:t>UK (2025a). Environmental surveillance for polio. [online] GOV.UK. Available at: </a:t>
            </a:r>
            <a:r>
              <a:rPr lang="en-GB" sz="1800">
                <a:hlinkClick r:id="rId4"/>
              </a:rPr>
              <a:t>https://www.gov.uk/government/publications/polio-global-eradication-nac-and-environmental-surveillance/environmental-surveillance-for-polio</a:t>
            </a:r>
            <a:r>
              <a:rPr lang="en-GB" sz="1800"/>
              <a:t>  [Accessed 4 Mar. 2026].</a:t>
            </a:r>
          </a:p>
          <a:p>
            <a:pPr marL="0" indent="0">
              <a:buNone/>
            </a:pPr>
            <a:r>
              <a:rPr lang="en-GB" sz="1800"/>
              <a:t>UK (2025b). Global Polio Eradication programme. [online] GOV.UK. Available at: </a:t>
            </a:r>
            <a:r>
              <a:rPr lang="en-GB" sz="1800">
                <a:hlinkClick r:id="rId5"/>
              </a:rPr>
              <a:t>https://www.gov.uk/government/publications/polio-global-eradication-nac-and-environmental-surveillance/global-polio-eradication-programme</a:t>
            </a:r>
            <a:r>
              <a:rPr lang="en-GB" sz="1800"/>
              <a:t>  [Accessed 6 Mar. 2026].</a:t>
            </a:r>
          </a:p>
          <a:p>
            <a:pPr marL="0" indent="0">
              <a:buNone/>
            </a:pPr>
            <a:r>
              <a:rPr lang="en-US" sz="1800"/>
              <a:t>World Health Organization (2023). Surveillance in emergencies. [online] World Health Organization. Available at: </a:t>
            </a:r>
            <a:r>
              <a:rPr lang="en-US" sz="1800">
                <a:hlinkClick r:id="rId6"/>
              </a:rPr>
              <a:t>https://www.who.int/emergencies/surveillance</a:t>
            </a:r>
            <a:r>
              <a:rPr lang="en-US" sz="1800"/>
              <a:t>  [Accessed 4 Mar. 2026].</a:t>
            </a:r>
            <a:endParaRPr lang="en-GB" sz="1800"/>
          </a:p>
        </p:txBody>
      </p:sp>
    </p:spTree>
    <p:extLst>
      <p:ext uri="{BB962C8B-B14F-4D97-AF65-F5344CB8AC3E}">
        <p14:creationId xmlns:p14="http://schemas.microsoft.com/office/powerpoint/2010/main" val="959825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00B6E60-02F2-F26F-74EE-E90EB8571D9C}"/>
              </a:ext>
            </a:extLst>
          </p:cNvPr>
          <p:cNvSpPr/>
          <p:nvPr/>
        </p:nvSpPr>
        <p:spPr>
          <a:xfrm>
            <a:off x="243017" y="318514"/>
            <a:ext cx="5564660" cy="4247317"/>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GB" sz="5400" b="1" cap="none" spc="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Main Approaches to control an infectious polio Outbreak</a:t>
            </a:r>
          </a:p>
        </p:txBody>
      </p:sp>
      <p:pic>
        <p:nvPicPr>
          <p:cNvPr id="7" name="Picture 6">
            <a:extLst>
              <a:ext uri="{FF2B5EF4-FFF2-40B4-BE49-F238E27FC236}">
                <a16:creationId xmlns:a16="http://schemas.microsoft.com/office/drawing/2014/main" id="{59A659F6-B8B5-922A-5FC7-FFF4E72B09D4}"/>
              </a:ext>
            </a:extLst>
          </p:cNvPr>
          <p:cNvPicPr>
            <a:picLocks noChangeAspect="1"/>
          </p:cNvPicPr>
          <p:nvPr/>
        </p:nvPicPr>
        <p:blipFill>
          <a:blip r:embed="rId2"/>
          <a:stretch>
            <a:fillRect/>
          </a:stretch>
        </p:blipFill>
        <p:spPr>
          <a:xfrm>
            <a:off x="6614985" y="197706"/>
            <a:ext cx="4567880" cy="4077731"/>
          </a:xfrm>
          <a:prstGeom prst="rect">
            <a:avLst/>
          </a:prstGeom>
        </p:spPr>
      </p:pic>
      <p:sp>
        <p:nvSpPr>
          <p:cNvPr id="8" name="TextBox 7">
            <a:extLst>
              <a:ext uri="{FF2B5EF4-FFF2-40B4-BE49-F238E27FC236}">
                <a16:creationId xmlns:a16="http://schemas.microsoft.com/office/drawing/2014/main" id="{99EB3E5F-8C17-1C0C-B3C5-BEE623F393DA}"/>
              </a:ext>
            </a:extLst>
          </p:cNvPr>
          <p:cNvSpPr txBox="1"/>
          <p:nvPr/>
        </p:nvSpPr>
        <p:spPr>
          <a:xfrm>
            <a:off x="243017" y="4720280"/>
            <a:ext cx="5301939" cy="2308324"/>
          </a:xfrm>
          <a:prstGeom prst="rect">
            <a:avLst/>
          </a:prstGeom>
          <a:noFill/>
        </p:spPr>
        <p:txBody>
          <a:bodyPr wrap="square" rtlCol="0">
            <a:spAutoFit/>
          </a:bodyPr>
          <a:lstStyle/>
          <a:p>
            <a:pPr lvl="0" eaLnBrk="0" fontAlgn="base" hangingPunct="0">
              <a:spcBef>
                <a:spcPct val="0"/>
              </a:spcBef>
              <a:spcAft>
                <a:spcPct val="0"/>
              </a:spcAft>
            </a:pPr>
            <a:r>
              <a:rPr lang="en-US" altLang="en-US">
                <a:solidFill>
                  <a:srgbClr val="212B32"/>
                </a:solidFill>
                <a:latin typeface="Frutiger W01"/>
              </a:rPr>
              <a:t>Polio is a highly infectious disease.</a:t>
            </a:r>
          </a:p>
          <a:p>
            <a:pPr lvl="0" eaLnBrk="0" fontAlgn="base" hangingPunct="0">
              <a:spcBef>
                <a:spcPct val="0"/>
              </a:spcBef>
              <a:spcAft>
                <a:spcPct val="0"/>
              </a:spcAft>
            </a:pPr>
            <a:r>
              <a:rPr lang="en-US" altLang="en-US">
                <a:solidFill>
                  <a:srgbClr val="212B32"/>
                </a:solidFill>
                <a:latin typeface="Frutiger W01"/>
              </a:rPr>
              <a:t>(WHO, 2023).</a:t>
            </a:r>
          </a:p>
          <a:p>
            <a:pPr lvl="0" eaLnBrk="0" fontAlgn="base" hangingPunct="0">
              <a:spcBef>
                <a:spcPct val="0"/>
              </a:spcBef>
              <a:spcAft>
                <a:spcPct val="0"/>
              </a:spcAft>
            </a:pPr>
            <a:r>
              <a:rPr lang="en-US" altLang="en-US">
                <a:solidFill>
                  <a:srgbClr val="212B32"/>
                </a:solidFill>
                <a:latin typeface="Frutiger W01"/>
              </a:rPr>
              <a:t>It usually spreads through contact with the poo of an infected person. For example, from not washing your hands properly and putting them in your mouth, or from contaminated food or water.</a:t>
            </a:r>
          </a:p>
          <a:p>
            <a:pPr lvl="0" eaLnBrk="0" fontAlgn="base" hangingPunct="0">
              <a:spcBef>
                <a:spcPct val="0"/>
              </a:spcBef>
              <a:spcAft>
                <a:spcPct val="0"/>
              </a:spcAft>
            </a:pPr>
            <a:r>
              <a:rPr lang="en-GB"/>
              <a:t>(NHS, 2026). </a:t>
            </a:r>
          </a:p>
          <a:p>
            <a:pPr lvl="0" eaLnBrk="0" fontAlgn="base" hangingPunct="0">
              <a:spcBef>
                <a:spcPct val="0"/>
              </a:spcBef>
              <a:spcAft>
                <a:spcPct val="0"/>
              </a:spcAft>
            </a:pPr>
            <a:endParaRPr lang="en-US" altLang="en-US"/>
          </a:p>
        </p:txBody>
      </p:sp>
      <p:sp>
        <p:nvSpPr>
          <p:cNvPr id="9" name="TextBox 8">
            <a:extLst>
              <a:ext uri="{FF2B5EF4-FFF2-40B4-BE49-F238E27FC236}">
                <a16:creationId xmlns:a16="http://schemas.microsoft.com/office/drawing/2014/main" id="{B020D0E9-F120-1E32-420D-0E733032472A}"/>
              </a:ext>
            </a:extLst>
          </p:cNvPr>
          <p:cNvSpPr txBox="1"/>
          <p:nvPr/>
        </p:nvSpPr>
        <p:spPr>
          <a:xfrm>
            <a:off x="5807677" y="4590543"/>
            <a:ext cx="6063391" cy="1477328"/>
          </a:xfrm>
          <a:prstGeom prst="rect">
            <a:avLst/>
          </a:prstGeom>
          <a:noFill/>
        </p:spPr>
        <p:txBody>
          <a:bodyPr wrap="none" rtlCol="0">
            <a:spAutoFit/>
          </a:bodyPr>
          <a:lstStyle/>
          <a:p>
            <a:r>
              <a:rPr lang="en-GB"/>
              <a:t>poliovirus type 2 (VDPV2)</a:t>
            </a:r>
            <a:r>
              <a:rPr lang="en-GB">
                <a:effectLst/>
              </a:rPr>
              <a:t> is a strain of the weakened </a:t>
            </a:r>
          </a:p>
          <a:p>
            <a:r>
              <a:rPr lang="en-GB"/>
              <a:t>Polio virus which behaves like a wild virus and can be</a:t>
            </a:r>
          </a:p>
          <a:p>
            <a:r>
              <a:rPr lang="en-GB"/>
              <a:t>passed more easily to an unvaccinated person by coughing </a:t>
            </a:r>
          </a:p>
          <a:p>
            <a:r>
              <a:rPr lang="en-GB"/>
              <a:t>Sneezing.</a:t>
            </a:r>
          </a:p>
          <a:p>
            <a:r>
              <a:rPr lang="en-GB"/>
              <a:t>(CDC, 2024).</a:t>
            </a:r>
            <a:endParaRPr lang="en-US"/>
          </a:p>
        </p:txBody>
      </p:sp>
    </p:spTree>
    <p:extLst>
      <p:ext uri="{BB962C8B-B14F-4D97-AF65-F5344CB8AC3E}">
        <p14:creationId xmlns:p14="http://schemas.microsoft.com/office/powerpoint/2010/main" val="108928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erson washing hands with soap&#10;&#10;AI-generated content may be incorrect.">
            <a:extLst>
              <a:ext uri="{FF2B5EF4-FFF2-40B4-BE49-F238E27FC236}">
                <a16:creationId xmlns:a16="http://schemas.microsoft.com/office/drawing/2014/main" id="{4D613A8A-E56F-54DE-7624-37999329063E}"/>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6952990" y="188661"/>
            <a:ext cx="2121408" cy="1417486"/>
          </a:xfrm>
          <a:prstGeom prst="rect">
            <a:avLst/>
          </a:prstGeom>
        </p:spPr>
      </p:pic>
      <p:sp>
        <p:nvSpPr>
          <p:cNvPr id="6" name="TextBox 5">
            <a:extLst>
              <a:ext uri="{FF2B5EF4-FFF2-40B4-BE49-F238E27FC236}">
                <a16:creationId xmlns:a16="http://schemas.microsoft.com/office/drawing/2014/main" id="{CB34A2E7-26F2-504D-7A9A-29AC129A5437}"/>
              </a:ext>
            </a:extLst>
          </p:cNvPr>
          <p:cNvSpPr txBox="1"/>
          <p:nvPr/>
        </p:nvSpPr>
        <p:spPr>
          <a:xfrm>
            <a:off x="8296392" y="4929519"/>
            <a:ext cx="3634877" cy="1865871"/>
          </a:xfrm>
          <a:prstGeom prst="rect">
            <a:avLst/>
          </a:prstGeom>
        </p:spPr>
        <p:txBody>
          <a:bodyPr vert="horz" lIns="91440" tIns="45720" rIns="91440" bIns="45720" rtlCol="0" anchor="ctr">
            <a:normAutofit fontScale="62500" lnSpcReduction="20000"/>
          </a:bodyPr>
          <a:lstStyle/>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endParaRPr lang="en-US"/>
          </a:p>
          <a:p>
            <a:pPr>
              <a:lnSpc>
                <a:spcPct val="90000"/>
              </a:lnSpc>
              <a:spcAft>
                <a:spcPts val="600"/>
              </a:spcAft>
            </a:pPr>
            <a:r>
              <a:rPr lang="en-US"/>
              <a:t>                                                          Danielle Leigh Henry 2516166</a:t>
            </a:r>
          </a:p>
        </p:txBody>
      </p:sp>
      <p:pic>
        <p:nvPicPr>
          <p:cNvPr id="27" name="Picture 26" descr="A syringe filled with a yellow liquid&#10;&#10;AI-generated content may be incorrect.">
            <a:extLst>
              <a:ext uri="{FF2B5EF4-FFF2-40B4-BE49-F238E27FC236}">
                <a16:creationId xmlns:a16="http://schemas.microsoft.com/office/drawing/2014/main" id="{25CFB66D-4983-43EE-4A21-E6D926FEF4F6}"/>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255978" y="209822"/>
            <a:ext cx="2121408" cy="1416039"/>
          </a:xfrm>
          <a:prstGeom prst="rect">
            <a:avLst/>
          </a:prstGeom>
        </p:spPr>
      </p:pic>
      <p:pic>
        <p:nvPicPr>
          <p:cNvPr id="4" name="Picture 3">
            <a:extLst>
              <a:ext uri="{FF2B5EF4-FFF2-40B4-BE49-F238E27FC236}">
                <a16:creationId xmlns:a16="http://schemas.microsoft.com/office/drawing/2014/main" id="{96AB44BF-396F-E1E6-8C0F-F78D902DCB3A}"/>
              </a:ext>
            </a:extLst>
          </p:cNvPr>
          <p:cNvPicPr>
            <a:picLocks noChangeAspect="1"/>
          </p:cNvPicPr>
          <p:nvPr/>
        </p:nvPicPr>
        <p:blipFill>
          <a:blip r:embed="rId6"/>
          <a:stretch>
            <a:fillRect/>
          </a:stretch>
        </p:blipFill>
        <p:spPr>
          <a:xfrm>
            <a:off x="9413864" y="190108"/>
            <a:ext cx="2517405" cy="1416039"/>
          </a:xfrm>
          <a:prstGeom prst="rect">
            <a:avLst/>
          </a:prstGeom>
        </p:spPr>
      </p:pic>
      <p:graphicFrame>
        <p:nvGraphicFramePr>
          <p:cNvPr id="29" name="Table 28">
            <a:extLst>
              <a:ext uri="{FF2B5EF4-FFF2-40B4-BE49-F238E27FC236}">
                <a16:creationId xmlns:a16="http://schemas.microsoft.com/office/drawing/2014/main" id="{A07294FD-F276-3D7E-EAB8-4434E8793804}"/>
              </a:ext>
            </a:extLst>
          </p:cNvPr>
          <p:cNvGraphicFramePr>
            <a:graphicFrameLocks noGrp="1"/>
          </p:cNvGraphicFramePr>
          <p:nvPr>
            <p:extLst>
              <p:ext uri="{D42A27DB-BD31-4B8C-83A1-F6EECF244321}">
                <p14:modId xmlns:p14="http://schemas.microsoft.com/office/powerpoint/2010/main" val="1672372376"/>
              </p:ext>
            </p:extLst>
          </p:nvPr>
        </p:nvGraphicFramePr>
        <p:xfrm>
          <a:off x="5533125" y="1823771"/>
          <a:ext cx="5526533" cy="4569672"/>
        </p:xfrm>
        <a:graphic>
          <a:graphicData uri="http://schemas.openxmlformats.org/drawingml/2006/table">
            <a:tbl>
              <a:tblPr firstRow="1" bandRow="1">
                <a:tableStyleId>{21E4AEA4-8DFA-4A89-87EB-49C32662AFE0}</a:tableStyleId>
              </a:tblPr>
              <a:tblGrid>
                <a:gridCol w="3220155">
                  <a:extLst>
                    <a:ext uri="{9D8B030D-6E8A-4147-A177-3AD203B41FA5}">
                      <a16:colId xmlns:a16="http://schemas.microsoft.com/office/drawing/2014/main" val="2569396236"/>
                    </a:ext>
                  </a:extLst>
                </a:gridCol>
                <a:gridCol w="2306378">
                  <a:extLst>
                    <a:ext uri="{9D8B030D-6E8A-4147-A177-3AD203B41FA5}">
                      <a16:colId xmlns:a16="http://schemas.microsoft.com/office/drawing/2014/main" val="386788645"/>
                    </a:ext>
                  </a:extLst>
                </a:gridCol>
              </a:tblGrid>
              <a:tr h="329378">
                <a:tc>
                  <a:txBody>
                    <a:bodyPr/>
                    <a:lstStyle/>
                    <a:p>
                      <a:r>
                        <a:rPr lang="en-US" sz="1800">
                          <a:solidFill>
                            <a:schemeClr val="accent1"/>
                          </a:solidFill>
                        </a:rPr>
                        <a:t>PREVENTION </a:t>
                      </a:r>
                    </a:p>
                  </a:txBody>
                  <a:tcPr marL="90276" marR="90276" marT="45138" marB="45138"/>
                </a:tc>
                <a:tc>
                  <a:txBody>
                    <a:bodyPr/>
                    <a:lstStyle/>
                    <a:p>
                      <a:r>
                        <a:rPr lang="en-US" sz="1800">
                          <a:solidFill>
                            <a:srgbClr val="FF0000"/>
                          </a:solidFill>
                        </a:rPr>
                        <a:t>CONTROL</a:t>
                      </a:r>
                    </a:p>
                  </a:txBody>
                  <a:tcPr marL="90276" marR="90276" marT="45138" marB="45138"/>
                </a:tc>
                <a:extLst>
                  <a:ext uri="{0D108BD9-81ED-4DB2-BD59-A6C34878D82A}">
                    <a16:rowId xmlns:a16="http://schemas.microsoft.com/office/drawing/2014/main" val="244619564"/>
                  </a:ext>
                </a:extLst>
              </a:tr>
              <a:tr h="3798883">
                <a:tc>
                  <a:txBody>
                    <a:bodyPr/>
                    <a:lstStyle/>
                    <a:p>
                      <a:pPr marL="285750" indent="-285750">
                        <a:buFont typeface="Arial" panose="020B0604020202020204" pitchFamily="34" charset="0"/>
                        <a:buChar char="•"/>
                      </a:pPr>
                      <a:r>
                        <a:rPr lang="en-US" sz="1400"/>
                        <a:t>Handwashing regulary</a:t>
                      </a:r>
                    </a:p>
                    <a:p>
                      <a:pPr marL="285750" indent="-285750">
                        <a:buFont typeface="Arial" panose="020B0604020202020204" pitchFamily="34" charset="0"/>
                        <a:buChar char="•"/>
                      </a:pPr>
                      <a:r>
                        <a:rPr lang="en-US" sz="1400"/>
                        <a:t>Immunisation roll out given at 8, 12, 16 weeks and at 18 months</a:t>
                      </a:r>
                    </a:p>
                    <a:p>
                      <a:pPr marL="285750" indent="-285750">
                        <a:buFont typeface="Arial" panose="020B0604020202020204" pitchFamily="34" charset="0"/>
                        <a:buChar char="•"/>
                      </a:pPr>
                      <a:r>
                        <a:rPr lang="en-US" sz="1400"/>
                        <a:t>Up to date with boosters at 3 years 4 months and 14 years         </a:t>
                      </a:r>
                      <a:r>
                        <a:rPr lang="en-GB" sz="1400" b="0" i="0" u="none" strike="noStrike" kern="1200">
                          <a:solidFill>
                            <a:schemeClr val="dk1"/>
                          </a:solidFill>
                          <a:effectLst/>
                          <a:latin typeface="+mn-lt"/>
                          <a:ea typeface="+mn-ea"/>
                          <a:cs typeface="+mn-cs"/>
                        </a:rPr>
                        <a:t>(GOV.UK)</a:t>
                      </a:r>
                      <a:endParaRPr lang="en-US" sz="1400"/>
                    </a:p>
                    <a:p>
                      <a:pPr marL="285750" indent="-285750">
                        <a:buFont typeface="Arial" panose="020B0604020202020204" pitchFamily="34" charset="0"/>
                        <a:buChar char="•"/>
                      </a:pPr>
                      <a:r>
                        <a:rPr lang="en-US" sz="1400"/>
                        <a:t>Care when traveling to countries where polio is common                (NHS, 2026).</a:t>
                      </a:r>
                    </a:p>
                    <a:p>
                      <a:pPr marL="285750" indent="-285750">
                        <a:buFont typeface="Arial" panose="020B0604020202020204" pitchFamily="34" charset="0"/>
                        <a:buChar char="•"/>
                      </a:pPr>
                      <a:r>
                        <a:rPr lang="en-US" sz="1400"/>
                        <a:t>Maintaining proper hygiene</a:t>
                      </a:r>
                    </a:p>
                    <a:p>
                      <a:pPr marL="285750" indent="-285750">
                        <a:buFont typeface="Arial" panose="020B0604020202020204" pitchFamily="34" charset="0"/>
                        <a:buChar char="•"/>
                      </a:pPr>
                      <a:r>
                        <a:rPr lang="en-US" sz="1400"/>
                        <a:t>Safe food and water and water practices</a:t>
                      </a:r>
                    </a:p>
                    <a:p>
                      <a:pPr marL="285750" indent="-285750">
                        <a:buFont typeface="Arial" panose="020B0604020202020204" pitchFamily="34" charset="0"/>
                        <a:buChar char="•"/>
                      </a:pPr>
                      <a:r>
                        <a:rPr lang="en-US" sz="1400"/>
                        <a:t>Using masks when necessary</a:t>
                      </a:r>
                    </a:p>
                    <a:p>
                      <a:pPr marL="285750" indent="-285750">
                        <a:buFont typeface="Arial" panose="020B0604020202020204" pitchFamily="34" charset="0"/>
                        <a:buChar char="•"/>
                      </a:pPr>
                      <a:r>
                        <a:rPr lang="en-US" sz="1400"/>
                        <a:t>Cover mouth and nose while sneezing and coughing</a:t>
                      </a:r>
                    </a:p>
                  </a:txBody>
                  <a:tcPr marL="90276" marR="90276" marT="45138" marB="45138"/>
                </a:tc>
                <a:tc>
                  <a:txBody>
                    <a:bodyPr/>
                    <a:lstStyle/>
                    <a:p>
                      <a:pPr marL="285750" indent="-285750">
                        <a:buFont typeface="Arial" panose="020B0604020202020204" pitchFamily="34" charset="0"/>
                        <a:buChar char="•"/>
                      </a:pPr>
                      <a:r>
                        <a:rPr lang="en-US" sz="1400"/>
                        <a:t>Early detection and diagnosis</a:t>
                      </a:r>
                    </a:p>
                    <a:p>
                      <a:pPr marL="285750" indent="-285750">
                        <a:buFont typeface="Arial" panose="020B0604020202020204" pitchFamily="34" charset="0"/>
                        <a:buChar char="•"/>
                      </a:pPr>
                      <a:r>
                        <a:rPr lang="en-US" sz="1400"/>
                        <a:t>Rapid vaccination programme</a:t>
                      </a:r>
                    </a:p>
                    <a:p>
                      <a:pPr marL="285750" indent="-285750">
                        <a:buFont typeface="Arial" panose="020B0604020202020204" pitchFamily="34" charset="0"/>
                        <a:buChar char="•"/>
                      </a:pPr>
                      <a:r>
                        <a:rPr lang="en-US" sz="1400"/>
                        <a:t>Infection tracing</a:t>
                      </a:r>
                    </a:p>
                    <a:p>
                      <a:pPr marL="285750" indent="-285750">
                        <a:buFont typeface="Arial" panose="020B0604020202020204" pitchFamily="34" charset="0"/>
                        <a:buChar char="•"/>
                      </a:pPr>
                      <a:r>
                        <a:rPr lang="en-US" sz="1400"/>
                        <a:t>Testing</a:t>
                      </a:r>
                    </a:p>
                    <a:p>
                      <a:pPr marL="285750" indent="-285750">
                        <a:buFont typeface="Arial" panose="020B0604020202020204" pitchFamily="34" charset="0"/>
                        <a:buChar char="•"/>
                      </a:pPr>
                      <a:r>
                        <a:rPr lang="en-US" sz="1400"/>
                        <a:t>Isolation</a:t>
                      </a:r>
                    </a:p>
                    <a:p>
                      <a:pPr marL="285750" indent="-285750">
                        <a:buFont typeface="Arial" panose="020B0604020202020204" pitchFamily="34" charset="0"/>
                        <a:buChar char="•"/>
                      </a:pPr>
                      <a:r>
                        <a:rPr lang="en-US" sz="1400"/>
                        <a:t>Face masks</a:t>
                      </a:r>
                    </a:p>
                    <a:p>
                      <a:pPr marL="285750" indent="-285750">
                        <a:buFont typeface="Arial" panose="020B0604020202020204" pitchFamily="34" charset="0"/>
                        <a:buChar char="•"/>
                      </a:pPr>
                      <a:r>
                        <a:rPr lang="en-US" sz="1400"/>
                        <a:t>Sewage lab testing</a:t>
                      </a:r>
                    </a:p>
                    <a:p>
                      <a:pPr marL="285750" indent="-285750">
                        <a:buFont typeface="Arial" panose="020B0604020202020204" pitchFamily="34" charset="0"/>
                        <a:buChar char="•"/>
                      </a:pPr>
                      <a:r>
                        <a:rPr lang="en-US" sz="1400"/>
                        <a:t>Isolation</a:t>
                      </a:r>
                    </a:p>
                    <a:p>
                      <a:pPr marL="285750" indent="-285750">
                        <a:buFont typeface="Arial" panose="020B0604020202020204" pitchFamily="34" charset="0"/>
                        <a:buChar char="•"/>
                      </a:pPr>
                      <a:r>
                        <a:rPr lang="en-US" sz="1400"/>
                        <a:t>Public health surveillance system</a:t>
                      </a:r>
                    </a:p>
                    <a:p>
                      <a:pPr marL="285750" indent="-285750">
                        <a:buFont typeface="Arial" panose="020B0604020202020204" pitchFamily="34" charset="0"/>
                        <a:buChar char="•"/>
                      </a:pPr>
                      <a:r>
                        <a:rPr lang="en-US" sz="1400"/>
                        <a:t>Community outreach</a:t>
                      </a:r>
                    </a:p>
                    <a:p>
                      <a:pPr marL="285750" indent="-285750">
                        <a:buFont typeface="Arial" panose="020B0604020202020204" pitchFamily="34" charset="0"/>
                        <a:buChar char="•"/>
                      </a:pPr>
                      <a:r>
                        <a:rPr lang="en-US" sz="1400"/>
                        <a:t>Contact tracing</a:t>
                      </a:r>
                    </a:p>
                    <a:p>
                      <a:pPr marL="285750" indent="-285750">
                        <a:buFont typeface="Arial" panose="020B0604020202020204" pitchFamily="34" charset="0"/>
                        <a:buChar char="•"/>
                      </a:pPr>
                      <a:r>
                        <a:rPr lang="en-US" sz="1400"/>
                        <a:t>Social distancing</a:t>
                      </a:r>
                    </a:p>
                    <a:p>
                      <a:pPr marL="285750" indent="-285750">
                        <a:buFont typeface="Arial" panose="020B0604020202020204" pitchFamily="34" charset="0"/>
                        <a:buChar char="•"/>
                      </a:pPr>
                      <a:endParaRPr lang="en-US" sz="1400"/>
                    </a:p>
                    <a:p>
                      <a:pPr marL="285750" indent="-285750">
                        <a:buFont typeface="Arial" panose="020B0604020202020204" pitchFamily="34" charset="0"/>
                        <a:buChar char="•"/>
                      </a:pPr>
                      <a:endParaRPr lang="en-US" sz="1400"/>
                    </a:p>
                    <a:p>
                      <a:pPr marL="285750" indent="-285750">
                        <a:buFont typeface="Arial" panose="020B0604020202020204" pitchFamily="34" charset="0"/>
                        <a:buChar char="•"/>
                      </a:pPr>
                      <a:endParaRPr lang="en-US" sz="1400"/>
                    </a:p>
                    <a:p>
                      <a:pPr marL="285750" indent="-285750">
                        <a:buFont typeface="Arial" panose="020B0604020202020204" pitchFamily="34" charset="0"/>
                        <a:buChar char="•"/>
                      </a:pPr>
                      <a:endParaRPr lang="en-US" sz="1800"/>
                    </a:p>
                  </a:txBody>
                  <a:tcPr marL="90276" marR="90276" marT="45138" marB="45138"/>
                </a:tc>
                <a:extLst>
                  <a:ext uri="{0D108BD9-81ED-4DB2-BD59-A6C34878D82A}">
                    <a16:rowId xmlns:a16="http://schemas.microsoft.com/office/drawing/2014/main" val="802103309"/>
                  </a:ext>
                </a:extLst>
              </a:tr>
            </a:tbl>
          </a:graphicData>
        </a:graphic>
      </p:graphicFrame>
      <p:sp>
        <p:nvSpPr>
          <p:cNvPr id="3" name="Rectangle 2">
            <a:extLst>
              <a:ext uri="{FF2B5EF4-FFF2-40B4-BE49-F238E27FC236}">
                <a16:creationId xmlns:a16="http://schemas.microsoft.com/office/drawing/2014/main" id="{03CC65E4-E3D8-E49D-5012-B13082C588F2}"/>
              </a:ext>
            </a:extLst>
          </p:cNvPr>
          <p:cNvSpPr/>
          <p:nvPr/>
        </p:nvSpPr>
        <p:spPr>
          <a:xfrm>
            <a:off x="599636" y="135389"/>
            <a:ext cx="3578672" cy="2585323"/>
          </a:xfrm>
          <a:prstGeom prst="rect">
            <a:avLst/>
          </a:prstGeom>
          <a:noFill/>
        </p:spPr>
        <p:txBody>
          <a:bodyPr wrap="none" lIns="91440" tIns="45720" rIns="91440" bIns="45720">
            <a:spAutoFit/>
          </a:bodyPr>
          <a:lstStyle/>
          <a:p>
            <a:pPr algn="ctr"/>
            <a:r>
              <a:rPr lang="en-GB" sz="5400" b="1">
                <a:ln w="22225">
                  <a:solidFill>
                    <a:schemeClr val="accent2"/>
                  </a:solidFill>
                  <a:prstDash val="solid"/>
                </a:ln>
                <a:solidFill>
                  <a:schemeClr val="accent2">
                    <a:lumMod val="40000"/>
                    <a:lumOff val="60000"/>
                  </a:schemeClr>
                </a:solidFill>
              </a:rPr>
              <a:t>Prevention</a:t>
            </a:r>
          </a:p>
          <a:p>
            <a:pPr algn="ctr"/>
            <a:r>
              <a:rPr lang="en-GB" sz="5400" b="1">
                <a:ln w="22225">
                  <a:solidFill>
                    <a:schemeClr val="accent2"/>
                  </a:solidFill>
                  <a:prstDash val="solid"/>
                </a:ln>
                <a:solidFill>
                  <a:schemeClr val="accent2">
                    <a:lumMod val="40000"/>
                    <a:lumOff val="60000"/>
                  </a:schemeClr>
                </a:solidFill>
              </a:rPr>
              <a:t>And </a:t>
            </a:r>
          </a:p>
          <a:p>
            <a:pPr algn="ctr"/>
            <a:r>
              <a:rPr lang="en-GB" sz="5400" b="1">
                <a:ln w="22225">
                  <a:solidFill>
                    <a:schemeClr val="accent2"/>
                  </a:solidFill>
                  <a:prstDash val="solid"/>
                </a:ln>
                <a:solidFill>
                  <a:schemeClr val="accent2">
                    <a:lumMod val="40000"/>
                    <a:lumOff val="60000"/>
                  </a:schemeClr>
                </a:solidFill>
              </a:rPr>
              <a:t>Control</a:t>
            </a:r>
          </a:p>
        </p:txBody>
      </p:sp>
      <p:sp>
        <p:nvSpPr>
          <p:cNvPr id="8" name="TextBox 7">
            <a:extLst>
              <a:ext uri="{FF2B5EF4-FFF2-40B4-BE49-F238E27FC236}">
                <a16:creationId xmlns:a16="http://schemas.microsoft.com/office/drawing/2014/main" id="{24FD41C5-1408-0AD3-9BAE-63854F68B69A}"/>
              </a:ext>
            </a:extLst>
          </p:cNvPr>
          <p:cNvSpPr txBox="1"/>
          <p:nvPr/>
        </p:nvSpPr>
        <p:spPr>
          <a:xfrm>
            <a:off x="357983" y="2720712"/>
            <a:ext cx="4958699" cy="3693319"/>
          </a:xfrm>
          <a:prstGeom prst="rect">
            <a:avLst/>
          </a:prstGeom>
          <a:noFill/>
        </p:spPr>
        <p:txBody>
          <a:bodyPr wrap="square" rtlCol="0">
            <a:spAutoFit/>
          </a:bodyPr>
          <a:lstStyle/>
          <a:p>
            <a:r>
              <a:rPr lang="en-US"/>
              <a:t>Key aspects of Public health disease control and also  to prevent people contracting the virus in the future.</a:t>
            </a:r>
          </a:p>
          <a:p>
            <a:endParaRPr lang="en-US"/>
          </a:p>
          <a:p>
            <a:pPr marL="342900" indent="-342900">
              <a:buFont typeface="+mj-lt"/>
              <a:buAutoNum type="arabicPeriod"/>
            </a:pPr>
            <a:r>
              <a:rPr lang="en-US" b="1"/>
              <a:t>Surveillance and monitoring  </a:t>
            </a:r>
          </a:p>
          <a:p>
            <a:pPr marL="342900" indent="-342900">
              <a:buFont typeface="+mj-lt"/>
              <a:buAutoNum type="arabicPeriod"/>
            </a:pPr>
            <a:r>
              <a:rPr lang="en-US" b="1"/>
              <a:t>Notification</a:t>
            </a:r>
          </a:p>
          <a:p>
            <a:pPr marL="342900" indent="-342900">
              <a:buFont typeface="+mj-lt"/>
              <a:buAutoNum type="arabicPeriod"/>
            </a:pPr>
            <a:r>
              <a:rPr lang="en-US" b="1"/>
              <a:t>Prevention and control</a:t>
            </a:r>
          </a:p>
          <a:p>
            <a:pPr marL="342900" indent="-342900">
              <a:buFont typeface="+mj-lt"/>
              <a:buAutoNum type="arabicPeriod"/>
            </a:pPr>
            <a:r>
              <a:rPr lang="en-US" b="1"/>
              <a:t>Legal Frameworks</a:t>
            </a:r>
            <a:endParaRPr lang="en-US"/>
          </a:p>
          <a:p>
            <a:pPr marL="342900" indent="-342900">
              <a:buFont typeface="+mj-lt"/>
              <a:buAutoNum type="arabicPeriod"/>
            </a:pPr>
            <a:endParaRPr lang="en-US"/>
          </a:p>
          <a:p>
            <a:r>
              <a:rPr lang="en-US"/>
              <a:t>(GOV.UK,2024).</a:t>
            </a:r>
          </a:p>
          <a:p>
            <a:endParaRPr lang="en-US"/>
          </a:p>
          <a:p>
            <a:endParaRPr lang="en-US"/>
          </a:p>
          <a:p>
            <a:endParaRPr lang="en-US"/>
          </a:p>
        </p:txBody>
      </p:sp>
    </p:spTree>
    <p:extLst>
      <p:ext uri="{BB962C8B-B14F-4D97-AF65-F5344CB8AC3E}">
        <p14:creationId xmlns:p14="http://schemas.microsoft.com/office/powerpoint/2010/main" val="12476678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CEF77-3ACE-E887-9452-8158B03FABAD}"/>
              </a:ext>
            </a:extLst>
          </p:cNvPr>
          <p:cNvSpPr>
            <a:spLocks noGrp="1"/>
          </p:cNvSpPr>
          <p:nvPr>
            <p:ph type="title"/>
          </p:nvPr>
        </p:nvSpPr>
        <p:spPr/>
        <p:txBody>
          <a:bodyPr/>
          <a:lstStyle/>
          <a:p>
            <a:pPr algn="ctr"/>
            <a:r>
              <a:rPr lang="en-US"/>
              <a:t> References</a:t>
            </a:r>
          </a:p>
        </p:txBody>
      </p:sp>
      <p:sp>
        <p:nvSpPr>
          <p:cNvPr id="3" name="TextBox 2">
            <a:extLst>
              <a:ext uri="{FF2B5EF4-FFF2-40B4-BE49-F238E27FC236}">
                <a16:creationId xmlns:a16="http://schemas.microsoft.com/office/drawing/2014/main" id="{EC60AFB6-7C7D-7661-0131-8B7681A767C1}"/>
              </a:ext>
            </a:extLst>
          </p:cNvPr>
          <p:cNvSpPr txBox="1"/>
          <p:nvPr/>
        </p:nvSpPr>
        <p:spPr>
          <a:xfrm>
            <a:off x="7399283" y="6358759"/>
            <a:ext cx="4588115" cy="261610"/>
          </a:xfrm>
          <a:prstGeom prst="rect">
            <a:avLst/>
          </a:prstGeom>
          <a:noFill/>
        </p:spPr>
        <p:txBody>
          <a:bodyPr wrap="none" rtlCol="0">
            <a:spAutoFit/>
          </a:bodyPr>
          <a:lstStyle/>
          <a:p>
            <a:r>
              <a:rPr lang="en-US" sz="1100"/>
              <a:t>                                                                                          Danielle Leigh Henry 2516166</a:t>
            </a:r>
          </a:p>
        </p:txBody>
      </p:sp>
      <p:sp>
        <p:nvSpPr>
          <p:cNvPr id="7" name="Rectangle 2">
            <a:extLst>
              <a:ext uri="{FF2B5EF4-FFF2-40B4-BE49-F238E27FC236}">
                <a16:creationId xmlns:a16="http://schemas.microsoft.com/office/drawing/2014/main" id="{DB060CE2-A7A7-C920-5CC7-5D8A92BEE1F0}"/>
              </a:ext>
            </a:extLst>
          </p:cNvPr>
          <p:cNvSpPr>
            <a:spLocks noChangeArrowheads="1"/>
          </p:cNvSpPr>
          <p:nvPr/>
        </p:nvSpPr>
        <p:spPr bwMode="auto">
          <a:xfrm>
            <a:off x="0" y="136267"/>
            <a:ext cx="0"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Times New Roman" panose="02020603050405020304" pitchFamily="18" charset="0"/>
              </a:rPr>
              <a: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 name="Rectangle 6">
            <a:extLst>
              <a:ext uri="{FF2B5EF4-FFF2-40B4-BE49-F238E27FC236}">
                <a16:creationId xmlns:a16="http://schemas.microsoft.com/office/drawing/2014/main" id="{D69741DF-259B-437A-958E-9BD761437BF2}"/>
              </a:ext>
            </a:extLst>
          </p:cNvPr>
          <p:cNvSpPr>
            <a:spLocks noChangeArrowheads="1"/>
          </p:cNvSpPr>
          <p:nvPr/>
        </p:nvSpPr>
        <p:spPr bwMode="auto">
          <a:xfrm>
            <a:off x="1089462" y="1695614"/>
            <a:ext cx="8489966"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a:ln>
                  <a:noFill/>
                </a:ln>
                <a:solidFill>
                  <a:srgbClr val="000000"/>
                </a:solidFill>
                <a:effectLst/>
                <a:latin typeface="Arial" panose="020B0604020202020204" pitchFamily="34" charset="0"/>
              </a:rPr>
              <a:t>Centers for Disease Control and Prevention (CDC). “Polio Disease and Poliovirus Containment.” </a:t>
            </a:r>
            <a:r>
              <a:rPr kumimoji="0" lang="en-US" altLang="en-US" sz="1200" b="0" i="1" u="none" strike="noStrike" cap="none" normalizeH="0" baseline="0">
                <a:ln>
                  <a:noFill/>
                </a:ln>
                <a:solidFill>
                  <a:srgbClr val="000000"/>
                </a:solidFill>
                <a:effectLst/>
                <a:latin typeface="Arial" panose="020B0604020202020204" pitchFamily="34" charset="0"/>
              </a:rPr>
              <a:t>U.S. National Authority for Containment of Poliovirus</a:t>
            </a:r>
            <a:r>
              <a:rPr kumimoji="0" lang="en-US" altLang="en-US" sz="1200" b="0" i="0" u="none" strike="noStrike" cap="none" normalizeH="0" baseline="0">
                <a:ln>
                  <a:noFill/>
                </a:ln>
                <a:solidFill>
                  <a:srgbClr val="000000"/>
                </a:solidFill>
                <a:effectLst/>
                <a:latin typeface="Arial" panose="020B0604020202020204" pitchFamily="34" charset="0"/>
              </a:rPr>
              <a:t>, 15 Oct. 2024, </a:t>
            </a:r>
            <a:r>
              <a:rPr kumimoji="0" lang="en-US" altLang="en-US" sz="1200" b="0" i="0" u="none" strike="noStrike" cap="none" normalizeH="0" baseline="0" err="1">
                <a:ln>
                  <a:noFill/>
                </a:ln>
                <a:solidFill>
                  <a:srgbClr val="000000"/>
                </a:solidFill>
                <a:effectLst/>
                <a:latin typeface="Arial" panose="020B0604020202020204" pitchFamily="34" charset="0"/>
              </a:rPr>
              <a:t>www.cdc.gov</a:t>
            </a:r>
            <a:r>
              <a:rPr kumimoji="0" lang="en-US" altLang="en-US" sz="1200" b="0" i="0" u="none" strike="noStrike" cap="none" normalizeH="0" baseline="0">
                <a:ln>
                  <a:noFill/>
                </a:ln>
                <a:solidFill>
                  <a:srgbClr val="000000"/>
                </a:solidFill>
                <a:effectLst/>
                <a:latin typeface="Arial" panose="020B0604020202020204" pitchFamily="34" charset="0"/>
              </a:rPr>
              <a:t>/poliovirus-containment/</a:t>
            </a:r>
            <a:r>
              <a:rPr kumimoji="0" lang="en-US" altLang="en-US" sz="1200" b="0" i="0" u="none" strike="noStrike" cap="none" normalizeH="0" baseline="0" err="1">
                <a:ln>
                  <a:noFill/>
                </a:ln>
                <a:solidFill>
                  <a:srgbClr val="000000"/>
                </a:solidFill>
                <a:effectLst/>
                <a:latin typeface="Arial" panose="020B0604020202020204" pitchFamily="34" charset="0"/>
              </a:rPr>
              <a:t>diseaseandvirus</a:t>
            </a:r>
            <a:r>
              <a:rPr kumimoji="0" lang="en-US" altLang="en-US" sz="1200" b="0" i="0" u="none" strike="noStrike" cap="none" normalizeH="0" baseline="0">
                <a:ln>
                  <a:noFill/>
                </a:ln>
                <a:solidFill>
                  <a:srgbClr val="000000"/>
                </a:solidFill>
                <a:effectLst/>
                <a:latin typeface="Arial" panose="020B0604020202020204" pitchFamily="34" charset="0"/>
              </a:rPr>
              <a:t>/</a:t>
            </a:r>
            <a:r>
              <a:rPr kumimoji="0" lang="en-US" altLang="en-US" sz="1200" b="0" i="0" u="none" strike="noStrike" cap="none" normalizeH="0" baseline="0" err="1">
                <a:ln>
                  <a:noFill/>
                </a:ln>
                <a:solidFill>
                  <a:srgbClr val="000000"/>
                </a:solidFill>
                <a:effectLst/>
                <a:latin typeface="Arial" panose="020B0604020202020204" pitchFamily="34" charset="0"/>
              </a:rPr>
              <a:t>index.html</a:t>
            </a:r>
            <a:r>
              <a:rPr kumimoji="0" lang="en-US" altLang="en-US" sz="1200" b="0" i="0" u="none" strike="noStrike" cap="none" normalizeH="0" baseline="0">
                <a:ln>
                  <a:noFill/>
                </a:ln>
                <a:solidFill>
                  <a:srgbClr val="000000"/>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200" b="0"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a:ln>
                  <a:noFill/>
                </a:ln>
                <a:solidFill>
                  <a:srgbClr val="000000"/>
                </a:solidFill>
                <a:effectLst/>
                <a:latin typeface="Arial" panose="020B0604020202020204" pitchFamily="34" charset="0"/>
              </a:rPr>
              <a:t>GOV.UK. “Polio: Guidance, Data and Analysis.” </a:t>
            </a:r>
            <a:r>
              <a:rPr kumimoji="0" lang="en-US" altLang="en-US" sz="1200" b="0" i="1" u="none" strike="noStrike" cap="none" normalizeH="0" baseline="0">
                <a:ln>
                  <a:noFill/>
                </a:ln>
                <a:solidFill>
                  <a:srgbClr val="000000"/>
                </a:solidFill>
                <a:effectLst/>
                <a:latin typeface="Arial" panose="020B0604020202020204" pitchFamily="34" charset="0"/>
              </a:rPr>
              <a:t>GOV.UK</a:t>
            </a:r>
            <a:r>
              <a:rPr kumimoji="0" lang="en-US" altLang="en-US" sz="1200" b="0" i="0" u="none" strike="noStrike" cap="none" normalizeH="0" baseline="0">
                <a:ln>
                  <a:noFill/>
                </a:ln>
                <a:solidFill>
                  <a:srgbClr val="000000"/>
                </a:solidFill>
                <a:effectLst/>
                <a:latin typeface="Arial" panose="020B0604020202020204" pitchFamily="34" charset="0"/>
              </a:rPr>
              <a:t>, 23 Oct. 2013, </a:t>
            </a:r>
            <a:r>
              <a:rPr kumimoji="0" lang="en-US" altLang="en-US" sz="1200" b="0" i="0" u="none" strike="noStrike" cap="none" normalizeH="0" baseline="0" err="1">
                <a:ln>
                  <a:noFill/>
                </a:ln>
                <a:solidFill>
                  <a:srgbClr val="000000"/>
                </a:solidFill>
                <a:effectLst/>
                <a:latin typeface="Arial" panose="020B0604020202020204" pitchFamily="34" charset="0"/>
              </a:rPr>
              <a:t>www.gov.uk</a:t>
            </a:r>
            <a:r>
              <a:rPr kumimoji="0" lang="en-US" altLang="en-US" sz="1200" b="0" i="0" u="none" strike="noStrike" cap="none" normalizeH="0" baseline="0">
                <a:ln>
                  <a:noFill/>
                </a:ln>
                <a:solidFill>
                  <a:srgbClr val="000000"/>
                </a:solidFill>
                <a:effectLst/>
                <a:latin typeface="Arial" panose="020B0604020202020204" pitchFamily="34" charset="0"/>
              </a:rPr>
              <a:t>/government/collections/polio-guidance-data-and-analysis. Accessed 23 Apr. 2025.</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200" b="0"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a:ln>
                  <a:noFill/>
                </a:ln>
                <a:solidFill>
                  <a:srgbClr val="000000"/>
                </a:solidFill>
                <a:effectLst/>
                <a:latin typeface="Arial" panose="020B0604020202020204" pitchFamily="34" charset="0"/>
              </a:rPr>
              <a:t>NHS. “Polio.” </a:t>
            </a:r>
            <a:r>
              <a:rPr kumimoji="0" lang="en-US" altLang="en-US" sz="1200" b="0" i="1" u="none" strike="noStrike" cap="none" normalizeH="0" baseline="0">
                <a:ln>
                  <a:noFill/>
                </a:ln>
                <a:solidFill>
                  <a:srgbClr val="000000"/>
                </a:solidFill>
                <a:effectLst/>
                <a:latin typeface="Arial" panose="020B0604020202020204" pitchFamily="34" charset="0"/>
              </a:rPr>
              <a:t>NHS</a:t>
            </a:r>
            <a:r>
              <a:rPr kumimoji="0" lang="en-US" altLang="en-US" sz="1200" b="0" i="0" u="none" strike="noStrike" cap="none" normalizeH="0" baseline="0">
                <a:ln>
                  <a:noFill/>
                </a:ln>
                <a:solidFill>
                  <a:srgbClr val="000000"/>
                </a:solidFill>
                <a:effectLst/>
                <a:latin typeface="Arial" panose="020B0604020202020204" pitchFamily="34" charset="0"/>
              </a:rPr>
              <a:t>, 16 Sept. 2022, </a:t>
            </a:r>
            <a:r>
              <a:rPr kumimoji="0" lang="en-US" altLang="en-US" sz="1200" b="0" i="0" u="none" strike="noStrike" cap="none" normalizeH="0" baseline="0" err="1">
                <a:ln>
                  <a:noFill/>
                </a:ln>
                <a:solidFill>
                  <a:srgbClr val="000000"/>
                </a:solidFill>
                <a:effectLst/>
                <a:latin typeface="Arial" panose="020B0604020202020204" pitchFamily="34" charset="0"/>
              </a:rPr>
              <a:t>www.nhs.uk</a:t>
            </a:r>
            <a:r>
              <a:rPr kumimoji="0" lang="en-US" altLang="en-US" sz="1200" b="0" i="0" u="none" strike="noStrike" cap="none" normalizeH="0" baseline="0">
                <a:ln>
                  <a:noFill/>
                </a:ln>
                <a:solidFill>
                  <a:srgbClr val="000000"/>
                </a:solidFill>
                <a:effectLst/>
                <a:latin typeface="Arial" panose="020B0604020202020204" pitchFamily="34" charset="0"/>
              </a:rPr>
              <a:t>/conditions/polio/.</a:t>
            </a:r>
          </a:p>
          <a:p>
            <a:pPr marL="0" marR="0" lvl="0" indent="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a:ln>
                  <a:noFill/>
                </a:ln>
                <a:solidFill>
                  <a:srgbClr val="000000"/>
                </a:solidFill>
                <a:effectLst/>
                <a:latin typeface="Arial" panose="020B0604020202020204" pitchFamily="34" charset="0"/>
              </a:rPr>
              <a:t>UK Health Security Agency. “UK Health Security Agency.” </a:t>
            </a:r>
            <a:r>
              <a:rPr kumimoji="0" lang="en-US" altLang="en-US" sz="1200" b="0" i="1" u="none" strike="noStrike" cap="none" normalizeH="0" baseline="0">
                <a:ln>
                  <a:noFill/>
                </a:ln>
                <a:solidFill>
                  <a:srgbClr val="000000"/>
                </a:solidFill>
                <a:effectLst/>
                <a:latin typeface="Arial" panose="020B0604020202020204" pitchFamily="34" charset="0"/>
              </a:rPr>
              <a:t>GOV.UK</a:t>
            </a:r>
            <a:r>
              <a:rPr kumimoji="0" lang="en-US" altLang="en-US" sz="1200" b="0" i="0" u="none" strike="noStrike" cap="none" normalizeH="0" baseline="0">
                <a:ln>
                  <a:noFill/>
                </a:ln>
                <a:solidFill>
                  <a:srgbClr val="000000"/>
                </a:solidFill>
                <a:effectLst/>
                <a:latin typeface="Arial" panose="020B0604020202020204" pitchFamily="34" charset="0"/>
              </a:rPr>
              <a:t>, 2021, </a:t>
            </a:r>
            <a:r>
              <a:rPr kumimoji="0" lang="en-US" altLang="en-US" sz="1200" b="0" i="0" u="none" strike="noStrike" cap="none" normalizeH="0" baseline="0" err="1">
                <a:ln>
                  <a:noFill/>
                </a:ln>
                <a:solidFill>
                  <a:srgbClr val="000000"/>
                </a:solidFill>
                <a:effectLst/>
                <a:latin typeface="Arial" panose="020B0604020202020204" pitchFamily="34" charset="0"/>
              </a:rPr>
              <a:t>www.gov.uk</a:t>
            </a:r>
            <a:r>
              <a:rPr kumimoji="0" lang="en-US" altLang="en-US" sz="1200" b="0" i="0" u="none" strike="noStrike" cap="none" normalizeH="0" baseline="0">
                <a:ln>
                  <a:noFill/>
                </a:ln>
                <a:solidFill>
                  <a:srgbClr val="000000"/>
                </a:solidFill>
                <a:effectLst/>
                <a:latin typeface="Arial" panose="020B0604020202020204" pitchFamily="34" charset="0"/>
              </a:rPr>
              <a:t>/government/</a:t>
            </a:r>
            <a:r>
              <a:rPr kumimoji="0" lang="en-US" altLang="en-US" sz="1200" b="0" i="0" u="none" strike="noStrike" cap="none" normalizeH="0" baseline="0" err="1">
                <a:ln>
                  <a:noFill/>
                </a:ln>
                <a:solidFill>
                  <a:srgbClr val="000000"/>
                </a:solidFill>
                <a:effectLst/>
                <a:latin typeface="Arial" panose="020B0604020202020204" pitchFamily="34" charset="0"/>
              </a:rPr>
              <a:t>organisations</a:t>
            </a:r>
            <a:r>
              <a:rPr kumimoji="0" lang="en-US" altLang="en-US" sz="1200" b="0" i="0" u="none" strike="noStrike" cap="none" normalizeH="0" baseline="0">
                <a:ln>
                  <a:noFill/>
                </a:ln>
                <a:solidFill>
                  <a:srgbClr val="000000"/>
                </a:solidFill>
                <a:effectLst/>
                <a:latin typeface="Arial" panose="020B0604020202020204" pitchFamily="34" charset="0"/>
              </a:rPr>
              <a:t>/</a:t>
            </a:r>
            <a:r>
              <a:rPr kumimoji="0" lang="en-US" altLang="en-US" sz="1200" b="0" i="0" u="none" strike="noStrike" cap="none" normalizeH="0" baseline="0" err="1">
                <a:ln>
                  <a:noFill/>
                </a:ln>
                <a:solidFill>
                  <a:srgbClr val="000000"/>
                </a:solidFill>
                <a:effectLst/>
                <a:latin typeface="Arial" panose="020B0604020202020204" pitchFamily="34" charset="0"/>
              </a:rPr>
              <a:t>uk</a:t>
            </a:r>
            <a:r>
              <a:rPr kumimoji="0" lang="en-US" altLang="en-US" sz="1200" b="0" i="0" u="none" strike="noStrike" cap="none" normalizeH="0" baseline="0">
                <a:ln>
                  <a:noFill/>
                </a:ln>
                <a:solidFill>
                  <a:srgbClr val="000000"/>
                </a:solidFill>
                <a:effectLst/>
                <a:latin typeface="Arial" panose="020B0604020202020204" pitchFamily="34" charset="0"/>
              </a:rPr>
              <a:t>-health-security-agency.</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200" b="0"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a:ln>
                  <a:noFill/>
                </a:ln>
                <a:solidFill>
                  <a:srgbClr val="000000"/>
                </a:solidFill>
                <a:effectLst/>
                <a:latin typeface="Arial" panose="020B0604020202020204" pitchFamily="34" charset="0"/>
              </a:rPr>
              <a:t>World Health Organization. “Poliomyelitis (Polio).” </a:t>
            </a:r>
            <a:r>
              <a:rPr kumimoji="0" lang="en-US" altLang="en-US" sz="1200" b="0" i="1" u="none" strike="noStrike" cap="none" normalizeH="0" baseline="0">
                <a:ln>
                  <a:noFill/>
                </a:ln>
                <a:solidFill>
                  <a:srgbClr val="000000"/>
                </a:solidFill>
                <a:effectLst/>
                <a:latin typeface="Arial" panose="020B0604020202020204" pitchFamily="34" charset="0"/>
              </a:rPr>
              <a:t>World Health Organization</a:t>
            </a:r>
            <a:r>
              <a:rPr kumimoji="0" lang="en-US" altLang="en-US" sz="1200" b="0" i="0" u="none" strike="noStrike" cap="none" normalizeH="0" baseline="0">
                <a:ln>
                  <a:noFill/>
                </a:ln>
                <a:solidFill>
                  <a:srgbClr val="000000"/>
                </a:solidFill>
                <a:effectLst/>
                <a:latin typeface="Arial" panose="020B0604020202020204" pitchFamily="34" charset="0"/>
              </a:rPr>
              <a:t>, 2025, </a:t>
            </a:r>
            <a:r>
              <a:rPr kumimoji="0" lang="en-US" altLang="en-US" sz="1200" b="0" i="0" u="none" strike="noStrike" cap="none" normalizeH="0" baseline="0" err="1">
                <a:ln>
                  <a:noFill/>
                </a:ln>
                <a:solidFill>
                  <a:srgbClr val="000000"/>
                </a:solidFill>
                <a:effectLst/>
                <a:latin typeface="Arial" panose="020B0604020202020204" pitchFamily="34" charset="0"/>
              </a:rPr>
              <a:t>www.who.int</a:t>
            </a:r>
            <a:r>
              <a:rPr kumimoji="0" lang="en-US" altLang="en-US" sz="1200" b="0" i="0" u="none" strike="noStrike" cap="none" normalizeH="0" baseline="0">
                <a:ln>
                  <a:noFill/>
                </a:ln>
                <a:solidFill>
                  <a:srgbClr val="000000"/>
                </a:solidFill>
                <a:effectLst/>
                <a:latin typeface="Arial" panose="020B0604020202020204" pitchFamily="34" charset="0"/>
              </a:rPr>
              <a:t>/health-topics/</a:t>
            </a:r>
            <a:r>
              <a:rPr kumimoji="0" lang="en-US" altLang="en-US" sz="1200" b="0" i="0" u="none" strike="noStrike" cap="none" normalizeH="0" baseline="0" err="1">
                <a:ln>
                  <a:noFill/>
                </a:ln>
                <a:solidFill>
                  <a:srgbClr val="000000"/>
                </a:solidFill>
                <a:effectLst/>
                <a:latin typeface="Arial" panose="020B0604020202020204" pitchFamily="34" charset="0"/>
              </a:rPr>
              <a:t>poliomyelitis#tab</a:t>
            </a:r>
            <a:r>
              <a:rPr kumimoji="0" lang="en-US" altLang="en-US" sz="1200" b="0" i="0" u="none" strike="noStrike" cap="none" normalizeH="0" baseline="0">
                <a:ln>
                  <a:noFill/>
                </a:ln>
                <a:solidFill>
                  <a:srgbClr val="000000"/>
                </a:solidFill>
                <a:effectLst/>
                <a:latin typeface="Arial" panose="020B0604020202020204" pitchFamily="34" charset="0"/>
              </a:rPr>
              <a:t>=tab_1.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902081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4"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p:cNvPicPr>
            <a:picLocks noChangeAspect="1"/>
          </p:cNvPicPr>
          <p:nvPr/>
        </p:nvPicPr>
        <p:blipFill>
          <a:blip r:embed="rId3"/>
          <a:stretch>
            <a:fillRect/>
          </a:stretch>
        </p:blipFill>
        <p:spPr>
          <a:xfrm>
            <a:off x="6803647" y="2057238"/>
            <a:ext cx="4730214" cy="2743523"/>
          </a:xfrm>
          <a:prstGeom prst="rect">
            <a:avLst/>
          </a:prstGeom>
        </p:spPr>
      </p:pic>
      <p:grpSp>
        <p:nvGrpSpPr>
          <p:cNvPr id="17" name="Group 1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4" y="841249"/>
            <a:ext cx="5692953" cy="2587131"/>
          </a:xfrm>
        </p:spPr>
        <p:txBody>
          <a:bodyPr anchor="b">
            <a:normAutofit/>
          </a:bodyPr>
          <a:lstStyle/>
          <a:p>
            <a:r>
              <a:rPr lang="en-GB" b="1">
                <a:solidFill>
                  <a:schemeClr val="bg1"/>
                </a:solidFill>
              </a:rPr>
              <a:t>Policies and strategies for maintaining public health</a:t>
            </a:r>
            <a:endParaRPr lang="en-GB">
              <a:solidFill>
                <a:schemeClr val="bg1"/>
              </a:solidFill>
            </a:endParaRPr>
          </a:p>
        </p:txBody>
      </p:sp>
      <p:sp>
        <p:nvSpPr>
          <p:cNvPr id="3" name="Content Placeholder 2"/>
          <p:cNvSpPr>
            <a:spLocks noGrp="1"/>
          </p:cNvSpPr>
          <p:nvPr>
            <p:ph idx="1"/>
          </p:nvPr>
        </p:nvSpPr>
        <p:spPr>
          <a:xfrm>
            <a:off x="786383" y="3566810"/>
            <a:ext cx="5692953" cy="2651110"/>
          </a:xfrm>
        </p:spPr>
        <p:txBody>
          <a:bodyPr anchor="ctr">
            <a:normAutofit/>
          </a:bodyPr>
          <a:lstStyle/>
          <a:p>
            <a:r>
              <a:rPr lang="en-GB" sz="1800" b="1">
                <a:solidFill>
                  <a:schemeClr val="tx2"/>
                </a:solidFill>
              </a:rPr>
              <a:t>Public Health (Control of Disease) Act 1984	</a:t>
            </a:r>
            <a:endParaRPr lang="en-GB" sz="1800">
              <a:solidFill>
                <a:schemeClr val="tx2"/>
              </a:solidFill>
            </a:endParaRPr>
          </a:p>
          <a:p>
            <a:r>
              <a:rPr lang="en-GB" sz="1800">
                <a:solidFill>
                  <a:schemeClr val="tx2"/>
                </a:solidFill>
              </a:rPr>
              <a:t>Public Health (Control of Disease) Act 1984 defines legal actions which can be taken by authorities to restrict the spread of diseases (Legislation.Gov.UK, 2026). </a:t>
            </a:r>
          </a:p>
          <a:p>
            <a:r>
              <a:rPr lang="en-GB" sz="1800">
                <a:solidFill>
                  <a:schemeClr val="tx2"/>
                </a:solidFill>
              </a:rPr>
              <a:t>This policy promotes quick reaction in case the transmission of poliovirus is detected. </a:t>
            </a:r>
          </a:p>
        </p:txBody>
      </p:sp>
    </p:spTree>
    <p:extLst>
      <p:ext uri="{BB962C8B-B14F-4D97-AF65-F5344CB8AC3E}">
        <p14:creationId xmlns:p14="http://schemas.microsoft.com/office/powerpoint/2010/main" val="16224515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4"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p:cNvPicPr>
            <a:picLocks noChangeAspect="1"/>
          </p:cNvPicPr>
          <p:nvPr/>
        </p:nvPicPr>
        <p:blipFill>
          <a:blip r:embed="rId3"/>
          <a:stretch>
            <a:fillRect/>
          </a:stretch>
        </p:blipFill>
        <p:spPr>
          <a:xfrm>
            <a:off x="6803647" y="1324055"/>
            <a:ext cx="4730214" cy="4209889"/>
          </a:xfrm>
          <a:prstGeom prst="rect">
            <a:avLst/>
          </a:prstGeom>
        </p:spPr>
      </p:pic>
      <p:grpSp>
        <p:nvGrpSpPr>
          <p:cNvPr id="17" name="Group 1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4" y="841249"/>
            <a:ext cx="5692953" cy="2587131"/>
          </a:xfrm>
        </p:spPr>
        <p:txBody>
          <a:bodyPr anchor="b">
            <a:normAutofit/>
          </a:bodyPr>
          <a:lstStyle/>
          <a:p>
            <a:r>
              <a:rPr lang="en-GB" b="1">
                <a:solidFill>
                  <a:schemeClr val="bg1"/>
                </a:solidFill>
              </a:rPr>
              <a:t>Continued (Policies and strategies for maintaining public health)</a:t>
            </a:r>
            <a:endParaRPr lang="en-GB">
              <a:solidFill>
                <a:schemeClr val="bg1"/>
              </a:solidFill>
            </a:endParaRPr>
          </a:p>
        </p:txBody>
      </p:sp>
      <p:sp>
        <p:nvSpPr>
          <p:cNvPr id="3" name="Content Placeholder 2"/>
          <p:cNvSpPr>
            <a:spLocks noGrp="1"/>
          </p:cNvSpPr>
          <p:nvPr>
            <p:ph idx="1"/>
          </p:nvPr>
        </p:nvSpPr>
        <p:spPr>
          <a:xfrm>
            <a:off x="786383" y="3566810"/>
            <a:ext cx="5692953" cy="2651110"/>
          </a:xfrm>
        </p:spPr>
        <p:txBody>
          <a:bodyPr anchor="ctr">
            <a:normAutofit/>
          </a:bodyPr>
          <a:lstStyle/>
          <a:p>
            <a:r>
              <a:rPr lang="en-GB" sz="1800" b="1">
                <a:solidFill>
                  <a:schemeClr val="tx2"/>
                </a:solidFill>
              </a:rPr>
              <a:t>National Vaccination Campaigns</a:t>
            </a:r>
            <a:endParaRPr lang="en-GB" sz="1800">
              <a:solidFill>
                <a:schemeClr val="tx2"/>
              </a:solidFill>
            </a:endParaRPr>
          </a:p>
          <a:p>
            <a:r>
              <a:rPr lang="en-GB" sz="1800">
                <a:solidFill>
                  <a:schemeClr val="tx2"/>
                </a:solidFill>
              </a:rPr>
              <a:t>The vaccination campaigns make an immune system stronger and lower the number of viruses within communities (Gül </a:t>
            </a:r>
            <a:r>
              <a:rPr lang="en-GB" sz="1800" i="1">
                <a:solidFill>
                  <a:schemeClr val="tx2"/>
                </a:solidFill>
              </a:rPr>
              <a:t>et al</a:t>
            </a:r>
            <a:r>
              <a:rPr lang="en-GB" sz="1800">
                <a:solidFill>
                  <a:schemeClr val="tx2"/>
                </a:solidFill>
              </a:rPr>
              <a:t>., 2023). </a:t>
            </a:r>
          </a:p>
          <a:p>
            <a:r>
              <a:rPr lang="en-GB" sz="1800">
                <a:solidFill>
                  <a:schemeClr val="tx2"/>
                </a:solidFill>
              </a:rPr>
              <a:t>Specific booster campaigns have been undertaken in those localities wherein poliovirus was found in the wastewater surveillance. </a:t>
            </a:r>
          </a:p>
        </p:txBody>
      </p:sp>
    </p:spTree>
    <p:extLst>
      <p:ext uri="{BB962C8B-B14F-4D97-AF65-F5344CB8AC3E}">
        <p14:creationId xmlns:p14="http://schemas.microsoft.com/office/powerpoint/2010/main" val="2386585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55" name="Group 6154">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6156"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146" name="Picture 2" descr="Immunization schedule kids Vectors - Download Free High-Quality Vectors  from Freepik | Freepik"/>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35493" y="1065276"/>
            <a:ext cx="4266521" cy="4727448"/>
          </a:xfrm>
          <a:prstGeom prst="rect">
            <a:avLst/>
          </a:prstGeom>
          <a:noFill/>
          <a:extLst>
            <a:ext uri="{909E8E84-426E-40DD-AFC4-6F175D3DCCD1}">
              <a14:hiddenFill xmlns:a14="http://schemas.microsoft.com/office/drawing/2010/main">
                <a:solidFill>
                  <a:srgbClr val="FFFFFF"/>
                </a:solidFill>
              </a14:hiddenFill>
            </a:ext>
          </a:extLst>
        </p:spPr>
      </p:pic>
      <p:grpSp>
        <p:nvGrpSpPr>
          <p:cNvPr id="6159" name="Group 615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6160" name="Freeform: Shape 615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61" name="Freeform: Shape 616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62" name="Freeform: Shape 616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63" name="Freeform: Shape 616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64" name="Freeform: Shape 616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65" name="Freeform: Shape 616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66" name="Freeform: Shape 616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4" y="841249"/>
            <a:ext cx="5692953" cy="2587131"/>
          </a:xfrm>
        </p:spPr>
        <p:txBody>
          <a:bodyPr anchor="b">
            <a:normAutofit/>
          </a:bodyPr>
          <a:lstStyle/>
          <a:p>
            <a:r>
              <a:rPr lang="en-GB" b="1">
                <a:solidFill>
                  <a:schemeClr val="bg1"/>
                </a:solidFill>
              </a:rPr>
              <a:t>Continued (Policies and strategies for maintaining public health)</a:t>
            </a:r>
            <a:endParaRPr lang="en-GB">
              <a:solidFill>
                <a:schemeClr val="bg1"/>
              </a:solidFill>
            </a:endParaRPr>
          </a:p>
        </p:txBody>
      </p:sp>
      <p:sp>
        <p:nvSpPr>
          <p:cNvPr id="3" name="Content Placeholder 2"/>
          <p:cNvSpPr>
            <a:spLocks noGrp="1"/>
          </p:cNvSpPr>
          <p:nvPr>
            <p:ph idx="1"/>
          </p:nvPr>
        </p:nvSpPr>
        <p:spPr>
          <a:xfrm>
            <a:off x="786383" y="3566810"/>
            <a:ext cx="5692953" cy="2651110"/>
          </a:xfrm>
        </p:spPr>
        <p:txBody>
          <a:bodyPr anchor="ctr">
            <a:normAutofit/>
          </a:bodyPr>
          <a:lstStyle/>
          <a:p>
            <a:r>
              <a:rPr lang="en-GB" sz="1500" b="1">
                <a:solidFill>
                  <a:schemeClr val="tx2"/>
                </a:solidFill>
              </a:rPr>
              <a:t>The UK Immunisation Schedule</a:t>
            </a:r>
            <a:endParaRPr lang="en-GB" sz="1500">
              <a:solidFill>
                <a:schemeClr val="tx2"/>
              </a:solidFill>
            </a:endParaRPr>
          </a:p>
          <a:p>
            <a:r>
              <a:rPr lang="en-GB" sz="1500">
                <a:solidFill>
                  <a:schemeClr val="tx2"/>
                </a:solidFill>
              </a:rPr>
              <a:t>The policy on immunisation guarantees organised vaccination of the population against infectious diseases (Knights </a:t>
            </a:r>
            <a:r>
              <a:rPr lang="en-GB" sz="1500" i="1">
                <a:solidFill>
                  <a:schemeClr val="tx2"/>
                </a:solidFill>
              </a:rPr>
              <a:t>et al</a:t>
            </a:r>
            <a:r>
              <a:rPr lang="en-GB" sz="1500">
                <a:solidFill>
                  <a:schemeClr val="tx2"/>
                </a:solidFill>
              </a:rPr>
              <a:t>., 2024). </a:t>
            </a:r>
          </a:p>
          <a:p>
            <a:r>
              <a:rPr lang="en-GB" sz="1500">
                <a:solidFill>
                  <a:schemeClr val="tx2"/>
                </a:solidFill>
              </a:rPr>
              <a:t>UK Health Security Agency (UKHSA) and NHS introduced a UK routine immunisation schedule that includes inactivated polio vaccine (IPV) of children as well as booster doses of adolescents. </a:t>
            </a:r>
          </a:p>
          <a:p>
            <a:r>
              <a:rPr lang="en-GB" sz="1500">
                <a:solidFill>
                  <a:schemeClr val="tx2"/>
                </a:solidFill>
              </a:rPr>
              <a:t>In 2022, UKHSA conducted a research in a collaboration with World Health Organization (WHO) and the process saw a significant response from the citizens  (Gov.UK, 2026). </a:t>
            </a:r>
          </a:p>
        </p:txBody>
      </p:sp>
    </p:spTree>
    <p:extLst>
      <p:ext uri="{BB962C8B-B14F-4D97-AF65-F5344CB8AC3E}">
        <p14:creationId xmlns:p14="http://schemas.microsoft.com/office/powerpoint/2010/main" val="16542757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p:cNvPicPr>
            <a:picLocks noChangeAspect="1"/>
          </p:cNvPicPr>
          <p:nvPr/>
        </p:nvPicPr>
        <p:blipFill>
          <a:blip r:embed="rId3"/>
          <a:stretch>
            <a:fillRect/>
          </a:stretch>
        </p:blipFill>
        <p:spPr>
          <a:xfrm>
            <a:off x="6803647" y="2252359"/>
            <a:ext cx="4730214" cy="2353281"/>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4" y="841249"/>
            <a:ext cx="5692953" cy="2587131"/>
          </a:xfrm>
        </p:spPr>
        <p:txBody>
          <a:bodyPr anchor="b">
            <a:normAutofit/>
          </a:bodyPr>
          <a:lstStyle/>
          <a:p>
            <a:r>
              <a:rPr lang="en-GB" b="1">
                <a:solidFill>
                  <a:schemeClr val="bg1"/>
                </a:solidFill>
              </a:rPr>
              <a:t>Continued (Policies and strategies for maintaining public health)</a:t>
            </a:r>
            <a:endParaRPr lang="en-GB">
              <a:solidFill>
                <a:schemeClr val="bg1"/>
              </a:solidFill>
            </a:endParaRPr>
          </a:p>
        </p:txBody>
      </p:sp>
      <p:sp>
        <p:nvSpPr>
          <p:cNvPr id="3" name="Content Placeholder 2"/>
          <p:cNvSpPr>
            <a:spLocks noGrp="1"/>
          </p:cNvSpPr>
          <p:nvPr>
            <p:ph idx="1"/>
          </p:nvPr>
        </p:nvSpPr>
        <p:spPr>
          <a:xfrm>
            <a:off x="786383" y="3566810"/>
            <a:ext cx="5692953" cy="2651110"/>
          </a:xfrm>
        </p:spPr>
        <p:txBody>
          <a:bodyPr anchor="ctr">
            <a:normAutofit/>
          </a:bodyPr>
          <a:lstStyle/>
          <a:p>
            <a:r>
              <a:rPr lang="en-GB" sz="1800" b="1">
                <a:solidFill>
                  <a:schemeClr val="tx2"/>
                </a:solidFill>
              </a:rPr>
              <a:t>Enhanced Surveillance and Wastewater Monitoring</a:t>
            </a:r>
            <a:endParaRPr lang="en-GB" sz="1800">
              <a:solidFill>
                <a:schemeClr val="tx2"/>
              </a:solidFill>
            </a:endParaRPr>
          </a:p>
          <a:p>
            <a:r>
              <a:rPr lang="en-GB" sz="1800">
                <a:solidFill>
                  <a:schemeClr val="tx2"/>
                </a:solidFill>
              </a:rPr>
              <a:t>The surveillance is the process that detects the epidemics and diseases that can create trouble for people in the future (World Health Organization, 2023). </a:t>
            </a:r>
          </a:p>
          <a:p>
            <a:r>
              <a:rPr lang="en-GB" sz="1800">
                <a:solidFill>
                  <a:schemeClr val="tx2"/>
                </a:solidFill>
              </a:rPr>
              <a:t>The UK relies on the laboratory reporting systems and environmental wastewater tests that could aid in detecting the circulation of poliovirus prior to the emergence of clinic cases. </a:t>
            </a:r>
          </a:p>
        </p:txBody>
      </p:sp>
    </p:spTree>
    <p:extLst>
      <p:ext uri="{BB962C8B-B14F-4D97-AF65-F5344CB8AC3E}">
        <p14:creationId xmlns:p14="http://schemas.microsoft.com/office/powerpoint/2010/main" val="37344275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5" name="Group 1034">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036"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6" name="Picture 2" descr="Polio Vaccination: Importance, Dosage, Side Effects and Mor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03647" y="1814814"/>
            <a:ext cx="4730214" cy="3228371"/>
          </a:xfrm>
          <a:prstGeom prst="rect">
            <a:avLst/>
          </a:prstGeom>
          <a:noFill/>
          <a:extLst>
            <a:ext uri="{909E8E84-426E-40DD-AFC4-6F175D3DCCD1}">
              <a14:hiddenFill xmlns:a14="http://schemas.microsoft.com/office/drawing/2010/main">
                <a:solidFill>
                  <a:srgbClr val="FFFFFF"/>
                </a:solidFill>
              </a14:hiddenFill>
            </a:ext>
          </a:extLst>
        </p:spPr>
      </p:pic>
      <p:grpSp>
        <p:nvGrpSpPr>
          <p:cNvPr id="1039" name="Group 103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040" name="Freeform: Shape 103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1" name="Freeform: Shape 104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2" name="Freeform: Shape 104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3" name="Freeform: Shape 104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4" name="Freeform: Shape 104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5" name="Freeform: Shape 104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6" name="Freeform: Shape 104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4" y="841249"/>
            <a:ext cx="5692953" cy="2587131"/>
          </a:xfrm>
        </p:spPr>
        <p:txBody>
          <a:bodyPr anchor="b">
            <a:normAutofit/>
          </a:bodyPr>
          <a:lstStyle/>
          <a:p>
            <a:r>
              <a:rPr lang="en-GB" sz="4800" b="1">
                <a:solidFill>
                  <a:schemeClr val="bg1"/>
                </a:solidFill>
              </a:rPr>
              <a:t>Relevance in the Current Era</a:t>
            </a:r>
          </a:p>
        </p:txBody>
      </p:sp>
      <p:sp>
        <p:nvSpPr>
          <p:cNvPr id="3" name="Content Placeholder 2"/>
          <p:cNvSpPr>
            <a:spLocks noGrp="1"/>
          </p:cNvSpPr>
          <p:nvPr>
            <p:ph idx="1"/>
          </p:nvPr>
        </p:nvSpPr>
        <p:spPr>
          <a:xfrm>
            <a:off x="786383" y="3566810"/>
            <a:ext cx="5692953" cy="2651110"/>
          </a:xfrm>
        </p:spPr>
        <p:txBody>
          <a:bodyPr anchor="ctr">
            <a:normAutofit/>
          </a:bodyPr>
          <a:lstStyle/>
          <a:p>
            <a:r>
              <a:rPr lang="en-GB" sz="1800">
                <a:solidFill>
                  <a:schemeClr val="tx2"/>
                </a:solidFill>
              </a:rPr>
              <a:t>The strategies and policies are relevant in the current era for preventing the disease right from the birth of the child. </a:t>
            </a:r>
          </a:p>
        </p:txBody>
      </p:sp>
    </p:spTree>
    <p:extLst>
      <p:ext uri="{BB962C8B-B14F-4D97-AF65-F5344CB8AC3E}">
        <p14:creationId xmlns:p14="http://schemas.microsoft.com/office/powerpoint/2010/main" val="10924280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5" y="841248"/>
            <a:ext cx="5129600" cy="5340097"/>
          </a:xfrm>
        </p:spPr>
        <p:txBody>
          <a:bodyPr anchor="ctr">
            <a:normAutofit/>
          </a:bodyPr>
          <a:lstStyle/>
          <a:p>
            <a:r>
              <a:rPr lang="en-GB" sz="4800" b="1">
                <a:solidFill>
                  <a:schemeClr val="bg1"/>
                </a:solidFill>
              </a:rPr>
              <a:t>References</a:t>
            </a:r>
          </a:p>
        </p:txBody>
      </p:sp>
      <p:sp>
        <p:nvSpPr>
          <p:cNvPr id="3" name="Content Placeholder 2"/>
          <p:cNvSpPr>
            <a:spLocks noGrp="1"/>
          </p:cNvSpPr>
          <p:nvPr>
            <p:ph idx="1"/>
          </p:nvPr>
        </p:nvSpPr>
        <p:spPr>
          <a:xfrm>
            <a:off x="6464410" y="841247"/>
            <a:ext cx="4484536" cy="5340097"/>
          </a:xfrm>
        </p:spPr>
        <p:txBody>
          <a:bodyPr anchor="ctr">
            <a:normAutofit/>
          </a:bodyPr>
          <a:lstStyle/>
          <a:p>
            <a:r>
              <a:rPr lang="en-GB" sz="1300">
                <a:solidFill>
                  <a:schemeClr val="tx2"/>
                </a:solidFill>
              </a:rPr>
              <a:t>Gov.UK, (2026). </a:t>
            </a:r>
            <a:r>
              <a:rPr lang="en-GB" sz="1300" i="1">
                <a:solidFill>
                  <a:schemeClr val="tx2"/>
                </a:solidFill>
              </a:rPr>
              <a:t>Polio immunisation response in London 2022 to 2023: information for healthcare practitioners.</a:t>
            </a:r>
            <a:r>
              <a:rPr lang="en-GB" sz="1300">
                <a:solidFill>
                  <a:schemeClr val="tx2"/>
                </a:solidFill>
              </a:rPr>
              <a:t>  [Online] Available Through &lt; https://surl.li/plgmba&gt; [Accessed on 26 February 2026]</a:t>
            </a:r>
          </a:p>
          <a:p>
            <a:r>
              <a:rPr lang="en-GB" sz="1300">
                <a:solidFill>
                  <a:schemeClr val="tx2"/>
                </a:solidFill>
              </a:rPr>
              <a:t>Gül, A., Alak, S. E., Gül, C., Karakavuk, T., Can, H., Karakavuk, M. and Döşkaya, A. D. (2023). The importance of vaccines in a sustainable healthy society. In </a:t>
            </a:r>
            <a:r>
              <a:rPr lang="en-GB" sz="1300" i="1">
                <a:solidFill>
                  <a:schemeClr val="tx2"/>
                </a:solidFill>
              </a:rPr>
              <a:t>A sustainable green future: Perspectives on energy, economy, industry, cities and environment</a:t>
            </a:r>
            <a:r>
              <a:rPr lang="en-GB" sz="1300">
                <a:solidFill>
                  <a:schemeClr val="tx2"/>
                </a:solidFill>
              </a:rPr>
              <a:t> (pp. 183-212). Cham: Springer International Publishing.</a:t>
            </a:r>
          </a:p>
          <a:p>
            <a:r>
              <a:rPr lang="en-GB" sz="1300">
                <a:solidFill>
                  <a:schemeClr val="tx2"/>
                </a:solidFill>
              </a:rPr>
              <a:t>Knights, F., Carter, J., Deal, A., Crawshaw, A., Bouaddi, O., Sanchez-Clemente, N. and Hargreaves, S. (2024). Strengthening life-course immunisation in migrant populations: access, equity, and inclusion. </a:t>
            </a:r>
            <a:r>
              <a:rPr lang="en-GB" sz="1300" i="1">
                <a:solidFill>
                  <a:schemeClr val="tx2"/>
                </a:solidFill>
              </a:rPr>
              <a:t>The Lancet Regional Health–Europe</a:t>
            </a:r>
            <a:r>
              <a:rPr lang="en-GB" sz="1300">
                <a:solidFill>
                  <a:schemeClr val="tx2"/>
                </a:solidFill>
              </a:rPr>
              <a:t>, </a:t>
            </a:r>
            <a:r>
              <a:rPr lang="en-GB" sz="1300" i="1">
                <a:solidFill>
                  <a:schemeClr val="tx2"/>
                </a:solidFill>
              </a:rPr>
              <a:t>41</a:t>
            </a:r>
            <a:r>
              <a:rPr lang="en-GB" sz="1300">
                <a:solidFill>
                  <a:schemeClr val="tx2"/>
                </a:solidFill>
              </a:rPr>
              <a:t>.</a:t>
            </a:r>
          </a:p>
          <a:p>
            <a:r>
              <a:rPr lang="en-GB" sz="1300">
                <a:solidFill>
                  <a:schemeClr val="tx2"/>
                </a:solidFill>
              </a:rPr>
              <a:t>Legislation.Gov.UK, (2026). </a:t>
            </a:r>
            <a:r>
              <a:rPr lang="en-GB" sz="1300" i="1">
                <a:solidFill>
                  <a:schemeClr val="tx2"/>
                </a:solidFill>
              </a:rPr>
              <a:t>Public Health (Control of Disease) Act 1984.</a:t>
            </a:r>
            <a:r>
              <a:rPr lang="en-GB" sz="1300">
                <a:solidFill>
                  <a:schemeClr val="tx2"/>
                </a:solidFill>
              </a:rPr>
              <a:t> [Online] Available Through &lt; https://surl.lt/pmprql&gt; [Accessed on 25 February 2026]</a:t>
            </a:r>
          </a:p>
          <a:p>
            <a:r>
              <a:rPr lang="en-GB" sz="1300">
                <a:solidFill>
                  <a:schemeClr val="tx2"/>
                </a:solidFill>
              </a:rPr>
              <a:t>Steiner, T. J. and Stovner, L. J. (2023). Global epidemiology of migraine and its implications for public health and health policy. </a:t>
            </a:r>
            <a:r>
              <a:rPr lang="en-GB" sz="1300" i="1">
                <a:solidFill>
                  <a:schemeClr val="tx2"/>
                </a:solidFill>
              </a:rPr>
              <a:t>Nature Reviews Neurology</a:t>
            </a:r>
            <a:r>
              <a:rPr lang="en-GB" sz="1300">
                <a:solidFill>
                  <a:schemeClr val="tx2"/>
                </a:solidFill>
              </a:rPr>
              <a:t>, </a:t>
            </a:r>
            <a:r>
              <a:rPr lang="en-GB" sz="1300" i="1">
                <a:solidFill>
                  <a:schemeClr val="tx2"/>
                </a:solidFill>
              </a:rPr>
              <a:t>19</a:t>
            </a:r>
            <a:r>
              <a:rPr lang="en-GB" sz="1300">
                <a:solidFill>
                  <a:schemeClr val="tx2"/>
                </a:solidFill>
              </a:rPr>
              <a:t>(2), 109-117.</a:t>
            </a:r>
          </a:p>
          <a:p>
            <a:r>
              <a:rPr lang="en-GB" sz="1300">
                <a:solidFill>
                  <a:schemeClr val="tx2"/>
                </a:solidFill>
              </a:rPr>
              <a:t>World Health Organization. (2023). </a:t>
            </a:r>
            <a:r>
              <a:rPr lang="en-GB" sz="1300" i="1">
                <a:solidFill>
                  <a:schemeClr val="tx2"/>
                </a:solidFill>
              </a:rPr>
              <a:t>Managing epidemics: key facts about major deadly diseases</a:t>
            </a:r>
            <a:r>
              <a:rPr lang="en-GB" sz="1300">
                <a:solidFill>
                  <a:schemeClr val="tx2"/>
                </a:solidFill>
              </a:rPr>
              <a:t>. World Health Organization.</a:t>
            </a:r>
          </a:p>
        </p:txBody>
      </p:sp>
    </p:spTree>
    <p:extLst>
      <p:ext uri="{BB962C8B-B14F-4D97-AF65-F5344CB8AC3E}">
        <p14:creationId xmlns:p14="http://schemas.microsoft.com/office/powerpoint/2010/main" val="28222653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How Polio Entered Gaza, and How the Vaccination Campaign is Going ...">
            <a:extLst>
              <a:ext uri="{FF2B5EF4-FFF2-40B4-BE49-F238E27FC236}">
                <a16:creationId xmlns:a16="http://schemas.microsoft.com/office/drawing/2014/main" id="{D331B6E7-8967-013E-F540-627B01E2A18E}"/>
              </a:ext>
            </a:extLst>
          </p:cNvPr>
          <p:cNvPicPr>
            <a:picLocks noGrp="1" noChangeAspect="1"/>
          </p:cNvPicPr>
          <p:nvPr>
            <p:ph idx="1"/>
          </p:nvPr>
        </p:nvPicPr>
        <p:blipFill>
          <a:blip r:embed="rId2"/>
          <a:srcRect t="438" r="23298" b="8654"/>
          <a:stretch>
            <a:fillRect/>
          </a:stretch>
        </p:blipFill>
        <p:spPr>
          <a:xfrm>
            <a:off x="3523488" y="10"/>
            <a:ext cx="8668512" cy="6857990"/>
          </a:xfrm>
          <a:prstGeom prst="rect">
            <a:avLst/>
          </a:prstGeom>
        </p:spPr>
      </p:pic>
      <p:sp>
        <p:nvSpPr>
          <p:cNvPr id="15" name="Rectangle 14">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4E1974-A0CE-57B0-806F-F6293E0CDF50}"/>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3700" b="1"/>
              <a:t>What health education will you give to </a:t>
            </a:r>
            <a:r>
              <a:rPr lang="en-US" sz="3700" b="1" err="1"/>
              <a:t>neighbourhood</a:t>
            </a:r>
            <a:r>
              <a:rPr lang="en-US" sz="3700" b="1"/>
              <a:t> to prevent outbreak ?</a:t>
            </a:r>
          </a:p>
        </p:txBody>
      </p:sp>
      <p:sp>
        <p:nvSpPr>
          <p:cNvPr id="17" name="Rectangle 1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45458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FC654-93D8-4C7E-62DA-2787EAF2326F}"/>
              </a:ext>
            </a:extLst>
          </p:cNvPr>
          <p:cNvSpPr>
            <a:spLocks noGrp="1"/>
          </p:cNvSpPr>
          <p:nvPr>
            <p:ph type="title"/>
          </p:nvPr>
        </p:nvSpPr>
        <p:spPr>
          <a:xfrm>
            <a:off x="5855971" y="-16372"/>
            <a:ext cx="5692901" cy="693242"/>
          </a:xfrm>
        </p:spPr>
        <p:txBody>
          <a:bodyPr anchor="b">
            <a:normAutofit fontScale="90000"/>
          </a:bodyPr>
          <a:lstStyle/>
          <a:p>
            <a:r>
              <a:rPr lang="en-GB" sz="5400">
                <a:ea typeface="Calibri Light"/>
                <a:cs typeface="Calibri Light"/>
              </a:rPr>
              <a:t>Protect your self</a:t>
            </a:r>
          </a:p>
        </p:txBody>
      </p:sp>
      <p:sp>
        <p:nvSpPr>
          <p:cNvPr id="3" name="Content Placeholder 2">
            <a:extLst>
              <a:ext uri="{FF2B5EF4-FFF2-40B4-BE49-F238E27FC236}">
                <a16:creationId xmlns:a16="http://schemas.microsoft.com/office/drawing/2014/main" id="{7078BCF9-36F5-9C5C-3522-FEBC449C8815}"/>
              </a:ext>
            </a:extLst>
          </p:cNvPr>
          <p:cNvSpPr>
            <a:spLocks noGrp="1"/>
          </p:cNvSpPr>
          <p:nvPr>
            <p:ph idx="1"/>
          </p:nvPr>
        </p:nvSpPr>
        <p:spPr>
          <a:xfrm>
            <a:off x="4659809" y="1105574"/>
            <a:ext cx="7278923" cy="5591590"/>
          </a:xfrm>
        </p:spPr>
        <p:txBody>
          <a:bodyPr vert="horz" lIns="91440" tIns="45720" rIns="91440" bIns="45720" rtlCol="0" anchor="t">
            <a:normAutofit/>
          </a:bodyPr>
          <a:lstStyle/>
          <a:p>
            <a:r>
              <a:rPr lang="pt-BR" sz="1400" b="0" i="0">
                <a:solidFill>
                  <a:srgbClr val="000000"/>
                </a:solidFill>
                <a:effectLst/>
                <a:latin typeface="Times New Roman"/>
                <a:cs typeface="Times New Roman"/>
              </a:rPr>
              <a:t>In a neighbourhood context, health education for poliomyelitis prevention should integrate evidence-based strategies focused on immunisation adherence, hygiene promotion, early symptom recognition, and community engagement. Poliomyelitis is a highly infectious viral disease transmitted primarily via the faecal-oral route and capable of causing irreversible paralysis, particularly in young children (WHO, n.d.). There is no curative treatment for established paralytic disease; therefore, preventive interventions are essential (UNICEF, 2024; Lee et al., 2023). </a:t>
            </a:r>
          </a:p>
          <a:p>
            <a:r>
              <a:rPr lang="pt-BR" sz="1400" b="0" i="0">
                <a:solidFill>
                  <a:srgbClr val="000000"/>
                </a:solidFill>
                <a:effectLst/>
                <a:latin typeface="Times New Roman"/>
                <a:cs typeface="Times New Roman"/>
              </a:rPr>
              <a:t>Immunisation constitutes the cornerstone of polio prevention. Routine vaccination with poliovirus vaccines confers protective immunity and has reduced global paralytic cases by more than 99% since the launch of the Global Polio Eradication Initiative. Multiple doses of vaccine are required to ensure sustained immunity, and failure to maintain high coverage can permit ongoing transmission and re‑emergence of poliovirus even in previously polio‑free areas. Health education should clearly communicate the safety, efficacy, and recommended schedules of the oral poliovirus vaccine (OPV) and the inactivated poliovirus vaccine (IPV), emphasising that adherence to full immunisation schedules maximises individual and community protection (WHO, n.d.).</a:t>
            </a:r>
          </a:p>
          <a:p>
            <a:r>
              <a:rPr lang="pt-BR" sz="1400" b="0" i="0">
                <a:solidFill>
                  <a:srgbClr val="000000"/>
                </a:solidFill>
                <a:effectLst/>
                <a:latin typeface="Times New Roman"/>
                <a:cs typeface="Times New Roman"/>
              </a:rPr>
              <a:t>Hygiene education is an essential complement to vaccination programs. Because poliovirus transmission occurs via the contamination of water and hands with infected faeces, interventions that promote handwashing with soap, safe water usage, and improved sanitation reduce the risk of transmission in community settings. Practical demonstrations of effective handwashing techniques and guidance on proper sanitation practices are recommended to increase understanding and adoption of preventive behaviours (UNICEF, 2024).</a:t>
            </a:r>
          </a:p>
          <a:p>
            <a:pPr marL="0" indent="0">
              <a:buNone/>
            </a:pPr>
            <a:endParaRPr lang="en-GB" sz="800" b="0" i="0">
              <a:effectLst/>
              <a:latin typeface="Arial Nova" panose="020B0504020202020204" pitchFamily="34" charset="0"/>
              <a:ea typeface="Meiryo" panose="020B0604030504040204" pitchFamily="34" charset="-128"/>
            </a:endParaRPr>
          </a:p>
        </p:txBody>
      </p:sp>
      <p:pic>
        <p:nvPicPr>
          <p:cNvPr id="1026" name="Picture 2" descr="Prevention | Prevention, Infection control, Safe water">
            <a:extLst>
              <a:ext uri="{FF2B5EF4-FFF2-40B4-BE49-F238E27FC236}">
                <a16:creationId xmlns:a16="http://schemas.microsoft.com/office/drawing/2014/main" id="{D2C44EFE-9517-201E-0218-1970503CB2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8954" b="8954"/>
          <a:stretch>
            <a:fillRect/>
          </a:stretch>
        </p:blipFill>
        <p:spPr bwMode="auto">
          <a:xfrm>
            <a:off x="88606"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85677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952CB2-2F96-A048-554A-04727F5363AB}"/>
              </a:ext>
            </a:extLst>
          </p:cNvPr>
          <p:cNvSpPr>
            <a:spLocks noGrp="1"/>
          </p:cNvSpPr>
          <p:nvPr>
            <p:ph type="title"/>
          </p:nvPr>
        </p:nvSpPr>
        <p:spPr>
          <a:xfrm>
            <a:off x="198583" y="165654"/>
            <a:ext cx="5897414" cy="725373"/>
          </a:xfrm>
        </p:spPr>
        <p:txBody>
          <a:bodyPr anchor="ctr">
            <a:normAutofit/>
          </a:bodyPr>
          <a:lstStyle/>
          <a:p>
            <a:r>
              <a:rPr lang="en-GB" sz="4000"/>
              <a:t>                  Protect your self  </a:t>
            </a:r>
          </a:p>
        </p:txBody>
      </p:sp>
      <p:sp>
        <p:nvSpPr>
          <p:cNvPr id="3" name="Content Placeholder 2">
            <a:extLst>
              <a:ext uri="{FF2B5EF4-FFF2-40B4-BE49-F238E27FC236}">
                <a16:creationId xmlns:a16="http://schemas.microsoft.com/office/drawing/2014/main" id="{BFD4A9C6-DEFC-1F7F-E5FE-FE1624F41231}"/>
              </a:ext>
            </a:extLst>
          </p:cNvPr>
          <p:cNvSpPr>
            <a:spLocks noGrp="1"/>
          </p:cNvSpPr>
          <p:nvPr>
            <p:ph idx="1"/>
          </p:nvPr>
        </p:nvSpPr>
        <p:spPr>
          <a:xfrm>
            <a:off x="761800" y="891028"/>
            <a:ext cx="5930544" cy="5669311"/>
          </a:xfrm>
        </p:spPr>
        <p:txBody>
          <a:bodyPr vert="horz" lIns="91440" tIns="45720" rIns="91440" bIns="45720" rtlCol="0" anchor="ctr">
            <a:normAutofit/>
          </a:bodyPr>
          <a:lstStyle/>
          <a:p>
            <a:r>
              <a:rPr lang="en-GB" sz="1400"/>
              <a:t>Education should also address early recognition of potential poliovirus infection. Although many infections are asymptomatic, acute flaccid paralysis, particularly in children, warrants immediate medical evaluation. Rapid reporting enables timely laboratory diagnosis and initiation of appropriate public health responses, which are critical to containing potential outbreaks (UK Health Security Agency, 2026).</a:t>
            </a:r>
          </a:p>
          <a:p>
            <a:r>
              <a:rPr lang="en-GB" sz="1400"/>
              <a:t>Combating misinformation and vaccine hesitancy represents a further education objective. Research indicates that inaccurate beliefs and rumours about vaccine safety can undermine immunisation uptake. Using social media platforms, community forums, and trusted local institutions to disseminate accurate vaccine information can foster trust and counteract misinformation. Tailoring messages to local languages and cultural norms enhances their accessibility and relevance for diverse community members (UNICEF, 2024; Lee et al., 2023).</a:t>
            </a:r>
          </a:p>
          <a:p>
            <a:r>
              <a:rPr lang="en-GB" sz="1400"/>
              <a:t>Finally, community mobilisation strategies can strengthen prevention efforts. Engagement of neighbourhood health volunteers, local civic leaders, and community health workers in outreach and household follow-up supports monitoring vaccination coverage, provides reminders for upcoming immunisation activities, and reinforces hygiene practices. Evidence from community-level mobilisation interventions suggests that dedicated local engagement can improve acceptance of immunisation programs and address barriers related to access and utilisation (UNICEF, 2024; Lee et al., 2023).</a:t>
            </a:r>
          </a:p>
          <a:p>
            <a:endParaRPr lang="en-GB" sz="1400"/>
          </a:p>
        </p:txBody>
      </p:sp>
      <p:pic>
        <p:nvPicPr>
          <p:cNvPr id="4" name="Picture 3" descr="Polio Images | Immunize.org">
            <a:extLst>
              <a:ext uri="{FF2B5EF4-FFF2-40B4-BE49-F238E27FC236}">
                <a16:creationId xmlns:a16="http://schemas.microsoft.com/office/drawing/2014/main" id="{AC5CA128-B162-9EA8-235F-7286F8B940BD}"/>
              </a:ext>
            </a:extLst>
          </p:cNvPr>
          <p:cNvPicPr>
            <a:picLocks noChangeAspect="1"/>
          </p:cNvPicPr>
          <p:nvPr/>
        </p:nvPicPr>
        <p:blipFill>
          <a:blip r:embed="rId2"/>
          <a:srcRect t="4831" b="9322"/>
          <a:stretch>
            <a:fillRect/>
          </a:stretch>
        </p:blipFill>
        <p:spPr>
          <a:xfrm>
            <a:off x="7029247" y="-1361"/>
            <a:ext cx="5162754" cy="6859361"/>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1518957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DA51E-5D45-043C-1A03-8C83F4CF3BD7}"/>
              </a:ext>
            </a:extLst>
          </p:cNvPr>
          <p:cNvSpPr>
            <a:spLocks noGrp="1"/>
          </p:cNvSpPr>
          <p:nvPr>
            <p:ph type="title"/>
          </p:nvPr>
        </p:nvSpPr>
        <p:spPr/>
        <p:txBody>
          <a:bodyPr/>
          <a:lstStyle/>
          <a:p>
            <a:r>
              <a:rPr lang="en-GB"/>
              <a:t>Reference list</a:t>
            </a:r>
          </a:p>
        </p:txBody>
      </p:sp>
      <p:sp>
        <p:nvSpPr>
          <p:cNvPr id="4" name="CaixaDeTexto 3">
            <a:extLst>
              <a:ext uri="{FF2B5EF4-FFF2-40B4-BE49-F238E27FC236}">
                <a16:creationId xmlns:a16="http://schemas.microsoft.com/office/drawing/2014/main" id="{E98BDA57-5FA2-BD04-962D-634355D065CE}"/>
              </a:ext>
            </a:extLst>
          </p:cNvPr>
          <p:cNvSpPr txBox="1"/>
          <p:nvPr/>
        </p:nvSpPr>
        <p:spPr>
          <a:xfrm>
            <a:off x="589281" y="1690688"/>
            <a:ext cx="8553004" cy="3692678"/>
          </a:xfrm>
          <a:prstGeom prst="rect">
            <a:avLst/>
          </a:prstGeom>
          <a:noFill/>
        </p:spPr>
        <p:txBody>
          <a:bodyPr wrap="square">
            <a:spAutoFit/>
          </a:bodyPr>
          <a:lstStyle/>
          <a:p>
            <a:pPr algn="l">
              <a:lnSpc>
                <a:spcPts val="1260"/>
              </a:lnSpc>
              <a:spcBef>
                <a:spcPts val="1350"/>
              </a:spcBef>
              <a:spcAft>
                <a:spcPts val="300"/>
              </a:spcAft>
              <a:buNone/>
            </a:pPr>
            <a:endParaRPr lang="pt-BR" b="1" i="0">
              <a:solidFill>
                <a:srgbClr val="000000"/>
              </a:solidFill>
              <a:effectLst/>
              <a:latin typeface="Times New Roman" panose="02020603050405020304" pitchFamily="18" charset="0"/>
            </a:endParaRPr>
          </a:p>
          <a:p>
            <a:pPr algn="just">
              <a:lnSpc>
                <a:spcPts val="1620"/>
              </a:lnSpc>
              <a:spcAft>
                <a:spcPts val="600"/>
              </a:spcAft>
              <a:buNone/>
            </a:pPr>
            <a:r>
              <a:rPr lang="pt-BR" b="0" i="0">
                <a:solidFill>
                  <a:srgbClr val="000000"/>
                </a:solidFill>
                <a:effectLst/>
                <a:latin typeface="Times New Roman" panose="02020603050405020304" pitchFamily="18" charset="0"/>
              </a:rPr>
              <a:t>Lee, S.E., Greene, S.A., Burns, C.C., Tallis, G., </a:t>
            </a:r>
            <a:r>
              <a:rPr lang="pt-BR" b="0" i="0" err="1">
                <a:solidFill>
                  <a:srgbClr val="000000"/>
                </a:solidFill>
                <a:effectLst/>
                <a:latin typeface="Times New Roman" panose="02020603050405020304" pitchFamily="18" charset="0"/>
              </a:rPr>
              <a:t>Wassilak</a:t>
            </a:r>
            <a:r>
              <a:rPr lang="pt-BR" b="0" i="0">
                <a:solidFill>
                  <a:srgbClr val="000000"/>
                </a:solidFill>
                <a:effectLst/>
                <a:latin typeface="Times New Roman" panose="02020603050405020304" pitchFamily="18" charset="0"/>
              </a:rPr>
              <a:t>, S.G.F. and </a:t>
            </a:r>
            <a:r>
              <a:rPr lang="pt-BR" b="0" i="0" err="1">
                <a:solidFill>
                  <a:srgbClr val="000000"/>
                </a:solidFill>
                <a:effectLst/>
                <a:latin typeface="Times New Roman" panose="02020603050405020304" pitchFamily="18" charset="0"/>
              </a:rPr>
              <a:t>Bolu</a:t>
            </a:r>
            <a:r>
              <a:rPr lang="pt-BR" b="0" i="0">
                <a:solidFill>
                  <a:srgbClr val="000000"/>
                </a:solidFill>
                <a:effectLst/>
                <a:latin typeface="Times New Roman" panose="02020603050405020304" pitchFamily="18" charset="0"/>
              </a:rPr>
              <a:t>, O. (2023) ‘</a:t>
            </a:r>
            <a:r>
              <a:rPr lang="pt-BR" b="0" i="0" err="1">
                <a:solidFill>
                  <a:srgbClr val="000000"/>
                </a:solidFill>
                <a:effectLst/>
                <a:latin typeface="Times New Roman" panose="02020603050405020304" pitchFamily="18" charset="0"/>
              </a:rPr>
              <a:t>Progress</a:t>
            </a:r>
            <a:r>
              <a:rPr lang="pt-BR" b="0" i="0">
                <a:solidFill>
                  <a:srgbClr val="000000"/>
                </a:solidFill>
                <a:effectLst/>
                <a:latin typeface="Times New Roman" panose="02020603050405020304" pitchFamily="18" charset="0"/>
              </a:rPr>
              <a:t> </a:t>
            </a:r>
            <a:r>
              <a:rPr lang="pt-BR" b="0" i="0" err="1">
                <a:solidFill>
                  <a:srgbClr val="000000"/>
                </a:solidFill>
                <a:effectLst/>
                <a:latin typeface="Times New Roman" panose="02020603050405020304" pitchFamily="18" charset="0"/>
              </a:rPr>
              <a:t>toward</a:t>
            </a:r>
            <a:r>
              <a:rPr lang="pt-BR" b="0" i="0">
                <a:solidFill>
                  <a:srgbClr val="000000"/>
                </a:solidFill>
                <a:effectLst/>
                <a:latin typeface="Times New Roman" panose="02020603050405020304" pitchFamily="18" charset="0"/>
              </a:rPr>
              <a:t> </a:t>
            </a:r>
            <a:r>
              <a:rPr lang="pt-BR" b="0" i="0" err="1">
                <a:solidFill>
                  <a:srgbClr val="000000"/>
                </a:solidFill>
                <a:effectLst/>
                <a:latin typeface="Times New Roman" panose="02020603050405020304" pitchFamily="18" charset="0"/>
              </a:rPr>
              <a:t>poliomyelitis</a:t>
            </a:r>
            <a:r>
              <a:rPr lang="pt-BR" b="0" i="0">
                <a:solidFill>
                  <a:srgbClr val="000000"/>
                </a:solidFill>
                <a:effectLst/>
                <a:latin typeface="Times New Roman" panose="02020603050405020304" pitchFamily="18" charset="0"/>
              </a:rPr>
              <a:t> </a:t>
            </a:r>
            <a:r>
              <a:rPr lang="pt-BR" b="0" i="0" err="1">
                <a:solidFill>
                  <a:srgbClr val="000000"/>
                </a:solidFill>
                <a:effectLst/>
                <a:latin typeface="Times New Roman" panose="02020603050405020304" pitchFamily="18" charset="0"/>
              </a:rPr>
              <a:t>eradication</a:t>
            </a:r>
            <a:r>
              <a:rPr lang="pt-BR" b="0" i="0">
                <a:solidFill>
                  <a:srgbClr val="000000"/>
                </a:solidFill>
                <a:effectLst/>
                <a:latin typeface="Times New Roman" panose="02020603050405020304" pitchFamily="18" charset="0"/>
              </a:rPr>
              <a:t> – worldwide, January 2021–March 2023’, </a:t>
            </a:r>
            <a:r>
              <a:rPr lang="pt-BR" b="0" i="1">
                <a:solidFill>
                  <a:srgbClr val="000000"/>
                </a:solidFill>
                <a:effectLst/>
                <a:latin typeface="Times New Roman" panose="02020603050405020304" pitchFamily="18" charset="0"/>
              </a:rPr>
              <a:t>MMWR. </a:t>
            </a:r>
            <a:r>
              <a:rPr lang="pt-BR" b="0" i="1" err="1">
                <a:solidFill>
                  <a:srgbClr val="000000"/>
                </a:solidFill>
                <a:effectLst/>
                <a:latin typeface="Times New Roman" panose="02020603050405020304" pitchFamily="18" charset="0"/>
              </a:rPr>
              <a:t>Morbidity</a:t>
            </a:r>
            <a:r>
              <a:rPr lang="pt-BR" b="0" i="1">
                <a:solidFill>
                  <a:srgbClr val="000000"/>
                </a:solidFill>
                <a:effectLst/>
                <a:latin typeface="Times New Roman" panose="02020603050405020304" pitchFamily="18" charset="0"/>
              </a:rPr>
              <a:t> and </a:t>
            </a:r>
            <a:r>
              <a:rPr lang="pt-BR" b="0" i="1" err="1">
                <a:solidFill>
                  <a:srgbClr val="000000"/>
                </a:solidFill>
                <a:effectLst/>
                <a:latin typeface="Times New Roman" panose="02020603050405020304" pitchFamily="18" charset="0"/>
              </a:rPr>
              <a:t>Mortality</a:t>
            </a:r>
            <a:r>
              <a:rPr lang="pt-BR" b="0" i="1">
                <a:solidFill>
                  <a:srgbClr val="000000"/>
                </a:solidFill>
                <a:effectLst/>
                <a:latin typeface="Times New Roman" panose="02020603050405020304" pitchFamily="18" charset="0"/>
              </a:rPr>
              <a:t> Weekly Report</a:t>
            </a:r>
            <a:r>
              <a:rPr lang="pt-BR" b="0" i="0">
                <a:solidFill>
                  <a:srgbClr val="000000"/>
                </a:solidFill>
                <a:effectLst/>
                <a:latin typeface="Times New Roman" panose="02020603050405020304" pitchFamily="18" charset="0"/>
              </a:rPr>
              <a:t>, 72(19), pp. 517–522. </a:t>
            </a:r>
            <a:r>
              <a:rPr lang="pt-BR" b="0" i="0" err="1">
                <a:solidFill>
                  <a:srgbClr val="000000"/>
                </a:solidFill>
                <a:effectLst/>
                <a:latin typeface="Times New Roman" panose="02020603050405020304" pitchFamily="18" charset="0"/>
              </a:rPr>
              <a:t>doi:10.15585</a:t>
            </a:r>
            <a:r>
              <a:rPr lang="pt-BR" b="0" i="0">
                <a:solidFill>
                  <a:srgbClr val="000000"/>
                </a:solidFill>
                <a:effectLst/>
                <a:latin typeface="Times New Roman" panose="02020603050405020304" pitchFamily="18" charset="0"/>
              </a:rPr>
              <a:t>/</a:t>
            </a:r>
            <a:r>
              <a:rPr lang="pt-BR" b="0" i="0" err="1">
                <a:solidFill>
                  <a:srgbClr val="000000"/>
                </a:solidFill>
                <a:effectLst/>
                <a:latin typeface="Times New Roman" panose="02020603050405020304" pitchFamily="18" charset="0"/>
              </a:rPr>
              <a:t>mmwr.mm7219a3</a:t>
            </a:r>
            <a:r>
              <a:rPr lang="pt-BR" b="0" i="0">
                <a:solidFill>
                  <a:srgbClr val="000000"/>
                </a:solidFill>
                <a:effectLst/>
                <a:latin typeface="Times New Roman" panose="02020603050405020304" pitchFamily="18" charset="0"/>
              </a:rPr>
              <a:t>.</a:t>
            </a:r>
          </a:p>
          <a:p>
            <a:pPr algn="just">
              <a:lnSpc>
                <a:spcPts val="1620"/>
              </a:lnSpc>
              <a:spcAft>
                <a:spcPts val="600"/>
              </a:spcAft>
              <a:buNone/>
            </a:pPr>
            <a:r>
              <a:rPr lang="pt-BR" b="0" i="0">
                <a:solidFill>
                  <a:srgbClr val="000000"/>
                </a:solidFill>
                <a:effectLst/>
                <a:latin typeface="Times New Roman" panose="02020603050405020304" pitchFamily="18" charset="0"/>
              </a:rPr>
              <a:t>UK Health </a:t>
            </a:r>
            <a:r>
              <a:rPr lang="pt-BR" b="0" i="0" err="1">
                <a:solidFill>
                  <a:srgbClr val="000000"/>
                </a:solidFill>
                <a:effectLst/>
                <a:latin typeface="Times New Roman" panose="02020603050405020304" pitchFamily="18" charset="0"/>
              </a:rPr>
              <a:t>Security</a:t>
            </a:r>
            <a:r>
              <a:rPr lang="pt-BR" b="0" i="0">
                <a:solidFill>
                  <a:srgbClr val="000000"/>
                </a:solidFill>
                <a:effectLst/>
                <a:latin typeface="Times New Roman" panose="02020603050405020304" pitchFamily="18" charset="0"/>
              </a:rPr>
              <a:t> Agency (2026) </a:t>
            </a:r>
            <a:r>
              <a:rPr lang="pt-BR" b="0" i="1">
                <a:solidFill>
                  <a:srgbClr val="000000"/>
                </a:solidFill>
                <a:effectLst/>
                <a:latin typeface="Times New Roman" panose="02020603050405020304" pitchFamily="18" charset="0"/>
              </a:rPr>
              <a:t>Global </a:t>
            </a:r>
            <a:r>
              <a:rPr lang="pt-BR" b="0" i="1" err="1">
                <a:solidFill>
                  <a:srgbClr val="000000"/>
                </a:solidFill>
                <a:effectLst/>
                <a:latin typeface="Times New Roman" panose="02020603050405020304" pitchFamily="18" charset="0"/>
              </a:rPr>
              <a:t>polio</a:t>
            </a:r>
            <a:r>
              <a:rPr lang="pt-BR" b="0" i="1">
                <a:solidFill>
                  <a:srgbClr val="000000"/>
                </a:solidFill>
                <a:effectLst/>
                <a:latin typeface="Times New Roman" panose="02020603050405020304" pitchFamily="18" charset="0"/>
              </a:rPr>
              <a:t> </a:t>
            </a:r>
            <a:r>
              <a:rPr lang="pt-BR" b="0" i="1" err="1">
                <a:solidFill>
                  <a:srgbClr val="000000"/>
                </a:solidFill>
                <a:effectLst/>
                <a:latin typeface="Times New Roman" panose="02020603050405020304" pitchFamily="18" charset="0"/>
              </a:rPr>
              <a:t>eradication</a:t>
            </a:r>
            <a:r>
              <a:rPr lang="pt-BR" b="0" i="1">
                <a:solidFill>
                  <a:srgbClr val="000000"/>
                </a:solidFill>
                <a:effectLst/>
                <a:latin typeface="Times New Roman" panose="02020603050405020304" pitchFamily="18" charset="0"/>
              </a:rPr>
              <a:t> </a:t>
            </a:r>
            <a:r>
              <a:rPr lang="pt-BR" b="0" i="1" err="1">
                <a:solidFill>
                  <a:srgbClr val="000000"/>
                </a:solidFill>
                <a:effectLst/>
                <a:latin typeface="Times New Roman" panose="02020603050405020304" pitchFamily="18" charset="0"/>
              </a:rPr>
              <a:t>programme</a:t>
            </a:r>
            <a:r>
              <a:rPr lang="pt-BR" b="0" i="0">
                <a:solidFill>
                  <a:srgbClr val="000000"/>
                </a:solidFill>
                <a:effectLst/>
                <a:latin typeface="Times New Roman" panose="02020603050405020304" pitchFamily="18" charset="0"/>
              </a:rPr>
              <a:t>. </a:t>
            </a:r>
            <a:r>
              <a:rPr lang="pt-BR" b="0" i="0" err="1">
                <a:solidFill>
                  <a:srgbClr val="000000"/>
                </a:solidFill>
                <a:effectLst/>
                <a:latin typeface="Times New Roman" panose="02020603050405020304" pitchFamily="18" charset="0"/>
              </a:rPr>
              <a:t>Available</a:t>
            </a:r>
            <a:r>
              <a:rPr lang="pt-BR" b="0" i="0">
                <a:solidFill>
                  <a:srgbClr val="000000"/>
                </a:solidFill>
                <a:effectLst/>
                <a:latin typeface="Times New Roman" panose="02020603050405020304" pitchFamily="18" charset="0"/>
              </a:rPr>
              <a:t> at: </a:t>
            </a:r>
            <a:r>
              <a:rPr lang="pt-BR" b="0" i="0">
                <a:solidFill>
                  <a:srgbClr val="000000"/>
                </a:solidFill>
                <a:effectLst/>
                <a:latin typeface="Times New Roman" panose="02020603050405020304" pitchFamily="18" charset="0"/>
                <a:hlinkClick r:id="rId2"/>
              </a:rPr>
              <a:t>https://www.gov.uk/</a:t>
            </a:r>
            <a:r>
              <a:rPr lang="pt-BR" b="0" i="0" err="1">
                <a:solidFill>
                  <a:srgbClr val="000000"/>
                </a:solidFill>
                <a:effectLst/>
                <a:latin typeface="Times New Roman" panose="02020603050405020304" pitchFamily="18" charset="0"/>
                <a:hlinkClick r:id="rId2"/>
              </a:rPr>
              <a:t>government</a:t>
            </a:r>
            <a:r>
              <a:rPr lang="pt-BR" b="0" i="0">
                <a:solidFill>
                  <a:srgbClr val="000000"/>
                </a:solidFill>
                <a:effectLst/>
                <a:latin typeface="Times New Roman" panose="02020603050405020304" pitchFamily="18" charset="0"/>
                <a:hlinkClick r:id="rId2"/>
              </a:rPr>
              <a:t>/</a:t>
            </a:r>
            <a:r>
              <a:rPr lang="pt-BR" b="0" i="0" err="1">
                <a:solidFill>
                  <a:srgbClr val="000000"/>
                </a:solidFill>
                <a:effectLst/>
                <a:latin typeface="Times New Roman" panose="02020603050405020304" pitchFamily="18" charset="0"/>
                <a:hlinkClick r:id="rId2"/>
              </a:rPr>
              <a:t>publications</a:t>
            </a:r>
            <a:r>
              <a:rPr lang="pt-BR" b="0" i="0">
                <a:solidFill>
                  <a:srgbClr val="000000"/>
                </a:solidFill>
                <a:effectLst/>
                <a:latin typeface="Times New Roman" panose="02020603050405020304" pitchFamily="18" charset="0"/>
                <a:hlinkClick r:id="rId2"/>
              </a:rPr>
              <a:t>/polio-global-eradication-</a:t>
            </a:r>
            <a:r>
              <a:rPr lang="pt-BR" b="0" i="0" err="1">
                <a:solidFill>
                  <a:srgbClr val="000000"/>
                </a:solidFill>
                <a:effectLst/>
                <a:latin typeface="Times New Roman" panose="02020603050405020304" pitchFamily="18" charset="0"/>
                <a:hlinkClick r:id="rId2"/>
              </a:rPr>
              <a:t>nac-and-environmental</a:t>
            </a:r>
            <a:r>
              <a:rPr lang="pt-BR" b="0" i="0">
                <a:solidFill>
                  <a:srgbClr val="000000"/>
                </a:solidFill>
                <a:effectLst/>
                <a:latin typeface="Times New Roman" panose="02020603050405020304" pitchFamily="18" charset="0"/>
                <a:hlinkClick r:id="rId2"/>
              </a:rPr>
              <a:t>-</a:t>
            </a:r>
            <a:r>
              <a:rPr lang="pt-BR" b="0" i="0" err="1">
                <a:solidFill>
                  <a:srgbClr val="000000"/>
                </a:solidFill>
                <a:effectLst/>
                <a:latin typeface="Times New Roman" panose="02020603050405020304" pitchFamily="18" charset="0"/>
                <a:hlinkClick r:id="rId2"/>
              </a:rPr>
              <a:t>surveillance</a:t>
            </a:r>
            <a:r>
              <a:rPr lang="pt-BR" b="0" i="0">
                <a:solidFill>
                  <a:srgbClr val="000000"/>
                </a:solidFill>
                <a:effectLst/>
                <a:latin typeface="Times New Roman" panose="02020603050405020304" pitchFamily="18" charset="0"/>
                <a:hlinkClick r:id="rId2"/>
              </a:rPr>
              <a:t>/global-polio-eradication-</a:t>
            </a:r>
            <a:r>
              <a:rPr lang="pt-BR" b="0" i="0" err="1">
                <a:solidFill>
                  <a:srgbClr val="000000"/>
                </a:solidFill>
                <a:effectLst/>
                <a:latin typeface="Times New Roman" panose="02020603050405020304" pitchFamily="18" charset="0"/>
                <a:hlinkClick r:id="rId2"/>
              </a:rPr>
              <a:t>programme</a:t>
            </a:r>
            <a:r>
              <a:rPr lang="pt-BR" b="0" i="0">
                <a:solidFill>
                  <a:srgbClr val="000000"/>
                </a:solidFill>
                <a:effectLst/>
                <a:latin typeface="Times New Roman" panose="02020603050405020304" pitchFamily="18" charset="0"/>
              </a:rPr>
              <a:t> (</a:t>
            </a:r>
            <a:r>
              <a:rPr lang="pt-BR" b="0" i="0" err="1">
                <a:solidFill>
                  <a:srgbClr val="000000"/>
                </a:solidFill>
                <a:effectLst/>
                <a:latin typeface="Times New Roman" panose="02020603050405020304" pitchFamily="18" charset="0"/>
              </a:rPr>
              <a:t>Accessed</a:t>
            </a:r>
            <a:r>
              <a:rPr lang="pt-BR" b="0" i="0">
                <a:solidFill>
                  <a:srgbClr val="000000"/>
                </a:solidFill>
                <a:effectLst/>
                <a:latin typeface="Times New Roman" panose="02020603050405020304" pitchFamily="18" charset="0"/>
              </a:rPr>
              <a:t>: 9 March 2026).</a:t>
            </a:r>
          </a:p>
          <a:p>
            <a:pPr algn="just">
              <a:lnSpc>
                <a:spcPts val="1620"/>
              </a:lnSpc>
              <a:spcAft>
                <a:spcPts val="600"/>
              </a:spcAft>
              <a:buNone/>
            </a:pPr>
            <a:r>
              <a:rPr lang="pt-BR" b="0" i="0">
                <a:solidFill>
                  <a:srgbClr val="000000"/>
                </a:solidFill>
                <a:effectLst/>
                <a:latin typeface="Times New Roman" panose="02020603050405020304" pitchFamily="18" charset="0"/>
              </a:rPr>
              <a:t>UNICEF (2024) </a:t>
            </a:r>
            <a:r>
              <a:rPr lang="pt-BR" b="0" i="1" err="1">
                <a:solidFill>
                  <a:srgbClr val="000000"/>
                </a:solidFill>
                <a:effectLst/>
                <a:latin typeface="Times New Roman" panose="02020603050405020304" pitchFamily="18" charset="0"/>
              </a:rPr>
              <a:t>Hand</a:t>
            </a:r>
            <a:r>
              <a:rPr lang="pt-BR" b="0" i="1">
                <a:solidFill>
                  <a:srgbClr val="000000"/>
                </a:solidFill>
                <a:effectLst/>
                <a:latin typeface="Times New Roman" panose="02020603050405020304" pitchFamily="18" charset="0"/>
              </a:rPr>
              <a:t> </a:t>
            </a:r>
            <a:r>
              <a:rPr lang="pt-BR" b="0" i="1" err="1">
                <a:solidFill>
                  <a:srgbClr val="000000"/>
                </a:solidFill>
                <a:effectLst/>
                <a:latin typeface="Times New Roman" panose="02020603050405020304" pitchFamily="18" charset="0"/>
              </a:rPr>
              <a:t>hygiene</a:t>
            </a:r>
            <a:r>
              <a:rPr lang="pt-BR" b="0" i="1">
                <a:solidFill>
                  <a:srgbClr val="000000"/>
                </a:solidFill>
                <a:effectLst/>
                <a:latin typeface="Times New Roman" panose="02020603050405020304" pitchFamily="18" charset="0"/>
              </a:rPr>
              <a:t>: an </a:t>
            </a:r>
            <a:r>
              <a:rPr lang="pt-BR" b="0" i="1" err="1">
                <a:solidFill>
                  <a:srgbClr val="000000"/>
                </a:solidFill>
                <a:effectLst/>
                <a:latin typeface="Times New Roman" panose="02020603050405020304" pitchFamily="18" charset="0"/>
              </a:rPr>
              <a:t>essential</a:t>
            </a:r>
            <a:r>
              <a:rPr lang="pt-BR" b="0" i="1">
                <a:solidFill>
                  <a:srgbClr val="000000"/>
                </a:solidFill>
                <a:effectLst/>
                <a:latin typeface="Times New Roman" panose="02020603050405020304" pitchFamily="18" charset="0"/>
              </a:rPr>
              <a:t> </a:t>
            </a:r>
            <a:r>
              <a:rPr lang="pt-BR" b="0" i="1" err="1">
                <a:solidFill>
                  <a:srgbClr val="000000"/>
                </a:solidFill>
                <a:effectLst/>
                <a:latin typeface="Times New Roman" panose="02020603050405020304" pitchFamily="18" charset="0"/>
              </a:rPr>
              <a:t>protective</a:t>
            </a:r>
            <a:r>
              <a:rPr lang="pt-BR" b="0" i="1">
                <a:solidFill>
                  <a:srgbClr val="000000"/>
                </a:solidFill>
                <a:effectLst/>
                <a:latin typeface="Times New Roman" panose="02020603050405020304" pitchFamily="18" charset="0"/>
              </a:rPr>
              <a:t> </a:t>
            </a:r>
            <a:r>
              <a:rPr lang="pt-BR" b="0" i="1" err="1">
                <a:solidFill>
                  <a:srgbClr val="000000"/>
                </a:solidFill>
                <a:effectLst/>
                <a:latin typeface="Times New Roman" panose="02020603050405020304" pitchFamily="18" charset="0"/>
              </a:rPr>
              <a:t>measure</a:t>
            </a:r>
            <a:r>
              <a:rPr lang="pt-BR" b="0" i="1">
                <a:solidFill>
                  <a:srgbClr val="000000"/>
                </a:solidFill>
                <a:effectLst/>
                <a:latin typeface="Times New Roman" panose="02020603050405020304" pitchFamily="18" charset="0"/>
              </a:rPr>
              <a:t> </a:t>
            </a:r>
            <a:r>
              <a:rPr lang="pt-BR" b="0" i="1" err="1">
                <a:solidFill>
                  <a:srgbClr val="000000"/>
                </a:solidFill>
                <a:effectLst/>
                <a:latin typeface="Times New Roman" panose="02020603050405020304" pitchFamily="18" charset="0"/>
              </a:rPr>
              <a:t>against</a:t>
            </a:r>
            <a:r>
              <a:rPr lang="pt-BR" b="0" i="1">
                <a:solidFill>
                  <a:srgbClr val="000000"/>
                </a:solidFill>
                <a:effectLst/>
                <a:latin typeface="Times New Roman" panose="02020603050405020304" pitchFamily="18" charset="0"/>
              </a:rPr>
              <a:t> </a:t>
            </a:r>
            <a:r>
              <a:rPr lang="pt-BR" b="0" i="1" err="1">
                <a:solidFill>
                  <a:srgbClr val="000000"/>
                </a:solidFill>
                <a:effectLst/>
                <a:latin typeface="Times New Roman" panose="02020603050405020304" pitchFamily="18" charset="0"/>
              </a:rPr>
              <a:t>infectious</a:t>
            </a:r>
            <a:r>
              <a:rPr lang="pt-BR" b="0" i="1">
                <a:solidFill>
                  <a:srgbClr val="000000"/>
                </a:solidFill>
                <a:effectLst/>
                <a:latin typeface="Times New Roman" panose="02020603050405020304" pitchFamily="18" charset="0"/>
              </a:rPr>
              <a:t> </a:t>
            </a:r>
            <a:r>
              <a:rPr lang="pt-BR" b="0" i="1" err="1">
                <a:solidFill>
                  <a:srgbClr val="000000"/>
                </a:solidFill>
                <a:effectLst/>
                <a:latin typeface="Times New Roman" panose="02020603050405020304" pitchFamily="18" charset="0"/>
              </a:rPr>
              <a:t>diseases</a:t>
            </a:r>
            <a:r>
              <a:rPr lang="pt-BR" b="0" i="0">
                <a:solidFill>
                  <a:srgbClr val="000000"/>
                </a:solidFill>
                <a:effectLst/>
                <a:latin typeface="Times New Roman" panose="02020603050405020304" pitchFamily="18" charset="0"/>
              </a:rPr>
              <a:t>. </a:t>
            </a:r>
            <a:r>
              <a:rPr lang="pt-BR" b="0" i="0" err="1">
                <a:solidFill>
                  <a:srgbClr val="000000"/>
                </a:solidFill>
                <a:effectLst/>
                <a:latin typeface="Times New Roman" panose="02020603050405020304" pitchFamily="18" charset="0"/>
              </a:rPr>
              <a:t>Available</a:t>
            </a:r>
            <a:r>
              <a:rPr lang="pt-BR" b="0" i="0">
                <a:solidFill>
                  <a:srgbClr val="000000"/>
                </a:solidFill>
                <a:effectLst/>
                <a:latin typeface="Times New Roman" panose="02020603050405020304" pitchFamily="18" charset="0"/>
              </a:rPr>
              <a:t> at: </a:t>
            </a:r>
            <a:r>
              <a:rPr lang="pt-BR" b="0" i="0">
                <a:solidFill>
                  <a:srgbClr val="000000"/>
                </a:solidFill>
                <a:effectLst/>
                <a:latin typeface="Times New Roman" panose="02020603050405020304" pitchFamily="18" charset="0"/>
                <a:hlinkClick r:id="rId3"/>
              </a:rPr>
              <a:t>https://</a:t>
            </a:r>
            <a:r>
              <a:rPr lang="pt-BR" b="0" i="0" err="1">
                <a:solidFill>
                  <a:srgbClr val="000000"/>
                </a:solidFill>
                <a:effectLst/>
                <a:latin typeface="Times New Roman" panose="02020603050405020304" pitchFamily="18" charset="0"/>
                <a:hlinkClick r:id="rId3"/>
              </a:rPr>
              <a:t>www.unicef.org</a:t>
            </a:r>
            <a:r>
              <a:rPr lang="pt-BR" b="0" i="0">
                <a:solidFill>
                  <a:srgbClr val="000000"/>
                </a:solidFill>
                <a:effectLst/>
                <a:latin typeface="Times New Roman" panose="02020603050405020304" pitchFamily="18" charset="0"/>
                <a:hlinkClick r:id="rId3"/>
              </a:rPr>
              <a:t>/</a:t>
            </a:r>
            <a:r>
              <a:rPr lang="pt-BR" b="0" i="0" err="1">
                <a:solidFill>
                  <a:srgbClr val="000000"/>
                </a:solidFill>
                <a:effectLst/>
                <a:latin typeface="Times New Roman" panose="02020603050405020304" pitchFamily="18" charset="0"/>
                <a:hlinkClick r:id="rId3"/>
              </a:rPr>
              <a:t>burundi</a:t>
            </a:r>
            <a:r>
              <a:rPr lang="pt-BR" b="0" i="0">
                <a:solidFill>
                  <a:srgbClr val="000000"/>
                </a:solidFill>
                <a:effectLst/>
                <a:latin typeface="Times New Roman" panose="02020603050405020304" pitchFamily="18" charset="0"/>
                <a:hlinkClick r:id="rId3"/>
              </a:rPr>
              <a:t>/</a:t>
            </a:r>
            <a:r>
              <a:rPr lang="pt-BR" b="0" i="0" err="1">
                <a:solidFill>
                  <a:srgbClr val="000000"/>
                </a:solidFill>
                <a:effectLst/>
                <a:latin typeface="Times New Roman" panose="02020603050405020304" pitchFamily="18" charset="0"/>
                <a:hlinkClick r:id="rId3"/>
              </a:rPr>
              <a:t>press-releases</a:t>
            </a:r>
            <a:r>
              <a:rPr lang="pt-BR" b="0" i="0">
                <a:solidFill>
                  <a:srgbClr val="000000"/>
                </a:solidFill>
                <a:effectLst/>
                <a:latin typeface="Times New Roman" panose="02020603050405020304" pitchFamily="18" charset="0"/>
                <a:hlinkClick r:id="rId3"/>
              </a:rPr>
              <a:t>/</a:t>
            </a:r>
            <a:r>
              <a:rPr lang="pt-BR" b="0" i="0" err="1">
                <a:solidFill>
                  <a:srgbClr val="000000"/>
                </a:solidFill>
                <a:effectLst/>
                <a:latin typeface="Times New Roman" panose="02020603050405020304" pitchFamily="18" charset="0"/>
                <a:hlinkClick r:id="rId3"/>
              </a:rPr>
              <a:t>hand-hygiene-essential</a:t>
            </a:r>
            <a:r>
              <a:rPr lang="pt-BR" b="0" i="0">
                <a:solidFill>
                  <a:srgbClr val="000000"/>
                </a:solidFill>
                <a:effectLst/>
                <a:latin typeface="Times New Roman" panose="02020603050405020304" pitchFamily="18" charset="0"/>
                <a:hlinkClick r:id="rId3"/>
              </a:rPr>
              <a:t>-</a:t>
            </a:r>
            <a:r>
              <a:rPr lang="pt-BR" b="0" i="0" err="1">
                <a:solidFill>
                  <a:srgbClr val="000000"/>
                </a:solidFill>
                <a:effectLst/>
                <a:latin typeface="Times New Roman" panose="02020603050405020304" pitchFamily="18" charset="0"/>
                <a:hlinkClick r:id="rId3"/>
              </a:rPr>
              <a:t>protective-measure</a:t>
            </a:r>
            <a:r>
              <a:rPr lang="pt-BR" b="0" i="0">
                <a:solidFill>
                  <a:srgbClr val="000000"/>
                </a:solidFill>
                <a:effectLst/>
                <a:latin typeface="Times New Roman" panose="02020603050405020304" pitchFamily="18" charset="0"/>
                <a:hlinkClick r:id="rId3"/>
              </a:rPr>
              <a:t>-</a:t>
            </a:r>
            <a:r>
              <a:rPr lang="pt-BR" b="0" i="0" err="1">
                <a:solidFill>
                  <a:srgbClr val="000000"/>
                </a:solidFill>
                <a:effectLst/>
                <a:latin typeface="Times New Roman" panose="02020603050405020304" pitchFamily="18" charset="0"/>
                <a:hlinkClick r:id="rId3"/>
              </a:rPr>
              <a:t>against-infectious</a:t>
            </a:r>
            <a:r>
              <a:rPr lang="pt-BR" b="0" i="0">
                <a:solidFill>
                  <a:srgbClr val="000000"/>
                </a:solidFill>
                <a:effectLst/>
                <a:latin typeface="Times New Roman" panose="02020603050405020304" pitchFamily="18" charset="0"/>
                <a:hlinkClick r:id="rId3"/>
              </a:rPr>
              <a:t>-</a:t>
            </a:r>
            <a:r>
              <a:rPr lang="pt-BR" b="0" i="0" err="1">
                <a:solidFill>
                  <a:srgbClr val="000000"/>
                </a:solidFill>
                <a:effectLst/>
                <a:latin typeface="Times New Roman" panose="02020603050405020304" pitchFamily="18" charset="0"/>
                <a:hlinkClick r:id="rId3"/>
              </a:rPr>
              <a:t>diseases</a:t>
            </a:r>
            <a:r>
              <a:rPr lang="pt-BR" b="0" i="0">
                <a:solidFill>
                  <a:srgbClr val="000000"/>
                </a:solidFill>
                <a:effectLst/>
                <a:latin typeface="Times New Roman" panose="02020603050405020304" pitchFamily="18" charset="0"/>
              </a:rPr>
              <a:t>(</a:t>
            </a:r>
            <a:r>
              <a:rPr lang="pt-BR" b="0" i="0" err="1">
                <a:solidFill>
                  <a:srgbClr val="000000"/>
                </a:solidFill>
                <a:effectLst/>
                <a:latin typeface="Times New Roman" panose="02020603050405020304" pitchFamily="18" charset="0"/>
              </a:rPr>
              <a:t>Accessed</a:t>
            </a:r>
            <a:r>
              <a:rPr lang="pt-BR" b="0" i="0">
                <a:solidFill>
                  <a:srgbClr val="000000"/>
                </a:solidFill>
                <a:effectLst/>
                <a:latin typeface="Times New Roman" panose="02020603050405020304" pitchFamily="18" charset="0"/>
              </a:rPr>
              <a:t>: 9 March 2026).</a:t>
            </a:r>
          </a:p>
          <a:p>
            <a:pPr algn="just">
              <a:lnSpc>
                <a:spcPts val="1620"/>
              </a:lnSpc>
              <a:spcAft>
                <a:spcPts val="600"/>
              </a:spcAft>
              <a:buNone/>
            </a:pPr>
            <a:r>
              <a:rPr lang="pt-BR" b="0" i="0">
                <a:solidFill>
                  <a:srgbClr val="000000"/>
                </a:solidFill>
                <a:effectLst/>
                <a:latin typeface="Times New Roman" panose="02020603050405020304" pitchFamily="18" charset="0"/>
              </a:rPr>
              <a:t>World Health Organization (no date) </a:t>
            </a:r>
            <a:r>
              <a:rPr lang="pt-BR" b="0" i="1" err="1">
                <a:solidFill>
                  <a:srgbClr val="000000"/>
                </a:solidFill>
                <a:effectLst/>
                <a:latin typeface="Times New Roman" panose="02020603050405020304" pitchFamily="18" charset="0"/>
              </a:rPr>
              <a:t>Poliomyelitis</a:t>
            </a:r>
            <a:r>
              <a:rPr lang="pt-BR" b="0" i="1">
                <a:solidFill>
                  <a:srgbClr val="000000"/>
                </a:solidFill>
                <a:effectLst/>
                <a:latin typeface="Times New Roman" panose="02020603050405020304" pitchFamily="18" charset="0"/>
              </a:rPr>
              <a:t> (</a:t>
            </a:r>
            <a:r>
              <a:rPr lang="pt-BR" b="0" i="1" err="1">
                <a:solidFill>
                  <a:srgbClr val="000000"/>
                </a:solidFill>
                <a:effectLst/>
                <a:latin typeface="Times New Roman" panose="02020603050405020304" pitchFamily="18" charset="0"/>
              </a:rPr>
              <a:t>polio</a:t>
            </a:r>
            <a:r>
              <a:rPr lang="pt-BR" b="0" i="1">
                <a:solidFill>
                  <a:srgbClr val="000000"/>
                </a:solidFill>
                <a:effectLst/>
                <a:latin typeface="Times New Roman" panose="02020603050405020304" pitchFamily="18" charset="0"/>
              </a:rPr>
              <a:t>)</a:t>
            </a:r>
            <a:r>
              <a:rPr lang="pt-BR" b="0" i="0">
                <a:solidFill>
                  <a:srgbClr val="000000"/>
                </a:solidFill>
                <a:effectLst/>
                <a:latin typeface="Times New Roman" panose="02020603050405020304" pitchFamily="18" charset="0"/>
              </a:rPr>
              <a:t>. World Health Organization. </a:t>
            </a:r>
            <a:r>
              <a:rPr lang="pt-BR" b="0" i="0" err="1">
                <a:solidFill>
                  <a:srgbClr val="000000"/>
                </a:solidFill>
                <a:effectLst/>
                <a:latin typeface="Times New Roman" panose="02020603050405020304" pitchFamily="18" charset="0"/>
              </a:rPr>
              <a:t>Available</a:t>
            </a:r>
            <a:r>
              <a:rPr lang="pt-BR" b="0" i="0">
                <a:solidFill>
                  <a:srgbClr val="000000"/>
                </a:solidFill>
                <a:effectLst/>
                <a:latin typeface="Times New Roman" panose="02020603050405020304" pitchFamily="18" charset="0"/>
              </a:rPr>
              <a:t> at: </a:t>
            </a:r>
            <a:r>
              <a:rPr lang="pt-BR" b="0" i="0">
                <a:solidFill>
                  <a:srgbClr val="000000"/>
                </a:solidFill>
                <a:effectLst/>
                <a:latin typeface="Times New Roman" panose="02020603050405020304" pitchFamily="18" charset="0"/>
                <a:hlinkClick r:id="rId4"/>
              </a:rPr>
              <a:t>https://www.who.int/</a:t>
            </a:r>
            <a:r>
              <a:rPr lang="pt-BR" b="0" i="0" err="1">
                <a:solidFill>
                  <a:srgbClr val="000000"/>
                </a:solidFill>
                <a:effectLst/>
                <a:latin typeface="Times New Roman" panose="02020603050405020304" pitchFamily="18" charset="0"/>
                <a:hlinkClick r:id="rId4"/>
              </a:rPr>
              <a:t>health-topics</a:t>
            </a:r>
            <a:r>
              <a:rPr lang="pt-BR" b="0" i="0">
                <a:solidFill>
                  <a:srgbClr val="000000"/>
                </a:solidFill>
                <a:effectLst/>
                <a:latin typeface="Times New Roman" panose="02020603050405020304" pitchFamily="18" charset="0"/>
                <a:hlinkClick r:id="rId4"/>
              </a:rPr>
              <a:t>/</a:t>
            </a:r>
            <a:r>
              <a:rPr lang="pt-BR" b="0" i="0" err="1">
                <a:solidFill>
                  <a:srgbClr val="000000"/>
                </a:solidFill>
                <a:effectLst/>
                <a:latin typeface="Times New Roman" panose="02020603050405020304" pitchFamily="18" charset="0"/>
                <a:hlinkClick r:id="rId4"/>
              </a:rPr>
              <a:t>poliomyelitis</a:t>
            </a:r>
            <a:r>
              <a:rPr lang="pt-BR" b="0" i="0">
                <a:solidFill>
                  <a:srgbClr val="000000"/>
                </a:solidFill>
                <a:effectLst/>
                <a:latin typeface="Times New Roman" panose="02020603050405020304" pitchFamily="18" charset="0"/>
                <a:hlinkClick r:id="rId4"/>
              </a:rPr>
              <a:t>#</a:t>
            </a:r>
            <a:r>
              <a:rPr lang="pt-BR" b="0" i="0" err="1">
                <a:solidFill>
                  <a:srgbClr val="000000"/>
                </a:solidFill>
                <a:effectLst/>
                <a:latin typeface="Times New Roman" panose="02020603050405020304" pitchFamily="18" charset="0"/>
                <a:hlinkClick r:id="rId4"/>
              </a:rPr>
              <a:t>tab</a:t>
            </a:r>
            <a:r>
              <a:rPr lang="pt-BR" b="0" i="0">
                <a:solidFill>
                  <a:srgbClr val="000000"/>
                </a:solidFill>
                <a:effectLst/>
                <a:latin typeface="Times New Roman" panose="02020603050405020304" pitchFamily="18" charset="0"/>
                <a:hlinkClick r:id="rId4"/>
              </a:rPr>
              <a:t>=tab_1</a:t>
            </a:r>
            <a:r>
              <a:rPr lang="pt-BR" b="0" i="0">
                <a:solidFill>
                  <a:srgbClr val="000000"/>
                </a:solidFill>
                <a:effectLst/>
                <a:latin typeface="Times New Roman" panose="02020603050405020304" pitchFamily="18" charset="0"/>
              </a:rPr>
              <a:t>(</a:t>
            </a:r>
            <a:r>
              <a:rPr lang="pt-BR" b="0" i="0" err="1">
                <a:solidFill>
                  <a:srgbClr val="000000"/>
                </a:solidFill>
                <a:effectLst/>
                <a:latin typeface="Times New Roman" panose="02020603050405020304" pitchFamily="18" charset="0"/>
              </a:rPr>
              <a:t>Accessed</a:t>
            </a:r>
            <a:r>
              <a:rPr lang="pt-BR" b="0" i="0">
                <a:solidFill>
                  <a:srgbClr val="000000"/>
                </a:solidFill>
                <a:effectLst/>
                <a:latin typeface="Times New Roman" panose="02020603050405020304" pitchFamily="18" charset="0"/>
              </a:rPr>
              <a:t>: 9 March 2026).</a:t>
            </a:r>
          </a:p>
          <a:p>
            <a:pPr algn="l">
              <a:lnSpc>
                <a:spcPts val="1620"/>
              </a:lnSpc>
              <a:spcAft>
                <a:spcPts val="600"/>
              </a:spcAft>
              <a:buNone/>
            </a:pPr>
            <a:r>
              <a:rPr lang="pt-BR" b="0" i="0">
                <a:solidFill>
                  <a:srgbClr val="000000"/>
                </a:solidFill>
                <a:effectLst/>
                <a:latin typeface="-webkit-standard"/>
              </a:rPr>
              <a:t> </a:t>
            </a:r>
          </a:p>
        </p:txBody>
      </p:sp>
    </p:spTree>
    <p:extLst>
      <p:ext uri="{BB962C8B-B14F-4D97-AF65-F5344CB8AC3E}">
        <p14:creationId xmlns:p14="http://schemas.microsoft.com/office/powerpoint/2010/main" val="19274135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26</Slides>
  <Notes>6</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Polio</vt:lpstr>
      <vt:lpstr>PowerPoint Presentation</vt:lpstr>
      <vt:lpstr>Main Approaches to Measuring Outbreaks </vt:lpstr>
      <vt:lpstr>Environmental Surveillance (Sewage)</vt:lpstr>
      <vt:lpstr> Clinical Surveillance and Population Data</vt:lpstr>
      <vt:lpstr>Critical Analysis of UK Strategies</vt:lpstr>
      <vt:lpstr>Summary and Conclusion </vt:lpstr>
      <vt:lpstr>References</vt:lpstr>
      <vt:lpstr>PowerPoint Presentation</vt:lpstr>
      <vt:lpstr>Public Health Surveillance System</vt:lpstr>
      <vt:lpstr>PowerPoint Presentation</vt:lpstr>
      <vt:lpstr>PowerPoint Presentation</vt:lpstr>
      <vt:lpstr>References</vt:lpstr>
      <vt:lpstr>PowerPoint Presentation</vt:lpstr>
      <vt:lpstr>PowerPoint Presentation</vt:lpstr>
      <vt:lpstr> References</vt:lpstr>
      <vt:lpstr>Policies and strategies for maintaining public health</vt:lpstr>
      <vt:lpstr>Continued (Policies and strategies for maintaining public health)</vt:lpstr>
      <vt:lpstr>Continued (Policies and strategies for maintaining public health)</vt:lpstr>
      <vt:lpstr>Continued (Policies and strategies for maintaining public health)</vt:lpstr>
      <vt:lpstr>Relevance in the Current Era</vt:lpstr>
      <vt:lpstr>References</vt:lpstr>
      <vt:lpstr>What health education will you give to neighbourhood to prevent outbreak ?</vt:lpstr>
      <vt:lpstr>Protect your self</vt:lpstr>
      <vt:lpstr>                  Protect your self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polio</dc:title>
  <dc:creator>Danielle Leigh Henry (2516166)</dc:creator>
  <cp:revision>1</cp:revision>
  <dcterms:created xsi:type="dcterms:W3CDTF">2026-02-12T17:12:07Z</dcterms:created>
  <dcterms:modified xsi:type="dcterms:W3CDTF">2026-03-13T14:10:09Z</dcterms:modified>
</cp:coreProperties>
</file>