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3"/>
  </p:notesMasterIdLst>
  <p:sldIdLst>
    <p:sldId id="269" r:id="rId2"/>
  </p:sldIdLst>
  <p:sldSz cx="21599525" cy="215995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A9855FE-E8A8-B64E-915A-CA58733C24A0}">
          <p14:sldIdLst/>
        </p14:section>
        <p14:section name="Poster" id="{7D9743B4-E921-BE41-8443-041F91C551CD}">
          <p14:sldIdLst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F9D"/>
    <a:srgbClr val="009D78"/>
    <a:srgbClr val="00B6D4"/>
    <a:srgbClr val="00D0D3"/>
    <a:srgbClr val="2AD3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55"/>
    <p:restoredTop sz="94762"/>
  </p:normalViewPr>
  <p:slideViewPr>
    <p:cSldViewPr snapToGrid="0">
      <p:cViewPr varScale="1">
        <p:scale>
          <a:sx n="38" d="100"/>
          <a:sy n="38" d="100"/>
        </p:scale>
        <p:origin x="2888" y="232"/>
      </p:cViewPr>
      <p:guideLst/>
    </p:cSldViewPr>
  </p:slideViewPr>
  <p:notesTextViewPr>
    <p:cViewPr>
      <p:scale>
        <a:sx n="110" d="100"/>
        <a:sy n="11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9EA5F-4822-514C-955E-FE5D970F5D6D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885950" y="1143000"/>
            <a:ext cx="30861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D89A4-A2BD-B54B-A61E-FC9B0719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52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1pPr>
    <a:lvl2pPr marL="679526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2pPr>
    <a:lvl3pPr marL="1359050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3pPr>
    <a:lvl4pPr marL="2038575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4pPr>
    <a:lvl5pPr marL="2718100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5pPr>
    <a:lvl6pPr marL="3397625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6pPr>
    <a:lvl7pPr marL="4077149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7pPr>
    <a:lvl8pPr marL="4756675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8pPr>
    <a:lvl9pPr marL="5436199" algn="l" defTabSz="1359050" rtl="0" eaLnBrk="1" latinLnBrk="0" hangingPunct="1">
      <a:defRPr sz="178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5950" y="1143000"/>
            <a:ext cx="30861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89A4-A2BD-B54B-A61E-FC9B07196FE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514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965" y="3534924"/>
            <a:ext cx="18359596" cy="7519835"/>
          </a:xfrm>
        </p:spPr>
        <p:txBody>
          <a:bodyPr anchor="b"/>
          <a:lstStyle>
            <a:lvl1pPr algn="ctr">
              <a:defRPr sz="1417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941" y="11344752"/>
            <a:ext cx="16199644" cy="5214884"/>
          </a:xfrm>
        </p:spPr>
        <p:txBody>
          <a:bodyPr/>
          <a:lstStyle>
            <a:lvl1pPr marL="0" indent="0" algn="ctr">
              <a:buNone/>
              <a:defRPr sz="5669"/>
            </a:lvl1pPr>
            <a:lvl2pPr marL="1079998" indent="0" algn="ctr">
              <a:buNone/>
              <a:defRPr sz="4724"/>
            </a:lvl2pPr>
            <a:lvl3pPr marL="2159996" indent="0" algn="ctr">
              <a:buNone/>
              <a:defRPr sz="4252"/>
            </a:lvl3pPr>
            <a:lvl4pPr marL="3239994" indent="0" algn="ctr">
              <a:buNone/>
              <a:defRPr sz="3780"/>
            </a:lvl4pPr>
            <a:lvl5pPr marL="4319991" indent="0" algn="ctr">
              <a:buNone/>
              <a:defRPr sz="3780"/>
            </a:lvl5pPr>
            <a:lvl6pPr marL="5399989" indent="0" algn="ctr">
              <a:buNone/>
              <a:defRPr sz="3780"/>
            </a:lvl6pPr>
            <a:lvl7pPr marL="6479987" indent="0" algn="ctr">
              <a:buNone/>
              <a:defRPr sz="3780"/>
            </a:lvl7pPr>
            <a:lvl8pPr marL="7559985" indent="0" algn="ctr">
              <a:buNone/>
              <a:defRPr sz="3780"/>
            </a:lvl8pPr>
            <a:lvl9pPr marL="8639983" indent="0" algn="ctr">
              <a:buNone/>
              <a:defRPr sz="378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987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669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19" y="5384888"/>
            <a:ext cx="18629590" cy="8984801"/>
          </a:xfrm>
        </p:spPr>
        <p:txBody>
          <a:bodyPr anchor="b"/>
          <a:lstStyle>
            <a:lvl1pPr>
              <a:defRPr sz="1417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719" y="14454688"/>
            <a:ext cx="18629590" cy="4724895"/>
          </a:xfrm>
        </p:spPr>
        <p:txBody>
          <a:bodyPr/>
          <a:lstStyle>
            <a:lvl1pPr marL="0" indent="0">
              <a:buNone/>
              <a:defRPr sz="5669">
                <a:solidFill>
                  <a:schemeClr val="tx1">
                    <a:tint val="82000"/>
                  </a:schemeClr>
                </a:solidFill>
              </a:defRPr>
            </a:lvl1pPr>
            <a:lvl2pPr marL="1079998" indent="0">
              <a:buNone/>
              <a:defRPr sz="4724">
                <a:solidFill>
                  <a:schemeClr val="tx1">
                    <a:tint val="82000"/>
                  </a:schemeClr>
                </a:solidFill>
              </a:defRPr>
            </a:lvl2pPr>
            <a:lvl3pPr marL="2159996" indent="0">
              <a:buNone/>
              <a:defRPr sz="4252">
                <a:solidFill>
                  <a:schemeClr val="tx1">
                    <a:tint val="82000"/>
                  </a:schemeClr>
                </a:solidFill>
              </a:defRPr>
            </a:lvl3pPr>
            <a:lvl4pPr marL="3239994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4pPr>
            <a:lvl5pPr marL="4319991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5pPr>
            <a:lvl6pPr marL="5399989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6pPr>
            <a:lvl7pPr marL="6479987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7pPr>
            <a:lvl8pPr marL="7559985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8pPr>
            <a:lvl9pPr marL="8639983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54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967" y="5749874"/>
            <a:ext cx="9179798" cy="137047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34760" y="5749874"/>
            <a:ext cx="9179798" cy="137047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961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781" y="1149979"/>
            <a:ext cx="18629590" cy="417491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7783" y="5294885"/>
            <a:ext cx="9137610" cy="2594941"/>
          </a:xfrm>
        </p:spPr>
        <p:txBody>
          <a:bodyPr anchor="b"/>
          <a:lstStyle>
            <a:lvl1pPr marL="0" indent="0">
              <a:buNone/>
              <a:defRPr sz="5669" b="1"/>
            </a:lvl1pPr>
            <a:lvl2pPr marL="1079998" indent="0">
              <a:buNone/>
              <a:defRPr sz="4724" b="1"/>
            </a:lvl2pPr>
            <a:lvl3pPr marL="2159996" indent="0">
              <a:buNone/>
              <a:defRPr sz="4252" b="1"/>
            </a:lvl3pPr>
            <a:lvl4pPr marL="3239994" indent="0">
              <a:buNone/>
              <a:defRPr sz="3780" b="1"/>
            </a:lvl4pPr>
            <a:lvl5pPr marL="4319991" indent="0">
              <a:buNone/>
              <a:defRPr sz="3780" b="1"/>
            </a:lvl5pPr>
            <a:lvl6pPr marL="5399989" indent="0">
              <a:buNone/>
              <a:defRPr sz="3780" b="1"/>
            </a:lvl6pPr>
            <a:lvl7pPr marL="6479987" indent="0">
              <a:buNone/>
              <a:defRPr sz="3780" b="1"/>
            </a:lvl7pPr>
            <a:lvl8pPr marL="7559985" indent="0">
              <a:buNone/>
              <a:defRPr sz="3780" b="1"/>
            </a:lvl8pPr>
            <a:lvl9pPr marL="8639983" indent="0">
              <a:buNone/>
              <a:defRPr sz="37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7783" y="7889827"/>
            <a:ext cx="9137610" cy="116047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934761" y="5294885"/>
            <a:ext cx="9182611" cy="2594941"/>
          </a:xfrm>
        </p:spPr>
        <p:txBody>
          <a:bodyPr anchor="b"/>
          <a:lstStyle>
            <a:lvl1pPr marL="0" indent="0">
              <a:buNone/>
              <a:defRPr sz="5669" b="1"/>
            </a:lvl1pPr>
            <a:lvl2pPr marL="1079998" indent="0">
              <a:buNone/>
              <a:defRPr sz="4724" b="1"/>
            </a:lvl2pPr>
            <a:lvl3pPr marL="2159996" indent="0">
              <a:buNone/>
              <a:defRPr sz="4252" b="1"/>
            </a:lvl3pPr>
            <a:lvl4pPr marL="3239994" indent="0">
              <a:buNone/>
              <a:defRPr sz="3780" b="1"/>
            </a:lvl4pPr>
            <a:lvl5pPr marL="4319991" indent="0">
              <a:buNone/>
              <a:defRPr sz="3780" b="1"/>
            </a:lvl5pPr>
            <a:lvl6pPr marL="5399989" indent="0">
              <a:buNone/>
              <a:defRPr sz="3780" b="1"/>
            </a:lvl6pPr>
            <a:lvl7pPr marL="6479987" indent="0">
              <a:buNone/>
              <a:defRPr sz="3780" b="1"/>
            </a:lvl7pPr>
            <a:lvl8pPr marL="7559985" indent="0">
              <a:buNone/>
              <a:defRPr sz="3780" b="1"/>
            </a:lvl8pPr>
            <a:lvl9pPr marL="8639983" indent="0">
              <a:buNone/>
              <a:defRPr sz="37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934761" y="7889827"/>
            <a:ext cx="9182611" cy="116047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131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864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18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781" y="1439968"/>
            <a:ext cx="6966409" cy="5039889"/>
          </a:xfrm>
        </p:spPr>
        <p:txBody>
          <a:bodyPr anchor="b"/>
          <a:lstStyle>
            <a:lvl1pPr>
              <a:defRPr sz="755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82611" y="3109937"/>
            <a:ext cx="10934760" cy="15349662"/>
          </a:xfrm>
        </p:spPr>
        <p:txBody>
          <a:bodyPr/>
          <a:lstStyle>
            <a:lvl1pPr>
              <a:defRPr sz="7559"/>
            </a:lvl1pPr>
            <a:lvl2pPr>
              <a:defRPr sz="6614"/>
            </a:lvl2pPr>
            <a:lvl3pPr>
              <a:defRPr sz="5669"/>
            </a:lvl3pPr>
            <a:lvl4pPr>
              <a:defRPr sz="4724"/>
            </a:lvl4pPr>
            <a:lvl5pPr>
              <a:defRPr sz="4724"/>
            </a:lvl5pPr>
            <a:lvl6pPr>
              <a:defRPr sz="4724"/>
            </a:lvl6pPr>
            <a:lvl7pPr>
              <a:defRPr sz="4724"/>
            </a:lvl7pPr>
            <a:lvl8pPr>
              <a:defRPr sz="4724"/>
            </a:lvl8pPr>
            <a:lvl9pPr>
              <a:defRPr sz="472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7781" y="6479857"/>
            <a:ext cx="6966409" cy="12004738"/>
          </a:xfrm>
        </p:spPr>
        <p:txBody>
          <a:bodyPr/>
          <a:lstStyle>
            <a:lvl1pPr marL="0" indent="0">
              <a:buNone/>
              <a:defRPr sz="3780"/>
            </a:lvl1pPr>
            <a:lvl2pPr marL="1079998" indent="0">
              <a:buNone/>
              <a:defRPr sz="3307"/>
            </a:lvl2pPr>
            <a:lvl3pPr marL="2159996" indent="0">
              <a:buNone/>
              <a:defRPr sz="2835"/>
            </a:lvl3pPr>
            <a:lvl4pPr marL="3239994" indent="0">
              <a:buNone/>
              <a:defRPr sz="2362"/>
            </a:lvl4pPr>
            <a:lvl5pPr marL="4319991" indent="0">
              <a:buNone/>
              <a:defRPr sz="2362"/>
            </a:lvl5pPr>
            <a:lvl6pPr marL="5399989" indent="0">
              <a:buNone/>
              <a:defRPr sz="2362"/>
            </a:lvl6pPr>
            <a:lvl7pPr marL="6479987" indent="0">
              <a:buNone/>
              <a:defRPr sz="2362"/>
            </a:lvl7pPr>
            <a:lvl8pPr marL="7559985" indent="0">
              <a:buNone/>
              <a:defRPr sz="2362"/>
            </a:lvl8pPr>
            <a:lvl9pPr marL="8639983" indent="0">
              <a:buNone/>
              <a:defRPr sz="236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410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781" y="1439968"/>
            <a:ext cx="6966409" cy="5039889"/>
          </a:xfrm>
        </p:spPr>
        <p:txBody>
          <a:bodyPr anchor="b"/>
          <a:lstStyle>
            <a:lvl1pPr>
              <a:defRPr sz="755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82611" y="3109937"/>
            <a:ext cx="10934760" cy="15349662"/>
          </a:xfrm>
        </p:spPr>
        <p:txBody>
          <a:bodyPr anchor="t"/>
          <a:lstStyle>
            <a:lvl1pPr marL="0" indent="0">
              <a:buNone/>
              <a:defRPr sz="7559"/>
            </a:lvl1pPr>
            <a:lvl2pPr marL="1079998" indent="0">
              <a:buNone/>
              <a:defRPr sz="6614"/>
            </a:lvl2pPr>
            <a:lvl3pPr marL="2159996" indent="0">
              <a:buNone/>
              <a:defRPr sz="5669"/>
            </a:lvl3pPr>
            <a:lvl4pPr marL="3239994" indent="0">
              <a:buNone/>
              <a:defRPr sz="4724"/>
            </a:lvl4pPr>
            <a:lvl5pPr marL="4319991" indent="0">
              <a:buNone/>
              <a:defRPr sz="4724"/>
            </a:lvl5pPr>
            <a:lvl6pPr marL="5399989" indent="0">
              <a:buNone/>
              <a:defRPr sz="4724"/>
            </a:lvl6pPr>
            <a:lvl7pPr marL="6479987" indent="0">
              <a:buNone/>
              <a:defRPr sz="4724"/>
            </a:lvl7pPr>
            <a:lvl8pPr marL="7559985" indent="0">
              <a:buNone/>
              <a:defRPr sz="4724"/>
            </a:lvl8pPr>
            <a:lvl9pPr marL="8639983" indent="0">
              <a:buNone/>
              <a:defRPr sz="472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7781" y="6479857"/>
            <a:ext cx="6966409" cy="12004738"/>
          </a:xfrm>
        </p:spPr>
        <p:txBody>
          <a:bodyPr/>
          <a:lstStyle>
            <a:lvl1pPr marL="0" indent="0">
              <a:buNone/>
              <a:defRPr sz="3780"/>
            </a:lvl1pPr>
            <a:lvl2pPr marL="1079998" indent="0">
              <a:buNone/>
              <a:defRPr sz="3307"/>
            </a:lvl2pPr>
            <a:lvl3pPr marL="2159996" indent="0">
              <a:buNone/>
              <a:defRPr sz="2835"/>
            </a:lvl3pPr>
            <a:lvl4pPr marL="3239994" indent="0">
              <a:buNone/>
              <a:defRPr sz="2362"/>
            </a:lvl4pPr>
            <a:lvl5pPr marL="4319991" indent="0">
              <a:buNone/>
              <a:defRPr sz="2362"/>
            </a:lvl5pPr>
            <a:lvl6pPr marL="5399989" indent="0">
              <a:buNone/>
              <a:defRPr sz="2362"/>
            </a:lvl6pPr>
            <a:lvl7pPr marL="6479987" indent="0">
              <a:buNone/>
              <a:defRPr sz="2362"/>
            </a:lvl7pPr>
            <a:lvl8pPr marL="7559985" indent="0">
              <a:buNone/>
              <a:defRPr sz="2362"/>
            </a:lvl8pPr>
            <a:lvl9pPr marL="8639983" indent="0">
              <a:buNone/>
              <a:defRPr sz="236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424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161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457161" y="1149975"/>
            <a:ext cx="4657398" cy="1830459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968" y="1149975"/>
            <a:ext cx="13702199" cy="18304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353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968" y="1149979"/>
            <a:ext cx="18629590" cy="4174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968" y="5749874"/>
            <a:ext cx="18629590" cy="13704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84967" y="20019564"/>
            <a:ext cx="4859893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3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D01D7D-86EB-C044-AAD0-8A212A14DA1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154843" y="20019564"/>
            <a:ext cx="7289840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3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254665" y="20019564"/>
            <a:ext cx="4859893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3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BFA749-BF72-3D4A-B05F-0E2A0DDF9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582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2159996" rtl="0" eaLnBrk="1" latinLnBrk="0" hangingPunct="1">
        <a:lnSpc>
          <a:spcPct val="90000"/>
        </a:lnSpc>
        <a:spcBef>
          <a:spcPct val="0"/>
        </a:spcBef>
        <a:buNone/>
        <a:defRPr sz="1039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9999" indent="-539999" algn="l" defTabSz="2159996" rtl="0" eaLnBrk="1" latinLnBrk="0" hangingPunct="1">
        <a:lnSpc>
          <a:spcPct val="90000"/>
        </a:lnSpc>
        <a:spcBef>
          <a:spcPts val="2362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1pPr>
      <a:lvl2pPr marL="1619997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5669" kern="1200">
          <a:solidFill>
            <a:schemeClr val="tx1"/>
          </a:solidFill>
          <a:latin typeface="+mn-lt"/>
          <a:ea typeface="+mn-ea"/>
          <a:cs typeface="+mn-cs"/>
        </a:defRPr>
      </a:lvl2pPr>
      <a:lvl3pPr marL="2699995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724" kern="1200">
          <a:solidFill>
            <a:schemeClr val="tx1"/>
          </a:solidFill>
          <a:latin typeface="+mn-lt"/>
          <a:ea typeface="+mn-ea"/>
          <a:cs typeface="+mn-cs"/>
        </a:defRPr>
      </a:lvl3pPr>
      <a:lvl4pPr marL="3779992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252" kern="1200">
          <a:solidFill>
            <a:schemeClr val="tx1"/>
          </a:solidFill>
          <a:latin typeface="+mn-lt"/>
          <a:ea typeface="+mn-ea"/>
          <a:cs typeface="+mn-cs"/>
        </a:defRPr>
      </a:lvl4pPr>
      <a:lvl5pPr marL="4859990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252" kern="1200">
          <a:solidFill>
            <a:schemeClr val="tx1"/>
          </a:solidFill>
          <a:latin typeface="+mn-lt"/>
          <a:ea typeface="+mn-ea"/>
          <a:cs typeface="+mn-cs"/>
        </a:defRPr>
      </a:lvl5pPr>
      <a:lvl6pPr marL="5939988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252" kern="1200">
          <a:solidFill>
            <a:schemeClr val="tx1"/>
          </a:solidFill>
          <a:latin typeface="+mn-lt"/>
          <a:ea typeface="+mn-ea"/>
          <a:cs typeface="+mn-cs"/>
        </a:defRPr>
      </a:lvl6pPr>
      <a:lvl7pPr marL="7019986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252" kern="1200">
          <a:solidFill>
            <a:schemeClr val="tx1"/>
          </a:solidFill>
          <a:latin typeface="+mn-lt"/>
          <a:ea typeface="+mn-ea"/>
          <a:cs typeface="+mn-cs"/>
        </a:defRPr>
      </a:lvl7pPr>
      <a:lvl8pPr marL="8099984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252" kern="1200">
          <a:solidFill>
            <a:schemeClr val="tx1"/>
          </a:solidFill>
          <a:latin typeface="+mn-lt"/>
          <a:ea typeface="+mn-ea"/>
          <a:cs typeface="+mn-cs"/>
        </a:defRPr>
      </a:lvl8pPr>
      <a:lvl9pPr marL="9179982" indent="-539999" algn="l" defTabSz="2159996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425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1pPr>
      <a:lvl2pPr marL="1079998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2pPr>
      <a:lvl3pPr marL="2159996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3pPr>
      <a:lvl4pPr marL="3239994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4pPr>
      <a:lvl5pPr marL="4319991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5pPr>
      <a:lvl6pPr marL="5399989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6pPr>
      <a:lvl7pPr marL="6479987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7pPr>
      <a:lvl8pPr marL="7559985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8pPr>
      <a:lvl9pPr marL="8639983" algn="l" defTabSz="2159996" rtl="0" eaLnBrk="1" latinLnBrk="0" hangingPunct="1">
        <a:defRPr sz="425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jpg"/><Relationship Id="rId12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2620333-C0C4-028A-6736-FF43A2DE89EF}"/>
              </a:ext>
            </a:extLst>
          </p:cNvPr>
          <p:cNvSpPr/>
          <p:nvPr/>
        </p:nvSpPr>
        <p:spPr>
          <a:xfrm>
            <a:off x="-3656448" y="10967150"/>
            <a:ext cx="9677970" cy="66911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76C746D-FF5C-E04F-795C-40B3CDDEDEFC}"/>
              </a:ext>
            </a:extLst>
          </p:cNvPr>
          <p:cNvSpPr/>
          <p:nvPr/>
        </p:nvSpPr>
        <p:spPr>
          <a:xfrm>
            <a:off x="-3631240" y="4444576"/>
            <a:ext cx="9581673" cy="669118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E42689-81D4-8164-7DB7-6F8F8C16BF3E}"/>
              </a:ext>
            </a:extLst>
          </p:cNvPr>
          <p:cNvSpPr/>
          <p:nvPr/>
        </p:nvSpPr>
        <p:spPr>
          <a:xfrm>
            <a:off x="-3656449" y="17542703"/>
            <a:ext cx="9364533" cy="663820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9D43BF-CA97-3283-9686-61E63566A280}"/>
              </a:ext>
            </a:extLst>
          </p:cNvPr>
          <p:cNvSpPr/>
          <p:nvPr/>
        </p:nvSpPr>
        <p:spPr>
          <a:xfrm>
            <a:off x="13709486" y="17181210"/>
            <a:ext cx="11489252" cy="674089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EC69D2-A5D1-36F2-8297-DB8A8F3A66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904626" y="7482574"/>
            <a:ext cx="7788648" cy="940170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0DB29D6-BF4D-F6BE-5D19-9DCE48EA0A68}"/>
              </a:ext>
            </a:extLst>
          </p:cNvPr>
          <p:cNvSpPr/>
          <p:nvPr/>
        </p:nvSpPr>
        <p:spPr>
          <a:xfrm>
            <a:off x="13750503" y="5763966"/>
            <a:ext cx="11423024" cy="70197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2">
                <a:shade val="15000"/>
              </a:schemeClr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25BA8C-4C22-D75D-65B8-B78B8680E68B}"/>
              </a:ext>
            </a:extLst>
          </p:cNvPr>
          <p:cNvSpPr/>
          <p:nvPr/>
        </p:nvSpPr>
        <p:spPr>
          <a:xfrm>
            <a:off x="13807734" y="-2223382"/>
            <a:ext cx="11423024" cy="798169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79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2BF1D5-94CC-6989-AEB0-211C6E24DDB3}"/>
              </a:ext>
            </a:extLst>
          </p:cNvPr>
          <p:cNvSpPr/>
          <p:nvPr/>
        </p:nvSpPr>
        <p:spPr>
          <a:xfrm>
            <a:off x="-3631238" y="-2223383"/>
            <a:ext cx="9581673" cy="6691185"/>
          </a:xfrm>
          <a:prstGeom prst="rect">
            <a:avLst/>
          </a:prstGeom>
          <a:solidFill>
            <a:srgbClr val="008F9D"/>
          </a:solidFill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68F6C9-4F66-D056-0B38-4E31627FA20A}"/>
              </a:ext>
            </a:extLst>
          </p:cNvPr>
          <p:cNvSpPr/>
          <p:nvPr/>
        </p:nvSpPr>
        <p:spPr>
          <a:xfrm>
            <a:off x="5958411" y="-2223382"/>
            <a:ext cx="7751074" cy="792284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119D585-0069-0343-EF8B-666644123B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2423715" y="22738874"/>
            <a:ext cx="2775024" cy="12452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06BF52C-5E32-011A-F1BF-ECDE7151ED1E}"/>
              </a:ext>
            </a:extLst>
          </p:cNvPr>
          <p:cNvSpPr txBox="1"/>
          <p:nvPr/>
        </p:nvSpPr>
        <p:spPr>
          <a:xfrm>
            <a:off x="5939935" y="5762028"/>
            <a:ext cx="8038156" cy="147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79" b="1" dirty="0">
                <a:latin typeface="Arial" panose="020B0604020202020204" pitchFamily="34" charset="0"/>
                <a:cs typeface="Arial" panose="020B0604020202020204" pitchFamily="34" charset="0"/>
              </a:rPr>
              <a:t>MASTERING EMOTIONAL   INTELLIGENCE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256813-F08A-1099-6F9E-12ED08B6DD0B}"/>
              </a:ext>
            </a:extLst>
          </p:cNvPr>
          <p:cNvSpPr/>
          <p:nvPr/>
        </p:nvSpPr>
        <p:spPr>
          <a:xfrm>
            <a:off x="5615896" y="16884283"/>
            <a:ext cx="8093593" cy="703782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8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05741A-B199-94C0-05E5-ECCFAD77CF9A}"/>
              </a:ext>
            </a:extLst>
          </p:cNvPr>
          <p:cNvSpPr txBox="1"/>
          <p:nvPr/>
        </p:nvSpPr>
        <p:spPr>
          <a:xfrm>
            <a:off x="-3515170" y="-1879486"/>
            <a:ext cx="5512979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5D448A9-AEDD-CA33-08CA-ABF899570037}"/>
              </a:ext>
            </a:extLst>
          </p:cNvPr>
          <p:cNvSpPr txBox="1"/>
          <p:nvPr/>
        </p:nvSpPr>
        <p:spPr>
          <a:xfrm>
            <a:off x="1324356" y="-969257"/>
            <a:ext cx="3759755" cy="585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Express  thoughts clearly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Don’t be scared of other judgement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Don’t judge others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Acknowledge emotions</a:t>
            </a:r>
          </a:p>
          <a:p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3B9834-594E-8E09-D50F-669B47AEE19D}"/>
              </a:ext>
            </a:extLst>
          </p:cNvPr>
          <p:cNvSpPr txBox="1"/>
          <p:nvPr/>
        </p:nvSpPr>
        <p:spPr>
          <a:xfrm>
            <a:off x="-3560708" y="-980968"/>
            <a:ext cx="4635251" cy="31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  <a:endParaRPr lang="en-GB" sz="288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Build trust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Gain respect</a:t>
            </a:r>
          </a:p>
          <a:p>
            <a:endParaRPr lang="en-GB" sz="288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8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A1A2643-58C1-0A43-39A0-14D118C6CDB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3775713" y="21836897"/>
            <a:ext cx="3551933" cy="19979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3310A91-2295-8828-9E68-5742796F12A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-3631239" y="1780442"/>
            <a:ext cx="5006308" cy="262466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61C200F-B8BC-AE6C-8982-63DD37CEBE7B}"/>
              </a:ext>
            </a:extLst>
          </p:cNvPr>
          <p:cNvSpPr txBox="1"/>
          <p:nvPr/>
        </p:nvSpPr>
        <p:spPr>
          <a:xfrm>
            <a:off x="7146650" y="-2108954"/>
            <a:ext cx="6404173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06533B-25F0-8B9F-CC54-91E8F675BB11}"/>
              </a:ext>
            </a:extLst>
          </p:cNvPr>
          <p:cNvSpPr txBox="1"/>
          <p:nvPr/>
        </p:nvSpPr>
        <p:spPr>
          <a:xfrm>
            <a:off x="6029884" y="-857888"/>
            <a:ext cx="3615774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Better Decision Making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Fewer mistakes in the long run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Enhanced judgement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5EB980-F04D-B07F-9CF0-90F4D3077ACC}"/>
              </a:ext>
            </a:extLst>
          </p:cNvPr>
          <p:cNvSpPr txBox="1"/>
          <p:nvPr/>
        </p:nvSpPr>
        <p:spPr>
          <a:xfrm>
            <a:off x="9690553" y="-917501"/>
            <a:ext cx="3410457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Think Critically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Listen to others' perspective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Weigh pros and cons</a:t>
            </a:r>
          </a:p>
          <a:p>
            <a:endParaRPr lang="en-GB" sz="2880" dirty="0"/>
          </a:p>
          <a:p>
            <a:endParaRPr lang="en-GB" sz="288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A6E67F4-7F43-A3B5-6F0E-82FEA69E691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5931700" y="3087241"/>
            <a:ext cx="3780427" cy="267106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0520873-F36A-5670-FCCA-53CC8B786334}"/>
              </a:ext>
            </a:extLst>
          </p:cNvPr>
          <p:cNvSpPr txBox="1"/>
          <p:nvPr/>
        </p:nvSpPr>
        <p:spPr>
          <a:xfrm>
            <a:off x="16697389" y="-1935333"/>
            <a:ext cx="6907435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D5D63E6-09EF-AEFF-3710-D4DC5CBB2EB1}"/>
              </a:ext>
            </a:extLst>
          </p:cNvPr>
          <p:cNvSpPr txBox="1"/>
          <p:nvPr/>
        </p:nvSpPr>
        <p:spPr>
          <a:xfrm>
            <a:off x="13978091" y="-849082"/>
            <a:ext cx="3694255" cy="3489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99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Reduce Stress and Anxiety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Positive thinking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Be adaptable</a:t>
            </a:r>
          </a:p>
          <a:p>
            <a:endParaRPr lang="en-GB" sz="288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1D9D283-32E1-CA76-CE9C-950030CB80D2}"/>
              </a:ext>
            </a:extLst>
          </p:cNvPr>
          <p:cNvSpPr txBox="1"/>
          <p:nvPr/>
        </p:nvSpPr>
        <p:spPr>
          <a:xfrm>
            <a:off x="18835961" y="-918591"/>
            <a:ext cx="5914275" cy="4474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99" b="1" dirty="0"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Be more positive about myself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Stop overthinking when it’s useless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Create smart and small goals to reach the big goal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Learn from mistakes</a:t>
            </a:r>
          </a:p>
          <a:p>
            <a:endParaRPr lang="en-GB" sz="288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95276ED-C05E-294E-00C7-3B5BD5A262D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3807734" y="3644013"/>
            <a:ext cx="4099005" cy="214514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242AB72-822D-0FB7-D325-C31CF95DBA9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3051262" y="8372613"/>
            <a:ext cx="2763147" cy="276314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0669351-00EB-EDD5-4028-81B75EDF785C}"/>
              </a:ext>
            </a:extLst>
          </p:cNvPr>
          <p:cNvSpPr txBox="1"/>
          <p:nvPr/>
        </p:nvSpPr>
        <p:spPr>
          <a:xfrm>
            <a:off x="-1002736" y="4677102"/>
            <a:ext cx="4767519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PHYSICAL HEALTH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96A3B13-9669-7583-9007-4FA0EFEC47EB}"/>
              </a:ext>
            </a:extLst>
          </p:cNvPr>
          <p:cNvSpPr txBox="1"/>
          <p:nvPr/>
        </p:nvSpPr>
        <p:spPr>
          <a:xfrm>
            <a:off x="14180465" y="17657590"/>
            <a:ext cx="5970644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PERFORMANCE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9B6E14C-CBDC-0F2E-75D5-B5381E80AB9E}"/>
              </a:ext>
            </a:extLst>
          </p:cNvPr>
          <p:cNvSpPr txBox="1"/>
          <p:nvPr/>
        </p:nvSpPr>
        <p:spPr>
          <a:xfrm>
            <a:off x="13906750" y="18483851"/>
            <a:ext cx="4952134" cy="3489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99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Trust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Communication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reliable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Productivity</a:t>
            </a:r>
          </a:p>
          <a:p>
            <a:endParaRPr lang="en-GB" sz="288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FAB3918-BA5B-0778-B49B-BC0BEDD2D6E1}"/>
              </a:ext>
            </a:extLst>
          </p:cNvPr>
          <p:cNvSpPr txBox="1"/>
          <p:nvPr/>
        </p:nvSpPr>
        <p:spPr>
          <a:xfrm>
            <a:off x="19246997" y="18507483"/>
            <a:ext cx="4952134" cy="4474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99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positive and take initiative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the long-term goal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and receive feedback from your colleagues</a:t>
            </a:r>
          </a:p>
          <a:p>
            <a:endParaRPr lang="en-GB" sz="2880" dirty="0">
              <a:solidFill>
                <a:schemeClr val="bg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D081161-C107-02D8-E895-D88EDEB63413}"/>
              </a:ext>
            </a:extLst>
          </p:cNvPr>
          <p:cNvSpPr txBox="1"/>
          <p:nvPr/>
        </p:nvSpPr>
        <p:spPr>
          <a:xfrm>
            <a:off x="-3591499" y="5294606"/>
            <a:ext cx="3678760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Be in better shape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Have quality sleep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Increased confidence and self-esteem</a:t>
            </a:r>
          </a:p>
          <a:p>
            <a:endParaRPr lang="en-GB" sz="288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972D1E1-1CEF-0E02-AC91-BAAB8F511003}"/>
              </a:ext>
            </a:extLst>
          </p:cNvPr>
          <p:cNvSpPr txBox="1"/>
          <p:nvPr/>
        </p:nvSpPr>
        <p:spPr>
          <a:xfrm>
            <a:off x="875263" y="5369067"/>
            <a:ext cx="4643043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Train more often 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Eat healthier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Don’t compare myself to others</a:t>
            </a:r>
          </a:p>
          <a:p>
            <a:endParaRPr lang="en-GB" sz="288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FA34BB7-9771-12B3-61E6-20244375D1DC}"/>
              </a:ext>
            </a:extLst>
          </p:cNvPr>
          <p:cNvSpPr txBox="1"/>
          <p:nvPr/>
        </p:nvSpPr>
        <p:spPr>
          <a:xfrm>
            <a:off x="6889885" y="17194291"/>
            <a:ext cx="6138255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latin typeface="Arial" panose="020B0604020202020204" pitchFamily="34" charset="0"/>
                <a:cs typeface="Arial" panose="020B0604020202020204" pitchFamily="34" charset="0"/>
              </a:rPr>
              <a:t>SOCIAL INTELLIGENCE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A2F0862-A868-6C78-87F5-CEBBED07CDC1}"/>
              </a:ext>
            </a:extLst>
          </p:cNvPr>
          <p:cNvSpPr txBox="1"/>
          <p:nvPr/>
        </p:nvSpPr>
        <p:spPr>
          <a:xfrm>
            <a:off x="5641112" y="18603334"/>
            <a:ext cx="3963819" cy="31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Expand my network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Understanding Others</a:t>
            </a:r>
          </a:p>
          <a:p>
            <a:endParaRPr lang="en-GB" sz="288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F0FAD61-FCEB-3FEC-0742-D8ABEB9B4EE0}"/>
              </a:ext>
            </a:extLst>
          </p:cNvPr>
          <p:cNvSpPr txBox="1"/>
          <p:nvPr/>
        </p:nvSpPr>
        <p:spPr>
          <a:xfrm>
            <a:off x="10159399" y="18622630"/>
            <a:ext cx="3140861" cy="541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Learn new things every day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Be curious about different cultures 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Meet new people and get to know them</a:t>
            </a:r>
          </a:p>
          <a:p>
            <a:endParaRPr lang="en-GB" sz="288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8225983B-4317-1F1B-ED0B-3232D899AC7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5567450" y="21553672"/>
            <a:ext cx="2575273" cy="2575273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7B9EB80A-0505-A335-4293-291A24983732}"/>
              </a:ext>
            </a:extLst>
          </p:cNvPr>
          <p:cNvSpPr txBox="1"/>
          <p:nvPr/>
        </p:nvSpPr>
        <p:spPr>
          <a:xfrm>
            <a:off x="14465547" y="6112278"/>
            <a:ext cx="10765210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latin typeface="Arial" panose="020B0604020202020204" pitchFamily="34" charset="0"/>
                <a:cs typeface="Arial" panose="020B0604020202020204" pitchFamily="34" charset="0"/>
              </a:rPr>
              <a:t>RELATIONSHIP MANAGEMENT AT WORK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C19E95D-DC36-ED07-AD93-60B5F3EA741E}"/>
              </a:ext>
            </a:extLst>
          </p:cNvPr>
          <p:cNvSpPr txBox="1"/>
          <p:nvPr/>
        </p:nvSpPr>
        <p:spPr>
          <a:xfrm>
            <a:off x="13867399" y="6978524"/>
            <a:ext cx="3460247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Team Working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Clear Communication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Easier to find solutions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Team Trust</a:t>
            </a:r>
          </a:p>
          <a:p>
            <a:endParaRPr lang="en-GB" sz="288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960303E-BFF3-46C8-0C0E-6FE8F523FE0D}"/>
              </a:ext>
            </a:extLst>
          </p:cNvPr>
          <p:cNvSpPr txBox="1"/>
          <p:nvPr/>
        </p:nvSpPr>
        <p:spPr>
          <a:xfrm>
            <a:off x="18238109" y="7014253"/>
            <a:ext cx="3825999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Understand each other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Help each other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latin typeface="Arial" panose="020B0604020202020204" pitchFamily="34" charset="0"/>
                <a:cs typeface="Arial" panose="020B0604020202020204" pitchFamily="34" charset="0"/>
              </a:rPr>
              <a:t>Be more empathic</a:t>
            </a:r>
          </a:p>
          <a:p>
            <a:endParaRPr lang="en-GB" sz="2880" dirty="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6490A0D9-3D4A-78FC-1A82-37494F2F429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19833496" y="9754188"/>
            <a:ext cx="5335571" cy="299733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E00810A3-C16F-2B23-E6D0-80228C726C56}"/>
              </a:ext>
            </a:extLst>
          </p:cNvPr>
          <p:cNvSpPr txBox="1"/>
          <p:nvPr/>
        </p:nvSpPr>
        <p:spPr>
          <a:xfrm>
            <a:off x="-3083936" y="11309714"/>
            <a:ext cx="7270674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 Management with Friends and Family</a:t>
            </a:r>
            <a:endParaRPr lang="en-GB" sz="3840" b="1" dirty="0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657F9F1-1773-8E71-6409-03DA9B6518FB}"/>
              </a:ext>
            </a:extLst>
          </p:cNvPr>
          <p:cNvSpPr txBox="1"/>
          <p:nvPr/>
        </p:nvSpPr>
        <p:spPr>
          <a:xfrm>
            <a:off x="-3509372" y="12856674"/>
            <a:ext cx="3341423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and more genuine relationships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stress in the long run</a:t>
            </a:r>
          </a:p>
          <a:p>
            <a:endParaRPr lang="en-GB" sz="288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F51EC66-05A5-9275-F4A4-26820A774CF9}"/>
              </a:ext>
            </a:extLst>
          </p:cNvPr>
          <p:cNvSpPr txBox="1"/>
          <p:nvPr/>
        </p:nvSpPr>
        <p:spPr>
          <a:xfrm>
            <a:off x="181946" y="12629059"/>
            <a:ext cx="5026821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present and attentive during interactions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 appreciation for the people around you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openly and honestly about feelings</a:t>
            </a:r>
          </a:p>
          <a:p>
            <a:endParaRPr lang="en-GB" sz="2880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89125B9-B4DA-707C-28D4-613EE57F0DC8}"/>
              </a:ext>
            </a:extLst>
          </p:cNvPr>
          <p:cNvSpPr txBox="1"/>
          <p:nvPr/>
        </p:nvSpPr>
        <p:spPr>
          <a:xfrm>
            <a:off x="-2138055" y="17671821"/>
            <a:ext cx="5378907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MANAGEMENT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5DEC1BA-32C9-17EB-7511-F26C68086A25}"/>
              </a:ext>
            </a:extLst>
          </p:cNvPr>
          <p:cNvSpPr txBox="1"/>
          <p:nvPr/>
        </p:nvSpPr>
        <p:spPr>
          <a:xfrm>
            <a:off x="-3659369" y="18704441"/>
            <a:ext cx="3865388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my emotions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Decision Making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achieving goals</a:t>
            </a:r>
          </a:p>
          <a:p>
            <a:endParaRPr lang="en-GB" sz="2880" dirty="0">
              <a:solidFill>
                <a:schemeClr val="bg1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FA4337B-7D7C-E283-0A78-D9AC4AC61768}"/>
              </a:ext>
            </a:extLst>
          </p:cNvPr>
          <p:cNvSpPr txBox="1"/>
          <p:nvPr/>
        </p:nvSpPr>
        <p:spPr>
          <a:xfrm>
            <a:off x="332097" y="18824911"/>
            <a:ext cx="5378907" cy="31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a deep breath before answering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Never make promises when happy or sad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 to say no to others</a:t>
            </a:r>
          </a:p>
          <a:p>
            <a:endParaRPr lang="en-GB" sz="2880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6A2B1A59-0BE5-2081-6454-3705EB4C35B3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2581067" y="22264879"/>
            <a:ext cx="2983465" cy="1937316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99F8DF87-0EF8-1961-3477-76F69876D815}"/>
              </a:ext>
            </a:extLst>
          </p:cNvPr>
          <p:cNvSpPr/>
          <p:nvPr/>
        </p:nvSpPr>
        <p:spPr>
          <a:xfrm>
            <a:off x="13709485" y="12833020"/>
            <a:ext cx="11615330" cy="436127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8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7410977-707C-1091-AE60-34A90B10811B}"/>
              </a:ext>
            </a:extLst>
          </p:cNvPr>
          <p:cNvSpPr txBox="1"/>
          <p:nvPr/>
        </p:nvSpPr>
        <p:spPr>
          <a:xfrm>
            <a:off x="13906749" y="12938169"/>
            <a:ext cx="3772561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4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RESILIENCE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2E4DF73D-3E7E-17D4-4197-250E98FFA92B}"/>
              </a:ext>
            </a:extLst>
          </p:cNvPr>
          <p:cNvSpPr txBox="1"/>
          <p:nvPr/>
        </p:nvSpPr>
        <p:spPr>
          <a:xfrm>
            <a:off x="13922751" y="13758251"/>
            <a:ext cx="5340879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 to challenges and change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emotional strength to face difficulties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Solve problems more effectively under pressure</a:t>
            </a:r>
          </a:p>
          <a:p>
            <a:endParaRPr lang="en-GB" sz="2880" dirty="0"/>
          </a:p>
          <a:p>
            <a:endParaRPr lang="en-GB" sz="2880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035D25E-CAFF-F4C6-9B8E-B5513B53033B}"/>
              </a:ext>
            </a:extLst>
          </p:cNvPr>
          <p:cNvSpPr txBox="1"/>
          <p:nvPr/>
        </p:nvSpPr>
        <p:spPr>
          <a:xfrm>
            <a:off x="20151109" y="13406792"/>
            <a:ext cx="4599129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8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IMPROVE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Reframe setbacks as opportunities to grow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 optimistic and focus on solutions</a:t>
            </a:r>
          </a:p>
          <a:p>
            <a:pPr marL="457120" indent="-457120">
              <a:buFont typeface="Arial" panose="020B0604020202020204" pitchFamily="34" charset="0"/>
              <a:buChar char="•"/>
            </a:pPr>
            <a:r>
              <a:rPr lang="en-GB" sz="288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Seek support from trusted people when needed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D3BF795-BB8E-4506-4B9F-A01F6B0DB0C5}"/>
              </a:ext>
            </a:extLst>
          </p:cNvPr>
          <p:cNvSpPr/>
          <p:nvPr/>
        </p:nvSpPr>
        <p:spPr>
          <a:xfrm>
            <a:off x="25255967" y="-2258172"/>
            <a:ext cx="7968342" cy="2643907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3D06D52-0325-B4E7-9431-A1A2C90197BB}"/>
              </a:ext>
            </a:extLst>
          </p:cNvPr>
          <p:cNvSpPr txBox="1"/>
          <p:nvPr/>
        </p:nvSpPr>
        <p:spPr>
          <a:xfrm>
            <a:off x="25510307" y="-1935106"/>
            <a:ext cx="7771229" cy="22806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 TEST RESULT</a:t>
            </a: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SELF-AWARENESS: 5- Moderate awareness of my emotions and their impact.</a:t>
            </a: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MANAGEMENT: 8- Strong ability to regulate emotions and stay composed.</a:t>
            </a: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AWARENESS: 9- Excellent at understanding other’s emotions and empathizing.</a:t>
            </a: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 MANAGEMENT: 6- Fair ability to maintain positive relationships but with room for improvement.</a:t>
            </a:r>
          </a:p>
        </p:txBody>
      </p:sp>
    </p:spTree>
    <p:extLst>
      <p:ext uri="{BB962C8B-B14F-4D97-AF65-F5344CB8AC3E}">
        <p14:creationId xmlns:p14="http://schemas.microsoft.com/office/powerpoint/2010/main" val="1898247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15044</TotalTime>
  <Words>393</Words>
  <Application>Microsoft Macintosh PowerPoint</Application>
  <PresentationFormat>Custom</PresentationFormat>
  <Paragraphs>132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Khaled Shaban Abdelgawwa Atalla (2022999)</dc:creator>
  <cp:lastModifiedBy>Ahmed Khaled Shaban Abdelgawwa Atalla (2022999)</cp:lastModifiedBy>
  <cp:revision>22</cp:revision>
  <dcterms:created xsi:type="dcterms:W3CDTF">2024-11-15T19:59:57Z</dcterms:created>
  <dcterms:modified xsi:type="dcterms:W3CDTF">2024-12-05T22:36:54Z</dcterms:modified>
</cp:coreProperties>
</file>