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theme/theme4.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5.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48" r:id="rId3"/>
    <p:sldMasterId id="2147483673" r:id="rId4"/>
    <p:sldMasterId id="2147483661" r:id="rId5"/>
    <p:sldMasterId id="2147483710" r:id="rId6"/>
  </p:sldMasterIdLst>
  <p:notesMasterIdLst>
    <p:notesMasterId r:id="rId21"/>
  </p:notesMasterIdLst>
  <p:sldIdLst>
    <p:sldId id="256" r:id="rId7"/>
    <p:sldId id="273" r:id="rId8"/>
    <p:sldId id="276" r:id="rId9"/>
    <p:sldId id="265" r:id="rId10"/>
    <p:sldId id="277" r:id="rId11"/>
    <p:sldId id="267" r:id="rId12"/>
    <p:sldId id="263" r:id="rId13"/>
    <p:sldId id="271" r:id="rId14"/>
    <p:sldId id="258" r:id="rId15"/>
    <p:sldId id="259" r:id="rId16"/>
    <p:sldId id="278" r:id="rId17"/>
    <p:sldId id="264" r:id="rId18"/>
    <p:sldId id="268" r:id="rId19"/>
    <p:sldId id="269" r:id="rId2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988B5A-088B-2242-593A-DE3E458924FC}" v="205" dt="2022-03-15T17:36:22.264"/>
    <p1510:client id="{38BD3A8A-A039-25B3-EA5D-B27A91FAE060}" v="131" dt="2022-03-09T15:41:41.178"/>
    <p1510:client id="{4C7FE7B0-0FFE-38A2-9209-D246A3809E43}" v="1337" dt="2022-03-16T17:39:55.543"/>
    <p1510:client id="{944D211E-AEE1-45BE-A97E-BD80FE6C6DF7}" v="155" dt="2022-02-22T17:52:18.171"/>
    <p1510:client id="{96C3E488-547F-D370-4C48-BE4B5D93AFB1}" v="165" dt="2022-03-23T22:08:53.154"/>
    <p1510:client id="{EC54BF29-230D-CEF4-8EB9-257B99D5FFEC}" v="52" dt="2022-03-23T22:15:15.1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2.xml" Id="rId8" /><Relationship Type="http://schemas.openxmlformats.org/officeDocument/2006/relationships/slide" Target="slides/slide7.xml" Id="rId13" /><Relationship Type="http://schemas.openxmlformats.org/officeDocument/2006/relationships/slide" Target="slides/slide12.xml" Id="rId18" /><Relationship Type="http://schemas.openxmlformats.org/officeDocument/2006/relationships/slideMaster" Target="slideMasters/slideMaster3.xml" Id="rId3" /><Relationship Type="http://schemas.openxmlformats.org/officeDocument/2006/relationships/notesMaster" Target="notesMasters/notesMaster1.xml" Id="rId21" /><Relationship Type="http://schemas.openxmlformats.org/officeDocument/2006/relationships/slide" Target="slides/slide1.xml" Id="rId7" /><Relationship Type="http://schemas.openxmlformats.org/officeDocument/2006/relationships/slide" Target="slides/slide6.xml" Id="rId12" /><Relationship Type="http://schemas.openxmlformats.org/officeDocument/2006/relationships/slide" Target="slides/slide11.xml" Id="rId17" /><Relationship Type="http://schemas.openxmlformats.org/officeDocument/2006/relationships/tableStyles" Target="tableStyles.xml" Id="rId25" /><Relationship Type="http://schemas.openxmlformats.org/officeDocument/2006/relationships/slideMaster" Target="slideMasters/slideMaster2.xml" Id="rId2" /><Relationship Type="http://schemas.openxmlformats.org/officeDocument/2006/relationships/slide" Target="slides/slide10.xml" Id="rId16" /><Relationship Type="http://schemas.openxmlformats.org/officeDocument/2006/relationships/slide" Target="slides/slide14.xml" Id="rId20" /><Relationship Type="http://schemas.openxmlformats.org/officeDocument/2006/relationships/slideMaster" Target="slideMasters/slideMaster1.xml" Id="rId1" /><Relationship Type="http://schemas.openxmlformats.org/officeDocument/2006/relationships/slideMaster" Target="slideMasters/slideMaster6.xml" Id="rId6" /><Relationship Type="http://schemas.openxmlformats.org/officeDocument/2006/relationships/slide" Target="slides/slide5.xml" Id="rId11" /><Relationship Type="http://schemas.openxmlformats.org/officeDocument/2006/relationships/theme" Target="theme/theme1.xml" Id="rId24" /><Relationship Type="http://schemas.openxmlformats.org/officeDocument/2006/relationships/slideMaster" Target="slideMasters/slideMaster5.xml" Id="rId5" /><Relationship Type="http://schemas.openxmlformats.org/officeDocument/2006/relationships/slide" Target="slides/slide9.xml" Id="rId15" /><Relationship Type="http://schemas.openxmlformats.org/officeDocument/2006/relationships/viewProps" Target="viewProps.xml" Id="rId23" /><Relationship Type="http://schemas.openxmlformats.org/officeDocument/2006/relationships/slide" Target="slides/slide4.xml" Id="rId10" /><Relationship Type="http://schemas.openxmlformats.org/officeDocument/2006/relationships/slide" Target="slides/slide13.xml" Id="rId19" /><Relationship Type="http://schemas.openxmlformats.org/officeDocument/2006/relationships/slideMaster" Target="slideMasters/slideMaster4.xml" Id="rId4" /><Relationship Type="http://schemas.openxmlformats.org/officeDocument/2006/relationships/slide" Target="slides/slide3.xml" Id="rId9" /><Relationship Type="http://schemas.openxmlformats.org/officeDocument/2006/relationships/slide" Target="slides/slide8.xml" Id="rId14" /><Relationship Type="http://schemas.openxmlformats.org/officeDocument/2006/relationships/presProps" Target="presProps.xml" Id="rId22" /><Relationship Type="http://schemas.microsoft.com/office/2015/10/relationships/revisionInfo" Target="revisionInfo.xml" Id="rId27" /></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B6974F-4BDB-4A83-A483-C977490D9916}" type="doc">
      <dgm:prSet loTypeId="urn:microsoft.com/office/officeart/2005/8/layout/list1" loCatId="list" qsTypeId="urn:microsoft.com/office/officeart/2005/8/quickstyle/simple4" qsCatId="simple" csTypeId="urn:microsoft.com/office/officeart/2005/8/colors/colorful2" csCatId="colorful" phldr="1"/>
      <dgm:spPr/>
      <dgm:t>
        <a:bodyPr/>
        <a:lstStyle/>
        <a:p>
          <a:endParaRPr lang="en-US"/>
        </a:p>
      </dgm:t>
    </dgm:pt>
    <dgm:pt modelId="{49CA8258-8685-4858-A047-2BDFEDFDD710}">
      <dgm:prSet/>
      <dgm:spPr/>
      <dgm:t>
        <a:bodyPr/>
        <a:lstStyle/>
        <a:p>
          <a:r>
            <a:rPr lang="en-US" b="1"/>
            <a:t>Overview</a:t>
          </a:r>
          <a:endParaRPr lang="en-US"/>
        </a:p>
      </dgm:t>
    </dgm:pt>
    <dgm:pt modelId="{A17AF645-DBA9-4235-9FA7-D482B75B8136}" type="parTrans" cxnId="{68C7A9B5-CD46-44FB-AFF8-525C38E7E9EB}">
      <dgm:prSet/>
      <dgm:spPr/>
      <dgm:t>
        <a:bodyPr/>
        <a:lstStyle/>
        <a:p>
          <a:endParaRPr lang="en-US"/>
        </a:p>
      </dgm:t>
    </dgm:pt>
    <dgm:pt modelId="{E0F5D05A-6E6C-4E0A-A8A5-1631D6B77C13}" type="sibTrans" cxnId="{68C7A9B5-CD46-44FB-AFF8-525C38E7E9EB}">
      <dgm:prSet/>
      <dgm:spPr/>
      <dgm:t>
        <a:bodyPr/>
        <a:lstStyle/>
        <a:p>
          <a:endParaRPr lang="en-US"/>
        </a:p>
      </dgm:t>
    </dgm:pt>
    <dgm:pt modelId="{FD31C5CA-FE1F-4217-A9EB-4D716D1001DB}">
      <dgm:prSet/>
      <dgm:spPr/>
      <dgm:t>
        <a:bodyPr/>
        <a:lstStyle/>
        <a:p>
          <a:r>
            <a:rPr lang="en-US" dirty="0"/>
            <a:t>The factors of competitive advantage:</a:t>
          </a:r>
        </a:p>
      </dgm:t>
    </dgm:pt>
    <dgm:pt modelId="{EEF1AFE2-0C0A-4407-A94C-301ADB484E3F}" type="parTrans" cxnId="{66307364-94FC-480C-9B16-8BAD53606852}">
      <dgm:prSet/>
      <dgm:spPr/>
      <dgm:t>
        <a:bodyPr/>
        <a:lstStyle/>
        <a:p>
          <a:endParaRPr lang="en-US"/>
        </a:p>
      </dgm:t>
    </dgm:pt>
    <dgm:pt modelId="{AFBCFEFB-9556-4315-8816-8E8902787467}" type="sibTrans" cxnId="{66307364-94FC-480C-9B16-8BAD53606852}">
      <dgm:prSet/>
      <dgm:spPr/>
      <dgm:t>
        <a:bodyPr/>
        <a:lstStyle/>
        <a:p>
          <a:endParaRPr lang="en-US"/>
        </a:p>
      </dgm:t>
    </dgm:pt>
    <dgm:pt modelId="{2595AB93-B647-4311-A7E0-FA950310E261}">
      <dgm:prSet/>
      <dgm:spPr/>
      <dgm:t>
        <a:bodyPr/>
        <a:lstStyle/>
        <a:p>
          <a:r>
            <a:rPr lang="en-US" dirty="0"/>
            <a:t>Quality</a:t>
          </a:r>
        </a:p>
      </dgm:t>
    </dgm:pt>
    <dgm:pt modelId="{F7E36317-D46B-4160-9098-47163A616A5F}" type="parTrans" cxnId="{5654599B-48CA-4C0B-A9F2-4B09FC58B227}">
      <dgm:prSet/>
      <dgm:spPr/>
      <dgm:t>
        <a:bodyPr/>
        <a:lstStyle/>
        <a:p>
          <a:endParaRPr lang="en-US"/>
        </a:p>
      </dgm:t>
    </dgm:pt>
    <dgm:pt modelId="{CDBAE716-16F5-4A93-AB62-FFCD04B130D0}" type="sibTrans" cxnId="{5654599B-48CA-4C0B-A9F2-4B09FC58B227}">
      <dgm:prSet/>
      <dgm:spPr/>
      <dgm:t>
        <a:bodyPr/>
        <a:lstStyle/>
        <a:p>
          <a:endParaRPr lang="en-US"/>
        </a:p>
      </dgm:t>
    </dgm:pt>
    <dgm:pt modelId="{3D93B69C-9A86-465A-A43B-AF5E670F3527}">
      <dgm:prSet/>
      <dgm:spPr/>
      <dgm:t>
        <a:bodyPr/>
        <a:lstStyle/>
        <a:p>
          <a:r>
            <a:rPr lang="en-US" dirty="0"/>
            <a:t>The prices</a:t>
          </a:r>
        </a:p>
      </dgm:t>
    </dgm:pt>
    <dgm:pt modelId="{81926F98-6DFD-49D3-93C5-1A9D253E28BD}" type="parTrans" cxnId="{0DC5E217-6808-4410-B7D2-E03FF2ACD8B8}">
      <dgm:prSet/>
      <dgm:spPr/>
      <dgm:t>
        <a:bodyPr/>
        <a:lstStyle/>
        <a:p>
          <a:endParaRPr lang="en-US"/>
        </a:p>
      </dgm:t>
    </dgm:pt>
    <dgm:pt modelId="{772890EA-B905-44B9-A9A1-B9545DA3C3D6}" type="sibTrans" cxnId="{0DC5E217-6808-4410-B7D2-E03FF2ACD8B8}">
      <dgm:prSet/>
      <dgm:spPr/>
      <dgm:t>
        <a:bodyPr/>
        <a:lstStyle/>
        <a:p>
          <a:endParaRPr lang="en-US"/>
        </a:p>
      </dgm:t>
    </dgm:pt>
    <dgm:pt modelId="{71C62127-1302-4917-BA47-42168F69C405}">
      <dgm:prSet/>
      <dgm:spPr/>
      <dgm:t>
        <a:bodyPr/>
        <a:lstStyle/>
        <a:p>
          <a:r>
            <a:rPr lang="en-US" dirty="0"/>
            <a:t>Location</a:t>
          </a:r>
        </a:p>
      </dgm:t>
    </dgm:pt>
    <dgm:pt modelId="{8DEC6020-EACF-41C4-9AF8-4AE6CAD9C0F0}" type="parTrans" cxnId="{494E0B3F-C409-45EC-B992-57AC9FEC0689}">
      <dgm:prSet/>
      <dgm:spPr/>
      <dgm:t>
        <a:bodyPr/>
        <a:lstStyle/>
        <a:p>
          <a:endParaRPr lang="en-US"/>
        </a:p>
      </dgm:t>
    </dgm:pt>
    <dgm:pt modelId="{5F3CD40B-50D1-4DE9-A1EB-B53437848612}" type="sibTrans" cxnId="{494E0B3F-C409-45EC-B992-57AC9FEC0689}">
      <dgm:prSet/>
      <dgm:spPr/>
      <dgm:t>
        <a:bodyPr/>
        <a:lstStyle/>
        <a:p>
          <a:endParaRPr lang="en-US"/>
        </a:p>
      </dgm:t>
    </dgm:pt>
    <dgm:pt modelId="{F98198C3-D379-4CAE-8D2E-92BD59EA25A7}">
      <dgm:prSet/>
      <dgm:spPr/>
      <dgm:t>
        <a:bodyPr/>
        <a:lstStyle/>
        <a:p>
          <a:r>
            <a:rPr lang="en-US" dirty="0"/>
            <a:t>Diversity</a:t>
          </a:r>
        </a:p>
      </dgm:t>
    </dgm:pt>
    <dgm:pt modelId="{0BF820AF-E81D-40B4-BC6B-9552F3B19ADF}" type="parTrans" cxnId="{D3A1A76A-37FA-43B4-AEFC-963BC6A088F9}">
      <dgm:prSet/>
      <dgm:spPr/>
      <dgm:t>
        <a:bodyPr/>
        <a:lstStyle/>
        <a:p>
          <a:endParaRPr lang="en-US"/>
        </a:p>
      </dgm:t>
    </dgm:pt>
    <dgm:pt modelId="{F3614A02-1BB4-42B2-B2B2-6B908FD2EA66}" type="sibTrans" cxnId="{D3A1A76A-37FA-43B4-AEFC-963BC6A088F9}">
      <dgm:prSet/>
      <dgm:spPr/>
      <dgm:t>
        <a:bodyPr/>
        <a:lstStyle/>
        <a:p>
          <a:endParaRPr lang="en-US"/>
        </a:p>
      </dgm:t>
    </dgm:pt>
    <dgm:pt modelId="{5BF25420-890F-4DD9-85EA-1970CDAA09CB}">
      <dgm:prSet/>
      <dgm:spPr/>
      <dgm:t>
        <a:bodyPr/>
        <a:lstStyle/>
        <a:p>
          <a:r>
            <a:rPr lang="en-US" dirty="0"/>
            <a:t>Service</a:t>
          </a:r>
        </a:p>
      </dgm:t>
    </dgm:pt>
    <dgm:pt modelId="{D8AB239C-EB90-4106-B369-185B8C857B06}" type="parTrans" cxnId="{FD597F4F-945B-440D-BE37-41B6B68942D2}">
      <dgm:prSet/>
      <dgm:spPr/>
      <dgm:t>
        <a:bodyPr/>
        <a:lstStyle/>
        <a:p>
          <a:endParaRPr lang="en-US"/>
        </a:p>
      </dgm:t>
    </dgm:pt>
    <dgm:pt modelId="{5F607C6B-0E04-4947-ACD3-F32B9E3F6545}" type="sibTrans" cxnId="{FD597F4F-945B-440D-BE37-41B6B68942D2}">
      <dgm:prSet/>
      <dgm:spPr/>
      <dgm:t>
        <a:bodyPr/>
        <a:lstStyle/>
        <a:p>
          <a:endParaRPr lang="en-US"/>
        </a:p>
      </dgm:t>
    </dgm:pt>
    <dgm:pt modelId="{B9372346-DCF2-4952-B975-0F645A244BB0}">
      <dgm:prSet/>
      <dgm:spPr/>
      <dgm:t>
        <a:bodyPr/>
        <a:lstStyle/>
        <a:p>
          <a:r>
            <a:rPr lang="en-US" dirty="0"/>
            <a:t>Training/Exercising</a:t>
          </a:r>
        </a:p>
      </dgm:t>
    </dgm:pt>
    <dgm:pt modelId="{E91BE452-5694-48B0-89D0-D88899158D9F}" type="parTrans" cxnId="{162F455F-69DB-4AAD-9038-4AFF1CD902EA}">
      <dgm:prSet/>
      <dgm:spPr/>
      <dgm:t>
        <a:bodyPr/>
        <a:lstStyle/>
        <a:p>
          <a:endParaRPr lang="en-US"/>
        </a:p>
      </dgm:t>
    </dgm:pt>
    <dgm:pt modelId="{DBEE17D9-687B-4B1B-B050-8D77EDAFDA86}" type="sibTrans" cxnId="{162F455F-69DB-4AAD-9038-4AFF1CD902EA}">
      <dgm:prSet/>
      <dgm:spPr/>
      <dgm:t>
        <a:bodyPr/>
        <a:lstStyle/>
        <a:p>
          <a:endParaRPr lang="en-US"/>
        </a:p>
      </dgm:t>
    </dgm:pt>
    <dgm:pt modelId="{8B6FF890-4393-4334-B67B-31D7ABC8EA5E}" type="pres">
      <dgm:prSet presAssocID="{B1B6974F-4BDB-4A83-A483-C977490D9916}" presName="linear" presStyleCnt="0">
        <dgm:presLayoutVars>
          <dgm:dir/>
          <dgm:animLvl val="lvl"/>
          <dgm:resizeHandles val="exact"/>
        </dgm:presLayoutVars>
      </dgm:prSet>
      <dgm:spPr/>
    </dgm:pt>
    <dgm:pt modelId="{5EC54436-6A60-49F0-BB8F-B2A15C63CC01}" type="pres">
      <dgm:prSet presAssocID="{49CA8258-8685-4858-A047-2BDFEDFDD710}" presName="parentLin" presStyleCnt="0"/>
      <dgm:spPr/>
    </dgm:pt>
    <dgm:pt modelId="{4DE87846-D679-44FA-978E-EFF06F38780F}" type="pres">
      <dgm:prSet presAssocID="{49CA8258-8685-4858-A047-2BDFEDFDD710}" presName="parentLeftMargin" presStyleLbl="node1" presStyleIdx="0" presStyleCnt="2"/>
      <dgm:spPr/>
    </dgm:pt>
    <dgm:pt modelId="{7BD212AB-E47C-4787-9042-AF59548904CB}" type="pres">
      <dgm:prSet presAssocID="{49CA8258-8685-4858-A047-2BDFEDFDD710}" presName="parentText" presStyleLbl="node1" presStyleIdx="0" presStyleCnt="2">
        <dgm:presLayoutVars>
          <dgm:chMax val="0"/>
          <dgm:bulletEnabled val="1"/>
        </dgm:presLayoutVars>
      </dgm:prSet>
      <dgm:spPr/>
    </dgm:pt>
    <dgm:pt modelId="{B042BCE2-93B9-4F55-A76E-C0D4CB5EB307}" type="pres">
      <dgm:prSet presAssocID="{49CA8258-8685-4858-A047-2BDFEDFDD710}" presName="negativeSpace" presStyleCnt="0"/>
      <dgm:spPr/>
    </dgm:pt>
    <dgm:pt modelId="{E847A5FA-7667-439B-805B-7161E36D22CE}" type="pres">
      <dgm:prSet presAssocID="{49CA8258-8685-4858-A047-2BDFEDFDD710}" presName="childText" presStyleLbl="conFgAcc1" presStyleIdx="0" presStyleCnt="2">
        <dgm:presLayoutVars>
          <dgm:bulletEnabled val="1"/>
        </dgm:presLayoutVars>
      </dgm:prSet>
      <dgm:spPr/>
    </dgm:pt>
    <dgm:pt modelId="{FFE616BC-760D-44C1-9A58-D34652602840}" type="pres">
      <dgm:prSet presAssocID="{E0F5D05A-6E6C-4E0A-A8A5-1631D6B77C13}" presName="spaceBetweenRectangles" presStyleCnt="0"/>
      <dgm:spPr/>
    </dgm:pt>
    <dgm:pt modelId="{353AB328-F04C-417F-B569-81EDAA8EC1E2}" type="pres">
      <dgm:prSet presAssocID="{FD31C5CA-FE1F-4217-A9EB-4D716D1001DB}" presName="parentLin" presStyleCnt="0"/>
      <dgm:spPr/>
    </dgm:pt>
    <dgm:pt modelId="{83DCAFE8-A511-4CA3-95A3-A78C1EBA18C0}" type="pres">
      <dgm:prSet presAssocID="{FD31C5CA-FE1F-4217-A9EB-4D716D1001DB}" presName="parentLeftMargin" presStyleLbl="node1" presStyleIdx="0" presStyleCnt="2"/>
      <dgm:spPr/>
    </dgm:pt>
    <dgm:pt modelId="{C5AE764B-379F-43CD-AED6-812D8E1345F7}" type="pres">
      <dgm:prSet presAssocID="{FD31C5CA-FE1F-4217-A9EB-4D716D1001DB}" presName="parentText" presStyleLbl="node1" presStyleIdx="1" presStyleCnt="2">
        <dgm:presLayoutVars>
          <dgm:chMax val="0"/>
          <dgm:bulletEnabled val="1"/>
        </dgm:presLayoutVars>
      </dgm:prSet>
      <dgm:spPr/>
    </dgm:pt>
    <dgm:pt modelId="{C92C8ECA-806C-4F1D-9832-C98379A88A20}" type="pres">
      <dgm:prSet presAssocID="{FD31C5CA-FE1F-4217-A9EB-4D716D1001DB}" presName="negativeSpace" presStyleCnt="0"/>
      <dgm:spPr/>
    </dgm:pt>
    <dgm:pt modelId="{C9AD1B9C-645B-49B7-9794-596087A32D97}" type="pres">
      <dgm:prSet presAssocID="{FD31C5CA-FE1F-4217-A9EB-4D716D1001DB}" presName="childText" presStyleLbl="conFgAcc1" presStyleIdx="1" presStyleCnt="2">
        <dgm:presLayoutVars>
          <dgm:bulletEnabled val="1"/>
        </dgm:presLayoutVars>
      </dgm:prSet>
      <dgm:spPr/>
    </dgm:pt>
  </dgm:ptLst>
  <dgm:cxnLst>
    <dgm:cxn modelId="{D2AA2310-48AF-4186-9C80-40BB86D93391}" type="presOf" srcId="{3D93B69C-9A86-465A-A43B-AF5E670F3527}" destId="{C9AD1B9C-645B-49B7-9794-596087A32D97}" srcOrd="0" destOrd="1" presId="urn:microsoft.com/office/officeart/2005/8/layout/list1"/>
    <dgm:cxn modelId="{0DC5E217-6808-4410-B7D2-E03FF2ACD8B8}" srcId="{FD31C5CA-FE1F-4217-A9EB-4D716D1001DB}" destId="{3D93B69C-9A86-465A-A43B-AF5E670F3527}" srcOrd="1" destOrd="0" parTransId="{81926F98-6DFD-49D3-93C5-1A9D253E28BD}" sibTransId="{772890EA-B905-44B9-A9A1-B9545DA3C3D6}"/>
    <dgm:cxn modelId="{328DEC1F-E7C4-4B13-8E51-F7DF477D3A05}" type="presOf" srcId="{49CA8258-8685-4858-A047-2BDFEDFDD710}" destId="{4DE87846-D679-44FA-978E-EFF06F38780F}" srcOrd="0" destOrd="0" presId="urn:microsoft.com/office/officeart/2005/8/layout/list1"/>
    <dgm:cxn modelId="{494E0B3F-C409-45EC-B992-57AC9FEC0689}" srcId="{FD31C5CA-FE1F-4217-A9EB-4D716D1001DB}" destId="{71C62127-1302-4917-BA47-42168F69C405}" srcOrd="2" destOrd="0" parTransId="{8DEC6020-EACF-41C4-9AF8-4AE6CAD9C0F0}" sibTransId="{5F3CD40B-50D1-4DE9-A1EB-B53437848612}"/>
    <dgm:cxn modelId="{162F455F-69DB-4AAD-9038-4AFF1CD902EA}" srcId="{FD31C5CA-FE1F-4217-A9EB-4D716D1001DB}" destId="{B9372346-DCF2-4952-B975-0F645A244BB0}" srcOrd="5" destOrd="0" parTransId="{E91BE452-5694-48B0-89D0-D88899158D9F}" sibTransId="{DBEE17D9-687B-4B1B-B050-8D77EDAFDA86}"/>
    <dgm:cxn modelId="{66307364-94FC-480C-9B16-8BAD53606852}" srcId="{B1B6974F-4BDB-4A83-A483-C977490D9916}" destId="{FD31C5CA-FE1F-4217-A9EB-4D716D1001DB}" srcOrd="1" destOrd="0" parTransId="{EEF1AFE2-0C0A-4407-A94C-301ADB484E3F}" sibTransId="{AFBCFEFB-9556-4315-8816-8E8902787467}"/>
    <dgm:cxn modelId="{C1F6E544-6805-4950-AC42-AC40AE0D6BAA}" type="presOf" srcId="{FD31C5CA-FE1F-4217-A9EB-4D716D1001DB}" destId="{83DCAFE8-A511-4CA3-95A3-A78C1EBA18C0}" srcOrd="0" destOrd="0" presId="urn:microsoft.com/office/officeart/2005/8/layout/list1"/>
    <dgm:cxn modelId="{BB4BE646-A86A-4105-81CF-D4861AC2F9AF}" type="presOf" srcId="{71C62127-1302-4917-BA47-42168F69C405}" destId="{C9AD1B9C-645B-49B7-9794-596087A32D97}" srcOrd="0" destOrd="2" presId="urn:microsoft.com/office/officeart/2005/8/layout/list1"/>
    <dgm:cxn modelId="{D3A1A76A-37FA-43B4-AEFC-963BC6A088F9}" srcId="{FD31C5CA-FE1F-4217-A9EB-4D716D1001DB}" destId="{F98198C3-D379-4CAE-8D2E-92BD59EA25A7}" srcOrd="3" destOrd="0" parTransId="{0BF820AF-E81D-40B4-BC6B-9552F3B19ADF}" sibTransId="{F3614A02-1BB4-42B2-B2B2-6B908FD2EA66}"/>
    <dgm:cxn modelId="{6079264D-D2CD-4002-AD19-12FCA5DAA58D}" type="presOf" srcId="{B9372346-DCF2-4952-B975-0F645A244BB0}" destId="{C9AD1B9C-645B-49B7-9794-596087A32D97}" srcOrd="0" destOrd="5" presId="urn:microsoft.com/office/officeart/2005/8/layout/list1"/>
    <dgm:cxn modelId="{FD597F4F-945B-440D-BE37-41B6B68942D2}" srcId="{FD31C5CA-FE1F-4217-A9EB-4D716D1001DB}" destId="{5BF25420-890F-4DD9-85EA-1970CDAA09CB}" srcOrd="4" destOrd="0" parTransId="{D8AB239C-EB90-4106-B369-185B8C857B06}" sibTransId="{5F607C6B-0E04-4947-ACD3-F32B9E3F6545}"/>
    <dgm:cxn modelId="{8E7F997F-2F07-4D02-AE13-F960DE8F0282}" type="presOf" srcId="{5BF25420-890F-4DD9-85EA-1970CDAA09CB}" destId="{C9AD1B9C-645B-49B7-9794-596087A32D97}" srcOrd="0" destOrd="4" presId="urn:microsoft.com/office/officeart/2005/8/layout/list1"/>
    <dgm:cxn modelId="{9D563C94-4FFF-4DB0-92C3-83AC3BEB8295}" type="presOf" srcId="{B1B6974F-4BDB-4A83-A483-C977490D9916}" destId="{8B6FF890-4393-4334-B67B-31D7ABC8EA5E}" srcOrd="0" destOrd="0" presId="urn:microsoft.com/office/officeart/2005/8/layout/list1"/>
    <dgm:cxn modelId="{5654599B-48CA-4C0B-A9F2-4B09FC58B227}" srcId="{FD31C5CA-FE1F-4217-A9EB-4D716D1001DB}" destId="{2595AB93-B647-4311-A7E0-FA950310E261}" srcOrd="0" destOrd="0" parTransId="{F7E36317-D46B-4160-9098-47163A616A5F}" sibTransId="{CDBAE716-16F5-4A93-AB62-FFCD04B130D0}"/>
    <dgm:cxn modelId="{68C7A9B5-CD46-44FB-AFF8-525C38E7E9EB}" srcId="{B1B6974F-4BDB-4A83-A483-C977490D9916}" destId="{49CA8258-8685-4858-A047-2BDFEDFDD710}" srcOrd="0" destOrd="0" parTransId="{A17AF645-DBA9-4235-9FA7-D482B75B8136}" sibTransId="{E0F5D05A-6E6C-4E0A-A8A5-1631D6B77C13}"/>
    <dgm:cxn modelId="{8CDB70CB-4FD8-445B-BE8B-252AD4DA1EF2}" type="presOf" srcId="{2595AB93-B647-4311-A7E0-FA950310E261}" destId="{C9AD1B9C-645B-49B7-9794-596087A32D97}" srcOrd="0" destOrd="0" presId="urn:microsoft.com/office/officeart/2005/8/layout/list1"/>
    <dgm:cxn modelId="{9C498ED4-29B8-4B2A-821D-C664F8406838}" type="presOf" srcId="{FD31C5CA-FE1F-4217-A9EB-4D716D1001DB}" destId="{C5AE764B-379F-43CD-AED6-812D8E1345F7}" srcOrd="1" destOrd="0" presId="urn:microsoft.com/office/officeart/2005/8/layout/list1"/>
    <dgm:cxn modelId="{B4B504DA-E5B6-48D4-9AE7-81EB72FC9E81}" type="presOf" srcId="{F98198C3-D379-4CAE-8D2E-92BD59EA25A7}" destId="{C9AD1B9C-645B-49B7-9794-596087A32D97}" srcOrd="0" destOrd="3" presId="urn:microsoft.com/office/officeart/2005/8/layout/list1"/>
    <dgm:cxn modelId="{6DE2C5E0-689A-4013-94D4-D918C80A126A}" type="presOf" srcId="{49CA8258-8685-4858-A047-2BDFEDFDD710}" destId="{7BD212AB-E47C-4787-9042-AF59548904CB}" srcOrd="1" destOrd="0" presId="urn:microsoft.com/office/officeart/2005/8/layout/list1"/>
    <dgm:cxn modelId="{BC208CD1-B24B-4D60-A8C4-F920FBA9833F}" type="presParOf" srcId="{8B6FF890-4393-4334-B67B-31D7ABC8EA5E}" destId="{5EC54436-6A60-49F0-BB8F-B2A15C63CC01}" srcOrd="0" destOrd="0" presId="urn:microsoft.com/office/officeart/2005/8/layout/list1"/>
    <dgm:cxn modelId="{B1D0471C-5FC9-4894-AD08-3C7DFD8A3784}" type="presParOf" srcId="{5EC54436-6A60-49F0-BB8F-B2A15C63CC01}" destId="{4DE87846-D679-44FA-978E-EFF06F38780F}" srcOrd="0" destOrd="0" presId="urn:microsoft.com/office/officeart/2005/8/layout/list1"/>
    <dgm:cxn modelId="{6CC04753-B5B9-4243-AB47-64A804A2CB91}" type="presParOf" srcId="{5EC54436-6A60-49F0-BB8F-B2A15C63CC01}" destId="{7BD212AB-E47C-4787-9042-AF59548904CB}" srcOrd="1" destOrd="0" presId="urn:microsoft.com/office/officeart/2005/8/layout/list1"/>
    <dgm:cxn modelId="{2303C016-CDF3-49F0-83FC-B6FC448A86EF}" type="presParOf" srcId="{8B6FF890-4393-4334-B67B-31D7ABC8EA5E}" destId="{B042BCE2-93B9-4F55-A76E-C0D4CB5EB307}" srcOrd="1" destOrd="0" presId="urn:microsoft.com/office/officeart/2005/8/layout/list1"/>
    <dgm:cxn modelId="{2FA29F35-54CC-48BF-90EA-1A9CD0F7F11C}" type="presParOf" srcId="{8B6FF890-4393-4334-B67B-31D7ABC8EA5E}" destId="{E847A5FA-7667-439B-805B-7161E36D22CE}" srcOrd="2" destOrd="0" presId="urn:microsoft.com/office/officeart/2005/8/layout/list1"/>
    <dgm:cxn modelId="{C5BA3A85-F8A3-4ECA-B7E2-A155AB522AD0}" type="presParOf" srcId="{8B6FF890-4393-4334-B67B-31D7ABC8EA5E}" destId="{FFE616BC-760D-44C1-9A58-D34652602840}" srcOrd="3" destOrd="0" presId="urn:microsoft.com/office/officeart/2005/8/layout/list1"/>
    <dgm:cxn modelId="{A492501A-BDBA-4597-8C77-4F618F8D9544}" type="presParOf" srcId="{8B6FF890-4393-4334-B67B-31D7ABC8EA5E}" destId="{353AB328-F04C-417F-B569-81EDAA8EC1E2}" srcOrd="4" destOrd="0" presId="urn:microsoft.com/office/officeart/2005/8/layout/list1"/>
    <dgm:cxn modelId="{AD47298D-A96C-490A-8C04-FE481244BAB5}" type="presParOf" srcId="{353AB328-F04C-417F-B569-81EDAA8EC1E2}" destId="{83DCAFE8-A511-4CA3-95A3-A78C1EBA18C0}" srcOrd="0" destOrd="0" presId="urn:microsoft.com/office/officeart/2005/8/layout/list1"/>
    <dgm:cxn modelId="{4C1E0694-20FF-4FA3-A850-1B1278168C20}" type="presParOf" srcId="{353AB328-F04C-417F-B569-81EDAA8EC1E2}" destId="{C5AE764B-379F-43CD-AED6-812D8E1345F7}" srcOrd="1" destOrd="0" presId="urn:microsoft.com/office/officeart/2005/8/layout/list1"/>
    <dgm:cxn modelId="{73A471FA-F360-486E-BB05-A0614186D920}" type="presParOf" srcId="{8B6FF890-4393-4334-B67B-31D7ABC8EA5E}" destId="{C92C8ECA-806C-4F1D-9832-C98379A88A20}" srcOrd="5" destOrd="0" presId="urn:microsoft.com/office/officeart/2005/8/layout/list1"/>
    <dgm:cxn modelId="{8AFEDFE8-CA08-4450-B045-AC22A284272E}" type="presParOf" srcId="{8B6FF890-4393-4334-B67B-31D7ABC8EA5E}" destId="{C9AD1B9C-645B-49B7-9794-596087A32D97}" srcOrd="6"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697C1FC-2E39-4DCB-8B0F-97720B290DF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57FDFFBC-31C1-44DF-906A-4D62D646B5F2}">
      <dgm:prSet phldrT="[Text]" phldr="0"/>
      <dgm:spPr/>
      <dgm:t>
        <a:bodyPr/>
        <a:lstStyle/>
        <a:p>
          <a:pPr rtl="0"/>
          <a:r>
            <a:rPr lang="en-GB" dirty="0">
              <a:latin typeface="Calibri Light" panose="020F0302020204030204"/>
            </a:rPr>
            <a:t>Company : </a:t>
          </a:r>
          <a:r>
            <a:rPr lang="en-GB" dirty="0" err="1">
              <a:latin typeface="Calibri Light" panose="020F0302020204030204"/>
            </a:rPr>
            <a:t>Armyiceworld</a:t>
          </a:r>
          <a:r>
            <a:rPr lang="en-GB" dirty="0">
              <a:latin typeface="Calibri Light" panose="020F0302020204030204"/>
            </a:rPr>
            <a:t> </a:t>
          </a:r>
          <a:endParaRPr lang="en-GB" dirty="0"/>
        </a:p>
      </dgm:t>
    </dgm:pt>
    <dgm:pt modelId="{8FD4E263-34AB-4134-BD74-50B1F239CB37}" type="parTrans" cxnId="{2F5A9336-C10E-467D-AB31-145D0428A358}">
      <dgm:prSet/>
      <dgm:spPr/>
      <dgm:t>
        <a:bodyPr/>
        <a:lstStyle/>
        <a:p>
          <a:endParaRPr lang="en-GB"/>
        </a:p>
      </dgm:t>
    </dgm:pt>
    <dgm:pt modelId="{6AF09239-5B3D-42A2-8EA8-F10465458DE5}" type="sibTrans" cxnId="{2F5A9336-C10E-467D-AB31-145D0428A358}">
      <dgm:prSet/>
      <dgm:spPr/>
      <dgm:t>
        <a:bodyPr/>
        <a:lstStyle/>
        <a:p>
          <a:endParaRPr lang="en-GB"/>
        </a:p>
      </dgm:t>
    </dgm:pt>
    <dgm:pt modelId="{7ECC2C2C-D2A4-482F-A4E6-D2114E666802}">
      <dgm:prSet phldrT="[Text]" phldr="0"/>
      <dgm:spPr/>
      <dgm:t>
        <a:bodyPr/>
        <a:lstStyle/>
        <a:p>
          <a:pPr rtl="0"/>
          <a:r>
            <a:rPr lang="en-GB" dirty="0">
              <a:latin typeface="Calibri Light" panose="020F0302020204030204"/>
            </a:rPr>
            <a:t>Tag: From Idea to real concept of Business</a:t>
          </a:r>
          <a:endParaRPr lang="en-GB" dirty="0"/>
        </a:p>
      </dgm:t>
    </dgm:pt>
    <dgm:pt modelId="{1A5544F9-D8B5-46E9-8E1B-2DA5FF99BF79}" type="parTrans" cxnId="{B9E3FA97-B6B4-4B0D-81B8-31689BF55257}">
      <dgm:prSet/>
      <dgm:spPr/>
      <dgm:t>
        <a:bodyPr/>
        <a:lstStyle/>
        <a:p>
          <a:endParaRPr lang="en-GB"/>
        </a:p>
      </dgm:t>
    </dgm:pt>
    <dgm:pt modelId="{1CBF967C-C14D-43AE-BED4-A7CE89CBEF8F}" type="sibTrans" cxnId="{B9E3FA97-B6B4-4B0D-81B8-31689BF55257}">
      <dgm:prSet/>
      <dgm:spPr/>
      <dgm:t>
        <a:bodyPr/>
        <a:lstStyle/>
        <a:p>
          <a:endParaRPr lang="en-GB"/>
        </a:p>
      </dgm:t>
    </dgm:pt>
    <dgm:pt modelId="{DE906C2D-7144-4226-858E-DD94163DE76A}">
      <dgm:prSet phldrT="[Text]" phldr="0"/>
      <dgm:spPr/>
      <dgm:t>
        <a:bodyPr/>
        <a:lstStyle/>
        <a:p>
          <a:pPr rtl="0"/>
          <a:r>
            <a:rPr lang="en-GB" dirty="0">
              <a:latin typeface="Calibri Light" panose="020F0302020204030204"/>
            </a:rPr>
            <a:t>Legal Structure: General Partership</a:t>
          </a:r>
          <a:endParaRPr lang="en-GB" dirty="0"/>
        </a:p>
      </dgm:t>
    </dgm:pt>
    <dgm:pt modelId="{1A1730AC-6263-4906-9276-063A67191248}" type="parTrans" cxnId="{524048CA-8C9B-406B-8BAB-5FA2521723EC}">
      <dgm:prSet/>
      <dgm:spPr/>
      <dgm:t>
        <a:bodyPr/>
        <a:lstStyle/>
        <a:p>
          <a:endParaRPr lang="en-GB"/>
        </a:p>
      </dgm:t>
    </dgm:pt>
    <dgm:pt modelId="{008F333F-8ABE-485D-952F-29AE13D25819}" type="sibTrans" cxnId="{524048CA-8C9B-406B-8BAB-5FA2521723EC}">
      <dgm:prSet/>
      <dgm:spPr/>
      <dgm:t>
        <a:bodyPr/>
        <a:lstStyle/>
        <a:p>
          <a:endParaRPr lang="en-GB"/>
        </a:p>
      </dgm:t>
    </dgm:pt>
    <dgm:pt modelId="{F9A10336-6C11-4176-A463-4A79611F6335}">
      <dgm:prSet phldrT="[Text]" phldr="0"/>
      <dgm:spPr/>
      <dgm:t>
        <a:bodyPr/>
        <a:lstStyle/>
        <a:p>
          <a:pPr rtl="0"/>
          <a:r>
            <a:rPr lang="en-GB" dirty="0">
              <a:latin typeface="Calibri Light" panose="020F0302020204030204"/>
            </a:rPr>
            <a:t>Service: Leisure ( relaxing/fun activities)</a:t>
          </a:r>
          <a:endParaRPr lang="en-GB" dirty="0"/>
        </a:p>
      </dgm:t>
    </dgm:pt>
    <dgm:pt modelId="{F92BC40E-9151-4C22-9E40-1AB79807AE81}" type="parTrans" cxnId="{BF6789D9-0B21-4B8C-9B2C-F1DC9E82D36D}">
      <dgm:prSet/>
      <dgm:spPr/>
      <dgm:t>
        <a:bodyPr/>
        <a:lstStyle/>
        <a:p>
          <a:endParaRPr lang="en-GB"/>
        </a:p>
      </dgm:t>
    </dgm:pt>
    <dgm:pt modelId="{C397F2D8-CC60-4C8E-B037-DF71605A6EE0}" type="sibTrans" cxnId="{BF6789D9-0B21-4B8C-9B2C-F1DC9E82D36D}">
      <dgm:prSet/>
      <dgm:spPr/>
      <dgm:t>
        <a:bodyPr/>
        <a:lstStyle/>
        <a:p>
          <a:endParaRPr lang="en-GB"/>
        </a:p>
      </dgm:t>
    </dgm:pt>
    <dgm:pt modelId="{BB5AC159-FA32-48C4-96AC-6B6B05FC25E6}" type="pres">
      <dgm:prSet presAssocID="{5697C1FC-2E39-4DCB-8B0F-97720B290DF1}" presName="linear" presStyleCnt="0">
        <dgm:presLayoutVars>
          <dgm:animLvl val="lvl"/>
          <dgm:resizeHandles val="exact"/>
        </dgm:presLayoutVars>
      </dgm:prSet>
      <dgm:spPr/>
    </dgm:pt>
    <dgm:pt modelId="{9EF3210B-C941-4174-B89B-A08DDF01460A}" type="pres">
      <dgm:prSet presAssocID="{57FDFFBC-31C1-44DF-906A-4D62D646B5F2}" presName="parentText" presStyleLbl="node1" presStyleIdx="0" presStyleCnt="2">
        <dgm:presLayoutVars>
          <dgm:chMax val="0"/>
          <dgm:bulletEnabled val="1"/>
        </dgm:presLayoutVars>
      </dgm:prSet>
      <dgm:spPr/>
    </dgm:pt>
    <dgm:pt modelId="{35B8C42E-38B0-479A-AA78-444E8D80795B}" type="pres">
      <dgm:prSet presAssocID="{57FDFFBC-31C1-44DF-906A-4D62D646B5F2}" presName="childText" presStyleLbl="revTx" presStyleIdx="0" presStyleCnt="2">
        <dgm:presLayoutVars>
          <dgm:bulletEnabled val="1"/>
        </dgm:presLayoutVars>
      </dgm:prSet>
      <dgm:spPr/>
    </dgm:pt>
    <dgm:pt modelId="{0FF7C6EF-2BFB-4691-9813-AD13C7704BEA}" type="pres">
      <dgm:prSet presAssocID="{DE906C2D-7144-4226-858E-DD94163DE76A}" presName="parentText" presStyleLbl="node1" presStyleIdx="1" presStyleCnt="2">
        <dgm:presLayoutVars>
          <dgm:chMax val="0"/>
          <dgm:bulletEnabled val="1"/>
        </dgm:presLayoutVars>
      </dgm:prSet>
      <dgm:spPr/>
    </dgm:pt>
    <dgm:pt modelId="{008E8F76-398F-43E6-B485-07C42A09172C}" type="pres">
      <dgm:prSet presAssocID="{DE906C2D-7144-4226-858E-DD94163DE76A}" presName="childText" presStyleLbl="revTx" presStyleIdx="1" presStyleCnt="2">
        <dgm:presLayoutVars>
          <dgm:bulletEnabled val="1"/>
        </dgm:presLayoutVars>
      </dgm:prSet>
      <dgm:spPr/>
    </dgm:pt>
  </dgm:ptLst>
  <dgm:cxnLst>
    <dgm:cxn modelId="{19382F1D-897C-4D13-BFC7-757822F269A6}" type="presOf" srcId="{57FDFFBC-31C1-44DF-906A-4D62D646B5F2}" destId="{9EF3210B-C941-4174-B89B-A08DDF01460A}" srcOrd="0" destOrd="0" presId="urn:microsoft.com/office/officeart/2005/8/layout/vList2"/>
    <dgm:cxn modelId="{2F5A9336-C10E-467D-AB31-145D0428A358}" srcId="{5697C1FC-2E39-4DCB-8B0F-97720B290DF1}" destId="{57FDFFBC-31C1-44DF-906A-4D62D646B5F2}" srcOrd="0" destOrd="0" parTransId="{8FD4E263-34AB-4134-BD74-50B1F239CB37}" sibTransId="{6AF09239-5B3D-42A2-8EA8-F10465458DE5}"/>
    <dgm:cxn modelId="{0D3FE769-DAEB-4943-92BA-5FE671C4D0BF}" type="presOf" srcId="{7ECC2C2C-D2A4-482F-A4E6-D2114E666802}" destId="{35B8C42E-38B0-479A-AA78-444E8D80795B}" srcOrd="0" destOrd="0" presId="urn:microsoft.com/office/officeart/2005/8/layout/vList2"/>
    <dgm:cxn modelId="{D7099975-DA05-472C-9E5D-B3E9F05A419C}" type="presOf" srcId="{F9A10336-6C11-4176-A463-4A79611F6335}" destId="{008E8F76-398F-43E6-B485-07C42A09172C}" srcOrd="0" destOrd="0" presId="urn:microsoft.com/office/officeart/2005/8/layout/vList2"/>
    <dgm:cxn modelId="{B9E3FA97-B6B4-4B0D-81B8-31689BF55257}" srcId="{57FDFFBC-31C1-44DF-906A-4D62D646B5F2}" destId="{7ECC2C2C-D2A4-482F-A4E6-D2114E666802}" srcOrd="0" destOrd="0" parTransId="{1A5544F9-D8B5-46E9-8E1B-2DA5FF99BF79}" sibTransId="{1CBF967C-C14D-43AE-BED4-A7CE89CBEF8F}"/>
    <dgm:cxn modelId="{4057FBC5-FD98-43D7-AC18-5109B40D0667}" type="presOf" srcId="{5697C1FC-2E39-4DCB-8B0F-97720B290DF1}" destId="{BB5AC159-FA32-48C4-96AC-6B6B05FC25E6}" srcOrd="0" destOrd="0" presId="urn:microsoft.com/office/officeart/2005/8/layout/vList2"/>
    <dgm:cxn modelId="{524048CA-8C9B-406B-8BAB-5FA2521723EC}" srcId="{5697C1FC-2E39-4DCB-8B0F-97720B290DF1}" destId="{DE906C2D-7144-4226-858E-DD94163DE76A}" srcOrd="1" destOrd="0" parTransId="{1A1730AC-6263-4906-9276-063A67191248}" sibTransId="{008F333F-8ABE-485D-952F-29AE13D25819}"/>
    <dgm:cxn modelId="{BF6789D9-0B21-4B8C-9B2C-F1DC9E82D36D}" srcId="{DE906C2D-7144-4226-858E-DD94163DE76A}" destId="{F9A10336-6C11-4176-A463-4A79611F6335}" srcOrd="0" destOrd="0" parTransId="{F92BC40E-9151-4C22-9E40-1AB79807AE81}" sibTransId="{C397F2D8-CC60-4C8E-B037-DF71605A6EE0}"/>
    <dgm:cxn modelId="{7A5138E4-57D8-4BB1-80C7-8527D2C71DB7}" type="presOf" srcId="{DE906C2D-7144-4226-858E-DD94163DE76A}" destId="{0FF7C6EF-2BFB-4691-9813-AD13C7704BEA}" srcOrd="0" destOrd="0" presId="urn:microsoft.com/office/officeart/2005/8/layout/vList2"/>
    <dgm:cxn modelId="{8368A734-35AF-45F7-BA66-78C699E665F1}" type="presParOf" srcId="{BB5AC159-FA32-48C4-96AC-6B6B05FC25E6}" destId="{9EF3210B-C941-4174-B89B-A08DDF01460A}" srcOrd="0" destOrd="0" presId="urn:microsoft.com/office/officeart/2005/8/layout/vList2"/>
    <dgm:cxn modelId="{7A5B1A08-25BD-4258-9476-FAE3DE6BACF9}" type="presParOf" srcId="{BB5AC159-FA32-48C4-96AC-6B6B05FC25E6}" destId="{35B8C42E-38B0-479A-AA78-444E8D80795B}" srcOrd="1" destOrd="0" presId="urn:microsoft.com/office/officeart/2005/8/layout/vList2"/>
    <dgm:cxn modelId="{F8DD63E1-A8F4-4F35-8851-8221A1F46DD5}" type="presParOf" srcId="{BB5AC159-FA32-48C4-96AC-6B6B05FC25E6}" destId="{0FF7C6EF-2BFB-4691-9813-AD13C7704BEA}" srcOrd="2" destOrd="0" presId="urn:microsoft.com/office/officeart/2005/8/layout/vList2"/>
    <dgm:cxn modelId="{00DB24A5-0B5E-4605-885B-4A3884A6B5DD}" type="presParOf" srcId="{BB5AC159-FA32-48C4-96AC-6B6B05FC25E6}" destId="{008E8F76-398F-43E6-B485-07C42A09172C}"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4060BE9-5CC3-4906-9B1F-94D669BD1E0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8E6146DD-43B7-4FCA-BFB9-51D904B1FCA3}">
      <dgm:prSet phldrT="[Text]" phldr="0"/>
      <dgm:spPr/>
      <dgm:t>
        <a:bodyPr/>
        <a:lstStyle/>
        <a:p>
          <a:pPr rtl="0"/>
          <a:r>
            <a:rPr lang="en-GB" dirty="0">
              <a:latin typeface="Calibri Light" panose="020F0302020204030204"/>
            </a:rPr>
            <a:t>Location: Birmingham City Centre (Bullring)</a:t>
          </a:r>
          <a:endParaRPr lang="en-GB" dirty="0"/>
        </a:p>
      </dgm:t>
    </dgm:pt>
    <dgm:pt modelId="{F225DE58-17D0-495C-A808-9C03B3E9A2C1}" type="parTrans" cxnId="{32763381-7609-4E57-BBE2-B02F11E32DB8}">
      <dgm:prSet/>
      <dgm:spPr/>
      <dgm:t>
        <a:bodyPr/>
        <a:lstStyle/>
        <a:p>
          <a:endParaRPr lang="en-GB"/>
        </a:p>
      </dgm:t>
    </dgm:pt>
    <dgm:pt modelId="{5500968C-8225-4BA1-B331-A2D104FE3A28}" type="sibTrans" cxnId="{32763381-7609-4E57-BBE2-B02F11E32DB8}">
      <dgm:prSet/>
      <dgm:spPr/>
      <dgm:t>
        <a:bodyPr/>
        <a:lstStyle/>
        <a:p>
          <a:endParaRPr lang="en-GB"/>
        </a:p>
      </dgm:t>
    </dgm:pt>
    <dgm:pt modelId="{A2203D8B-4F67-4213-A158-C8CC33D79080}">
      <dgm:prSet phldrT="[Text]" phldr="0"/>
      <dgm:spPr/>
      <dgm:t>
        <a:bodyPr/>
        <a:lstStyle/>
        <a:p>
          <a:pPr rtl="0"/>
          <a:r>
            <a:rPr lang="en-GB" dirty="0">
              <a:latin typeface="Calibri Light" panose="020F0302020204030204"/>
            </a:rPr>
            <a:t>Commencing Januray 2021</a:t>
          </a:r>
          <a:endParaRPr lang="en-GB" dirty="0"/>
        </a:p>
      </dgm:t>
    </dgm:pt>
    <dgm:pt modelId="{98FA17F2-8005-4153-8FB1-2852F9047569}" type="parTrans" cxnId="{77E76A53-AE3D-4DA5-B2D1-FA5FA069F6C2}">
      <dgm:prSet/>
      <dgm:spPr/>
      <dgm:t>
        <a:bodyPr/>
        <a:lstStyle/>
        <a:p>
          <a:endParaRPr lang="en-GB"/>
        </a:p>
      </dgm:t>
    </dgm:pt>
    <dgm:pt modelId="{11D75FEA-6367-4A86-AE13-44723D260FD4}" type="sibTrans" cxnId="{77E76A53-AE3D-4DA5-B2D1-FA5FA069F6C2}">
      <dgm:prSet/>
      <dgm:spPr/>
      <dgm:t>
        <a:bodyPr/>
        <a:lstStyle/>
        <a:p>
          <a:endParaRPr lang="en-GB"/>
        </a:p>
      </dgm:t>
    </dgm:pt>
    <dgm:pt modelId="{E1EC355D-6D0F-4CFB-846B-E1A449207DE2}">
      <dgm:prSet phldrT="[Text]" phldr="0"/>
      <dgm:spPr/>
      <dgm:t>
        <a:bodyPr/>
        <a:lstStyle/>
        <a:p>
          <a:pPr rtl="0"/>
          <a:r>
            <a:rPr lang="en-GB" dirty="0">
              <a:latin typeface="Calibri Light" panose="020F0302020204030204"/>
            </a:rPr>
            <a:t>Mission: To Grow our business Name </a:t>
          </a:r>
          <a:endParaRPr lang="en-GB" dirty="0"/>
        </a:p>
      </dgm:t>
    </dgm:pt>
    <dgm:pt modelId="{E782848A-392B-4884-B5A6-66839137272B}" type="parTrans" cxnId="{EA5EE817-796F-42F0-BDC4-2397CB92CACC}">
      <dgm:prSet/>
      <dgm:spPr/>
      <dgm:t>
        <a:bodyPr/>
        <a:lstStyle/>
        <a:p>
          <a:endParaRPr lang="en-GB"/>
        </a:p>
      </dgm:t>
    </dgm:pt>
    <dgm:pt modelId="{4B574FE9-7AD9-4B1A-BADF-AC36BC08AC82}" type="sibTrans" cxnId="{EA5EE817-796F-42F0-BDC4-2397CB92CACC}">
      <dgm:prSet/>
      <dgm:spPr/>
      <dgm:t>
        <a:bodyPr/>
        <a:lstStyle/>
        <a:p>
          <a:endParaRPr lang="en-GB"/>
        </a:p>
      </dgm:t>
    </dgm:pt>
    <dgm:pt modelId="{640B42B1-7FB6-40E8-9367-4D12AA163B5C}">
      <dgm:prSet phldrT="[Text]" phldr="0"/>
      <dgm:spPr/>
      <dgm:t>
        <a:bodyPr/>
        <a:lstStyle/>
        <a:p>
          <a:pPr rtl="0"/>
          <a:r>
            <a:rPr lang="en-GB" dirty="0">
              <a:latin typeface="Calibri Light" panose="020F0302020204030204"/>
            </a:rPr>
            <a:t>Vision: To open at least one more location</a:t>
          </a:r>
          <a:endParaRPr lang="en-GB" dirty="0"/>
        </a:p>
      </dgm:t>
    </dgm:pt>
    <dgm:pt modelId="{A0CBD1ED-2443-48D9-AF03-AF4D451F036A}" type="parTrans" cxnId="{DC3B0258-9203-4E92-86B8-FBD562CD0930}">
      <dgm:prSet/>
      <dgm:spPr/>
      <dgm:t>
        <a:bodyPr/>
        <a:lstStyle/>
        <a:p>
          <a:endParaRPr lang="en-GB"/>
        </a:p>
      </dgm:t>
    </dgm:pt>
    <dgm:pt modelId="{D4772DA3-F03D-48CB-8A9A-C4372F9819FF}" type="sibTrans" cxnId="{DC3B0258-9203-4E92-86B8-FBD562CD0930}">
      <dgm:prSet/>
      <dgm:spPr/>
      <dgm:t>
        <a:bodyPr/>
        <a:lstStyle/>
        <a:p>
          <a:endParaRPr lang="en-GB"/>
        </a:p>
      </dgm:t>
    </dgm:pt>
    <dgm:pt modelId="{966F859D-DFC9-4C56-AA51-CEE209B7E2EE}" type="pres">
      <dgm:prSet presAssocID="{44060BE9-5CC3-4906-9B1F-94D669BD1E05}" presName="linear" presStyleCnt="0">
        <dgm:presLayoutVars>
          <dgm:animLvl val="lvl"/>
          <dgm:resizeHandles val="exact"/>
        </dgm:presLayoutVars>
      </dgm:prSet>
      <dgm:spPr/>
    </dgm:pt>
    <dgm:pt modelId="{4DC99453-9568-48AA-9FC2-652A5FAB35C7}" type="pres">
      <dgm:prSet presAssocID="{8E6146DD-43B7-4FCA-BFB9-51D904B1FCA3}" presName="parentText" presStyleLbl="node1" presStyleIdx="0" presStyleCnt="2">
        <dgm:presLayoutVars>
          <dgm:chMax val="0"/>
          <dgm:bulletEnabled val="1"/>
        </dgm:presLayoutVars>
      </dgm:prSet>
      <dgm:spPr/>
    </dgm:pt>
    <dgm:pt modelId="{F9BE48DA-6A3F-4D60-818B-4D860D8ACCFA}" type="pres">
      <dgm:prSet presAssocID="{8E6146DD-43B7-4FCA-BFB9-51D904B1FCA3}" presName="childText" presStyleLbl="revTx" presStyleIdx="0" presStyleCnt="2">
        <dgm:presLayoutVars>
          <dgm:bulletEnabled val="1"/>
        </dgm:presLayoutVars>
      </dgm:prSet>
      <dgm:spPr/>
    </dgm:pt>
    <dgm:pt modelId="{9B5D703C-9033-49C7-B6E7-426E16D68C71}" type="pres">
      <dgm:prSet presAssocID="{E1EC355D-6D0F-4CFB-846B-E1A449207DE2}" presName="parentText" presStyleLbl="node1" presStyleIdx="1" presStyleCnt="2">
        <dgm:presLayoutVars>
          <dgm:chMax val="0"/>
          <dgm:bulletEnabled val="1"/>
        </dgm:presLayoutVars>
      </dgm:prSet>
      <dgm:spPr/>
    </dgm:pt>
    <dgm:pt modelId="{A273F231-B3EC-42EA-BA8A-442D1DDE0DFB}" type="pres">
      <dgm:prSet presAssocID="{E1EC355D-6D0F-4CFB-846B-E1A449207DE2}" presName="childText" presStyleLbl="revTx" presStyleIdx="1" presStyleCnt="2">
        <dgm:presLayoutVars>
          <dgm:bulletEnabled val="1"/>
        </dgm:presLayoutVars>
      </dgm:prSet>
      <dgm:spPr/>
    </dgm:pt>
  </dgm:ptLst>
  <dgm:cxnLst>
    <dgm:cxn modelId="{EA5EE817-796F-42F0-BDC4-2397CB92CACC}" srcId="{44060BE9-5CC3-4906-9B1F-94D669BD1E05}" destId="{E1EC355D-6D0F-4CFB-846B-E1A449207DE2}" srcOrd="1" destOrd="0" parTransId="{E782848A-392B-4884-B5A6-66839137272B}" sibTransId="{4B574FE9-7AD9-4B1A-BADF-AC36BC08AC82}"/>
    <dgm:cxn modelId="{7FAE3918-757E-48F0-A49C-459D129A0EA5}" type="presOf" srcId="{A2203D8B-4F67-4213-A158-C8CC33D79080}" destId="{F9BE48DA-6A3F-4D60-818B-4D860D8ACCFA}" srcOrd="0" destOrd="0" presId="urn:microsoft.com/office/officeart/2005/8/layout/vList2"/>
    <dgm:cxn modelId="{141FA91E-4A42-475D-BD48-4512C9C78003}" type="presOf" srcId="{44060BE9-5CC3-4906-9B1F-94D669BD1E05}" destId="{966F859D-DFC9-4C56-AA51-CEE209B7E2EE}" srcOrd="0" destOrd="0" presId="urn:microsoft.com/office/officeart/2005/8/layout/vList2"/>
    <dgm:cxn modelId="{77E76A53-AE3D-4DA5-B2D1-FA5FA069F6C2}" srcId="{8E6146DD-43B7-4FCA-BFB9-51D904B1FCA3}" destId="{A2203D8B-4F67-4213-A158-C8CC33D79080}" srcOrd="0" destOrd="0" parTransId="{98FA17F2-8005-4153-8FB1-2852F9047569}" sibTransId="{11D75FEA-6367-4A86-AE13-44723D260FD4}"/>
    <dgm:cxn modelId="{DC3B0258-9203-4E92-86B8-FBD562CD0930}" srcId="{E1EC355D-6D0F-4CFB-846B-E1A449207DE2}" destId="{640B42B1-7FB6-40E8-9367-4D12AA163B5C}" srcOrd="0" destOrd="0" parTransId="{A0CBD1ED-2443-48D9-AF03-AF4D451F036A}" sibTransId="{D4772DA3-F03D-48CB-8A9A-C4372F9819FF}"/>
    <dgm:cxn modelId="{32763381-7609-4E57-BBE2-B02F11E32DB8}" srcId="{44060BE9-5CC3-4906-9B1F-94D669BD1E05}" destId="{8E6146DD-43B7-4FCA-BFB9-51D904B1FCA3}" srcOrd="0" destOrd="0" parTransId="{F225DE58-17D0-495C-A808-9C03B3E9A2C1}" sibTransId="{5500968C-8225-4BA1-B331-A2D104FE3A28}"/>
    <dgm:cxn modelId="{B9894FA0-2012-4845-9ED9-380E2BFA4855}" type="presOf" srcId="{E1EC355D-6D0F-4CFB-846B-E1A449207DE2}" destId="{9B5D703C-9033-49C7-B6E7-426E16D68C71}" srcOrd="0" destOrd="0" presId="urn:microsoft.com/office/officeart/2005/8/layout/vList2"/>
    <dgm:cxn modelId="{65ED9AE9-3BE8-4206-8739-9725DE15734B}" type="presOf" srcId="{640B42B1-7FB6-40E8-9367-4D12AA163B5C}" destId="{A273F231-B3EC-42EA-BA8A-442D1DDE0DFB}" srcOrd="0" destOrd="0" presId="urn:microsoft.com/office/officeart/2005/8/layout/vList2"/>
    <dgm:cxn modelId="{906B00FF-B6B5-45AD-93B3-7DC6C0352597}" type="presOf" srcId="{8E6146DD-43B7-4FCA-BFB9-51D904B1FCA3}" destId="{4DC99453-9568-48AA-9FC2-652A5FAB35C7}" srcOrd="0" destOrd="0" presId="urn:microsoft.com/office/officeart/2005/8/layout/vList2"/>
    <dgm:cxn modelId="{0F8923F3-F9EA-4E08-8DCD-00A822197ACC}" type="presParOf" srcId="{966F859D-DFC9-4C56-AA51-CEE209B7E2EE}" destId="{4DC99453-9568-48AA-9FC2-652A5FAB35C7}" srcOrd="0" destOrd="0" presId="urn:microsoft.com/office/officeart/2005/8/layout/vList2"/>
    <dgm:cxn modelId="{B90C677F-F861-4019-8096-D4F725D5D8FB}" type="presParOf" srcId="{966F859D-DFC9-4C56-AA51-CEE209B7E2EE}" destId="{F9BE48DA-6A3F-4D60-818B-4D860D8ACCFA}" srcOrd="1" destOrd="0" presId="urn:microsoft.com/office/officeart/2005/8/layout/vList2"/>
    <dgm:cxn modelId="{368255FF-CF01-42DF-9B16-E9EF951EBF63}" type="presParOf" srcId="{966F859D-DFC9-4C56-AA51-CEE209B7E2EE}" destId="{9B5D703C-9033-49C7-B6E7-426E16D68C71}" srcOrd="2" destOrd="0" presId="urn:microsoft.com/office/officeart/2005/8/layout/vList2"/>
    <dgm:cxn modelId="{60837A6D-6AD0-4897-AA73-ADA7919C2C2B}" type="presParOf" srcId="{966F859D-DFC9-4C56-AA51-CEE209B7E2EE}" destId="{A273F231-B3EC-42EA-BA8A-442D1DDE0DFB}" srcOrd="3"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47A5FA-7667-439B-805B-7161E36D22CE}">
      <dsp:nvSpPr>
        <dsp:cNvPr id="0" name=""/>
        <dsp:cNvSpPr/>
      </dsp:nvSpPr>
      <dsp:spPr>
        <a:xfrm>
          <a:off x="0" y="374769"/>
          <a:ext cx="10515600" cy="579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7BD212AB-E47C-4787-9042-AF59548904CB}">
      <dsp:nvSpPr>
        <dsp:cNvPr id="0" name=""/>
        <dsp:cNvSpPr/>
      </dsp:nvSpPr>
      <dsp:spPr>
        <a:xfrm>
          <a:off x="525780" y="35289"/>
          <a:ext cx="7360920" cy="67896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022350">
            <a:lnSpc>
              <a:spcPct val="90000"/>
            </a:lnSpc>
            <a:spcBef>
              <a:spcPct val="0"/>
            </a:spcBef>
            <a:spcAft>
              <a:spcPct val="35000"/>
            </a:spcAft>
            <a:buNone/>
          </a:pPr>
          <a:r>
            <a:rPr lang="en-US" sz="2300" b="1" kern="1200"/>
            <a:t>Overview</a:t>
          </a:r>
          <a:endParaRPr lang="en-US" sz="2300" kern="1200"/>
        </a:p>
      </dsp:txBody>
      <dsp:txXfrm>
        <a:off x="558924" y="68433"/>
        <a:ext cx="7294632" cy="612672"/>
      </dsp:txXfrm>
    </dsp:sp>
    <dsp:sp modelId="{C9AD1B9C-645B-49B7-9794-596087A32D97}">
      <dsp:nvSpPr>
        <dsp:cNvPr id="0" name=""/>
        <dsp:cNvSpPr/>
      </dsp:nvSpPr>
      <dsp:spPr>
        <a:xfrm>
          <a:off x="0" y="1418049"/>
          <a:ext cx="10515600" cy="2898000"/>
        </a:xfrm>
        <a:prstGeom prst="rect">
          <a:avLst/>
        </a:prstGeom>
        <a:solidFill>
          <a:schemeClr val="lt1">
            <a:alpha val="90000"/>
            <a:hueOff val="0"/>
            <a:satOff val="0"/>
            <a:lumOff val="0"/>
            <a:alphaOff val="0"/>
          </a:schemeClr>
        </a:solidFill>
        <a:ln w="6350" cap="flat" cmpd="sng" algn="ctr">
          <a:solidFill>
            <a:schemeClr val="accent2">
              <a:hueOff val="-1455363"/>
              <a:satOff val="-83928"/>
              <a:lumOff val="8628"/>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6127" tIns="479044" rIns="816127" bIns="163576" numCol="1" spcCol="1270" anchor="t" anchorCtr="0">
          <a:noAutofit/>
        </a:bodyPr>
        <a:lstStyle/>
        <a:p>
          <a:pPr marL="228600" lvl="1" indent="-228600" algn="l" defTabSz="1022350">
            <a:lnSpc>
              <a:spcPct val="90000"/>
            </a:lnSpc>
            <a:spcBef>
              <a:spcPct val="0"/>
            </a:spcBef>
            <a:spcAft>
              <a:spcPct val="15000"/>
            </a:spcAft>
            <a:buChar char="•"/>
          </a:pPr>
          <a:r>
            <a:rPr lang="en-US" sz="2300" kern="1200" dirty="0"/>
            <a:t>Quality</a:t>
          </a:r>
        </a:p>
        <a:p>
          <a:pPr marL="228600" lvl="1" indent="-228600" algn="l" defTabSz="1022350">
            <a:lnSpc>
              <a:spcPct val="90000"/>
            </a:lnSpc>
            <a:spcBef>
              <a:spcPct val="0"/>
            </a:spcBef>
            <a:spcAft>
              <a:spcPct val="15000"/>
            </a:spcAft>
            <a:buChar char="•"/>
          </a:pPr>
          <a:r>
            <a:rPr lang="en-US" sz="2300" kern="1200" dirty="0"/>
            <a:t>The prices</a:t>
          </a:r>
        </a:p>
        <a:p>
          <a:pPr marL="228600" lvl="1" indent="-228600" algn="l" defTabSz="1022350">
            <a:lnSpc>
              <a:spcPct val="90000"/>
            </a:lnSpc>
            <a:spcBef>
              <a:spcPct val="0"/>
            </a:spcBef>
            <a:spcAft>
              <a:spcPct val="15000"/>
            </a:spcAft>
            <a:buChar char="•"/>
          </a:pPr>
          <a:r>
            <a:rPr lang="en-US" sz="2300" kern="1200" dirty="0"/>
            <a:t>Location</a:t>
          </a:r>
        </a:p>
        <a:p>
          <a:pPr marL="228600" lvl="1" indent="-228600" algn="l" defTabSz="1022350">
            <a:lnSpc>
              <a:spcPct val="90000"/>
            </a:lnSpc>
            <a:spcBef>
              <a:spcPct val="0"/>
            </a:spcBef>
            <a:spcAft>
              <a:spcPct val="15000"/>
            </a:spcAft>
            <a:buChar char="•"/>
          </a:pPr>
          <a:r>
            <a:rPr lang="en-US" sz="2300" kern="1200" dirty="0"/>
            <a:t>Diversity</a:t>
          </a:r>
        </a:p>
        <a:p>
          <a:pPr marL="228600" lvl="1" indent="-228600" algn="l" defTabSz="1022350">
            <a:lnSpc>
              <a:spcPct val="90000"/>
            </a:lnSpc>
            <a:spcBef>
              <a:spcPct val="0"/>
            </a:spcBef>
            <a:spcAft>
              <a:spcPct val="15000"/>
            </a:spcAft>
            <a:buChar char="•"/>
          </a:pPr>
          <a:r>
            <a:rPr lang="en-US" sz="2300" kern="1200" dirty="0"/>
            <a:t>Service</a:t>
          </a:r>
        </a:p>
        <a:p>
          <a:pPr marL="228600" lvl="1" indent="-228600" algn="l" defTabSz="1022350">
            <a:lnSpc>
              <a:spcPct val="90000"/>
            </a:lnSpc>
            <a:spcBef>
              <a:spcPct val="0"/>
            </a:spcBef>
            <a:spcAft>
              <a:spcPct val="15000"/>
            </a:spcAft>
            <a:buChar char="•"/>
          </a:pPr>
          <a:r>
            <a:rPr lang="en-US" sz="2300" kern="1200" dirty="0"/>
            <a:t>Training/Exercising</a:t>
          </a:r>
        </a:p>
      </dsp:txBody>
      <dsp:txXfrm>
        <a:off x="0" y="1418049"/>
        <a:ext cx="10515600" cy="2898000"/>
      </dsp:txXfrm>
    </dsp:sp>
    <dsp:sp modelId="{C5AE764B-379F-43CD-AED6-812D8E1345F7}">
      <dsp:nvSpPr>
        <dsp:cNvPr id="0" name=""/>
        <dsp:cNvSpPr/>
      </dsp:nvSpPr>
      <dsp:spPr>
        <a:xfrm>
          <a:off x="525780" y="1078569"/>
          <a:ext cx="7360920" cy="678960"/>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022350">
            <a:lnSpc>
              <a:spcPct val="90000"/>
            </a:lnSpc>
            <a:spcBef>
              <a:spcPct val="0"/>
            </a:spcBef>
            <a:spcAft>
              <a:spcPct val="35000"/>
            </a:spcAft>
            <a:buNone/>
          </a:pPr>
          <a:r>
            <a:rPr lang="en-US" sz="2300" kern="1200" dirty="0"/>
            <a:t>The factors of competitive advantage:</a:t>
          </a:r>
        </a:p>
      </dsp:txBody>
      <dsp:txXfrm>
        <a:off x="558924" y="1111713"/>
        <a:ext cx="7294632" cy="6126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F3210B-C941-4174-B89B-A08DDF01460A}">
      <dsp:nvSpPr>
        <dsp:cNvPr id="0" name=""/>
        <dsp:cNvSpPr/>
      </dsp:nvSpPr>
      <dsp:spPr>
        <a:xfrm>
          <a:off x="0" y="20975"/>
          <a:ext cx="4572000" cy="11123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rtl="0">
            <a:lnSpc>
              <a:spcPct val="90000"/>
            </a:lnSpc>
            <a:spcBef>
              <a:spcPct val="0"/>
            </a:spcBef>
            <a:spcAft>
              <a:spcPct val="35000"/>
            </a:spcAft>
            <a:buNone/>
          </a:pPr>
          <a:r>
            <a:rPr lang="en-GB" sz="2800" kern="1200" dirty="0">
              <a:latin typeface="Calibri Light" panose="020F0302020204030204"/>
            </a:rPr>
            <a:t>Company : </a:t>
          </a:r>
          <a:r>
            <a:rPr lang="en-GB" sz="2800" kern="1200" dirty="0" err="1">
              <a:latin typeface="Calibri Light" panose="020F0302020204030204"/>
            </a:rPr>
            <a:t>Armyiceworld</a:t>
          </a:r>
          <a:r>
            <a:rPr lang="en-GB" sz="2800" kern="1200" dirty="0">
              <a:latin typeface="Calibri Light" panose="020F0302020204030204"/>
            </a:rPr>
            <a:t> </a:t>
          </a:r>
          <a:endParaRPr lang="en-GB" sz="2800" kern="1200" dirty="0"/>
        </a:p>
      </dsp:txBody>
      <dsp:txXfrm>
        <a:off x="54298" y="75273"/>
        <a:ext cx="4463404" cy="1003708"/>
      </dsp:txXfrm>
    </dsp:sp>
    <dsp:sp modelId="{35B8C42E-38B0-479A-AA78-444E8D80795B}">
      <dsp:nvSpPr>
        <dsp:cNvPr id="0" name=""/>
        <dsp:cNvSpPr/>
      </dsp:nvSpPr>
      <dsp:spPr>
        <a:xfrm>
          <a:off x="0" y="1133280"/>
          <a:ext cx="4572000" cy="695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161" tIns="35560" rIns="199136" bIns="35560" numCol="1" spcCol="1270" anchor="t" anchorCtr="0">
          <a:noAutofit/>
        </a:bodyPr>
        <a:lstStyle/>
        <a:p>
          <a:pPr marL="228600" lvl="1" indent="-228600" algn="l" defTabSz="977900" rtl="0">
            <a:lnSpc>
              <a:spcPct val="90000"/>
            </a:lnSpc>
            <a:spcBef>
              <a:spcPct val="0"/>
            </a:spcBef>
            <a:spcAft>
              <a:spcPct val="20000"/>
            </a:spcAft>
            <a:buChar char="•"/>
          </a:pPr>
          <a:r>
            <a:rPr lang="en-GB" sz="2200" kern="1200" dirty="0">
              <a:latin typeface="Calibri Light" panose="020F0302020204030204"/>
            </a:rPr>
            <a:t>Tag: From Idea to real concept of Business</a:t>
          </a:r>
          <a:endParaRPr lang="en-GB" sz="2200" kern="1200" dirty="0"/>
        </a:p>
      </dsp:txBody>
      <dsp:txXfrm>
        <a:off x="0" y="1133280"/>
        <a:ext cx="4572000" cy="695520"/>
      </dsp:txXfrm>
    </dsp:sp>
    <dsp:sp modelId="{0FF7C6EF-2BFB-4691-9813-AD13C7704BEA}">
      <dsp:nvSpPr>
        <dsp:cNvPr id="0" name=""/>
        <dsp:cNvSpPr/>
      </dsp:nvSpPr>
      <dsp:spPr>
        <a:xfrm>
          <a:off x="0" y="1828800"/>
          <a:ext cx="4572000" cy="11123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rtl="0">
            <a:lnSpc>
              <a:spcPct val="90000"/>
            </a:lnSpc>
            <a:spcBef>
              <a:spcPct val="0"/>
            </a:spcBef>
            <a:spcAft>
              <a:spcPct val="35000"/>
            </a:spcAft>
            <a:buNone/>
          </a:pPr>
          <a:r>
            <a:rPr lang="en-GB" sz="2800" kern="1200" dirty="0">
              <a:latin typeface="Calibri Light" panose="020F0302020204030204"/>
            </a:rPr>
            <a:t>Legal Structure: General Partership</a:t>
          </a:r>
          <a:endParaRPr lang="en-GB" sz="2800" kern="1200" dirty="0"/>
        </a:p>
      </dsp:txBody>
      <dsp:txXfrm>
        <a:off x="54298" y="1883098"/>
        <a:ext cx="4463404" cy="1003708"/>
      </dsp:txXfrm>
    </dsp:sp>
    <dsp:sp modelId="{008E8F76-398F-43E6-B485-07C42A09172C}">
      <dsp:nvSpPr>
        <dsp:cNvPr id="0" name=""/>
        <dsp:cNvSpPr/>
      </dsp:nvSpPr>
      <dsp:spPr>
        <a:xfrm>
          <a:off x="0" y="2941104"/>
          <a:ext cx="4572000" cy="695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161" tIns="35560" rIns="199136" bIns="35560" numCol="1" spcCol="1270" anchor="t" anchorCtr="0">
          <a:noAutofit/>
        </a:bodyPr>
        <a:lstStyle/>
        <a:p>
          <a:pPr marL="228600" lvl="1" indent="-228600" algn="l" defTabSz="977900" rtl="0">
            <a:lnSpc>
              <a:spcPct val="90000"/>
            </a:lnSpc>
            <a:spcBef>
              <a:spcPct val="0"/>
            </a:spcBef>
            <a:spcAft>
              <a:spcPct val="20000"/>
            </a:spcAft>
            <a:buChar char="•"/>
          </a:pPr>
          <a:r>
            <a:rPr lang="en-GB" sz="2200" kern="1200" dirty="0">
              <a:latin typeface="Calibri Light" panose="020F0302020204030204"/>
            </a:rPr>
            <a:t>Service: Leisure ( relaxing/fun activities)</a:t>
          </a:r>
          <a:endParaRPr lang="en-GB" sz="2200" kern="1200" dirty="0"/>
        </a:p>
      </dsp:txBody>
      <dsp:txXfrm>
        <a:off x="0" y="2941104"/>
        <a:ext cx="4572000" cy="6955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C99453-9568-48AA-9FC2-652A5FAB35C7}">
      <dsp:nvSpPr>
        <dsp:cNvPr id="0" name=""/>
        <dsp:cNvSpPr/>
      </dsp:nvSpPr>
      <dsp:spPr>
        <a:xfrm>
          <a:off x="0" y="22162"/>
          <a:ext cx="4572000" cy="1193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en-GB" sz="3000" kern="1200" dirty="0">
              <a:latin typeface="Calibri Light" panose="020F0302020204030204"/>
            </a:rPr>
            <a:t>Location: Birmingham City Centre (Bullring)</a:t>
          </a:r>
          <a:endParaRPr lang="en-GB" sz="3000" kern="1200" dirty="0"/>
        </a:p>
      </dsp:txBody>
      <dsp:txXfrm>
        <a:off x="58257" y="80419"/>
        <a:ext cx="4455486" cy="1076886"/>
      </dsp:txXfrm>
    </dsp:sp>
    <dsp:sp modelId="{F9BE48DA-6A3F-4D60-818B-4D860D8ACCFA}">
      <dsp:nvSpPr>
        <dsp:cNvPr id="0" name=""/>
        <dsp:cNvSpPr/>
      </dsp:nvSpPr>
      <dsp:spPr>
        <a:xfrm>
          <a:off x="0" y="1215562"/>
          <a:ext cx="4572000" cy="496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161" tIns="38100" rIns="213360" bIns="38100" numCol="1" spcCol="1270" anchor="t" anchorCtr="0">
          <a:noAutofit/>
        </a:bodyPr>
        <a:lstStyle/>
        <a:p>
          <a:pPr marL="228600" lvl="1" indent="-228600" algn="l" defTabSz="1022350" rtl="0">
            <a:lnSpc>
              <a:spcPct val="90000"/>
            </a:lnSpc>
            <a:spcBef>
              <a:spcPct val="0"/>
            </a:spcBef>
            <a:spcAft>
              <a:spcPct val="20000"/>
            </a:spcAft>
            <a:buChar char="•"/>
          </a:pPr>
          <a:r>
            <a:rPr lang="en-GB" sz="2300" kern="1200" dirty="0">
              <a:latin typeface="Calibri Light" panose="020F0302020204030204"/>
            </a:rPr>
            <a:t>Commencing Januray 2021</a:t>
          </a:r>
          <a:endParaRPr lang="en-GB" sz="2300" kern="1200" dirty="0"/>
        </a:p>
      </dsp:txBody>
      <dsp:txXfrm>
        <a:off x="0" y="1215562"/>
        <a:ext cx="4572000" cy="496800"/>
      </dsp:txXfrm>
    </dsp:sp>
    <dsp:sp modelId="{9B5D703C-9033-49C7-B6E7-426E16D68C71}">
      <dsp:nvSpPr>
        <dsp:cNvPr id="0" name=""/>
        <dsp:cNvSpPr/>
      </dsp:nvSpPr>
      <dsp:spPr>
        <a:xfrm>
          <a:off x="0" y="1712362"/>
          <a:ext cx="4572000" cy="1193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en-GB" sz="3000" kern="1200" dirty="0">
              <a:latin typeface="Calibri Light" panose="020F0302020204030204"/>
            </a:rPr>
            <a:t>Mission: To Grow our business Name </a:t>
          </a:r>
          <a:endParaRPr lang="en-GB" sz="3000" kern="1200" dirty="0"/>
        </a:p>
      </dsp:txBody>
      <dsp:txXfrm>
        <a:off x="58257" y="1770619"/>
        <a:ext cx="4455486" cy="1076886"/>
      </dsp:txXfrm>
    </dsp:sp>
    <dsp:sp modelId="{A273F231-B3EC-42EA-BA8A-442D1DDE0DFB}">
      <dsp:nvSpPr>
        <dsp:cNvPr id="0" name=""/>
        <dsp:cNvSpPr/>
      </dsp:nvSpPr>
      <dsp:spPr>
        <a:xfrm>
          <a:off x="0" y="2905762"/>
          <a:ext cx="4572000" cy="729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161" tIns="38100" rIns="213360" bIns="38100" numCol="1" spcCol="1270" anchor="t" anchorCtr="0">
          <a:noAutofit/>
        </a:bodyPr>
        <a:lstStyle/>
        <a:p>
          <a:pPr marL="228600" lvl="1" indent="-228600" algn="l" defTabSz="1022350" rtl="0">
            <a:lnSpc>
              <a:spcPct val="90000"/>
            </a:lnSpc>
            <a:spcBef>
              <a:spcPct val="0"/>
            </a:spcBef>
            <a:spcAft>
              <a:spcPct val="20000"/>
            </a:spcAft>
            <a:buChar char="•"/>
          </a:pPr>
          <a:r>
            <a:rPr lang="en-GB" sz="2300" kern="1200" dirty="0">
              <a:latin typeface="Calibri Light" panose="020F0302020204030204"/>
            </a:rPr>
            <a:t>Vision: To open at least one more location</a:t>
          </a:r>
          <a:endParaRPr lang="en-GB" sz="2300" kern="1200" dirty="0"/>
        </a:p>
      </dsp:txBody>
      <dsp:txXfrm>
        <a:off x="0" y="2905762"/>
        <a:ext cx="4572000" cy="72967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E1937C-11BE-4C63-B076-A912A066FB49}" type="datetimeFigureOut">
              <a:t>3/23/2022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8C9532-4108-43F7-B09A-288B20959D76}" type="slidenum">
              <a:t>‹#›</a:t>
            </a:fld>
            <a:endParaRPr lang="en-GB"/>
          </a:p>
        </p:txBody>
      </p:sp>
    </p:spTree>
    <p:extLst>
      <p:ext uri="{BB962C8B-B14F-4D97-AF65-F5344CB8AC3E}">
        <p14:creationId xmlns:p14="http://schemas.microsoft.com/office/powerpoint/2010/main" val="904486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1. </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We aim to deliver the best quality and safest place on the market for our customers. We encourage our team members and customers to give us their feedback and share with us their ideas about how to improve the place for all of us.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2.</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Because we understand the fact that pandemic affected all of us financially, we are prepared to come with a range of prices for you and your loved ones. The more time you want to spend playing your favorite game, the less you will be paying. We will also have vouchers, bonuses and gifts for our loyal customers.</a:t>
            </a:r>
          </a:p>
          <a:p>
            <a:pPr>
              <a:defRPr/>
            </a:pPr>
            <a:r>
              <a:rPr lang="en-US" sz="1400" dirty="0">
                <a:effectLst/>
                <a:latin typeface="Calibri"/>
                <a:ea typeface="Times New Roman" panose="02020603050405020304" pitchFamily="18" charset="0"/>
                <a:cs typeface="Calibri"/>
              </a:rPr>
              <a:t>3. We’re driven into customer satisfaction and we’re trying to cover all the potential needs during their quality time spent with us.  </a:t>
            </a:r>
            <a:r>
              <a:rPr lang="en-US" sz="1400" dirty="0">
                <a:latin typeface="Calibri"/>
                <a:ea typeface="Times New Roman" panose="02020603050405020304" pitchFamily="18" charset="0"/>
                <a:cs typeface="Calibri"/>
              </a:rPr>
              <a:t>Location There</a:t>
            </a:r>
            <a:r>
              <a:rPr lang="en-US" sz="1400" dirty="0">
                <a:effectLst/>
                <a:latin typeface="Calibri"/>
                <a:ea typeface="Times New Roman" panose="02020603050405020304" pitchFamily="18" charset="0"/>
                <a:cs typeface="Calibri"/>
              </a:rPr>
              <a:t> will be food restaurants, bars with cold and hot drinks and resting places for smokers and nonsmokers.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4. What makes us unique is that we managed to brink Airsoft Place and Escape room together. Doing this, we managed to create a place where everyone can relax and have fun.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5. Our trained staff will always be ready to give our customers the best advices and train the customers who are into this for the first time. We will make sure they are fully aware of the weapons power from close or far range and what damages they can do in order to assure their health and safety.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6. After our customer/s will make the validation of the payment for their booking, at their request, we will support the costs of a 10minutes free training or just getting to know with our weapons and equipment.</a:t>
            </a:r>
            <a:endParaRPr lang="en-US" sz="1400" dirty="0"/>
          </a:p>
        </p:txBody>
      </p:sp>
      <p:sp>
        <p:nvSpPr>
          <p:cNvPr id="4" name="Slide Number Placeholder 3"/>
          <p:cNvSpPr>
            <a:spLocks noGrp="1"/>
          </p:cNvSpPr>
          <p:nvPr>
            <p:ph type="sldNum" sz="quarter" idx="5"/>
          </p:nvPr>
        </p:nvSpPr>
        <p:spPr/>
        <p:txBody>
          <a:bodyPr/>
          <a:lstStyle/>
          <a:p>
            <a:fld id="{B331D194-E37A-484C-9614-CA9F9D264F4A}" type="slidenum">
              <a:rPr lang="en-US" smtClean="0"/>
              <a:t>2</a:t>
            </a:fld>
            <a:endParaRPr lang="en-US"/>
          </a:p>
        </p:txBody>
      </p:sp>
    </p:spTree>
    <p:extLst>
      <p:ext uri="{BB962C8B-B14F-4D97-AF65-F5344CB8AC3E}">
        <p14:creationId xmlns:p14="http://schemas.microsoft.com/office/powerpoint/2010/main" val="30407645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4</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xfrm>
            <a:off x="104775" y="733425"/>
            <a:ext cx="6515100" cy="3665538"/>
          </a:xfrm>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 y="733425"/>
            <a:ext cx="6515100" cy="366553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1D72F3E-2662-4F08-800D-A9B691394B22}" type="slidenum">
              <a:rPr lang="en-US" altLang="en-US" smtClean="0"/>
              <a:pPr>
                <a:defRPr/>
              </a:pPr>
              <a:t>6</a:t>
            </a:fld>
            <a:endParaRPr lang="en-US" altLang="en-US"/>
          </a:p>
        </p:txBody>
      </p:sp>
    </p:spTree>
    <p:extLst>
      <p:ext uri="{BB962C8B-B14F-4D97-AF65-F5344CB8AC3E}">
        <p14:creationId xmlns:p14="http://schemas.microsoft.com/office/powerpoint/2010/main" val="73747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Our target Market are people between 16 and 99 years old with at least a minimum income</a:t>
            </a:r>
          </a:p>
        </p:txBody>
      </p:sp>
      <p:sp>
        <p:nvSpPr>
          <p:cNvPr id="4" name="Slide Number Placeholder 3"/>
          <p:cNvSpPr>
            <a:spLocks noGrp="1"/>
          </p:cNvSpPr>
          <p:nvPr>
            <p:ph type="sldNum" sz="quarter" idx="5"/>
          </p:nvPr>
        </p:nvSpPr>
        <p:spPr/>
        <p:txBody>
          <a:bodyPr/>
          <a:lstStyle/>
          <a:p>
            <a:fld id="{B3D1BEDC-50E9-45C7-9E89-0A952ADB1772}" type="slidenum">
              <a:rPr lang="en-GB" smtClean="0"/>
              <a:t>9</a:t>
            </a:fld>
            <a:endParaRPr lang="en-GB"/>
          </a:p>
        </p:txBody>
      </p:sp>
    </p:spTree>
    <p:extLst>
      <p:ext uri="{BB962C8B-B14F-4D97-AF65-F5344CB8AC3E}">
        <p14:creationId xmlns:p14="http://schemas.microsoft.com/office/powerpoint/2010/main" val="22804567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r>
              <a:rPr lang="en-GB" b="1" dirty="0">
                <a:cs typeface="Calibri"/>
              </a:rPr>
              <a:t>We are expecting to attract between 120 and 140 p/m, 1440 and 1600 p/y</a:t>
            </a:r>
            <a:endParaRPr lang="en-US" dirty="0"/>
          </a:p>
          <a:p>
            <a:pPr>
              <a:lnSpc>
                <a:spcPct val="90000"/>
              </a:lnSpc>
              <a:spcBef>
                <a:spcPts val="1000"/>
              </a:spcBef>
            </a:pPr>
            <a:r>
              <a:rPr lang="en-GB" b="1" dirty="0">
                <a:cs typeface="Calibri"/>
              </a:rPr>
              <a:t>We are creating different scenarios of playing  and we can create good membership for the costumers which are interested on at reasonable prices.</a:t>
            </a:r>
          </a:p>
          <a:p>
            <a:pPr>
              <a:lnSpc>
                <a:spcPct val="90000"/>
              </a:lnSpc>
              <a:spcBef>
                <a:spcPts val="1000"/>
              </a:spcBef>
            </a:pPr>
            <a:endParaRPr lang="en-GB" b="1" dirty="0">
              <a:cs typeface="Calibri"/>
            </a:endParaRPr>
          </a:p>
        </p:txBody>
      </p:sp>
      <p:sp>
        <p:nvSpPr>
          <p:cNvPr id="4" name="Slide Number Placeholder 3"/>
          <p:cNvSpPr>
            <a:spLocks noGrp="1"/>
          </p:cNvSpPr>
          <p:nvPr>
            <p:ph type="sldNum" sz="quarter" idx="5"/>
          </p:nvPr>
        </p:nvSpPr>
        <p:spPr/>
        <p:txBody>
          <a:bodyPr/>
          <a:lstStyle/>
          <a:p>
            <a:fld id="{4E8C9532-4108-43F7-B09A-288B20959D76}" type="slidenum">
              <a:rPr lang="en-GB"/>
              <a:t>10</a:t>
            </a:fld>
            <a:endParaRPr lang="en-GB"/>
          </a:p>
        </p:txBody>
      </p:sp>
    </p:spTree>
    <p:extLst>
      <p:ext uri="{BB962C8B-B14F-4D97-AF65-F5344CB8AC3E}">
        <p14:creationId xmlns:p14="http://schemas.microsoft.com/office/powerpoint/2010/main" val="3512234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In the peak time we do have one more member.</a:t>
            </a:r>
          </a:p>
        </p:txBody>
      </p:sp>
      <p:sp>
        <p:nvSpPr>
          <p:cNvPr id="4" name="Slide Number Placeholder 3"/>
          <p:cNvSpPr>
            <a:spLocks noGrp="1"/>
          </p:cNvSpPr>
          <p:nvPr>
            <p:ph type="sldNum" sz="quarter" idx="5"/>
          </p:nvPr>
        </p:nvSpPr>
        <p:spPr/>
        <p:txBody>
          <a:bodyPr/>
          <a:lstStyle/>
          <a:p>
            <a:fld id="{4E8C9532-4108-43F7-B09A-288B20959D76}" type="slidenum">
              <a:rPr lang="en-GB"/>
              <a:t>11</a:t>
            </a:fld>
            <a:endParaRPr lang="en-GB"/>
          </a:p>
        </p:txBody>
      </p:sp>
    </p:spTree>
    <p:extLst>
      <p:ext uri="{BB962C8B-B14F-4D97-AF65-F5344CB8AC3E}">
        <p14:creationId xmlns:p14="http://schemas.microsoft.com/office/powerpoint/2010/main" val="3036647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23/03/2022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23/03/2022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23/03/2022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01DD02F7-7096-4480-AFF5-1D2388297B2B}" type="datetime1">
              <a:rPr lang="en-GB" noProof="0" smtClean="0"/>
              <a:t>23/03/2022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rtlCol="0" anchor="b">
            <a:normAutofit/>
          </a:bodyPr>
          <a:lstStyle>
            <a:lvl1pPr algn="l">
              <a:defRPr sz="6000"/>
            </a:lvl1pPr>
          </a:lstStyle>
          <a:p>
            <a:pPr rtl="0"/>
            <a:r>
              <a:rPr lang="en-GB" noProof="0"/>
              <a:t>Click to edit Master title style</a:t>
            </a:r>
          </a:p>
        </p:txBody>
      </p:sp>
      <p:sp>
        <p:nvSpPr>
          <p:cNvPr id="3" name="Subtitle 2"/>
          <p:cNvSpPr>
            <a:spLocks noGrp="1"/>
          </p:cNvSpPr>
          <p:nvPr>
            <p:ph type="subTitle" idx="1"/>
          </p:nvPr>
        </p:nvSpPr>
        <p:spPr>
          <a:xfrm>
            <a:off x="1371600" y="3632201"/>
            <a:ext cx="9448800" cy="685800"/>
          </a:xfrm>
        </p:spPr>
        <p:txBody>
          <a:bodyPr rtlCol="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Date Placeholder 3"/>
          <p:cNvSpPr>
            <a:spLocks noGrp="1"/>
          </p:cNvSpPr>
          <p:nvPr>
            <p:ph type="dt" sz="half" idx="10"/>
          </p:nvPr>
        </p:nvSpPr>
        <p:spPr>
          <a:xfrm>
            <a:off x="7909561" y="4314328"/>
            <a:ext cx="2910840" cy="374642"/>
          </a:xfrm>
        </p:spPr>
        <p:txBody>
          <a:bodyPr rtlCol="0"/>
          <a:lstStyle/>
          <a:p>
            <a:pPr rtl="0"/>
            <a:fld id="{C9F85E8B-BB25-43E0-A312-C4C9351E09EB}" type="datetime1">
              <a:rPr lang="en-GB" noProof="0" smtClean="0"/>
              <a:t>23/03/2022</a:t>
            </a:fld>
            <a:endParaRPr lang="en-GB" noProof="0"/>
          </a:p>
        </p:txBody>
      </p:sp>
      <p:sp>
        <p:nvSpPr>
          <p:cNvPr id="5" name="Footer Placeholder 4"/>
          <p:cNvSpPr>
            <a:spLocks noGrp="1"/>
          </p:cNvSpPr>
          <p:nvPr>
            <p:ph type="ftr" sz="quarter" idx="11"/>
          </p:nvPr>
        </p:nvSpPr>
        <p:spPr>
          <a:xfrm>
            <a:off x="1371600" y="4323845"/>
            <a:ext cx="6400800" cy="365125"/>
          </a:xfrm>
        </p:spPr>
        <p:txBody>
          <a:bodyPr rtlCol="0"/>
          <a:lstStyle/>
          <a:p>
            <a:pPr rtl="0"/>
            <a:endParaRPr lang="en-GB" noProof="0"/>
          </a:p>
        </p:txBody>
      </p:sp>
      <p:sp>
        <p:nvSpPr>
          <p:cNvPr id="6" name="Slide Number Placeholder 5"/>
          <p:cNvSpPr>
            <a:spLocks noGrp="1"/>
          </p:cNvSpPr>
          <p:nvPr>
            <p:ph type="sldNum" sz="quarter" idx="12"/>
          </p:nvPr>
        </p:nvSpPr>
        <p:spPr>
          <a:xfrm>
            <a:off x="8077200" y="1430866"/>
            <a:ext cx="2743200" cy="365125"/>
          </a:xfrm>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7E97F-AE92-4BBF-817F-A54DBD456F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7ECFCC4-DCA3-41D7-8F80-17BF58AEA9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D34E409-80E3-472A-A763-C6B02F89F367}"/>
              </a:ext>
            </a:extLst>
          </p:cNvPr>
          <p:cNvSpPr>
            <a:spLocks noGrp="1"/>
          </p:cNvSpPr>
          <p:nvPr>
            <p:ph type="dt" sz="half" idx="10"/>
          </p:nvPr>
        </p:nvSpPr>
        <p:spPr/>
        <p:txBody>
          <a:bodyPr/>
          <a:lstStyle/>
          <a:p>
            <a:fld id="{712ED2C6-3B3D-40B6-A8E1-7393E47182EC}" type="datetimeFigureOut">
              <a:rPr lang="en-US" smtClean="0"/>
              <a:t>3/23/2022</a:t>
            </a:fld>
            <a:endParaRPr lang="en-US"/>
          </a:p>
        </p:txBody>
      </p:sp>
      <p:sp>
        <p:nvSpPr>
          <p:cNvPr id="5" name="Footer Placeholder 4">
            <a:extLst>
              <a:ext uri="{FF2B5EF4-FFF2-40B4-BE49-F238E27FC236}">
                <a16:creationId xmlns:a16="http://schemas.microsoft.com/office/drawing/2014/main" id="{5BCB00EB-1F3D-49E4-A3A6-E3D340ACB2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042ED7-6079-473D-BA6D-61947C5CA953}"/>
              </a:ext>
            </a:extLst>
          </p:cNvPr>
          <p:cNvSpPr>
            <a:spLocks noGrp="1"/>
          </p:cNvSpPr>
          <p:nvPr>
            <p:ph type="sldNum" sz="quarter" idx="12"/>
          </p:nvPr>
        </p:nvSpPr>
        <p:spPr/>
        <p:txBody>
          <a:bodyPr/>
          <a:lstStyle/>
          <a:p>
            <a:fld id="{2C1419D1-6907-4D5E-929B-E2E0DFDF5A82}" type="slidenum">
              <a:rPr lang="en-US" smtClean="0"/>
              <a:t>‹#›</a:t>
            </a:fld>
            <a:endParaRPr lang="en-US"/>
          </a:p>
        </p:txBody>
      </p:sp>
    </p:spTree>
    <p:extLst>
      <p:ext uri="{BB962C8B-B14F-4D97-AF65-F5344CB8AC3E}">
        <p14:creationId xmlns:p14="http://schemas.microsoft.com/office/powerpoint/2010/main" val="8619542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79A48-B9F4-4B11-9ECA-F906920C4B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4C734F6-F2F8-4A3A-BCF5-446558603A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FADA65-7F70-4E65-9DAE-7A1D2190B76F}"/>
              </a:ext>
            </a:extLst>
          </p:cNvPr>
          <p:cNvSpPr>
            <a:spLocks noGrp="1"/>
          </p:cNvSpPr>
          <p:nvPr>
            <p:ph type="dt" sz="half" idx="10"/>
          </p:nvPr>
        </p:nvSpPr>
        <p:spPr/>
        <p:txBody>
          <a:bodyPr/>
          <a:lstStyle/>
          <a:p>
            <a:fld id="{712ED2C6-3B3D-40B6-A8E1-7393E47182EC}" type="datetimeFigureOut">
              <a:rPr lang="en-US" smtClean="0"/>
              <a:t>3/23/2022</a:t>
            </a:fld>
            <a:endParaRPr lang="en-US"/>
          </a:p>
        </p:txBody>
      </p:sp>
      <p:sp>
        <p:nvSpPr>
          <p:cNvPr id="5" name="Footer Placeholder 4">
            <a:extLst>
              <a:ext uri="{FF2B5EF4-FFF2-40B4-BE49-F238E27FC236}">
                <a16:creationId xmlns:a16="http://schemas.microsoft.com/office/drawing/2014/main" id="{8A776D0D-F5C9-4226-8BC0-BFCB7EE948D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EB18C3-5296-4C9F-99F8-FF5E9324851F}"/>
              </a:ext>
            </a:extLst>
          </p:cNvPr>
          <p:cNvSpPr>
            <a:spLocks noGrp="1"/>
          </p:cNvSpPr>
          <p:nvPr>
            <p:ph type="sldNum" sz="quarter" idx="12"/>
          </p:nvPr>
        </p:nvSpPr>
        <p:spPr/>
        <p:txBody>
          <a:bodyPr/>
          <a:lstStyle/>
          <a:p>
            <a:fld id="{2C1419D1-6907-4D5E-929B-E2E0DFDF5A82}" type="slidenum">
              <a:rPr lang="en-US" smtClean="0"/>
              <a:t>‹#›</a:t>
            </a:fld>
            <a:endParaRPr lang="en-US"/>
          </a:p>
        </p:txBody>
      </p:sp>
    </p:spTree>
    <p:extLst>
      <p:ext uri="{BB962C8B-B14F-4D97-AF65-F5344CB8AC3E}">
        <p14:creationId xmlns:p14="http://schemas.microsoft.com/office/powerpoint/2010/main" val="21357250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A91FC-87AA-49F7-AA7C-9A189471140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F23C1CD-2C54-4E18-A89F-D76B95094F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7B6680C-0526-4698-B383-BA7CF450B93E}"/>
              </a:ext>
            </a:extLst>
          </p:cNvPr>
          <p:cNvSpPr>
            <a:spLocks noGrp="1"/>
          </p:cNvSpPr>
          <p:nvPr>
            <p:ph type="dt" sz="half" idx="10"/>
          </p:nvPr>
        </p:nvSpPr>
        <p:spPr/>
        <p:txBody>
          <a:bodyPr/>
          <a:lstStyle/>
          <a:p>
            <a:fld id="{712ED2C6-3B3D-40B6-A8E1-7393E47182EC}" type="datetimeFigureOut">
              <a:rPr lang="en-US" smtClean="0"/>
              <a:t>3/23/2022</a:t>
            </a:fld>
            <a:endParaRPr lang="en-US"/>
          </a:p>
        </p:txBody>
      </p:sp>
      <p:sp>
        <p:nvSpPr>
          <p:cNvPr id="5" name="Footer Placeholder 4">
            <a:extLst>
              <a:ext uri="{FF2B5EF4-FFF2-40B4-BE49-F238E27FC236}">
                <a16:creationId xmlns:a16="http://schemas.microsoft.com/office/drawing/2014/main" id="{48F30CB0-2E35-4082-BC14-191683B44E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35D8C8-D27E-4B10-BF2D-1D558462C5FD}"/>
              </a:ext>
            </a:extLst>
          </p:cNvPr>
          <p:cNvSpPr>
            <a:spLocks noGrp="1"/>
          </p:cNvSpPr>
          <p:nvPr>
            <p:ph type="sldNum" sz="quarter" idx="12"/>
          </p:nvPr>
        </p:nvSpPr>
        <p:spPr/>
        <p:txBody>
          <a:bodyPr/>
          <a:lstStyle/>
          <a:p>
            <a:fld id="{2C1419D1-6907-4D5E-929B-E2E0DFDF5A82}" type="slidenum">
              <a:rPr lang="en-US" smtClean="0"/>
              <a:t>‹#›</a:t>
            </a:fld>
            <a:endParaRPr lang="en-US"/>
          </a:p>
        </p:txBody>
      </p:sp>
    </p:spTree>
    <p:extLst>
      <p:ext uri="{BB962C8B-B14F-4D97-AF65-F5344CB8AC3E}">
        <p14:creationId xmlns:p14="http://schemas.microsoft.com/office/powerpoint/2010/main" val="39396620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3F8B9-E2DA-410F-8ECF-90081301F8D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B92E86F-A2B4-4DDA-9956-CB295385A0A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F84BA49-6776-4A02-BE3B-6C0A680B861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B7473C9-18FB-41CC-A7A7-88E1B02EE0D3}"/>
              </a:ext>
            </a:extLst>
          </p:cNvPr>
          <p:cNvSpPr>
            <a:spLocks noGrp="1"/>
          </p:cNvSpPr>
          <p:nvPr>
            <p:ph type="dt" sz="half" idx="10"/>
          </p:nvPr>
        </p:nvSpPr>
        <p:spPr/>
        <p:txBody>
          <a:bodyPr/>
          <a:lstStyle/>
          <a:p>
            <a:fld id="{712ED2C6-3B3D-40B6-A8E1-7393E47182EC}" type="datetimeFigureOut">
              <a:rPr lang="en-US" smtClean="0"/>
              <a:t>3/23/2022</a:t>
            </a:fld>
            <a:endParaRPr lang="en-US"/>
          </a:p>
        </p:txBody>
      </p:sp>
      <p:sp>
        <p:nvSpPr>
          <p:cNvPr id="6" name="Footer Placeholder 5">
            <a:extLst>
              <a:ext uri="{FF2B5EF4-FFF2-40B4-BE49-F238E27FC236}">
                <a16:creationId xmlns:a16="http://schemas.microsoft.com/office/drawing/2014/main" id="{AED956F2-ADEE-47F9-BD2C-6D6A5E0702F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380DD14-354D-4CAF-B82A-BAFF463B2408}"/>
              </a:ext>
            </a:extLst>
          </p:cNvPr>
          <p:cNvSpPr>
            <a:spLocks noGrp="1"/>
          </p:cNvSpPr>
          <p:nvPr>
            <p:ph type="sldNum" sz="quarter" idx="12"/>
          </p:nvPr>
        </p:nvSpPr>
        <p:spPr/>
        <p:txBody>
          <a:bodyPr/>
          <a:lstStyle/>
          <a:p>
            <a:fld id="{2C1419D1-6907-4D5E-929B-E2E0DFDF5A82}" type="slidenum">
              <a:rPr lang="en-US" smtClean="0"/>
              <a:t>‹#›</a:t>
            </a:fld>
            <a:endParaRPr lang="en-US"/>
          </a:p>
        </p:txBody>
      </p:sp>
    </p:spTree>
    <p:extLst>
      <p:ext uri="{BB962C8B-B14F-4D97-AF65-F5344CB8AC3E}">
        <p14:creationId xmlns:p14="http://schemas.microsoft.com/office/powerpoint/2010/main" val="13089052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472C7-B7F1-4075-A45F-9347DBE3ED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77EDB7A-C17C-4CAC-9728-A367481DE4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A85954-9159-4740-8A7A-9E50AC8848F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9ECAFA7-0542-4B72-9271-938C252B35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2A5B91F-9D27-40B8-8C47-1F145F607A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55313E7-FB26-426C-BAA5-FB3A2B43B65E}"/>
              </a:ext>
            </a:extLst>
          </p:cNvPr>
          <p:cNvSpPr>
            <a:spLocks noGrp="1"/>
          </p:cNvSpPr>
          <p:nvPr>
            <p:ph type="dt" sz="half" idx="10"/>
          </p:nvPr>
        </p:nvSpPr>
        <p:spPr/>
        <p:txBody>
          <a:bodyPr/>
          <a:lstStyle/>
          <a:p>
            <a:fld id="{712ED2C6-3B3D-40B6-A8E1-7393E47182EC}" type="datetimeFigureOut">
              <a:rPr lang="en-US" smtClean="0"/>
              <a:t>3/23/2022</a:t>
            </a:fld>
            <a:endParaRPr lang="en-US"/>
          </a:p>
        </p:txBody>
      </p:sp>
      <p:sp>
        <p:nvSpPr>
          <p:cNvPr id="8" name="Footer Placeholder 7">
            <a:extLst>
              <a:ext uri="{FF2B5EF4-FFF2-40B4-BE49-F238E27FC236}">
                <a16:creationId xmlns:a16="http://schemas.microsoft.com/office/drawing/2014/main" id="{7FA37B4A-C96D-4669-99B0-F1C3A5DA683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B8E87B9-C7FA-4C35-BC41-7869D304C696}"/>
              </a:ext>
            </a:extLst>
          </p:cNvPr>
          <p:cNvSpPr>
            <a:spLocks noGrp="1"/>
          </p:cNvSpPr>
          <p:nvPr>
            <p:ph type="sldNum" sz="quarter" idx="12"/>
          </p:nvPr>
        </p:nvSpPr>
        <p:spPr/>
        <p:txBody>
          <a:bodyPr/>
          <a:lstStyle/>
          <a:p>
            <a:fld id="{2C1419D1-6907-4D5E-929B-E2E0DFDF5A82}" type="slidenum">
              <a:rPr lang="en-US" smtClean="0"/>
              <a:t>‹#›</a:t>
            </a:fld>
            <a:endParaRPr lang="en-US"/>
          </a:p>
        </p:txBody>
      </p:sp>
    </p:spTree>
    <p:extLst>
      <p:ext uri="{BB962C8B-B14F-4D97-AF65-F5344CB8AC3E}">
        <p14:creationId xmlns:p14="http://schemas.microsoft.com/office/powerpoint/2010/main" val="39282616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4D7B1-395E-4444-9FDE-2DDB39783B9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1403599-9F7B-47F7-96BC-16D181F733D1}"/>
              </a:ext>
            </a:extLst>
          </p:cNvPr>
          <p:cNvSpPr>
            <a:spLocks noGrp="1"/>
          </p:cNvSpPr>
          <p:nvPr>
            <p:ph type="dt" sz="half" idx="10"/>
          </p:nvPr>
        </p:nvSpPr>
        <p:spPr/>
        <p:txBody>
          <a:bodyPr/>
          <a:lstStyle/>
          <a:p>
            <a:fld id="{712ED2C6-3B3D-40B6-A8E1-7393E47182EC}" type="datetimeFigureOut">
              <a:rPr lang="en-US" smtClean="0"/>
              <a:t>3/23/2022</a:t>
            </a:fld>
            <a:endParaRPr lang="en-US"/>
          </a:p>
        </p:txBody>
      </p:sp>
      <p:sp>
        <p:nvSpPr>
          <p:cNvPr id="4" name="Footer Placeholder 3">
            <a:extLst>
              <a:ext uri="{FF2B5EF4-FFF2-40B4-BE49-F238E27FC236}">
                <a16:creationId xmlns:a16="http://schemas.microsoft.com/office/drawing/2014/main" id="{A34A3C66-3138-4BEA-8F6E-01D465494DA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C4D36D8-694D-418C-9646-8B5DC75CCB17}"/>
              </a:ext>
            </a:extLst>
          </p:cNvPr>
          <p:cNvSpPr>
            <a:spLocks noGrp="1"/>
          </p:cNvSpPr>
          <p:nvPr>
            <p:ph type="sldNum" sz="quarter" idx="12"/>
          </p:nvPr>
        </p:nvSpPr>
        <p:spPr/>
        <p:txBody>
          <a:bodyPr/>
          <a:lstStyle/>
          <a:p>
            <a:fld id="{2C1419D1-6907-4D5E-929B-E2E0DFDF5A82}" type="slidenum">
              <a:rPr lang="en-US" smtClean="0"/>
              <a:t>‹#›</a:t>
            </a:fld>
            <a:endParaRPr lang="en-US"/>
          </a:p>
        </p:txBody>
      </p:sp>
    </p:spTree>
    <p:extLst>
      <p:ext uri="{BB962C8B-B14F-4D97-AF65-F5344CB8AC3E}">
        <p14:creationId xmlns:p14="http://schemas.microsoft.com/office/powerpoint/2010/main" val="5476820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C112A9-0CEE-4BF3-ABDE-93B61C67DCF8}"/>
              </a:ext>
            </a:extLst>
          </p:cNvPr>
          <p:cNvSpPr>
            <a:spLocks noGrp="1"/>
          </p:cNvSpPr>
          <p:nvPr>
            <p:ph type="dt" sz="half" idx="10"/>
          </p:nvPr>
        </p:nvSpPr>
        <p:spPr/>
        <p:txBody>
          <a:bodyPr/>
          <a:lstStyle/>
          <a:p>
            <a:fld id="{712ED2C6-3B3D-40B6-A8E1-7393E47182EC}" type="datetimeFigureOut">
              <a:rPr lang="en-US" smtClean="0"/>
              <a:t>3/23/2022</a:t>
            </a:fld>
            <a:endParaRPr lang="en-US"/>
          </a:p>
        </p:txBody>
      </p:sp>
      <p:sp>
        <p:nvSpPr>
          <p:cNvPr id="3" name="Footer Placeholder 2">
            <a:extLst>
              <a:ext uri="{FF2B5EF4-FFF2-40B4-BE49-F238E27FC236}">
                <a16:creationId xmlns:a16="http://schemas.microsoft.com/office/drawing/2014/main" id="{5EC86795-5CE0-4FA8-B028-55048DF271D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411959E-B439-4A47-94A8-ADCD2E8E0FFE}"/>
              </a:ext>
            </a:extLst>
          </p:cNvPr>
          <p:cNvSpPr>
            <a:spLocks noGrp="1"/>
          </p:cNvSpPr>
          <p:nvPr>
            <p:ph type="sldNum" sz="quarter" idx="12"/>
          </p:nvPr>
        </p:nvSpPr>
        <p:spPr/>
        <p:txBody>
          <a:bodyPr/>
          <a:lstStyle/>
          <a:p>
            <a:fld id="{2C1419D1-6907-4D5E-929B-E2E0DFDF5A82}" type="slidenum">
              <a:rPr lang="en-US" smtClean="0"/>
              <a:t>‹#›</a:t>
            </a:fld>
            <a:endParaRPr lang="en-US"/>
          </a:p>
        </p:txBody>
      </p:sp>
    </p:spTree>
    <p:extLst>
      <p:ext uri="{BB962C8B-B14F-4D97-AF65-F5344CB8AC3E}">
        <p14:creationId xmlns:p14="http://schemas.microsoft.com/office/powerpoint/2010/main" val="14204047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B5501-962F-4C8F-B870-8075E8EEF4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35A419-48F9-4E08-A9D3-C09EE819A4D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81FBF7D-1D4B-4A8D-B46C-ACA25F1745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8546AF-3B5E-49EE-880D-153C2E0C0AD8}"/>
              </a:ext>
            </a:extLst>
          </p:cNvPr>
          <p:cNvSpPr>
            <a:spLocks noGrp="1"/>
          </p:cNvSpPr>
          <p:nvPr>
            <p:ph type="dt" sz="half" idx="10"/>
          </p:nvPr>
        </p:nvSpPr>
        <p:spPr/>
        <p:txBody>
          <a:bodyPr/>
          <a:lstStyle/>
          <a:p>
            <a:fld id="{712ED2C6-3B3D-40B6-A8E1-7393E47182EC}" type="datetimeFigureOut">
              <a:rPr lang="en-US" smtClean="0"/>
              <a:t>3/23/2022</a:t>
            </a:fld>
            <a:endParaRPr lang="en-US"/>
          </a:p>
        </p:txBody>
      </p:sp>
      <p:sp>
        <p:nvSpPr>
          <p:cNvPr id="6" name="Footer Placeholder 5">
            <a:extLst>
              <a:ext uri="{FF2B5EF4-FFF2-40B4-BE49-F238E27FC236}">
                <a16:creationId xmlns:a16="http://schemas.microsoft.com/office/drawing/2014/main" id="{F61A3FEC-F8F5-41DB-B32E-115E145305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015930-EC37-42FD-BA33-9BDAC16BCE4C}"/>
              </a:ext>
            </a:extLst>
          </p:cNvPr>
          <p:cNvSpPr>
            <a:spLocks noGrp="1"/>
          </p:cNvSpPr>
          <p:nvPr>
            <p:ph type="sldNum" sz="quarter" idx="12"/>
          </p:nvPr>
        </p:nvSpPr>
        <p:spPr/>
        <p:txBody>
          <a:bodyPr/>
          <a:lstStyle/>
          <a:p>
            <a:fld id="{2C1419D1-6907-4D5E-929B-E2E0DFDF5A82}" type="slidenum">
              <a:rPr lang="en-US" smtClean="0"/>
              <a:t>‹#›</a:t>
            </a:fld>
            <a:endParaRPr lang="en-US"/>
          </a:p>
        </p:txBody>
      </p:sp>
    </p:spTree>
    <p:extLst>
      <p:ext uri="{BB962C8B-B14F-4D97-AF65-F5344CB8AC3E}">
        <p14:creationId xmlns:p14="http://schemas.microsoft.com/office/powerpoint/2010/main" val="41362600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A00A5-E7AD-4E0A-A486-393EDC39715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84802B1-4959-40C5-A704-5ED8AF4ADB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730C8F-510F-449C-8393-1E8CF4A4BE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F3EF1B-329C-4FCC-BC60-11817C743170}"/>
              </a:ext>
            </a:extLst>
          </p:cNvPr>
          <p:cNvSpPr>
            <a:spLocks noGrp="1"/>
          </p:cNvSpPr>
          <p:nvPr>
            <p:ph type="dt" sz="half" idx="10"/>
          </p:nvPr>
        </p:nvSpPr>
        <p:spPr/>
        <p:txBody>
          <a:bodyPr/>
          <a:lstStyle/>
          <a:p>
            <a:fld id="{712ED2C6-3B3D-40B6-A8E1-7393E47182EC}" type="datetimeFigureOut">
              <a:rPr lang="en-US" smtClean="0"/>
              <a:t>3/23/2022</a:t>
            </a:fld>
            <a:endParaRPr lang="en-US"/>
          </a:p>
        </p:txBody>
      </p:sp>
      <p:sp>
        <p:nvSpPr>
          <p:cNvPr id="6" name="Footer Placeholder 5">
            <a:extLst>
              <a:ext uri="{FF2B5EF4-FFF2-40B4-BE49-F238E27FC236}">
                <a16:creationId xmlns:a16="http://schemas.microsoft.com/office/drawing/2014/main" id="{0900B42E-349C-4D85-BE01-87FAF855A2E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C5106B-35BD-4865-B01A-2F4880DB0049}"/>
              </a:ext>
            </a:extLst>
          </p:cNvPr>
          <p:cNvSpPr>
            <a:spLocks noGrp="1"/>
          </p:cNvSpPr>
          <p:nvPr>
            <p:ph type="sldNum" sz="quarter" idx="12"/>
          </p:nvPr>
        </p:nvSpPr>
        <p:spPr/>
        <p:txBody>
          <a:bodyPr/>
          <a:lstStyle/>
          <a:p>
            <a:fld id="{2C1419D1-6907-4D5E-929B-E2E0DFDF5A82}" type="slidenum">
              <a:rPr lang="en-US" smtClean="0"/>
              <a:t>‹#›</a:t>
            </a:fld>
            <a:endParaRPr lang="en-US"/>
          </a:p>
        </p:txBody>
      </p:sp>
    </p:spTree>
    <p:extLst>
      <p:ext uri="{BB962C8B-B14F-4D97-AF65-F5344CB8AC3E}">
        <p14:creationId xmlns:p14="http://schemas.microsoft.com/office/powerpoint/2010/main" val="15225789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25B19-8CE6-4B22-A748-C8717E863B6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2EB52FD-A73B-4179-A841-95972C03FAA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258C35-7E7B-4D5D-AB25-A11A89640389}"/>
              </a:ext>
            </a:extLst>
          </p:cNvPr>
          <p:cNvSpPr>
            <a:spLocks noGrp="1"/>
          </p:cNvSpPr>
          <p:nvPr>
            <p:ph type="dt" sz="half" idx="10"/>
          </p:nvPr>
        </p:nvSpPr>
        <p:spPr/>
        <p:txBody>
          <a:bodyPr/>
          <a:lstStyle/>
          <a:p>
            <a:fld id="{712ED2C6-3B3D-40B6-A8E1-7393E47182EC}" type="datetimeFigureOut">
              <a:rPr lang="en-US" smtClean="0"/>
              <a:t>3/23/2022</a:t>
            </a:fld>
            <a:endParaRPr lang="en-US"/>
          </a:p>
        </p:txBody>
      </p:sp>
      <p:sp>
        <p:nvSpPr>
          <p:cNvPr id="5" name="Footer Placeholder 4">
            <a:extLst>
              <a:ext uri="{FF2B5EF4-FFF2-40B4-BE49-F238E27FC236}">
                <a16:creationId xmlns:a16="http://schemas.microsoft.com/office/drawing/2014/main" id="{7AD38173-AB94-40F3-AAA7-D23BBE943D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18C3C-EBF5-4AF0-800B-8AACD0507403}"/>
              </a:ext>
            </a:extLst>
          </p:cNvPr>
          <p:cNvSpPr>
            <a:spLocks noGrp="1"/>
          </p:cNvSpPr>
          <p:nvPr>
            <p:ph type="sldNum" sz="quarter" idx="12"/>
          </p:nvPr>
        </p:nvSpPr>
        <p:spPr/>
        <p:txBody>
          <a:bodyPr/>
          <a:lstStyle/>
          <a:p>
            <a:fld id="{2C1419D1-6907-4D5E-929B-E2E0DFDF5A82}" type="slidenum">
              <a:rPr lang="en-US" smtClean="0"/>
              <a:t>‹#›</a:t>
            </a:fld>
            <a:endParaRPr lang="en-US"/>
          </a:p>
        </p:txBody>
      </p:sp>
    </p:spTree>
    <p:extLst>
      <p:ext uri="{BB962C8B-B14F-4D97-AF65-F5344CB8AC3E}">
        <p14:creationId xmlns:p14="http://schemas.microsoft.com/office/powerpoint/2010/main" val="30753926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2D08D90-4E8C-4CC2-8D7A-E0C3696DA55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7381C19-4423-40B6-B086-306BB7D962A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A9C70F-CD67-4950-A6FC-00A043ABCA81}"/>
              </a:ext>
            </a:extLst>
          </p:cNvPr>
          <p:cNvSpPr>
            <a:spLocks noGrp="1"/>
          </p:cNvSpPr>
          <p:nvPr>
            <p:ph type="dt" sz="half" idx="10"/>
          </p:nvPr>
        </p:nvSpPr>
        <p:spPr/>
        <p:txBody>
          <a:bodyPr/>
          <a:lstStyle/>
          <a:p>
            <a:fld id="{712ED2C6-3B3D-40B6-A8E1-7393E47182EC}" type="datetimeFigureOut">
              <a:rPr lang="en-US" smtClean="0"/>
              <a:t>3/23/2022</a:t>
            </a:fld>
            <a:endParaRPr lang="en-US"/>
          </a:p>
        </p:txBody>
      </p:sp>
      <p:sp>
        <p:nvSpPr>
          <p:cNvPr id="5" name="Footer Placeholder 4">
            <a:extLst>
              <a:ext uri="{FF2B5EF4-FFF2-40B4-BE49-F238E27FC236}">
                <a16:creationId xmlns:a16="http://schemas.microsoft.com/office/drawing/2014/main" id="{EAB11442-3C1D-4077-B072-9ED1A1A424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712AAA-F637-46CC-9E7E-0FE4D126BBA7}"/>
              </a:ext>
            </a:extLst>
          </p:cNvPr>
          <p:cNvSpPr>
            <a:spLocks noGrp="1"/>
          </p:cNvSpPr>
          <p:nvPr>
            <p:ph type="sldNum" sz="quarter" idx="12"/>
          </p:nvPr>
        </p:nvSpPr>
        <p:spPr/>
        <p:txBody>
          <a:bodyPr/>
          <a:lstStyle/>
          <a:p>
            <a:fld id="{2C1419D1-6907-4D5E-929B-E2E0DFDF5A82}" type="slidenum">
              <a:rPr lang="en-US" smtClean="0"/>
              <a:t>‹#›</a:t>
            </a:fld>
            <a:endParaRPr lang="en-US"/>
          </a:p>
        </p:txBody>
      </p:sp>
    </p:spTree>
    <p:extLst>
      <p:ext uri="{BB962C8B-B14F-4D97-AF65-F5344CB8AC3E}">
        <p14:creationId xmlns:p14="http://schemas.microsoft.com/office/powerpoint/2010/main" val="7842843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3/23/2022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6221893-BF60-42C4-A241-0DFC41786101}"/>
              </a:ext>
            </a:extLst>
          </p:cNvPr>
          <p:cNvSpPr>
            <a:spLocks noGrp="1"/>
          </p:cNvSpPr>
          <p:nvPr>
            <p:ph type="dt" sz="half" idx="10"/>
          </p:nvPr>
        </p:nvSpPr>
        <p:spPr>
          <a:xfrm>
            <a:off x="527051" y="6524626"/>
            <a:ext cx="1295400" cy="219075"/>
          </a:xfrm>
        </p:spPr>
        <p:txBody>
          <a:bodyPr/>
          <a:lstStyle>
            <a:lvl1pPr>
              <a:defRPr/>
            </a:lvl1pPr>
          </a:lstStyle>
          <a:p>
            <a:pPr>
              <a:defRPr/>
            </a:pPr>
            <a:fld id="{259325D9-C7C0-42EB-AEBB-E19A63C4F488}" type="datetime1">
              <a:rPr lang="en-GB" altLang="en-US"/>
              <a:pPr>
                <a:defRPr/>
              </a:pPr>
              <a:t>23/03/2022</a:t>
            </a:fld>
            <a:endParaRPr lang="en-GB" altLang="en-US"/>
          </a:p>
        </p:txBody>
      </p:sp>
      <p:sp>
        <p:nvSpPr>
          <p:cNvPr id="5" name="Footer Placeholder 4">
            <a:extLst>
              <a:ext uri="{FF2B5EF4-FFF2-40B4-BE49-F238E27FC236}">
                <a16:creationId xmlns:a16="http://schemas.microsoft.com/office/drawing/2014/main" id="{0901D290-1AFB-448D-89F6-B196B58D63F5}"/>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Mary March</a:t>
            </a:r>
          </a:p>
        </p:txBody>
      </p:sp>
      <p:sp>
        <p:nvSpPr>
          <p:cNvPr id="6" name="Slide Number Placeholder 5">
            <a:extLst>
              <a:ext uri="{FF2B5EF4-FFF2-40B4-BE49-F238E27FC236}">
                <a16:creationId xmlns:a16="http://schemas.microsoft.com/office/drawing/2014/main" id="{1DB6C7E8-E5D7-46BD-8D55-A7D36701D868}"/>
              </a:ext>
            </a:extLst>
          </p:cNvPr>
          <p:cNvSpPr>
            <a:spLocks noGrp="1"/>
          </p:cNvSpPr>
          <p:nvPr>
            <p:ph type="sldNum" sz="quarter" idx="12"/>
          </p:nvPr>
        </p:nvSpPr>
        <p:spPr/>
        <p:txBody>
          <a:bodyPr/>
          <a:lstStyle>
            <a:lvl1pPr>
              <a:defRPr/>
            </a:lvl1pPr>
          </a:lstStyle>
          <a:p>
            <a:pPr>
              <a:defRPr/>
            </a:pPr>
            <a:fld id="{2F733F99-5C49-4C7A-AF84-B7546E8A6B51}" type="slidenum">
              <a:rPr lang="en-GB" altLang="en-US"/>
              <a:pPr>
                <a:defRPr/>
              </a:pPr>
              <a:t>‹#›</a:t>
            </a:fld>
            <a:endParaRPr lang="en-GB" altLang="en-US"/>
          </a:p>
        </p:txBody>
      </p:sp>
    </p:spTree>
    <p:extLst>
      <p:ext uri="{BB962C8B-B14F-4D97-AF65-F5344CB8AC3E}">
        <p14:creationId xmlns:p14="http://schemas.microsoft.com/office/powerpoint/2010/main" val="125649700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F2A6CE-75E8-4B14-93F8-13D45B245D43}"/>
              </a:ext>
            </a:extLst>
          </p:cNvPr>
          <p:cNvSpPr>
            <a:spLocks noGrp="1"/>
          </p:cNvSpPr>
          <p:nvPr>
            <p:ph type="dt" sz="half" idx="10"/>
          </p:nvPr>
        </p:nvSpPr>
        <p:spPr/>
        <p:txBody>
          <a:bodyPr/>
          <a:lstStyle>
            <a:lvl1pPr>
              <a:defRPr/>
            </a:lvl1pPr>
          </a:lstStyle>
          <a:p>
            <a:pPr>
              <a:defRPr/>
            </a:pPr>
            <a:fld id="{384B99DA-8C13-4E5F-AA0A-1F1000BE46CB}" type="datetime1">
              <a:rPr lang="en-GB" altLang="en-US"/>
              <a:pPr>
                <a:defRPr/>
              </a:pPr>
              <a:t>23/03/2022</a:t>
            </a:fld>
            <a:endParaRPr lang="en-GB" altLang="en-US"/>
          </a:p>
        </p:txBody>
      </p:sp>
      <p:sp>
        <p:nvSpPr>
          <p:cNvPr id="5" name="Footer Placeholder 4">
            <a:extLst>
              <a:ext uri="{FF2B5EF4-FFF2-40B4-BE49-F238E27FC236}">
                <a16:creationId xmlns:a16="http://schemas.microsoft.com/office/drawing/2014/main" id="{CDDFBDF1-FB2E-4348-8155-5B482237B058}"/>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Mary March</a:t>
            </a:r>
          </a:p>
        </p:txBody>
      </p:sp>
      <p:sp>
        <p:nvSpPr>
          <p:cNvPr id="6" name="Slide Number Placeholder 5">
            <a:extLst>
              <a:ext uri="{FF2B5EF4-FFF2-40B4-BE49-F238E27FC236}">
                <a16:creationId xmlns:a16="http://schemas.microsoft.com/office/drawing/2014/main" id="{2152B546-001A-4BA7-9BEF-7A1E6CACE192}"/>
              </a:ext>
            </a:extLst>
          </p:cNvPr>
          <p:cNvSpPr>
            <a:spLocks noGrp="1"/>
          </p:cNvSpPr>
          <p:nvPr>
            <p:ph type="sldNum" sz="quarter" idx="12"/>
          </p:nvPr>
        </p:nvSpPr>
        <p:spPr/>
        <p:txBody>
          <a:bodyPr/>
          <a:lstStyle>
            <a:lvl1pPr>
              <a:defRPr/>
            </a:lvl1pPr>
          </a:lstStyle>
          <a:p>
            <a:pPr>
              <a:defRPr/>
            </a:pPr>
            <a:fld id="{101007CA-6A5A-466A-BC7B-D9FB033B9BF6}" type="slidenum">
              <a:rPr lang="en-GB" altLang="en-US"/>
              <a:pPr>
                <a:defRPr/>
              </a:pPr>
              <a:t>‹#›</a:t>
            </a:fld>
            <a:endParaRPr lang="en-GB" altLang="en-US"/>
          </a:p>
        </p:txBody>
      </p:sp>
    </p:spTree>
    <p:extLst>
      <p:ext uri="{BB962C8B-B14F-4D97-AF65-F5344CB8AC3E}">
        <p14:creationId xmlns:p14="http://schemas.microsoft.com/office/powerpoint/2010/main" val="230485263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B71EC1-5AAF-41E1-A9E0-BFA606AE465E}"/>
              </a:ext>
            </a:extLst>
          </p:cNvPr>
          <p:cNvSpPr>
            <a:spLocks noGrp="1"/>
          </p:cNvSpPr>
          <p:nvPr>
            <p:ph type="dt" sz="half" idx="10"/>
          </p:nvPr>
        </p:nvSpPr>
        <p:spPr/>
        <p:txBody>
          <a:bodyPr/>
          <a:lstStyle>
            <a:lvl1pPr>
              <a:defRPr/>
            </a:lvl1pPr>
          </a:lstStyle>
          <a:p>
            <a:pPr>
              <a:defRPr/>
            </a:pPr>
            <a:fld id="{20B73E60-0876-4F4A-8F82-84A1B1823F5C}" type="datetime1">
              <a:rPr lang="en-GB" altLang="en-US"/>
              <a:pPr>
                <a:defRPr/>
              </a:pPr>
              <a:t>23/03/2022</a:t>
            </a:fld>
            <a:endParaRPr lang="en-GB" altLang="en-US"/>
          </a:p>
        </p:txBody>
      </p:sp>
      <p:sp>
        <p:nvSpPr>
          <p:cNvPr id="5" name="Slide Number Placeholder 5">
            <a:extLst>
              <a:ext uri="{FF2B5EF4-FFF2-40B4-BE49-F238E27FC236}">
                <a16:creationId xmlns:a16="http://schemas.microsoft.com/office/drawing/2014/main" id="{1AA0E1DC-C07F-433C-B628-2DFAD3B54086}"/>
              </a:ext>
            </a:extLst>
          </p:cNvPr>
          <p:cNvSpPr>
            <a:spLocks noGrp="1"/>
          </p:cNvSpPr>
          <p:nvPr>
            <p:ph type="sldNum" sz="quarter" idx="11"/>
          </p:nvPr>
        </p:nvSpPr>
        <p:spPr/>
        <p:txBody>
          <a:bodyPr/>
          <a:lstStyle>
            <a:lvl1pPr>
              <a:defRPr/>
            </a:lvl1pPr>
          </a:lstStyle>
          <a:p>
            <a:pPr>
              <a:defRPr/>
            </a:pPr>
            <a:fld id="{B597A0D0-E8BB-4015-B311-33B1E3A1E815}" type="slidenum">
              <a:rPr lang="en-GB" altLang="en-US"/>
              <a:pPr>
                <a:defRPr/>
              </a:pPr>
              <a:t>‹#›</a:t>
            </a:fld>
            <a:endParaRPr lang="en-GB" altLang="en-US"/>
          </a:p>
        </p:txBody>
      </p:sp>
    </p:spTree>
    <p:extLst>
      <p:ext uri="{BB962C8B-B14F-4D97-AF65-F5344CB8AC3E}">
        <p14:creationId xmlns:p14="http://schemas.microsoft.com/office/powerpoint/2010/main" val="36680159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2487EBFC-6B3E-4761-A3EE-E67906EC8B64}"/>
              </a:ext>
            </a:extLst>
          </p:cNvPr>
          <p:cNvSpPr>
            <a:spLocks noGrp="1"/>
          </p:cNvSpPr>
          <p:nvPr>
            <p:ph type="dt" sz="half" idx="10"/>
          </p:nvPr>
        </p:nvSpPr>
        <p:spPr/>
        <p:txBody>
          <a:bodyPr/>
          <a:lstStyle>
            <a:lvl1pPr>
              <a:defRPr/>
            </a:lvl1pPr>
          </a:lstStyle>
          <a:p>
            <a:pPr>
              <a:defRPr/>
            </a:pPr>
            <a:fld id="{6729F174-4E7E-4651-BE04-FB34C38F7A97}" type="datetime1">
              <a:rPr lang="en-GB" altLang="en-US"/>
              <a:pPr>
                <a:defRPr/>
              </a:pPr>
              <a:t>23/03/2022</a:t>
            </a:fld>
            <a:endParaRPr lang="en-GB" altLang="en-US"/>
          </a:p>
        </p:txBody>
      </p:sp>
      <p:sp>
        <p:nvSpPr>
          <p:cNvPr id="6" name="Slide Number Placeholder 5">
            <a:extLst>
              <a:ext uri="{FF2B5EF4-FFF2-40B4-BE49-F238E27FC236}">
                <a16:creationId xmlns:a16="http://schemas.microsoft.com/office/drawing/2014/main" id="{E3CD2253-9347-4F78-A218-15CDBF8057BA}"/>
              </a:ext>
            </a:extLst>
          </p:cNvPr>
          <p:cNvSpPr>
            <a:spLocks noGrp="1"/>
          </p:cNvSpPr>
          <p:nvPr>
            <p:ph type="sldNum" sz="quarter" idx="11"/>
          </p:nvPr>
        </p:nvSpPr>
        <p:spPr/>
        <p:txBody>
          <a:bodyPr/>
          <a:lstStyle>
            <a:lvl1pPr>
              <a:defRPr/>
            </a:lvl1pPr>
          </a:lstStyle>
          <a:p>
            <a:pPr>
              <a:defRPr/>
            </a:pPr>
            <a:fld id="{00F3E2FC-8669-4267-A62E-33FE30C83C55}" type="slidenum">
              <a:rPr lang="en-GB" altLang="en-US"/>
              <a:pPr>
                <a:defRPr/>
              </a:pPr>
              <a:t>‹#›</a:t>
            </a:fld>
            <a:endParaRPr lang="en-GB" altLang="en-US"/>
          </a:p>
        </p:txBody>
      </p:sp>
    </p:spTree>
    <p:extLst>
      <p:ext uri="{BB962C8B-B14F-4D97-AF65-F5344CB8AC3E}">
        <p14:creationId xmlns:p14="http://schemas.microsoft.com/office/powerpoint/2010/main" val="37928147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7A997B1F-63AC-42BA-A117-2BB993461931}"/>
              </a:ext>
            </a:extLst>
          </p:cNvPr>
          <p:cNvSpPr>
            <a:spLocks noGrp="1"/>
          </p:cNvSpPr>
          <p:nvPr>
            <p:ph type="dt" sz="half" idx="10"/>
          </p:nvPr>
        </p:nvSpPr>
        <p:spPr/>
        <p:txBody>
          <a:bodyPr/>
          <a:lstStyle>
            <a:lvl1pPr>
              <a:defRPr/>
            </a:lvl1pPr>
          </a:lstStyle>
          <a:p>
            <a:pPr>
              <a:defRPr/>
            </a:pPr>
            <a:fld id="{4AF98087-ED90-4911-BE74-9A997ABD6711}" type="datetime1">
              <a:rPr lang="en-GB" altLang="en-US"/>
              <a:pPr>
                <a:defRPr/>
              </a:pPr>
              <a:t>23/03/2022</a:t>
            </a:fld>
            <a:endParaRPr lang="en-GB" altLang="en-US"/>
          </a:p>
        </p:txBody>
      </p:sp>
      <p:sp>
        <p:nvSpPr>
          <p:cNvPr id="8" name="Slide Number Placeholder 5">
            <a:extLst>
              <a:ext uri="{FF2B5EF4-FFF2-40B4-BE49-F238E27FC236}">
                <a16:creationId xmlns:a16="http://schemas.microsoft.com/office/drawing/2014/main" id="{B140FB6D-2D48-4815-88D0-108E1C5D7E0C}"/>
              </a:ext>
            </a:extLst>
          </p:cNvPr>
          <p:cNvSpPr>
            <a:spLocks noGrp="1"/>
          </p:cNvSpPr>
          <p:nvPr>
            <p:ph type="sldNum" sz="quarter" idx="11"/>
          </p:nvPr>
        </p:nvSpPr>
        <p:spPr/>
        <p:txBody>
          <a:bodyPr/>
          <a:lstStyle>
            <a:lvl1pPr>
              <a:defRPr/>
            </a:lvl1pPr>
          </a:lstStyle>
          <a:p>
            <a:pPr>
              <a:defRPr/>
            </a:pPr>
            <a:fld id="{94E0A6B8-DA9D-4B8D-895D-5FCD4DD918CF}" type="slidenum">
              <a:rPr lang="en-GB" altLang="en-US"/>
              <a:pPr>
                <a:defRPr/>
              </a:pPr>
              <a:t>‹#›</a:t>
            </a:fld>
            <a:endParaRPr lang="en-GB" altLang="en-US"/>
          </a:p>
        </p:txBody>
      </p:sp>
    </p:spTree>
    <p:extLst>
      <p:ext uri="{BB962C8B-B14F-4D97-AF65-F5344CB8AC3E}">
        <p14:creationId xmlns:p14="http://schemas.microsoft.com/office/powerpoint/2010/main" val="660314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45D73968-E418-4D94-9B8A-032D839683C6}"/>
              </a:ext>
            </a:extLst>
          </p:cNvPr>
          <p:cNvSpPr>
            <a:spLocks noGrp="1"/>
          </p:cNvSpPr>
          <p:nvPr>
            <p:ph type="dt" sz="half" idx="10"/>
          </p:nvPr>
        </p:nvSpPr>
        <p:spPr/>
        <p:txBody>
          <a:bodyPr/>
          <a:lstStyle>
            <a:lvl1pPr>
              <a:defRPr/>
            </a:lvl1pPr>
          </a:lstStyle>
          <a:p>
            <a:pPr>
              <a:defRPr/>
            </a:pPr>
            <a:fld id="{2E22D1C0-EA1F-4F8B-8785-B07BF54BD0F9}" type="datetime1">
              <a:rPr lang="en-GB" altLang="en-US"/>
              <a:pPr>
                <a:defRPr/>
              </a:pPr>
              <a:t>23/03/2022</a:t>
            </a:fld>
            <a:endParaRPr lang="en-GB" altLang="en-US"/>
          </a:p>
        </p:txBody>
      </p:sp>
      <p:sp>
        <p:nvSpPr>
          <p:cNvPr id="4" name="Slide Number Placeholder 5">
            <a:extLst>
              <a:ext uri="{FF2B5EF4-FFF2-40B4-BE49-F238E27FC236}">
                <a16:creationId xmlns:a16="http://schemas.microsoft.com/office/drawing/2014/main" id="{99C47B18-E0DD-4E5D-98B6-8ADAF7FC3F9E}"/>
              </a:ext>
            </a:extLst>
          </p:cNvPr>
          <p:cNvSpPr>
            <a:spLocks noGrp="1"/>
          </p:cNvSpPr>
          <p:nvPr>
            <p:ph type="sldNum" sz="quarter" idx="11"/>
          </p:nvPr>
        </p:nvSpPr>
        <p:spPr/>
        <p:txBody>
          <a:bodyPr/>
          <a:lstStyle>
            <a:lvl1pPr>
              <a:defRPr/>
            </a:lvl1pPr>
          </a:lstStyle>
          <a:p>
            <a:pPr>
              <a:defRPr/>
            </a:pPr>
            <a:fld id="{BCCDFD50-638D-4B7D-8CA4-BA6FE506198A}" type="slidenum">
              <a:rPr lang="en-GB" altLang="en-US"/>
              <a:pPr>
                <a:defRPr/>
              </a:pPr>
              <a:t>‹#›</a:t>
            </a:fld>
            <a:endParaRPr lang="en-GB" altLang="en-US"/>
          </a:p>
        </p:txBody>
      </p:sp>
    </p:spTree>
    <p:extLst>
      <p:ext uri="{BB962C8B-B14F-4D97-AF65-F5344CB8AC3E}">
        <p14:creationId xmlns:p14="http://schemas.microsoft.com/office/powerpoint/2010/main" val="33999139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C742947-4F5D-4204-A97C-9D9B8E91FB18}"/>
              </a:ext>
            </a:extLst>
          </p:cNvPr>
          <p:cNvSpPr>
            <a:spLocks noGrp="1"/>
          </p:cNvSpPr>
          <p:nvPr>
            <p:ph type="dt" sz="half" idx="10"/>
          </p:nvPr>
        </p:nvSpPr>
        <p:spPr/>
        <p:txBody>
          <a:bodyPr/>
          <a:lstStyle>
            <a:lvl1pPr>
              <a:defRPr/>
            </a:lvl1pPr>
          </a:lstStyle>
          <a:p>
            <a:pPr>
              <a:defRPr/>
            </a:pPr>
            <a:fld id="{47C9B511-EA7C-47B7-97E3-4B5B1A80CF69}" type="datetime1">
              <a:rPr lang="en-GB" altLang="en-US"/>
              <a:pPr>
                <a:defRPr/>
              </a:pPr>
              <a:t>23/03/2022</a:t>
            </a:fld>
            <a:endParaRPr lang="en-GB" altLang="en-US"/>
          </a:p>
        </p:txBody>
      </p:sp>
      <p:sp>
        <p:nvSpPr>
          <p:cNvPr id="3" name="Slide Number Placeholder 5">
            <a:extLst>
              <a:ext uri="{FF2B5EF4-FFF2-40B4-BE49-F238E27FC236}">
                <a16:creationId xmlns:a16="http://schemas.microsoft.com/office/drawing/2014/main" id="{345FF0DB-E84C-4DAD-9D73-795846A0546D}"/>
              </a:ext>
            </a:extLst>
          </p:cNvPr>
          <p:cNvSpPr>
            <a:spLocks noGrp="1"/>
          </p:cNvSpPr>
          <p:nvPr>
            <p:ph type="sldNum" sz="quarter" idx="11"/>
          </p:nvPr>
        </p:nvSpPr>
        <p:spPr/>
        <p:txBody>
          <a:bodyPr/>
          <a:lstStyle>
            <a:lvl1pPr>
              <a:defRPr/>
            </a:lvl1pPr>
          </a:lstStyle>
          <a:p>
            <a:pPr>
              <a:defRPr/>
            </a:pPr>
            <a:fld id="{CD5821EE-AFC6-47E5-BF66-66E4B21DAC71}" type="slidenum">
              <a:rPr lang="en-GB" altLang="en-US"/>
              <a:pPr>
                <a:defRPr/>
              </a:pPr>
              <a:t>‹#›</a:t>
            </a:fld>
            <a:endParaRPr lang="en-GB" altLang="en-US"/>
          </a:p>
        </p:txBody>
      </p:sp>
    </p:spTree>
    <p:extLst>
      <p:ext uri="{BB962C8B-B14F-4D97-AF65-F5344CB8AC3E}">
        <p14:creationId xmlns:p14="http://schemas.microsoft.com/office/powerpoint/2010/main" val="13133622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6047277-E28E-478C-8847-F7A5E45662A5}"/>
              </a:ext>
            </a:extLst>
          </p:cNvPr>
          <p:cNvSpPr>
            <a:spLocks noGrp="1"/>
          </p:cNvSpPr>
          <p:nvPr>
            <p:ph type="dt" sz="half" idx="10"/>
          </p:nvPr>
        </p:nvSpPr>
        <p:spPr/>
        <p:txBody>
          <a:bodyPr/>
          <a:lstStyle>
            <a:lvl1pPr>
              <a:defRPr/>
            </a:lvl1pPr>
          </a:lstStyle>
          <a:p>
            <a:pPr>
              <a:defRPr/>
            </a:pPr>
            <a:fld id="{48487C5A-1B21-445F-A5EA-4485B0FC1EAF}" type="datetime1">
              <a:rPr lang="en-GB" altLang="en-US"/>
              <a:pPr>
                <a:defRPr/>
              </a:pPr>
              <a:t>23/03/2022</a:t>
            </a:fld>
            <a:endParaRPr lang="en-GB" altLang="en-US"/>
          </a:p>
        </p:txBody>
      </p:sp>
      <p:sp>
        <p:nvSpPr>
          <p:cNvPr id="6" name="Slide Number Placeholder 5">
            <a:extLst>
              <a:ext uri="{FF2B5EF4-FFF2-40B4-BE49-F238E27FC236}">
                <a16:creationId xmlns:a16="http://schemas.microsoft.com/office/drawing/2014/main" id="{7C6F7CBF-E1F4-4489-88D3-9E19A646DD22}"/>
              </a:ext>
            </a:extLst>
          </p:cNvPr>
          <p:cNvSpPr>
            <a:spLocks noGrp="1"/>
          </p:cNvSpPr>
          <p:nvPr>
            <p:ph type="sldNum" sz="quarter" idx="11"/>
          </p:nvPr>
        </p:nvSpPr>
        <p:spPr/>
        <p:txBody>
          <a:bodyPr/>
          <a:lstStyle>
            <a:lvl1pPr>
              <a:defRPr/>
            </a:lvl1pPr>
          </a:lstStyle>
          <a:p>
            <a:pPr>
              <a:defRPr/>
            </a:pPr>
            <a:fld id="{07B02990-287C-41FC-9BF8-A67E112CA0AB}" type="slidenum">
              <a:rPr lang="en-GB" altLang="en-US"/>
              <a:pPr>
                <a:defRPr/>
              </a:pPr>
              <a:t>‹#›</a:t>
            </a:fld>
            <a:endParaRPr lang="en-GB" altLang="en-US"/>
          </a:p>
        </p:txBody>
      </p:sp>
    </p:spTree>
    <p:extLst>
      <p:ext uri="{BB962C8B-B14F-4D97-AF65-F5344CB8AC3E}">
        <p14:creationId xmlns:p14="http://schemas.microsoft.com/office/powerpoint/2010/main" val="21820591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239C6C6D-18BD-439C-8BC7-EDE5541F6F01}"/>
              </a:ext>
            </a:extLst>
          </p:cNvPr>
          <p:cNvSpPr>
            <a:spLocks noGrp="1"/>
          </p:cNvSpPr>
          <p:nvPr>
            <p:ph type="dt" sz="half" idx="10"/>
          </p:nvPr>
        </p:nvSpPr>
        <p:spPr/>
        <p:txBody>
          <a:bodyPr/>
          <a:lstStyle>
            <a:lvl1pPr>
              <a:defRPr/>
            </a:lvl1pPr>
          </a:lstStyle>
          <a:p>
            <a:pPr>
              <a:defRPr/>
            </a:pPr>
            <a:fld id="{B9188D40-EA84-4741-A93C-333A7A4EA90F}" type="datetime1">
              <a:rPr lang="en-GB" altLang="en-US"/>
              <a:pPr>
                <a:defRPr/>
              </a:pPr>
              <a:t>23/03/2022</a:t>
            </a:fld>
            <a:endParaRPr lang="en-GB" altLang="en-US"/>
          </a:p>
        </p:txBody>
      </p:sp>
      <p:sp>
        <p:nvSpPr>
          <p:cNvPr id="6" name="Slide Number Placeholder 5">
            <a:extLst>
              <a:ext uri="{FF2B5EF4-FFF2-40B4-BE49-F238E27FC236}">
                <a16:creationId xmlns:a16="http://schemas.microsoft.com/office/drawing/2014/main" id="{035AFCA5-C958-4CD4-AD11-13B5F0553BEB}"/>
              </a:ext>
            </a:extLst>
          </p:cNvPr>
          <p:cNvSpPr>
            <a:spLocks noGrp="1"/>
          </p:cNvSpPr>
          <p:nvPr>
            <p:ph type="sldNum" sz="quarter" idx="11"/>
          </p:nvPr>
        </p:nvSpPr>
        <p:spPr/>
        <p:txBody>
          <a:bodyPr/>
          <a:lstStyle>
            <a:lvl1pPr>
              <a:defRPr/>
            </a:lvl1pPr>
          </a:lstStyle>
          <a:p>
            <a:pPr>
              <a:defRPr/>
            </a:pPr>
            <a:fld id="{F657F800-730A-4389-AB21-8BF89553559F}" type="slidenum">
              <a:rPr lang="en-GB" altLang="en-US"/>
              <a:pPr>
                <a:defRPr/>
              </a:pPr>
              <a:t>‹#›</a:t>
            </a:fld>
            <a:endParaRPr lang="en-GB" altLang="en-US"/>
          </a:p>
        </p:txBody>
      </p:sp>
    </p:spTree>
    <p:extLst>
      <p:ext uri="{BB962C8B-B14F-4D97-AF65-F5344CB8AC3E}">
        <p14:creationId xmlns:p14="http://schemas.microsoft.com/office/powerpoint/2010/main" val="38800414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946E4D-DD66-45A3-B080-3ADF58A43F7D}"/>
              </a:ext>
            </a:extLst>
          </p:cNvPr>
          <p:cNvSpPr>
            <a:spLocks noGrp="1"/>
          </p:cNvSpPr>
          <p:nvPr>
            <p:ph type="dt" sz="half" idx="10"/>
          </p:nvPr>
        </p:nvSpPr>
        <p:spPr/>
        <p:txBody>
          <a:bodyPr/>
          <a:lstStyle>
            <a:lvl1pPr>
              <a:defRPr/>
            </a:lvl1pPr>
          </a:lstStyle>
          <a:p>
            <a:pPr>
              <a:defRPr/>
            </a:pPr>
            <a:fld id="{A3A90FD6-5905-4EA8-AD06-91B3123ED931}" type="datetime1">
              <a:rPr lang="en-GB" altLang="en-US"/>
              <a:pPr>
                <a:defRPr/>
              </a:pPr>
              <a:t>23/03/2022</a:t>
            </a:fld>
            <a:endParaRPr lang="en-GB" altLang="en-US"/>
          </a:p>
        </p:txBody>
      </p:sp>
      <p:sp>
        <p:nvSpPr>
          <p:cNvPr id="5" name="Slide Number Placeholder 5">
            <a:extLst>
              <a:ext uri="{FF2B5EF4-FFF2-40B4-BE49-F238E27FC236}">
                <a16:creationId xmlns:a16="http://schemas.microsoft.com/office/drawing/2014/main" id="{F6B36D09-EA00-43E6-96AB-021BA89D990C}"/>
              </a:ext>
            </a:extLst>
          </p:cNvPr>
          <p:cNvSpPr>
            <a:spLocks noGrp="1"/>
          </p:cNvSpPr>
          <p:nvPr>
            <p:ph type="sldNum" sz="quarter" idx="11"/>
          </p:nvPr>
        </p:nvSpPr>
        <p:spPr/>
        <p:txBody>
          <a:bodyPr/>
          <a:lstStyle>
            <a:lvl1pPr>
              <a:defRPr/>
            </a:lvl1pPr>
          </a:lstStyle>
          <a:p>
            <a:pPr>
              <a:defRPr/>
            </a:pPr>
            <a:fld id="{238FE9CA-6F00-4071-81A8-4EBE4EFA0F40}" type="slidenum">
              <a:rPr lang="en-GB" altLang="en-US"/>
              <a:pPr>
                <a:defRPr/>
              </a:pPr>
              <a:t>‹#›</a:t>
            </a:fld>
            <a:endParaRPr lang="en-GB" altLang="en-US"/>
          </a:p>
        </p:txBody>
      </p:sp>
    </p:spTree>
    <p:extLst>
      <p:ext uri="{BB962C8B-B14F-4D97-AF65-F5344CB8AC3E}">
        <p14:creationId xmlns:p14="http://schemas.microsoft.com/office/powerpoint/2010/main" val="26787413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094065-F68E-4E09-9865-3DBEAFE44871}"/>
              </a:ext>
            </a:extLst>
          </p:cNvPr>
          <p:cNvSpPr>
            <a:spLocks noGrp="1"/>
          </p:cNvSpPr>
          <p:nvPr>
            <p:ph type="dt" sz="half" idx="10"/>
          </p:nvPr>
        </p:nvSpPr>
        <p:spPr/>
        <p:txBody>
          <a:bodyPr/>
          <a:lstStyle>
            <a:lvl1pPr>
              <a:defRPr/>
            </a:lvl1pPr>
          </a:lstStyle>
          <a:p>
            <a:pPr>
              <a:defRPr/>
            </a:pPr>
            <a:fld id="{5FC6DEAE-81AF-4D2F-BBD0-D85B4251B949}" type="datetime1">
              <a:rPr lang="en-GB" altLang="en-US"/>
              <a:pPr>
                <a:defRPr/>
              </a:pPr>
              <a:t>23/03/2022</a:t>
            </a:fld>
            <a:endParaRPr lang="en-GB" altLang="en-US"/>
          </a:p>
        </p:txBody>
      </p:sp>
      <p:sp>
        <p:nvSpPr>
          <p:cNvPr id="5" name="Slide Number Placeholder 5">
            <a:extLst>
              <a:ext uri="{FF2B5EF4-FFF2-40B4-BE49-F238E27FC236}">
                <a16:creationId xmlns:a16="http://schemas.microsoft.com/office/drawing/2014/main" id="{9C3D29A6-4BB7-4C3A-A58F-565A794C301F}"/>
              </a:ext>
            </a:extLst>
          </p:cNvPr>
          <p:cNvSpPr>
            <a:spLocks noGrp="1"/>
          </p:cNvSpPr>
          <p:nvPr>
            <p:ph type="sldNum" sz="quarter" idx="11"/>
          </p:nvPr>
        </p:nvSpPr>
        <p:spPr/>
        <p:txBody>
          <a:bodyPr/>
          <a:lstStyle>
            <a:lvl1pPr>
              <a:defRPr/>
            </a:lvl1pPr>
          </a:lstStyle>
          <a:p>
            <a:pPr>
              <a:defRPr/>
            </a:pPr>
            <a:fld id="{5179077C-C058-415F-A9A2-BF6E8D9D1A4E}" type="slidenum">
              <a:rPr lang="en-GB" altLang="en-US"/>
              <a:pPr>
                <a:defRPr/>
              </a:pPr>
              <a:t>‹#›</a:t>
            </a:fld>
            <a:endParaRPr lang="en-GB" altLang="en-US"/>
          </a:p>
        </p:txBody>
      </p:sp>
    </p:spTree>
    <p:extLst>
      <p:ext uri="{BB962C8B-B14F-4D97-AF65-F5344CB8AC3E}">
        <p14:creationId xmlns:p14="http://schemas.microsoft.com/office/powerpoint/2010/main" val="15038163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EB46B8FB-F6A2-5F47-A6CD-A7E17E69270F}"/>
              </a:ext>
            </a:extLst>
          </p:cNvPr>
          <p:cNvGrpSpPr/>
          <p:nvPr/>
        </p:nvGrpSpPr>
        <p:grpSpPr>
          <a:xfrm>
            <a:off x="6201388" y="0"/>
            <a:ext cx="5990612" cy="6858001"/>
            <a:chOff x="6201388" y="0"/>
            <a:chExt cx="5990612" cy="6858001"/>
          </a:xfrm>
        </p:grpSpPr>
        <p:sp>
          <p:nvSpPr>
            <p:cNvPr id="45" name="Oval 44">
              <a:extLst>
                <a:ext uri="{FF2B5EF4-FFF2-40B4-BE49-F238E27FC236}">
                  <a16:creationId xmlns:a16="http://schemas.microsoft.com/office/drawing/2014/main" id="{419BDE93-3EC2-4E4D-BC0B-417378F49EDA}"/>
                </a:ext>
              </a:extLst>
            </p:cNvPr>
            <p:cNvSpPr/>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46">
              <a:extLst>
                <a:ext uri="{FF2B5EF4-FFF2-40B4-BE49-F238E27FC236}">
                  <a16:creationId xmlns:a16="http://schemas.microsoft.com/office/drawing/2014/main" id="{FE21F82F-1EE5-8240-97F8-387DF0253FCE}"/>
                </a:ext>
              </a:extLst>
            </p:cNvPr>
            <p:cNvSpPr/>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9" name="Freeform 48">
              <a:extLst>
                <a:ext uri="{FF2B5EF4-FFF2-40B4-BE49-F238E27FC236}">
                  <a16:creationId xmlns:a16="http://schemas.microsoft.com/office/drawing/2014/main" id="{AE1903E3-6B5F-6B4C-9A1F-62628A050AEB}"/>
                </a:ext>
              </a:extLst>
            </p:cNvPr>
            <p:cNvSpPr/>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 name="Oval 50">
              <a:extLst>
                <a:ext uri="{FF2B5EF4-FFF2-40B4-BE49-F238E27FC236}">
                  <a16:creationId xmlns:a16="http://schemas.microsoft.com/office/drawing/2014/main" id="{F7C55863-3B37-0743-B001-1A970033FBA8}"/>
                </a:ext>
              </a:extLst>
            </p:cNvPr>
            <p:cNvSpPr/>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932B4C24-3A58-924C-B79A-D961EF7C2C48}"/>
                </a:ext>
              </a:extLst>
            </p:cNvPr>
            <p:cNvSpPr/>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a:extLst>
                <a:ext uri="{FF2B5EF4-FFF2-40B4-BE49-F238E27FC236}">
                  <a16:creationId xmlns:a16="http://schemas.microsoft.com/office/drawing/2014/main" id="{21EF52E0-D2CF-544F-93A6-4D7B45A0483A}"/>
                </a:ext>
              </a:extLst>
            </p:cNvPr>
            <p:cNvSpPr/>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Freeform 63">
              <a:extLst>
                <a:ext uri="{FF2B5EF4-FFF2-40B4-BE49-F238E27FC236}">
                  <a16:creationId xmlns:a16="http://schemas.microsoft.com/office/drawing/2014/main" id="{6966CFE5-1C8C-2E4F-9B2D-A8438F5A5322}"/>
                </a:ext>
              </a:extLst>
            </p:cNvPr>
            <p:cNvSpPr/>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5" name="Freeform 64">
              <a:extLst>
                <a:ext uri="{FF2B5EF4-FFF2-40B4-BE49-F238E27FC236}">
                  <a16:creationId xmlns:a16="http://schemas.microsoft.com/office/drawing/2014/main" id="{9FD29EF3-A5B2-554A-A307-6BE1BCE8AF03}"/>
                </a:ext>
              </a:extLst>
            </p:cNvPr>
            <p:cNvSpPr/>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7" name="Oval 66">
              <a:extLst>
                <a:ext uri="{FF2B5EF4-FFF2-40B4-BE49-F238E27FC236}">
                  <a16:creationId xmlns:a16="http://schemas.microsoft.com/office/drawing/2014/main" id="{AC1ECAD8-0CF2-934D-AA1E-C108208CDE6F}"/>
                </a:ext>
              </a:extLst>
            </p:cNvPr>
            <p:cNvSpPr/>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a:extLst>
                <a:ext uri="{FF2B5EF4-FFF2-40B4-BE49-F238E27FC236}">
                  <a16:creationId xmlns:a16="http://schemas.microsoft.com/office/drawing/2014/main" id="{DB14DED1-3A58-8C4D-902E-2A9F34043F61}"/>
                </a:ext>
              </a:extLst>
            </p:cNvPr>
            <p:cNvSpPr/>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Oval 68">
              <a:extLst>
                <a:ext uri="{FF2B5EF4-FFF2-40B4-BE49-F238E27FC236}">
                  <a16:creationId xmlns:a16="http://schemas.microsoft.com/office/drawing/2014/main" id="{65D65157-5719-0341-A807-A8956595FB4C}"/>
                </a:ext>
              </a:extLst>
            </p:cNvPr>
            <p:cNvSpPr/>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Oval 69">
              <a:extLst>
                <a:ext uri="{FF2B5EF4-FFF2-40B4-BE49-F238E27FC236}">
                  <a16:creationId xmlns:a16="http://schemas.microsoft.com/office/drawing/2014/main" id="{A7F23F74-B777-2A4C-8EF9-E798880D5942}"/>
                </a:ext>
              </a:extLst>
            </p:cNvPr>
            <p:cNvSpPr/>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a:extLst>
                <a:ext uri="{FF2B5EF4-FFF2-40B4-BE49-F238E27FC236}">
                  <a16:creationId xmlns:a16="http://schemas.microsoft.com/office/drawing/2014/main" id="{E3B9A050-0AE1-1D4B-A2AC-6EEF64B106D9}"/>
                </a:ext>
              </a:extLst>
            </p:cNvPr>
            <p:cNvSpPr/>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2" name="Freeform 71">
              <a:extLst>
                <a:ext uri="{FF2B5EF4-FFF2-40B4-BE49-F238E27FC236}">
                  <a16:creationId xmlns:a16="http://schemas.microsoft.com/office/drawing/2014/main" id="{C424FE38-F803-8D47-BF56-1B18EC2B1F03}"/>
                </a:ext>
              </a:extLst>
            </p:cNvPr>
            <p:cNvSpPr/>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Oval 72">
              <a:extLst>
                <a:ext uri="{FF2B5EF4-FFF2-40B4-BE49-F238E27FC236}">
                  <a16:creationId xmlns:a16="http://schemas.microsoft.com/office/drawing/2014/main" id="{E37187F2-9212-0641-97D0-1ACD50B748A8}"/>
                </a:ext>
              </a:extLst>
            </p:cNvPr>
            <p:cNvSpPr/>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Oval 73">
              <a:extLst>
                <a:ext uri="{FF2B5EF4-FFF2-40B4-BE49-F238E27FC236}">
                  <a16:creationId xmlns:a16="http://schemas.microsoft.com/office/drawing/2014/main" id="{C760C651-2AC4-564E-BEAA-AB7FAFE7F79F}"/>
                </a:ext>
              </a:extLst>
            </p:cNvPr>
            <p:cNvSpPr/>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74">
              <a:extLst>
                <a:ext uri="{FF2B5EF4-FFF2-40B4-BE49-F238E27FC236}">
                  <a16:creationId xmlns:a16="http://schemas.microsoft.com/office/drawing/2014/main" id="{58B0A1B8-5BA3-3548-9511-B4904D05264B}"/>
                </a:ext>
              </a:extLst>
            </p:cNvPr>
            <p:cNvSpPr/>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75">
              <a:extLst>
                <a:ext uri="{FF2B5EF4-FFF2-40B4-BE49-F238E27FC236}">
                  <a16:creationId xmlns:a16="http://schemas.microsoft.com/office/drawing/2014/main" id="{424CD779-EE9A-214D-9488-767327E373AA}"/>
                </a:ext>
              </a:extLst>
            </p:cNvPr>
            <p:cNvSpPr/>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7" name="Freeform 76">
              <a:extLst>
                <a:ext uri="{FF2B5EF4-FFF2-40B4-BE49-F238E27FC236}">
                  <a16:creationId xmlns:a16="http://schemas.microsoft.com/office/drawing/2014/main" id="{630D08C6-9EFB-8540-875F-2A55DED2AAE3}"/>
                </a:ext>
              </a:extLst>
            </p:cNvPr>
            <p:cNvSpPr/>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8" name="Freeform 77">
              <a:extLst>
                <a:ext uri="{FF2B5EF4-FFF2-40B4-BE49-F238E27FC236}">
                  <a16:creationId xmlns:a16="http://schemas.microsoft.com/office/drawing/2014/main" id="{D7E8DA86-1294-4641-9C52-6E153150641C}"/>
                </a:ext>
              </a:extLst>
            </p:cNvPr>
            <p:cNvSpPr/>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9" name="Freeform 78">
              <a:extLst>
                <a:ext uri="{FF2B5EF4-FFF2-40B4-BE49-F238E27FC236}">
                  <a16:creationId xmlns:a16="http://schemas.microsoft.com/office/drawing/2014/main" id="{011063C9-2A43-3348-A018-F27FACAA778D}"/>
                </a:ext>
              </a:extLst>
            </p:cNvPr>
            <p:cNvSpPr/>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0" name="Freeform 79">
              <a:extLst>
                <a:ext uri="{FF2B5EF4-FFF2-40B4-BE49-F238E27FC236}">
                  <a16:creationId xmlns:a16="http://schemas.microsoft.com/office/drawing/2014/main" id="{EE85C7DE-D965-244F-BD95-3A05FF4AAC61}"/>
                </a:ext>
              </a:extLst>
            </p:cNvPr>
            <p:cNvSpPr/>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80">
              <a:extLst>
                <a:ext uri="{FF2B5EF4-FFF2-40B4-BE49-F238E27FC236}">
                  <a16:creationId xmlns:a16="http://schemas.microsoft.com/office/drawing/2014/main" id="{315A1389-149A-3342-A863-637D42FDB28D}"/>
                </a:ext>
              </a:extLst>
            </p:cNvPr>
            <p:cNvSpPr/>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2" name="Freeform 81">
              <a:extLst>
                <a:ext uri="{FF2B5EF4-FFF2-40B4-BE49-F238E27FC236}">
                  <a16:creationId xmlns:a16="http://schemas.microsoft.com/office/drawing/2014/main" id="{B149CC6F-B6C6-BE46-B451-1BF7D47A8936}"/>
                </a:ext>
              </a:extLst>
            </p:cNvPr>
            <p:cNvSpPr/>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CDAB39E9-6F50-3F4B-9DDB-FC0E0CA993A6}"/>
              </a:ext>
            </a:extLst>
          </p:cNvPr>
          <p:cNvSpPr>
            <a:spLocks noGrp="1"/>
          </p:cNvSpPr>
          <p:nvPr>
            <p:ph type="ctrTitle"/>
          </p:nvPr>
        </p:nvSpPr>
        <p:spPr>
          <a:xfrm>
            <a:off x="565150" y="768334"/>
            <a:ext cx="5066001" cy="2866405"/>
          </a:xfrm>
        </p:spPr>
        <p:txBody>
          <a:bodyPr anchor="t"/>
          <a:lstStyle>
            <a:lvl1pPr algn="l">
              <a:defRPr sz="6000"/>
            </a:lvl1pPr>
          </a:lstStyle>
          <a:p>
            <a:r>
              <a:rPr lang="en-US" dirty="0"/>
              <a:t>Click to edit Master title style</a:t>
            </a:r>
          </a:p>
        </p:txBody>
      </p:sp>
      <p:sp>
        <p:nvSpPr>
          <p:cNvPr id="3" name="Subtitle 2">
            <a:extLst>
              <a:ext uri="{FF2B5EF4-FFF2-40B4-BE49-F238E27FC236}">
                <a16:creationId xmlns:a16="http://schemas.microsoft.com/office/drawing/2014/main" id="{A6B2C33E-E9A6-304D-BBCB-97AD0B213CE0}"/>
              </a:ext>
            </a:extLst>
          </p:cNvPr>
          <p:cNvSpPr>
            <a:spLocks noGrp="1"/>
          </p:cNvSpPr>
          <p:nvPr>
            <p:ph type="subTitle" idx="1"/>
          </p:nvPr>
        </p:nvSpPr>
        <p:spPr>
          <a:xfrm>
            <a:off x="565150" y="4283239"/>
            <a:ext cx="5066001" cy="1475177"/>
          </a:xfrm>
        </p:spPr>
        <p:txBody>
          <a:bodyPr anchor="b"/>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29C75C4-E533-BE48-B528-D1A278BC39A3}"/>
              </a:ext>
            </a:extLst>
          </p:cNvPr>
          <p:cNvSpPr>
            <a:spLocks noGrp="1"/>
          </p:cNvSpPr>
          <p:nvPr>
            <p:ph type="dt" sz="half" idx="10"/>
          </p:nvPr>
        </p:nvSpPr>
        <p:spPr>
          <a:xfrm>
            <a:off x="566928" y="457200"/>
            <a:ext cx="3608205" cy="365125"/>
          </a:xfrm>
        </p:spPr>
        <p:txBody>
          <a:bodyPr/>
          <a:lstStyle>
            <a:lvl1pPr algn="l">
              <a:defRPr/>
            </a:lvl1pPr>
          </a:lstStyle>
          <a:p>
            <a:pPr algn="l"/>
            <a:fld id="{A5B0A250-5CC0-1746-B209-08E8B0DAE6AF}" type="datetimeFigureOut">
              <a:rPr lang="en-US" smtClean="0"/>
              <a:pPr algn="l"/>
              <a:t>3/23/2022</a:t>
            </a:fld>
            <a:endParaRPr lang="en-US" dirty="0"/>
          </a:p>
        </p:txBody>
      </p:sp>
      <p:sp>
        <p:nvSpPr>
          <p:cNvPr id="5" name="Footer Placeholder 4">
            <a:extLst>
              <a:ext uri="{FF2B5EF4-FFF2-40B4-BE49-F238E27FC236}">
                <a16:creationId xmlns:a16="http://schemas.microsoft.com/office/drawing/2014/main" id="{8F09BA8A-EF83-434D-A90E-0805D1104A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FCFDDE0-90B9-AD4E-B0EB-E7464FA9CDF2}"/>
              </a:ext>
            </a:extLst>
          </p:cNvPr>
          <p:cNvSpPr>
            <a:spLocks noGrp="1"/>
          </p:cNvSpPr>
          <p:nvPr>
            <p:ph type="sldNum" sz="quarter" idx="12"/>
          </p:nvPr>
        </p:nvSpPr>
        <p:spPr>
          <a:xfrm>
            <a:off x="4817335" y="6141085"/>
            <a:ext cx="813816" cy="365125"/>
          </a:xfrm>
        </p:spPr>
        <p:txBody>
          <a:bodyPr/>
          <a:lstStyle/>
          <a:p>
            <a:fld id="{49ABCAEC-7D34-E549-A96E-FCEDAADBE4B0}" type="slidenum">
              <a:rPr lang="en-US" smtClean="0"/>
              <a:t>‹#›</a:t>
            </a:fld>
            <a:endParaRPr lang="en-US" dirty="0"/>
          </a:p>
        </p:txBody>
      </p:sp>
      <p:cxnSp>
        <p:nvCxnSpPr>
          <p:cNvPr id="7" name="Straight Connector 6">
            <a:extLst>
              <a:ext uri="{FF2B5EF4-FFF2-40B4-BE49-F238E27FC236}">
                <a16:creationId xmlns:a16="http://schemas.microsoft.com/office/drawing/2014/main" id="{D33A3282-0389-C547-8CA6-7F3E7F27B34D}"/>
              </a:ext>
            </a:extLst>
          </p:cNvPr>
          <p:cNvCxnSpPr>
            <a:cxnSpLocks/>
          </p:cNvCxnSpPr>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640735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F0CAFDA3-320A-C24D-A7A1-20C1267EC987}"/>
              </a:ext>
            </a:extLst>
          </p:cNvPr>
          <p:cNvGrpSpPr/>
          <p:nvPr/>
        </p:nvGrpSpPr>
        <p:grpSpPr>
          <a:xfrm>
            <a:off x="8928528" y="0"/>
            <a:ext cx="3263472" cy="6858000"/>
            <a:chOff x="8928528" y="0"/>
            <a:chExt cx="3263472" cy="6858000"/>
          </a:xfrm>
        </p:grpSpPr>
        <p:sp>
          <p:nvSpPr>
            <p:cNvPr id="23" name="Oval 22">
              <a:extLst>
                <a:ext uri="{FF2B5EF4-FFF2-40B4-BE49-F238E27FC236}">
                  <a16:creationId xmlns:a16="http://schemas.microsoft.com/office/drawing/2014/main" id="{D2411669-6E2C-2243-99CD-6BC9D724FA1F}"/>
                </a:ext>
              </a:extLst>
            </p:cNvPr>
            <p:cNvSpPr/>
            <p:nvPr/>
          </p:nvSpPr>
          <p:spPr>
            <a:xfrm>
              <a:off x="8928528"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extLst>
                <a:ext uri="{FF2B5EF4-FFF2-40B4-BE49-F238E27FC236}">
                  <a16:creationId xmlns:a16="http://schemas.microsoft.com/office/drawing/2014/main" id="{C4E0C522-0F40-ED44-A700-F1BCD1CF74F5}"/>
                </a:ext>
              </a:extLst>
            </p:cNvPr>
            <p:cNvSpPr/>
            <p:nvPr/>
          </p:nvSpPr>
          <p:spPr>
            <a:xfrm>
              <a:off x="8928528" y="0"/>
              <a:ext cx="1130724" cy="565573"/>
            </a:xfrm>
            <a:custGeom>
              <a:avLst/>
              <a:gdLst>
                <a:gd name="connsiteX0" fmla="*/ 22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2"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B79B4380-CBEC-C341-A10E-5EF9A8597959}"/>
                </a:ext>
              </a:extLst>
            </p:cNvPr>
            <p:cNvSpPr/>
            <p:nvPr/>
          </p:nvSpPr>
          <p:spPr>
            <a:xfrm>
              <a:off x="10291391" y="6292417"/>
              <a:ext cx="1130724" cy="565583"/>
            </a:xfrm>
            <a:custGeom>
              <a:avLst/>
              <a:gdLst>
                <a:gd name="connsiteX0" fmla="*/ 565362 w 1130724"/>
                <a:gd name="connsiteY0" fmla="*/ 0 h 565583"/>
                <a:gd name="connsiteX1" fmla="*/ 1130724 w 1130724"/>
                <a:gd name="connsiteY1" fmla="*/ 565362 h 565583"/>
                <a:gd name="connsiteX2" fmla="*/ 1130702 w 1130724"/>
                <a:gd name="connsiteY2" fmla="*/ 565583 h 565583"/>
                <a:gd name="connsiteX3" fmla="*/ 22 w 1130724"/>
                <a:gd name="connsiteY3" fmla="*/ 565583 h 565583"/>
                <a:gd name="connsiteX4" fmla="*/ 0 w 1130724"/>
                <a:gd name="connsiteY4" fmla="*/ 565362 h 565583"/>
                <a:gd name="connsiteX5" fmla="*/ 565362 w 1130724"/>
                <a:gd name="connsiteY5" fmla="*/ 0 h 565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83">
                  <a:moveTo>
                    <a:pt x="565362" y="0"/>
                  </a:moveTo>
                  <a:cubicBezTo>
                    <a:pt x="877603" y="0"/>
                    <a:pt x="1130724" y="253121"/>
                    <a:pt x="1130724" y="565362"/>
                  </a:cubicBezTo>
                  <a:lnTo>
                    <a:pt x="1130702" y="565583"/>
                  </a:lnTo>
                  <a:lnTo>
                    <a:pt x="22" y="565583"/>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F04AD70E-5490-4C4E-A05D-D67949C51A74}"/>
                </a:ext>
              </a:extLst>
            </p:cNvPr>
            <p:cNvSpPr/>
            <p:nvPr/>
          </p:nvSpPr>
          <p:spPr>
            <a:xfrm>
              <a:off x="10291392"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128A8883-9F24-0047-92B7-45B3D2E7D9C0}"/>
                </a:ext>
              </a:extLst>
            </p:cNvPr>
            <p:cNvSpPr/>
            <p:nvPr/>
          </p:nvSpPr>
          <p:spPr>
            <a:xfrm>
              <a:off x="10291392" y="2177876"/>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AAC3A3BB-FD2C-FB44-9478-FA87EF229D37}"/>
                </a:ext>
              </a:extLst>
            </p:cNvPr>
            <p:cNvSpPr/>
            <p:nvPr/>
          </p:nvSpPr>
          <p:spPr>
            <a:xfrm>
              <a:off x="10291392" y="806363"/>
              <a:ext cx="1130724" cy="11307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BF46B3B1-E981-BB40-B916-51A6D3851969}"/>
                </a:ext>
              </a:extLst>
            </p:cNvPr>
            <p:cNvSpPr/>
            <p:nvPr/>
          </p:nvSpPr>
          <p:spPr>
            <a:xfrm>
              <a:off x="10291392"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29">
              <a:extLst>
                <a:ext uri="{FF2B5EF4-FFF2-40B4-BE49-F238E27FC236}">
                  <a16:creationId xmlns:a16="http://schemas.microsoft.com/office/drawing/2014/main" id="{EA7DAE92-7D6B-B042-83BE-047C8EC322A0}"/>
                </a:ext>
              </a:extLst>
            </p:cNvPr>
            <p:cNvSpPr/>
            <p:nvPr/>
          </p:nvSpPr>
          <p:spPr>
            <a:xfrm>
              <a:off x="11654256" y="6295201"/>
              <a:ext cx="537744" cy="562799"/>
            </a:xfrm>
            <a:custGeom>
              <a:avLst/>
              <a:gdLst>
                <a:gd name="connsiteX0" fmla="*/ 537744 w 537744"/>
                <a:gd name="connsiteY0" fmla="*/ 0 h 562799"/>
                <a:gd name="connsiteX1" fmla="*/ 537744 w 537744"/>
                <a:gd name="connsiteY1" fmla="*/ 562799 h 562799"/>
                <a:gd name="connsiteX2" fmla="*/ 22 w 537744"/>
                <a:gd name="connsiteY2" fmla="*/ 562799 h 562799"/>
                <a:gd name="connsiteX3" fmla="*/ 0 w 537744"/>
                <a:gd name="connsiteY3" fmla="*/ 562578 h 562799"/>
                <a:gd name="connsiteX4" fmla="*/ 451422 w 537744"/>
                <a:gd name="connsiteY4" fmla="*/ 8702 h 56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99">
                  <a:moveTo>
                    <a:pt x="537744" y="0"/>
                  </a:moveTo>
                  <a:lnTo>
                    <a:pt x="537744" y="562799"/>
                  </a:lnTo>
                  <a:lnTo>
                    <a:pt x="22" y="562799"/>
                  </a:lnTo>
                  <a:lnTo>
                    <a:pt x="0" y="562578"/>
                  </a:ln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30">
              <a:extLst>
                <a:ext uri="{FF2B5EF4-FFF2-40B4-BE49-F238E27FC236}">
                  <a16:creationId xmlns:a16="http://schemas.microsoft.com/office/drawing/2014/main" id="{06AADCE6-4277-EA49-AF23-63B53CA6772A}"/>
                </a:ext>
              </a:extLst>
            </p:cNvPr>
            <p:cNvSpPr/>
            <p:nvPr/>
          </p:nvSpPr>
          <p:spPr>
            <a:xfrm>
              <a:off x="11654256" y="4923687"/>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31">
              <a:extLst>
                <a:ext uri="{FF2B5EF4-FFF2-40B4-BE49-F238E27FC236}">
                  <a16:creationId xmlns:a16="http://schemas.microsoft.com/office/drawing/2014/main" id="{58CEA343-047B-DF4E-A7A8-881C7740EA36}"/>
                </a:ext>
              </a:extLst>
            </p:cNvPr>
            <p:cNvSpPr/>
            <p:nvPr/>
          </p:nvSpPr>
          <p:spPr>
            <a:xfrm>
              <a:off x="11654256" y="3552173"/>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32">
              <a:extLst>
                <a:ext uri="{FF2B5EF4-FFF2-40B4-BE49-F238E27FC236}">
                  <a16:creationId xmlns:a16="http://schemas.microsoft.com/office/drawing/2014/main" id="{FCCBAA07-17CE-2740-AA04-AEDA5EAD2796}"/>
                </a:ext>
              </a:extLst>
            </p:cNvPr>
            <p:cNvSpPr/>
            <p:nvPr/>
          </p:nvSpPr>
          <p:spPr>
            <a:xfrm>
              <a:off x="11654256" y="2180659"/>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33">
              <a:extLst>
                <a:ext uri="{FF2B5EF4-FFF2-40B4-BE49-F238E27FC236}">
                  <a16:creationId xmlns:a16="http://schemas.microsoft.com/office/drawing/2014/main" id="{BF15C430-7951-6040-BD4C-4E996E94480E}"/>
                </a:ext>
              </a:extLst>
            </p:cNvPr>
            <p:cNvSpPr/>
            <p:nvPr/>
          </p:nvSpPr>
          <p:spPr>
            <a:xfrm>
              <a:off x="11654256" y="809146"/>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34">
              <a:extLst>
                <a:ext uri="{FF2B5EF4-FFF2-40B4-BE49-F238E27FC236}">
                  <a16:creationId xmlns:a16="http://schemas.microsoft.com/office/drawing/2014/main" id="{0B3467F9-370D-5C4C-9EDE-E0CA0E401568}"/>
                </a:ext>
              </a:extLst>
            </p:cNvPr>
            <p:cNvSpPr/>
            <p:nvPr/>
          </p:nvSpPr>
          <p:spPr>
            <a:xfrm>
              <a:off x="11654256" y="0"/>
              <a:ext cx="537744" cy="562788"/>
            </a:xfrm>
            <a:custGeom>
              <a:avLst/>
              <a:gdLst>
                <a:gd name="connsiteX0" fmla="*/ 21 w 537744"/>
                <a:gd name="connsiteY0" fmla="*/ 0 h 562788"/>
                <a:gd name="connsiteX1" fmla="*/ 537744 w 537744"/>
                <a:gd name="connsiteY1" fmla="*/ 0 h 562788"/>
                <a:gd name="connsiteX2" fmla="*/ 537744 w 537744"/>
                <a:gd name="connsiteY2" fmla="*/ 562788 h 562788"/>
                <a:gd name="connsiteX3" fmla="*/ 451422 w 537744"/>
                <a:gd name="connsiteY3" fmla="*/ 554086 h 562788"/>
                <a:gd name="connsiteX4" fmla="*/ 0 w 537744"/>
                <a:gd name="connsiteY4" fmla="*/ 211 h 562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88">
                  <a:moveTo>
                    <a:pt x="21" y="0"/>
                  </a:moveTo>
                  <a:lnTo>
                    <a:pt x="537744" y="0"/>
                  </a:lnTo>
                  <a:lnTo>
                    <a:pt x="537744" y="562788"/>
                  </a:lnTo>
                  <a:lnTo>
                    <a:pt x="451422" y="554086"/>
                  </a:lnTo>
                  <a:cubicBezTo>
                    <a:pt x="193796" y="501368"/>
                    <a:pt x="0" y="273421"/>
                    <a:pt x="0" y="2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652A1E4-52BA-534C-AECC-35C3CF44F861}"/>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8315675-65B4-E14F-9785-663A83B7B6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676A1E-2332-684F-BDD2-687C166BDEC0}"/>
              </a:ext>
            </a:extLst>
          </p:cNvPr>
          <p:cNvSpPr>
            <a:spLocks noGrp="1"/>
          </p:cNvSpPr>
          <p:nvPr>
            <p:ph type="dt" sz="half" idx="10"/>
          </p:nvPr>
        </p:nvSpPr>
        <p:spPr/>
        <p:txBody>
          <a:bodyPr/>
          <a:lstStyle/>
          <a:p>
            <a:fld id="{A5B0A250-5CC0-1746-B209-08E8B0DAE6AF}" type="datetimeFigureOut">
              <a:rPr lang="en-US" smtClean="0"/>
              <a:t>3/23/2022</a:t>
            </a:fld>
            <a:endParaRPr lang="en-US" dirty="0"/>
          </a:p>
        </p:txBody>
      </p:sp>
      <p:sp>
        <p:nvSpPr>
          <p:cNvPr id="5" name="Footer Placeholder 4">
            <a:extLst>
              <a:ext uri="{FF2B5EF4-FFF2-40B4-BE49-F238E27FC236}">
                <a16:creationId xmlns:a16="http://schemas.microsoft.com/office/drawing/2014/main" id="{22BB8CB0-B7BE-7D4F-B254-8A2F8AEC273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3E5A569-A063-8E40-B703-82B11D2A988A}"/>
              </a:ext>
            </a:extLst>
          </p:cNvPr>
          <p:cNvSpPr>
            <a:spLocks noGrp="1"/>
          </p:cNvSpPr>
          <p:nvPr>
            <p:ph type="sldNum" sz="quarter" idx="12"/>
          </p:nvPr>
        </p:nvSpPr>
        <p:spPr>
          <a:xfrm>
            <a:off x="7087169" y="6141085"/>
            <a:ext cx="813816" cy="365125"/>
          </a:xfrm>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8231D73A-BA91-794F-8C09-4F4B41A6D08B}"/>
              </a:ext>
            </a:extLst>
          </p:cNvPr>
          <p:cNvCxnSpPr>
            <a:cxnSpLocks/>
          </p:cNvCxnSpPr>
          <p:nvPr/>
        </p:nvCxnSpPr>
        <p:spPr>
          <a:xfrm>
            <a:off x="565150" y="6087110"/>
            <a:ext cx="733583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52961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3ABDDED5-B489-454D-A72D-46C9473AB018}"/>
              </a:ext>
            </a:extLst>
          </p:cNvPr>
          <p:cNvGrpSpPr/>
          <p:nvPr/>
        </p:nvGrpSpPr>
        <p:grpSpPr>
          <a:xfrm>
            <a:off x="6201388" y="0"/>
            <a:ext cx="5990612" cy="6858001"/>
            <a:chOff x="6201388" y="0"/>
            <a:chExt cx="5990612" cy="6858001"/>
          </a:xfrm>
        </p:grpSpPr>
        <p:sp>
          <p:nvSpPr>
            <p:cNvPr id="40" name="Oval 39">
              <a:extLst>
                <a:ext uri="{FF2B5EF4-FFF2-40B4-BE49-F238E27FC236}">
                  <a16:creationId xmlns:a16="http://schemas.microsoft.com/office/drawing/2014/main" id="{E6338A9A-49A1-B04D-B479-43604A5CD6D5}"/>
                </a:ext>
              </a:extLst>
            </p:cNvPr>
            <p:cNvSpPr/>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40">
              <a:extLst>
                <a:ext uri="{FF2B5EF4-FFF2-40B4-BE49-F238E27FC236}">
                  <a16:creationId xmlns:a16="http://schemas.microsoft.com/office/drawing/2014/main" id="{3151B6D8-101B-F34D-992A-1668DB5D0067}"/>
                </a:ext>
              </a:extLst>
            </p:cNvPr>
            <p:cNvSpPr/>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41">
              <a:extLst>
                <a:ext uri="{FF2B5EF4-FFF2-40B4-BE49-F238E27FC236}">
                  <a16:creationId xmlns:a16="http://schemas.microsoft.com/office/drawing/2014/main" id="{21D4DE71-EB1A-E74C-9364-5FEC5377F4EF}"/>
                </a:ext>
              </a:extLst>
            </p:cNvPr>
            <p:cNvSpPr/>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Oval 42">
              <a:extLst>
                <a:ext uri="{FF2B5EF4-FFF2-40B4-BE49-F238E27FC236}">
                  <a16:creationId xmlns:a16="http://schemas.microsoft.com/office/drawing/2014/main" id="{BD99A5CD-9D3A-DA46-AD96-34B9DB522051}"/>
                </a:ext>
              </a:extLst>
            </p:cNvPr>
            <p:cNvSpPr/>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E6537DF9-74F2-924C-9B63-22B100C80C92}"/>
                </a:ext>
              </a:extLst>
            </p:cNvPr>
            <p:cNvSpPr/>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D7655457-8E4D-F34C-A595-66A45E9C3A1F}"/>
                </a:ext>
              </a:extLst>
            </p:cNvPr>
            <p:cNvSpPr/>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45">
              <a:extLst>
                <a:ext uri="{FF2B5EF4-FFF2-40B4-BE49-F238E27FC236}">
                  <a16:creationId xmlns:a16="http://schemas.microsoft.com/office/drawing/2014/main" id="{FB0E8D2C-8947-E44C-BC5F-F81B083DAA3E}"/>
                </a:ext>
              </a:extLst>
            </p:cNvPr>
            <p:cNvSpPr/>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46">
              <a:extLst>
                <a:ext uri="{FF2B5EF4-FFF2-40B4-BE49-F238E27FC236}">
                  <a16:creationId xmlns:a16="http://schemas.microsoft.com/office/drawing/2014/main" id="{ED57F45D-85B8-AC49-A2BA-E941F1BE7F15}"/>
                </a:ext>
              </a:extLst>
            </p:cNvPr>
            <p:cNvSpPr/>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8" name="Oval 47">
              <a:extLst>
                <a:ext uri="{FF2B5EF4-FFF2-40B4-BE49-F238E27FC236}">
                  <a16:creationId xmlns:a16="http://schemas.microsoft.com/office/drawing/2014/main" id="{DA576359-CAE3-634C-8DF8-A834BCD7D668}"/>
                </a:ext>
              </a:extLst>
            </p:cNvPr>
            <p:cNvSpPr/>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16343F35-6601-BD4A-B9A5-25361D0453D2}"/>
                </a:ext>
              </a:extLst>
            </p:cNvPr>
            <p:cNvSpPr/>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a:extLst>
                <a:ext uri="{FF2B5EF4-FFF2-40B4-BE49-F238E27FC236}">
                  <a16:creationId xmlns:a16="http://schemas.microsoft.com/office/drawing/2014/main" id="{5ED1C169-DCD9-9C4B-91B1-519621155A64}"/>
                </a:ext>
              </a:extLst>
            </p:cNvPr>
            <p:cNvSpPr/>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32328AC7-E0BC-0E46-A25B-11D523EC8100}"/>
                </a:ext>
              </a:extLst>
            </p:cNvPr>
            <p:cNvSpPr/>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eeform 51">
              <a:extLst>
                <a:ext uri="{FF2B5EF4-FFF2-40B4-BE49-F238E27FC236}">
                  <a16:creationId xmlns:a16="http://schemas.microsoft.com/office/drawing/2014/main" id="{32BBE02A-588F-6C4D-B310-694098C6A340}"/>
                </a:ext>
              </a:extLst>
            </p:cNvPr>
            <p:cNvSpPr/>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3" name="Freeform 52">
              <a:extLst>
                <a:ext uri="{FF2B5EF4-FFF2-40B4-BE49-F238E27FC236}">
                  <a16:creationId xmlns:a16="http://schemas.microsoft.com/office/drawing/2014/main" id="{6751D5A0-C90A-0A44-8654-CFE1B719B353}"/>
                </a:ext>
              </a:extLst>
            </p:cNvPr>
            <p:cNvSpPr/>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4" name="Oval 53">
              <a:extLst>
                <a:ext uri="{FF2B5EF4-FFF2-40B4-BE49-F238E27FC236}">
                  <a16:creationId xmlns:a16="http://schemas.microsoft.com/office/drawing/2014/main" id="{0F0FA086-0D80-B74A-9B37-5EACDE30D61F}"/>
                </a:ext>
              </a:extLst>
            </p:cNvPr>
            <p:cNvSpPr/>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7022E302-2A55-8844-A50B-DC16D075E16B}"/>
                </a:ext>
              </a:extLst>
            </p:cNvPr>
            <p:cNvSpPr/>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F4B325F5-A048-2843-A40B-3B2B31ECED76}"/>
                </a:ext>
              </a:extLst>
            </p:cNvPr>
            <p:cNvSpPr/>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56">
              <a:extLst>
                <a:ext uri="{FF2B5EF4-FFF2-40B4-BE49-F238E27FC236}">
                  <a16:creationId xmlns:a16="http://schemas.microsoft.com/office/drawing/2014/main" id="{7707B616-7E85-5442-B46B-AF9426A7A0E9}"/>
                </a:ext>
              </a:extLst>
            </p:cNvPr>
            <p:cNvSpPr/>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8" name="Freeform 57">
              <a:extLst>
                <a:ext uri="{FF2B5EF4-FFF2-40B4-BE49-F238E27FC236}">
                  <a16:creationId xmlns:a16="http://schemas.microsoft.com/office/drawing/2014/main" id="{08914A00-D181-5847-A150-77CE67F94369}"/>
                </a:ext>
              </a:extLst>
            </p:cNvPr>
            <p:cNvSpPr/>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9" name="Freeform 58">
              <a:extLst>
                <a:ext uri="{FF2B5EF4-FFF2-40B4-BE49-F238E27FC236}">
                  <a16:creationId xmlns:a16="http://schemas.microsoft.com/office/drawing/2014/main" id="{DAF2D976-5F49-2848-B465-C85708A6D706}"/>
                </a:ext>
              </a:extLst>
            </p:cNvPr>
            <p:cNvSpPr/>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0" name="Freeform 59">
              <a:extLst>
                <a:ext uri="{FF2B5EF4-FFF2-40B4-BE49-F238E27FC236}">
                  <a16:creationId xmlns:a16="http://schemas.microsoft.com/office/drawing/2014/main" id="{5E333474-B850-354C-A2E2-01735C948D47}"/>
                </a:ext>
              </a:extLst>
            </p:cNvPr>
            <p:cNvSpPr/>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 name="Freeform 60">
              <a:extLst>
                <a:ext uri="{FF2B5EF4-FFF2-40B4-BE49-F238E27FC236}">
                  <a16:creationId xmlns:a16="http://schemas.microsoft.com/office/drawing/2014/main" id="{BC25646C-71B3-4A44-A4FE-C3CABE5580BB}"/>
                </a:ext>
              </a:extLst>
            </p:cNvPr>
            <p:cNvSpPr/>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2" name="Freeform 61">
              <a:extLst>
                <a:ext uri="{FF2B5EF4-FFF2-40B4-BE49-F238E27FC236}">
                  <a16:creationId xmlns:a16="http://schemas.microsoft.com/office/drawing/2014/main" id="{B598CFE9-67EE-E342-9EF7-F40A1E0BE59E}"/>
                </a:ext>
              </a:extLst>
            </p:cNvPr>
            <p:cNvSpPr/>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3" name="Freeform 62">
              <a:extLst>
                <a:ext uri="{FF2B5EF4-FFF2-40B4-BE49-F238E27FC236}">
                  <a16:creationId xmlns:a16="http://schemas.microsoft.com/office/drawing/2014/main" id="{1E29AD13-94FE-1349-A28E-10F6E780F510}"/>
                </a:ext>
              </a:extLst>
            </p:cNvPr>
            <p:cNvSpPr/>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650648E-B4D5-4145-84E7-46B5793EA68B}"/>
              </a:ext>
            </a:extLst>
          </p:cNvPr>
          <p:cNvSpPr>
            <a:spLocks noGrp="1"/>
          </p:cNvSpPr>
          <p:nvPr>
            <p:ph type="title"/>
          </p:nvPr>
        </p:nvSpPr>
        <p:spPr>
          <a:xfrm>
            <a:off x="565150" y="768351"/>
            <a:ext cx="5066001" cy="2334768"/>
          </a:xfrm>
        </p:spPr>
        <p:txBody>
          <a:bodyPr anchor="t"/>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E3B92A6-7558-3148-B855-5BC58B4159C5}"/>
              </a:ext>
            </a:extLst>
          </p:cNvPr>
          <p:cNvSpPr>
            <a:spLocks noGrp="1"/>
          </p:cNvSpPr>
          <p:nvPr>
            <p:ph type="body" idx="1"/>
          </p:nvPr>
        </p:nvSpPr>
        <p:spPr>
          <a:xfrm>
            <a:off x="565150" y="4255453"/>
            <a:ext cx="5066001" cy="1500187"/>
          </a:xfrm>
        </p:spPr>
        <p:txBody>
          <a:bodyPr anchor="b"/>
          <a:lstStyle>
            <a:lvl1pPr marL="0" indent="0">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3A0B541-D211-974B-97FE-C1F9473ABE9D}"/>
              </a:ext>
            </a:extLst>
          </p:cNvPr>
          <p:cNvSpPr>
            <a:spLocks noGrp="1"/>
          </p:cNvSpPr>
          <p:nvPr>
            <p:ph type="dt" sz="half" idx="10"/>
          </p:nvPr>
        </p:nvSpPr>
        <p:spPr/>
        <p:txBody>
          <a:bodyPr/>
          <a:lstStyle/>
          <a:p>
            <a:fld id="{A5B0A250-5CC0-1746-B209-08E8B0DAE6AF}" type="datetimeFigureOut">
              <a:rPr lang="en-US" smtClean="0"/>
              <a:t>3/23/2022</a:t>
            </a:fld>
            <a:endParaRPr lang="en-US" dirty="0"/>
          </a:p>
        </p:txBody>
      </p:sp>
      <p:sp>
        <p:nvSpPr>
          <p:cNvPr id="5" name="Footer Placeholder 4">
            <a:extLst>
              <a:ext uri="{FF2B5EF4-FFF2-40B4-BE49-F238E27FC236}">
                <a16:creationId xmlns:a16="http://schemas.microsoft.com/office/drawing/2014/main" id="{A1727FB0-D95A-D543-8E29-6E5F22B491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89C4404-F49D-9F48-A10B-1F60870B4450}"/>
              </a:ext>
            </a:extLst>
          </p:cNvPr>
          <p:cNvSpPr>
            <a:spLocks noGrp="1"/>
          </p:cNvSpPr>
          <p:nvPr>
            <p:ph type="sldNum" sz="quarter" idx="12"/>
          </p:nvPr>
        </p:nvSpPr>
        <p:spPr>
          <a:xfrm>
            <a:off x="4817335" y="6141085"/>
            <a:ext cx="813816" cy="365125"/>
          </a:xfrm>
        </p:spPr>
        <p:txBody>
          <a:bodyPr/>
          <a:lstStyle/>
          <a:p>
            <a:fld id="{49ABCAEC-7D34-E549-A96E-FCEDAADBE4B0}" type="slidenum">
              <a:rPr lang="en-US" smtClean="0"/>
              <a:t>‹#›</a:t>
            </a:fld>
            <a:endParaRPr lang="en-US" dirty="0"/>
          </a:p>
        </p:txBody>
      </p:sp>
      <p:cxnSp>
        <p:nvCxnSpPr>
          <p:cNvPr id="7" name="Straight Connector 6">
            <a:extLst>
              <a:ext uri="{FF2B5EF4-FFF2-40B4-BE49-F238E27FC236}">
                <a16:creationId xmlns:a16="http://schemas.microsoft.com/office/drawing/2014/main" id="{2D6A1FD1-D82F-3141-8687-8D7C0631C215}"/>
              </a:ext>
            </a:extLst>
          </p:cNvPr>
          <p:cNvCxnSpPr>
            <a:cxnSpLocks/>
          </p:cNvCxnSpPr>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779566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442ECFEB-12CF-4C4F-BC8A-5816C27CA565}"/>
              </a:ext>
            </a:extLst>
          </p:cNvPr>
          <p:cNvGrpSpPr/>
          <p:nvPr/>
        </p:nvGrpSpPr>
        <p:grpSpPr>
          <a:xfrm>
            <a:off x="10290315" y="0"/>
            <a:ext cx="1901686" cy="6858000"/>
            <a:chOff x="10290315" y="0"/>
            <a:chExt cx="1901686" cy="6858000"/>
          </a:xfrm>
        </p:grpSpPr>
        <p:sp>
          <p:nvSpPr>
            <p:cNvPr id="18" name="Oval 17">
              <a:extLst>
                <a:ext uri="{FF2B5EF4-FFF2-40B4-BE49-F238E27FC236}">
                  <a16:creationId xmlns:a16="http://schemas.microsoft.com/office/drawing/2014/main" id="{626C9482-2804-144B-88B2-0AF191BD757D}"/>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18">
              <a:extLst>
                <a:ext uri="{FF2B5EF4-FFF2-40B4-BE49-F238E27FC236}">
                  <a16:creationId xmlns:a16="http://schemas.microsoft.com/office/drawing/2014/main" id="{71363F79-96BD-9240-86E2-DF26C9C2437D}"/>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153F0BF1-DA57-1D49-82F0-802F4D385A85}"/>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8CD42A1B-A03A-C946-8A2A-CE437EA433FD}"/>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5591FE00-3AAF-9B4B-8107-E94D50828227}"/>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149E92E9-89A7-4842-B271-411C7DF75D2D}"/>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23">
              <a:extLst>
                <a:ext uri="{FF2B5EF4-FFF2-40B4-BE49-F238E27FC236}">
                  <a16:creationId xmlns:a16="http://schemas.microsoft.com/office/drawing/2014/main" id="{4DC29C99-0841-9F46-AB1A-E9751DFE4487}"/>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EE0AB684-BDA8-014B-8DCC-125F8B8DCEE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540E05-0F5F-6243-AD57-66BFC33ADBAC}"/>
              </a:ext>
            </a:extLst>
          </p:cNvPr>
          <p:cNvSpPr>
            <a:spLocks noGrp="1"/>
          </p:cNvSpPr>
          <p:nvPr>
            <p:ph sz="half" idx="1"/>
          </p:nvPr>
        </p:nvSpPr>
        <p:spPr>
          <a:xfrm>
            <a:off x="562851" y="2365755"/>
            <a:ext cx="5239512" cy="33954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170B3A4-11FE-D94C-9B93-255E36231064}"/>
              </a:ext>
            </a:extLst>
          </p:cNvPr>
          <p:cNvSpPr>
            <a:spLocks noGrp="1"/>
          </p:cNvSpPr>
          <p:nvPr>
            <p:ph sz="half" idx="2"/>
          </p:nvPr>
        </p:nvSpPr>
        <p:spPr>
          <a:xfrm>
            <a:off x="6389638" y="2365755"/>
            <a:ext cx="5239512" cy="33954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D67BEEAF-F881-6E48-84AF-E5CEEF1C7167}"/>
              </a:ext>
            </a:extLst>
          </p:cNvPr>
          <p:cNvSpPr>
            <a:spLocks noGrp="1"/>
          </p:cNvSpPr>
          <p:nvPr>
            <p:ph type="dt" sz="half" idx="10"/>
          </p:nvPr>
        </p:nvSpPr>
        <p:spPr/>
        <p:txBody>
          <a:bodyPr/>
          <a:lstStyle/>
          <a:p>
            <a:fld id="{A5B0A250-5CC0-1746-B209-08E8B0DAE6AF}" type="datetimeFigureOut">
              <a:rPr lang="en-US" smtClean="0"/>
              <a:t>3/23/2022</a:t>
            </a:fld>
            <a:endParaRPr lang="en-US" dirty="0"/>
          </a:p>
        </p:txBody>
      </p:sp>
      <p:sp>
        <p:nvSpPr>
          <p:cNvPr id="6" name="Footer Placeholder 5">
            <a:extLst>
              <a:ext uri="{FF2B5EF4-FFF2-40B4-BE49-F238E27FC236}">
                <a16:creationId xmlns:a16="http://schemas.microsoft.com/office/drawing/2014/main" id="{9C472753-1CC3-9244-9AF0-6927018A64F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4DD55D0-FCC7-AC42-9810-9B49E3348958}"/>
              </a:ext>
            </a:extLst>
          </p:cNvPr>
          <p:cNvSpPr>
            <a:spLocks noGrp="1"/>
          </p:cNvSpPr>
          <p:nvPr>
            <p:ph type="sldNum" sz="quarter" idx="12"/>
          </p:nvPr>
        </p:nvSpPr>
        <p:spPr/>
        <p:txBody>
          <a:bodyPr/>
          <a:lstStyle/>
          <a:p>
            <a:fld id="{49ABCAEC-7D34-E549-A96E-FCEDAADBE4B0}" type="slidenum">
              <a:rPr lang="en-US" smtClean="0"/>
              <a:t>‹#›</a:t>
            </a:fld>
            <a:endParaRPr lang="en-US" dirty="0"/>
          </a:p>
        </p:txBody>
      </p:sp>
      <p:cxnSp>
        <p:nvCxnSpPr>
          <p:cNvPr id="8" name="Straight Connector 7">
            <a:extLst>
              <a:ext uri="{FF2B5EF4-FFF2-40B4-BE49-F238E27FC236}">
                <a16:creationId xmlns:a16="http://schemas.microsoft.com/office/drawing/2014/main" id="{5FC736C3-88FB-244C-83B8-B2856998D221}"/>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74192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7D16A9C-7411-5242-A59C-816B8907E3BE}"/>
              </a:ext>
            </a:extLst>
          </p:cNvPr>
          <p:cNvGrpSpPr/>
          <p:nvPr/>
        </p:nvGrpSpPr>
        <p:grpSpPr>
          <a:xfrm>
            <a:off x="10290315" y="0"/>
            <a:ext cx="1901686" cy="6858000"/>
            <a:chOff x="10290315" y="0"/>
            <a:chExt cx="1901686" cy="6858000"/>
          </a:xfrm>
        </p:grpSpPr>
        <p:sp>
          <p:nvSpPr>
            <p:cNvPr id="20" name="Oval 19">
              <a:extLst>
                <a:ext uri="{FF2B5EF4-FFF2-40B4-BE49-F238E27FC236}">
                  <a16:creationId xmlns:a16="http://schemas.microsoft.com/office/drawing/2014/main" id="{A997260B-7D44-7049-B605-7FD6E6CE5612}"/>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20">
              <a:extLst>
                <a:ext uri="{FF2B5EF4-FFF2-40B4-BE49-F238E27FC236}">
                  <a16:creationId xmlns:a16="http://schemas.microsoft.com/office/drawing/2014/main" id="{5D6AF601-77C3-D74A-B1E5-7F33703A6927}"/>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4DFCA921-0F9E-2E41-A285-75409E25501A}"/>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120B9E03-438B-FC42-9DA1-835D5BC3FE88}"/>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23">
              <a:extLst>
                <a:ext uri="{FF2B5EF4-FFF2-40B4-BE49-F238E27FC236}">
                  <a16:creationId xmlns:a16="http://schemas.microsoft.com/office/drawing/2014/main" id="{4D670E1F-61CD-8940-A898-6D5092A78BB9}"/>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080C64CF-0C6A-3449-9709-AE038C4A7995}"/>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25">
              <a:extLst>
                <a:ext uri="{FF2B5EF4-FFF2-40B4-BE49-F238E27FC236}">
                  <a16:creationId xmlns:a16="http://schemas.microsoft.com/office/drawing/2014/main" id="{FEC46D5B-957F-A24C-8E36-CC71F660EC8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9058182F-7B5E-FD42-AFC6-A3848D8332AC}"/>
              </a:ext>
            </a:extLst>
          </p:cNvPr>
          <p:cNvSpPr>
            <a:spLocks noGrp="1"/>
          </p:cNvSpPr>
          <p:nvPr>
            <p:ph type="title"/>
          </p:nvPr>
        </p:nvSpPr>
        <p:spPr>
          <a:xfrm>
            <a:off x="566928" y="768096"/>
            <a:ext cx="7333488" cy="127101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FD9E4DE-75C0-C841-A68D-9D7BBAD76C5E}"/>
              </a:ext>
            </a:extLst>
          </p:cNvPr>
          <p:cNvSpPr>
            <a:spLocks noGrp="1"/>
          </p:cNvSpPr>
          <p:nvPr>
            <p:ph type="body" idx="1"/>
          </p:nvPr>
        </p:nvSpPr>
        <p:spPr>
          <a:xfrm>
            <a:off x="562149" y="2365756"/>
            <a:ext cx="52395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B5C87F7-356E-9E43-97A0-D972B22853DA}"/>
              </a:ext>
            </a:extLst>
          </p:cNvPr>
          <p:cNvSpPr>
            <a:spLocks noGrp="1"/>
          </p:cNvSpPr>
          <p:nvPr>
            <p:ph sz="half" idx="2"/>
          </p:nvPr>
        </p:nvSpPr>
        <p:spPr>
          <a:xfrm>
            <a:off x="562149" y="3189668"/>
            <a:ext cx="5239512" cy="2571557"/>
          </a:xfrm>
        </p:spPr>
        <p:txBody>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DAB4C28-30CB-CC4E-A25E-F4FEFA49BCA5}"/>
              </a:ext>
            </a:extLst>
          </p:cNvPr>
          <p:cNvSpPr>
            <a:spLocks noGrp="1"/>
          </p:cNvSpPr>
          <p:nvPr>
            <p:ph type="body" sz="quarter" idx="3"/>
          </p:nvPr>
        </p:nvSpPr>
        <p:spPr>
          <a:xfrm>
            <a:off x="6383066" y="2365756"/>
            <a:ext cx="52395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E9ED0191-963B-1E4C-BEC5-9B42E39514A3}"/>
              </a:ext>
            </a:extLst>
          </p:cNvPr>
          <p:cNvSpPr>
            <a:spLocks noGrp="1"/>
          </p:cNvSpPr>
          <p:nvPr>
            <p:ph sz="quarter" idx="4"/>
          </p:nvPr>
        </p:nvSpPr>
        <p:spPr>
          <a:xfrm>
            <a:off x="6383066" y="3189668"/>
            <a:ext cx="5239512" cy="2571557"/>
          </a:xfrm>
        </p:spPr>
        <p:txBody>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7F0E0BED-3EB7-BB4A-A556-FA967FB0115F}"/>
              </a:ext>
            </a:extLst>
          </p:cNvPr>
          <p:cNvSpPr>
            <a:spLocks noGrp="1"/>
          </p:cNvSpPr>
          <p:nvPr>
            <p:ph type="dt" sz="half" idx="10"/>
          </p:nvPr>
        </p:nvSpPr>
        <p:spPr/>
        <p:txBody>
          <a:bodyPr/>
          <a:lstStyle/>
          <a:p>
            <a:fld id="{A5B0A250-5CC0-1746-B209-08E8B0DAE6AF}" type="datetimeFigureOut">
              <a:rPr lang="en-US" smtClean="0"/>
              <a:t>3/23/2022</a:t>
            </a:fld>
            <a:endParaRPr lang="en-US" dirty="0"/>
          </a:p>
        </p:txBody>
      </p:sp>
      <p:sp>
        <p:nvSpPr>
          <p:cNvPr id="8" name="Footer Placeholder 7">
            <a:extLst>
              <a:ext uri="{FF2B5EF4-FFF2-40B4-BE49-F238E27FC236}">
                <a16:creationId xmlns:a16="http://schemas.microsoft.com/office/drawing/2014/main" id="{B6A2466A-4D90-174C-B382-AC4674D7215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6EADE49-8082-214B-9742-5EE8DA2E9FFE}"/>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10" name="Straight Connector 9">
            <a:extLst>
              <a:ext uri="{FF2B5EF4-FFF2-40B4-BE49-F238E27FC236}">
                <a16:creationId xmlns:a16="http://schemas.microsoft.com/office/drawing/2014/main" id="{75E39200-18D5-014B-BAB8-FF5D0BA15E0C}"/>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32392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D7DF52F6-A06E-0343-95B8-DAAC38DB4B8C}"/>
              </a:ext>
            </a:extLst>
          </p:cNvPr>
          <p:cNvGrpSpPr/>
          <p:nvPr/>
        </p:nvGrpSpPr>
        <p:grpSpPr>
          <a:xfrm>
            <a:off x="10290315" y="0"/>
            <a:ext cx="1901686" cy="6858000"/>
            <a:chOff x="10290315" y="0"/>
            <a:chExt cx="1901686" cy="6858000"/>
          </a:xfrm>
        </p:grpSpPr>
        <p:sp>
          <p:nvSpPr>
            <p:cNvPr id="16" name="Oval 15">
              <a:extLst>
                <a:ext uri="{FF2B5EF4-FFF2-40B4-BE49-F238E27FC236}">
                  <a16:creationId xmlns:a16="http://schemas.microsoft.com/office/drawing/2014/main" id="{67092C52-7052-0749-9DA0-9374DBF495AE}"/>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16">
              <a:extLst>
                <a:ext uri="{FF2B5EF4-FFF2-40B4-BE49-F238E27FC236}">
                  <a16:creationId xmlns:a16="http://schemas.microsoft.com/office/drawing/2014/main" id="{C64E1C2F-81E1-C44D-859C-946596C950F2}"/>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17">
              <a:extLst>
                <a:ext uri="{FF2B5EF4-FFF2-40B4-BE49-F238E27FC236}">
                  <a16:creationId xmlns:a16="http://schemas.microsoft.com/office/drawing/2014/main" id="{53626485-4263-0A44-9561-E278A7056C33}"/>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7D45AAB5-3CCC-DE4A-A962-3702911B55CC}"/>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8CAFB16F-8EDE-D44F-A51E-34EDC41E7404}"/>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DCD51329-732C-BB4C-98E5-715BAF9F8853}"/>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192B5D44-BC55-AF4C-984D-C8231B22F80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DFA1E9E2-564E-7049-A22F-BB5B876BABB5}"/>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B6359D05-C08D-7747-B2FC-3F62B3357315}"/>
              </a:ext>
            </a:extLst>
          </p:cNvPr>
          <p:cNvSpPr>
            <a:spLocks noGrp="1"/>
          </p:cNvSpPr>
          <p:nvPr>
            <p:ph type="dt" sz="half" idx="10"/>
          </p:nvPr>
        </p:nvSpPr>
        <p:spPr/>
        <p:txBody>
          <a:bodyPr/>
          <a:lstStyle/>
          <a:p>
            <a:fld id="{A5B0A250-5CC0-1746-B209-08E8B0DAE6AF}" type="datetimeFigureOut">
              <a:rPr lang="en-US" smtClean="0"/>
              <a:t>3/23/2022</a:t>
            </a:fld>
            <a:endParaRPr lang="en-US" dirty="0"/>
          </a:p>
        </p:txBody>
      </p:sp>
      <p:sp>
        <p:nvSpPr>
          <p:cNvPr id="4" name="Footer Placeholder 3">
            <a:extLst>
              <a:ext uri="{FF2B5EF4-FFF2-40B4-BE49-F238E27FC236}">
                <a16:creationId xmlns:a16="http://schemas.microsoft.com/office/drawing/2014/main" id="{8E2FF615-BB08-A844-B689-BAA7C504074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563A67D-F96F-4849-8C83-49CC3A6539BB}"/>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6" name="Straight Connector 5">
            <a:extLst>
              <a:ext uri="{FF2B5EF4-FFF2-40B4-BE49-F238E27FC236}">
                <a16:creationId xmlns:a16="http://schemas.microsoft.com/office/drawing/2014/main" id="{1DCFAAB9-2B6B-8D4C-A748-433E2C393EA6}"/>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3726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798BCA70-D63D-40F6-B9B3-4E49B96E27FB}"/>
              </a:ext>
            </a:extLst>
          </p:cNvPr>
          <p:cNvSpPr>
            <a:spLocks noGrp="1"/>
          </p:cNvSpPr>
          <p:nvPr>
            <p:ph type="dt" sz="half" idx="10"/>
          </p:nvPr>
        </p:nvSpPr>
        <p:spPr/>
        <p:txBody>
          <a:bodyPr/>
          <a:lstStyle/>
          <a:p>
            <a:fld id="{A5B0A250-5CC0-1746-B209-08E8B0DAE6AF}" type="datetimeFigureOut">
              <a:rPr lang="en-US" smtClean="0"/>
              <a:pPr/>
              <a:t>3/23/2022</a:t>
            </a:fld>
            <a:endParaRPr lang="en-US" dirty="0"/>
          </a:p>
        </p:txBody>
      </p:sp>
      <p:sp>
        <p:nvSpPr>
          <p:cNvPr id="6" name="Footer Placeholder 5">
            <a:extLst>
              <a:ext uri="{FF2B5EF4-FFF2-40B4-BE49-F238E27FC236}">
                <a16:creationId xmlns:a16="http://schemas.microsoft.com/office/drawing/2014/main" id="{72F12559-BD91-4904-A24A-0CF0A2324A0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B658BB7-74A5-4A6F-A0FF-021E68F02BFF}"/>
              </a:ext>
            </a:extLst>
          </p:cNvPr>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253953087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D0914A35-7AAF-4B42-9C68-47A633EFD9D0}"/>
              </a:ext>
            </a:extLst>
          </p:cNvPr>
          <p:cNvGrpSpPr/>
          <p:nvPr/>
        </p:nvGrpSpPr>
        <p:grpSpPr>
          <a:xfrm>
            <a:off x="10290315" y="0"/>
            <a:ext cx="1901686" cy="6858000"/>
            <a:chOff x="10290315" y="0"/>
            <a:chExt cx="1901686" cy="6858000"/>
          </a:xfrm>
        </p:grpSpPr>
        <p:sp>
          <p:nvSpPr>
            <p:cNvPr id="18" name="Freeform 17">
              <a:extLst>
                <a:ext uri="{FF2B5EF4-FFF2-40B4-BE49-F238E27FC236}">
                  <a16:creationId xmlns:a16="http://schemas.microsoft.com/office/drawing/2014/main" id="{DABCED79-0E70-FB4D-ABF2-D859BF5556E4}"/>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8364885D-A3A4-5144-AB4E-7624F27287E6}"/>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D22073D5-CC72-0549-BD26-F7AF9851BE45}"/>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1827A049-C9FD-554E-9B01-F151B0D9E86B}"/>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76832559-4D18-8744-AB91-9FCFAB732477}"/>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BF97A623-E5DC-1B44-B687-8643B9F0D741}"/>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3637BBE1-2C82-4E45-B5C5-35E07B05EA4E}"/>
              </a:ext>
            </a:extLst>
          </p:cNvPr>
          <p:cNvSpPr>
            <a:spLocks noGrp="1"/>
          </p:cNvSpPr>
          <p:nvPr>
            <p:ph type="title"/>
          </p:nvPr>
        </p:nvSpPr>
        <p:spPr>
          <a:xfrm>
            <a:off x="565151" y="764973"/>
            <a:ext cx="3609982" cy="1395043"/>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54201F2E-A734-364B-8A7D-990D6B8893D0}"/>
              </a:ext>
            </a:extLst>
          </p:cNvPr>
          <p:cNvSpPr>
            <a:spLocks noGrp="1"/>
          </p:cNvSpPr>
          <p:nvPr>
            <p:ph idx="1"/>
          </p:nvPr>
        </p:nvSpPr>
        <p:spPr>
          <a:xfrm>
            <a:off x="5104832" y="770890"/>
            <a:ext cx="6112517" cy="4800570"/>
          </a:xfrm>
        </p:spPr>
        <p:txBody>
          <a:bodyPr/>
          <a:lstStyle>
            <a:lvl1pPr>
              <a:defRPr sz="2800"/>
            </a:lvl1pPr>
            <a:lvl2pPr>
              <a:defRPr sz="24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D57CBAD9-5515-1748-8E77-F48160F4ED1C}"/>
              </a:ext>
            </a:extLst>
          </p:cNvPr>
          <p:cNvSpPr>
            <a:spLocks noGrp="1"/>
          </p:cNvSpPr>
          <p:nvPr>
            <p:ph type="body" sz="half" idx="2"/>
          </p:nvPr>
        </p:nvSpPr>
        <p:spPr>
          <a:xfrm>
            <a:off x="565150" y="2160016"/>
            <a:ext cx="3609983" cy="37089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A6C22B-80D4-AA42-9999-401E37B469C0}"/>
              </a:ext>
            </a:extLst>
          </p:cNvPr>
          <p:cNvSpPr>
            <a:spLocks noGrp="1"/>
          </p:cNvSpPr>
          <p:nvPr>
            <p:ph type="dt" sz="half" idx="10"/>
          </p:nvPr>
        </p:nvSpPr>
        <p:spPr/>
        <p:txBody>
          <a:bodyPr/>
          <a:lstStyle/>
          <a:p>
            <a:fld id="{A5B0A250-5CC0-1746-B209-08E8B0DAE6AF}" type="datetimeFigureOut">
              <a:rPr lang="en-US" smtClean="0"/>
              <a:t>3/23/2022</a:t>
            </a:fld>
            <a:endParaRPr lang="en-US" dirty="0"/>
          </a:p>
        </p:txBody>
      </p:sp>
      <p:sp>
        <p:nvSpPr>
          <p:cNvPr id="6" name="Footer Placeholder 5">
            <a:extLst>
              <a:ext uri="{FF2B5EF4-FFF2-40B4-BE49-F238E27FC236}">
                <a16:creationId xmlns:a16="http://schemas.microsoft.com/office/drawing/2014/main" id="{03055DE4-33E8-7F4B-9334-95EA60845C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470FA5-21EE-D742-8F01-C1BAE0FDB064}"/>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8" name="Straight Connector 7">
            <a:extLst>
              <a:ext uri="{FF2B5EF4-FFF2-40B4-BE49-F238E27FC236}">
                <a16:creationId xmlns:a16="http://schemas.microsoft.com/office/drawing/2014/main" id="{BEF966AA-D7DF-F84D-80D4-E216A641B005}"/>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55674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210D391A-F01E-4947-8A01-95438AA0B323}"/>
              </a:ext>
            </a:extLst>
          </p:cNvPr>
          <p:cNvGrpSpPr/>
          <p:nvPr/>
        </p:nvGrpSpPr>
        <p:grpSpPr>
          <a:xfrm>
            <a:off x="10290315" y="0"/>
            <a:ext cx="1901686" cy="6858000"/>
            <a:chOff x="10290315" y="0"/>
            <a:chExt cx="1901686" cy="6858000"/>
          </a:xfrm>
        </p:grpSpPr>
        <p:sp>
          <p:nvSpPr>
            <p:cNvPr id="17" name="Oval 16">
              <a:extLst>
                <a:ext uri="{FF2B5EF4-FFF2-40B4-BE49-F238E27FC236}">
                  <a16:creationId xmlns:a16="http://schemas.microsoft.com/office/drawing/2014/main" id="{7D499306-B4E0-064D-8F6C-96E9C4BD04DA}"/>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17">
              <a:extLst>
                <a:ext uri="{FF2B5EF4-FFF2-40B4-BE49-F238E27FC236}">
                  <a16:creationId xmlns:a16="http://schemas.microsoft.com/office/drawing/2014/main" id="{AF3D0241-0A21-8047-8CE3-B3FDD5FDF719}"/>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13083F97-6891-0447-957C-AB0834B826D2}"/>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B2EF7D75-E7C1-5147-A03B-3EC641CF3B08}"/>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A6D7CA94-94B4-C140-8C68-01C0ADFA1C71}"/>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211CD629-C318-A848-BDDE-BBA9465EBF9D}"/>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2A5AC1F8-1370-E946-977E-E4CFC6947BA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64CEE63B-B967-0A48-9623-2203767609F4}"/>
              </a:ext>
            </a:extLst>
          </p:cNvPr>
          <p:cNvSpPr>
            <a:spLocks noGrp="1"/>
          </p:cNvSpPr>
          <p:nvPr>
            <p:ph type="title"/>
          </p:nvPr>
        </p:nvSpPr>
        <p:spPr>
          <a:xfrm>
            <a:off x="565150" y="770889"/>
            <a:ext cx="3609983" cy="1389127"/>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211F680-28C8-FA44-9CD5-20709DA02EA0}"/>
              </a:ext>
            </a:extLst>
          </p:cNvPr>
          <p:cNvSpPr>
            <a:spLocks noGrp="1"/>
          </p:cNvSpPr>
          <p:nvPr>
            <p:ph type="pic" idx="1"/>
          </p:nvPr>
        </p:nvSpPr>
        <p:spPr>
          <a:xfrm>
            <a:off x="5223838" y="890816"/>
            <a:ext cx="6060136" cy="4870411"/>
          </a:xfrm>
          <a:solidFill>
            <a:schemeClr val="bg2"/>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BD507CD-197E-BB4C-83A6-DA3FC97A22C2}"/>
              </a:ext>
            </a:extLst>
          </p:cNvPr>
          <p:cNvSpPr>
            <a:spLocks noGrp="1"/>
          </p:cNvSpPr>
          <p:nvPr>
            <p:ph type="body" sz="half" idx="2"/>
          </p:nvPr>
        </p:nvSpPr>
        <p:spPr>
          <a:xfrm>
            <a:off x="565150" y="2160016"/>
            <a:ext cx="3609983" cy="360121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59E00AC-DF6C-D548-8A06-D6269BDB0A41}"/>
              </a:ext>
            </a:extLst>
          </p:cNvPr>
          <p:cNvSpPr>
            <a:spLocks noGrp="1"/>
          </p:cNvSpPr>
          <p:nvPr>
            <p:ph type="dt" sz="half" idx="10"/>
          </p:nvPr>
        </p:nvSpPr>
        <p:spPr/>
        <p:txBody>
          <a:bodyPr/>
          <a:lstStyle/>
          <a:p>
            <a:fld id="{A5B0A250-5CC0-1746-B209-08E8B0DAE6AF}" type="datetimeFigureOut">
              <a:rPr lang="en-US" smtClean="0"/>
              <a:t>3/23/2022</a:t>
            </a:fld>
            <a:endParaRPr lang="en-US" dirty="0"/>
          </a:p>
        </p:txBody>
      </p:sp>
      <p:sp>
        <p:nvSpPr>
          <p:cNvPr id="6" name="Footer Placeholder 5">
            <a:extLst>
              <a:ext uri="{FF2B5EF4-FFF2-40B4-BE49-F238E27FC236}">
                <a16:creationId xmlns:a16="http://schemas.microsoft.com/office/drawing/2014/main" id="{F8ED113B-57D4-9A4F-BFE0-2A3963B425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0D9954-FA18-8948-AA52-21CED059476D}"/>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8" name="Straight Connector 7">
            <a:extLst>
              <a:ext uri="{FF2B5EF4-FFF2-40B4-BE49-F238E27FC236}">
                <a16:creationId xmlns:a16="http://schemas.microsoft.com/office/drawing/2014/main" id="{5E3EB25D-2379-5040-B990-1C99B0B7D931}"/>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780714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7ED46EE4-CE67-DD46-A751-9FEA049A22B8}"/>
              </a:ext>
            </a:extLst>
          </p:cNvPr>
          <p:cNvGrpSpPr/>
          <p:nvPr/>
        </p:nvGrpSpPr>
        <p:grpSpPr>
          <a:xfrm>
            <a:off x="8928528" y="0"/>
            <a:ext cx="3263472" cy="6858000"/>
            <a:chOff x="8928528" y="0"/>
            <a:chExt cx="3263472" cy="6858000"/>
          </a:xfrm>
        </p:grpSpPr>
        <p:sp>
          <p:nvSpPr>
            <p:cNvPr id="23" name="Oval 22">
              <a:extLst>
                <a:ext uri="{FF2B5EF4-FFF2-40B4-BE49-F238E27FC236}">
                  <a16:creationId xmlns:a16="http://schemas.microsoft.com/office/drawing/2014/main" id="{955C5B70-D34F-8A49-B220-808CE2BBB7F3}"/>
                </a:ext>
              </a:extLst>
            </p:cNvPr>
            <p:cNvSpPr/>
            <p:nvPr/>
          </p:nvSpPr>
          <p:spPr>
            <a:xfrm>
              <a:off x="8928528" y="491812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extLst>
                <a:ext uri="{FF2B5EF4-FFF2-40B4-BE49-F238E27FC236}">
                  <a16:creationId xmlns:a16="http://schemas.microsoft.com/office/drawing/2014/main" id="{4BBFE624-6DBD-8541-B43B-180C0AFA21F0}"/>
                </a:ext>
              </a:extLst>
            </p:cNvPr>
            <p:cNvSpPr/>
            <p:nvPr/>
          </p:nvSpPr>
          <p:spPr>
            <a:xfrm>
              <a:off x="8928528" y="0"/>
              <a:ext cx="1130724" cy="565573"/>
            </a:xfrm>
            <a:custGeom>
              <a:avLst/>
              <a:gdLst>
                <a:gd name="connsiteX0" fmla="*/ 22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2"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6E01AC23-2120-A542-B140-5A29AA27A2C8}"/>
                </a:ext>
              </a:extLst>
            </p:cNvPr>
            <p:cNvSpPr/>
            <p:nvPr/>
          </p:nvSpPr>
          <p:spPr>
            <a:xfrm>
              <a:off x="10291391" y="6292417"/>
              <a:ext cx="1130724" cy="565583"/>
            </a:xfrm>
            <a:custGeom>
              <a:avLst/>
              <a:gdLst>
                <a:gd name="connsiteX0" fmla="*/ 565362 w 1130724"/>
                <a:gd name="connsiteY0" fmla="*/ 0 h 565583"/>
                <a:gd name="connsiteX1" fmla="*/ 1130724 w 1130724"/>
                <a:gd name="connsiteY1" fmla="*/ 565362 h 565583"/>
                <a:gd name="connsiteX2" fmla="*/ 1130702 w 1130724"/>
                <a:gd name="connsiteY2" fmla="*/ 565583 h 565583"/>
                <a:gd name="connsiteX3" fmla="*/ 22 w 1130724"/>
                <a:gd name="connsiteY3" fmla="*/ 565583 h 565583"/>
                <a:gd name="connsiteX4" fmla="*/ 0 w 1130724"/>
                <a:gd name="connsiteY4" fmla="*/ 565362 h 565583"/>
                <a:gd name="connsiteX5" fmla="*/ 565362 w 1130724"/>
                <a:gd name="connsiteY5" fmla="*/ 0 h 565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83">
                  <a:moveTo>
                    <a:pt x="565362" y="0"/>
                  </a:moveTo>
                  <a:cubicBezTo>
                    <a:pt x="877603" y="0"/>
                    <a:pt x="1130724" y="253121"/>
                    <a:pt x="1130724" y="565362"/>
                  </a:cubicBezTo>
                  <a:lnTo>
                    <a:pt x="1130702" y="565583"/>
                  </a:lnTo>
                  <a:lnTo>
                    <a:pt x="22" y="565583"/>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154689C0-9C35-9B4D-906B-DA287DA55A38}"/>
                </a:ext>
              </a:extLst>
            </p:cNvPr>
            <p:cNvSpPr/>
            <p:nvPr/>
          </p:nvSpPr>
          <p:spPr>
            <a:xfrm>
              <a:off x="10291392"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696570F0-11E0-6147-9053-E3A4B5DBA0E4}"/>
                </a:ext>
              </a:extLst>
            </p:cNvPr>
            <p:cNvSpPr/>
            <p:nvPr/>
          </p:nvSpPr>
          <p:spPr>
            <a:xfrm>
              <a:off x="10291392" y="2177876"/>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9BDD97F6-A366-B54A-B889-42E97AFEDE37}"/>
                </a:ext>
              </a:extLst>
            </p:cNvPr>
            <p:cNvSpPr/>
            <p:nvPr/>
          </p:nvSpPr>
          <p:spPr>
            <a:xfrm>
              <a:off x="10291392" y="806363"/>
              <a:ext cx="1130724" cy="11307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58E853BC-EE80-374B-B823-8D51A948C4CF}"/>
                </a:ext>
              </a:extLst>
            </p:cNvPr>
            <p:cNvSpPr/>
            <p:nvPr/>
          </p:nvSpPr>
          <p:spPr>
            <a:xfrm>
              <a:off x="10291392"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29">
              <a:extLst>
                <a:ext uri="{FF2B5EF4-FFF2-40B4-BE49-F238E27FC236}">
                  <a16:creationId xmlns:a16="http://schemas.microsoft.com/office/drawing/2014/main" id="{4B5B70B1-649D-9848-B5D4-6DE04D55F5F0}"/>
                </a:ext>
              </a:extLst>
            </p:cNvPr>
            <p:cNvSpPr/>
            <p:nvPr/>
          </p:nvSpPr>
          <p:spPr>
            <a:xfrm>
              <a:off x="11654256" y="6295201"/>
              <a:ext cx="537744" cy="562799"/>
            </a:xfrm>
            <a:custGeom>
              <a:avLst/>
              <a:gdLst>
                <a:gd name="connsiteX0" fmla="*/ 537744 w 537744"/>
                <a:gd name="connsiteY0" fmla="*/ 0 h 562799"/>
                <a:gd name="connsiteX1" fmla="*/ 537744 w 537744"/>
                <a:gd name="connsiteY1" fmla="*/ 562799 h 562799"/>
                <a:gd name="connsiteX2" fmla="*/ 22 w 537744"/>
                <a:gd name="connsiteY2" fmla="*/ 562799 h 562799"/>
                <a:gd name="connsiteX3" fmla="*/ 0 w 537744"/>
                <a:gd name="connsiteY3" fmla="*/ 562578 h 562799"/>
                <a:gd name="connsiteX4" fmla="*/ 451422 w 537744"/>
                <a:gd name="connsiteY4" fmla="*/ 8702 h 56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99">
                  <a:moveTo>
                    <a:pt x="537744" y="0"/>
                  </a:moveTo>
                  <a:lnTo>
                    <a:pt x="537744" y="562799"/>
                  </a:lnTo>
                  <a:lnTo>
                    <a:pt x="22" y="562799"/>
                  </a:lnTo>
                  <a:lnTo>
                    <a:pt x="0" y="562578"/>
                  </a:ln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30">
              <a:extLst>
                <a:ext uri="{FF2B5EF4-FFF2-40B4-BE49-F238E27FC236}">
                  <a16:creationId xmlns:a16="http://schemas.microsoft.com/office/drawing/2014/main" id="{46A2092A-2157-0A49-937F-BBAE14687DE7}"/>
                </a:ext>
              </a:extLst>
            </p:cNvPr>
            <p:cNvSpPr/>
            <p:nvPr/>
          </p:nvSpPr>
          <p:spPr>
            <a:xfrm>
              <a:off x="11654256" y="4923687"/>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31">
              <a:extLst>
                <a:ext uri="{FF2B5EF4-FFF2-40B4-BE49-F238E27FC236}">
                  <a16:creationId xmlns:a16="http://schemas.microsoft.com/office/drawing/2014/main" id="{F092371E-D526-AF43-816F-F7AEBA9FF166}"/>
                </a:ext>
              </a:extLst>
            </p:cNvPr>
            <p:cNvSpPr/>
            <p:nvPr/>
          </p:nvSpPr>
          <p:spPr>
            <a:xfrm>
              <a:off x="11654256" y="3552173"/>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32">
              <a:extLst>
                <a:ext uri="{FF2B5EF4-FFF2-40B4-BE49-F238E27FC236}">
                  <a16:creationId xmlns:a16="http://schemas.microsoft.com/office/drawing/2014/main" id="{06995714-B51E-E84A-9FD5-3AD33004E517}"/>
                </a:ext>
              </a:extLst>
            </p:cNvPr>
            <p:cNvSpPr/>
            <p:nvPr/>
          </p:nvSpPr>
          <p:spPr>
            <a:xfrm>
              <a:off x="11654256" y="2180659"/>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33">
              <a:extLst>
                <a:ext uri="{FF2B5EF4-FFF2-40B4-BE49-F238E27FC236}">
                  <a16:creationId xmlns:a16="http://schemas.microsoft.com/office/drawing/2014/main" id="{0FDB0CC5-76AA-6E44-8376-4EE649C1DE42}"/>
                </a:ext>
              </a:extLst>
            </p:cNvPr>
            <p:cNvSpPr/>
            <p:nvPr/>
          </p:nvSpPr>
          <p:spPr>
            <a:xfrm>
              <a:off x="11654256" y="809146"/>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34">
              <a:extLst>
                <a:ext uri="{FF2B5EF4-FFF2-40B4-BE49-F238E27FC236}">
                  <a16:creationId xmlns:a16="http://schemas.microsoft.com/office/drawing/2014/main" id="{3D981F0B-8982-1C45-8D7C-30E744003823}"/>
                </a:ext>
              </a:extLst>
            </p:cNvPr>
            <p:cNvSpPr/>
            <p:nvPr/>
          </p:nvSpPr>
          <p:spPr>
            <a:xfrm>
              <a:off x="11654256" y="0"/>
              <a:ext cx="537744" cy="562788"/>
            </a:xfrm>
            <a:custGeom>
              <a:avLst/>
              <a:gdLst>
                <a:gd name="connsiteX0" fmla="*/ 21 w 537744"/>
                <a:gd name="connsiteY0" fmla="*/ 0 h 562788"/>
                <a:gd name="connsiteX1" fmla="*/ 537744 w 537744"/>
                <a:gd name="connsiteY1" fmla="*/ 0 h 562788"/>
                <a:gd name="connsiteX2" fmla="*/ 537744 w 537744"/>
                <a:gd name="connsiteY2" fmla="*/ 562788 h 562788"/>
                <a:gd name="connsiteX3" fmla="*/ 451422 w 537744"/>
                <a:gd name="connsiteY3" fmla="*/ 554086 h 562788"/>
                <a:gd name="connsiteX4" fmla="*/ 0 w 537744"/>
                <a:gd name="connsiteY4" fmla="*/ 211 h 562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88">
                  <a:moveTo>
                    <a:pt x="21" y="0"/>
                  </a:moveTo>
                  <a:lnTo>
                    <a:pt x="537744" y="0"/>
                  </a:lnTo>
                  <a:lnTo>
                    <a:pt x="537744" y="562788"/>
                  </a:lnTo>
                  <a:lnTo>
                    <a:pt x="451422" y="554086"/>
                  </a:lnTo>
                  <a:cubicBezTo>
                    <a:pt x="193796" y="501368"/>
                    <a:pt x="0" y="273421"/>
                    <a:pt x="0" y="2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DF76EEB7-1E87-0447-8CD6-DD220CF4EE59}"/>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BA8AE526-3A03-9B41-8C9F-27156E701C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D08D72-182D-C947-B3F7-B74948D0849B}"/>
              </a:ext>
            </a:extLst>
          </p:cNvPr>
          <p:cNvSpPr>
            <a:spLocks noGrp="1"/>
          </p:cNvSpPr>
          <p:nvPr>
            <p:ph type="dt" sz="half" idx="10"/>
          </p:nvPr>
        </p:nvSpPr>
        <p:spPr/>
        <p:txBody>
          <a:bodyPr/>
          <a:lstStyle/>
          <a:p>
            <a:fld id="{A5B0A250-5CC0-1746-B209-08E8B0DAE6AF}" type="datetimeFigureOut">
              <a:rPr lang="en-US" smtClean="0"/>
              <a:t>3/23/2022</a:t>
            </a:fld>
            <a:endParaRPr lang="en-US" dirty="0"/>
          </a:p>
        </p:txBody>
      </p:sp>
      <p:sp>
        <p:nvSpPr>
          <p:cNvPr id="5" name="Footer Placeholder 4">
            <a:extLst>
              <a:ext uri="{FF2B5EF4-FFF2-40B4-BE49-F238E27FC236}">
                <a16:creationId xmlns:a16="http://schemas.microsoft.com/office/drawing/2014/main" id="{B076E396-D059-AF4D-A1D9-C1347978AAD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F8845B6-87C0-2F4A-8146-00E911CDF70D}"/>
              </a:ext>
            </a:extLst>
          </p:cNvPr>
          <p:cNvSpPr>
            <a:spLocks noGrp="1"/>
          </p:cNvSpPr>
          <p:nvPr>
            <p:ph type="sldNum" sz="quarter" idx="12"/>
          </p:nvPr>
        </p:nvSpPr>
        <p:spPr>
          <a:xfrm>
            <a:off x="7086480" y="6141085"/>
            <a:ext cx="813816" cy="365125"/>
          </a:xfrm>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A78A912D-4325-C449-BF2E-F331A221C695}"/>
              </a:ext>
            </a:extLst>
          </p:cNvPr>
          <p:cNvCxnSpPr>
            <a:cxnSpLocks/>
          </p:cNvCxnSpPr>
          <p:nvPr/>
        </p:nvCxnSpPr>
        <p:spPr>
          <a:xfrm>
            <a:off x="565150" y="6087110"/>
            <a:ext cx="733514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980552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C3803ECC-8207-244B-8051-94AA5304EDD9}"/>
              </a:ext>
            </a:extLst>
          </p:cNvPr>
          <p:cNvGrpSpPr/>
          <p:nvPr/>
        </p:nvGrpSpPr>
        <p:grpSpPr>
          <a:xfrm>
            <a:off x="10290315" y="0"/>
            <a:ext cx="1901686" cy="6858000"/>
            <a:chOff x="10290315" y="0"/>
            <a:chExt cx="1901686" cy="6858000"/>
          </a:xfrm>
        </p:grpSpPr>
        <p:sp>
          <p:nvSpPr>
            <p:cNvPr id="17" name="Freeform 16">
              <a:extLst>
                <a:ext uri="{FF2B5EF4-FFF2-40B4-BE49-F238E27FC236}">
                  <a16:creationId xmlns:a16="http://schemas.microsoft.com/office/drawing/2014/main" id="{CF2E8536-821C-3846-A152-2001B7BA4BC9}"/>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17">
              <a:extLst>
                <a:ext uri="{FF2B5EF4-FFF2-40B4-BE49-F238E27FC236}">
                  <a16:creationId xmlns:a16="http://schemas.microsoft.com/office/drawing/2014/main" id="{57A02781-FFB4-C04E-97FB-78D26A9E8F1C}"/>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14C29607-37D2-7A4B-98E2-2C851CD6776C}"/>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D12FC7BA-80CC-1C4E-B268-B3EEA08137F1}"/>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BEBC8FB1-96B9-D84A-BD2A-BC8410EBE012}"/>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5A8455B4-A778-B44D-A7E8-C45A4846D9F7}"/>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Vertical Title 1">
            <a:extLst>
              <a:ext uri="{FF2B5EF4-FFF2-40B4-BE49-F238E27FC236}">
                <a16:creationId xmlns:a16="http://schemas.microsoft.com/office/drawing/2014/main" id="{B0407CCA-80EF-2B45-8F8C-7D5796A61BC0}"/>
              </a:ext>
            </a:extLst>
          </p:cNvPr>
          <p:cNvSpPr>
            <a:spLocks noGrp="1"/>
          </p:cNvSpPr>
          <p:nvPr>
            <p:ph type="title" orient="vert"/>
          </p:nvPr>
        </p:nvSpPr>
        <p:spPr>
          <a:xfrm>
            <a:off x="8950095" y="976630"/>
            <a:ext cx="2268507" cy="478459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A221C3-F2D3-FC4F-938B-4C4CAC7370B1}"/>
              </a:ext>
            </a:extLst>
          </p:cNvPr>
          <p:cNvSpPr>
            <a:spLocks noGrp="1"/>
          </p:cNvSpPr>
          <p:nvPr>
            <p:ph type="body" orient="vert" idx="1"/>
          </p:nvPr>
        </p:nvSpPr>
        <p:spPr>
          <a:xfrm>
            <a:off x="565150" y="976630"/>
            <a:ext cx="8264057" cy="478459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B061B46-3E9A-AC48-8C84-5B46EA1EC583}"/>
              </a:ext>
            </a:extLst>
          </p:cNvPr>
          <p:cNvSpPr>
            <a:spLocks noGrp="1"/>
          </p:cNvSpPr>
          <p:nvPr>
            <p:ph type="dt" sz="half" idx="10"/>
          </p:nvPr>
        </p:nvSpPr>
        <p:spPr/>
        <p:txBody>
          <a:bodyPr/>
          <a:lstStyle/>
          <a:p>
            <a:fld id="{A5B0A250-5CC0-1746-B209-08E8B0DAE6AF}" type="datetimeFigureOut">
              <a:rPr lang="en-US" smtClean="0"/>
              <a:t>3/23/2022</a:t>
            </a:fld>
            <a:endParaRPr lang="en-US"/>
          </a:p>
        </p:txBody>
      </p:sp>
      <p:sp>
        <p:nvSpPr>
          <p:cNvPr id="5" name="Footer Placeholder 4">
            <a:extLst>
              <a:ext uri="{FF2B5EF4-FFF2-40B4-BE49-F238E27FC236}">
                <a16:creationId xmlns:a16="http://schemas.microsoft.com/office/drawing/2014/main" id="{369F8F49-5859-714C-8EE1-61A74F324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2B6F69-3FFA-D94F-BA99-873D36F7F69D}"/>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C31B40EC-87DB-A64F-9D4B-98A86F7CEFFF}"/>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00900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2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3.jpe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5.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6.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23/03/2022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945"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pPr rtl="0"/>
            <a:r>
              <a:rPr lang="en-GB" noProof="0"/>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1B87A8A7-D7EF-4D1D-8463-60736E203CCB}" type="datetime1">
              <a:rPr lang="en-GB" noProof="0" smtClean="0"/>
              <a:t>23/03/2022</a:t>
            </a:fld>
            <a:endParaRPr lang="en-GB" noProof="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n-GB" noProof="0" smtClean="0"/>
              <a:pPr/>
              <a:t>‹#›</a:t>
            </a:fld>
            <a:endParaRPr lang="en-GB" noProof="0"/>
          </a:p>
        </p:txBody>
      </p:sp>
    </p:spTree>
  </p:cSld>
  <p:clrMap bg1="dk1" tx1="lt1" bg2="dk2" tx2="lt2" accent1="accent1" accent2="accent2" accent3="accent3" accent4="accent4" accent5="accent5" accent6="accent6" hlink="hlink" folHlink="folHlink"/>
  <p:sldLayoutIdLst>
    <p:sldLayoutId id="2147483947" r:id="rId1"/>
    <p:sldLayoutId id="2147483946" r:id="rId2"/>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6654B3-4618-4ECB-84B1-09057847EF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6BBBF57-4440-40C8-92FD-4C418B467A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06DE66-E916-4F4C-A9C0-2660A2BCBF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2ED2C6-3B3D-40B6-A8E1-7393E47182EC}" type="datetimeFigureOut">
              <a:rPr lang="en-US" smtClean="0"/>
              <a:t>3/23/2022</a:t>
            </a:fld>
            <a:endParaRPr lang="en-US"/>
          </a:p>
        </p:txBody>
      </p:sp>
      <p:sp>
        <p:nvSpPr>
          <p:cNvPr id="5" name="Footer Placeholder 4">
            <a:extLst>
              <a:ext uri="{FF2B5EF4-FFF2-40B4-BE49-F238E27FC236}">
                <a16:creationId xmlns:a16="http://schemas.microsoft.com/office/drawing/2014/main" id="{142F0D41-6856-4596-8975-704AE3334F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2618C10-E22D-46B1-BC52-B3400E13A4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1419D1-6907-4D5E-929B-E2E0DFDF5A82}" type="slidenum">
              <a:rPr lang="en-US" smtClean="0"/>
              <a:t>‹#›</a:t>
            </a:fld>
            <a:endParaRPr lang="en-US"/>
          </a:p>
        </p:txBody>
      </p:sp>
    </p:spTree>
    <p:extLst>
      <p:ext uri="{BB962C8B-B14F-4D97-AF65-F5344CB8AC3E}">
        <p14:creationId xmlns:p14="http://schemas.microsoft.com/office/powerpoint/2010/main" val="3558374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3/23/2022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01D05D9-85EE-4CA6-B1FE-52A2A35F53D8}"/>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5AA63280-4E75-4EE4-9174-627D188C2A16}"/>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FAF70A52-E04C-4984-8F0A-92FD0EB7E3E1}"/>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59B12514-B2BD-43EE-BCBD-7E23DB886ACD}" type="datetime1">
              <a:rPr lang="en-GB" altLang="en-US"/>
              <a:pPr>
                <a:defRPr/>
              </a:pPr>
              <a:t>23/03/2022</a:t>
            </a:fld>
            <a:endParaRPr lang="en-GB" altLang="en-US"/>
          </a:p>
        </p:txBody>
      </p:sp>
      <p:sp>
        <p:nvSpPr>
          <p:cNvPr id="6" name="Slide Number Placeholder 5">
            <a:extLst>
              <a:ext uri="{FF2B5EF4-FFF2-40B4-BE49-F238E27FC236}">
                <a16:creationId xmlns:a16="http://schemas.microsoft.com/office/drawing/2014/main" id="{1CA088D9-18CB-45E8-8513-B5E739104FEB}"/>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99394249-8463-4BC8-8578-8F2970A0B96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43" r:id="rId1"/>
    <p:sldLayoutId id="2147483944" r:id="rId2"/>
    <p:sldLayoutId id="2147483934" r:id="rId3"/>
    <p:sldLayoutId id="2147483935" r:id="rId4"/>
    <p:sldLayoutId id="2147483936" r:id="rId5"/>
    <p:sldLayoutId id="2147483937" r:id="rId6"/>
    <p:sldLayoutId id="2147483938" r:id="rId7"/>
    <p:sldLayoutId id="2147483939" r:id="rId8"/>
    <p:sldLayoutId id="2147483940" r:id="rId9"/>
    <p:sldLayoutId id="2147483941" r:id="rId10"/>
    <p:sldLayoutId id="2147483942" r:id="rId11"/>
  </p:sldLayoutIdLst>
  <p:hf sldNum="0" hd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0D98E2-86CE-4D4F-9F8F-17C83D19A271}"/>
              </a:ext>
            </a:extLst>
          </p:cNvPr>
          <p:cNvSpPr>
            <a:spLocks noGrp="1"/>
          </p:cNvSpPr>
          <p:nvPr>
            <p:ph type="title"/>
          </p:nvPr>
        </p:nvSpPr>
        <p:spPr>
          <a:xfrm>
            <a:off x="565150" y="770890"/>
            <a:ext cx="7335835" cy="1268984"/>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8804B4F2-48A4-A140-B59B-7A2ED9FD4653}"/>
              </a:ext>
            </a:extLst>
          </p:cNvPr>
          <p:cNvSpPr>
            <a:spLocks noGrp="1"/>
          </p:cNvSpPr>
          <p:nvPr>
            <p:ph type="body" idx="1"/>
          </p:nvPr>
        </p:nvSpPr>
        <p:spPr>
          <a:xfrm>
            <a:off x="565150" y="2160016"/>
            <a:ext cx="7335835" cy="360121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FCF4A7E-D5FF-BF48-8E01-8F46150ABFD5}"/>
              </a:ext>
            </a:extLst>
          </p:cNvPr>
          <p:cNvSpPr>
            <a:spLocks noGrp="1"/>
          </p:cNvSpPr>
          <p:nvPr>
            <p:ph type="dt" sz="half" idx="2"/>
          </p:nvPr>
        </p:nvSpPr>
        <p:spPr>
          <a:xfrm>
            <a:off x="566928" y="457200"/>
            <a:ext cx="3608205" cy="365125"/>
          </a:xfrm>
          <a:prstGeom prst="rect">
            <a:avLst/>
          </a:prstGeom>
        </p:spPr>
        <p:txBody>
          <a:bodyPr vert="horz" lIns="91440" tIns="45720" rIns="91440" bIns="45720" rtlCol="0" anchor="ctr"/>
          <a:lstStyle>
            <a:lvl1pPr algn="l">
              <a:defRPr sz="1050" b="0" i="0">
                <a:solidFill>
                  <a:schemeClr val="tx1">
                    <a:tint val="75000"/>
                  </a:schemeClr>
                </a:solidFill>
                <a:latin typeface="+mn-lt"/>
              </a:defRPr>
            </a:lvl1pPr>
          </a:lstStyle>
          <a:p>
            <a:fld id="{A5B0A250-5CC0-1746-B209-08E8B0DAE6AF}" type="datetimeFigureOut">
              <a:rPr lang="en-US" smtClean="0"/>
              <a:pPr/>
              <a:t>3/23/2022</a:t>
            </a:fld>
            <a:endParaRPr lang="en-US" dirty="0"/>
          </a:p>
        </p:txBody>
      </p:sp>
      <p:sp>
        <p:nvSpPr>
          <p:cNvPr id="5" name="Footer Placeholder 4">
            <a:extLst>
              <a:ext uri="{FF2B5EF4-FFF2-40B4-BE49-F238E27FC236}">
                <a16:creationId xmlns:a16="http://schemas.microsoft.com/office/drawing/2014/main" id="{CA131757-5039-BF46-B47A-50DA8FFBC078}"/>
              </a:ext>
            </a:extLst>
          </p:cNvPr>
          <p:cNvSpPr>
            <a:spLocks noGrp="1"/>
          </p:cNvSpPr>
          <p:nvPr>
            <p:ph type="ftr" sz="quarter" idx="3"/>
          </p:nvPr>
        </p:nvSpPr>
        <p:spPr>
          <a:xfrm>
            <a:off x="565150" y="6141085"/>
            <a:ext cx="3608205" cy="365125"/>
          </a:xfrm>
          <a:prstGeom prst="rect">
            <a:avLst/>
          </a:prstGeom>
        </p:spPr>
        <p:txBody>
          <a:bodyPr vert="horz" lIns="91440" tIns="45720" rIns="91440" bIns="45720" rtlCol="0" anchor="ctr"/>
          <a:lstStyle>
            <a:lvl1pPr algn="l">
              <a:defRPr sz="1050" b="0" i="0">
                <a:solidFill>
                  <a:schemeClr val="tx1">
                    <a:tint val="75000"/>
                  </a:schemeClr>
                </a:solidFill>
                <a:latin typeface="+mn-lt"/>
              </a:defRPr>
            </a:lvl1pPr>
          </a:lstStyle>
          <a:p>
            <a:endParaRPr lang="en-US" dirty="0"/>
          </a:p>
        </p:txBody>
      </p:sp>
      <p:sp>
        <p:nvSpPr>
          <p:cNvPr id="6" name="Slide Number Placeholder 5">
            <a:extLst>
              <a:ext uri="{FF2B5EF4-FFF2-40B4-BE49-F238E27FC236}">
                <a16:creationId xmlns:a16="http://schemas.microsoft.com/office/drawing/2014/main" id="{AA83FD16-4337-B940-905E-D20A26FD483A}"/>
              </a:ext>
            </a:extLst>
          </p:cNvPr>
          <p:cNvSpPr>
            <a:spLocks noGrp="1"/>
          </p:cNvSpPr>
          <p:nvPr>
            <p:ph type="sldNum" sz="quarter" idx="4"/>
          </p:nvPr>
        </p:nvSpPr>
        <p:spPr>
          <a:xfrm>
            <a:off x="10809678" y="6141085"/>
            <a:ext cx="813816" cy="365125"/>
          </a:xfrm>
          <a:prstGeom prst="rect">
            <a:avLst/>
          </a:prstGeom>
        </p:spPr>
        <p:txBody>
          <a:bodyPr vert="horz" lIns="91440" tIns="45720" rIns="91440" bIns="45720" rtlCol="0" anchor="ctr"/>
          <a:lstStyle>
            <a:lvl1pPr algn="r">
              <a:defRPr sz="1050" b="0" i="0">
                <a:solidFill>
                  <a:schemeClr val="tx1">
                    <a:tint val="75000"/>
                  </a:schemeClr>
                </a:solidFill>
                <a:latin typeface="+mn-lt"/>
              </a:defRPr>
            </a:lvl1p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2657184480"/>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699" r:id="rId6"/>
    <p:sldLayoutId id="2147483704" r:id="rId7"/>
    <p:sldLayoutId id="2147483700" r:id="rId8"/>
    <p:sldLayoutId id="2147483701" r:id="rId9"/>
    <p:sldLayoutId id="2147483702" r:id="rId10"/>
    <p:sldLayoutId id="2147483703" r:id="rId11"/>
  </p:sldLayoutIdLst>
  <p:txStyles>
    <p:titleStyle>
      <a:lvl1pPr algn="l" defTabSz="914400" rtl="0" eaLnBrk="1" latinLnBrk="0" hangingPunct="1">
        <a:lnSpc>
          <a:spcPct val="100000"/>
        </a:lnSpc>
        <a:spcBef>
          <a:spcPct val="0"/>
        </a:spcBef>
        <a:buNone/>
        <a:defRPr sz="4000" b="1"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900"/>
        </a:spcBef>
        <a:buFont typeface="Arial" panose="020B0604020202020204" pitchFamily="34" charset="0"/>
        <a:buChar char="•"/>
        <a:defRPr sz="2400" b="0" i="0" kern="1200">
          <a:solidFill>
            <a:schemeClr val="tx1"/>
          </a:solidFill>
          <a:latin typeface="+mn-lt"/>
          <a:ea typeface="+mn-ea"/>
          <a:cs typeface="+mn-cs"/>
        </a:defRPr>
      </a:lvl1pPr>
      <a:lvl2pPr marL="685800" indent="-228600" algn="l" defTabSz="914400" rtl="0" eaLnBrk="1" latinLnBrk="0" hangingPunct="1">
        <a:lnSpc>
          <a:spcPct val="100000"/>
        </a:lnSpc>
        <a:spcBef>
          <a:spcPts val="900"/>
        </a:spcBef>
        <a:buFont typeface="Arial" panose="020B0604020202020204" pitchFamily="34" charset="0"/>
        <a:buChar char="•"/>
        <a:defRPr sz="2000" b="0" i="0" kern="1200">
          <a:solidFill>
            <a:schemeClr val="tx1"/>
          </a:solidFill>
          <a:latin typeface="+mn-lt"/>
          <a:ea typeface="+mn-ea"/>
          <a:cs typeface="+mn-cs"/>
        </a:defRPr>
      </a:lvl2pPr>
      <a:lvl3pPr marL="1143000" indent="-228600" algn="l" defTabSz="914400" rtl="0" eaLnBrk="1" latinLnBrk="0" hangingPunct="1">
        <a:lnSpc>
          <a:spcPct val="100000"/>
        </a:lnSpc>
        <a:spcBef>
          <a:spcPts val="900"/>
        </a:spcBef>
        <a:buFont typeface="Arial" panose="020B0604020202020204" pitchFamily="34" charset="0"/>
        <a:buChar char="•"/>
        <a:defRPr sz="1800" b="0" i="0" kern="1200">
          <a:solidFill>
            <a:schemeClr val="tx1"/>
          </a:solidFill>
          <a:latin typeface="+mn-lt"/>
          <a:ea typeface="+mn-ea"/>
          <a:cs typeface="+mn-cs"/>
        </a:defRPr>
      </a:lvl3pPr>
      <a:lvl4pPr marL="1600200" indent="-228600" algn="l" defTabSz="914400" rtl="0" eaLnBrk="1" latinLnBrk="0" hangingPunct="1">
        <a:lnSpc>
          <a:spcPct val="100000"/>
        </a:lnSpc>
        <a:spcBef>
          <a:spcPts val="900"/>
        </a:spcBef>
        <a:buFont typeface="Arial" panose="020B0604020202020204" pitchFamily="34" charset="0"/>
        <a:buChar char="•"/>
        <a:defRPr sz="1600" b="0" i="0" kern="1200">
          <a:solidFill>
            <a:schemeClr val="tx1"/>
          </a:solidFill>
          <a:latin typeface="+mn-lt"/>
          <a:ea typeface="+mn-ea"/>
          <a:cs typeface="+mn-cs"/>
        </a:defRPr>
      </a:lvl4pPr>
      <a:lvl5pPr marL="2057400" indent="-228600" algn="l" defTabSz="914400" rtl="0" eaLnBrk="1" latinLnBrk="0" hangingPunct="1">
        <a:lnSpc>
          <a:spcPct val="100000"/>
        </a:lnSpc>
        <a:spcBef>
          <a:spcPts val="9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0.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0.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32.xml"/><Relationship Id="rId6" Type="http://schemas.openxmlformats.org/officeDocument/2006/relationships/image" Target="../media/image7.png"/><Relationship Id="rId5" Type="http://schemas.openxmlformats.org/officeDocument/2006/relationships/hyperlink" Target="https://creativecommons.org/licenses/by-nc-nd/3.0/" TargetMode="External"/><Relationship Id="rId4" Type="http://schemas.openxmlformats.org/officeDocument/2006/relationships/hyperlink" Target="https://www.wired.it/play/cultura/2015/03/13/escape-room-detective-gioco/"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hyperlink" Target="https://www.flickr.com/photos/monkeysmumsie/7282175540" TargetMode="External"/><Relationship Id="rId2" Type="http://schemas.openxmlformats.org/officeDocument/2006/relationships/image" Target="../media/image10.jpeg"/><Relationship Id="rId1" Type="http://schemas.openxmlformats.org/officeDocument/2006/relationships/slideLayout" Target="../slideLayouts/slideLayout25.xml"/><Relationship Id="rId5" Type="http://schemas.openxmlformats.org/officeDocument/2006/relationships/hyperlink" Target="https://creativecommons.org/licenses/by-nd/3.0/" TargetMode="Externa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hyperlink" Target="https://creativecommons.org/licenses/by/3.0/" TargetMode="External"/><Relationship Id="rId4" Type="http://schemas.openxmlformats.org/officeDocument/2006/relationships/hyperlink" Target="https://sitesmatrix.com/blog/advertising-for-small-busines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hyperlink" Target="https://creativecommons.org/licenses/by/3.0/" TargetMode="External"/><Relationship Id="rId4" Type="http://schemas.openxmlformats.org/officeDocument/2006/relationships/hyperlink" Target="https://courses.lumenlearning.com/marketing-spring2016/chapter/reading-implementing-positioning-strategy/"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0.xml"/><Relationship Id="rId4" Type="http://schemas.openxmlformats.org/officeDocument/2006/relationships/hyperlink" Target="https://biz.libretexts.org/Bookshelves/Management/Book%3A_Small_Business_Management_in_the_21st_Century/12%3A_People_and_Organization/12.02%3A_Principles_of_Management_and_Organization"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34348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2" name="Straight Connector 11">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144863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1FCEAC3D-1F68-46E5-B946-D2C4958BA5C1}"/>
              </a:ext>
            </a:extLst>
          </p:cNvPr>
          <p:cNvSpPr txBox="1"/>
          <p:nvPr/>
        </p:nvSpPr>
        <p:spPr>
          <a:xfrm>
            <a:off x="319088" y="2509838"/>
            <a:ext cx="8629650" cy="3997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spcAft>
                <a:spcPts val="600"/>
              </a:spcAft>
            </a:pPr>
            <a:r>
              <a:rPr lang="en-GB" sz="2800" dirty="0">
                <a:cs typeface="Calibri"/>
              </a:rPr>
              <a:t>Students Name:</a:t>
            </a:r>
          </a:p>
          <a:p>
            <a:pPr>
              <a:spcAft>
                <a:spcPts val="600"/>
              </a:spcAft>
            </a:pPr>
            <a:r>
              <a:rPr lang="en-GB" sz="2800" dirty="0">
                <a:cs typeface="Calibri"/>
              </a:rPr>
              <a:t>Dan Dumitru: 2025728</a:t>
            </a:r>
            <a:endParaRPr lang="en-GB" sz="2800" dirty="0">
              <a:ea typeface="Calibri"/>
              <a:cs typeface="Calibri"/>
            </a:endParaRPr>
          </a:p>
          <a:p>
            <a:pPr>
              <a:spcAft>
                <a:spcPts val="600"/>
              </a:spcAft>
            </a:pPr>
            <a:r>
              <a:rPr lang="en-GB" sz="2800" dirty="0">
                <a:cs typeface="Calibri"/>
              </a:rPr>
              <a:t>Catalina Bucataru: 1918854</a:t>
            </a:r>
            <a:endParaRPr lang="en-GB" sz="2800" dirty="0">
              <a:ea typeface="Calibri"/>
              <a:cs typeface="Calibri"/>
            </a:endParaRPr>
          </a:p>
          <a:p>
            <a:pPr>
              <a:spcAft>
                <a:spcPts val="600"/>
              </a:spcAft>
            </a:pPr>
            <a:r>
              <a:rPr lang="en-GB" sz="2800" dirty="0">
                <a:cs typeface="Calibri"/>
              </a:rPr>
              <a:t>George Giuliano Mihai: 2027230</a:t>
            </a:r>
            <a:endParaRPr lang="en-GB" sz="2800" dirty="0">
              <a:ea typeface="Calibri"/>
              <a:cs typeface="Calibri"/>
            </a:endParaRPr>
          </a:p>
          <a:p>
            <a:pPr>
              <a:spcAft>
                <a:spcPts val="600"/>
              </a:spcAft>
            </a:pPr>
            <a:r>
              <a:rPr lang="en-GB" sz="2800" dirty="0">
                <a:cs typeface="Calibri"/>
              </a:rPr>
              <a:t>Sorin </a:t>
            </a:r>
            <a:r>
              <a:rPr lang="en-GB" sz="2800" dirty="0" err="1">
                <a:cs typeface="Calibri"/>
              </a:rPr>
              <a:t>Stoleru</a:t>
            </a:r>
            <a:r>
              <a:rPr lang="en-GB" sz="2800" dirty="0">
                <a:cs typeface="Calibri"/>
              </a:rPr>
              <a:t>: 2026787</a:t>
            </a:r>
            <a:endParaRPr lang="en-GB" sz="2800" dirty="0">
              <a:ea typeface="Calibri"/>
              <a:cs typeface="Calibri"/>
            </a:endParaRPr>
          </a:p>
          <a:p>
            <a:pPr>
              <a:spcAft>
                <a:spcPts val="600"/>
              </a:spcAft>
            </a:pPr>
            <a:r>
              <a:rPr lang="en-GB" sz="2800" dirty="0">
                <a:cs typeface="Calibri"/>
              </a:rPr>
              <a:t>Marian Mihai: 2026995</a:t>
            </a:r>
            <a:endParaRPr lang="en-GB" sz="2800" dirty="0">
              <a:ea typeface="Calibri"/>
              <a:cs typeface="Calibri"/>
            </a:endParaRPr>
          </a:p>
        </p:txBody>
      </p:sp>
      <p:sp>
        <p:nvSpPr>
          <p:cNvPr id="5" name="TextBox 4">
            <a:extLst>
              <a:ext uri="{FF2B5EF4-FFF2-40B4-BE49-F238E27FC236}">
                <a16:creationId xmlns:a16="http://schemas.microsoft.com/office/drawing/2014/main" id="{D3BE63D5-9A28-4B21-9FC1-864E21580E09}"/>
              </a:ext>
            </a:extLst>
          </p:cNvPr>
          <p:cNvSpPr txBox="1"/>
          <p:nvPr/>
        </p:nvSpPr>
        <p:spPr>
          <a:xfrm>
            <a:off x="9026525" y="2509838"/>
            <a:ext cx="2787650" cy="3997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spcAft>
                <a:spcPts val="600"/>
              </a:spcAft>
            </a:pPr>
            <a:r>
              <a:rPr lang="en-GB" sz="2800">
                <a:cs typeface="Calibri"/>
              </a:rPr>
              <a:t>Lecturer Name:</a:t>
            </a:r>
          </a:p>
          <a:p>
            <a:pPr>
              <a:spcAft>
                <a:spcPts val="600"/>
              </a:spcAft>
            </a:pPr>
            <a:r>
              <a:rPr lang="en-GB" sz="2800">
                <a:cs typeface="Calibri"/>
              </a:rPr>
              <a:t>Yohan </a:t>
            </a:r>
            <a:r>
              <a:rPr lang="en-GB" sz="2800" err="1">
                <a:cs typeface="Calibri"/>
              </a:rPr>
              <a:t>Mendiz</a:t>
            </a:r>
          </a:p>
        </p:txBody>
      </p:sp>
      <p:sp>
        <p:nvSpPr>
          <p:cNvPr id="2" name="Title 1"/>
          <p:cNvSpPr>
            <a:spLocks noGrp="1"/>
          </p:cNvSpPr>
          <p:nvPr>
            <p:ph type="ctrTitle"/>
          </p:nvPr>
        </p:nvSpPr>
        <p:spPr>
          <a:xfrm>
            <a:off x="526073" y="466578"/>
            <a:ext cx="11139854" cy="930447"/>
          </a:xfrm>
        </p:spPr>
        <p:txBody>
          <a:bodyPr vert="horz" lIns="91440" tIns="45720" rIns="91440" bIns="45720" rtlCol="0" anchor="b">
            <a:normAutofit/>
          </a:bodyPr>
          <a:lstStyle/>
          <a:p>
            <a:r>
              <a:rPr lang="en-US" sz="5400" kern="1200">
                <a:solidFill>
                  <a:srgbClr val="FFFFFF"/>
                </a:solidFill>
                <a:latin typeface="+mj-lt"/>
                <a:ea typeface="+mj-ea"/>
                <a:cs typeface="+mj-cs"/>
              </a:rPr>
              <a:t>Business Plan </a:t>
            </a:r>
          </a:p>
        </p:txBody>
      </p:sp>
      <p:sp>
        <p:nvSpPr>
          <p:cNvPr id="3" name="Subtitle 2"/>
          <p:cNvSpPr>
            <a:spLocks noGrp="1"/>
          </p:cNvSpPr>
          <p:nvPr>
            <p:ph type="subTitle" idx="1"/>
          </p:nvPr>
        </p:nvSpPr>
        <p:spPr>
          <a:xfrm>
            <a:off x="1524000" y="1525638"/>
            <a:ext cx="9144000" cy="420001"/>
          </a:xfrm>
        </p:spPr>
        <p:txBody>
          <a:bodyPr vert="horz" lIns="91440" tIns="45720" rIns="91440" bIns="45720" rtlCol="0">
            <a:normAutofit/>
          </a:bodyPr>
          <a:lstStyle/>
          <a:p>
            <a:r>
              <a:rPr lang="en-US" sz="2000" kern="1200">
                <a:solidFill>
                  <a:srgbClr val="E7E6E6"/>
                </a:solidFill>
                <a:latin typeface="+mn-lt"/>
                <a:ea typeface="+mn-ea"/>
                <a:cs typeface="+mn-cs"/>
              </a:rPr>
              <a:t>Army-iceworld</a:t>
            </a:r>
          </a:p>
        </p:txBody>
      </p:sp>
      <p:sp>
        <p:nvSpPr>
          <p:cNvPr id="6" name="TextBox 5">
            <a:extLst>
              <a:ext uri="{FF2B5EF4-FFF2-40B4-BE49-F238E27FC236}">
                <a16:creationId xmlns:a16="http://schemas.microsoft.com/office/drawing/2014/main" id="{311411B7-E772-31D2-7DBB-B0DCB03D2936}"/>
              </a:ext>
            </a:extLst>
          </p:cNvPr>
          <p:cNvSpPr txBox="1"/>
          <p:nvPr/>
        </p:nvSpPr>
        <p:spPr>
          <a:xfrm>
            <a:off x="4724400" y="3200399"/>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29">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1">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90D4AE56-C079-773C-6113-94CA33248C61}"/>
              </a:ext>
            </a:extLst>
          </p:cNvPr>
          <p:cNvPicPr>
            <a:picLocks noChangeAspect="1"/>
          </p:cNvPicPr>
          <p:nvPr/>
        </p:nvPicPr>
        <p:blipFill rotWithShape="1">
          <a:blip r:embed="rId3"/>
          <a:srcRect t="1899" r="9085" b="21373"/>
          <a:stretch/>
        </p:blipFill>
        <p:spPr>
          <a:xfrm>
            <a:off x="481681" y="1440103"/>
            <a:ext cx="9889366" cy="5571066"/>
          </a:xfrm>
          <a:prstGeom prst="rect">
            <a:avLst/>
          </a:prstGeom>
        </p:spPr>
      </p:pic>
      <p:sp>
        <p:nvSpPr>
          <p:cNvPr id="19" name="TextBox 18">
            <a:extLst>
              <a:ext uri="{FF2B5EF4-FFF2-40B4-BE49-F238E27FC236}">
                <a16:creationId xmlns:a16="http://schemas.microsoft.com/office/drawing/2014/main" id="{E8399426-BD68-4F5E-A39F-7845767D71BF}"/>
              </a:ext>
            </a:extLst>
          </p:cNvPr>
          <p:cNvSpPr txBox="1"/>
          <p:nvPr/>
        </p:nvSpPr>
        <p:spPr>
          <a:xfrm>
            <a:off x="838200" y="365125"/>
            <a:ext cx="10515600" cy="132556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4400" b="1">
                <a:latin typeface="+mj-lt"/>
                <a:ea typeface="+mj-ea"/>
                <a:cs typeface="+mj-cs"/>
              </a:rPr>
              <a:t>Executive summary</a:t>
            </a:r>
          </a:p>
        </p:txBody>
      </p:sp>
      <p:graphicFrame>
        <p:nvGraphicFramePr>
          <p:cNvPr id="4" name="Diagram 3">
            <a:extLst>
              <a:ext uri="{FF2B5EF4-FFF2-40B4-BE49-F238E27FC236}">
                <a16:creationId xmlns:a16="http://schemas.microsoft.com/office/drawing/2014/main" id="{3165C6E5-2E7C-48AF-98BF-77781B502AF2}"/>
              </a:ext>
            </a:extLst>
          </p:cNvPr>
          <p:cNvGraphicFramePr/>
          <p:nvPr>
            <p:extLst>
              <p:ext uri="{D42A27DB-BD31-4B8C-83A1-F6EECF244321}">
                <p14:modId xmlns:p14="http://schemas.microsoft.com/office/powerpoint/2010/main" val="379721578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495481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Diagram 30">
            <a:extLst>
              <a:ext uri="{FF2B5EF4-FFF2-40B4-BE49-F238E27FC236}">
                <a16:creationId xmlns:a16="http://schemas.microsoft.com/office/drawing/2014/main" id="{D28DAEE9-EE16-820C-CA0E-C0A33C98D43F}"/>
              </a:ext>
            </a:extLst>
          </p:cNvPr>
          <p:cNvGraphicFramePr/>
          <p:nvPr>
            <p:extLst>
              <p:ext uri="{D42A27DB-BD31-4B8C-83A1-F6EECF244321}">
                <p14:modId xmlns:p14="http://schemas.microsoft.com/office/powerpoint/2010/main" val="2456492984"/>
              </p:ext>
            </p:extLst>
          </p:nvPr>
        </p:nvGraphicFramePr>
        <p:xfrm>
          <a:off x="803753" y="1662830"/>
          <a:ext cx="4572000" cy="365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41" name="Diagram 641">
            <a:extLst>
              <a:ext uri="{FF2B5EF4-FFF2-40B4-BE49-F238E27FC236}">
                <a16:creationId xmlns:a16="http://schemas.microsoft.com/office/drawing/2014/main" id="{E6336C69-7713-3FBB-0848-3AB3C55AEFF2}"/>
              </a:ext>
            </a:extLst>
          </p:cNvPr>
          <p:cNvGraphicFramePr/>
          <p:nvPr>
            <p:extLst>
              <p:ext uri="{D42A27DB-BD31-4B8C-83A1-F6EECF244321}">
                <p14:modId xmlns:p14="http://schemas.microsoft.com/office/powerpoint/2010/main" val="1381699240"/>
              </p:ext>
            </p:extLst>
          </p:nvPr>
        </p:nvGraphicFramePr>
        <p:xfrm>
          <a:off x="6555288" y="1600200"/>
          <a:ext cx="4572000" cy="3657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342" name="TextBox 1341">
            <a:extLst>
              <a:ext uri="{FF2B5EF4-FFF2-40B4-BE49-F238E27FC236}">
                <a16:creationId xmlns:a16="http://schemas.microsoft.com/office/drawing/2014/main" id="{82D3F1C1-9BEA-2808-5E71-D7E993B9CBEC}"/>
              </a:ext>
            </a:extLst>
          </p:cNvPr>
          <p:cNvSpPr txBox="1"/>
          <p:nvPr/>
        </p:nvSpPr>
        <p:spPr>
          <a:xfrm>
            <a:off x="4317304" y="298537"/>
            <a:ext cx="358870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solidFill>
                  <a:schemeClr val="bg1"/>
                </a:solidFill>
                <a:ea typeface="Calibri"/>
                <a:cs typeface="Calibri"/>
              </a:rPr>
              <a:t>Business Plan</a:t>
            </a:r>
            <a:r>
              <a:rPr lang="en-US" sz="2400" dirty="0">
                <a:solidFill>
                  <a:schemeClr val="bg1"/>
                </a:solidFill>
                <a:ea typeface="Calibri"/>
                <a:cs typeface="Calibri"/>
              </a:rPr>
              <a:t> / </a:t>
            </a:r>
            <a:r>
              <a:rPr lang="en-US" sz="2400" b="1" dirty="0">
                <a:solidFill>
                  <a:schemeClr val="bg1"/>
                </a:solidFill>
                <a:ea typeface="Calibri"/>
                <a:cs typeface="Calibri"/>
              </a:rPr>
              <a:t>Overview</a:t>
            </a:r>
            <a:endParaRPr lang="en-US" sz="2400" dirty="0">
              <a:solidFill>
                <a:schemeClr val="bg1"/>
              </a:solidFill>
            </a:endParaRPr>
          </a:p>
        </p:txBody>
      </p:sp>
    </p:spTree>
    <p:extLst>
      <p:ext uri="{BB962C8B-B14F-4D97-AF65-F5344CB8AC3E}">
        <p14:creationId xmlns:p14="http://schemas.microsoft.com/office/powerpoint/2010/main" val="7695535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20FDE7D-F36A-455B-8B00-23E41F49BA54}"/>
              </a:ext>
            </a:extLst>
          </p:cNvPr>
          <p:cNvSpPr>
            <a:spLocks noGrp="1"/>
          </p:cNvSpPr>
          <p:nvPr>
            <p:ph type="dt" sz="half" idx="10"/>
          </p:nvPr>
        </p:nvSpPr>
        <p:spPr/>
        <p:txBody>
          <a:bodyPr/>
          <a:lstStyle/>
          <a:p>
            <a:pPr>
              <a:defRPr/>
            </a:pPr>
            <a:fld id="{C42646B4-1ADF-47AE-B486-D5D6E23B0A98}" type="datetime1">
              <a:rPr lang="en-GB" altLang="en-US"/>
              <a:pPr>
                <a:defRPr/>
              </a:pPr>
              <a:t>23/03/2022</a:t>
            </a:fld>
            <a:endParaRPr lang="en-GB" altLang="en-US"/>
          </a:p>
        </p:txBody>
      </p:sp>
      <p:sp>
        <p:nvSpPr>
          <p:cNvPr id="11266" name="Rectangle 2">
            <a:extLst>
              <a:ext uri="{FF2B5EF4-FFF2-40B4-BE49-F238E27FC236}">
                <a16:creationId xmlns:a16="http://schemas.microsoft.com/office/drawing/2014/main" id="{85349FD5-514B-40BF-A614-344E8459B75C}"/>
              </a:ext>
            </a:extLst>
          </p:cNvPr>
          <p:cNvSpPr>
            <a:spLocks noGrp="1"/>
          </p:cNvSpPr>
          <p:nvPr>
            <p:ph type="title" idx="4294967295"/>
          </p:nvPr>
        </p:nvSpPr>
        <p:spPr>
          <a:xfrm>
            <a:off x="1524000" y="188913"/>
            <a:ext cx="8229600" cy="863600"/>
          </a:xfrm>
        </p:spPr>
        <p:txBody>
          <a:bodyPr/>
          <a:lstStyle/>
          <a:p>
            <a:pPr eaLnBrk="1" hangingPunct="1"/>
            <a:r>
              <a:rPr lang="en-GB" altLang="en-US" sz="3600" b="1" i="1"/>
              <a:t>Products and Services</a:t>
            </a:r>
            <a:endParaRPr lang="en-GB" altLang="en-US" sz="3600"/>
          </a:p>
        </p:txBody>
      </p:sp>
      <p:sp>
        <p:nvSpPr>
          <p:cNvPr id="6" name="TextBox 5">
            <a:extLst>
              <a:ext uri="{FF2B5EF4-FFF2-40B4-BE49-F238E27FC236}">
                <a16:creationId xmlns:a16="http://schemas.microsoft.com/office/drawing/2014/main" id="{74317321-F268-43B8-A25E-BAD38D0E8E7A}"/>
              </a:ext>
            </a:extLst>
          </p:cNvPr>
          <p:cNvSpPr txBox="1"/>
          <p:nvPr/>
        </p:nvSpPr>
        <p:spPr>
          <a:xfrm>
            <a:off x="1847528" y="1052513"/>
            <a:ext cx="8496944" cy="2862322"/>
          </a:xfrm>
          <a:prstGeom prst="rect">
            <a:avLst/>
          </a:prstGeom>
          <a:noFill/>
        </p:spPr>
        <p:txBody>
          <a:bodyPr wrap="square">
            <a:spAutoFit/>
          </a:bodyPr>
          <a:lstStyle/>
          <a:p>
            <a:r>
              <a:rPr lang="en-GB" dirty="0"/>
              <a:t>At Army –</a:t>
            </a:r>
            <a:r>
              <a:rPr lang="en-GB" dirty="0" err="1"/>
              <a:t>Iceworld</a:t>
            </a:r>
            <a:r>
              <a:rPr lang="en-GB" dirty="0"/>
              <a:t> Individuals, groups of friends, work groups, birthday parties, schools and people of all ages are welcome, </a:t>
            </a:r>
          </a:p>
          <a:p>
            <a:endParaRPr lang="en-GB" dirty="0"/>
          </a:p>
          <a:p>
            <a:r>
              <a:rPr lang="en-GB" dirty="0"/>
              <a:t>Escape room skills :  </a:t>
            </a:r>
          </a:p>
          <a:p>
            <a:r>
              <a:rPr lang="en-GB" dirty="0"/>
              <a:t>-Teamwork Problem, </a:t>
            </a:r>
          </a:p>
          <a:p>
            <a:r>
              <a:rPr lang="en-GB" dirty="0"/>
              <a:t>-Communication skills</a:t>
            </a:r>
          </a:p>
          <a:p>
            <a:r>
              <a:rPr lang="en-GB" dirty="0"/>
              <a:t>-Team-building abilities,</a:t>
            </a:r>
          </a:p>
          <a:p>
            <a:r>
              <a:rPr lang="en-GB" dirty="0"/>
              <a:t> -Social abilities, Motor abilities ,Memory abilities, </a:t>
            </a:r>
          </a:p>
          <a:p>
            <a:pPr marL="285750" indent="-285750">
              <a:buFontTx/>
              <a:buChar char="-"/>
            </a:pPr>
            <a:r>
              <a:rPr lang="en-GB" dirty="0"/>
              <a:t>Free parking </a:t>
            </a:r>
          </a:p>
          <a:p>
            <a:pPr marL="285750" indent="-285750">
              <a:buFontTx/>
              <a:buChar char="-"/>
            </a:pPr>
            <a:r>
              <a:rPr lang="en-GB" dirty="0"/>
              <a:t>Bar</a:t>
            </a:r>
          </a:p>
        </p:txBody>
      </p:sp>
      <p:pic>
        <p:nvPicPr>
          <p:cNvPr id="8" name="Picture 7" descr="A couple of people in a kitchen&#10;&#10;Description automatically generated with low confidence">
            <a:extLst>
              <a:ext uri="{FF2B5EF4-FFF2-40B4-BE49-F238E27FC236}">
                <a16:creationId xmlns:a16="http://schemas.microsoft.com/office/drawing/2014/main" id="{D545CCD0-086A-49F5-BC9B-EF3A4A77DBC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879976" y="4365104"/>
            <a:ext cx="4788024" cy="1368152"/>
          </a:xfrm>
          <a:prstGeom prst="rect">
            <a:avLst/>
          </a:prstGeom>
        </p:spPr>
      </p:pic>
      <p:sp>
        <p:nvSpPr>
          <p:cNvPr id="9" name="TextBox 8">
            <a:extLst>
              <a:ext uri="{FF2B5EF4-FFF2-40B4-BE49-F238E27FC236}">
                <a16:creationId xmlns:a16="http://schemas.microsoft.com/office/drawing/2014/main" id="{6A7AEE8C-6338-45A0-AAC9-F8C3A175F27C}"/>
              </a:ext>
            </a:extLst>
          </p:cNvPr>
          <p:cNvSpPr txBox="1"/>
          <p:nvPr/>
        </p:nvSpPr>
        <p:spPr>
          <a:xfrm>
            <a:off x="5879976" y="6475754"/>
            <a:ext cx="4788024" cy="230832"/>
          </a:xfrm>
          <a:prstGeom prst="rect">
            <a:avLst/>
          </a:prstGeom>
          <a:noFill/>
        </p:spPr>
        <p:txBody>
          <a:bodyPr wrap="square" rtlCol="0">
            <a:spAutoFit/>
          </a:bodyPr>
          <a:lstStyle/>
          <a:p>
            <a:r>
              <a:rPr lang="en-GB" sz="900">
                <a:hlinkClick r:id="rId4" tooltip="https://www.wired.it/play/cultura/2015/03/13/escape-room-detective-gioco/"/>
              </a:rPr>
              <a:t>This Photo</a:t>
            </a:r>
            <a:r>
              <a:rPr lang="en-GB" sz="900"/>
              <a:t> by Unknown Author is licensed under </a:t>
            </a:r>
            <a:r>
              <a:rPr lang="en-GB" sz="900">
                <a:hlinkClick r:id="rId5" tooltip="https://creativecommons.org/licenses/by-nc-nd/3.0/"/>
              </a:rPr>
              <a:t>CC BY-NC-ND</a:t>
            </a:r>
            <a:endParaRPr lang="en-GB" sz="900"/>
          </a:p>
        </p:txBody>
      </p:sp>
      <p:pic>
        <p:nvPicPr>
          <p:cNvPr id="2" name="Picture 2" descr="A screenshot of a video game&#10;&#10;Description automatically generated">
            <a:extLst>
              <a:ext uri="{FF2B5EF4-FFF2-40B4-BE49-F238E27FC236}">
                <a16:creationId xmlns:a16="http://schemas.microsoft.com/office/drawing/2014/main" id="{A2DD3E4B-460D-4636-8890-4811F0A92D32}"/>
              </a:ext>
            </a:extLst>
          </p:cNvPr>
          <p:cNvPicPr>
            <a:picLocks noChangeAspect="1"/>
          </p:cNvPicPr>
          <p:nvPr/>
        </p:nvPicPr>
        <p:blipFill>
          <a:blip r:embed="rId6"/>
          <a:stretch>
            <a:fillRect/>
          </a:stretch>
        </p:blipFill>
        <p:spPr>
          <a:xfrm>
            <a:off x="1006765" y="4368646"/>
            <a:ext cx="4867562" cy="1307251"/>
          </a:xfrm>
          <a:prstGeom prst="rect">
            <a:avLst/>
          </a:prstGeom>
        </p:spPr>
      </p:pic>
    </p:spTree>
    <p:extLst>
      <p:ext uri="{BB962C8B-B14F-4D97-AF65-F5344CB8AC3E}">
        <p14:creationId xmlns:p14="http://schemas.microsoft.com/office/powerpoint/2010/main" val="788137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Table&#10;&#10;Description automatically generated">
            <a:extLst>
              <a:ext uri="{FF2B5EF4-FFF2-40B4-BE49-F238E27FC236}">
                <a16:creationId xmlns:a16="http://schemas.microsoft.com/office/drawing/2014/main" id="{3CA06224-948A-4D8E-5CE9-5076369BF702}"/>
              </a:ext>
            </a:extLst>
          </p:cNvPr>
          <p:cNvPicPr>
            <a:picLocks noChangeAspect="1"/>
          </p:cNvPicPr>
          <p:nvPr/>
        </p:nvPicPr>
        <p:blipFill>
          <a:blip r:embed="rId2"/>
          <a:stretch>
            <a:fillRect/>
          </a:stretch>
        </p:blipFill>
        <p:spPr>
          <a:xfrm>
            <a:off x="643467" y="1031149"/>
            <a:ext cx="10905066" cy="5234430"/>
          </a:xfrm>
          <a:prstGeom prst="rect">
            <a:avLst/>
          </a:prstGeom>
        </p:spPr>
      </p:pic>
      <p:sp>
        <p:nvSpPr>
          <p:cNvPr id="3" name="TextBox 2">
            <a:extLst>
              <a:ext uri="{FF2B5EF4-FFF2-40B4-BE49-F238E27FC236}">
                <a16:creationId xmlns:a16="http://schemas.microsoft.com/office/drawing/2014/main" id="{F27BCC7F-29A2-9144-C9F5-588422AD0451}"/>
              </a:ext>
            </a:extLst>
          </p:cNvPr>
          <p:cNvSpPr txBox="1"/>
          <p:nvPr/>
        </p:nvSpPr>
        <p:spPr>
          <a:xfrm>
            <a:off x="4481945" y="60036"/>
            <a:ext cx="4775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i="1" dirty="0">
                <a:solidFill>
                  <a:schemeClr val="bg1"/>
                </a:solidFill>
                <a:ea typeface="+mn-lt"/>
                <a:cs typeface="+mn-lt"/>
              </a:rPr>
              <a:t>Market audit-Competitor’s Analysis</a:t>
            </a:r>
            <a:endParaRPr lang="en-US" sz="2400" dirty="0">
              <a:solidFill>
                <a:schemeClr val="bg1"/>
              </a:solidFill>
            </a:endParaRPr>
          </a:p>
        </p:txBody>
      </p:sp>
    </p:spTree>
    <p:extLst>
      <p:ext uri="{BB962C8B-B14F-4D97-AF65-F5344CB8AC3E}">
        <p14:creationId xmlns:p14="http://schemas.microsoft.com/office/powerpoint/2010/main" val="3522861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A picture containing skating, sofa&#10;&#10;Description automatically generated">
            <a:extLst>
              <a:ext uri="{FF2B5EF4-FFF2-40B4-BE49-F238E27FC236}">
                <a16:creationId xmlns:a16="http://schemas.microsoft.com/office/drawing/2014/main" id="{9FC725DD-5EDC-4939-836D-C13DC0F44928}"/>
              </a:ext>
            </a:extLst>
          </p:cNvPr>
          <p:cNvPicPr>
            <a:picLocks noChangeAspect="1"/>
          </p:cNvPicPr>
          <p:nvPr/>
        </p:nvPicPr>
        <p:blipFill rotWithShape="1">
          <a:blip r:embed="rId3"/>
          <a:srcRect b="5063"/>
          <a:stretch/>
        </p:blipFill>
        <p:spPr>
          <a:xfrm>
            <a:off x="20" y="10"/>
            <a:ext cx="12191980" cy="6857990"/>
          </a:xfrm>
          <a:prstGeom prst="rect">
            <a:avLst/>
          </a:prstGeom>
          <a:noFill/>
        </p:spPr>
      </p:pic>
      <p:sp>
        <p:nvSpPr>
          <p:cNvPr id="5" name="TextBox 4">
            <a:extLst>
              <a:ext uri="{FF2B5EF4-FFF2-40B4-BE49-F238E27FC236}">
                <a16:creationId xmlns:a16="http://schemas.microsoft.com/office/drawing/2014/main" id="{0D0995E2-465F-4174-8DAC-1DB7BE3E0A1A}"/>
              </a:ext>
            </a:extLst>
          </p:cNvPr>
          <p:cNvSpPr txBox="1"/>
          <p:nvPr/>
        </p:nvSpPr>
        <p:spPr>
          <a:xfrm>
            <a:off x="8199582" y="498764"/>
            <a:ext cx="3874654"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ea typeface="+mn-lt"/>
                <a:cs typeface="+mn-lt"/>
              </a:rPr>
              <a:t>A successful marketing audit should include the following elements:</a:t>
            </a:r>
            <a:endParaRPr lang="en-US" b="1">
              <a:ea typeface="+mn-lt"/>
              <a:cs typeface="+mn-lt"/>
            </a:endParaRPr>
          </a:p>
          <a:p>
            <a:r>
              <a:rPr lang="en-GB" b="1" dirty="0">
                <a:ea typeface="+mn-lt"/>
                <a:cs typeface="+mn-lt"/>
              </a:rPr>
              <a:t>-Comprehensive, in that it considers all aspects of a company's marketing strategy </a:t>
            </a:r>
            <a:endParaRPr lang="en-US" b="1">
              <a:ea typeface="+mn-lt"/>
              <a:cs typeface="+mn-lt"/>
            </a:endParaRPr>
          </a:p>
          <a:p>
            <a:r>
              <a:rPr lang="en-GB" b="1" dirty="0">
                <a:ea typeface="+mn-lt"/>
                <a:cs typeface="+mn-lt"/>
              </a:rPr>
              <a:t>-Systematic, in that it follows a set of steps in a logical order -Independent, in that it is not influenced by those who created and implement the marketing strategy</a:t>
            </a:r>
            <a:endParaRPr lang="en-US" b="1">
              <a:ea typeface="+mn-lt"/>
              <a:cs typeface="+mn-lt"/>
            </a:endParaRPr>
          </a:p>
          <a:p>
            <a:r>
              <a:rPr lang="en-GB" b="1" dirty="0">
                <a:ea typeface="+mn-lt"/>
                <a:cs typeface="+mn-lt"/>
              </a:rPr>
              <a:t>-Periodic, in that it is carried out on a regular basis A recommended frequency is once a year or twice a year.</a:t>
            </a:r>
            <a:endParaRPr lang="en-GB" b="1" dirty="0"/>
          </a:p>
        </p:txBody>
      </p:sp>
      <p:sp>
        <p:nvSpPr>
          <p:cNvPr id="2" name="Date Placeholder 1" hidden="1">
            <a:extLst>
              <a:ext uri="{FF2B5EF4-FFF2-40B4-BE49-F238E27FC236}">
                <a16:creationId xmlns:a16="http://schemas.microsoft.com/office/drawing/2014/main" id="{4B6913BF-091A-43DD-8419-508401623854}"/>
              </a:ext>
            </a:extLst>
          </p:cNvPr>
          <p:cNvSpPr>
            <a:spLocks noGrp="1"/>
          </p:cNvSpPr>
          <p:nvPr>
            <p:ph type="dt" sz="half" idx="10"/>
          </p:nvPr>
        </p:nvSpPr>
        <p:spPr/>
        <p:txBody>
          <a:bodyPr/>
          <a:lstStyle/>
          <a:p>
            <a:pPr>
              <a:spcAft>
                <a:spcPts val="600"/>
              </a:spcAft>
              <a:defRPr/>
            </a:pPr>
            <a:fld id="{47C9B511-EA7C-47B7-97E3-4B5B1A80CF69}" type="datetime1">
              <a:rPr lang="en-GB" altLang="en-US" smtClean="0"/>
              <a:pPr>
                <a:spcAft>
                  <a:spcPts val="600"/>
                </a:spcAft>
                <a:defRPr/>
              </a:pPr>
              <a:t>23/03/2022</a:t>
            </a:fld>
            <a:endParaRPr lang="en-GB" altLang="en-US"/>
          </a:p>
        </p:txBody>
      </p:sp>
    </p:spTree>
    <p:extLst>
      <p:ext uri="{BB962C8B-B14F-4D97-AF65-F5344CB8AC3E}">
        <p14:creationId xmlns:p14="http://schemas.microsoft.com/office/powerpoint/2010/main" val="1756135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10A05691-F36F-44DD-904C-144D68CAF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025827" y="978408"/>
            <a:ext cx="4437509" cy="1106424"/>
          </a:xfrm>
        </p:spPr>
        <p:txBody>
          <a:bodyPr vert="horz" lIns="91440" tIns="45720" rIns="91440" bIns="45720" rtlCol="0" anchor="b">
            <a:normAutofit/>
          </a:bodyPr>
          <a:lstStyle/>
          <a:p>
            <a:r>
              <a:rPr lang="en-US" sz="3300"/>
              <a:t>Market Audit-SWOT Analysis</a:t>
            </a:r>
          </a:p>
        </p:txBody>
      </p:sp>
      <p:pic>
        <p:nvPicPr>
          <p:cNvPr id="10" name="Picture 11" descr="A picture containing person, tree, outdoor, sky&#10;&#10;Description automatically generated">
            <a:extLst>
              <a:ext uri="{FF2B5EF4-FFF2-40B4-BE49-F238E27FC236}">
                <a16:creationId xmlns:a16="http://schemas.microsoft.com/office/drawing/2014/main" id="{C0C32C07-5023-4B8B-B2AA-CABD871E508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28637" y="866496"/>
            <a:ext cx="2671207" cy="1776352"/>
          </a:xfrm>
          <a:prstGeom prst="rect">
            <a:avLst/>
          </a:prstGeom>
        </p:spPr>
      </p:pic>
      <p:pic>
        <p:nvPicPr>
          <p:cNvPr id="16" name="Picture 17" descr="Laser Tag Game · Free photo on Pixabay">
            <a:extLst>
              <a:ext uri="{FF2B5EF4-FFF2-40B4-BE49-F238E27FC236}">
                <a16:creationId xmlns:a16="http://schemas.microsoft.com/office/drawing/2014/main" id="{A28719B5-E694-4405-A82C-67B23813D447}"/>
              </a:ext>
            </a:extLst>
          </p:cNvPr>
          <p:cNvPicPr>
            <a:picLocks noChangeAspect="1"/>
          </p:cNvPicPr>
          <p:nvPr/>
        </p:nvPicPr>
        <p:blipFill>
          <a:blip r:embed="rId4"/>
          <a:stretch>
            <a:fillRect/>
          </a:stretch>
        </p:blipFill>
        <p:spPr>
          <a:xfrm>
            <a:off x="3424790" y="869836"/>
            <a:ext cx="2671207" cy="1769674"/>
          </a:xfrm>
          <a:prstGeom prst="rect">
            <a:avLst/>
          </a:prstGeom>
        </p:spPr>
      </p:pic>
      <p:cxnSp>
        <p:nvCxnSpPr>
          <p:cNvPr id="49" name="Straight Connector 48">
            <a:extLst>
              <a:ext uri="{FF2B5EF4-FFF2-40B4-BE49-F238E27FC236}">
                <a16:creationId xmlns:a16="http://schemas.microsoft.com/office/drawing/2014/main" id="{1A9CF0DD-5937-4172-BD2C-9579BD31DD5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72846"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882CBCE-B8CB-43C3-9583-13654F472EF7}"/>
              </a:ext>
            </a:extLst>
          </p:cNvPr>
          <p:cNvSpPr txBox="1"/>
          <p:nvPr/>
        </p:nvSpPr>
        <p:spPr>
          <a:xfrm>
            <a:off x="7025827" y="2359152"/>
            <a:ext cx="4437509" cy="3429000"/>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1900"/>
              <a:t>Click to add text</a:t>
            </a:r>
          </a:p>
        </p:txBody>
      </p:sp>
      <p:graphicFrame>
        <p:nvGraphicFramePr>
          <p:cNvPr id="7" name="Table 7">
            <a:extLst>
              <a:ext uri="{FF2B5EF4-FFF2-40B4-BE49-F238E27FC236}">
                <a16:creationId xmlns:a16="http://schemas.microsoft.com/office/drawing/2014/main" id="{13EA8D51-149E-46C4-BD67-68324F57E91B}"/>
              </a:ext>
            </a:extLst>
          </p:cNvPr>
          <p:cNvGraphicFramePr>
            <a:graphicFrameLocks noGrp="1"/>
          </p:cNvGraphicFramePr>
          <p:nvPr>
            <p:ph idx="1"/>
            <p:extLst>
              <p:ext uri="{D42A27DB-BD31-4B8C-83A1-F6EECF244321}">
                <p14:modId xmlns:p14="http://schemas.microsoft.com/office/powerpoint/2010/main" val="3750066852"/>
              </p:ext>
            </p:extLst>
          </p:nvPr>
        </p:nvGraphicFramePr>
        <p:xfrm>
          <a:off x="528637" y="2724097"/>
          <a:ext cx="5619554" cy="3756691"/>
        </p:xfrm>
        <a:graphic>
          <a:graphicData uri="http://schemas.openxmlformats.org/drawingml/2006/table">
            <a:tbl>
              <a:tblPr firstRow="1" bandRow="1">
                <a:solidFill>
                  <a:schemeClr val="bg1">
                    <a:lumMod val="95000"/>
                  </a:schemeClr>
                </a:solidFill>
                <a:tableStyleId>{00A15C55-8517-42AA-B614-E9B94910E393}</a:tableStyleId>
              </a:tblPr>
              <a:tblGrid>
                <a:gridCol w="1199982">
                  <a:extLst>
                    <a:ext uri="{9D8B030D-6E8A-4147-A177-3AD203B41FA5}">
                      <a16:colId xmlns:a16="http://schemas.microsoft.com/office/drawing/2014/main" val="85410260"/>
                    </a:ext>
                  </a:extLst>
                </a:gridCol>
                <a:gridCol w="1515078">
                  <a:extLst>
                    <a:ext uri="{9D8B030D-6E8A-4147-A177-3AD203B41FA5}">
                      <a16:colId xmlns:a16="http://schemas.microsoft.com/office/drawing/2014/main" val="3113662913"/>
                    </a:ext>
                  </a:extLst>
                </a:gridCol>
                <a:gridCol w="1700760">
                  <a:extLst>
                    <a:ext uri="{9D8B030D-6E8A-4147-A177-3AD203B41FA5}">
                      <a16:colId xmlns:a16="http://schemas.microsoft.com/office/drawing/2014/main" val="446496680"/>
                    </a:ext>
                  </a:extLst>
                </a:gridCol>
                <a:gridCol w="1203734">
                  <a:extLst>
                    <a:ext uri="{9D8B030D-6E8A-4147-A177-3AD203B41FA5}">
                      <a16:colId xmlns:a16="http://schemas.microsoft.com/office/drawing/2014/main" val="1117896267"/>
                    </a:ext>
                  </a:extLst>
                </a:gridCol>
              </a:tblGrid>
              <a:tr h="1080759">
                <a:tc>
                  <a:txBody>
                    <a:bodyPr/>
                    <a:lstStyle/>
                    <a:p>
                      <a:r>
                        <a:rPr lang="en-US" sz="1900" b="0" i="1" cap="none" spc="0" dirty="0">
                          <a:solidFill>
                            <a:schemeClr val="bg1"/>
                          </a:solidFill>
                          <a:latin typeface="Baskerville Old Face"/>
                        </a:rPr>
                        <a:t>Strength</a:t>
                      </a:r>
                    </a:p>
                  </a:txBody>
                  <a:tcPr marL="95320" marR="95320" marT="107029" marB="104265" anchor="ctr">
                    <a:lnL w="12700" cmpd="sng">
                      <a:noFill/>
                      <a:prstDash val="solid"/>
                    </a:lnL>
                    <a:lnR w="12700" cmpd="sng">
                      <a:noFill/>
                      <a:prstDash val="solid"/>
                    </a:lnR>
                    <a:lnT w="19050" cap="flat" cmpd="sng" algn="ctr">
                      <a:noFill/>
                      <a:prstDash val="solid"/>
                    </a:lnT>
                    <a:lnB w="9525" cap="flat" cmpd="sng" algn="ctr">
                      <a:solidFill>
                        <a:schemeClr val="tx1">
                          <a:lumMod val="50000"/>
                          <a:lumOff val="50000"/>
                        </a:schemeClr>
                      </a:solidFill>
                      <a:prstDash val="solid"/>
                    </a:lnB>
                    <a:solidFill>
                      <a:schemeClr val="accent2"/>
                    </a:solidFill>
                  </a:tcPr>
                </a:tc>
                <a:tc>
                  <a:txBody>
                    <a:bodyPr/>
                    <a:lstStyle/>
                    <a:p>
                      <a:r>
                        <a:rPr lang="en-US" sz="1900" b="0" i="1" cap="none" spc="0" dirty="0">
                          <a:solidFill>
                            <a:schemeClr val="bg1"/>
                          </a:solidFill>
                          <a:latin typeface="Baskerville Old Face"/>
                        </a:rPr>
                        <a:t>Weaknesses</a:t>
                      </a:r>
                    </a:p>
                  </a:txBody>
                  <a:tcPr marL="95320" marR="95320" marT="107029" marB="104265" anchor="ctr">
                    <a:lnL w="12700" cmpd="sng">
                      <a:noFill/>
                      <a:prstDash val="solid"/>
                    </a:lnL>
                    <a:lnR w="12700" cmpd="sng">
                      <a:noFill/>
                      <a:prstDash val="solid"/>
                    </a:lnR>
                    <a:lnT w="19050" cap="flat" cmpd="sng" algn="ctr">
                      <a:noFill/>
                      <a:prstDash val="solid"/>
                    </a:lnT>
                    <a:lnB w="9525" cap="flat" cmpd="sng" algn="ctr">
                      <a:solidFill>
                        <a:schemeClr val="tx1">
                          <a:lumMod val="50000"/>
                          <a:lumOff val="50000"/>
                        </a:schemeClr>
                      </a:solidFill>
                      <a:prstDash val="solid"/>
                    </a:lnB>
                    <a:solidFill>
                      <a:schemeClr val="accent2"/>
                    </a:solidFill>
                  </a:tcPr>
                </a:tc>
                <a:tc>
                  <a:txBody>
                    <a:bodyPr/>
                    <a:lstStyle/>
                    <a:p>
                      <a:r>
                        <a:rPr lang="en-US" sz="1900" b="0" i="1" cap="none" spc="0" dirty="0">
                          <a:solidFill>
                            <a:schemeClr val="bg1"/>
                          </a:solidFill>
                          <a:latin typeface="Baskerville Old Face"/>
                        </a:rPr>
                        <a:t>Opportunities</a:t>
                      </a:r>
                    </a:p>
                  </a:txBody>
                  <a:tcPr marL="95320" marR="95320" marT="107029" marB="104265" anchor="ctr">
                    <a:lnL w="12700" cmpd="sng">
                      <a:noFill/>
                      <a:prstDash val="solid"/>
                    </a:lnL>
                    <a:lnR w="12700" cmpd="sng">
                      <a:noFill/>
                      <a:prstDash val="solid"/>
                    </a:lnR>
                    <a:lnT w="19050" cap="flat" cmpd="sng" algn="ctr">
                      <a:noFill/>
                      <a:prstDash val="solid"/>
                    </a:lnT>
                    <a:lnB w="9525" cap="flat" cmpd="sng" algn="ctr">
                      <a:solidFill>
                        <a:schemeClr val="tx1">
                          <a:lumMod val="50000"/>
                          <a:lumOff val="50000"/>
                        </a:schemeClr>
                      </a:solidFill>
                      <a:prstDash val="solid"/>
                    </a:lnB>
                    <a:solidFill>
                      <a:schemeClr val="accent2"/>
                    </a:solidFill>
                  </a:tcPr>
                </a:tc>
                <a:tc>
                  <a:txBody>
                    <a:bodyPr/>
                    <a:lstStyle/>
                    <a:p>
                      <a:r>
                        <a:rPr lang="en-US" sz="1900" b="0" i="1" cap="none" spc="0" dirty="0">
                          <a:solidFill>
                            <a:schemeClr val="bg1"/>
                          </a:solidFill>
                          <a:latin typeface="Baskerville Old Face"/>
                        </a:rPr>
                        <a:t>Threats</a:t>
                      </a:r>
                    </a:p>
                  </a:txBody>
                  <a:tcPr marL="95320" marR="95320" marT="107029" marB="104265" anchor="ctr">
                    <a:lnL w="12700" cmpd="sng">
                      <a:noFill/>
                      <a:prstDash val="solid"/>
                    </a:lnL>
                    <a:lnR w="12700" cmpd="sng">
                      <a:noFill/>
                      <a:prstDash val="solid"/>
                    </a:lnR>
                    <a:lnT w="19050" cap="flat" cmpd="sng" algn="ctr">
                      <a:noFill/>
                      <a:prstDash val="solid"/>
                    </a:lnT>
                    <a:lnB w="9525" cap="flat" cmpd="sng" algn="ctr">
                      <a:solidFill>
                        <a:schemeClr val="tx1">
                          <a:lumMod val="50000"/>
                          <a:lumOff val="50000"/>
                        </a:schemeClr>
                      </a:solidFill>
                      <a:prstDash val="solid"/>
                    </a:lnB>
                    <a:solidFill>
                      <a:schemeClr val="accent2"/>
                    </a:solidFill>
                  </a:tcPr>
                </a:tc>
                <a:extLst>
                  <a:ext uri="{0D108BD9-81ED-4DB2-BD59-A6C34878D82A}">
                    <a16:rowId xmlns:a16="http://schemas.microsoft.com/office/drawing/2014/main" val="3745228146"/>
                  </a:ext>
                </a:extLst>
              </a:tr>
              <a:tr h="1670136">
                <a:tc>
                  <a:txBody>
                    <a:bodyPr/>
                    <a:lstStyle/>
                    <a:p>
                      <a:pPr lvl="0">
                        <a:buNone/>
                      </a:pPr>
                      <a:r>
                        <a:rPr lang="en-US" sz="1400" b="0" i="0" u="none" strike="noStrike" cap="none" spc="0" noProof="0" dirty="0">
                          <a:solidFill>
                            <a:schemeClr val="tx1"/>
                          </a:solidFill>
                          <a:latin typeface="Arial"/>
                        </a:rPr>
                        <a:t>Experience as an organizer but also as an airsoft player.</a:t>
                      </a:r>
                      <a:endParaRPr lang="en-US" sz="1400" cap="none" spc="0" dirty="0">
                        <a:solidFill>
                          <a:schemeClr val="tx1"/>
                        </a:solidFill>
                        <a:latin typeface="Arial"/>
                      </a:endParaRPr>
                    </a:p>
                  </a:txBody>
                  <a:tcPr marL="95320" marR="95320" marT="107029" marB="104265">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lvl="0">
                        <a:buNone/>
                      </a:pPr>
                      <a:r>
                        <a:rPr lang="en-US" sz="1400" b="0" i="0" u="none" strike="noStrike" cap="none" spc="0" noProof="0" dirty="0">
                          <a:solidFill>
                            <a:schemeClr val="tx1"/>
                          </a:solidFill>
                          <a:latin typeface="Arial"/>
                        </a:rPr>
                        <a:t>Short number of equipment's (16). </a:t>
                      </a:r>
                    </a:p>
                    <a:p>
                      <a:pPr lvl="0">
                        <a:buNone/>
                      </a:pPr>
                      <a:r>
                        <a:rPr lang="en-US" sz="1400" b="0" i="0" u="none" strike="noStrike" cap="none" spc="0" noProof="0" dirty="0">
                          <a:solidFill>
                            <a:schemeClr val="tx1"/>
                          </a:solidFill>
                          <a:latin typeface="Arial"/>
                        </a:rPr>
                        <a:t>The time of maintenance of guns.</a:t>
                      </a:r>
                    </a:p>
                  </a:txBody>
                  <a:tcPr marL="95320" marR="95320" marT="107029" marB="104265">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lvl="0">
                        <a:buNone/>
                      </a:pPr>
                      <a:r>
                        <a:rPr lang="en-US" sz="1400" b="0" i="0" u="none" strike="noStrike" cap="none" spc="0" noProof="0" dirty="0">
                          <a:solidFill>
                            <a:schemeClr val="tx1"/>
                          </a:solidFill>
                          <a:latin typeface="Arial"/>
                        </a:rPr>
                        <a:t>As an opportunity we have something innovative that is not in UK airsoft and built-in escape room.</a:t>
                      </a:r>
                    </a:p>
                  </a:txBody>
                  <a:tcPr marL="95320" marR="95320" marT="107029" marB="104265">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lvl="0">
                        <a:buNone/>
                      </a:pPr>
                      <a:r>
                        <a:rPr lang="en-US" sz="1400" b="0" i="0" u="none" strike="noStrike" cap="none" spc="0" noProof="0" dirty="0">
                          <a:solidFill>
                            <a:schemeClr val="tx1"/>
                          </a:solidFill>
                          <a:latin typeface="Arial"/>
                        </a:rPr>
                        <a:t>The capricious weather in the UK is a threat</a:t>
                      </a:r>
                      <a:endParaRPr lang="en-US" sz="1400" cap="none" spc="0" dirty="0">
                        <a:solidFill>
                          <a:schemeClr val="tx1"/>
                        </a:solidFill>
                        <a:latin typeface="Arial"/>
                      </a:endParaRPr>
                    </a:p>
                  </a:txBody>
                  <a:tcPr marL="95320" marR="95320" marT="107029" marB="104265">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3236292765"/>
                  </a:ext>
                </a:extLst>
              </a:tr>
              <a:tr h="971118">
                <a:tc>
                  <a:txBody>
                    <a:bodyPr/>
                    <a:lstStyle/>
                    <a:p>
                      <a:r>
                        <a:rPr lang="en-US" sz="1400" cap="none" spc="0" dirty="0">
                          <a:solidFill>
                            <a:schemeClr val="tx1"/>
                          </a:solidFill>
                        </a:rPr>
                        <a:t>Good prices </a:t>
                      </a:r>
                    </a:p>
                    <a:p>
                      <a:pPr lvl="0">
                        <a:buNone/>
                      </a:pPr>
                      <a:r>
                        <a:rPr lang="en-US" sz="1400" cap="none" spc="0" dirty="0">
                          <a:solidFill>
                            <a:schemeClr val="tx1"/>
                          </a:solidFill>
                        </a:rPr>
                        <a:t>Great location</a:t>
                      </a:r>
                    </a:p>
                  </a:txBody>
                  <a:tcPr marL="95320" marR="95320" marT="107029" marB="104265">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r>
                        <a:rPr lang="en-US" sz="1400" cap="none" spc="0" dirty="0">
                          <a:solidFill>
                            <a:schemeClr val="tx1"/>
                          </a:solidFill>
                        </a:rPr>
                        <a:t>The import of products.</a:t>
                      </a:r>
                    </a:p>
                  </a:txBody>
                  <a:tcPr marL="95320" marR="95320" marT="107029" marB="104265">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r>
                        <a:rPr lang="en-US" sz="1400" cap="none" spc="0" dirty="0">
                          <a:solidFill>
                            <a:schemeClr val="tx1"/>
                          </a:solidFill>
                        </a:rPr>
                        <a:t>We Can develop more sites I other City's.</a:t>
                      </a:r>
                    </a:p>
                  </a:txBody>
                  <a:tcPr marL="95320" marR="95320" marT="107029" marB="104265">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endParaRPr lang="en-US" sz="1400" cap="none" spc="0">
                        <a:solidFill>
                          <a:schemeClr val="tx1"/>
                        </a:solidFill>
                      </a:endParaRPr>
                    </a:p>
                  </a:txBody>
                  <a:tcPr marL="95320" marR="95320" marT="107029" marB="104265">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559433428"/>
                  </a:ext>
                </a:extLst>
              </a:tr>
            </a:tbl>
          </a:graphicData>
        </a:graphic>
      </p:graphicFrame>
      <p:sp>
        <p:nvSpPr>
          <p:cNvPr id="12" name="TextBox 11">
            <a:extLst>
              <a:ext uri="{FF2B5EF4-FFF2-40B4-BE49-F238E27FC236}">
                <a16:creationId xmlns:a16="http://schemas.microsoft.com/office/drawing/2014/main" id="{45F027B1-48BD-45A2-85B6-DA1DFF0DF61E}"/>
              </a:ext>
            </a:extLst>
          </p:cNvPr>
          <p:cNvSpPr txBox="1"/>
          <p:nvPr/>
        </p:nvSpPr>
        <p:spPr>
          <a:xfrm>
            <a:off x="859140" y="2442793"/>
            <a:ext cx="234070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BY-ND</a:t>
            </a:r>
            <a:r>
              <a:rPr lang="en-US" sz="700">
                <a:solidFill>
                  <a:srgbClr val="FFFFFF"/>
                </a:solidFill>
              </a:rPr>
              <a:t>.</a:t>
            </a:r>
          </a:p>
        </p:txBody>
      </p:sp>
    </p:spTree>
    <p:extLst>
      <p:ext uri="{BB962C8B-B14F-4D97-AF65-F5344CB8AC3E}">
        <p14:creationId xmlns:p14="http://schemas.microsoft.com/office/powerpoint/2010/main" val="4078087805"/>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F0CAFDA3-320A-C24D-A7A1-20C1267EC98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928528" y="0"/>
            <a:ext cx="3263472" cy="6858000"/>
            <a:chOff x="8928528" y="0"/>
            <a:chExt cx="3263472" cy="6858000"/>
          </a:xfrm>
        </p:grpSpPr>
        <p:sp>
          <p:nvSpPr>
            <p:cNvPr id="21" name="Oval 20">
              <a:extLst>
                <a:ext uri="{FF2B5EF4-FFF2-40B4-BE49-F238E27FC236}">
                  <a16:creationId xmlns:a16="http://schemas.microsoft.com/office/drawing/2014/main" id="{D2411669-6E2C-2243-99CD-6BC9D724F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8528"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23">
              <a:extLst>
                <a:ext uri="{FF2B5EF4-FFF2-40B4-BE49-F238E27FC236}">
                  <a16:creationId xmlns:a16="http://schemas.microsoft.com/office/drawing/2014/main" id="{C4E0C522-0F40-ED44-A700-F1BCD1CF74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8528" y="0"/>
              <a:ext cx="1130724" cy="565573"/>
            </a:xfrm>
            <a:custGeom>
              <a:avLst/>
              <a:gdLst>
                <a:gd name="connsiteX0" fmla="*/ 22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2"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4">
              <a:extLst>
                <a:ext uri="{FF2B5EF4-FFF2-40B4-BE49-F238E27FC236}">
                  <a16:creationId xmlns:a16="http://schemas.microsoft.com/office/drawing/2014/main" id="{B79B4380-CBEC-C341-A10E-5EF9A85979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391" y="6292417"/>
              <a:ext cx="1130724" cy="565583"/>
            </a:xfrm>
            <a:custGeom>
              <a:avLst/>
              <a:gdLst>
                <a:gd name="connsiteX0" fmla="*/ 565362 w 1130724"/>
                <a:gd name="connsiteY0" fmla="*/ 0 h 565583"/>
                <a:gd name="connsiteX1" fmla="*/ 1130724 w 1130724"/>
                <a:gd name="connsiteY1" fmla="*/ 565362 h 565583"/>
                <a:gd name="connsiteX2" fmla="*/ 1130702 w 1130724"/>
                <a:gd name="connsiteY2" fmla="*/ 565583 h 565583"/>
                <a:gd name="connsiteX3" fmla="*/ 22 w 1130724"/>
                <a:gd name="connsiteY3" fmla="*/ 565583 h 565583"/>
                <a:gd name="connsiteX4" fmla="*/ 0 w 1130724"/>
                <a:gd name="connsiteY4" fmla="*/ 565362 h 565583"/>
                <a:gd name="connsiteX5" fmla="*/ 565362 w 1130724"/>
                <a:gd name="connsiteY5" fmla="*/ 0 h 565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83">
                  <a:moveTo>
                    <a:pt x="565362" y="0"/>
                  </a:moveTo>
                  <a:cubicBezTo>
                    <a:pt x="877603" y="0"/>
                    <a:pt x="1130724" y="253121"/>
                    <a:pt x="1130724" y="565362"/>
                  </a:cubicBezTo>
                  <a:lnTo>
                    <a:pt x="1130702" y="565583"/>
                  </a:lnTo>
                  <a:lnTo>
                    <a:pt x="22" y="565583"/>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Oval 23">
              <a:extLst>
                <a:ext uri="{FF2B5EF4-FFF2-40B4-BE49-F238E27FC236}">
                  <a16:creationId xmlns:a16="http://schemas.microsoft.com/office/drawing/2014/main" id="{F04AD70E-5490-4C4E-A05D-D67949C51A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392"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128A8883-9F24-0047-92B7-45B3D2E7D9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392" y="2177876"/>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AAC3A3BB-FD2C-FB44-9478-FA87EF229D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392" y="806363"/>
              <a:ext cx="1130724" cy="11307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8">
              <a:extLst>
                <a:ext uri="{FF2B5EF4-FFF2-40B4-BE49-F238E27FC236}">
                  <a16:creationId xmlns:a16="http://schemas.microsoft.com/office/drawing/2014/main" id="{BF46B3B1-E981-BB40-B916-51A6D38519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392"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29">
              <a:extLst>
                <a:ext uri="{FF2B5EF4-FFF2-40B4-BE49-F238E27FC236}">
                  <a16:creationId xmlns:a16="http://schemas.microsoft.com/office/drawing/2014/main" id="{EA7DAE92-7D6B-B042-83BE-047C8EC322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4256" y="6295201"/>
              <a:ext cx="537744" cy="562799"/>
            </a:xfrm>
            <a:custGeom>
              <a:avLst/>
              <a:gdLst>
                <a:gd name="connsiteX0" fmla="*/ 537744 w 537744"/>
                <a:gd name="connsiteY0" fmla="*/ 0 h 562799"/>
                <a:gd name="connsiteX1" fmla="*/ 537744 w 537744"/>
                <a:gd name="connsiteY1" fmla="*/ 562799 h 562799"/>
                <a:gd name="connsiteX2" fmla="*/ 22 w 537744"/>
                <a:gd name="connsiteY2" fmla="*/ 562799 h 562799"/>
                <a:gd name="connsiteX3" fmla="*/ 0 w 537744"/>
                <a:gd name="connsiteY3" fmla="*/ 562578 h 562799"/>
                <a:gd name="connsiteX4" fmla="*/ 451422 w 537744"/>
                <a:gd name="connsiteY4" fmla="*/ 8702 h 56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99">
                  <a:moveTo>
                    <a:pt x="537744" y="0"/>
                  </a:moveTo>
                  <a:lnTo>
                    <a:pt x="537744" y="562799"/>
                  </a:lnTo>
                  <a:lnTo>
                    <a:pt x="22" y="562799"/>
                  </a:lnTo>
                  <a:lnTo>
                    <a:pt x="0" y="562578"/>
                  </a:ln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30">
              <a:extLst>
                <a:ext uri="{FF2B5EF4-FFF2-40B4-BE49-F238E27FC236}">
                  <a16:creationId xmlns:a16="http://schemas.microsoft.com/office/drawing/2014/main" id="{06AADCE6-4277-EA49-AF23-63B53CA677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4256" y="4923687"/>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31">
              <a:extLst>
                <a:ext uri="{FF2B5EF4-FFF2-40B4-BE49-F238E27FC236}">
                  <a16:creationId xmlns:a16="http://schemas.microsoft.com/office/drawing/2014/main" id="{58CEA343-047B-DF4E-A7A8-881C7740E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4256" y="3552173"/>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32">
              <a:extLst>
                <a:ext uri="{FF2B5EF4-FFF2-40B4-BE49-F238E27FC236}">
                  <a16:creationId xmlns:a16="http://schemas.microsoft.com/office/drawing/2014/main" id="{FCCBAA07-17CE-2740-AA04-AEDA5EAD27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4256" y="2180659"/>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33">
              <a:extLst>
                <a:ext uri="{FF2B5EF4-FFF2-40B4-BE49-F238E27FC236}">
                  <a16:creationId xmlns:a16="http://schemas.microsoft.com/office/drawing/2014/main" id="{BF15C430-7951-6040-BD4C-4E996E9448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4256" y="809146"/>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34">
              <a:extLst>
                <a:ext uri="{FF2B5EF4-FFF2-40B4-BE49-F238E27FC236}">
                  <a16:creationId xmlns:a16="http://schemas.microsoft.com/office/drawing/2014/main" id="{0B3467F9-370D-5C4C-9EDE-E0CA0E4015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4256" y="0"/>
              <a:ext cx="537744" cy="562788"/>
            </a:xfrm>
            <a:custGeom>
              <a:avLst/>
              <a:gdLst>
                <a:gd name="connsiteX0" fmla="*/ 21 w 537744"/>
                <a:gd name="connsiteY0" fmla="*/ 0 h 562788"/>
                <a:gd name="connsiteX1" fmla="*/ 537744 w 537744"/>
                <a:gd name="connsiteY1" fmla="*/ 0 h 562788"/>
                <a:gd name="connsiteX2" fmla="*/ 537744 w 537744"/>
                <a:gd name="connsiteY2" fmla="*/ 562788 h 562788"/>
                <a:gd name="connsiteX3" fmla="*/ 451422 w 537744"/>
                <a:gd name="connsiteY3" fmla="*/ 554086 h 562788"/>
                <a:gd name="connsiteX4" fmla="*/ 0 w 537744"/>
                <a:gd name="connsiteY4" fmla="*/ 211 h 562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88">
                  <a:moveTo>
                    <a:pt x="21" y="0"/>
                  </a:moveTo>
                  <a:lnTo>
                    <a:pt x="537744" y="0"/>
                  </a:lnTo>
                  <a:lnTo>
                    <a:pt x="537744" y="562788"/>
                  </a:lnTo>
                  <a:lnTo>
                    <a:pt x="451422" y="554086"/>
                  </a:lnTo>
                  <a:cubicBezTo>
                    <a:pt x="193796" y="501368"/>
                    <a:pt x="0" y="273421"/>
                    <a:pt x="0" y="2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35" name="Straight Connector 34">
            <a:extLst>
              <a:ext uri="{FF2B5EF4-FFF2-40B4-BE49-F238E27FC236}">
                <a16:creationId xmlns:a16="http://schemas.microsoft.com/office/drawing/2014/main" id="{8231D73A-BA91-794F-8C09-4F4B41A6D0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733583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useBgFill="1">
        <p:nvSpPr>
          <p:cNvPr id="37" name="Rectangle 36">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D77D276D-CA9B-9446-A765-86D888D1FA1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61373" y="0"/>
            <a:ext cx="1901686" cy="4677439"/>
            <a:chOff x="10290315" y="0"/>
            <a:chExt cx="1901686" cy="4677439"/>
          </a:xfrm>
        </p:grpSpPr>
        <p:sp>
          <p:nvSpPr>
            <p:cNvPr id="40" name="Freeform 19">
              <a:extLst>
                <a:ext uri="{FF2B5EF4-FFF2-40B4-BE49-F238E27FC236}">
                  <a16:creationId xmlns:a16="http://schemas.microsoft.com/office/drawing/2014/main" id="{C0BB80D1-CF6D-BB4F-AD2B-49B9754521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Freeform 21">
              <a:extLst>
                <a:ext uri="{FF2B5EF4-FFF2-40B4-BE49-F238E27FC236}">
                  <a16:creationId xmlns:a16="http://schemas.microsoft.com/office/drawing/2014/main" id="{C6126A28-C746-C74A-912C-2C303EA361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23">
              <a:extLst>
                <a:ext uri="{FF2B5EF4-FFF2-40B4-BE49-F238E27FC236}">
                  <a16:creationId xmlns:a16="http://schemas.microsoft.com/office/drawing/2014/main" id="{AB3D858D-21A8-7D4F-8A5B-0CD82902F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24">
              <a:extLst>
                <a:ext uri="{FF2B5EF4-FFF2-40B4-BE49-F238E27FC236}">
                  <a16:creationId xmlns:a16="http://schemas.microsoft.com/office/drawing/2014/main" id="{5335B45B-B169-4047-908E-14D1FEFACE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ctrTitle"/>
          </p:nvPr>
        </p:nvSpPr>
        <p:spPr>
          <a:xfrm>
            <a:off x="565151" y="770890"/>
            <a:ext cx="3926946" cy="1268984"/>
          </a:xfrm>
        </p:spPr>
        <p:txBody>
          <a:bodyPr vert="horz" lIns="91440" tIns="45720" rIns="91440" bIns="45720" rtlCol="0" anchor="t">
            <a:normAutofit/>
          </a:bodyPr>
          <a:lstStyle/>
          <a:p>
            <a:pPr>
              <a:lnSpc>
                <a:spcPct val="90000"/>
              </a:lnSpc>
            </a:pPr>
            <a:r>
              <a:rPr lang="en-US" sz="4000"/>
              <a:t>Market Audit-Pestle analysis</a:t>
            </a:r>
          </a:p>
        </p:txBody>
      </p:sp>
      <p:sp>
        <p:nvSpPr>
          <p:cNvPr id="3" name="Subtitle 2"/>
          <p:cNvSpPr>
            <a:spLocks noGrp="1"/>
          </p:cNvSpPr>
          <p:nvPr>
            <p:ph type="subTitle" idx="1"/>
          </p:nvPr>
        </p:nvSpPr>
        <p:spPr>
          <a:xfrm>
            <a:off x="565151" y="2160016"/>
            <a:ext cx="3926946" cy="3601212"/>
          </a:xfrm>
        </p:spPr>
        <p:txBody>
          <a:bodyPr vert="horz" lIns="91440" tIns="45720" rIns="91440" bIns="45720" rtlCol="0">
            <a:normAutofit/>
          </a:bodyPr>
          <a:lstStyle/>
          <a:p>
            <a:pPr marL="285750" indent="-228600">
              <a:lnSpc>
                <a:spcPct val="90000"/>
              </a:lnSpc>
              <a:buFont typeface="Arial" panose="020B0604020202020204" pitchFamily="34" charset="0"/>
              <a:buChar char="•"/>
            </a:pPr>
            <a:r>
              <a:rPr lang="en-US" sz="1400"/>
              <a:t>The business related to the escape room and airsoft does not have any political barrier.</a:t>
            </a:r>
          </a:p>
          <a:p>
            <a:pPr marL="285750" indent="-228600">
              <a:lnSpc>
                <a:spcPct val="90000"/>
              </a:lnSpc>
              <a:buFont typeface="Arial" panose="020B0604020202020204" pitchFamily="34" charset="0"/>
              <a:buChar char="•"/>
            </a:pPr>
            <a:r>
              <a:rPr lang="en-US" sz="1400"/>
              <a:t>These activities have many effects on the economy.</a:t>
            </a:r>
          </a:p>
          <a:p>
            <a:pPr marL="285750" indent="-228600">
              <a:lnSpc>
                <a:spcPct val="90000"/>
              </a:lnSpc>
              <a:buFont typeface="Arial" panose="020B0604020202020204" pitchFamily="34" charset="0"/>
              <a:buChar char="•"/>
            </a:pPr>
            <a:r>
              <a:rPr lang="en-US" sz="1400"/>
              <a:t>It has increased the socio-cultural gap between the employer and the employee.</a:t>
            </a:r>
          </a:p>
          <a:p>
            <a:pPr marL="285750" indent="-228600">
              <a:lnSpc>
                <a:spcPct val="90000"/>
              </a:lnSpc>
              <a:buFont typeface="Arial" panose="020B0604020202020204" pitchFamily="34" charset="0"/>
              <a:buChar char="•"/>
            </a:pPr>
            <a:r>
              <a:rPr lang="en-US" sz="1400"/>
              <a:t>Escape rooms have the option of using varieties of hi-technologies.</a:t>
            </a:r>
          </a:p>
          <a:p>
            <a:pPr marL="285750" indent="-228600">
              <a:lnSpc>
                <a:spcPct val="90000"/>
              </a:lnSpc>
              <a:buFont typeface="Arial" panose="020B0604020202020204" pitchFamily="34" charset="0"/>
              <a:buChar char="•"/>
            </a:pPr>
            <a:r>
              <a:rPr lang="en-US" sz="1400"/>
              <a:t>the escape room must have some legal factors, which will enable them to protect the business from losses.</a:t>
            </a:r>
          </a:p>
          <a:p>
            <a:pPr marL="285750" indent="-228600">
              <a:lnSpc>
                <a:spcPct val="90000"/>
              </a:lnSpc>
              <a:buFont typeface="Arial" panose="020B0604020202020204" pitchFamily="34" charset="0"/>
              <a:buChar char="•"/>
            </a:pPr>
            <a:r>
              <a:rPr lang="en-US" sz="1400"/>
              <a:t>more sustainable and are thinking about the environmental factors as well</a:t>
            </a:r>
          </a:p>
        </p:txBody>
      </p:sp>
      <p:cxnSp>
        <p:nvCxnSpPr>
          <p:cNvPr id="45" name="Straight Connector 44">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4" name="Picture 4" descr="A picture containing text, person, snow, outdoor&#10;&#10;Description automatically generated">
            <a:extLst>
              <a:ext uri="{FF2B5EF4-FFF2-40B4-BE49-F238E27FC236}">
                <a16:creationId xmlns:a16="http://schemas.microsoft.com/office/drawing/2014/main" id="{8727D2BA-C0DE-498F-AD37-74DEC686AD18}"/>
              </a:ext>
            </a:extLst>
          </p:cNvPr>
          <p:cNvPicPr>
            <a:picLocks noChangeAspect="1"/>
          </p:cNvPicPr>
          <p:nvPr/>
        </p:nvPicPr>
        <p:blipFill rotWithShape="1">
          <a:blip r:embed="rId2"/>
          <a:srcRect l="17808" r="25375"/>
          <a:stretch/>
        </p:blipFill>
        <p:spPr>
          <a:xfrm>
            <a:off x="5264837" y="1"/>
            <a:ext cx="6927163" cy="6857999"/>
          </a:xfrm>
          <a:prstGeom prst="rect">
            <a:avLst/>
          </a:prstGeom>
        </p:spPr>
      </p:pic>
    </p:spTree>
    <p:extLst>
      <p:ext uri="{BB962C8B-B14F-4D97-AF65-F5344CB8AC3E}">
        <p14:creationId xmlns:p14="http://schemas.microsoft.com/office/powerpoint/2010/main" val="2007596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9678" y="170227"/>
            <a:ext cx="6684890" cy="4186613"/>
          </a:xfrm>
        </p:spPr>
        <p:txBody>
          <a:bodyPr vert="horz" lIns="91440" tIns="45720" rIns="91440" bIns="45720" rtlCol="0" anchor="t">
            <a:normAutofit fontScale="70000" lnSpcReduction="20000"/>
          </a:bodyPr>
          <a:lstStyle/>
          <a:p>
            <a:r>
              <a:rPr lang="en-GB" sz="2400" b="1" dirty="0">
                <a:latin typeface="Arial"/>
                <a:cs typeface="Arial"/>
              </a:rPr>
              <a:t>Target Market</a:t>
            </a:r>
          </a:p>
          <a:p>
            <a:r>
              <a:rPr lang="en-GB" b="1" dirty="0">
                <a:latin typeface="Arial"/>
                <a:cs typeface="Arial"/>
              </a:rPr>
              <a:t>A target market is a group of people with some shared </a:t>
            </a:r>
            <a:r>
              <a:rPr lang="en-GB" b="1" dirty="0">
                <a:ea typeface="+mn-lt"/>
                <a:cs typeface="+mn-lt"/>
              </a:rPr>
              <a:t>characteristics</a:t>
            </a:r>
            <a:r>
              <a:rPr lang="en-GB" b="1" dirty="0">
                <a:latin typeface="Arial"/>
                <a:cs typeface="Arial"/>
              </a:rPr>
              <a:t> that a company has identified as potential customers. We are focusing on the </a:t>
            </a:r>
            <a:r>
              <a:rPr lang="en-GB" sz="2800" b="1" dirty="0">
                <a:latin typeface="Arial"/>
                <a:cs typeface="Arial"/>
              </a:rPr>
              <a:t>target Market of people between 16 and 99+. </a:t>
            </a:r>
          </a:p>
          <a:p>
            <a:endParaRPr lang="en-GB" dirty="0">
              <a:latin typeface="Arial"/>
              <a:cs typeface="Arial"/>
            </a:endParaRPr>
          </a:p>
          <a:p>
            <a:r>
              <a:rPr lang="en-GB" b="1" dirty="0">
                <a:latin typeface="Arial"/>
                <a:cs typeface="Arial"/>
              </a:rPr>
              <a:t>Target market can be divided into smaller segments, typically grouped by age , location , income and life style.</a:t>
            </a:r>
            <a:endParaRPr lang="en-GB" b="1"/>
          </a:p>
          <a:p>
            <a:endParaRPr lang="en-GB" b="1" dirty="0">
              <a:latin typeface="Arial"/>
              <a:ea typeface="+mn-lt"/>
              <a:cs typeface="Arial"/>
            </a:endParaRPr>
          </a:p>
          <a:p>
            <a:r>
              <a:rPr lang="en-GB" b="1" dirty="0">
                <a:latin typeface="Arial"/>
                <a:cs typeface="Arial"/>
              </a:rPr>
              <a:t>We expect the people with at least minimum income.</a:t>
            </a:r>
          </a:p>
          <a:p>
            <a:endParaRPr lang="en-GB" dirty="0">
              <a:latin typeface="Arial"/>
              <a:cs typeface="Arial"/>
            </a:endParaRPr>
          </a:p>
          <a:p>
            <a:r>
              <a:rPr lang="en-GB" b="1" dirty="0">
                <a:latin typeface="Arial"/>
                <a:cs typeface="Arial"/>
              </a:rPr>
              <a:t>In our leisure place, both male/female are welcome to enjoy</a:t>
            </a:r>
          </a:p>
          <a:p>
            <a:r>
              <a:rPr lang="en-GB" b="1" dirty="0">
                <a:latin typeface="Arial"/>
                <a:cs typeface="Arial"/>
              </a:rPr>
              <a:t>We are located in city centre of Birmingham Bullring Grand central.</a:t>
            </a:r>
          </a:p>
          <a:p>
            <a:endParaRPr lang="en-GB" dirty="0">
              <a:latin typeface="Arial"/>
              <a:cs typeface="Arial"/>
            </a:endParaRPr>
          </a:p>
          <a:p>
            <a:r>
              <a:rPr lang="en-GB" b="1" dirty="0">
                <a:latin typeface="Arial"/>
                <a:cs typeface="Arial"/>
              </a:rPr>
              <a:t>Our main goal is to reach out and cater to the needs of the people who came to enjoy and have fun to us.</a:t>
            </a:r>
            <a:endParaRPr lang="en-GB" b="1"/>
          </a:p>
        </p:txBody>
      </p:sp>
      <p:pic>
        <p:nvPicPr>
          <p:cNvPr id="4" name="Picture 4">
            <a:extLst>
              <a:ext uri="{FF2B5EF4-FFF2-40B4-BE49-F238E27FC236}">
                <a16:creationId xmlns:a16="http://schemas.microsoft.com/office/drawing/2014/main" id="{63E18E0A-A185-4315-9841-01D17C3F5161}"/>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812071" y="168058"/>
            <a:ext cx="5342350" cy="6688897"/>
          </a:xfrm>
          <a:prstGeom prst="rect">
            <a:avLst/>
          </a:prstGeom>
        </p:spPr>
      </p:pic>
      <p:sp>
        <p:nvSpPr>
          <p:cNvPr id="5" name="TextBox 4">
            <a:extLst>
              <a:ext uri="{FF2B5EF4-FFF2-40B4-BE49-F238E27FC236}">
                <a16:creationId xmlns:a16="http://schemas.microsoft.com/office/drawing/2014/main" id="{5FAE88C4-EC5E-4D47-8646-1CBBBCEABB1D}"/>
              </a:ext>
            </a:extLst>
          </p:cNvPr>
          <p:cNvSpPr txBox="1"/>
          <p:nvPr/>
        </p:nvSpPr>
        <p:spPr>
          <a:xfrm>
            <a:off x="4724400" y="4800600"/>
            <a:ext cx="2743200" cy="317500"/>
          </a:xfrm>
          <a:prstGeom prst="rect">
            <a:avLst/>
          </a:prstGeom>
        </p:spPr>
        <p:txBody>
          <a:bodyPr>
            <a:normAutofit fontScale="47500" lnSpcReduction="20000"/>
          </a:bodyPr>
          <a:lstStyle/>
          <a:p>
            <a:r>
              <a:rPr lang="en-US">
                <a:hlinkClick r:id="rId4"/>
              </a:rPr>
              <a:t>This Photo</a:t>
            </a:r>
            <a:r>
              <a:rPr lang="en-US"/>
              <a:t> by Unknown author is licensed under </a:t>
            </a:r>
            <a:r>
              <a:rPr lang="en-US">
                <a:hlinkClick r:id="rId5"/>
              </a:rPr>
              <a:t>CC BY</a:t>
            </a:r>
            <a:r>
              <a:rPr lang="en-US"/>
              <a:t>.</a:t>
            </a:r>
          </a:p>
        </p:txBody>
      </p:sp>
    </p:spTree>
    <p:extLst>
      <p:ext uri="{BB962C8B-B14F-4D97-AF65-F5344CB8AC3E}">
        <p14:creationId xmlns:p14="http://schemas.microsoft.com/office/powerpoint/2010/main" val="2791704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1" name="Picture 41" descr="A picture containing text, businesscard&#10;&#10;Description automatically generated">
            <a:extLst>
              <a:ext uri="{FF2B5EF4-FFF2-40B4-BE49-F238E27FC236}">
                <a16:creationId xmlns:a16="http://schemas.microsoft.com/office/drawing/2014/main" id="{FD12F23B-E855-436D-88D3-7599487514C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30705" y="1885303"/>
            <a:ext cx="3644962" cy="3362477"/>
          </a:xfrm>
          <a:prstGeom prst="rect">
            <a:avLst/>
          </a:prstGeom>
        </p:spPr>
      </p:pic>
      <p:sp>
        <p:nvSpPr>
          <p:cNvPr id="10" name="Content Placeholder 9">
            <a:extLst>
              <a:ext uri="{FF2B5EF4-FFF2-40B4-BE49-F238E27FC236}">
                <a16:creationId xmlns:a16="http://schemas.microsoft.com/office/drawing/2014/main" id="{C8537BA8-427C-43BC-975D-ED78A80A4C67}"/>
              </a:ext>
            </a:extLst>
          </p:cNvPr>
          <p:cNvSpPr>
            <a:spLocks noGrp="1"/>
          </p:cNvSpPr>
          <p:nvPr>
            <p:ph idx="1"/>
          </p:nvPr>
        </p:nvSpPr>
        <p:spPr>
          <a:xfrm>
            <a:off x="4579655" y="524424"/>
            <a:ext cx="6926545" cy="5694261"/>
          </a:xfrm>
        </p:spPr>
        <p:txBody>
          <a:bodyPr vert="horz" lIns="91440" tIns="45720" rIns="91440" bIns="45720" rtlCol="0" anchor="t">
            <a:normAutofit/>
          </a:bodyPr>
          <a:lstStyle/>
          <a:p>
            <a:r>
              <a:rPr lang="en-GB" sz="1800" b="1" dirty="0">
                <a:latin typeface="Arial"/>
                <a:cs typeface="Arial"/>
              </a:rPr>
              <a:t>Marketing and Sales Plan</a:t>
            </a:r>
            <a:endParaRPr lang="en-US" sz="1800" dirty="0">
              <a:ea typeface="+mn-lt"/>
              <a:cs typeface="+mn-lt"/>
            </a:endParaRPr>
          </a:p>
          <a:p>
            <a:r>
              <a:rPr lang="en-GB" sz="1400" b="1" dirty="0">
                <a:latin typeface="Arial"/>
                <a:cs typeface="Arial"/>
              </a:rPr>
              <a:t>The marketing and sales plan details the strategies that you will use to reach your target market. </a:t>
            </a:r>
            <a:endParaRPr lang="en-US" sz="1400" b="1">
              <a:ea typeface="+mn-lt"/>
              <a:cs typeface="+mn-lt"/>
            </a:endParaRPr>
          </a:p>
          <a:p>
            <a:r>
              <a:rPr lang="en-GB" sz="1400" b="1" dirty="0">
                <a:latin typeface="Arial"/>
                <a:cs typeface="Arial"/>
              </a:rPr>
              <a:t>Our products and prices depends on number of players and  events ( birth days/ team buildings), we also have individual prices.</a:t>
            </a:r>
          </a:p>
          <a:p>
            <a:r>
              <a:rPr lang="en-GB" sz="1400" b="1" dirty="0">
                <a:latin typeface="Arial"/>
                <a:cs typeface="Arial"/>
              </a:rPr>
              <a:t>Individual price 37£pp (airsoft) 250 shots 1h + 1 free drink</a:t>
            </a:r>
          </a:p>
          <a:p>
            <a:r>
              <a:rPr lang="en-GB" sz="1400" b="1" dirty="0">
                <a:latin typeface="Arial"/>
                <a:cs typeface="Arial"/>
              </a:rPr>
              <a:t>Group of 8 price 250£ (airsoft) 250 shots 1h</a:t>
            </a:r>
          </a:p>
          <a:p>
            <a:r>
              <a:rPr lang="en-GB" sz="1400" b="1" dirty="0">
                <a:latin typeface="Arial"/>
                <a:cs typeface="Arial"/>
              </a:rPr>
              <a:t>Individual price 10£pp (escape room) 40 mins</a:t>
            </a:r>
          </a:p>
          <a:p>
            <a:r>
              <a:rPr lang="en-GB" sz="1400" b="1" dirty="0">
                <a:latin typeface="Arial"/>
                <a:cs typeface="Arial"/>
              </a:rPr>
              <a:t>Group price 30£pp (escape room)</a:t>
            </a:r>
          </a:p>
          <a:p>
            <a:endParaRPr lang="en-GB" sz="1400" b="1" dirty="0">
              <a:latin typeface="Arial"/>
              <a:ea typeface="+mn-lt"/>
              <a:cs typeface="Arial"/>
            </a:endParaRPr>
          </a:p>
          <a:p>
            <a:r>
              <a:rPr lang="en-GB" sz="1400" b="1" dirty="0">
                <a:ea typeface="+mn-lt"/>
                <a:cs typeface="+mn-lt"/>
              </a:rPr>
              <a:t>We are expecting to attract between 120 and 140 p/m, 1440 and 1600 p/y</a:t>
            </a:r>
            <a:endParaRPr lang="en-GB" sz="1400" b="1" dirty="0">
              <a:latin typeface="Arial"/>
              <a:cs typeface="Arial"/>
            </a:endParaRPr>
          </a:p>
          <a:p>
            <a:endParaRPr lang="en-GB" sz="1400" b="1" dirty="0">
              <a:latin typeface="Arial"/>
              <a:ea typeface="+mn-lt"/>
              <a:cs typeface="Arial"/>
            </a:endParaRPr>
          </a:p>
          <a:p>
            <a:r>
              <a:rPr lang="en-GB" sz="1400" b="1" dirty="0">
                <a:latin typeface="Arial"/>
                <a:ea typeface="+mn-lt"/>
                <a:cs typeface="Arial"/>
              </a:rPr>
              <a:t>You can find us on Facebook, Instagram or with a sample search on GOOGLE "Army-</a:t>
            </a:r>
            <a:r>
              <a:rPr lang="en-GB" sz="1400" b="1" dirty="0" err="1">
                <a:latin typeface="Arial"/>
                <a:ea typeface="+mn-lt"/>
                <a:cs typeface="Arial"/>
              </a:rPr>
              <a:t>Iceworld</a:t>
            </a:r>
            <a:r>
              <a:rPr lang="en-GB" sz="1400" b="1" dirty="0">
                <a:latin typeface="Arial"/>
                <a:ea typeface="+mn-lt"/>
                <a:cs typeface="Arial"/>
              </a:rPr>
              <a:t>" or you can come to us in city centre of Birmingham Bullring Grand central.</a:t>
            </a:r>
          </a:p>
          <a:p>
            <a:endParaRPr lang="en-GB" sz="1400" b="1" dirty="0">
              <a:latin typeface="Arial"/>
              <a:cs typeface="Arial"/>
            </a:endParaRPr>
          </a:p>
          <a:p>
            <a:r>
              <a:rPr lang="en-GB" sz="1400" b="1" dirty="0">
                <a:latin typeface="Arial"/>
                <a:cs typeface="Arial"/>
              </a:rPr>
              <a:t>Also we can offer discounts and deals to attract and retain targeted customers ,like that we can develop strong relationships with loyal customers who will remain loyal and return to Army-</a:t>
            </a:r>
            <a:r>
              <a:rPr lang="en-GB" sz="1400" b="1" dirty="0" err="1">
                <a:latin typeface="Arial"/>
                <a:cs typeface="Arial"/>
              </a:rPr>
              <a:t>Iceworld</a:t>
            </a:r>
            <a:r>
              <a:rPr lang="en-GB" sz="1400" b="1" dirty="0">
                <a:latin typeface="Arial"/>
                <a:cs typeface="Arial"/>
              </a:rPr>
              <a:t> often.</a:t>
            </a:r>
            <a:endParaRPr lang="en-GB" sz="1400" b="1" dirty="0"/>
          </a:p>
        </p:txBody>
      </p:sp>
      <p:sp>
        <p:nvSpPr>
          <p:cNvPr id="42" name="TextBox 41">
            <a:extLst>
              <a:ext uri="{FF2B5EF4-FFF2-40B4-BE49-F238E27FC236}">
                <a16:creationId xmlns:a16="http://schemas.microsoft.com/office/drawing/2014/main" id="{4D9622FD-1651-4584-91D5-3BDEDC4359B9}"/>
              </a:ext>
            </a:extLst>
          </p:cNvPr>
          <p:cNvSpPr txBox="1"/>
          <p:nvPr/>
        </p:nvSpPr>
        <p:spPr>
          <a:xfrm>
            <a:off x="1715351" y="5047725"/>
            <a:ext cx="2560316"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1895027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a:extLst>
              <a:ext uri="{FF2B5EF4-FFF2-40B4-BE49-F238E27FC236}">
                <a16:creationId xmlns:a16="http://schemas.microsoft.com/office/drawing/2014/main" id="{28D36C89-CA0C-0947-E782-C22E33711D1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2088039" y="643467"/>
            <a:ext cx="8015922" cy="5571066"/>
          </a:xfrm>
          <a:prstGeom prst="rect">
            <a:avLst/>
          </a:prstGeom>
        </p:spPr>
      </p:pic>
      <p:sp>
        <p:nvSpPr>
          <p:cNvPr id="15" name="Arrow: Up 14">
            <a:extLst>
              <a:ext uri="{FF2B5EF4-FFF2-40B4-BE49-F238E27FC236}">
                <a16:creationId xmlns:a16="http://schemas.microsoft.com/office/drawing/2014/main" id="{DA60BF6F-087C-5638-AF53-31DC9B626ABD}"/>
              </a:ext>
            </a:extLst>
          </p:cNvPr>
          <p:cNvSpPr/>
          <p:nvPr/>
        </p:nvSpPr>
        <p:spPr>
          <a:xfrm>
            <a:off x="4137740" y="3636852"/>
            <a:ext cx="5322453" cy="98136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ea typeface="+mn-lt"/>
                <a:cs typeface="+mn-lt"/>
              </a:rPr>
              <a:t> 1 Staff members </a:t>
            </a:r>
            <a:endParaRPr lang="en-US" dirty="0"/>
          </a:p>
        </p:txBody>
      </p:sp>
      <p:sp>
        <p:nvSpPr>
          <p:cNvPr id="16" name="Arrow: Up 15">
            <a:extLst>
              <a:ext uri="{FF2B5EF4-FFF2-40B4-BE49-F238E27FC236}">
                <a16:creationId xmlns:a16="http://schemas.microsoft.com/office/drawing/2014/main" id="{5F0F38EC-EE9F-1FFD-09EC-9D7A2B6410E7}"/>
              </a:ext>
            </a:extLst>
          </p:cNvPr>
          <p:cNvSpPr/>
          <p:nvPr/>
        </p:nvSpPr>
        <p:spPr>
          <a:xfrm>
            <a:off x="4449467" y="4779852"/>
            <a:ext cx="5322453" cy="98136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dirty="0">
                <a:ea typeface="+mn-lt"/>
                <a:cs typeface="+mn-lt"/>
              </a:rPr>
              <a:t> 2 Staff members </a:t>
            </a:r>
            <a:endParaRPr lang="en-US" dirty="0"/>
          </a:p>
        </p:txBody>
      </p:sp>
      <p:sp>
        <p:nvSpPr>
          <p:cNvPr id="17" name="Arrow: Down 16">
            <a:extLst>
              <a:ext uri="{FF2B5EF4-FFF2-40B4-BE49-F238E27FC236}">
                <a16:creationId xmlns:a16="http://schemas.microsoft.com/office/drawing/2014/main" id="{1CAB5C1B-9C69-C030-5759-C141C26E8286}"/>
              </a:ext>
            </a:extLst>
          </p:cNvPr>
          <p:cNvSpPr/>
          <p:nvPr/>
        </p:nvSpPr>
        <p:spPr>
          <a:xfrm>
            <a:off x="4292160" y="2359636"/>
            <a:ext cx="4537363" cy="98136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cs typeface="Calibri"/>
              </a:rPr>
              <a:t>Manager (Supervisor and Trainer)</a:t>
            </a:r>
            <a:endParaRPr lang="en-US" dirty="0"/>
          </a:p>
        </p:txBody>
      </p:sp>
      <p:sp>
        <p:nvSpPr>
          <p:cNvPr id="18" name="TextBox 17">
            <a:extLst>
              <a:ext uri="{FF2B5EF4-FFF2-40B4-BE49-F238E27FC236}">
                <a16:creationId xmlns:a16="http://schemas.microsoft.com/office/drawing/2014/main" id="{8201C729-76A3-6A4B-E42F-C2B9EA30E480}"/>
              </a:ext>
            </a:extLst>
          </p:cNvPr>
          <p:cNvSpPr txBox="1"/>
          <p:nvPr/>
        </p:nvSpPr>
        <p:spPr>
          <a:xfrm>
            <a:off x="2347480" y="892752"/>
            <a:ext cx="2962563"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dirty="0">
                <a:ea typeface="+mn-lt"/>
                <a:cs typeface="+mn-lt"/>
              </a:rPr>
              <a:t>Management Team</a:t>
            </a:r>
            <a:endParaRPr lang="en-US" sz="2800" b="1" dirty="0"/>
          </a:p>
        </p:txBody>
      </p:sp>
    </p:spTree>
    <p:extLst>
      <p:ext uri="{BB962C8B-B14F-4D97-AF65-F5344CB8AC3E}">
        <p14:creationId xmlns:p14="http://schemas.microsoft.com/office/powerpoint/2010/main" val="1694816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2" descr="Graphical user interface, application, table&#10;&#10;Description automatically generated">
            <a:extLst>
              <a:ext uri="{FF2B5EF4-FFF2-40B4-BE49-F238E27FC236}">
                <a16:creationId xmlns:a16="http://schemas.microsoft.com/office/drawing/2014/main" id="{6F9557AF-7641-4E3B-8987-5936552A7874}"/>
              </a:ext>
            </a:extLst>
          </p:cNvPr>
          <p:cNvPicPr>
            <a:picLocks noChangeAspect="1"/>
          </p:cNvPicPr>
          <p:nvPr/>
        </p:nvPicPr>
        <p:blipFill rotWithShape="1">
          <a:blip r:embed="rId2"/>
          <a:srcRect t="13788" b="1642"/>
          <a:stretch/>
        </p:blipFill>
        <p:spPr>
          <a:xfrm>
            <a:off x="20" y="1282"/>
            <a:ext cx="12191980" cy="6856718"/>
          </a:xfrm>
          <a:prstGeom prst="rect">
            <a:avLst/>
          </a:prstGeom>
        </p:spPr>
      </p:pic>
    </p:spTree>
    <p:extLst>
      <p:ext uri="{BB962C8B-B14F-4D97-AF65-F5344CB8AC3E}">
        <p14:creationId xmlns:p14="http://schemas.microsoft.com/office/powerpoint/2010/main" val="3954527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5" name="Rectangle 64">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Table&#10;&#10;Description automatically generated">
            <a:extLst>
              <a:ext uri="{FF2B5EF4-FFF2-40B4-BE49-F238E27FC236}">
                <a16:creationId xmlns:a16="http://schemas.microsoft.com/office/drawing/2014/main" id="{27845159-FE2F-4D21-B114-9FD14D84435C}"/>
              </a:ext>
            </a:extLst>
          </p:cNvPr>
          <p:cNvPicPr>
            <a:picLocks noChangeAspect="1"/>
          </p:cNvPicPr>
          <p:nvPr/>
        </p:nvPicPr>
        <p:blipFill>
          <a:blip r:embed="rId2"/>
          <a:stretch>
            <a:fillRect/>
          </a:stretch>
        </p:blipFill>
        <p:spPr>
          <a:xfrm>
            <a:off x="2133600" y="457200"/>
            <a:ext cx="7924800" cy="5943600"/>
          </a:xfrm>
          <a:prstGeom prst="rect">
            <a:avLst/>
          </a:prstGeom>
        </p:spPr>
      </p:pic>
    </p:spTree>
    <p:extLst>
      <p:ext uri="{BB962C8B-B14F-4D97-AF65-F5344CB8AC3E}">
        <p14:creationId xmlns:p14="http://schemas.microsoft.com/office/powerpoint/2010/main" val="9986507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6AC5EBE-79A2-4CD5-806F-752464BA15F6}"/>
              </a:ext>
            </a:extLst>
          </p:cNvPr>
          <p:cNvSpPr>
            <a:spLocks noGrp="1"/>
          </p:cNvSpPr>
          <p:nvPr>
            <p:ph type="title"/>
          </p:nvPr>
        </p:nvSpPr>
        <p:spPr>
          <a:xfrm>
            <a:off x="2555631" y="1441938"/>
            <a:ext cx="7080738" cy="3974124"/>
          </a:xfrm>
        </p:spPr>
        <p:txBody>
          <a:bodyPr>
            <a:normAutofit/>
          </a:bodyPr>
          <a:lstStyle/>
          <a:p>
            <a:pPr algn="ctr"/>
            <a:r>
              <a:rPr lang="en-GB" sz="5400">
                <a:solidFill>
                  <a:schemeClr val="bg1">
                    <a:lumMod val="95000"/>
                    <a:lumOff val="5000"/>
                  </a:schemeClr>
                </a:solidFill>
                <a:cs typeface="Calibri Light"/>
              </a:rPr>
              <a:t>Thank You</a:t>
            </a:r>
            <a:endParaRPr lang="en-GB" sz="5400">
              <a:solidFill>
                <a:schemeClr val="bg1">
                  <a:lumMod val="95000"/>
                  <a:lumOff val="5000"/>
                </a:schemeClr>
              </a:solidFill>
            </a:endParaRPr>
          </a:p>
        </p:txBody>
      </p:sp>
    </p:spTree>
    <p:extLst>
      <p:ext uri="{BB962C8B-B14F-4D97-AF65-F5344CB8AC3E}">
        <p14:creationId xmlns:p14="http://schemas.microsoft.com/office/powerpoint/2010/main" val="159721470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PunchcardVTI">
  <a:themeElements>
    <a:clrScheme name="Punchcard">
      <a:dk1>
        <a:srgbClr val="000000"/>
      </a:dk1>
      <a:lt1>
        <a:srgbClr val="FFFFFF"/>
      </a:lt1>
      <a:dk2>
        <a:srgbClr val="00224B"/>
      </a:dk2>
      <a:lt2>
        <a:srgbClr val="EFF0EF"/>
      </a:lt2>
      <a:accent1>
        <a:srgbClr val="00B2F3"/>
      </a:accent1>
      <a:accent2>
        <a:srgbClr val="0471CC"/>
      </a:accent2>
      <a:accent3>
        <a:srgbClr val="14BBA9"/>
      </a:accent3>
      <a:accent4>
        <a:srgbClr val="8BB93B"/>
      </a:accent4>
      <a:accent5>
        <a:srgbClr val="EC970C"/>
      </a:accent5>
      <a:accent6>
        <a:srgbClr val="F55822"/>
      </a:accent6>
      <a:hlink>
        <a:srgbClr val="008EE6"/>
      </a:hlink>
      <a:folHlink>
        <a:srgbClr val="808C8E"/>
      </a:folHlink>
    </a:clrScheme>
    <a:fontScheme name="Punchcard">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unchcardVTI" id="{C7262591-AF98-8F48-B56D-6342D2439B1A}" vid="{261D9F73-974A-B14E-9EAF-4871CCA60BB1}"/>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14</Slides>
  <Notes>6</Notes>
  <HiddenSlides>0</HiddenSlides>
  <MMClips>0</MMClips>
  <ScaleCrop>false</ScaleCrop>
  <HeadingPairs>
    <vt:vector size="4" baseType="variant">
      <vt:variant>
        <vt:lpstr>Theme</vt:lpstr>
      </vt:variant>
      <vt:variant>
        <vt:i4>6</vt:i4>
      </vt:variant>
      <vt:variant>
        <vt:lpstr>Slide Titles</vt:lpstr>
      </vt:variant>
      <vt:variant>
        <vt:i4>14</vt:i4>
      </vt:variant>
    </vt:vector>
  </HeadingPairs>
  <TitlesOfParts>
    <vt:vector size="20" baseType="lpstr">
      <vt:lpstr>office theme</vt:lpstr>
      <vt:lpstr>Vapor Trail</vt:lpstr>
      <vt:lpstr>Office Theme</vt:lpstr>
      <vt:lpstr>office theme</vt:lpstr>
      <vt:lpstr>20140311PresentationUWTSDTemplate</vt:lpstr>
      <vt:lpstr>PunchcardVTI</vt:lpstr>
      <vt:lpstr>Business Plan </vt:lpstr>
      <vt:lpstr>PowerPoint Presentation</vt:lpstr>
      <vt:lpstr>PowerPoint Presentation</vt:lpstr>
      <vt:lpstr>Products and Services</vt:lpstr>
      <vt:lpstr>PowerPoint Presentation</vt:lpstr>
      <vt:lpstr>PowerPoint Presentation</vt:lpstr>
      <vt:lpstr>Market Audit-SWOT Analysis</vt:lpstr>
      <vt:lpstr>Market Audit-Pestle analysis</vt:lpstr>
      <vt:lpstr>PowerPoint Presentation</vt:lpstr>
      <vt:lpstr>PowerPoint Presentation</vt:lpstr>
      <vt:lpstr>PowerPoint Presentation</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881</cp:revision>
  <dcterms:created xsi:type="dcterms:W3CDTF">2022-02-22T17:37:16Z</dcterms:created>
  <dcterms:modified xsi:type="dcterms:W3CDTF">2022-03-23T22:15:16Z</dcterms:modified>
</cp:coreProperties>
</file>