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49844A-29AE-7D15-9C7B-BD3C63DABCE5}" v="14" dt="2025-10-08T16:52:13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aza Sakindar (2419348)" userId="S::2419348@student.uwtsd.ac.uk::aa2ad272-c83d-4b26-bfd1-de3d4be048df" providerId="AD" clId="Web-{3A49844A-29AE-7D15-9C7B-BD3C63DABCE5}"/>
    <pc:docChg chg="modSld">
      <pc:chgData name="Munaza Sakindar (2419348)" userId="S::2419348@student.uwtsd.ac.uk::aa2ad272-c83d-4b26-bfd1-de3d4be048df" providerId="AD" clId="Web-{3A49844A-29AE-7D15-9C7B-BD3C63DABCE5}" dt="2025-10-08T16:52:13.148" v="13" actId="20577"/>
      <pc:docMkLst>
        <pc:docMk/>
      </pc:docMkLst>
      <pc:sldChg chg="modSp">
        <pc:chgData name="Munaza Sakindar (2419348)" userId="S::2419348@student.uwtsd.ac.uk::aa2ad272-c83d-4b26-bfd1-de3d4be048df" providerId="AD" clId="Web-{3A49844A-29AE-7D15-9C7B-BD3C63DABCE5}" dt="2025-10-08T16:52:13.148" v="13" actId="20577"/>
        <pc:sldMkLst>
          <pc:docMk/>
          <pc:sldMk cId="3172576432" sldId="256"/>
        </pc:sldMkLst>
        <pc:spChg chg="mod">
          <ac:chgData name="Munaza Sakindar (2419348)" userId="S::2419348@student.uwtsd.ac.uk::aa2ad272-c83d-4b26-bfd1-de3d4be048df" providerId="AD" clId="Web-{3A49844A-29AE-7D15-9C7B-BD3C63DABCE5}" dt="2025-10-08T16:52:13.148" v="13" actId="20577"/>
          <ac:spMkLst>
            <pc:docMk/>
            <pc:sldMk cId="317257643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63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316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243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487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078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153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869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610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01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067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655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61418-F805-4A63-9A0A-F51CC0D52FA0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AD7B0-78A9-4270-8BC8-D0979EF398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426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8088" y="863417"/>
            <a:ext cx="6808100" cy="23876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for Professional Development in UK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8088" y="3251017"/>
            <a:ext cx="6808100" cy="1948158"/>
          </a:xfr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LCHS4009 </a:t>
            </a:r>
          </a:p>
          <a:p>
            <a:r>
              <a:rPr lang="en-US" sz="2000">
                <a:latin typeface="Arial"/>
                <a:cs typeface="Arial"/>
              </a:rPr>
              <a:t>Student name: MUNAZA SAKINDAR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>
                <a:latin typeface="Arial"/>
                <a:cs typeface="Arial"/>
              </a:rPr>
              <a:t>ID: 2419348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9458" y="1435789"/>
            <a:ext cx="4076700" cy="2789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576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– UK Health &amp;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8944" y="1586039"/>
            <a:ext cx="4353516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 – can explain ideas clearly to patients and colleagues.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Empathy and compassion – naturally relate to others’ feelings, enhancing patient care.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continuous learning – motivated to develop professionally.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84616" y="1690688"/>
            <a:ext cx="4604368" cy="206210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Limited practical experience – mostly theoretical knowledge.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Time management challenges – difficulty prioritizing tasks in busy periods.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Public speaking anxiety – nervous presenting to large groups.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8944" y="4491080"/>
            <a:ext cx="4482989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Online CPD courses &amp; workshops – flexible professional development.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Networking &amp; mentorship – learning from experienced professionals.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44155" y="4511992"/>
            <a:ext cx="4685290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 competition for roles – limited positions in desired specialties.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Workplace stress &amp; burnout – demanding environments affecting well-being.</a:t>
            </a:r>
          </a:p>
        </p:txBody>
      </p:sp>
      <p:sp>
        <p:nvSpPr>
          <p:cNvPr id="8" name="Right Arrow 7"/>
          <p:cNvSpPr/>
          <p:nvPr/>
        </p:nvSpPr>
        <p:spPr>
          <a:xfrm>
            <a:off x="5251731" y="2581359"/>
            <a:ext cx="712099" cy="331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5195087" y="5365019"/>
            <a:ext cx="900913" cy="356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251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Leveraging Strengths to Overcome Weaknesses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0786" y="1917812"/>
            <a:ext cx="3576679" cy="329320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Enhancing Practical Experience Strategy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communication skills to engage in NHS training programs and placements.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improves patient outcomes and collaboration (Gordon et al., 2022).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Planned Action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I will ask mentors for guided opportunities to assist in patient care, explaining procedures and receiving feedback.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41933" y="1933996"/>
            <a:ext cx="3463391" cy="304698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Overcoming Public Speaking Anxiety Strategy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Attend workshops and simulation exercises to practice presentations.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Structured simulation reduces anxiety and increases confidence (Wang et al., 2021).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Planned Action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 will present patient case studies in small groups, gradually increasing audience size.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85055" y="1917813"/>
            <a:ext cx="3306945" cy="304698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Improving Time Management Strategy: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Apply organizational skills using SMART goals to plan tasks. 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Time management training reduces stress and improves productivity (Lee et al., 2020).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Planned Action: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 will plan daily tasks, prioritizing effectively to reduce stress and enhance efficiency.</a:t>
            </a:r>
          </a:p>
        </p:txBody>
      </p:sp>
      <p:sp>
        <p:nvSpPr>
          <p:cNvPr id="7" name="Right Arrow 6"/>
          <p:cNvSpPr/>
          <p:nvPr/>
        </p:nvSpPr>
        <p:spPr>
          <a:xfrm>
            <a:off x="4248319" y="3366287"/>
            <a:ext cx="331773" cy="2832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>
            <a:off x="8302428" y="3457490"/>
            <a:ext cx="356050" cy="3053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855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Leveraging Opportunities to Minimize Threats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442" y="1925904"/>
            <a:ext cx="4952326" cy="47705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Online CPD Courses &amp; Workshops Opportunity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Numerous online platforms offer Continuing Professional Development (CPD) courses tailored for healthcare professionals, allowing for flexible learning and skill enhancement.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Utilize My Strengths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Leveraging my organizational skills, I will schedule regular study sessions to complete CPD modules, applying new knowledge to my practice.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Enrolling in a CPD course on patient-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care, completing modules on communication strategies, and implementing these techniques during patient interactions.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Engaging in CPD activities has been shown to enhance healthcare professionals' competencies and improve patient outcomes (Smith &amp; Evans, 2020).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62641" y="1925903"/>
            <a:ext cx="5267915" cy="47705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Networking &amp; Mentorship Opportunity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 networks and mentorship programs, such as those offered by the Health Data Research UK Alumni Network, provide platforms for connecting with experienced professionals and gaining career guidance.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Utilize My Strengths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Utilizing my empathy and communication skills, I will build meaningful relationships within these networks, seeking advice and sharing experiences to foster mutual growth.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Joining the HDR UK Alumni Network Mentorship Program to connect with a mentor in the healthcare data science field, discussing career aspirations, and receiving feedback on professional development.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Mentorship has been linked to increased career satisfaction and progression in healthcare professions (Johnson et al., 2022).</a:t>
            </a:r>
          </a:p>
        </p:txBody>
      </p:sp>
      <p:sp>
        <p:nvSpPr>
          <p:cNvPr id="6" name="Right Arrow 5"/>
          <p:cNvSpPr/>
          <p:nvPr/>
        </p:nvSpPr>
        <p:spPr>
          <a:xfrm>
            <a:off x="5891002" y="3940821"/>
            <a:ext cx="558350" cy="3703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016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12218" y="1497324"/>
            <a:ext cx="10612030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Gordon, M., Patricio, M. and Hinrichs, R. (2022) ‘Communication skills training in healthcare: impact on patient care and professional development’,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Medical Education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56(4), pp. 423–432.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Johnson, T., Martin, R. and Clarke, S. (2022) ‘The role of networking and mentorship in healthcare career progression’,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Medical Education Online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27(1), pp. 1–10.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Lee, S., Kim, J. and Park, H. (2020) ‘Time management strategies and stress reduction among medical residents’,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Healthcare Management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65(5), pp. 330–338.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Smith, J. and Evans, P. (2020) ‘Continuous professional development in healthcare: enhancing knowledge and skills’,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Journal of Healthcare Management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26(5), pp. 234–240.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Wang, X., Zhang, L. and Li, H. (2021) ‘Simulation-based interventions for public speaking anxiety in healthcare professionals: a systematic review’,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BMC Medical Education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21(1), pp. 345.</a:t>
            </a:r>
          </a:p>
        </p:txBody>
      </p:sp>
    </p:spTree>
    <p:extLst>
      <p:ext uri="{BB962C8B-B14F-4D97-AF65-F5344CB8AC3E}">
        <p14:creationId xmlns:p14="http://schemas.microsoft.com/office/powerpoint/2010/main" val="707589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748</Words>
  <Application>Microsoft Office PowerPoint</Application>
  <PresentationFormat>Widescreen</PresentationFormat>
  <Paragraphs>64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Personal SWOT Analysis for Professional Development in UK Health and Social Care</vt:lpstr>
      <vt:lpstr>Personal SWOT Analysis – UK Health &amp; Social Care</vt:lpstr>
      <vt:lpstr>Leveraging Strengths to Overcome Weaknesses</vt:lpstr>
      <vt:lpstr>Leveraging Opportunities to Minimize Threats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Munaza Sakindar</cp:lastModifiedBy>
  <cp:revision>12</cp:revision>
  <dcterms:created xsi:type="dcterms:W3CDTF">2025-09-28T12:57:26Z</dcterms:created>
  <dcterms:modified xsi:type="dcterms:W3CDTF">2025-10-08T16:52:14Z</dcterms:modified>
</cp:coreProperties>
</file>