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2" r:id="rId4"/>
  </p:sldMasterIdLst>
  <p:notesMasterIdLst>
    <p:notesMasterId r:id="rId73"/>
  </p:notesMasterIdLst>
  <p:sldIdLst>
    <p:sldId id="259" r:id="rId5"/>
    <p:sldId id="345" r:id="rId6"/>
    <p:sldId id="346" r:id="rId7"/>
    <p:sldId id="293" r:id="rId8"/>
    <p:sldId id="342" r:id="rId9"/>
    <p:sldId id="343" r:id="rId10"/>
    <p:sldId id="298" r:id="rId11"/>
    <p:sldId id="299" r:id="rId12"/>
    <p:sldId id="294" r:id="rId13"/>
    <p:sldId id="296" r:id="rId14"/>
    <p:sldId id="324" r:id="rId15"/>
    <p:sldId id="295" r:id="rId16"/>
    <p:sldId id="347" r:id="rId17"/>
    <p:sldId id="351" r:id="rId18"/>
    <p:sldId id="348" r:id="rId19"/>
    <p:sldId id="349" r:id="rId20"/>
    <p:sldId id="319" r:id="rId21"/>
    <p:sldId id="325" r:id="rId22"/>
    <p:sldId id="326" r:id="rId23"/>
    <p:sldId id="303" r:id="rId24"/>
    <p:sldId id="327" r:id="rId25"/>
    <p:sldId id="322" r:id="rId26"/>
    <p:sldId id="304" r:id="rId27"/>
    <p:sldId id="328" r:id="rId28"/>
    <p:sldId id="297" r:id="rId29"/>
    <p:sldId id="305" r:id="rId30"/>
    <p:sldId id="271" r:id="rId31"/>
    <p:sldId id="261" r:id="rId32"/>
    <p:sldId id="329" r:id="rId33"/>
    <p:sldId id="264" r:id="rId34"/>
    <p:sldId id="266" r:id="rId35"/>
    <p:sldId id="330" r:id="rId36"/>
    <p:sldId id="267" r:id="rId37"/>
    <p:sldId id="268" r:id="rId38"/>
    <p:sldId id="273" r:id="rId39"/>
    <p:sldId id="310" r:id="rId40"/>
    <p:sldId id="331" r:id="rId41"/>
    <p:sldId id="274" r:id="rId42"/>
    <p:sldId id="276" r:id="rId43"/>
    <p:sldId id="332" r:id="rId44"/>
    <p:sldId id="279" r:id="rId45"/>
    <p:sldId id="333" r:id="rId46"/>
    <p:sldId id="280" r:id="rId47"/>
    <p:sldId id="314" r:id="rId48"/>
    <p:sldId id="318" r:id="rId49"/>
    <p:sldId id="334" r:id="rId50"/>
    <p:sldId id="282" r:id="rId51"/>
    <p:sldId id="335" r:id="rId52"/>
    <p:sldId id="283" r:id="rId53"/>
    <p:sldId id="311" r:id="rId54"/>
    <p:sldId id="336" r:id="rId55"/>
    <p:sldId id="286" r:id="rId56"/>
    <p:sldId id="337" r:id="rId57"/>
    <p:sldId id="287" r:id="rId58"/>
    <p:sldId id="338" r:id="rId59"/>
    <p:sldId id="288" r:id="rId60"/>
    <p:sldId id="339" r:id="rId61"/>
    <p:sldId id="340" r:id="rId62"/>
    <p:sldId id="290" r:id="rId63"/>
    <p:sldId id="291" r:id="rId64"/>
    <p:sldId id="284" r:id="rId65"/>
    <p:sldId id="341" r:id="rId66"/>
    <p:sldId id="312" r:id="rId67"/>
    <p:sldId id="292" r:id="rId68"/>
    <p:sldId id="320" r:id="rId69"/>
    <p:sldId id="344" r:id="rId70"/>
    <p:sldId id="285" r:id="rId71"/>
    <p:sldId id="315" r:id="rId7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75B51-F27F-4EA8-A3AC-575C3EA3ABDC}" v="19" dt="2024-10-08T15:11:49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108" d="100"/>
          <a:sy n="108" d="100"/>
        </p:scale>
        <p:origin x="1626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notesMaster" Target="notesMasters/notesMaster1.xml"/><Relationship Id="rId78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02275B51-F27F-4EA8-A3AC-575C3EA3ABDC}"/>
    <pc:docChg chg="undo custSel addSld delSld modSld sldOrd">
      <pc:chgData name="Nichola Welton" userId="33867cc6-3c98-481e-a066-a55221f849bb" providerId="ADAL" clId="{02275B51-F27F-4EA8-A3AC-575C3EA3ABDC}" dt="2024-10-08T15:11:53.285" v="645" actId="20577"/>
      <pc:docMkLst>
        <pc:docMk/>
      </pc:docMkLst>
      <pc:sldChg chg="del">
        <pc:chgData name="Nichola Welton" userId="33867cc6-3c98-481e-a066-a55221f849bb" providerId="ADAL" clId="{02275B51-F27F-4EA8-A3AC-575C3EA3ABDC}" dt="2024-10-08T13:45:28.875" v="415" actId="47"/>
        <pc:sldMkLst>
          <pc:docMk/>
          <pc:sldMk cId="800588195" sldId="260"/>
        </pc:sldMkLst>
      </pc:sldChg>
      <pc:sldChg chg="modSp mod">
        <pc:chgData name="Nichola Welton" userId="33867cc6-3c98-481e-a066-a55221f849bb" providerId="ADAL" clId="{02275B51-F27F-4EA8-A3AC-575C3EA3ABDC}" dt="2024-10-08T13:48:40.542" v="465" actId="207"/>
        <pc:sldMkLst>
          <pc:docMk/>
          <pc:sldMk cId="2310473440" sldId="261"/>
        </pc:sldMkLst>
        <pc:spChg chg="mod">
          <ac:chgData name="Nichola Welton" userId="33867cc6-3c98-481e-a066-a55221f849bb" providerId="ADAL" clId="{02275B51-F27F-4EA8-A3AC-575C3EA3ABDC}" dt="2024-10-08T13:48:40.542" v="465" actId="207"/>
          <ac:spMkLst>
            <pc:docMk/>
            <pc:sldMk cId="2310473440" sldId="261"/>
            <ac:spMk id="4" creationId="{3FC834E2-28AA-72D8-5A02-27B8F2509516}"/>
          </ac:spMkLst>
        </pc:spChg>
      </pc:sldChg>
      <pc:sldChg chg="modSp mod">
        <pc:chgData name="Nichola Welton" userId="33867cc6-3c98-481e-a066-a55221f849bb" providerId="ADAL" clId="{02275B51-F27F-4EA8-A3AC-575C3EA3ABDC}" dt="2024-10-08T13:48:52.383" v="467" actId="207"/>
        <pc:sldMkLst>
          <pc:docMk/>
          <pc:sldMk cId="3510794768" sldId="264"/>
        </pc:sldMkLst>
        <pc:spChg chg="mod">
          <ac:chgData name="Nichola Welton" userId="33867cc6-3c98-481e-a066-a55221f849bb" providerId="ADAL" clId="{02275B51-F27F-4EA8-A3AC-575C3EA3ABDC}" dt="2024-10-08T13:48:52.383" v="467" actId="207"/>
          <ac:spMkLst>
            <pc:docMk/>
            <pc:sldMk cId="3510794768" sldId="264"/>
            <ac:spMk id="2" creationId="{00000000-0000-0000-0000-000000000000}"/>
          </ac:spMkLst>
        </pc:spChg>
        <pc:spChg chg="mod">
          <ac:chgData name="Nichola Welton" userId="33867cc6-3c98-481e-a066-a55221f849bb" providerId="ADAL" clId="{02275B51-F27F-4EA8-A3AC-575C3EA3ABDC}" dt="2024-10-08T13:48:49.830" v="466" actId="207"/>
          <ac:spMkLst>
            <pc:docMk/>
            <pc:sldMk cId="3510794768" sldId="264"/>
            <ac:spMk id="4" creationId="{00000000-0000-0000-0000-000000000000}"/>
          </ac:spMkLst>
        </pc:spChg>
      </pc:sldChg>
      <pc:sldChg chg="modSp mod">
        <pc:chgData name="Nichola Welton" userId="33867cc6-3c98-481e-a066-a55221f849bb" providerId="ADAL" clId="{02275B51-F27F-4EA8-A3AC-575C3EA3ABDC}" dt="2024-10-08T13:49:16.915" v="472" actId="207"/>
        <pc:sldMkLst>
          <pc:docMk/>
          <pc:sldMk cId="2155949269" sldId="266"/>
        </pc:sldMkLst>
        <pc:spChg chg="mod">
          <ac:chgData name="Nichola Welton" userId="33867cc6-3c98-481e-a066-a55221f849bb" providerId="ADAL" clId="{02275B51-F27F-4EA8-A3AC-575C3EA3ABDC}" dt="2024-10-08T13:49:16.915" v="472" actId="207"/>
          <ac:spMkLst>
            <pc:docMk/>
            <pc:sldMk cId="2155949269" sldId="266"/>
            <ac:spMk id="5" creationId="{00000000-0000-0000-0000-000000000000}"/>
          </ac:spMkLst>
        </pc:spChg>
      </pc:sldChg>
      <pc:sldChg chg="modSp mod">
        <pc:chgData name="Nichola Welton" userId="33867cc6-3c98-481e-a066-a55221f849bb" providerId="ADAL" clId="{02275B51-F27F-4EA8-A3AC-575C3EA3ABDC}" dt="2024-10-08T13:30:15.083" v="128" actId="20577"/>
        <pc:sldMkLst>
          <pc:docMk/>
          <pc:sldMk cId="3792447380" sldId="267"/>
        </pc:sldMkLst>
        <pc:spChg chg="mod">
          <ac:chgData name="Nichola Welton" userId="33867cc6-3c98-481e-a066-a55221f849bb" providerId="ADAL" clId="{02275B51-F27F-4EA8-A3AC-575C3EA3ABDC}" dt="2024-10-08T13:30:15.083" v="128" actId="20577"/>
          <ac:spMkLst>
            <pc:docMk/>
            <pc:sldMk cId="3792447380" sldId="267"/>
            <ac:spMk id="3" creationId="{00000000-0000-0000-0000-000000000000}"/>
          </ac:spMkLst>
        </pc:spChg>
      </pc:sldChg>
      <pc:sldChg chg="del">
        <pc:chgData name="Nichola Welton" userId="33867cc6-3c98-481e-a066-a55221f849bb" providerId="ADAL" clId="{02275B51-F27F-4EA8-A3AC-575C3EA3ABDC}" dt="2024-10-08T13:46:15.047" v="421" actId="47"/>
        <pc:sldMkLst>
          <pc:docMk/>
          <pc:sldMk cId="3332398724" sldId="270"/>
        </pc:sldMkLst>
      </pc:sldChg>
      <pc:sldChg chg="modSp mod">
        <pc:chgData name="Nichola Welton" userId="33867cc6-3c98-481e-a066-a55221f849bb" providerId="ADAL" clId="{02275B51-F27F-4EA8-A3AC-575C3EA3ABDC}" dt="2024-10-08T13:50:35.661" v="476" actId="207"/>
        <pc:sldMkLst>
          <pc:docMk/>
          <pc:sldMk cId="2431990174" sldId="292"/>
        </pc:sldMkLst>
        <pc:spChg chg="mod">
          <ac:chgData name="Nichola Welton" userId="33867cc6-3c98-481e-a066-a55221f849bb" providerId="ADAL" clId="{02275B51-F27F-4EA8-A3AC-575C3EA3ABDC}" dt="2024-10-08T13:50:35.661" v="476" actId="207"/>
          <ac:spMkLst>
            <pc:docMk/>
            <pc:sldMk cId="2431990174" sldId="292"/>
            <ac:spMk id="2" creationId="{A3247BEA-B79E-A511-3901-BB2CCF112D03}"/>
          </ac:spMkLst>
        </pc:spChg>
      </pc:sldChg>
      <pc:sldChg chg="modSp mod">
        <pc:chgData name="Nichola Welton" userId="33867cc6-3c98-481e-a066-a55221f849bb" providerId="ADAL" clId="{02275B51-F27F-4EA8-A3AC-575C3EA3ABDC}" dt="2024-10-08T13:48:04.992" v="460" actId="207"/>
        <pc:sldMkLst>
          <pc:docMk/>
          <pc:sldMk cId="726666118" sldId="295"/>
        </pc:sldMkLst>
        <pc:spChg chg="mod">
          <ac:chgData name="Nichola Welton" userId="33867cc6-3c98-481e-a066-a55221f849bb" providerId="ADAL" clId="{02275B51-F27F-4EA8-A3AC-575C3EA3ABDC}" dt="2024-10-08T13:48:04.992" v="460" actId="207"/>
          <ac:spMkLst>
            <pc:docMk/>
            <pc:sldMk cId="726666118" sldId="295"/>
            <ac:spMk id="3" creationId="{0F164318-13BC-462F-9FF2-421300B8A0D0}"/>
          </ac:spMkLst>
        </pc:spChg>
      </pc:sldChg>
      <pc:sldChg chg="modSp mod">
        <pc:chgData name="Nichola Welton" userId="33867cc6-3c98-481e-a066-a55221f849bb" providerId="ADAL" clId="{02275B51-F27F-4EA8-A3AC-575C3EA3ABDC}" dt="2024-10-08T13:17:46.106" v="2" actId="207"/>
        <pc:sldMkLst>
          <pc:docMk/>
          <pc:sldMk cId="572082167" sldId="296"/>
        </pc:sldMkLst>
        <pc:spChg chg="mod">
          <ac:chgData name="Nichola Welton" userId="33867cc6-3c98-481e-a066-a55221f849bb" providerId="ADAL" clId="{02275B51-F27F-4EA8-A3AC-575C3EA3ABDC}" dt="2024-10-08T13:17:46.106" v="2" actId="207"/>
          <ac:spMkLst>
            <pc:docMk/>
            <pc:sldMk cId="572082167" sldId="296"/>
            <ac:spMk id="3" creationId="{658F3A4C-9B1A-4A06-A0AB-E1B9406AAF37}"/>
          </ac:spMkLst>
        </pc:spChg>
      </pc:sldChg>
      <pc:sldChg chg="modSp mod">
        <pc:chgData name="Nichola Welton" userId="33867cc6-3c98-481e-a066-a55221f849bb" providerId="ADAL" clId="{02275B51-F27F-4EA8-A3AC-575C3EA3ABDC}" dt="2024-10-08T13:17:29.709" v="0" actId="207"/>
        <pc:sldMkLst>
          <pc:docMk/>
          <pc:sldMk cId="1964238276" sldId="298"/>
        </pc:sldMkLst>
        <pc:spChg chg="mod">
          <ac:chgData name="Nichola Welton" userId="33867cc6-3c98-481e-a066-a55221f849bb" providerId="ADAL" clId="{02275B51-F27F-4EA8-A3AC-575C3EA3ABDC}" dt="2024-10-08T13:17:29.709" v="0" actId="207"/>
          <ac:spMkLst>
            <pc:docMk/>
            <pc:sldMk cId="1964238276" sldId="298"/>
            <ac:spMk id="4" creationId="{63576ED8-09CE-9E33-D42E-FDFEBB8BADE6}"/>
          </ac:spMkLst>
        </pc:spChg>
      </pc:sldChg>
      <pc:sldChg chg="modSp mod">
        <pc:chgData name="Nichola Welton" userId="33867cc6-3c98-481e-a066-a55221f849bb" providerId="ADAL" clId="{02275B51-F27F-4EA8-A3AC-575C3EA3ABDC}" dt="2024-10-08T13:17:37.608" v="1" actId="207"/>
        <pc:sldMkLst>
          <pc:docMk/>
          <pc:sldMk cId="858743124" sldId="299"/>
        </pc:sldMkLst>
        <pc:spChg chg="mod">
          <ac:chgData name="Nichola Welton" userId="33867cc6-3c98-481e-a066-a55221f849bb" providerId="ADAL" clId="{02275B51-F27F-4EA8-A3AC-575C3EA3ABDC}" dt="2024-10-08T13:17:37.608" v="1" actId="207"/>
          <ac:spMkLst>
            <pc:docMk/>
            <pc:sldMk cId="858743124" sldId="299"/>
            <ac:spMk id="4" creationId="{3067B0C9-7C3C-5305-4359-E051CF256E18}"/>
          </ac:spMkLst>
        </pc:spChg>
      </pc:sldChg>
      <pc:sldChg chg="modSp mod">
        <pc:chgData name="Nichola Welton" userId="33867cc6-3c98-481e-a066-a55221f849bb" providerId="ADAL" clId="{02275B51-F27F-4EA8-A3AC-575C3EA3ABDC}" dt="2024-10-08T13:48:22.249" v="463" actId="207"/>
        <pc:sldMkLst>
          <pc:docMk/>
          <pc:sldMk cId="1509822933" sldId="303"/>
        </pc:sldMkLst>
        <pc:spChg chg="mod">
          <ac:chgData name="Nichola Welton" userId="33867cc6-3c98-481e-a066-a55221f849bb" providerId="ADAL" clId="{02275B51-F27F-4EA8-A3AC-575C3EA3ABDC}" dt="2024-10-08T13:48:22.249" v="463" actId="207"/>
          <ac:spMkLst>
            <pc:docMk/>
            <pc:sldMk cId="1509822933" sldId="303"/>
            <ac:spMk id="2" creationId="{00000000-0000-0000-0000-000000000000}"/>
          </ac:spMkLst>
        </pc:spChg>
      </pc:sldChg>
      <pc:sldChg chg="modSp mod">
        <pc:chgData name="Nichola Welton" userId="33867cc6-3c98-481e-a066-a55221f849bb" providerId="ADAL" clId="{02275B51-F27F-4EA8-A3AC-575C3EA3ABDC}" dt="2024-10-08T13:33:25.655" v="158" actId="20577"/>
        <pc:sldMkLst>
          <pc:docMk/>
          <pc:sldMk cId="3916069934" sldId="312"/>
        </pc:sldMkLst>
        <pc:graphicFrameChg chg="modGraphic">
          <ac:chgData name="Nichola Welton" userId="33867cc6-3c98-481e-a066-a55221f849bb" providerId="ADAL" clId="{02275B51-F27F-4EA8-A3AC-575C3EA3ABDC}" dt="2024-10-08T13:33:25.655" v="158" actId="20577"/>
          <ac:graphicFrameMkLst>
            <pc:docMk/>
            <pc:sldMk cId="3916069934" sldId="312"/>
            <ac:graphicFrameMk id="10" creationId="{6AF98041-916D-4701-8B9C-A4F18FA1203D}"/>
          </ac:graphicFrameMkLst>
        </pc:graphicFrameChg>
      </pc:sldChg>
      <pc:sldChg chg="modSp mod">
        <pc:chgData name="Nichola Welton" userId="33867cc6-3c98-481e-a066-a55221f849bb" providerId="ADAL" clId="{02275B51-F27F-4EA8-A3AC-575C3EA3ABDC}" dt="2024-10-08T13:49:52.101" v="474" actId="207"/>
        <pc:sldMkLst>
          <pc:docMk/>
          <pc:sldMk cId="3109622042" sldId="314"/>
        </pc:sldMkLst>
        <pc:spChg chg="mod">
          <ac:chgData name="Nichola Welton" userId="33867cc6-3c98-481e-a066-a55221f849bb" providerId="ADAL" clId="{02275B51-F27F-4EA8-A3AC-575C3EA3ABDC}" dt="2024-10-08T13:49:48.690" v="473" actId="207"/>
          <ac:spMkLst>
            <pc:docMk/>
            <pc:sldMk cId="3109622042" sldId="314"/>
            <ac:spMk id="2" creationId="{92E8B4F9-3521-457D-A901-AB40ACA52812}"/>
          </ac:spMkLst>
        </pc:spChg>
        <pc:spChg chg="mod">
          <ac:chgData name="Nichola Welton" userId="33867cc6-3c98-481e-a066-a55221f849bb" providerId="ADAL" clId="{02275B51-F27F-4EA8-A3AC-575C3EA3ABDC}" dt="2024-10-08T13:49:52.101" v="474" actId="207"/>
          <ac:spMkLst>
            <pc:docMk/>
            <pc:sldMk cId="3109622042" sldId="314"/>
            <ac:spMk id="4" creationId="{628A64CB-D673-CC05-7F94-A24F4BFBA5F8}"/>
          </ac:spMkLst>
        </pc:spChg>
      </pc:sldChg>
      <pc:sldChg chg="modSp mod">
        <pc:chgData name="Nichola Welton" userId="33867cc6-3c98-481e-a066-a55221f849bb" providerId="ADAL" clId="{02275B51-F27F-4EA8-A3AC-575C3EA3ABDC}" dt="2024-10-08T13:50:01.498" v="475" actId="207"/>
        <pc:sldMkLst>
          <pc:docMk/>
          <pc:sldMk cId="637875976" sldId="318"/>
        </pc:sldMkLst>
        <pc:spChg chg="mod">
          <ac:chgData name="Nichola Welton" userId="33867cc6-3c98-481e-a066-a55221f849bb" providerId="ADAL" clId="{02275B51-F27F-4EA8-A3AC-575C3EA3ABDC}" dt="2024-10-08T13:50:01.498" v="475" actId="207"/>
          <ac:spMkLst>
            <pc:docMk/>
            <pc:sldMk cId="637875976" sldId="318"/>
            <ac:spMk id="4" creationId="{3EF084EF-9A0D-B4FD-9AE4-6F9798139223}"/>
          </ac:spMkLst>
        </pc:spChg>
      </pc:sldChg>
      <pc:sldChg chg="modSp mod">
        <pc:chgData name="Nichola Welton" userId="33867cc6-3c98-481e-a066-a55221f849bb" providerId="ADAL" clId="{02275B51-F27F-4EA8-A3AC-575C3EA3ABDC}" dt="2024-10-08T13:40:46.481" v="266" actId="20577"/>
        <pc:sldMkLst>
          <pc:docMk/>
          <pc:sldMk cId="1620324687" sldId="320"/>
        </pc:sldMkLst>
        <pc:spChg chg="mod">
          <ac:chgData name="Nichola Welton" userId="33867cc6-3c98-481e-a066-a55221f849bb" providerId="ADAL" clId="{02275B51-F27F-4EA8-A3AC-575C3EA3ABDC}" dt="2024-10-08T13:40:25.230" v="212" actId="27636"/>
          <ac:spMkLst>
            <pc:docMk/>
            <pc:sldMk cId="1620324687" sldId="320"/>
            <ac:spMk id="2" creationId="{9652443D-08C7-DA95-A6D3-170A736326FD}"/>
          </ac:spMkLst>
        </pc:spChg>
        <pc:spChg chg="mod">
          <ac:chgData name="Nichola Welton" userId="33867cc6-3c98-481e-a066-a55221f849bb" providerId="ADAL" clId="{02275B51-F27F-4EA8-A3AC-575C3EA3ABDC}" dt="2024-10-08T13:40:46.481" v="266" actId="20577"/>
          <ac:spMkLst>
            <pc:docMk/>
            <pc:sldMk cId="1620324687" sldId="320"/>
            <ac:spMk id="5" creationId="{8D363170-42F4-3E6B-4236-8EE009B21901}"/>
          </ac:spMkLst>
        </pc:spChg>
      </pc:sldChg>
      <pc:sldChg chg="del ord">
        <pc:chgData name="Nichola Welton" userId="33867cc6-3c98-481e-a066-a55221f849bb" providerId="ADAL" clId="{02275B51-F27F-4EA8-A3AC-575C3EA3ABDC}" dt="2024-10-08T13:45:27.712" v="414" actId="47"/>
        <pc:sldMkLst>
          <pc:docMk/>
          <pc:sldMk cId="2593498562" sldId="323"/>
        </pc:sldMkLst>
      </pc:sldChg>
      <pc:sldChg chg="modSp mod">
        <pc:chgData name="Nichola Welton" userId="33867cc6-3c98-481e-a066-a55221f849bb" providerId="ADAL" clId="{02275B51-F27F-4EA8-A3AC-575C3EA3ABDC}" dt="2024-10-08T13:48:16.150" v="462" actId="207"/>
        <pc:sldMkLst>
          <pc:docMk/>
          <pc:sldMk cId="1317730911" sldId="325"/>
        </pc:sldMkLst>
        <pc:spChg chg="mod">
          <ac:chgData name="Nichola Welton" userId="33867cc6-3c98-481e-a066-a55221f849bb" providerId="ADAL" clId="{02275B51-F27F-4EA8-A3AC-575C3EA3ABDC}" dt="2024-10-08T13:48:16.150" v="462" actId="207"/>
          <ac:spMkLst>
            <pc:docMk/>
            <pc:sldMk cId="1317730911" sldId="325"/>
            <ac:spMk id="2" creationId="{00000000-0000-0000-0000-000000000000}"/>
          </ac:spMkLst>
        </pc:spChg>
        <pc:spChg chg="mod">
          <ac:chgData name="Nichola Welton" userId="33867cc6-3c98-481e-a066-a55221f849bb" providerId="ADAL" clId="{02275B51-F27F-4EA8-A3AC-575C3EA3ABDC}" dt="2024-10-08T13:48:12.981" v="461" actId="207"/>
          <ac:spMkLst>
            <pc:docMk/>
            <pc:sldMk cId="1317730911" sldId="325"/>
            <ac:spMk id="4" creationId="{00000000-0000-0000-0000-000000000000}"/>
          </ac:spMkLst>
        </pc:spChg>
      </pc:sldChg>
      <pc:sldChg chg="modSp mod">
        <pc:chgData name="Nichola Welton" userId="33867cc6-3c98-481e-a066-a55221f849bb" providerId="ADAL" clId="{02275B51-F27F-4EA8-A3AC-575C3EA3ABDC}" dt="2024-10-08T13:19:20.296" v="18" actId="20577"/>
        <pc:sldMkLst>
          <pc:docMk/>
          <pc:sldMk cId="1755362681" sldId="328"/>
        </pc:sldMkLst>
        <pc:spChg chg="mod">
          <ac:chgData name="Nichola Welton" userId="33867cc6-3c98-481e-a066-a55221f849bb" providerId="ADAL" clId="{02275B51-F27F-4EA8-A3AC-575C3EA3ABDC}" dt="2024-10-08T13:19:20.296" v="18" actId="20577"/>
          <ac:spMkLst>
            <pc:docMk/>
            <pc:sldMk cId="1755362681" sldId="328"/>
            <ac:spMk id="12" creationId="{00000000-0000-0000-0000-000000000000}"/>
          </ac:spMkLst>
        </pc:spChg>
      </pc:sldChg>
      <pc:sldChg chg="modSp mod">
        <pc:chgData name="Nichola Welton" userId="33867cc6-3c98-481e-a066-a55221f849bb" providerId="ADAL" clId="{02275B51-F27F-4EA8-A3AC-575C3EA3ABDC}" dt="2024-10-08T13:33:48.604" v="171" actId="20577"/>
        <pc:sldMkLst>
          <pc:docMk/>
          <pc:sldMk cId="3783217582" sldId="341"/>
        </pc:sldMkLst>
        <pc:graphicFrameChg chg="modGraphic">
          <ac:chgData name="Nichola Welton" userId="33867cc6-3c98-481e-a066-a55221f849bb" providerId="ADAL" clId="{02275B51-F27F-4EA8-A3AC-575C3EA3ABDC}" dt="2024-10-08T13:33:48.604" v="171" actId="20577"/>
          <ac:graphicFrameMkLst>
            <pc:docMk/>
            <pc:sldMk cId="3783217582" sldId="341"/>
            <ac:graphicFrameMk id="10" creationId="{6AF98041-916D-4701-8B9C-A4F18FA1203D}"/>
          </ac:graphicFrameMkLst>
        </pc:graphicFrameChg>
      </pc:sldChg>
      <pc:sldChg chg="addSp delSp modSp new mod modClrScheme chgLayout">
        <pc:chgData name="Nichola Welton" userId="33867cc6-3c98-481e-a066-a55221f849bb" providerId="ADAL" clId="{02275B51-F27F-4EA8-A3AC-575C3EA3ABDC}" dt="2024-10-08T13:47:33.846" v="458" actId="20577"/>
        <pc:sldMkLst>
          <pc:docMk/>
          <pc:sldMk cId="2760453733" sldId="342"/>
        </pc:sldMkLst>
        <pc:spChg chg="del mod ord">
          <ac:chgData name="Nichola Welton" userId="33867cc6-3c98-481e-a066-a55221f849bb" providerId="ADAL" clId="{02275B51-F27F-4EA8-A3AC-575C3EA3ABDC}" dt="2024-10-08T13:24:31.322" v="20" actId="700"/>
          <ac:spMkLst>
            <pc:docMk/>
            <pc:sldMk cId="2760453733" sldId="342"/>
            <ac:spMk id="2" creationId="{08F86750-10EF-CE78-D098-3F2675B61CBE}"/>
          </ac:spMkLst>
        </pc:spChg>
        <pc:spChg chg="del mod ord">
          <ac:chgData name="Nichola Welton" userId="33867cc6-3c98-481e-a066-a55221f849bb" providerId="ADAL" clId="{02275B51-F27F-4EA8-A3AC-575C3EA3ABDC}" dt="2024-10-08T13:24:31.322" v="20" actId="700"/>
          <ac:spMkLst>
            <pc:docMk/>
            <pc:sldMk cId="2760453733" sldId="342"/>
            <ac:spMk id="3" creationId="{DAECCA66-D126-F23D-0B45-A6A6694B41BF}"/>
          </ac:spMkLst>
        </pc:spChg>
        <pc:spChg chg="add del mod ord">
          <ac:chgData name="Nichola Welton" userId="33867cc6-3c98-481e-a066-a55221f849bb" providerId="ADAL" clId="{02275B51-F27F-4EA8-A3AC-575C3EA3ABDC}" dt="2024-10-08T13:24:35.536" v="21" actId="700"/>
          <ac:spMkLst>
            <pc:docMk/>
            <pc:sldMk cId="2760453733" sldId="342"/>
            <ac:spMk id="4" creationId="{3DA92C4D-6FC3-EF28-B6C9-6032FE33FC9C}"/>
          </ac:spMkLst>
        </pc:spChg>
        <pc:spChg chg="add del mod ord">
          <ac:chgData name="Nichola Welton" userId="33867cc6-3c98-481e-a066-a55221f849bb" providerId="ADAL" clId="{02275B51-F27F-4EA8-A3AC-575C3EA3ABDC}" dt="2024-10-08T13:24:35.536" v="21" actId="700"/>
          <ac:spMkLst>
            <pc:docMk/>
            <pc:sldMk cId="2760453733" sldId="342"/>
            <ac:spMk id="5" creationId="{5AC48CD3-B864-1A63-3393-0B085A56083A}"/>
          </ac:spMkLst>
        </pc:spChg>
        <pc:spChg chg="add del mod ord">
          <ac:chgData name="Nichola Welton" userId="33867cc6-3c98-481e-a066-a55221f849bb" providerId="ADAL" clId="{02275B51-F27F-4EA8-A3AC-575C3EA3ABDC}" dt="2024-10-08T13:24:35.536" v="21" actId="700"/>
          <ac:spMkLst>
            <pc:docMk/>
            <pc:sldMk cId="2760453733" sldId="342"/>
            <ac:spMk id="6" creationId="{E509A829-E0D4-7DC4-89A6-DDBA193CC076}"/>
          </ac:spMkLst>
        </pc:spChg>
        <pc:spChg chg="add del mod ord">
          <ac:chgData name="Nichola Welton" userId="33867cc6-3c98-481e-a066-a55221f849bb" providerId="ADAL" clId="{02275B51-F27F-4EA8-A3AC-575C3EA3ABDC}" dt="2024-10-08T13:24:35.536" v="21" actId="700"/>
          <ac:spMkLst>
            <pc:docMk/>
            <pc:sldMk cId="2760453733" sldId="342"/>
            <ac:spMk id="7" creationId="{B276E587-5502-502A-D4F2-CCC548389239}"/>
          </ac:spMkLst>
        </pc:spChg>
        <pc:spChg chg="add del mod ord">
          <ac:chgData name="Nichola Welton" userId="33867cc6-3c98-481e-a066-a55221f849bb" providerId="ADAL" clId="{02275B51-F27F-4EA8-A3AC-575C3EA3ABDC}" dt="2024-10-08T13:24:35.536" v="21" actId="700"/>
          <ac:spMkLst>
            <pc:docMk/>
            <pc:sldMk cId="2760453733" sldId="342"/>
            <ac:spMk id="8" creationId="{D3B5E42D-15F1-1889-5348-7F22311913B4}"/>
          </ac:spMkLst>
        </pc:spChg>
        <pc:spChg chg="add mod ord">
          <ac:chgData name="Nichola Welton" userId="33867cc6-3c98-481e-a066-a55221f849bb" providerId="ADAL" clId="{02275B51-F27F-4EA8-A3AC-575C3EA3ABDC}" dt="2024-10-08T13:47:33.846" v="458" actId="20577"/>
          <ac:spMkLst>
            <pc:docMk/>
            <pc:sldMk cId="2760453733" sldId="342"/>
            <ac:spMk id="9" creationId="{2350DB74-4F47-BB1E-5087-7650CE0788B2}"/>
          </ac:spMkLst>
        </pc:spChg>
        <pc:spChg chg="add mod ord">
          <ac:chgData name="Nichola Welton" userId="33867cc6-3c98-481e-a066-a55221f849bb" providerId="ADAL" clId="{02275B51-F27F-4EA8-A3AC-575C3EA3ABDC}" dt="2024-10-08T13:47:12.857" v="451"/>
          <ac:spMkLst>
            <pc:docMk/>
            <pc:sldMk cId="2760453733" sldId="342"/>
            <ac:spMk id="10" creationId="{F4312509-656A-55F1-1C7B-1BF1E13FF85B}"/>
          </ac:spMkLst>
        </pc:spChg>
        <pc:spChg chg="add mod ord">
          <ac:chgData name="Nichola Welton" userId="33867cc6-3c98-481e-a066-a55221f849bb" providerId="ADAL" clId="{02275B51-F27F-4EA8-A3AC-575C3EA3ABDC}" dt="2024-10-08T13:24:55.369" v="25" actId="207"/>
          <ac:spMkLst>
            <pc:docMk/>
            <pc:sldMk cId="2760453733" sldId="342"/>
            <ac:spMk id="11" creationId="{1CD6203B-E9C6-707A-4F36-B54D09FB0680}"/>
          </ac:spMkLst>
        </pc:spChg>
      </pc:sldChg>
      <pc:sldChg chg="modSp new mod">
        <pc:chgData name="Nichola Welton" userId="33867cc6-3c98-481e-a066-a55221f849bb" providerId="ADAL" clId="{02275B51-F27F-4EA8-A3AC-575C3EA3ABDC}" dt="2024-10-08T13:47:53.683" v="459"/>
        <pc:sldMkLst>
          <pc:docMk/>
          <pc:sldMk cId="2439513088" sldId="343"/>
        </pc:sldMkLst>
        <pc:spChg chg="mod">
          <ac:chgData name="Nichola Welton" userId="33867cc6-3c98-481e-a066-a55221f849bb" providerId="ADAL" clId="{02275B51-F27F-4EA8-A3AC-575C3EA3ABDC}" dt="2024-10-08T13:47:27.146" v="455" actId="27636"/>
          <ac:spMkLst>
            <pc:docMk/>
            <pc:sldMk cId="2439513088" sldId="343"/>
            <ac:spMk id="2" creationId="{09F9B22E-BE98-ECDB-0D30-19A32C63A3BC}"/>
          </ac:spMkLst>
        </pc:spChg>
        <pc:spChg chg="mod">
          <ac:chgData name="Nichola Welton" userId="33867cc6-3c98-481e-a066-a55221f849bb" providerId="ADAL" clId="{02275B51-F27F-4EA8-A3AC-575C3EA3ABDC}" dt="2024-10-08T13:47:53.683" v="459"/>
          <ac:spMkLst>
            <pc:docMk/>
            <pc:sldMk cId="2439513088" sldId="343"/>
            <ac:spMk id="3" creationId="{1738CAF4-DF6F-66FC-69BA-30A252A775AF}"/>
          </ac:spMkLst>
        </pc:spChg>
        <pc:spChg chg="mod">
          <ac:chgData name="Nichola Welton" userId="33867cc6-3c98-481e-a066-a55221f849bb" providerId="ADAL" clId="{02275B51-F27F-4EA8-A3AC-575C3EA3ABDC}" dt="2024-10-08T13:25:23.089" v="28" actId="207"/>
          <ac:spMkLst>
            <pc:docMk/>
            <pc:sldMk cId="2439513088" sldId="343"/>
            <ac:spMk id="4" creationId="{28CB7817-2249-0194-D92B-1E57019297C2}"/>
          </ac:spMkLst>
        </pc:spChg>
      </pc:sldChg>
      <pc:sldChg chg="modSp new mod">
        <pc:chgData name="Nichola Welton" userId="33867cc6-3c98-481e-a066-a55221f849bb" providerId="ADAL" clId="{02275B51-F27F-4EA8-A3AC-575C3EA3ABDC}" dt="2024-10-08T13:51:41.520" v="534" actId="207"/>
        <pc:sldMkLst>
          <pc:docMk/>
          <pc:sldMk cId="1554766606" sldId="344"/>
        </pc:sldMkLst>
        <pc:spChg chg="mod">
          <ac:chgData name="Nichola Welton" userId="33867cc6-3c98-481e-a066-a55221f849bb" providerId="ADAL" clId="{02275B51-F27F-4EA8-A3AC-575C3EA3ABDC}" dt="2024-10-08T13:51:41.520" v="534" actId="207"/>
          <ac:spMkLst>
            <pc:docMk/>
            <pc:sldMk cId="1554766606" sldId="344"/>
            <ac:spMk id="2" creationId="{1688391A-974E-0915-2758-C7C11F7ABCBC}"/>
          </ac:spMkLst>
        </pc:spChg>
        <pc:spChg chg="mod">
          <ac:chgData name="Nichola Welton" userId="33867cc6-3c98-481e-a066-a55221f849bb" providerId="ADAL" clId="{02275B51-F27F-4EA8-A3AC-575C3EA3ABDC}" dt="2024-10-08T13:37:27.588" v="181"/>
          <ac:spMkLst>
            <pc:docMk/>
            <pc:sldMk cId="1554766606" sldId="344"/>
            <ac:spMk id="3" creationId="{4838E23D-CB5A-2A54-E88F-E093651C8D1E}"/>
          </ac:spMkLst>
        </pc:spChg>
        <pc:spChg chg="mod">
          <ac:chgData name="Nichola Welton" userId="33867cc6-3c98-481e-a066-a55221f849bb" providerId="ADAL" clId="{02275B51-F27F-4EA8-A3AC-575C3EA3ABDC}" dt="2024-10-08T13:50:56.123" v="478" actId="207"/>
          <ac:spMkLst>
            <pc:docMk/>
            <pc:sldMk cId="1554766606" sldId="344"/>
            <ac:spMk id="4" creationId="{BDB4C3B1-3980-8270-3C4C-80333F72B0B4}"/>
          </ac:spMkLst>
        </pc:spChg>
      </pc:sldChg>
      <pc:sldChg chg="addSp delSp modSp new mod modClrScheme chgLayout">
        <pc:chgData name="Nichola Welton" userId="33867cc6-3c98-481e-a066-a55221f849bb" providerId="ADAL" clId="{02275B51-F27F-4EA8-A3AC-575C3EA3ABDC}" dt="2024-10-08T13:45:20.985" v="413" actId="207"/>
        <pc:sldMkLst>
          <pc:docMk/>
          <pc:sldMk cId="1145599672" sldId="345"/>
        </pc:sldMkLst>
        <pc:spChg chg="del mod ord">
          <ac:chgData name="Nichola Welton" userId="33867cc6-3c98-481e-a066-a55221f849bb" providerId="ADAL" clId="{02275B51-F27F-4EA8-A3AC-575C3EA3ABDC}" dt="2024-10-08T13:42:44.850" v="269" actId="700"/>
          <ac:spMkLst>
            <pc:docMk/>
            <pc:sldMk cId="1145599672" sldId="345"/>
            <ac:spMk id="2" creationId="{EF1F29BF-DBD1-530E-E801-B996630258AF}"/>
          </ac:spMkLst>
        </pc:spChg>
        <pc:spChg chg="del mod ord">
          <ac:chgData name="Nichola Welton" userId="33867cc6-3c98-481e-a066-a55221f849bb" providerId="ADAL" clId="{02275B51-F27F-4EA8-A3AC-575C3EA3ABDC}" dt="2024-10-08T13:42:44.850" v="269" actId="700"/>
          <ac:spMkLst>
            <pc:docMk/>
            <pc:sldMk cId="1145599672" sldId="345"/>
            <ac:spMk id="3" creationId="{3568DEAA-5688-DA8B-38DA-EDE6B11AE9BB}"/>
          </ac:spMkLst>
        </pc:spChg>
        <pc:spChg chg="add mod ord">
          <ac:chgData name="Nichola Welton" userId="33867cc6-3c98-481e-a066-a55221f849bb" providerId="ADAL" clId="{02275B51-F27F-4EA8-A3AC-575C3EA3ABDC}" dt="2024-10-08T13:43:21.294" v="278" actId="20577"/>
          <ac:spMkLst>
            <pc:docMk/>
            <pc:sldMk cId="1145599672" sldId="345"/>
            <ac:spMk id="4" creationId="{CCC51747-7F27-8688-80A7-41324686807D}"/>
          </ac:spMkLst>
        </pc:spChg>
        <pc:spChg chg="add mod ord">
          <ac:chgData name="Nichola Welton" userId="33867cc6-3c98-481e-a066-a55221f849bb" providerId="ADAL" clId="{02275B51-F27F-4EA8-A3AC-575C3EA3ABDC}" dt="2024-10-08T13:45:17.300" v="412" actId="27636"/>
          <ac:spMkLst>
            <pc:docMk/>
            <pc:sldMk cId="1145599672" sldId="345"/>
            <ac:spMk id="5" creationId="{5B526862-CB11-62E7-32FA-7B8A346D86FF}"/>
          </ac:spMkLst>
        </pc:spChg>
        <pc:spChg chg="add mod ord">
          <ac:chgData name="Nichola Welton" userId="33867cc6-3c98-481e-a066-a55221f849bb" providerId="ADAL" clId="{02275B51-F27F-4EA8-A3AC-575C3EA3ABDC}" dt="2024-10-08T13:45:20.985" v="413" actId="207"/>
          <ac:spMkLst>
            <pc:docMk/>
            <pc:sldMk cId="1145599672" sldId="345"/>
            <ac:spMk id="6" creationId="{E0701656-1404-15DF-06C3-C23214B15BD7}"/>
          </ac:spMkLst>
        </pc:spChg>
      </pc:sldChg>
      <pc:sldChg chg="new del">
        <pc:chgData name="Nichola Welton" userId="33867cc6-3c98-481e-a066-a55221f849bb" providerId="ADAL" clId="{02275B51-F27F-4EA8-A3AC-575C3EA3ABDC}" dt="2024-10-08T13:43:24.773" v="279" actId="47"/>
        <pc:sldMkLst>
          <pc:docMk/>
          <pc:sldMk cId="267005427" sldId="346"/>
        </pc:sldMkLst>
      </pc:sldChg>
      <pc:sldChg chg="modSp new mod">
        <pc:chgData name="Nichola Welton" userId="33867cc6-3c98-481e-a066-a55221f849bb" providerId="ADAL" clId="{02275B51-F27F-4EA8-A3AC-575C3EA3ABDC}" dt="2024-10-08T13:46:11.971" v="420" actId="207"/>
        <pc:sldMkLst>
          <pc:docMk/>
          <pc:sldMk cId="4224657640" sldId="346"/>
        </pc:sldMkLst>
        <pc:spChg chg="mod">
          <ac:chgData name="Nichola Welton" userId="33867cc6-3c98-481e-a066-a55221f849bb" providerId="ADAL" clId="{02275B51-F27F-4EA8-A3AC-575C3EA3ABDC}" dt="2024-10-08T13:45:49.218" v="417"/>
          <ac:spMkLst>
            <pc:docMk/>
            <pc:sldMk cId="4224657640" sldId="346"/>
            <ac:spMk id="2" creationId="{CB9F8D68-DAEA-4B8B-63D0-2869C45DC60E}"/>
          </ac:spMkLst>
        </pc:spChg>
        <pc:spChg chg="mod">
          <ac:chgData name="Nichola Welton" userId="33867cc6-3c98-481e-a066-a55221f849bb" providerId="ADAL" clId="{02275B51-F27F-4EA8-A3AC-575C3EA3ABDC}" dt="2024-10-08T13:45:57.050" v="418"/>
          <ac:spMkLst>
            <pc:docMk/>
            <pc:sldMk cId="4224657640" sldId="346"/>
            <ac:spMk id="3" creationId="{45134273-94B0-855B-0061-35C3A828D8E2}"/>
          </ac:spMkLst>
        </pc:spChg>
        <pc:spChg chg="mod">
          <ac:chgData name="Nichola Welton" userId="33867cc6-3c98-481e-a066-a55221f849bb" providerId="ADAL" clId="{02275B51-F27F-4EA8-A3AC-575C3EA3ABDC}" dt="2024-10-08T13:46:11.971" v="420" actId="207"/>
          <ac:spMkLst>
            <pc:docMk/>
            <pc:sldMk cId="4224657640" sldId="346"/>
            <ac:spMk id="4" creationId="{75BF9DE9-D2D8-5B57-6E0D-612C387AC7F9}"/>
          </ac:spMkLst>
        </pc:spChg>
      </pc:sldChg>
      <pc:sldChg chg="addSp delSp modSp new mod modClrScheme chgLayout">
        <pc:chgData name="Nichola Welton" userId="33867cc6-3c98-481e-a066-a55221f849bb" providerId="ADAL" clId="{02275B51-F27F-4EA8-A3AC-575C3EA3ABDC}" dt="2024-10-08T15:01:17.521" v="594" actId="113"/>
        <pc:sldMkLst>
          <pc:docMk/>
          <pc:sldMk cId="1539911756" sldId="347"/>
        </pc:sldMkLst>
        <pc:spChg chg="del mod ord">
          <ac:chgData name="Nichola Welton" userId="33867cc6-3c98-481e-a066-a55221f849bb" providerId="ADAL" clId="{02275B51-F27F-4EA8-A3AC-575C3EA3ABDC}" dt="2024-10-08T14:57:07.795" v="536" actId="700"/>
          <ac:spMkLst>
            <pc:docMk/>
            <pc:sldMk cId="1539911756" sldId="347"/>
            <ac:spMk id="2" creationId="{7C6B33A5-DEEF-A67A-1BE0-D153E13294BD}"/>
          </ac:spMkLst>
        </pc:spChg>
        <pc:spChg chg="del mod ord">
          <ac:chgData name="Nichola Welton" userId="33867cc6-3c98-481e-a066-a55221f849bb" providerId="ADAL" clId="{02275B51-F27F-4EA8-A3AC-575C3EA3ABDC}" dt="2024-10-08T14:57:07.795" v="536" actId="700"/>
          <ac:spMkLst>
            <pc:docMk/>
            <pc:sldMk cId="1539911756" sldId="347"/>
            <ac:spMk id="3" creationId="{1383FA86-B3F8-E794-7AD2-D2AA5DE3F9BB}"/>
          </ac:spMkLst>
        </pc:spChg>
        <pc:spChg chg="add del mod ord">
          <ac:chgData name="Nichola Welton" userId="33867cc6-3c98-481e-a066-a55221f849bb" providerId="ADAL" clId="{02275B51-F27F-4EA8-A3AC-575C3EA3ABDC}" dt="2024-10-08T14:57:17.049" v="537" actId="700"/>
          <ac:spMkLst>
            <pc:docMk/>
            <pc:sldMk cId="1539911756" sldId="347"/>
            <ac:spMk id="4" creationId="{BB7D712A-E1A4-5013-8419-0EBAAD42D8FF}"/>
          </ac:spMkLst>
        </pc:spChg>
        <pc:spChg chg="add del mod ord">
          <ac:chgData name="Nichola Welton" userId="33867cc6-3c98-481e-a066-a55221f849bb" providerId="ADAL" clId="{02275B51-F27F-4EA8-A3AC-575C3EA3ABDC}" dt="2024-10-08T14:57:17.049" v="537" actId="700"/>
          <ac:spMkLst>
            <pc:docMk/>
            <pc:sldMk cId="1539911756" sldId="347"/>
            <ac:spMk id="5" creationId="{F9E835DA-5E3C-73F9-B28A-A8CBE2AA3D8A}"/>
          </ac:spMkLst>
        </pc:spChg>
        <pc:spChg chg="add del mod ord">
          <ac:chgData name="Nichola Welton" userId="33867cc6-3c98-481e-a066-a55221f849bb" providerId="ADAL" clId="{02275B51-F27F-4EA8-A3AC-575C3EA3ABDC}" dt="2024-10-08T14:57:17.049" v="537" actId="700"/>
          <ac:spMkLst>
            <pc:docMk/>
            <pc:sldMk cId="1539911756" sldId="347"/>
            <ac:spMk id="6" creationId="{C4A861EF-632F-D7F0-8326-E78FBDF8885F}"/>
          </ac:spMkLst>
        </pc:spChg>
        <pc:spChg chg="add mod ord">
          <ac:chgData name="Nichola Welton" userId="33867cc6-3c98-481e-a066-a55221f849bb" providerId="ADAL" clId="{02275B51-F27F-4EA8-A3AC-575C3EA3ABDC}" dt="2024-10-08T15:01:17.521" v="594" actId="113"/>
          <ac:spMkLst>
            <pc:docMk/>
            <pc:sldMk cId="1539911756" sldId="347"/>
            <ac:spMk id="7" creationId="{4473A288-370C-FC50-0EDF-FFC536E30018}"/>
          </ac:spMkLst>
        </pc:spChg>
        <pc:spChg chg="add del mod ord">
          <ac:chgData name="Nichola Welton" userId="33867cc6-3c98-481e-a066-a55221f849bb" providerId="ADAL" clId="{02275B51-F27F-4EA8-A3AC-575C3EA3ABDC}" dt="2024-10-08T14:57:31.687" v="542"/>
          <ac:spMkLst>
            <pc:docMk/>
            <pc:sldMk cId="1539911756" sldId="347"/>
            <ac:spMk id="8" creationId="{429E8FE9-8B1D-36B2-CE28-CA8A9A1C156E}"/>
          </ac:spMkLst>
        </pc:spChg>
        <pc:spChg chg="add mod">
          <ac:chgData name="Nichola Welton" userId="33867cc6-3c98-481e-a066-a55221f849bb" providerId="ADAL" clId="{02275B51-F27F-4EA8-A3AC-575C3EA3ABDC}" dt="2024-10-08T14:57:27.443" v="540" actId="14100"/>
          <ac:spMkLst>
            <pc:docMk/>
            <pc:sldMk cId="1539911756" sldId="347"/>
            <ac:spMk id="10" creationId="{18D2E7D0-5C79-56CC-3034-46C20360E1F8}"/>
          </ac:spMkLst>
        </pc:spChg>
        <pc:spChg chg="add del mod">
          <ac:chgData name="Nichola Welton" userId="33867cc6-3c98-481e-a066-a55221f849bb" providerId="ADAL" clId="{02275B51-F27F-4EA8-A3AC-575C3EA3ABDC}" dt="2024-10-08T14:58:27.168" v="552" actId="478"/>
          <ac:spMkLst>
            <pc:docMk/>
            <pc:sldMk cId="1539911756" sldId="347"/>
            <ac:spMk id="12" creationId="{B8158B48-89F5-078E-9971-5D068AFC193E}"/>
          </ac:spMkLst>
        </pc:spChg>
        <pc:spChg chg="add del mod">
          <ac:chgData name="Nichola Welton" userId="33867cc6-3c98-481e-a066-a55221f849bb" providerId="ADAL" clId="{02275B51-F27F-4EA8-A3AC-575C3EA3ABDC}" dt="2024-10-08T14:58:44.656" v="553"/>
          <ac:spMkLst>
            <pc:docMk/>
            <pc:sldMk cId="1539911756" sldId="347"/>
            <ac:spMk id="13" creationId="{5E14F6F4-C09E-599A-73E3-ACC152594BBE}"/>
          </ac:spMkLst>
        </pc:spChg>
        <pc:graphicFrameChg chg="add mod">
          <ac:chgData name="Nichola Welton" userId="33867cc6-3c98-481e-a066-a55221f849bb" providerId="ADAL" clId="{02275B51-F27F-4EA8-A3AC-575C3EA3ABDC}" dt="2024-10-08T14:57:28.278" v="541"/>
          <ac:graphicFrameMkLst>
            <pc:docMk/>
            <pc:sldMk cId="1539911756" sldId="347"/>
            <ac:graphicFrameMk id="9" creationId="{194B854F-5B00-7121-B27B-8DE404508FA2}"/>
          </ac:graphicFrameMkLst>
        </pc:graphicFrameChg>
        <pc:graphicFrameChg chg="add del mod">
          <ac:chgData name="Nichola Welton" userId="33867cc6-3c98-481e-a066-a55221f849bb" providerId="ADAL" clId="{02275B51-F27F-4EA8-A3AC-575C3EA3ABDC}" dt="2024-10-08T14:58:27.168" v="552" actId="478"/>
          <ac:graphicFrameMkLst>
            <pc:docMk/>
            <pc:sldMk cId="1539911756" sldId="347"/>
            <ac:graphicFrameMk id="11" creationId="{B53AAD3D-BC8C-925B-086E-ED28E69F6F13}"/>
          </ac:graphicFrameMkLst>
        </pc:graphicFrameChg>
        <pc:graphicFrameChg chg="add mod modGraphic">
          <ac:chgData name="Nichola Welton" userId="33867cc6-3c98-481e-a066-a55221f849bb" providerId="ADAL" clId="{02275B51-F27F-4EA8-A3AC-575C3EA3ABDC}" dt="2024-10-08T15:00:15.477" v="571" actId="1076"/>
          <ac:graphicFrameMkLst>
            <pc:docMk/>
            <pc:sldMk cId="1539911756" sldId="347"/>
            <ac:graphicFrameMk id="14" creationId="{D1851D07-95A7-87EA-7414-73E974191106}"/>
          </ac:graphicFrameMkLst>
        </pc:graphicFrameChg>
      </pc:sldChg>
      <pc:sldChg chg="addSp delSp modSp new mod modClrScheme chgLayout">
        <pc:chgData name="Nichola Welton" userId="33867cc6-3c98-481e-a066-a55221f849bb" providerId="ADAL" clId="{02275B51-F27F-4EA8-A3AC-575C3EA3ABDC}" dt="2024-10-08T15:09:10.811" v="637" actId="20577"/>
        <pc:sldMkLst>
          <pc:docMk/>
          <pc:sldMk cId="3028710445" sldId="348"/>
        </pc:sldMkLst>
        <pc:spChg chg="del mod ord">
          <ac:chgData name="Nichola Welton" userId="33867cc6-3c98-481e-a066-a55221f849bb" providerId="ADAL" clId="{02275B51-F27F-4EA8-A3AC-575C3EA3ABDC}" dt="2024-10-08T15:07:08.518" v="596" actId="700"/>
          <ac:spMkLst>
            <pc:docMk/>
            <pc:sldMk cId="3028710445" sldId="348"/>
            <ac:spMk id="2" creationId="{4C024B19-108E-E96B-B882-12AE198CA044}"/>
          </ac:spMkLst>
        </pc:spChg>
        <pc:spChg chg="del mod ord">
          <ac:chgData name="Nichola Welton" userId="33867cc6-3c98-481e-a066-a55221f849bb" providerId="ADAL" clId="{02275B51-F27F-4EA8-A3AC-575C3EA3ABDC}" dt="2024-10-08T15:07:08.518" v="596" actId="700"/>
          <ac:spMkLst>
            <pc:docMk/>
            <pc:sldMk cId="3028710445" sldId="348"/>
            <ac:spMk id="3" creationId="{11B71138-B63E-9FB1-BD1A-1504628F8D31}"/>
          </ac:spMkLst>
        </pc:spChg>
        <pc:spChg chg="add del mod ord">
          <ac:chgData name="Nichola Welton" userId="33867cc6-3c98-481e-a066-a55221f849bb" providerId="ADAL" clId="{02275B51-F27F-4EA8-A3AC-575C3EA3ABDC}" dt="2024-10-08T15:07:37.677" v="602" actId="700"/>
          <ac:spMkLst>
            <pc:docMk/>
            <pc:sldMk cId="3028710445" sldId="348"/>
            <ac:spMk id="4" creationId="{4BCC2C7C-30E1-2AEA-F568-AAEAC57F9E9E}"/>
          </ac:spMkLst>
        </pc:spChg>
        <pc:spChg chg="add del mod ord">
          <ac:chgData name="Nichola Welton" userId="33867cc6-3c98-481e-a066-a55221f849bb" providerId="ADAL" clId="{02275B51-F27F-4EA8-A3AC-575C3EA3ABDC}" dt="2024-10-08T15:07:37.677" v="602" actId="700"/>
          <ac:spMkLst>
            <pc:docMk/>
            <pc:sldMk cId="3028710445" sldId="348"/>
            <ac:spMk id="5" creationId="{56685385-F5AC-B460-829E-EB5324EC2589}"/>
          </ac:spMkLst>
        </pc:spChg>
        <pc:spChg chg="add mod ord">
          <ac:chgData name="Nichola Welton" userId="33867cc6-3c98-481e-a066-a55221f849bb" providerId="ADAL" clId="{02275B51-F27F-4EA8-A3AC-575C3EA3ABDC}" dt="2024-10-08T15:07:48.357" v="605" actId="21"/>
          <ac:spMkLst>
            <pc:docMk/>
            <pc:sldMk cId="3028710445" sldId="348"/>
            <ac:spMk id="6" creationId="{05EE9047-32E9-267A-566C-126D0B78391E}"/>
          </ac:spMkLst>
        </pc:spChg>
        <pc:spChg chg="add del mod ord">
          <ac:chgData name="Nichola Welton" userId="33867cc6-3c98-481e-a066-a55221f849bb" providerId="ADAL" clId="{02275B51-F27F-4EA8-A3AC-575C3EA3ABDC}" dt="2024-10-08T15:07:40.399" v="603" actId="700"/>
          <ac:spMkLst>
            <pc:docMk/>
            <pc:sldMk cId="3028710445" sldId="348"/>
            <ac:spMk id="7" creationId="{B441A31D-6148-76C5-06F9-A1B44E2CBBF3}"/>
          </ac:spMkLst>
        </pc:spChg>
        <pc:spChg chg="add mod ord">
          <ac:chgData name="Nichola Welton" userId="33867cc6-3c98-481e-a066-a55221f849bb" providerId="ADAL" clId="{02275B51-F27F-4EA8-A3AC-575C3EA3ABDC}" dt="2024-10-08T15:09:10.811" v="637" actId="20577"/>
          <ac:spMkLst>
            <pc:docMk/>
            <pc:sldMk cId="3028710445" sldId="348"/>
            <ac:spMk id="8" creationId="{47F25260-27BB-3D0C-2EF0-995629D8A61B}"/>
          </ac:spMkLst>
        </pc:spChg>
      </pc:sldChg>
      <pc:sldChg chg="delSp modSp new mod">
        <pc:chgData name="Nichola Welton" userId="33867cc6-3c98-481e-a066-a55221f849bb" providerId="ADAL" clId="{02275B51-F27F-4EA8-A3AC-575C3EA3ABDC}" dt="2024-10-08T15:09:01.904" v="626" actId="27636"/>
        <pc:sldMkLst>
          <pc:docMk/>
          <pc:sldMk cId="1075693435" sldId="349"/>
        </pc:sldMkLst>
        <pc:spChg chg="del">
          <ac:chgData name="Nichola Welton" userId="33867cc6-3c98-481e-a066-a55221f849bb" providerId="ADAL" clId="{02275B51-F27F-4EA8-A3AC-575C3EA3ABDC}" dt="2024-10-08T15:08:49.212" v="620" actId="478"/>
          <ac:spMkLst>
            <pc:docMk/>
            <pc:sldMk cId="1075693435" sldId="349"/>
            <ac:spMk id="2" creationId="{25B423F6-9439-DEFA-6649-EB3F31B8A959}"/>
          </ac:spMkLst>
        </pc:spChg>
        <pc:spChg chg="mod">
          <ac:chgData name="Nichola Welton" userId="33867cc6-3c98-481e-a066-a55221f849bb" providerId="ADAL" clId="{02275B51-F27F-4EA8-A3AC-575C3EA3ABDC}" dt="2024-10-08T15:09:01.904" v="626" actId="27636"/>
          <ac:spMkLst>
            <pc:docMk/>
            <pc:sldMk cId="1075693435" sldId="349"/>
            <ac:spMk id="3" creationId="{A0507979-45F8-FC50-94CE-D6C64B7B6F1F}"/>
          </ac:spMkLst>
        </pc:spChg>
      </pc:sldChg>
      <pc:sldChg chg="new del">
        <pc:chgData name="Nichola Welton" userId="33867cc6-3c98-481e-a066-a55221f849bb" providerId="ADAL" clId="{02275B51-F27F-4EA8-A3AC-575C3EA3ABDC}" dt="2024-10-08T15:11:10.952" v="640" actId="47"/>
        <pc:sldMkLst>
          <pc:docMk/>
          <pc:sldMk cId="2175416761" sldId="350"/>
        </pc:sldMkLst>
      </pc:sldChg>
      <pc:sldChg chg="addSp delSp modSp new mod">
        <pc:chgData name="Nichola Welton" userId="33867cc6-3c98-481e-a066-a55221f849bb" providerId="ADAL" clId="{02275B51-F27F-4EA8-A3AC-575C3EA3ABDC}" dt="2024-10-08T15:11:53.285" v="645" actId="20577"/>
        <pc:sldMkLst>
          <pc:docMk/>
          <pc:sldMk cId="1316769633" sldId="351"/>
        </pc:sldMkLst>
        <pc:spChg chg="mod">
          <ac:chgData name="Nichola Welton" userId="33867cc6-3c98-481e-a066-a55221f849bb" providerId="ADAL" clId="{02275B51-F27F-4EA8-A3AC-575C3EA3ABDC}" dt="2024-10-08T15:11:53.285" v="645" actId="20577"/>
          <ac:spMkLst>
            <pc:docMk/>
            <pc:sldMk cId="1316769633" sldId="351"/>
            <ac:spMk id="2" creationId="{E6F5F935-8BDD-06BC-CC57-5667EFEDFDBB}"/>
          </ac:spMkLst>
        </pc:spChg>
        <pc:spChg chg="add del">
          <ac:chgData name="Nichola Welton" userId="33867cc6-3c98-481e-a066-a55221f849bb" providerId="ADAL" clId="{02275B51-F27F-4EA8-A3AC-575C3EA3ABDC}" dt="2024-10-08T15:11:30.490" v="642" actId="22"/>
          <ac:spMkLst>
            <pc:docMk/>
            <pc:sldMk cId="1316769633" sldId="351"/>
            <ac:spMk id="5" creationId="{FECD638B-0C7A-B6E3-701D-D4E75EFAF5E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B90BE2-7410-40CD-A597-2E17B33995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42BE88E4-18F6-4EFF-91EE-3F7E3B13EE79}">
      <dgm:prSet/>
      <dgm:spPr/>
      <dgm:t>
        <a:bodyPr/>
        <a:lstStyle/>
        <a:p>
          <a:r>
            <a:rPr lang="en-GB" dirty="0"/>
            <a:t>Your individual programme manager will set your deadline please discuss with them: See moodle page  </a:t>
          </a:r>
          <a:endParaRPr lang="cy-GB" dirty="0"/>
        </a:p>
      </dgm:t>
    </dgm:pt>
    <dgm:pt modelId="{88AE0A47-08D3-4C63-A26A-03DC5622D465}" type="parTrans" cxnId="{E6F47DD3-93CF-4D40-92DD-EB61087D840C}">
      <dgm:prSet/>
      <dgm:spPr/>
      <dgm:t>
        <a:bodyPr/>
        <a:lstStyle/>
        <a:p>
          <a:endParaRPr lang="cy-GB"/>
        </a:p>
      </dgm:t>
    </dgm:pt>
    <dgm:pt modelId="{D052CD0C-1877-4C35-B423-F4601971D064}" type="sibTrans" cxnId="{E6F47DD3-93CF-4D40-92DD-EB61087D840C}">
      <dgm:prSet/>
      <dgm:spPr/>
      <dgm:t>
        <a:bodyPr/>
        <a:lstStyle/>
        <a:p>
          <a:endParaRPr lang="cy-GB"/>
        </a:p>
      </dgm:t>
    </dgm:pt>
    <dgm:pt modelId="{F012ACF4-8E8E-4884-A81D-0BBD11624456}" type="pres">
      <dgm:prSet presAssocID="{12B90BE2-7410-40CD-A597-2E17B33995FC}" presName="linear" presStyleCnt="0">
        <dgm:presLayoutVars>
          <dgm:animLvl val="lvl"/>
          <dgm:resizeHandles val="exact"/>
        </dgm:presLayoutVars>
      </dgm:prSet>
      <dgm:spPr/>
    </dgm:pt>
    <dgm:pt modelId="{2524BF93-DBA4-4A10-AD9E-98D340E59D4C}" type="pres">
      <dgm:prSet presAssocID="{42BE88E4-18F6-4EFF-91EE-3F7E3B13EE79}" presName="parentText" presStyleLbl="node1" presStyleIdx="0" presStyleCnt="1" custLinFactNeighborY="-881">
        <dgm:presLayoutVars>
          <dgm:chMax val="0"/>
          <dgm:bulletEnabled val="1"/>
        </dgm:presLayoutVars>
      </dgm:prSet>
      <dgm:spPr/>
    </dgm:pt>
  </dgm:ptLst>
  <dgm:cxnLst>
    <dgm:cxn modelId="{CA2ACB6D-F928-4B7F-976C-55019FB08627}" type="presOf" srcId="{42BE88E4-18F6-4EFF-91EE-3F7E3B13EE79}" destId="{2524BF93-DBA4-4A10-AD9E-98D340E59D4C}" srcOrd="0" destOrd="0" presId="urn:microsoft.com/office/officeart/2005/8/layout/vList2"/>
    <dgm:cxn modelId="{85659EB8-9756-452B-97C7-BBE0E73677BE}" type="presOf" srcId="{12B90BE2-7410-40CD-A597-2E17B33995FC}" destId="{F012ACF4-8E8E-4884-A81D-0BBD11624456}" srcOrd="0" destOrd="0" presId="urn:microsoft.com/office/officeart/2005/8/layout/vList2"/>
    <dgm:cxn modelId="{E6F47DD3-93CF-4D40-92DD-EB61087D840C}" srcId="{12B90BE2-7410-40CD-A597-2E17B33995FC}" destId="{42BE88E4-18F6-4EFF-91EE-3F7E3B13EE79}" srcOrd="0" destOrd="0" parTransId="{88AE0A47-08D3-4C63-A26A-03DC5622D465}" sibTransId="{D052CD0C-1877-4C35-B423-F4601971D064}"/>
    <dgm:cxn modelId="{3DB67C47-2E51-4F4B-BD11-8093720E7C4F}" type="presParOf" srcId="{F012ACF4-8E8E-4884-A81D-0BBD11624456}" destId="{2524BF93-DBA4-4A10-AD9E-98D340E59D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6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6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6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6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4" presStyleCnt="6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5" presStyleCnt="6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4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5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7F2D29AD-B123-45EE-AEC6-3AB6E7E58A5F}" type="presParOf" srcId="{A7DEC131-D7F2-4D59-ABB1-403D94ECC01B}" destId="{68C81091-6FEC-4214-9DBE-769AA7B2FA6E}" srcOrd="8" destOrd="0" presId="urn:microsoft.com/office/officeart/2005/8/layout/default"/>
    <dgm:cxn modelId="{61E8A56A-08CD-49B6-81FC-06F9208BF24B}" type="presParOf" srcId="{A7DEC131-D7F2-4D59-ABB1-403D94ECC01B}" destId="{9FF38225-01CC-49D3-8778-0DF5A93FD2D8}" srcOrd="9" destOrd="0" presId="urn:microsoft.com/office/officeart/2005/8/layout/default"/>
    <dgm:cxn modelId="{7D2EE3C5-8834-4815-A4F1-6EF8740672D5}" type="presParOf" srcId="{A7DEC131-D7F2-4D59-ABB1-403D94ECC01B}" destId="{00F513D4-2023-4B68-9EAC-8477225FB58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6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6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6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6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4" presStyleCnt="6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5" presStyleCnt="6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5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4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7C455947-8661-41DD-99E8-E29930D159DA}" type="presParOf" srcId="{47464F2E-34F0-41F8-89CB-2A0C288B6FF1}" destId="{3D57761D-56F2-444D-9BF0-5D41E3B5D841}" srcOrd="8" destOrd="0" presId="urn:microsoft.com/office/officeart/2005/8/layout/default"/>
    <dgm:cxn modelId="{6B00845E-0AE2-4315-9EFC-6AD145C5E933}" type="presParOf" srcId="{47464F2E-34F0-41F8-89CB-2A0C288B6FF1}" destId="{5CBE4C09-848F-47E7-A66F-10DD705AA187}" srcOrd="9" destOrd="0" presId="urn:microsoft.com/office/officeart/2005/8/layout/default"/>
    <dgm:cxn modelId="{C97AD684-7D5A-40F8-954C-0A68157FEC43}" type="presParOf" srcId="{47464F2E-34F0-41F8-89CB-2A0C288B6FF1}" destId="{234F82C1-3E28-4EDA-88B0-339799AD28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/>
            <a:t>SEE DISSERTATION HANDBOOK ON MOODLE </a:t>
          </a:r>
          <a:endParaRPr lang="en-GB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X="0" custLinFactNeighborY="-2142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 dirty="0"/>
            <a:t>GWELER LLAWLYFR Y TRAETHAWD HIR AR MOODLE </a:t>
          </a:r>
          <a:endParaRPr lang="en-GB" dirty="0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X="-8374" custLinFactNeighborX="-100000" custLinFactNeighborY="-6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/>
            <a:t>Fel arfer ni dderbynnir traethodau hir i’w hasesu oni bai iddynt fod trwy broses o oruchwyliaeth gan diwtor.</a:t>
          </a:r>
          <a:endParaRPr lang="en-GB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</dgm:pt>
    <dgm:pt modelId="{CB2D5975-7574-42BD-9B6D-DDA10067184C}" type="pres">
      <dgm:prSet presAssocID="{B9D948BE-1C73-45CC-A1C2-18B83703E2BD}" presName="rootConnector" presStyleLbl="node1" presStyleIdx="0" presStyleCnt="2"/>
      <dgm:spPr/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</dgm:pt>
    <dgm:pt modelId="{52D1A864-0A5D-4622-886E-91BC5ED794B7}" type="pres">
      <dgm:prSet presAssocID="{FF26BB2F-7927-4ED3-B72E-4384334C6286}" presName="rootConnector" presStyleLbl="node1" presStyleIdx="1" presStyleCnt="2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</a:t>
          </a:r>
          <a:r>
            <a:rPr lang="en-GB" baseline="0" dirty="0"/>
            <a:t> are your expectations? </a:t>
          </a:r>
          <a:endParaRPr lang="en-GB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cy-GB" noProof="0" dirty="0"/>
            <a:t>Eglur ac â Ffocws, mae hwn yn brosiect ar raddfa fach. 15,000 o eiriau: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cy-GB" noProof="0" dirty="0"/>
            <a:t>Cwestiwn Ymchwil / Mater 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cy-GB" noProof="0" dirty="0"/>
            <a:t>Nod (Beth rydych yn gobeithio ei gyflawni)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cy-GB" noProof="0" dirty="0"/>
            <a:t>Amcanion - 4 ar y mwyaf (Sut byddwch yn cyflawni) eich nod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 custT="1"/>
      <dgm:spPr/>
      <dgm:t>
        <a:bodyPr/>
        <a:lstStyle/>
        <a:p>
          <a:pPr rtl="0"/>
          <a:r>
            <a:rPr lang="cy-GB" sz="3000" noProof="0" dirty="0"/>
            <a:t>Adolygiad Llenyddiaeth neu Astudiaeth Empirig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cy-GB" noProof="0" dirty="0"/>
            <a:t>Methodoleg </a:t>
          </a:r>
        </a:p>
      </dgm:t>
    </dgm:pt>
    <dgm:pt modelId="{30CBF7D4-4D51-46D3-975F-50FFED9A9BBA}" type="parTrans" cxnId="{BCC8A29E-7F35-4402-A77D-1466B998F92D}">
      <dgm:prSet/>
      <dgm:spPr/>
      <dgm:t>
        <a:bodyPr/>
        <a:lstStyle/>
        <a:p>
          <a:endParaRPr lang="cy-GB"/>
        </a:p>
      </dgm:t>
    </dgm:pt>
    <dgm:pt modelId="{ED9514CE-11FE-4D23-851E-A860A58462F2}" type="sibTrans" cxnId="{BCC8A29E-7F35-4402-A77D-1466B998F92D}">
      <dgm:prSet/>
      <dgm:spPr/>
      <dgm:t>
        <a:bodyPr/>
        <a:lstStyle/>
        <a:p>
          <a:endParaRPr lang="cy-GB"/>
        </a:p>
      </dgm:t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cy-GB" b="1" noProof="0" dirty="0"/>
            <a:t>Nod</a:t>
          </a:r>
          <a:r>
            <a:rPr lang="cy-GB" noProof="0" dirty="0"/>
            <a:t> =  beth rydych yn gobeithio ei gyflawni.</a:t>
          </a:r>
          <a:r>
            <a:rPr lang="cy-GB" b="1" noProof="0" dirty="0"/>
            <a:t> </a:t>
          </a:r>
          <a:endParaRPr lang="cy-GB" noProof="0" dirty="0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cy-GB" b="0" noProof="0" dirty="0"/>
            <a:t>Mae</a:t>
          </a:r>
          <a:r>
            <a:rPr lang="cy-GB" b="1" noProof="0" dirty="0"/>
            <a:t> nodau </a:t>
          </a:r>
          <a:r>
            <a:rPr lang="cy-GB" b="0" noProof="0" dirty="0"/>
            <a:t>yn ddatganiadau o fwriad</a:t>
          </a:r>
          <a:r>
            <a:rPr lang="cy-GB" noProof="0" dirty="0"/>
            <a:t>. Fel arfer maent yn cael eu hysgrifennu mewn termau eang. Maent yn gosod allan beth rydych yn gobeithio ei gyflawni ar ddiwedd y prosiect.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cy-GB" b="1" noProof="0" dirty="0"/>
            <a:t>Amcan</a:t>
          </a:r>
          <a:r>
            <a:rPr lang="cy-GB" noProof="0" dirty="0"/>
            <a:t> = y cam(</a:t>
          </a:r>
          <a:r>
            <a:rPr lang="cy-GB" noProof="1"/>
            <a:t>au</a:t>
          </a:r>
          <a:r>
            <a:rPr lang="cy-GB" noProof="0" dirty="0"/>
            <a:t>) byddwch yn eu cymryd er mwyn cyflawni’r nod.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cy-GB" b="0" noProof="0" dirty="0"/>
            <a:t>Dylai</a:t>
          </a:r>
          <a:r>
            <a:rPr lang="cy-GB" b="1" noProof="0" dirty="0"/>
            <a:t> amcanion,</a:t>
          </a:r>
          <a:r>
            <a:rPr lang="cy-GB" noProof="0" dirty="0"/>
            <a:t> ar y llaw arall, fod yn ddatganiadau penodol sy’n diffinio deilliannau mesuradwy, e.e. pa gamau a gymerir i gyflawni’r deilliant/Nod a ddymunir.</a:t>
          </a:r>
          <a:br>
            <a:rPr lang="cy-GB" noProof="0" dirty="0"/>
          </a:br>
          <a:r>
            <a:rPr lang="cy-GB" noProof="0" dirty="0"/>
            <a:t>Wrth ysgrifennu’ch amcanion ceisiwch ddefnyddio datganiadau cadarn, cadarnhaol.</a:t>
          </a:r>
          <a:br>
            <a:rPr lang="cy-GB" noProof="0" dirty="0"/>
          </a:br>
          <a:endParaRPr lang="cy-GB" noProof="0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cy-GB" noProof="0" dirty="0"/>
            <a:t>Dylai amcanion hefyd fod yn rhai C.A.M.P.U.S. - sy’n golygu y dylent fod fel a ganlyn: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cy-GB" b="1" noProof="0" dirty="0"/>
            <a:t>Cyraeddadwy – </a:t>
          </a:r>
          <a:r>
            <a:rPr lang="cy-GB" b="0" noProof="0" dirty="0"/>
            <a:t>Peidiwch â cheisio gwneud gormod – mae amcan llai uchelgeisiol ond un a gwblhawyd, yn well nag un sy’n or-uchelgeisiol nad oes modd ei gyflawni. 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C522BBEC-D767-44C2-8DFF-2F2DB98DB43B}">
      <dgm:prSet/>
      <dgm:spPr/>
      <dgm:t>
        <a:bodyPr/>
        <a:lstStyle/>
        <a:p>
          <a:r>
            <a:rPr lang="cy-GB" b="1" noProof="0" dirty="0"/>
            <a:t>Amserol- </a:t>
          </a:r>
          <a:r>
            <a:rPr lang="cy-GB" b="0" noProof="0" dirty="0"/>
            <a:t>pennu pryd mae angen cwblhau pob cam. Oes amser yn eich amserlen i ganiatáu am oedi annisgwyl? </a:t>
          </a:r>
          <a:endParaRPr lang="cy-GB" noProof="0" dirty="0"/>
        </a:p>
      </dgm:t>
    </dgm:pt>
    <dgm:pt modelId="{603E4501-07C8-491F-A629-F5F6D72E4B0A}" type="parTrans" cxnId="{7F71EFF6-1D1B-428D-9278-FEBDA1622E1B}">
      <dgm:prSet/>
      <dgm:spPr/>
    </dgm:pt>
    <dgm:pt modelId="{E0D8700B-A46D-4769-A7D7-139975AD34A9}" type="sibTrans" cxnId="{7F71EFF6-1D1B-428D-9278-FEBDA1622E1B}">
      <dgm:prSet/>
      <dgm:spPr/>
    </dgm:pt>
    <dgm:pt modelId="{762C89F6-92B0-4A76-822D-01A1385BDD26}">
      <dgm:prSet/>
      <dgm:spPr/>
      <dgm:t>
        <a:bodyPr/>
        <a:lstStyle/>
        <a:p>
          <a:r>
            <a:rPr lang="cy-GB" b="1" noProof="0" dirty="0"/>
            <a:t>Mesuradwy – </a:t>
          </a:r>
          <a:r>
            <a:rPr lang="cy-GB" b="0" noProof="0" dirty="0"/>
            <a:t>byddwch yn gwybod pan fyddwch wedi cyrraedd eich nod</a:t>
          </a:r>
          <a:endParaRPr lang="cy-GB" noProof="0" dirty="0"/>
        </a:p>
      </dgm:t>
    </dgm:pt>
    <dgm:pt modelId="{3CDE8808-43D3-4A94-8C6C-CDE6EC96241E}" type="parTrans" cxnId="{C218BA35-AA45-4CA8-9DC5-175BB0B1FCA5}">
      <dgm:prSet/>
      <dgm:spPr/>
    </dgm:pt>
    <dgm:pt modelId="{C9E15571-E48E-4691-BC20-A95353D8EDFD}" type="sibTrans" cxnId="{C218BA35-AA45-4CA8-9DC5-175BB0B1FCA5}">
      <dgm:prSet/>
      <dgm:spPr/>
    </dgm:pt>
    <dgm:pt modelId="{0088C14C-E367-4B73-AF77-15A2A8A4C0FE}">
      <dgm:prSet/>
      <dgm:spPr/>
      <dgm:t>
        <a:bodyPr/>
        <a:lstStyle/>
        <a:p>
          <a:r>
            <a:rPr lang="cy-GB" b="1" noProof="0" dirty="0"/>
            <a:t>Uchelgeisiol a Synhwyrol </a:t>
          </a:r>
          <a:r>
            <a:rPr lang="cy-GB" noProof="0" dirty="0"/>
            <a:t>– oes gennych yr adnoddau angenrheidiol i gyflawni’r amcan – amser, arian, sgiliau, ac ati.</a:t>
          </a:r>
        </a:p>
      </dgm:t>
    </dgm:pt>
    <dgm:pt modelId="{85A03C24-87F0-4395-BE72-82F47A139EF7}" type="parTrans" cxnId="{5B7A2701-EF17-4C41-BD95-6A24F62371A9}">
      <dgm:prSet/>
      <dgm:spPr/>
    </dgm:pt>
    <dgm:pt modelId="{16EDAC5E-0160-484D-BCB5-9A229C79715D}" type="sibTrans" cxnId="{5B7A2701-EF17-4C41-BD95-6A24F62371A9}">
      <dgm:prSet/>
      <dgm:spPr/>
    </dgm:pt>
    <dgm:pt modelId="{07DCC56D-5147-415E-B4F3-ACBD2EB5896B}">
      <dgm:prSet/>
      <dgm:spPr/>
      <dgm:t>
        <a:bodyPr/>
        <a:lstStyle/>
        <a:p>
          <a:r>
            <a:rPr lang="cy-GB" b="1" noProof="0" dirty="0"/>
            <a:t>Penodol </a:t>
          </a:r>
          <a:r>
            <a:rPr lang="cy-GB" noProof="0" dirty="0"/>
            <a:t>– byddwch yn benodol ynghylch beth rydych yn mynd i’w wneud</a:t>
          </a:r>
        </a:p>
      </dgm:t>
    </dgm:pt>
    <dgm:pt modelId="{04438EBD-BF02-45EB-A7CC-E96DD18984C0}" type="parTrans" cxnId="{FECFC20E-BA11-4F66-8539-97517781EF94}">
      <dgm:prSet/>
      <dgm:spPr/>
    </dgm:pt>
    <dgm:pt modelId="{69D4AAE4-0275-422A-A566-2B032E41996D}" type="sibTrans" cxnId="{FECFC20E-BA11-4F66-8539-97517781EF94}">
      <dgm:prSet/>
      <dgm:spPr/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B7A2701-EF17-4C41-BD95-6A24F62371A9}" srcId="{EEDF834D-FD42-429B-8210-B50A683490DA}" destId="{0088C14C-E367-4B73-AF77-15A2A8A4C0FE}" srcOrd="4" destOrd="0" parTransId="{85A03C24-87F0-4395-BE72-82F47A139EF7}" sibTransId="{16EDAC5E-0160-484D-BCB5-9A229C79715D}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FECFC20E-BA11-4F66-8539-97517781EF94}" srcId="{EEDF834D-FD42-429B-8210-B50A683490DA}" destId="{07DCC56D-5147-415E-B4F3-ACBD2EB5896B}" srcOrd="3" destOrd="0" parTransId="{04438EBD-BF02-45EB-A7CC-E96DD18984C0}" sibTransId="{69D4AAE4-0275-422A-A566-2B032E41996D}"/>
    <dgm:cxn modelId="{C218BA35-AA45-4CA8-9DC5-175BB0B1FCA5}" srcId="{EEDF834D-FD42-429B-8210-B50A683490DA}" destId="{762C89F6-92B0-4A76-822D-01A1385BDD26}" srcOrd="2" destOrd="0" parTransId="{3CDE8808-43D3-4A94-8C6C-CDE6EC96241E}" sibTransId="{C9E15571-E48E-4691-BC20-A95353D8EDFD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165963BA-3BDA-4DFE-893A-143364B554C5}" type="presOf" srcId="{C522BBEC-D767-44C2-8DFF-2F2DB98DB43B}" destId="{EA3A4DB9-7752-4C4E-85E8-4D5579DA2A9D}" srcOrd="0" destOrd="1" presId="urn:microsoft.com/office/officeart/2005/8/layout/chevron2"/>
    <dgm:cxn modelId="{E799D0C6-6142-47B5-B008-EA514965E523}" type="presOf" srcId="{07DCC56D-5147-415E-B4F3-ACBD2EB5896B}" destId="{EA3A4DB9-7752-4C4E-85E8-4D5579DA2A9D}" srcOrd="0" destOrd="3" presId="urn:microsoft.com/office/officeart/2005/8/layout/chevron2"/>
    <dgm:cxn modelId="{BED147D7-4841-4745-94FE-AD89C09E9121}" type="presOf" srcId="{0088C14C-E367-4B73-AF77-15A2A8A4C0FE}" destId="{EA3A4DB9-7752-4C4E-85E8-4D5579DA2A9D}" srcOrd="0" destOrd="4" presId="urn:microsoft.com/office/officeart/2005/8/layout/chevron2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88CD5DF5-95AA-45D1-A7BC-6409A39DCE6F}" type="presOf" srcId="{762C89F6-92B0-4A76-822D-01A1385BDD26}" destId="{EA3A4DB9-7752-4C4E-85E8-4D5579DA2A9D}" srcOrd="0" destOrd="2" presId="urn:microsoft.com/office/officeart/2005/8/layout/chevron2"/>
    <dgm:cxn modelId="{7F71EFF6-1D1B-428D-9278-FEBDA1622E1B}" srcId="{EEDF834D-FD42-429B-8210-B50A683490DA}" destId="{C522BBEC-D767-44C2-8DFF-2F2DB98DB43B}" srcOrd="1" destOrd="0" parTransId="{603E4501-07C8-491F-A629-F5F6D72E4B0A}" sibTransId="{E0D8700B-A46D-4769-A7D7-139975AD34A9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cy-GB" noProof="0" dirty="0"/>
            <a:t>Paratowch eich cynnig ymchwil (neu ei fireinio os ydych yn defnyddio’r hyn a ddatblygwyd ar gyfer y modwl ymchwil</a:t>
          </a:r>
          <a:r>
            <a:rPr lang="en-GB" dirty="0"/>
            <a:t>).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cy-GB" noProof="0" dirty="0"/>
            <a:t>Mae’n debygol y bydd hyn yn cynnwys gorfod gwneud ymchwil cychwynnol ynghylch eich pwnc a’ch methodoleg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cy-GB" noProof="0" dirty="0"/>
            <a:t>Gallwch ddefnyddio tudalen gyntaf eich ffurflen Foeseg fel eich cynnig ymchwil 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 dirty="0"/>
            <a:t>RHAID CAEL CYMERADWYAETH FOESEGOL CYN I CHI DDECHRAU EICH TRAETHAWD HIR, MAE HYN YN CYNNWYS GWNEUD ADOLYGIAD LLENYDDIAETH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 dirty="0"/>
            <a:t>NI ELLIR CASGLU UNRHYW DDATA EMPIRIG TAN I CHI GAEL CYMERADWYAETH FOESEGOL 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cy-GB" noProof="0" dirty="0"/>
            <a:t>Os nad oes cymeradwyaeth y Pwyllgor Moeseg gennych, ystyrir bod hynny’n gamymddwyn academaidd (gweler Rheoliadau’r Brifysgol)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/>
            <a:t>YOU HAVE TO HAVE ETHICAL APPROVAL BEFORE YOU START YOUR DISSERTION, THIS INCLUDES UNDERTAKING A LITERATURE REVIEW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cy-GB" noProof="0" dirty="0"/>
            <a:t>Mae’n syniad da cyflwyno’ch Ffurflen Foeseg i’r Pwyllgor Moeseg yn gynnar, ar ddechrau’r flwyddyn academaidd!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cy-GB" noProof="0" dirty="0"/>
            <a:t>Efallai bydd y pwyllgor moeseg yn dychwelyd eich ffurflen atoch i’w newid a’i diwygio,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cy-GB" noProof="0" dirty="0"/>
            <a:t>Gall hyn fod yn siomedig, ond mae’n bwysig cofio bydd yr ymchwil yn adlewyrchu ar y Brifysgol ac felly rhaid iddo fod o’r safon uchaf.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cy-GB" noProof="0" dirty="0"/>
            <a:t>Rhaid i’r ffurflen gael ei chymeradwyo a’i chyflwyno gan eich Goruchwyliwr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cy-GB" noProof="0" dirty="0"/>
            <a:t>Ewch i’r oruchwyliaeth yn rheolaidd: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cy-GB" noProof="0" dirty="0"/>
            <a:t>Cytunwch ar ddyddiadau gyda’r goruchwyliwr a chadw atynt, gall hyn helpu gyda’ch cynllunio</a:t>
          </a:r>
          <a:r>
            <a:rPr lang="en-GB" dirty="0"/>
            <a:t>…GWELER Y LEFEL A’R CONTRACT GORUCHWYLIO / AMSERLEN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cy-GB" noProof="0" dirty="0"/>
            <a:t>Trafodwch ddisgwyliadau gyda’ch goruchwyliwr:  sut byddai’r ddau ohonoch yn hoffi gweithio gyda’ch gilydd…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</a:t>
          </a:r>
          <a:r>
            <a:rPr lang="cy-GB" noProof="0" dirty="0"/>
            <a:t>.e. pryd fyddent yn hoffi i waith gael ei gyflwyno i’w adolygu, pa fath o adborth sydd ei angen arnoch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cy-GB" noProof="0" dirty="0"/>
            <a:t>Byddwch yn barod</a:t>
          </a:r>
          <a:r>
            <a:rPr lang="en-GB" dirty="0"/>
            <a:t>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cy-GB" noProof="0" dirty="0"/>
            <a:t>Dewch gydag agenda eglur neu set o gwestiynau yr hoffech gael cyngor yn eu cylch…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cy-GB" noProof="0" dirty="0"/>
            <a:t>Sicrhewch eich bod yn anfon eich gwaith at eich goruchwyliwr gydag amser i adolygu eich gwaith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cy-GB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cy-GB" noProof="0" dirty="0"/>
            <a:t>Cyfathrebwch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cy-GB" noProof="0" dirty="0"/>
            <a:t>Cadwch mewn cysylltiad, peidiwch â chladdu’ch pen yn y tywod os bydd gennych unrhyw anawsterau…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cy-GB" noProof="0" dirty="0"/>
            <a:t>Meddyliwch beth hoffech ei chael o’r broses oruchwylio…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cy-GB" noProof="0" dirty="0"/>
            <a:t>Ni all eich goruchwyliwr ysgrifennu’r traethawd hir drosoch chi ond gall eich cefnogi’n llawn i fod yn llwyddiannus</a:t>
          </a:r>
          <a:r>
            <a:rPr lang="en-GB" dirty="0"/>
            <a:t>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cy-GB" dirty="0"/>
            <a:t>Grwpiau, Cwestiynau</a:t>
          </a:r>
        </a:p>
        <a:p>
          <a:r>
            <a:rPr lang="en-GB" dirty="0"/>
            <a:t>Groups 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BF93-DBA4-4A10-AD9E-98D340E59D4C}">
      <dsp:nvSpPr>
        <dsp:cNvPr id="0" name=""/>
        <dsp:cNvSpPr/>
      </dsp:nvSpPr>
      <dsp:spPr>
        <a:xfrm>
          <a:off x="0" y="15"/>
          <a:ext cx="3867150" cy="374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Your individual programme manager will set your deadline please discuss with them: See moodle page  </a:t>
          </a:r>
          <a:endParaRPr lang="cy-GB" sz="3200" kern="1200" dirty="0"/>
        </a:p>
      </dsp:txBody>
      <dsp:txXfrm>
        <a:off x="182767" y="182782"/>
        <a:ext cx="3501616" cy="3378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72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Abstract </a:t>
          </a:r>
        </a:p>
      </dsp:txBody>
      <dsp:txXfrm>
        <a:off x="472" y="120943"/>
        <a:ext cx="1841050" cy="1104630"/>
      </dsp:txXfrm>
    </dsp:sp>
    <dsp:sp modelId="{08774544-D9FE-4263-A1E6-A89225A39295}">
      <dsp:nvSpPr>
        <dsp:cNvPr id="0" name=""/>
        <dsp:cNvSpPr/>
      </dsp:nvSpPr>
      <dsp:spPr>
        <a:xfrm>
          <a:off x="2025627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Contents </a:t>
          </a:r>
        </a:p>
      </dsp:txBody>
      <dsp:txXfrm>
        <a:off x="2025627" y="120943"/>
        <a:ext cx="1841050" cy="1104630"/>
      </dsp:txXfrm>
    </dsp:sp>
    <dsp:sp modelId="{C0DE8C18-0185-4A75-88C5-B1C0FD029DAE}">
      <dsp:nvSpPr>
        <dsp:cNvPr id="0" name=""/>
        <dsp:cNvSpPr/>
      </dsp:nvSpPr>
      <dsp:spPr>
        <a:xfrm>
          <a:off x="472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Introduction </a:t>
          </a:r>
        </a:p>
      </dsp:txBody>
      <dsp:txXfrm>
        <a:off x="472" y="1409678"/>
        <a:ext cx="1841050" cy="1104630"/>
      </dsp:txXfrm>
    </dsp:sp>
    <dsp:sp modelId="{F7673166-9F2B-4B6E-8AEF-D700D6FA7B48}">
      <dsp:nvSpPr>
        <dsp:cNvPr id="0" name=""/>
        <dsp:cNvSpPr/>
      </dsp:nvSpPr>
      <dsp:spPr>
        <a:xfrm>
          <a:off x="2025627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Literature review 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Themes </a:t>
          </a:r>
        </a:p>
      </dsp:txBody>
      <dsp:txXfrm>
        <a:off x="2025627" y="1409678"/>
        <a:ext cx="1841050" cy="1104630"/>
      </dsp:txXfrm>
    </dsp:sp>
    <dsp:sp modelId="{68C81091-6FEC-4214-9DBE-769AA7B2FA6E}">
      <dsp:nvSpPr>
        <dsp:cNvPr id="0" name=""/>
        <dsp:cNvSpPr/>
      </dsp:nvSpPr>
      <dsp:spPr>
        <a:xfrm>
          <a:off x="472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Discussion and Analysis </a:t>
          </a:r>
        </a:p>
      </dsp:txBody>
      <dsp:txXfrm>
        <a:off x="472" y="2698413"/>
        <a:ext cx="1841050" cy="1104630"/>
      </dsp:txXfrm>
    </dsp:sp>
    <dsp:sp modelId="{00F513D4-2023-4B68-9EAC-8477225FB588}">
      <dsp:nvSpPr>
        <dsp:cNvPr id="0" name=""/>
        <dsp:cNvSpPr/>
      </dsp:nvSpPr>
      <dsp:spPr>
        <a:xfrm>
          <a:off x="2025627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Conclusions / Recommendations</a:t>
          </a:r>
        </a:p>
      </dsp:txBody>
      <dsp:txXfrm>
        <a:off x="2025627" y="2698413"/>
        <a:ext cx="1841050" cy="11046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72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Crynodeb</a:t>
          </a:r>
        </a:p>
      </dsp:txBody>
      <dsp:txXfrm>
        <a:off x="472" y="63949"/>
        <a:ext cx="1841050" cy="1104630"/>
      </dsp:txXfrm>
    </dsp:sp>
    <dsp:sp modelId="{571C94EE-3849-42C0-A22D-F2D9D3DFB466}">
      <dsp:nvSpPr>
        <dsp:cNvPr id="0" name=""/>
        <dsp:cNvSpPr/>
      </dsp:nvSpPr>
      <dsp:spPr>
        <a:xfrm>
          <a:off x="2026099" y="62922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Cynnwys</a:t>
          </a:r>
        </a:p>
      </dsp:txBody>
      <dsp:txXfrm>
        <a:off x="2026099" y="62922"/>
        <a:ext cx="1841050" cy="1104630"/>
      </dsp:txXfrm>
    </dsp:sp>
    <dsp:sp modelId="{72505763-D144-4BFF-A48D-EE164CE2F3F0}">
      <dsp:nvSpPr>
        <dsp:cNvPr id="0" name=""/>
        <dsp:cNvSpPr/>
      </dsp:nvSpPr>
      <dsp:spPr>
        <a:xfrm>
          <a:off x="472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Cyflwyniad</a:t>
          </a:r>
        </a:p>
      </dsp:txBody>
      <dsp:txXfrm>
        <a:off x="472" y="1352684"/>
        <a:ext cx="1841050" cy="1104630"/>
      </dsp:txXfrm>
    </dsp:sp>
    <dsp:sp modelId="{5AD312A7-8B26-4BAB-AD97-DD61DEB85322}">
      <dsp:nvSpPr>
        <dsp:cNvPr id="0" name=""/>
        <dsp:cNvSpPr/>
      </dsp:nvSpPr>
      <dsp:spPr>
        <a:xfrm>
          <a:off x="2025627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Adolygiad llenyddiaeth</a:t>
          </a:r>
        </a:p>
      </dsp:txBody>
      <dsp:txXfrm>
        <a:off x="2025627" y="1352684"/>
        <a:ext cx="1841050" cy="1104630"/>
      </dsp:txXfrm>
    </dsp:sp>
    <dsp:sp modelId="{3D57761D-56F2-444D-9BF0-5D41E3B5D841}">
      <dsp:nvSpPr>
        <dsp:cNvPr id="0" name=""/>
        <dsp:cNvSpPr/>
      </dsp:nvSpPr>
      <dsp:spPr>
        <a:xfrm>
          <a:off x="472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 a Dadansoddi</a:t>
          </a:r>
        </a:p>
      </dsp:txBody>
      <dsp:txXfrm>
        <a:off x="472" y="2641420"/>
        <a:ext cx="1841050" cy="1104630"/>
      </dsp:txXfrm>
    </dsp:sp>
    <dsp:sp modelId="{234F82C1-3E28-4EDA-88B0-339799AD280C}">
      <dsp:nvSpPr>
        <dsp:cNvPr id="0" name=""/>
        <dsp:cNvSpPr/>
      </dsp:nvSpPr>
      <dsp:spPr>
        <a:xfrm>
          <a:off x="2025627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Casgliadau / Argymhellion</a:t>
          </a:r>
        </a:p>
      </dsp:txBody>
      <dsp:txXfrm>
        <a:off x="2025627" y="2641420"/>
        <a:ext cx="1841050" cy="11046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304808"/>
          <a:ext cx="3867150" cy="3068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/>
            <a:t>SEE DISSERTATION HANDBOOK ON MOODLE </a:t>
          </a:r>
          <a:endParaRPr lang="en-GB" sz="4300" kern="1200"/>
        </a:p>
      </dsp:txBody>
      <dsp:txXfrm>
        <a:off x="149812" y="454620"/>
        <a:ext cx="3567526" cy="27692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11"/>
          <a:ext cx="3867150" cy="3809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GWELER LLAWLYFR Y TRAETHAWD HIR AR MOODLE </a:t>
          </a:r>
          <a:endParaRPr lang="en-GB" sz="4400" kern="1200" dirty="0"/>
        </a:p>
      </dsp:txBody>
      <dsp:txXfrm>
        <a:off x="185965" y="185976"/>
        <a:ext cx="3495220" cy="34375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/>
            <a:t>Fel arfer ni dderbynnir traethodau hir i’w hasesu oni bai iddynt fod trwy broses o oruchwyliaeth gan diwtor.</a:t>
          </a:r>
          <a:endParaRPr lang="en-GB" sz="2900" kern="120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Dissertations shall not normally be accepted for assessment unless they have undergone a process of tutorial supervision. </a:t>
          </a:r>
        </a:p>
      </dsp:txBody>
      <dsp:txXfrm>
        <a:off x="4816384" y="370128"/>
        <a:ext cx="3318445" cy="30039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</a:t>
          </a:r>
          <a:r>
            <a:rPr lang="en-GB" sz="6500" kern="1200" baseline="0" dirty="0"/>
            <a:t> are your expectations? </a:t>
          </a:r>
          <a:endParaRPr lang="en-GB" sz="6500" kern="1200" dirty="0"/>
        </a:p>
      </dsp:txBody>
      <dsp:txXfrm>
        <a:off x="126223" y="643501"/>
        <a:ext cx="7634254" cy="233325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9049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Eglur ac â Ffocws, mae hwn yn brosiect ar raddfa fach. 15,000 o eiriau: </a:t>
          </a:r>
        </a:p>
      </dsp:txBody>
      <dsp:txXfrm>
        <a:off x="58257" y="248751"/>
        <a:ext cx="7770186" cy="1076886"/>
      </dsp:txXfrm>
    </dsp:sp>
    <dsp:sp modelId="{3E136BA1-B0E6-43A6-BAE0-8FB7F057EBD1}">
      <dsp:nvSpPr>
        <dsp:cNvPr id="0" name=""/>
        <dsp:cNvSpPr/>
      </dsp:nvSpPr>
      <dsp:spPr>
        <a:xfrm>
          <a:off x="0" y="1383894"/>
          <a:ext cx="7886700" cy="1583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Cwestiwn Ymchwil / Mater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Nod (Beth rydych yn gobeithio ei gyflawni)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Amcanion - 4 ar y mwyaf (Sut byddwch yn cyflawni) eich nod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Methodoleg </a:t>
          </a:r>
        </a:p>
      </dsp:txBody>
      <dsp:txXfrm>
        <a:off x="0" y="1383894"/>
        <a:ext cx="7886700" cy="1583549"/>
      </dsp:txXfrm>
    </dsp:sp>
    <dsp:sp modelId="{D818FDF9-6F7D-4F99-880A-1C6E052BED15}">
      <dsp:nvSpPr>
        <dsp:cNvPr id="0" name=""/>
        <dsp:cNvSpPr/>
      </dsp:nvSpPr>
      <dsp:spPr>
        <a:xfrm>
          <a:off x="0" y="296744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Adolygiad Llenyddiaeth neu Astudiaeth Empirig </a:t>
          </a:r>
        </a:p>
      </dsp:txBody>
      <dsp:txXfrm>
        <a:off x="58257" y="3025701"/>
        <a:ext cx="7770186" cy="107688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Nod</a:t>
          </a:r>
          <a:r>
            <a:rPr lang="cy-GB" sz="2900" kern="1200" noProof="0" dirty="0"/>
            <a:t> =  beth rydych yn gobeithio ei gyflawni.</a:t>
          </a:r>
          <a:r>
            <a:rPr lang="cy-GB" sz="2900" b="1" kern="1200" noProof="0" dirty="0"/>
            <a:t> </a:t>
          </a:r>
          <a:endParaRPr lang="cy-GB" sz="2900" kern="1200" noProof="0" dirty="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Mae</a:t>
          </a:r>
          <a:r>
            <a:rPr lang="cy-GB" sz="2300" b="1" kern="1200" noProof="0" dirty="0"/>
            <a:t> nodau </a:t>
          </a:r>
          <a:r>
            <a:rPr lang="cy-GB" sz="2300" b="0" kern="1200" noProof="0" dirty="0"/>
            <a:t>yn ddatganiadau o fwriad</a:t>
          </a:r>
          <a:r>
            <a:rPr lang="cy-GB" sz="2300" kern="1200" noProof="0" dirty="0"/>
            <a:t>. Fel arfer maent yn cael eu hysgrifennu mewn termau eang. Maent yn gosod allan beth rydych yn gobeithio ei gyflawni ar ddiwedd y prosiect.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Amcan</a:t>
          </a:r>
          <a:r>
            <a:rPr lang="cy-GB" sz="2900" kern="1200" noProof="0" dirty="0"/>
            <a:t> = y cam(</a:t>
          </a:r>
          <a:r>
            <a:rPr lang="cy-GB" sz="2900" kern="1200" noProof="1"/>
            <a:t>au</a:t>
          </a:r>
          <a:r>
            <a:rPr lang="cy-GB" sz="2900" kern="1200" noProof="0" dirty="0"/>
            <a:t>) byddwch yn eu cymryd er mwyn cyflawni’r nod.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Dylai</a:t>
          </a:r>
          <a:r>
            <a:rPr lang="cy-GB" sz="2300" b="1" kern="1200" noProof="0" dirty="0"/>
            <a:t> amcanion,</a:t>
          </a:r>
          <a:r>
            <a:rPr lang="cy-GB" sz="2300" kern="1200" noProof="0" dirty="0"/>
            <a:t> ar y llaw arall, fod yn ddatganiadau penodol sy’n diffinio deilliannau mesuradwy, e.e. pa gamau a gymerir i gyflawni’r deilliant/Nod a ddymunir.</a:t>
          </a:r>
          <a:br>
            <a:rPr lang="cy-GB" sz="2300" kern="1200" noProof="0" dirty="0"/>
          </a:br>
          <a:r>
            <a:rPr lang="cy-GB" sz="2300" kern="1200" noProof="0" dirty="0"/>
            <a:t>Wrth ysgrifennu’ch amcanion ceisiwch ddefnyddio datganiadau cadarn, cadarnhaol.</a:t>
          </a:r>
          <a:br>
            <a:rPr lang="cy-GB" sz="2300" kern="1200" noProof="0" dirty="0"/>
          </a:br>
          <a:endParaRPr lang="cy-GB" sz="2300" kern="1200" noProof="0" dirty="0"/>
        </a:p>
      </dsp:txBody>
      <dsp:txXfrm>
        <a:off x="0" y="3393257"/>
        <a:ext cx="8072005" cy="204101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Dylai amcanion hefyd fod yn rhai C.A.M.P.U.S. - sy’n golygu y dylent fod fel a ganlyn: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Cyraeddadwy – </a:t>
          </a:r>
          <a:r>
            <a:rPr lang="cy-GB" sz="1700" b="0" kern="1200" noProof="0" dirty="0"/>
            <a:t>Peidiwch â cheisio gwneud gormod – mae amcan llai uchelgeisiol ond un a gwblhawyd, yn well nag un sy’n or-uchelgeisiol nad oes modd ei gyflawni.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Amserol- </a:t>
          </a:r>
          <a:r>
            <a:rPr lang="cy-GB" sz="1700" b="0" kern="1200" noProof="0" dirty="0"/>
            <a:t>pennu pryd mae angen cwblhau pob cam. Oes amser yn eich amserlen i ganiatáu am oedi annisgwyl? 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Mesuradwy – </a:t>
          </a:r>
          <a:r>
            <a:rPr lang="cy-GB" sz="1700" b="0" kern="1200" noProof="0" dirty="0"/>
            <a:t>byddwch yn gwybod pan fyddwch wedi cyrraedd eich nod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Penodol </a:t>
          </a:r>
          <a:r>
            <a:rPr lang="cy-GB" sz="1700" kern="1200" noProof="0" dirty="0"/>
            <a:t>– byddwch yn benodol ynghylch beth rydych yn mynd i’w wneud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Uchelgeisiol a Synhwyrol </a:t>
          </a:r>
          <a:r>
            <a:rPr lang="cy-GB" sz="1700" kern="1200" noProof="0" dirty="0"/>
            <a:t>– oes gennych yr adnoddau angenrheidiol i gyflawni’r amcan – amser, arian, sgiliau, ac ati.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Paratowch eich cynnig ymchwil (neu ei fireinio os ydych yn defnyddio’r hyn a ddatblygwyd ar gyfer y modwl ymchwil</a:t>
          </a:r>
          <a:r>
            <a:rPr lang="en-GB" sz="1600" kern="1200" dirty="0"/>
            <a:t>).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Mae’n debygol y bydd hyn yn cynnwys gorfod gwneud ymchwil cychwynnol ynghylch eich pwnc a’ch methodoleg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Gallwch ddefnyddio tudalen gyntaf eich ffurflen Foeseg fel eich cynnig ymchwil  </a:t>
          </a:r>
        </a:p>
      </dsp:txBody>
      <dsp:txXfrm>
        <a:off x="1193037" y="3124636"/>
        <a:ext cx="3648129" cy="79903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RHAID CAEL CYMERADWYAETH FOESEGOL CYN I CHI DDECHRAU EICH TRAETHAWD HIR, MAE HYN YN CYNNWYS GWNEUD ADOLYGIAD LLENYDDIAETH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NI ELLIR CASGLU UNRHYW DDATA EMPIRIG TAN I CHI GAEL CYMERADWYAETH FOESEGOL 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Os nad oes cymeradwyaeth y Pwyllgor Moeseg gennych, ystyrir bod hynny’n gamymddwyn academaidd (gweler Rheoliadau’r Brifysgol) </a:t>
          </a:r>
        </a:p>
      </dsp:txBody>
      <dsp:txXfrm>
        <a:off x="5322680" y="2790136"/>
        <a:ext cx="2800323" cy="171029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HAVE TO HAVE ETHICAL APPROVAL BEFORE YOU START YOUR DISSERTION, THIS INCLUDES UNDERTAKING A LITERATURE REVIEW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EMPIRICAL DATA CAN BE COLLECTED UNTIL  YOU HAVE ETHICAL APPROVAL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classed as academic misconduct if you do not have approval from the EC (see University Regulations) </a:t>
          </a:r>
        </a:p>
      </dsp:txBody>
      <dsp:txXfrm>
        <a:off x="5322680" y="2790136"/>
        <a:ext cx="2800323" cy="171029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Mae’n syniad da cyflwyno’ch Ffurflen Foeseg i’r Pwyllgor Moeseg yn gynnar, ar ddechrau’r flwyddyn academaidd!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Efallai bydd y pwyllgor moeseg yn dychwelyd eich ffurflen atoch i’w newid a’i diwygio,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Gall hyn fod yn siomedig, ond mae’n bwysig cofio bydd yr ymchwil yn adlewyrchu ar y Brifysgol ac felly rhaid iddo fod o’r safon uchaf.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Rhaid i’r ffurflen gael ei chymeradwyo a’i chyflwyno gan eich Goruchwyliwr </a:t>
          </a:r>
        </a:p>
      </dsp:txBody>
      <dsp:txXfrm>
        <a:off x="80532" y="3551494"/>
        <a:ext cx="8001861" cy="148863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9887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Ewch i’r oruchwyliaeth yn rheolaidd: </a:t>
          </a:r>
        </a:p>
      </dsp:txBody>
      <dsp:txXfrm>
        <a:off x="46541" y="14541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052282"/>
          <a:ext cx="7972425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Cytunwch ar ddyddiadau gyda’r goruchwyliwr a chadw atynt, gall hyn helpu gyda’ch cynllunio</a:t>
          </a:r>
          <a:r>
            <a:rPr lang="en-GB" sz="1900" kern="1200" dirty="0"/>
            <a:t>…GWELER Y LEFEL A’R CONTRACT GORUCHWYLIO / AMSERLEN </a:t>
          </a:r>
        </a:p>
      </dsp:txBody>
      <dsp:txXfrm>
        <a:off x="0" y="1052282"/>
        <a:ext cx="7972425" cy="869400"/>
      </dsp:txXfrm>
    </dsp:sp>
    <dsp:sp modelId="{0B56368F-9079-4587-9995-8892F1B5B91C}">
      <dsp:nvSpPr>
        <dsp:cNvPr id="0" name=""/>
        <dsp:cNvSpPr/>
      </dsp:nvSpPr>
      <dsp:spPr>
        <a:xfrm>
          <a:off x="0" y="192168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Trafodwch ddisgwyliadau gyda’ch goruchwyliwr:  sut byddai’r ddau ohonoch yn hoffi gweithio gyda’ch gilydd…</a:t>
          </a:r>
        </a:p>
      </dsp:txBody>
      <dsp:txXfrm>
        <a:off x="46541" y="196822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87508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</a:t>
          </a:r>
          <a:r>
            <a:rPr lang="cy-GB" sz="1900" kern="1200" noProof="0" dirty="0"/>
            <a:t>.e. pryd fyddent yn hoffi i waith gael ei gyflwyno i’w adolygu, pa fath o adborth sydd ei angen arnoch </a:t>
          </a:r>
        </a:p>
      </dsp:txBody>
      <dsp:txXfrm>
        <a:off x="0" y="287508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47124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Byddwch yn barod</a:t>
          </a:r>
          <a:r>
            <a:rPr lang="en-GB" sz="2400" kern="1200" dirty="0"/>
            <a:t>:</a:t>
          </a:r>
        </a:p>
      </dsp:txBody>
      <dsp:txXfrm>
        <a:off x="46541" y="351778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42464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Dewch gydag agenda eglur neu set o gwestiynau yr hoffech gael cyngor yn eu cylch…</a:t>
          </a:r>
        </a:p>
      </dsp:txBody>
      <dsp:txXfrm>
        <a:off x="0" y="4424649"/>
        <a:ext cx="7972425" cy="59616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Sicrhewch eich bod yn anfon eich gwaith at eich goruchwyliwr gydag amser i adolygu eich gwaith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Cyfathrebwch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Cadwch mewn cysylltiad, peidiwch â chladdu’ch pen yn y tywod os bydd gennych unrhyw anawsterau…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Meddyliwch beth hoffech ei chael o’r broses oruchwylio…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Ni all eich goruchwyliwr ysgrifennu’r traethawd hir drosoch chi ond gall eich cefnogi’n llawn i fod yn llwyddiannus</a:t>
          </a:r>
          <a:r>
            <a:rPr lang="en-GB" sz="2000" kern="1200" dirty="0"/>
            <a:t>…</a:t>
          </a:r>
        </a:p>
      </dsp:txBody>
      <dsp:txXfrm>
        <a:off x="0" y="4530600"/>
        <a:ext cx="7929562" cy="63393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0"/>
          <a:ext cx="7886700" cy="2920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400" kern="1200" dirty="0"/>
            <a:t>Grwpiau, Cwestiynau</a:t>
          </a:r>
        </a:p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Groups Questions </a:t>
          </a:r>
        </a:p>
      </dsp:txBody>
      <dsp:txXfrm>
        <a:off x="142558" y="142558"/>
        <a:ext cx="7601584" cy="2635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29845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176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566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293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379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430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9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6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82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Acknowledging%20the%20use%20of%20AI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intranet.uwtsd.ac.uk/departments/library-and-learning-resources/academic-and-infoskill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uwtsd.ac.uk/pages/structureaieng" TargetMode="External"/><Relationship Id="rId13" Type="http://schemas.openxmlformats.org/officeDocument/2006/relationships/hyperlink" Target="https://uwtsd.hosted.panopto.com/Panopto/Pages/Viewer.aspx?id=45bc87e6-aecc-45d3-9939-b1d3007c9089" TargetMode="External"/><Relationship Id="rId3" Type="http://schemas.openxmlformats.org/officeDocument/2006/relationships/hyperlink" Target="https://hwb.uwtsd.ac.uk/pages/creativeworkai" TargetMode="External"/><Relationship Id="rId7" Type="http://schemas.openxmlformats.org/officeDocument/2006/relationships/hyperlink" Target="https://hwb.uwtsd.ac.uk/pages/proofreadaieng" TargetMode="External"/><Relationship Id="rId12" Type="http://schemas.openxmlformats.org/officeDocument/2006/relationships/hyperlink" Target="https://uwtsd.hosted.panopto.com/Panopto/Pages/Viewer.aspx?id=f99a8eb4-af1e-442f-8dc1-b1d3007c0bd9" TargetMode="External"/><Relationship Id="rId2" Type="http://schemas.openxmlformats.org/officeDocument/2006/relationships/hyperlink" Target="https://hwb.uwtsd.ac.uk/pages/aiguidancee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uwtsd.ac.uk/pages/researchai" TargetMode="External"/><Relationship Id="rId11" Type="http://schemas.openxmlformats.org/officeDocument/2006/relationships/hyperlink" Target="https://uwtsd.hosted.panopto.com/Panopto/Pages/Viewer.aspx?id=0a816f66-db8c-47e3-8792-b1d3007bbb07" TargetMode="External"/><Relationship Id="rId5" Type="http://schemas.openxmlformats.org/officeDocument/2006/relationships/hyperlink" Target="https://hwb.uwtsd.ac.uk/pages/acknowledgmentaieng" TargetMode="External"/><Relationship Id="rId15" Type="http://schemas.openxmlformats.org/officeDocument/2006/relationships/hyperlink" Target="https://uwtsd.hosted.panopto.com/Panopto/Pages/Viewer.aspx?id=3186c9fb-7885-4bef-a630-b1df008a13d1" TargetMode="External"/><Relationship Id="rId10" Type="http://schemas.openxmlformats.org/officeDocument/2006/relationships/hyperlink" Target="https://eur01.safelinks.protection.outlook.com/?url=https%3A%2F%2Fuwtsd.hosted.panopto.com%2FPanopto%2FPages%2FViewer.aspx%3Fid%3D9aaaf20a-2726-4913-b727-b1d3007b1732&amp;data=05%7C02%7CJoanne.Price%40uwtsd.ac.uk%7C771fe2026a754eb8d39808dccb2ed4b2%7C4e0f11f9046e45059cb8db2152311e21%7C0%7C0%7C638608649922827034%7CUnknown%7CTWFpbGZsb3d8eyJWIjoiMC4wLjAwMDAiLCJQIjoiV2luMzIiLCJBTiI6Ik1haWwiLCJXVCI6Mn0%3D%7C0%7C%7C%7C&amp;sdata=an1lb3IBaROePnithYmC1G8o%2BKj7tuMIhcWjdnGHTUw%3D&amp;reserved=0" TargetMode="External"/><Relationship Id="rId4" Type="http://schemas.openxmlformats.org/officeDocument/2006/relationships/hyperlink" Target="https://hwb.uwtsd.ac.uk/pages/programmingai" TargetMode="External"/><Relationship Id="rId9" Type="http://schemas.openxmlformats.org/officeDocument/2006/relationships/hyperlink" Target="https://hwb.uwtsd.ac.uk/pages/writingaieng" TargetMode="External"/><Relationship Id="rId14" Type="http://schemas.openxmlformats.org/officeDocument/2006/relationships/hyperlink" Target="https://uwtsd.hosted.panopto.com/Panopto/Pages/Viewer.aspx?id=0a0e5403-7786-4c12-b71b-b1d300808c87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wsWrppN8Aw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71-GucBaM8U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9.xml"/><Relationship Id="rId3" Type="http://schemas.openxmlformats.org/officeDocument/2006/relationships/diagramLayout" Target="../diagrams/layout28.xml"/><Relationship Id="rId7" Type="http://schemas.openxmlformats.org/officeDocument/2006/relationships/diagramData" Target="../diagrams/data29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8.xml"/><Relationship Id="rId11" Type="http://schemas.microsoft.com/office/2007/relationships/diagramDrawing" Target="../diagrams/drawing29.xml"/><Relationship Id="rId5" Type="http://schemas.openxmlformats.org/officeDocument/2006/relationships/diagramColors" Target="../diagrams/colors28.xml"/><Relationship Id="rId10" Type="http://schemas.openxmlformats.org/officeDocument/2006/relationships/diagramColors" Target="../diagrams/colors29.xml"/><Relationship Id="rId4" Type="http://schemas.openxmlformats.org/officeDocument/2006/relationships/diagramQuickStyle" Target="../diagrams/quickStyle28.xml"/><Relationship Id="rId9" Type="http://schemas.openxmlformats.org/officeDocument/2006/relationships/diagramQuickStyle" Target="../diagrams/quickStyle29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hyperlink" Target="https://www.uwtsd.ac.uk/library/infoskills/essential-infoskills-for-postgraduate-students-and-researchers/" TargetMode="External"/><Relationship Id="rId1" Type="http://schemas.openxmlformats.org/officeDocument/2006/relationships/slideLayout" Target="../slideLayouts/slideLayout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3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Dechrau eich Traethawd Hir 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b="1" dirty="0"/>
              <a:t>Sesiwn / </a:t>
            </a:r>
            <a:r>
              <a:rPr lang="en-GB" b="1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C51747-7F27-8688-80A7-41324686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526862-CB11-62E7-32FA-7B8A346D86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</a:t>
            </a:r>
          </a:p>
          <a:p>
            <a:r>
              <a:rPr lang="en-GB" dirty="0" err="1"/>
              <a:t>Disgwyliadau</a:t>
            </a:r>
            <a:r>
              <a:rPr lang="en-GB" dirty="0"/>
              <a:t> </a:t>
            </a:r>
          </a:p>
          <a:p>
            <a:r>
              <a:rPr lang="en-GB" dirty="0" err="1"/>
              <a:t>Myfyrwyr</a:t>
            </a:r>
            <a:r>
              <a:rPr lang="en-GB" dirty="0"/>
              <a:t> </a:t>
            </a:r>
          </a:p>
          <a:p>
            <a:r>
              <a:rPr lang="en-GB" dirty="0" err="1"/>
              <a:t>Prifysgol</a:t>
            </a:r>
            <a:r>
              <a:rPr lang="en-GB" dirty="0"/>
              <a:t> </a:t>
            </a:r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</a:p>
          <a:p>
            <a:r>
              <a:rPr lang="en-GB" dirty="0" err="1"/>
              <a:t>Goruchwyliaeth</a:t>
            </a:r>
            <a:r>
              <a:rPr lang="en-GB" dirty="0"/>
              <a:t> </a:t>
            </a:r>
          </a:p>
          <a:p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Arni</a:t>
            </a:r>
            <a:r>
              <a:rPr lang="en-GB" dirty="0"/>
              <a:t> </a:t>
            </a:r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</a:t>
            </a:r>
          </a:p>
          <a:p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701656-1404-15DF-06C3-C23214B15B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What is a Dissertation</a:t>
            </a:r>
          </a:p>
          <a:p>
            <a:r>
              <a:rPr lang="en-GB" dirty="0">
                <a:solidFill>
                  <a:schemeClr val="accent1"/>
                </a:solidFill>
              </a:rPr>
              <a:t>Expectations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Students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University </a:t>
            </a:r>
          </a:p>
          <a:p>
            <a:r>
              <a:rPr lang="en-GB" dirty="0">
                <a:solidFill>
                  <a:schemeClr val="accent1"/>
                </a:solidFill>
              </a:rPr>
              <a:t>Planning </a:t>
            </a:r>
          </a:p>
          <a:p>
            <a:r>
              <a:rPr lang="en-GB" dirty="0">
                <a:solidFill>
                  <a:schemeClr val="accent1"/>
                </a:solidFill>
              </a:rPr>
              <a:t>Supervision </a:t>
            </a:r>
          </a:p>
          <a:p>
            <a:r>
              <a:rPr lang="en-GB" dirty="0">
                <a:solidFill>
                  <a:schemeClr val="accent1"/>
                </a:solidFill>
              </a:rPr>
              <a:t>Getting Started </a:t>
            </a:r>
          </a:p>
          <a:p>
            <a:r>
              <a:rPr lang="en-GB" dirty="0">
                <a:solidFill>
                  <a:schemeClr val="accent1"/>
                </a:solidFill>
              </a:rPr>
              <a:t>Next Steps </a:t>
            </a:r>
          </a:p>
          <a:p>
            <a:r>
              <a:rPr lang="en-GB" dirty="0">
                <a:solidFill>
                  <a:schemeClr val="accent1"/>
                </a:solidFill>
              </a:rPr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1145599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8D68-DAEA-4B8B-63D0-2869C45DC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Sesiwn Traethawd Hir </a:t>
            </a:r>
            <a:r>
              <a:rPr lang="en-GB" dirty="0"/>
              <a:t>MA </a:t>
            </a:r>
            <a:br>
              <a:rPr lang="en-GB" dirty="0"/>
            </a:br>
            <a:r>
              <a:rPr lang="en-GB" dirty="0" err="1"/>
              <a:t>MA</a:t>
            </a:r>
            <a:r>
              <a:rPr lang="en-GB" dirty="0"/>
              <a:t> Dissertation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34273-94B0-855B-0061-35C3A828D8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Beth sy’n mynd i fod yn ddefnyddiol i chi ar hyn o bryd?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F9DE9-D2D8-5B57-6E0D-612C387AC7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going to be useful for you at this stage?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657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Traethawd Hir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350DB74-4F47-BB1E-5087-7650CE078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Beth yw Traethawd Hir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accent1"/>
                </a:solidFill>
              </a:rPr>
              <a:t>What is a Dissertation?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4312509-656A-55F1-1C7B-1BF1E13FF8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brosiect</a:t>
            </a:r>
            <a:r>
              <a:rPr lang="en-GB" dirty="0"/>
              <a:t> </a:t>
            </a:r>
            <a:r>
              <a:rPr lang="en-GB" dirty="0" err="1"/>
              <a:t>hirdymor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gynhyrchu</a:t>
            </a:r>
            <a:r>
              <a:rPr lang="en-GB" dirty="0"/>
              <a:t> darn </a:t>
            </a:r>
            <a:r>
              <a:rPr lang="en-GB" dirty="0" err="1"/>
              <a:t>ysgrifennu</a:t>
            </a:r>
            <a:r>
              <a:rPr lang="en-GB" dirty="0"/>
              <a:t> hir; </a:t>
            </a:r>
          </a:p>
          <a:p>
            <a:endParaRPr lang="en-GB" dirty="0"/>
          </a:p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ychydig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, </a:t>
            </a:r>
            <a:r>
              <a:rPr lang="en-GB" dirty="0" err="1"/>
              <a:t>strwythuredig</a:t>
            </a:r>
            <a:r>
              <a:rPr lang="en-GB" dirty="0"/>
              <a:t>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CD6203B-E9C6-707A-4F36-B54D09FB06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/>
                </a:solidFill>
                <a:effectLst/>
                <a:highlight>
                  <a:srgbClr val="F1F1F1"/>
                </a:highlight>
                <a:latin typeface="Calibri" panose="020F0502020204030204" pitchFamily="34" charset="0"/>
              </a:rPr>
              <a:t>A dissertation is usually a long-term project to produce a long-form piece of writing; </a:t>
            </a:r>
          </a:p>
          <a:p>
            <a:endParaRPr lang="en-GB" dirty="0">
              <a:solidFill>
                <a:schemeClr val="accent1"/>
              </a:solidFill>
              <a:highlight>
                <a:srgbClr val="F1F1F1"/>
              </a:highlight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chemeClr val="accent1"/>
                </a:solidFill>
                <a:effectLst/>
                <a:highlight>
                  <a:srgbClr val="F1F1F1"/>
                </a:highlight>
                <a:latin typeface="Calibri" panose="020F0502020204030204" pitchFamily="34" charset="0"/>
              </a:rPr>
              <a:t>think of it a little like an extended, structured assignment.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453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9B22E-BE98-ECDB-0D30-19A32C63A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  <a:t>Beth yw Traethawd Hir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accent1"/>
                </a:solidFill>
              </a:rPr>
              <a:t>What is a Dissertation?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8CAF4-DF6F-66FC-69BA-30A252A775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neu </a:t>
            </a:r>
            <a:r>
              <a:rPr lang="en-GB" dirty="0" err="1"/>
              <a:t>ffynonellau</a:t>
            </a:r>
            <a:r>
              <a:rPr lang="en-GB" dirty="0"/>
              <a:t> data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</a:t>
            </a:r>
            <a:r>
              <a:rPr lang="en-GB" dirty="0" err="1"/>
              <a:t>eisoes</a:t>
            </a:r>
            <a:r>
              <a:rPr lang="en-GB" dirty="0"/>
              <a:t> -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CB7817-2249-0194-D92B-1E57019297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/>
                </a:solidFill>
                <a:effectLst/>
                <a:highlight>
                  <a:srgbClr val="F1F1F1"/>
                </a:highlight>
                <a:latin typeface="Calibri" panose="020F0502020204030204" pitchFamily="34" charset="0"/>
              </a:rPr>
              <a:t>You might carry out your own original research, or base your dissertation on existing research literature or data sources -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513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chynnal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gymhwyso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fethodoleg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chaniatáu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gymharol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darn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76ED8-09CE-9E33-D42E-FDFEBB8BAD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algn="just" hangingPunct="0"/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enable students to plan and conduct an in-depth investigation of a topic that is relevant to the student’s degree scheme / professional practice context.</a:t>
            </a:r>
          </a:p>
          <a:p>
            <a:pPr algn="just" hangingPunct="0"/>
            <a:endParaRPr lang="en-GB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 hangingPunct="0"/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the opportunity to apply an understanding of research methodology and methods to the investigation and allow students to demonstrate their ability to work with relative autonomy in undertaking a sustained, in-depth piece of independent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0170"/>
            <a:ext cx="3867150" cy="3809862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cwblhau’r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i: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gymhathu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syntheseiddio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dewisol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hymchwil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ddiffiniedig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ac i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cytunwyd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gysyniadau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gyflwynwyd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modiwlau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pherthnasoedd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cyflwr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diffiniedig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chyfrannu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honno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7B0C9-7C3C-5305-4359-E051CF256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69810"/>
            <a:ext cx="3867150" cy="3809862"/>
          </a:xfrm>
        </p:spPr>
        <p:txBody>
          <a:bodyPr>
            <a:normAutofit fontScale="25000" lnSpcReduction="20000"/>
          </a:bodyPr>
          <a:lstStyle/>
          <a:p>
            <a:pPr marL="0" indent="0" algn="just" hangingPunct="0">
              <a:buNone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7200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algn="just" hangingPunct="0"/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their research and present a completed document within the defined timescale and to agreed standards;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on concepts, principles and practices introduced in other modules and demonstrate linkages and relationships;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solidFill>
                <a:schemeClr val="accent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solidFill>
                  <a:schemeClr val="accent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the present state of knowledge in a defined area and contribute to that knowledge</a:t>
            </a:r>
            <a:r>
              <a:rPr lang="en-GB" sz="4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ASESU </a:t>
            </a:r>
            <a:b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4271" y="1690688"/>
            <a:ext cx="3929743" cy="4004671"/>
          </a:xfrm>
        </p:spPr>
        <p:txBody>
          <a:bodyPr>
            <a:normAutofit fontScale="47500" lnSpcReduction="20000"/>
          </a:bodyPr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1 - 100%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Dissertation (15,000 words)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should be approximately 15,000 words in length; this will be in the form of either a literature review or through data collection. </a:t>
            </a: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dissertation will be assessed by an internal examiner - usually a member of the student’s programme team - although in exceptional circumstances another member of staff may be involved. The dissertation will be second marked by a member of the course team. A sample of dissertations will be seen by an external examiner.</a:t>
            </a:r>
            <a:endParaRPr lang="en-GB" sz="2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338CB-7A69-087B-9527-2BA01CCE6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4286" y="1885497"/>
            <a:ext cx="3867150" cy="3809862"/>
          </a:xfrm>
        </p:spPr>
        <p:txBody>
          <a:bodyPr>
            <a:normAutofit fontScale="47500" lnSpcReduction="20000"/>
          </a:bodyPr>
          <a:lstStyle/>
          <a:p>
            <a:pPr algn="just" hangingPunct="0"/>
            <a:r>
              <a:rPr lang="cy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Elfen Asesu 1 - 100%</a:t>
            </a: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2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Traethawd Hir</a:t>
            </a:r>
            <a:r>
              <a:rPr lang="cy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(15,000 o eiriau)</a:t>
            </a: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29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Dylai’r traethawd hir fod oddeutu 15,000 o eiriau o ran hyd; bydd hyn ar ffurf naill ai adolygiad llenyddiaeth neu drwy gasglu data. Caiff pob traethawd hir ei asesu gan arholwr mewnol - fel arfer aelod o dîm rhaglen y myfyriwr - er mewn amgylchiadau eithriadol mae’n bosibl y bydd aelod arall o staff ynghlwm â’r gwaith. Caiff y traethawd hir ei ail-farcio gan aelod o dîm y cwrs.  Bydd yr arholwr allanol yn gweld pob traethawd hir.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Asesu - Parhad  /</a:t>
            </a:r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8200" y="2048782"/>
            <a:ext cx="3867150" cy="3809862"/>
          </a:xfrm>
        </p:spPr>
        <p:txBody>
          <a:bodyPr/>
          <a:lstStyle/>
          <a:p>
            <a:pPr algn="just" hangingPunct="0"/>
            <a:r>
              <a:rPr lang="en-GB" sz="28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should submit their dissertation accompanied by the Master’s Dissertation Submission provided in the handbook and on moodle.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E8215-A0CB-85DD-D303-6769CB8ED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850" y="1849664"/>
            <a:ext cx="3867150" cy="3809862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 myfyrwyr gyflwyno’u traethawd hir ynghyd â’r Ffurflen Cyflwyno Traethawd Hir Meistr dan y canllawiau a roddir gyda’r ddogfen hon</a:t>
            </a: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cy-GB" b="1" dirty="0"/>
              <a:t>Asesu - Parhad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16" y="1309014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lvl="0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Caiff y traethawd hir ei asesu yn ôl meini prawf a safonau a gytunwyd a fydd ar gael i’r myfyrwyr unwaith y byddant yn cychwyn yn ffurfiol ar ymchwil eu traethawd hir. </a:t>
            </a:r>
          </a:p>
          <a:p>
            <a:pPr lvl="0" hangingPunct="0"/>
            <a:r>
              <a:rPr lang="cy-GB" dirty="0"/>
              <a:t>e.e: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cynllunio, trefnu a rheoli;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strwythur a chyflwyniad;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gwybodaeth;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yr ymchwil;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perthnasedd y cynnwys;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 ddadl;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dadansoddiad beirniadol;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dilysrwydd tybiaethau a chasgliadau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895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1292685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algn="just" hangingPunct="0"/>
            <a:r>
              <a:rPr lang="en-GB" sz="28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  <a:endParaRPr lang="en-GB" sz="2800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 err="1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</a:t>
            </a:r>
            <a:r>
              <a:rPr lang="en-GB" sz="28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planning, organisation and management;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and presentation;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knowledge;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research;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relevance of content;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development of an argument;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analysis;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validity of deductions and conclusions.</a:t>
            </a:r>
            <a:endParaRPr lang="en-GB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473A288-370C-FC50-0EDF-FFC536E30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76" y="365125"/>
            <a:ext cx="1083075" cy="5188826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rgbClr val="0070C0"/>
                </a:solidFill>
              </a:rPr>
              <a:t>AI USE 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D1851D07-95A7-87EA-7414-73E9741911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15284"/>
              </p:ext>
            </p:extLst>
          </p:nvPr>
        </p:nvGraphicFramePr>
        <p:xfrm>
          <a:off x="1487010" y="834587"/>
          <a:ext cx="6169979" cy="51888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31603">
                  <a:extLst>
                    <a:ext uri="{9D8B030D-6E8A-4147-A177-3AD203B41FA5}">
                      <a16:colId xmlns:a16="http://schemas.microsoft.com/office/drawing/2014/main" val="1482565199"/>
                    </a:ext>
                  </a:extLst>
                </a:gridCol>
                <a:gridCol w="3673808">
                  <a:extLst>
                    <a:ext uri="{9D8B030D-6E8A-4147-A177-3AD203B41FA5}">
                      <a16:colId xmlns:a16="http://schemas.microsoft.com/office/drawing/2014/main" val="939030543"/>
                    </a:ext>
                  </a:extLst>
                </a:gridCol>
                <a:gridCol w="964568">
                  <a:extLst>
                    <a:ext uri="{9D8B030D-6E8A-4147-A177-3AD203B41FA5}">
                      <a16:colId xmlns:a16="http://schemas.microsoft.com/office/drawing/2014/main" val="373697597"/>
                    </a:ext>
                  </a:extLst>
                </a:gridCol>
              </a:tblGrid>
              <a:tr h="7187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 dirty="0">
                          <a:effectLst/>
                        </a:rPr>
                        <a:t>RESEARCH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 dirty="0">
                          <a:effectLst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Yes ☒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No  ☐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3350706406"/>
                  </a:ext>
                </a:extLst>
              </a:tr>
              <a:tr h="7187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STRUCTURE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 dirty="0">
                          <a:effectLst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1801690798"/>
                  </a:ext>
                </a:extLst>
              </a:tr>
              <a:tr h="7187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PROOFREADING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For this assessment, you can use Generative AI to check your own text/creation for grammatical and syntactical mistakes, including rephrasing of your own work within specific standards.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3276597086"/>
                  </a:ext>
                </a:extLst>
              </a:tr>
              <a:tr h="5099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WRITING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For this assessment, you can use Generative AI to create text for submission.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1810149245"/>
                  </a:ext>
                </a:extLst>
              </a:tr>
              <a:tr h="5099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CREATIVE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For this assessment, you can use Generative AI to create creative materials, such as images.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4261319400"/>
                  </a:ext>
                </a:extLst>
              </a:tr>
              <a:tr h="5099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PROGRAMING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For this assessment, you can use Generative AI to create and check code.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3478908801"/>
                  </a:ext>
                </a:extLst>
              </a:tr>
              <a:tr h="12231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>
                          <a:effectLst/>
                        </a:rPr>
                        <a:t>NONE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200" dirty="0">
                          <a:effectLst/>
                        </a:rPr>
                        <a:t>For this assessment, you are not allowed to use any type of Generative AI support. This includes research support, structure support, writing/proofreading support and creative support.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338" marR="28338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Yes ☐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No  ☒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147" marR="29147" marT="0" marB="0"/>
                </a:tc>
                <a:extLst>
                  <a:ext uri="{0D108BD9-81ED-4DB2-BD59-A6C34878D82A}">
                    <a16:rowId xmlns:a16="http://schemas.microsoft.com/office/drawing/2014/main" val="3797245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911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F935-8BDD-06BC-CC57-5667EFEDF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E7E0E-0117-9483-48D9-48C1E448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Acknowledging the use of AI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769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7F25260-27BB-3D0C-2EF0-995629D8A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Support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EE9047-32E9-267A-566C-126D0B783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42130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</a:rPr>
              <a:t>The Library and Learning Resources has created bespoke training for students in AI literacy as part of the </a:t>
            </a:r>
            <a:r>
              <a:rPr lang="en-GB" b="0" i="0" dirty="0" err="1">
                <a:solidFill>
                  <a:srgbClr val="242130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</a:rPr>
              <a:t>InfoSkills</a:t>
            </a:r>
            <a:r>
              <a:rPr lang="en-GB" b="0" i="0" dirty="0">
                <a:solidFill>
                  <a:srgbClr val="242130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</a:rPr>
              <a:t> programme: </a:t>
            </a:r>
            <a:r>
              <a:rPr lang="en-GB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2"/>
              </a:rPr>
              <a:t>Academic and </a:t>
            </a:r>
            <a:r>
              <a:rPr lang="en-GB" b="0" i="0" u="sng" dirty="0" err="1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2"/>
              </a:rPr>
              <a:t>InfoSkills</a:t>
            </a:r>
            <a:r>
              <a:rPr lang="en-GB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2"/>
              </a:rPr>
              <a:t> | UWTSD Intranet</a:t>
            </a:r>
            <a:endParaRPr lang="en-GB" b="0" i="0" u="sng" dirty="0">
              <a:solidFill>
                <a:srgbClr val="0000FF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710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07979-45F8-FC50-94CE-D6C64B7B6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883" y="292963"/>
            <a:ext cx="8071467" cy="5672831"/>
          </a:xfrm>
        </p:spPr>
        <p:txBody>
          <a:bodyPr>
            <a:normAutofit fontScale="47500" lnSpcReduction="20000"/>
          </a:bodyPr>
          <a:lstStyle/>
          <a:p>
            <a:r>
              <a:rPr lang="en-GB" sz="4300" b="0" i="0" dirty="0">
                <a:solidFill>
                  <a:srgbClr val="242130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</a:rPr>
              <a:t>Support for students on the allowable uses of AI in assessment is available in Welsh and English. For the full set of materials, please see below.</a:t>
            </a:r>
          </a:p>
          <a:p>
            <a:pPr lvl="1"/>
            <a:r>
              <a:rPr lang="en-GB" sz="3900" dirty="0">
                <a:hlinkClick r:id="rId2"/>
              </a:rPr>
              <a:t>https://hwb.uwtsd.ac.uk/pages/aiguidanceeng</a:t>
            </a:r>
            <a:endParaRPr lang="en-GB" sz="3900" dirty="0">
              <a:solidFill>
                <a:srgbClr val="242130"/>
              </a:solidFill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endParaRPr lang="en-GB" sz="3900" b="0" i="0" u="sng" dirty="0">
              <a:solidFill>
                <a:srgbClr val="0000FF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  <a:hlinkClick r:id="rId2" tooltip="Generative AI Guidance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2" tooltip="Generative AI Guidance"/>
              </a:rPr>
              <a:t>UWTSD AI GUIDANCE L&amp;T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3" tooltip="Creative Work with AI"/>
              </a:rPr>
              <a:t>CREATIVE WORK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4" tooltip="PROGRAMMING with AI "/>
              </a:rPr>
              <a:t>PROGRAMMING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5" tooltip="AI Acknowledgement Guidance"/>
              </a:rPr>
              <a:t>AI Acknowledgement Guidance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6" tooltip="Research with AI "/>
              </a:rPr>
              <a:t>Research with AI 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7" tooltip="Proofread with AI "/>
              </a:rPr>
              <a:t>Proofread with AI 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8" tooltip="Structure with AI"/>
              </a:rPr>
              <a:t>Structure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9" tooltip="Writing with AI "/>
              </a:rPr>
              <a:t>Writing with AI 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dirty="0">
                <a:solidFill>
                  <a:srgbClr val="242130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</a:rPr>
              <a:t>Video Guidance</a:t>
            </a: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0" tooltip="Writing with AI"/>
              </a:rPr>
              <a:t>Writing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1" tooltip="Structuring with AI"/>
              </a:rPr>
              <a:t>Structuring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2" tooltip="Research with AI"/>
              </a:rPr>
              <a:t>Research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3" tooltip="Proofread with AI"/>
              </a:rPr>
              <a:t>Proofread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4" tooltip="Programming with AI"/>
              </a:rPr>
              <a:t>Programming with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pPr lvl="1"/>
            <a:r>
              <a:rPr lang="en-GB" sz="3900" b="0" i="0" u="sng" dirty="0">
                <a:solidFill>
                  <a:srgbClr val="0000FF"/>
                </a:solidFill>
                <a:effectLst/>
                <a:highlight>
                  <a:srgbClr val="F1F3F4"/>
                </a:highlight>
                <a:latin typeface="Source Sans Pro" panose="020B0503030403020204" pitchFamily="34" charset="0"/>
                <a:hlinkClick r:id="rId15" tooltip="Acknowledging the use of AI"/>
              </a:rPr>
              <a:t>Acknowledging the use of AI</a:t>
            </a:r>
            <a:endParaRPr lang="en-GB" sz="3900" b="0" i="0" dirty="0">
              <a:solidFill>
                <a:srgbClr val="242130"/>
              </a:solidFill>
              <a:effectLst/>
              <a:highlight>
                <a:srgbClr val="F1F3F4"/>
              </a:highlight>
              <a:latin typeface="Source Sans Pro" panose="020B0503030403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6934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B59F5C7-3CF3-C925-5D0D-9A79A700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  <a:endParaRPr lang="cy-GB" dirty="0"/>
          </a:p>
        </p:txBody>
      </p:sp>
      <p:graphicFrame>
        <p:nvGraphicFramePr>
          <p:cNvPr id="4" name="Dalfan Cynnwys 3">
            <a:extLst>
              <a:ext uri="{FF2B5EF4-FFF2-40B4-BE49-F238E27FC236}">
                <a16:creationId xmlns:a16="http://schemas.microsoft.com/office/drawing/2014/main" id="{3747E8E6-24AE-7B7A-AA63-928E9520914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33960762"/>
              </p:ext>
            </p:extLst>
          </p:nvPr>
        </p:nvGraphicFramePr>
        <p:xfrm>
          <a:off x="4648200" y="1855107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2873-4AAE-50BE-E326-45966742F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986" y="1855107"/>
            <a:ext cx="3867150" cy="3809862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: </a:t>
            </a:r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tudalen</a:t>
            </a:r>
            <a:r>
              <a:rPr lang="en-GB" dirty="0"/>
              <a:t> moodle</a:t>
            </a:r>
          </a:p>
        </p:txBody>
      </p:sp>
    </p:spTree>
    <p:extLst>
      <p:ext uri="{BB962C8B-B14F-4D97-AF65-F5344CB8AC3E}">
        <p14:creationId xmlns:p14="http://schemas.microsoft.com/office/powerpoint/2010/main" val="4217170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Sut dylai fy nhraethawd hir edrych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r>
              <a:rPr lang="cy-GB" dirty="0"/>
              <a:t>Cewch chi cyfarwyddyd gan eich cyfarwyddwr rhaglen …</a:t>
            </a:r>
          </a:p>
          <a:p>
            <a:endParaRPr lang="cy-GB" dirty="0"/>
          </a:p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Fodd bynnag, dyma 2 opsiwn i chi ...</a:t>
            </a:r>
            <a:r>
              <a:rPr lang="cy-GB" altLang="en-US" sz="500" dirty="0"/>
              <a:t> </a:t>
            </a:r>
            <a:endParaRPr lang="cy-GB" altLang="en-US" sz="2000" dirty="0">
              <a:latin typeface="Arial" panose="020B0604020202020204" pitchFamily="34" charset="0"/>
            </a:endParaRP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You will be given guidance by your programme director…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However 2 options for you …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730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Empirig neu Adolygiad Llenyddiaeth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Empirig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cy-GB" dirty="0"/>
              <a:t>Rydych yn casglu data cynradd drwy ddefnyddio methodoleg foesegol, drwyadl,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y-GB" dirty="0"/>
              <a:t>Adolygiad Llenyddiaeth / Ymchwil Eilaidd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cy-GB" dirty="0"/>
              <a:t>Rydych yn defnyddio ffynonellau eilaidd, yn bennaf llenyddiaeth o ansawdd sy’n seiliedig ar ymchwil.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‘o ansawdd’ yn ei awgrymu</a:t>
            </a:r>
            <a:r>
              <a:rPr lang="en-GB" dirty="0"/>
              <a:t>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‘cynradd’ yn ei olygu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893702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60680632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79248190"/>
              </p:ext>
            </p:extLst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/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2355601"/>
              </p:ext>
            </p:extLst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6043429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6150A-7F0A-B92D-8EA3-3FFA05387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64" y="114754"/>
            <a:ext cx="7886700" cy="1325563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69654504"/>
              </p:ext>
            </p:extLst>
          </p:nvPr>
        </p:nvGraphicFramePr>
        <p:xfrm>
          <a:off x="4531179" y="1642836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9036C668-E576-F2DA-9DB0-76CEA14EA97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28912026"/>
              </p:ext>
            </p:extLst>
          </p:nvPr>
        </p:nvGraphicFramePr>
        <p:xfrm>
          <a:off x="446314" y="1624239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2400" kern="1200" dirty="0"/>
                <a:t>Gweler y dudalen </a:t>
              </a:r>
              <a:r>
                <a:rPr lang="en-GB" sz="2400" kern="1200" dirty="0"/>
                <a:t>Moodle </a:t>
              </a:r>
              <a:r>
                <a:rPr lang="cy-GB" sz="2400" kern="1200" dirty="0"/>
                <a:t>sy'n berthnasol i'ch Rhaglen 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ECGE7006Q /C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ECED7010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755362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488" y="488950"/>
            <a:ext cx="8421687" cy="473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3ADC4-2616-62B2-F21A-79B3C234F6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Disgwyliadau Myfyrwyr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C834E2-28AA-72D8-5A02-27B8F25095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8053" y="1825625"/>
            <a:ext cx="3867150" cy="3809862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University Expectations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>
                <a:hlinkClick r:id="rId2"/>
              </a:rPr>
            </a:br>
            <a:r>
              <a:rPr lang="cy-GB" sz="3100" u="sng" dirty="0">
                <a:hlinkClick r:id="rId2"/>
              </a:rPr>
              <a:t>Rheoliadau'r Brifysgol:</a:t>
            </a:r>
            <a:br>
              <a:rPr lang="en-GB" sz="3100" dirty="0"/>
            </a:br>
            <a:r>
              <a:rPr lang="en-GB" sz="3200" dirty="0"/>
              <a:t>University Guidelines: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lvl="1"/>
            <a:r>
              <a:rPr lang="cy-GB" dirty="0"/>
              <a:t>Rheoliadau'r Brifysgol Hwb</a:t>
            </a:r>
          </a:p>
          <a:p>
            <a:pPr lvl="1"/>
            <a:r>
              <a:rPr lang="cy-GB" dirty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University Regulations </a:t>
            </a:r>
            <a:r>
              <a:rPr lang="cy-GB" dirty="0"/>
              <a:t>Hwb</a:t>
            </a:r>
          </a:p>
          <a:p>
            <a:pPr lvl="1"/>
            <a:r>
              <a:rPr lang="en-GB" dirty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676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Llawlyfr y Traethawd Hir</a:t>
            </a:r>
            <a:br>
              <a:rPr lang="cy-GB" dirty="0"/>
            </a:br>
            <a:r>
              <a:rPr lang="en-GB" dirty="0">
                <a:solidFill>
                  <a:schemeClr val="accent1"/>
                </a:solidFill>
              </a:rPr>
              <a:t>Dissertation Handbook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llawlyfr i’w gael gyda manylion penodol i’r modwl a’r rhaglen ar Moodle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 handbook can be found with module and programme specific details available via Moodle.  </a:t>
            </a:r>
          </a:p>
        </p:txBody>
      </p:sp>
    </p:spTree>
    <p:extLst>
      <p:ext uri="{BB962C8B-B14F-4D97-AF65-F5344CB8AC3E}">
        <p14:creationId xmlns:p14="http://schemas.microsoft.com/office/powerpoint/2010/main" val="35107947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9873" y="365125"/>
            <a:ext cx="7886700" cy="1325563"/>
          </a:xfrm>
        </p:spPr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br>
              <a:rPr lang="en-GB" sz="2800" dirty="0"/>
            </a:br>
            <a:r>
              <a:rPr lang="cy-GB" sz="2800" b="1" dirty="0"/>
              <a:t>Crynodeb: </a:t>
            </a:r>
            <a:br>
              <a:rPr lang="cy-GB" sz="2800" b="1" dirty="0"/>
            </a:br>
            <a:r>
              <a:rPr lang="en-AU" sz="2800" b="1" dirty="0">
                <a:solidFill>
                  <a:schemeClr val="accent1"/>
                </a:solidFill>
              </a:rPr>
              <a:t>Supervision Policy for Taught Master’s Students           Summary: </a:t>
            </a:r>
            <a:endParaRPr lang="en-GB" sz="2800" dirty="0">
              <a:solidFill>
                <a:schemeClr val="accent1"/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Hawl i Gymorth gyda Thraethodau Hir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cy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Cymorth gyda Thraethodau Hir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(LLAWLYFR ANSAWDD ACADEMAIDD,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PCYDDS,)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Fel arfer ni ddylai cyfanswm yr oruchwyliaeth fod yn fwy na 10 awr i drafod y cynnig a’r traethawd hir dilynol. Gall y cyfarfodydd hyn fod naill ai’n rhithwir (megis Microsoft </a:t>
            </a:r>
            <a:r>
              <a:rPr lang="cy-GB" sz="2000" noProof="1">
                <a:latin typeface="Arial" panose="020B0604020202020204" pitchFamily="34" charset="0"/>
                <a:ea typeface="Times New Roman" panose="02020603050405020304" pitchFamily="18" charset="0"/>
              </a:rPr>
              <a:t>Teams</a:t>
            </a: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/e-bost/ffôn) neu wyneb yn wyneb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Gall cyfran o gyfanswm yr oruchwyliaeth ar gyfer traethodau hir fod ar ffurf tiwtorialau grŵp neu weithdai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Dylai’r myfyriwr gofnodi crynodeb o bob cyfarfod ar y Cofnod Goruchwylio Traethawd Hir Ôl‑raddedig a Addysgir (GA19) i’w gadarnhau gan y goruchwyliwr o fewn 10 diwrnod gwaith clir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512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342900" indent="-342900" algn="just"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Dissertation Support (UWTSD, ACDEMIC QUALITY HANDBOOK, G30 (see HWB </a:t>
            </a:r>
            <a:r>
              <a:rPr lang="en-GB" sz="1600" dirty="0">
                <a:hlinkClick r:id="rId2"/>
              </a:rPr>
              <a:t>https://hwb.uwtsd.ac.uk/pages/academic-support</a:t>
            </a:r>
            <a:r>
              <a:rPr lang="en-GB" sz="1600" dirty="0"/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b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(These sessions will account for 4 hours of support but exceed the 4 hours as 8 in total).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35815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Cychwyn Arni /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 Cynllunio: Cynnig Ymchwil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560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6838" y="655638"/>
            <a:ext cx="9010650" cy="506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79742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5015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 1  Nod/ </a:t>
            </a:r>
            <a:r>
              <a:rPr lang="en-GB" dirty="0">
                <a:solidFill>
                  <a:schemeClr val="accent1"/>
                </a:solidFill>
              </a:rPr>
              <a:t>Example 1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 nod yr ymchwil</a:t>
            </a:r>
            <a:r>
              <a:rPr lang="cy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 archwilio:  dealltwriaeth </a:t>
            </a:r>
            <a:r>
              <a:rPr lang="cy-GB" sz="2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o ‘hil’, hiliaeth a </a:t>
            </a:r>
            <a:r>
              <a:rPr lang="cy-GB" sz="2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 mwyn cyflawni’r nod hwn</a:t>
            </a:r>
            <a:r>
              <a:rPr lang="cy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cwestiwn ymchwil a ofynnwyd oedd: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mae </a:t>
            </a:r>
            <a:r>
              <a:rPr lang="cy-GB" sz="2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yn ne Cymru yn deall ‘hil’, hiliaeth a </a:t>
            </a:r>
            <a:r>
              <a:rPr lang="cy-GB" sz="2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8A64CB-D673-CC05-7F94-A24F4BFBA5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aim,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research is to explore:  white trainee counsellors understanding of ‘race’, racism and whiteness.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achieve this aim,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question asked was: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en-GB" i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white trainee counsellors in South Wales understand ‘race’, racism and whiteness?</a:t>
            </a:r>
            <a:endParaRPr lang="en-GB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204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A32D-E5BE-4D94-BFF8-9C1BD6B49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74C1-20CB-49E0-B9D5-B242B388D0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084EF-9A0D-B4FD-9AE4-6F97981392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objectives were to: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how white trainee counsellors understand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 feelings that emerge from discussing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 a space for trainees to have their views heard in a respectful way.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and identify key themes regarding white trainee counsellors understanding of ‘race’, racism and whiteness who are training in South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7597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</a:t>
            </a:r>
            <a:r>
              <a:rPr lang="en-GB" dirty="0"/>
              <a:t>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>
            <a:normAutofit lnSpcReduction="10000"/>
          </a:bodyPr>
          <a:lstStyle/>
          <a:p>
            <a:r>
              <a:rPr lang="cy-GB" sz="3000" dirty="0"/>
              <a:t>Cwestiwn ymchwil / Mater</a:t>
            </a:r>
          </a:p>
          <a:p>
            <a:pPr lvl="1"/>
            <a:r>
              <a:rPr lang="cy-GB" dirty="0"/>
              <a:t>Effeithiau Covid-19 ar Ysgolion..</a:t>
            </a:r>
          </a:p>
          <a:p>
            <a:r>
              <a:rPr lang="cy-GB" sz="3000" dirty="0"/>
              <a:t>Nod</a:t>
            </a:r>
          </a:p>
          <a:p>
            <a:pPr lvl="1"/>
            <a:r>
              <a:rPr lang="cy-GB" dirty="0"/>
              <a:t>Mesur effaith Covid-19 ar ysgolion </a:t>
            </a:r>
          </a:p>
          <a:p>
            <a:r>
              <a:rPr lang="cy-GB" sz="3000" dirty="0"/>
              <a:t>Amcanion</a:t>
            </a:r>
          </a:p>
          <a:p>
            <a:pPr lvl="1"/>
            <a:r>
              <a:rPr lang="cy-GB" dirty="0"/>
              <a:t>1. beth yw’r effeithiau ar ysgolion </a:t>
            </a:r>
          </a:p>
          <a:p>
            <a:pPr lvl="1"/>
            <a:r>
              <a:rPr lang="cy-GB" dirty="0"/>
              <a:t>2. sut maent yn effeithio </a:t>
            </a:r>
          </a:p>
          <a:p>
            <a:pPr lvl="1"/>
            <a:r>
              <a:rPr lang="cy-GB" dirty="0"/>
              <a:t>3. pwy maent yn ei effeithio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y-GB" dirty="0"/>
              <a:t>Gwerthuswch nodau ac amcanion y cwestiwn </a:t>
            </a:r>
          </a:p>
          <a:p>
            <a:r>
              <a:rPr lang="cy-GB" dirty="0"/>
              <a:t>Ystyriwch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Ydynt yn gadarn neu’n wan?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Sut byddech yn eu gwella? </a:t>
            </a:r>
          </a:p>
        </p:txBody>
      </p:sp>
    </p:spTree>
    <p:extLst>
      <p:ext uri="{BB962C8B-B14F-4D97-AF65-F5344CB8AC3E}">
        <p14:creationId xmlns:p14="http://schemas.microsoft.com/office/powerpoint/2010/main" val="37558391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dirty="0"/>
              <a:t>Impacts of Covid-19 on Schools..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dirty="0"/>
              <a:t>To measure the impact of Covid-19 on schools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dirty="0"/>
              <a:t>1. what are the impacts on schools </a:t>
            </a:r>
          </a:p>
          <a:p>
            <a:pPr lvl="1"/>
            <a:r>
              <a:rPr lang="en-GB" dirty="0"/>
              <a:t>2. how are they impacting </a:t>
            </a:r>
          </a:p>
          <a:p>
            <a:pPr lvl="1"/>
            <a:r>
              <a:rPr lang="en-GB" dirty="0"/>
              <a:t>3. who are they impacting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Evaluate the  question aims and objectives </a:t>
            </a:r>
          </a:p>
          <a:p>
            <a:r>
              <a:rPr lang="en-GB" dirty="0"/>
              <a:t>Consider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they strong or weak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would you improve them?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cy-GB" dirty="0"/>
              <a:t>Enghraifft </a:t>
            </a:r>
            <a:r>
              <a:rPr lang="en-GB" dirty="0"/>
              <a:t>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cy-GB" dirty="0"/>
              <a:t>Gwerthuswch Beth yw’r gwahaniaeth rhwng yr enghreifftiau?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>
            <a:normAutofit lnSpcReduction="10000"/>
          </a:bodyPr>
          <a:lstStyle/>
          <a:p>
            <a:r>
              <a:rPr lang="cy-GB" dirty="0"/>
              <a:t>Cwestiwn ymchwil / Mater</a:t>
            </a:r>
          </a:p>
          <a:p>
            <a:pPr lvl="1"/>
            <a:r>
              <a:rPr lang="cy-GB" sz="1600" dirty="0"/>
              <a:t>Effaith Covid-19  ar lesiant athrawon a disgyblion mewn Ysgol Gynradd yng Nghymru. </a:t>
            </a:r>
          </a:p>
          <a:p>
            <a:r>
              <a:rPr lang="cy-GB" dirty="0"/>
              <a:t>Nod</a:t>
            </a:r>
          </a:p>
          <a:p>
            <a:pPr lvl="1"/>
            <a:r>
              <a:rPr lang="cy-GB" sz="1600" dirty="0"/>
              <a:t>Archwilio sut mae Covid-19  wedi effeithio ar lesiant athrawon a disgyblion mewn Ysgol Gynradd yng Nghymru. </a:t>
            </a:r>
          </a:p>
          <a:p>
            <a:r>
              <a:rPr lang="cy-GB" dirty="0"/>
              <a:t>Amcanion</a:t>
            </a:r>
          </a:p>
          <a:p>
            <a:pPr lvl="1"/>
            <a:r>
              <a:rPr lang="cy-GB" sz="1600" dirty="0"/>
              <a:t>1. Drwy adolygiad llenyddiaeth, amlinellwch y rôl mae llesiant yn ei chwarae mewn amgylchedd ysgol a beth allai effeithio arno, yn cynnwys Covid-19</a:t>
            </a:r>
          </a:p>
          <a:p>
            <a:pPr lvl="1"/>
            <a:r>
              <a:rPr lang="cy-GB" sz="1600" dirty="0"/>
              <a:t>2.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eu Llesiant </a:t>
            </a:r>
          </a:p>
          <a:p>
            <a:pPr lvl="1"/>
            <a:r>
              <a:rPr lang="cy-GB" sz="1600" dirty="0"/>
              <a:t>3.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r>
              <a:rPr lang="cy-GB" sz="1600" dirty="0"/>
              <a:t>4. Drwy ddefnyddio holiadur sy’n ystyriol o blant, archwiliwch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6" y="2800284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Hefyd mae eisiau i chi wybod pa fethodoleg a dulliau gallech eu defnyddio: </a:t>
            </a:r>
          </a:p>
        </p:txBody>
      </p:sp>
    </p:spTree>
    <p:extLst>
      <p:ext uri="{BB962C8B-B14F-4D97-AF65-F5344CB8AC3E}">
        <p14:creationId xmlns:p14="http://schemas.microsoft.com/office/powerpoint/2010/main" val="16089135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en-GB" dirty="0"/>
              <a:t>Example 2b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sz="1600" dirty="0"/>
              <a:t>Covid-19  effect on the well-being of teachers and pupils in a Primary School in Wales. 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sz="1600" dirty="0"/>
              <a:t>To explore how Covid-19  has effected  the well-being of  teachers and pupils in a Primary School in Wales.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sz="1600" dirty="0"/>
              <a:t>1. Through a literature review outline the role  well-being plays in a school environment and what may impact this including Covid-19</a:t>
            </a:r>
          </a:p>
          <a:p>
            <a:pPr lvl="1"/>
            <a:r>
              <a:rPr lang="en-GB" sz="1600" dirty="0"/>
              <a:t>2. Carry out an online focus group interview with the teachers of a primary school to explore the perceived  effect of Covid-19 on their Well-being </a:t>
            </a:r>
          </a:p>
          <a:p>
            <a:pPr lvl="1"/>
            <a:r>
              <a:rPr lang="en-GB" sz="1600" dirty="0"/>
              <a:t>3 Through the use of a child-friendly questionnaire explore the perceived  effect of Covid-19 on Pupils Well-being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en-GB" dirty="0"/>
              <a:t>Evaluate What are the difference between the examples? 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290087" y="2692750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need to know what your methodology and methods might be also: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Camau Nesaf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I’W WNEUD cyn eich sesiwn oruchwyliaeth gyntaf: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176759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Proses Foeseg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27214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578260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850" y="82097"/>
            <a:ext cx="7886700" cy="1325563"/>
          </a:xfrm>
        </p:spPr>
        <p:txBody>
          <a:bodyPr/>
          <a:lstStyle/>
          <a:p>
            <a:r>
              <a:rPr lang="cy-GB" dirty="0"/>
              <a:t>Proses Foeseg</a:t>
            </a:r>
            <a:r>
              <a:rPr lang="en-GB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17161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078" y="0"/>
            <a:ext cx="7886700" cy="1325563"/>
          </a:xfrm>
        </p:spPr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Paratoi ar gyfer Goruchwyliaeth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96955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30968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5273774"/>
              </p:ext>
            </p:extLst>
          </p:nvPr>
        </p:nvGraphicFramePr>
        <p:xfrm>
          <a:off x="64546" y="0"/>
          <a:ext cx="9041801" cy="7112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Goruchwyliaeth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Cynnwys / Cerrig milltir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Dyddiad</a:t>
                      </a:r>
                      <a:r>
                        <a:rPr lang="cy-GB" sz="1600">
                          <a:effectLst/>
                        </a:rPr>
                        <a:t>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Dechrau’ch Traethawd Hir / Rheoliadau’r Brifysgol 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8 Hydref 6pm-8pm, MS Teams: 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Cyfarfod cyntaf gyda’r Goruchwyliwr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Trafodaeth, Contract: disgwyliadau Cynnig, Llinell amser, cyfarfodydd.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cy-GB" sz="1600" noProof="0" dirty="0">
                          <a:effectLst/>
                        </a:rPr>
                        <a:t>Goruchwyliwr, Cyfarfod 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Cynnig ymchwil / Moeseg trafodaeth ar gyfer Cymeradwyaeth Foesegol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 Adolygiad Llenyddiaeth: i.  Ar gyfer astudiaeth empirig </a:t>
                      </a:r>
                      <a:r>
                        <a:rPr lang="cy-GB" sz="1600" noProof="1">
                          <a:effectLst/>
                        </a:rPr>
                        <a:t>ii. </a:t>
                      </a:r>
                      <a:r>
                        <a:rPr lang="cy-GB" sz="1600" noProof="0" dirty="0">
                          <a:effectLst/>
                        </a:rPr>
                        <a:t>Adolygiad llenyddiaeth estynedig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12 Tachwedd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145774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cy-GB" sz="1600" noProof="0" dirty="0">
                          <a:effectLst/>
                        </a:rPr>
                        <a:t>Amlinelliad Adolygiad Llenyddiaeth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Methodoleg / Dadansoddi Data: i. Ar gyfer astudiaeth empirig </a:t>
                      </a:r>
                      <a:r>
                        <a:rPr lang="cy-GB" sz="1600" noProof="1">
                          <a:effectLst/>
                        </a:rPr>
                        <a:t>ii.</a:t>
                      </a:r>
                      <a:r>
                        <a:rPr lang="cy-GB" sz="1600" noProof="0" dirty="0">
                          <a:effectLst/>
                        </a:rPr>
                        <a:t> Adolygiad llenyddiaeth estynedig - strwythur a dadansoddi </a:t>
                      </a:r>
                      <a:endParaRPr lang="cy-GB" sz="1600" noProof="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14 Ionawr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Pennod Methodoleg 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Casglu Data (os ydych yn casglu data)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 Dadansoddi Data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Ysgrifennu’r traethawd hir Trafodaeth / Diweddglo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38793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Rhoi’r wedd derfynol ar eich traethawd hir a’i gyflwyno 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18 Mawrth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 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Drafft terfynol gweithredol: adborth cyffredinol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Mawrth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DYDDIAD CYFLWYNO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CYFLWYNIAD TERFYNOL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Ebrill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321758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879985"/>
              </p:ext>
            </p:extLst>
          </p:nvPr>
        </p:nvGraphicFramePr>
        <p:xfrm>
          <a:off x="64546" y="0"/>
          <a:ext cx="9041801" cy="6914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8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 October 6pm-8pm, MS Teams: 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12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November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14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 January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18th March 6pm-8pm,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March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April TBC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247BEA-B79E-A511-3901-BB2CCF112D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Beth sydd yn eich meddwl? </a:t>
            </a:r>
            <a:br>
              <a:rPr lang="cy-GB" b="1" dirty="0"/>
            </a:br>
            <a:r>
              <a:rPr lang="cy-GB" b="1" dirty="0"/>
              <a:t>Unrhyw Bryderon?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73A8B-B2D6-91AD-BA6E-BF11EB1E03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071B5E3F-1AA2-FEB0-3B7A-8B7018BC6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Scheduled Learning: Library Resources </a:t>
            </a:r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8D363170-42F4-3E6B-4236-8EE009B21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4835" y="1806121"/>
            <a:ext cx="3867150" cy="38098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Essential 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Raleway" pitchFamily="2" charset="0"/>
              </a:rPr>
              <a:t>InfoSkills</a:t>
            </a: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 for Postgraduate Students and Researchers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3"/>
              </a:rPr>
              <a:t>Academic and </a:t>
            </a:r>
            <a:r>
              <a:rPr lang="en-GB" dirty="0" err="1">
                <a:hlinkClick r:id="rId3"/>
              </a:rPr>
              <a:t>InfoSkills</a:t>
            </a:r>
            <a:r>
              <a:rPr lang="en-GB" dirty="0">
                <a:hlinkClick r:id="rId3"/>
              </a:rPr>
              <a:t> | UWTSD Intranet</a:t>
            </a:r>
            <a:endParaRPr lang="cy-GB" dirty="0"/>
          </a:p>
          <a:p>
            <a:pPr marL="0" indent="0">
              <a:buNone/>
            </a:pP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review</a:t>
            </a:r>
            <a:r>
              <a:rPr lang="cy-GB" dirty="0"/>
              <a:t> this </a:t>
            </a:r>
            <a:r>
              <a:rPr lang="cy-GB" dirty="0" err="1"/>
              <a:t>training</a:t>
            </a:r>
            <a:r>
              <a:rPr lang="cy-GB" dirty="0"/>
              <a:t> it Will be </a:t>
            </a:r>
            <a:r>
              <a:rPr lang="cy-GB" dirty="0" err="1"/>
              <a:t>invaluable</a:t>
            </a:r>
            <a:r>
              <a:rPr lang="cy-GB" dirty="0"/>
              <a:t> to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aid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dissertation</a:t>
            </a:r>
            <a:r>
              <a:rPr lang="cy-GB" dirty="0"/>
              <a:t>  Research. </a:t>
            </a:r>
          </a:p>
          <a:p>
            <a:pPr marL="0" indent="0">
              <a:buNone/>
            </a:pPr>
            <a:r>
              <a:rPr lang="cy-GB" dirty="0">
                <a:solidFill>
                  <a:schemeClr val="accent1"/>
                </a:solidFill>
              </a:rPr>
              <a:t>SHARED LINK FOR ONLINE SESSION ON 22nd </a:t>
            </a:r>
            <a:r>
              <a:rPr lang="cy-GB" dirty="0" err="1">
                <a:solidFill>
                  <a:schemeClr val="accent1"/>
                </a:solidFill>
              </a:rPr>
              <a:t>October</a:t>
            </a:r>
            <a:r>
              <a:rPr lang="cy-GB" dirty="0">
                <a:solidFill>
                  <a:schemeClr val="accent1"/>
                </a:solidFill>
              </a:rPr>
              <a:t> 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52443D-08C7-DA95-A6D3-170A736326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3867150" cy="3809862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32468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8391A-974E-0915-2758-C7C11F7AB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/ </a:t>
            </a:r>
            <a:r>
              <a:rPr lang="en-GB" dirty="0">
                <a:solidFill>
                  <a:srgbClr val="0070C0"/>
                </a:solidFill>
              </a:rPr>
              <a:t>Support Student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E23D-CB5A-2A54-E88F-E093651C8D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0" u="sng" dirty="0">
                <a:solidFill>
                  <a:srgbClr val="003E5B"/>
                </a:solidFill>
                <a:effectLst/>
                <a:highlight>
                  <a:srgbClr val="F2F2F2"/>
                </a:highlight>
                <a:latin typeface="Akzidenz-Grotesk BQ"/>
                <a:hlinkClick r:id="rId2"/>
              </a:rPr>
              <a:t>studyskillsdistance@uwtsd.ac.uk</a:t>
            </a:r>
            <a:endParaRPr lang="en-GB" b="1" i="0" u="sng" dirty="0">
              <a:solidFill>
                <a:srgbClr val="003E5B"/>
              </a:solidFill>
              <a:effectLst/>
              <a:highlight>
                <a:srgbClr val="F2F2F2"/>
              </a:highlight>
              <a:latin typeface="Akzidenz-Grotesk BQ"/>
            </a:endParaRPr>
          </a:p>
          <a:p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cyfeirnodi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cynllunio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a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threfnu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meddwl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critigol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osgoi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llên-ladrad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pharatoi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 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ar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gyfer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arholiadau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sgiliau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cyflwyno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ymchwil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ysgrifennu</a:t>
            </a:r>
            <a:r>
              <a:rPr lang="en-GB" b="0" i="0" dirty="0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 </a:t>
            </a:r>
            <a:r>
              <a:rPr lang="en-GB" b="0" i="0" dirty="0" err="1">
                <a:solidFill>
                  <a:srgbClr val="003E5B"/>
                </a:solidFill>
                <a:effectLst/>
                <a:highlight>
                  <a:srgbClr val="ACC4D7"/>
                </a:highlight>
                <a:latin typeface="Akzidenz-Grotesk BQ"/>
              </a:rPr>
              <a:t>academaidd</a:t>
            </a:r>
            <a:endParaRPr lang="en-GB" b="0" i="0" dirty="0">
              <a:solidFill>
                <a:srgbClr val="003E5B"/>
              </a:solidFill>
              <a:effectLst/>
              <a:highlight>
                <a:srgbClr val="ACC4D7"/>
              </a:highlight>
              <a:latin typeface="Akzidenz-Grotesk BQ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B4C3B1-3980-8270-3C4C-80333F72B0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0" u="sng" dirty="0">
                <a:solidFill>
                  <a:srgbClr val="0070C0"/>
                </a:solidFill>
                <a:effectLst/>
                <a:highlight>
                  <a:srgbClr val="F2F2F2"/>
                </a:highlight>
                <a:latin typeface="Akzidenz-Grotesk BQ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studyskillsdistance@uwtsd.ac.uk</a:t>
            </a:r>
            <a:endParaRPr lang="en-GB" b="1" i="0" u="sng" dirty="0">
              <a:solidFill>
                <a:srgbClr val="0070C0"/>
              </a:solidFill>
              <a:effectLst/>
              <a:highlight>
                <a:srgbClr val="F2F2F2"/>
              </a:highlight>
              <a:latin typeface="Akzidenz-Grotesk BQ"/>
            </a:endParaRPr>
          </a:p>
          <a:p>
            <a:endParaRPr lang="en-GB" b="1" u="sng" dirty="0">
              <a:solidFill>
                <a:srgbClr val="0070C0"/>
              </a:solidFill>
              <a:highlight>
                <a:srgbClr val="F2F2F2"/>
              </a:highlight>
              <a:latin typeface="Akzidenz-Grotesk BQ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Academic writing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Avoiding plagiarism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Critical thinking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Exam revision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Planning and organisation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Presentation 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Referencing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70C0"/>
                </a:solidFill>
                <a:effectLst/>
                <a:highlight>
                  <a:srgbClr val="ACC4D7"/>
                </a:highlight>
                <a:latin typeface="Akzidenz-Grotesk BQ"/>
              </a:rPr>
              <a:t>Researching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76660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853312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945</TotalTime>
  <Words>4418</Words>
  <Application>Microsoft Office PowerPoint</Application>
  <PresentationFormat>On-screen Show (4:3)</PresentationFormat>
  <Paragraphs>555</Paragraphs>
  <Slides>68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68</vt:i4>
      </vt:variant>
    </vt:vector>
  </HeadingPairs>
  <TitlesOfParts>
    <vt:vector size="79" baseType="lpstr">
      <vt:lpstr>Akzidenz-Grotesk BQ</vt:lpstr>
      <vt:lpstr>inherit</vt:lpstr>
      <vt:lpstr>Arial</vt:lpstr>
      <vt:lpstr>Calibri</vt:lpstr>
      <vt:lpstr>Calibri Light</vt:lpstr>
      <vt:lpstr>Raleway</vt:lpstr>
      <vt:lpstr>Source Sans Pro</vt:lpstr>
      <vt:lpstr>Symbol</vt:lpstr>
      <vt:lpstr>Times New Roman</vt:lpstr>
      <vt:lpstr>Wingdings</vt:lpstr>
      <vt:lpstr>Accessible 2</vt:lpstr>
      <vt:lpstr>Dechrau eich Traethawd Hir  Starting Your Dissertation </vt:lpstr>
      <vt:lpstr>Agenda </vt:lpstr>
      <vt:lpstr>Sesiwn Traethawd Hir MA  MA Dissertation Session </vt:lpstr>
      <vt:lpstr>Beth yw  Traethawd Hir?  What is a Dissertation?  </vt:lpstr>
      <vt:lpstr>Beth yw Traethawd Hir?  What is a Dissertation? </vt:lpstr>
      <vt:lpstr>Beth yw Traethawd Hir?  What is a Dissertation? </vt:lpstr>
      <vt:lpstr>AIM(S) </vt:lpstr>
      <vt:lpstr>LEARNING OUTCOMES </vt:lpstr>
      <vt:lpstr>ASESU  ASSESSMENT </vt:lpstr>
      <vt:lpstr>Asesu - Parhad  /Assessment Continued </vt:lpstr>
      <vt:lpstr>Asesu - Parhad</vt:lpstr>
      <vt:lpstr>Assessment Continued </vt:lpstr>
      <vt:lpstr>AI USE </vt:lpstr>
      <vt:lpstr>AI </vt:lpstr>
      <vt:lpstr>AI Support </vt:lpstr>
      <vt:lpstr>PowerPoint Presentation</vt:lpstr>
      <vt:lpstr>Submission Deadline </vt:lpstr>
      <vt:lpstr>Sut dylai fy nhraethawd hir edrych? What should my dissertation look like? </vt:lpstr>
      <vt:lpstr>Empirig neu Adolygiad Llenyddiaeth </vt:lpstr>
      <vt:lpstr>Empirical Versus Literature Review </vt:lpstr>
      <vt:lpstr>Empirical Study </vt:lpstr>
      <vt:lpstr>Adolygiad llenyddiaeth Literature Review </vt:lpstr>
      <vt:lpstr>PowerPoint Presentation</vt:lpstr>
      <vt:lpstr>Moodle </vt:lpstr>
      <vt:lpstr>PowerPoint Presentation</vt:lpstr>
      <vt:lpstr>Your Expectations </vt:lpstr>
      <vt:lpstr> </vt:lpstr>
      <vt:lpstr>PowerPoint Presentation</vt:lpstr>
      <vt:lpstr> Rheoliadau'r Brifysgol: University Guidelines: </vt:lpstr>
      <vt:lpstr>Llawlyfr y Traethawd Hir Dissertation Handbook </vt:lpstr>
      <vt:lpstr>Polisi Goruchwylio Myfyrwyr Meistr a Addysgir Crynodeb:  Supervision Policy for Taught Master’s Students           Summary: </vt:lpstr>
      <vt:lpstr>Hawl i Gymorth gyda Thraethodau Hir </vt:lpstr>
      <vt:lpstr>Dissertation Support Entitlement </vt:lpstr>
      <vt:lpstr>PowerPoint Presentation</vt:lpstr>
      <vt:lpstr>MA Dissertation Session </vt:lpstr>
      <vt:lpstr>Cychwyn Arni /Getting Started </vt:lpstr>
      <vt:lpstr>Cyn Cynllunio: Cynnig Ymchwil </vt:lpstr>
      <vt:lpstr>Pre-Planning: Research Proposal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Enghraifft 1  Nod/ Example 1  Aim</vt:lpstr>
      <vt:lpstr>Example 1 Objectives</vt:lpstr>
      <vt:lpstr>Enghraifft 2a </vt:lpstr>
      <vt:lpstr>Example 2a </vt:lpstr>
      <vt:lpstr>Enghraifft 2b</vt:lpstr>
      <vt:lpstr>Example 2b</vt:lpstr>
      <vt:lpstr>Camau Nesaf Next Steps </vt:lpstr>
      <vt:lpstr>I’W WNEUD cyn eich sesiwn oruchwyliaeth gyntaf: </vt:lpstr>
      <vt:lpstr>TO DO  Before Your first supervision session : </vt:lpstr>
      <vt:lpstr>Proses Foeseg </vt:lpstr>
      <vt:lpstr>Ethics Process </vt:lpstr>
      <vt:lpstr>Proses Foeseg </vt:lpstr>
      <vt:lpstr>Ethics Process </vt:lpstr>
      <vt:lpstr>Paratoi ar gyfer Goruchwyliaeth</vt:lpstr>
      <vt:lpstr>PowerPoint Presentation</vt:lpstr>
      <vt:lpstr>Preparing for Supervision</vt:lpstr>
      <vt:lpstr>PowerPoint Presentation</vt:lpstr>
      <vt:lpstr>Cynllun Gweithredu  Action Planning </vt:lpstr>
      <vt:lpstr>PowerPoint Presentation</vt:lpstr>
      <vt:lpstr>PowerPoint Presentation</vt:lpstr>
      <vt:lpstr> </vt:lpstr>
      <vt:lpstr>Directed Scheduled Learning: Library Resources </vt:lpstr>
      <vt:lpstr>Cefnogi Gwasanaethau Myfyrwyr/ Support Student Services </vt:lpstr>
      <vt:lpstr>Llyfrau…  Books…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42</cp:revision>
  <dcterms:created xsi:type="dcterms:W3CDTF">2021-03-10T12:10:47Z</dcterms:created>
  <dcterms:modified xsi:type="dcterms:W3CDTF">2024-10-08T15:11:58Z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