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1"/>
  </p:notesMasterIdLst>
  <p:sldIdLst>
    <p:sldId id="266" r:id="rId2"/>
    <p:sldId id="328" r:id="rId3"/>
    <p:sldId id="329" r:id="rId4"/>
    <p:sldId id="330" r:id="rId5"/>
    <p:sldId id="331" r:id="rId6"/>
    <p:sldId id="332" r:id="rId7"/>
    <p:sldId id="333" r:id="rId8"/>
    <p:sldId id="284" r:id="rId9"/>
    <p:sldId id="300" r:id="rId10"/>
    <p:sldId id="296" r:id="rId11"/>
    <p:sldId id="290" r:id="rId12"/>
    <p:sldId id="256" r:id="rId13"/>
    <p:sldId id="278" r:id="rId14"/>
    <p:sldId id="279" r:id="rId15"/>
    <p:sldId id="277" r:id="rId16"/>
    <p:sldId id="267" r:id="rId17"/>
    <p:sldId id="269" r:id="rId18"/>
    <p:sldId id="268" r:id="rId19"/>
    <p:sldId id="272" r:id="rId20"/>
    <p:sldId id="281" r:id="rId21"/>
    <p:sldId id="271" r:id="rId22"/>
    <p:sldId id="270" r:id="rId23"/>
    <p:sldId id="274" r:id="rId24"/>
    <p:sldId id="273" r:id="rId25"/>
    <p:sldId id="291" r:id="rId26"/>
    <p:sldId id="288" r:id="rId27"/>
    <p:sldId id="293" r:id="rId28"/>
    <p:sldId id="294" r:id="rId29"/>
    <p:sldId id="285" r:id="rId30"/>
    <p:sldId id="297" r:id="rId31"/>
    <p:sldId id="298" r:id="rId32"/>
    <p:sldId id="286" r:id="rId33"/>
    <p:sldId id="317" r:id="rId34"/>
    <p:sldId id="304" r:id="rId35"/>
    <p:sldId id="282" r:id="rId36"/>
    <p:sldId id="292" r:id="rId37"/>
    <p:sldId id="295" r:id="rId38"/>
    <p:sldId id="316" r:id="rId39"/>
    <p:sldId id="289" r:id="rId40"/>
    <p:sldId id="280" r:id="rId41"/>
    <p:sldId id="283" r:id="rId42"/>
    <p:sldId id="276" r:id="rId43"/>
    <p:sldId id="327" r:id="rId44"/>
    <p:sldId id="275" r:id="rId45"/>
    <p:sldId id="299" r:id="rId46"/>
    <p:sldId id="324" r:id="rId47"/>
    <p:sldId id="306" r:id="rId48"/>
    <p:sldId id="315" r:id="rId49"/>
    <p:sldId id="305" r:id="rId50"/>
    <p:sldId id="325" r:id="rId51"/>
    <p:sldId id="326" r:id="rId52"/>
    <p:sldId id="301" r:id="rId53"/>
    <p:sldId id="302" r:id="rId54"/>
    <p:sldId id="303" r:id="rId55"/>
    <p:sldId id="319" r:id="rId56"/>
    <p:sldId id="320" r:id="rId57"/>
    <p:sldId id="318" r:id="rId58"/>
    <p:sldId id="321" r:id="rId59"/>
    <p:sldId id="323" r:id="rId6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D0000"/>
    <a:srgbClr val="4B94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821" autoAdjust="0"/>
    <p:restoredTop sz="94660"/>
  </p:normalViewPr>
  <p:slideViewPr>
    <p:cSldViewPr snapToGrid="0">
      <p:cViewPr varScale="1">
        <p:scale>
          <a:sx n="75" d="100"/>
          <a:sy n="75" d="100"/>
        </p:scale>
        <p:origin x="60" y="9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y Owen" userId="dc853428684d1e7d" providerId="LiveId" clId="{641FCA51-EEA1-4C11-974C-8ACF64FA0BAA}"/>
    <pc:docChg chg="undo redo custSel addSld delSld modSld sldOrd">
      <pc:chgData name="Kay Owen" userId="dc853428684d1e7d" providerId="LiveId" clId="{641FCA51-EEA1-4C11-974C-8ACF64FA0BAA}" dt="2025-03-07T23:12:20.342" v="5193" actId="14100"/>
      <pc:docMkLst>
        <pc:docMk/>
      </pc:docMkLst>
      <pc:sldChg chg="addSp delSp modSp add del mod">
        <pc:chgData name="Kay Owen" userId="dc853428684d1e7d" providerId="LiveId" clId="{641FCA51-EEA1-4C11-974C-8ACF64FA0BAA}" dt="2025-03-07T23:11:16.839" v="5178" actId="22"/>
        <pc:sldMkLst>
          <pc:docMk/>
          <pc:sldMk cId="4233349574" sldId="256"/>
        </pc:sldMkLst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4233349574" sldId="256"/>
            <ac:spMk id="2" creationId="{DBDB2A58-95E5-287E-8705-8735C1226E94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4233349574" sldId="256"/>
            <ac:spMk id="4" creationId="{F809C3AC-6820-A124-1F38-F974CE74E03C}"/>
          </ac:spMkLst>
        </pc:spChg>
        <pc:picChg chg="add">
          <ac:chgData name="Kay Owen" userId="dc853428684d1e7d" providerId="LiveId" clId="{641FCA51-EEA1-4C11-974C-8ACF64FA0BAA}" dt="2025-03-07T23:11:16.839" v="5178" actId="22"/>
          <ac:picMkLst>
            <pc:docMk/>
            <pc:sldMk cId="4233349574" sldId="256"/>
            <ac:picMk id="5" creationId="{0F6243F5-686E-BE16-C492-FB5662EFC0AF}"/>
          </ac:picMkLst>
        </pc:picChg>
      </pc:sldChg>
      <pc:sldChg chg="addSp delSp modSp mod">
        <pc:chgData name="Kay Owen" userId="dc853428684d1e7d" providerId="LiveId" clId="{641FCA51-EEA1-4C11-974C-8ACF64FA0BAA}" dt="2025-03-07T23:05:48.826" v="5176" actId="478"/>
        <pc:sldMkLst>
          <pc:docMk/>
          <pc:sldMk cId="4161286855" sldId="266"/>
        </pc:sldMkLst>
        <pc:spChg chg="mod">
          <ac:chgData name="Kay Owen" userId="dc853428684d1e7d" providerId="LiveId" clId="{641FCA51-EEA1-4C11-974C-8ACF64FA0BAA}" dt="2025-03-06T21:39:11.464" v="4897" actId="20577"/>
          <ac:spMkLst>
            <pc:docMk/>
            <pc:sldMk cId="4161286855" sldId="266"/>
            <ac:spMk id="2" creationId="{EC7297BE-05EB-F9E4-C9ED-438BBBDF227C}"/>
          </ac:spMkLst>
        </pc:spChg>
        <pc:spChg chg="add del mod">
          <ac:chgData name="Kay Owen" userId="dc853428684d1e7d" providerId="LiveId" clId="{641FCA51-EEA1-4C11-974C-8ACF64FA0BAA}" dt="2025-03-07T23:05:48.826" v="5176" actId="478"/>
          <ac:spMkLst>
            <pc:docMk/>
            <pc:sldMk cId="4161286855" sldId="266"/>
            <ac:spMk id="4" creationId="{B317CEBC-BE9F-3971-FE7D-AD3089763C44}"/>
          </ac:spMkLst>
        </pc:spChg>
      </pc:sldChg>
      <pc:sldChg chg="modSp mod">
        <pc:chgData name="Kay Owen" userId="dc853428684d1e7d" providerId="LiveId" clId="{641FCA51-EEA1-4C11-974C-8ACF64FA0BAA}" dt="2025-03-06T20:20:29.895" v="4629" actId="790"/>
        <pc:sldMkLst>
          <pc:docMk/>
          <pc:sldMk cId="236795187" sldId="267"/>
        </pc:sldMkLst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236795187" sldId="267"/>
            <ac:spMk id="2" creationId="{C9978F3B-9CA6-FA0D-9352-AA4895D4472D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236795187" sldId="267"/>
            <ac:spMk id="6" creationId="{67D6DB14-B43A-F56A-0775-ED1485638200}"/>
          </ac:spMkLst>
        </pc:spChg>
      </pc:sldChg>
      <pc:sldChg chg="modSp mod">
        <pc:chgData name="Kay Owen" userId="dc853428684d1e7d" providerId="LiveId" clId="{641FCA51-EEA1-4C11-974C-8ACF64FA0BAA}" dt="2025-03-06T20:20:29.895" v="4629" actId="790"/>
        <pc:sldMkLst>
          <pc:docMk/>
          <pc:sldMk cId="208123812" sldId="268"/>
        </pc:sldMkLst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208123812" sldId="268"/>
            <ac:spMk id="2" creationId="{99447667-4B22-0392-E34F-DB178EB0A313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208123812" sldId="268"/>
            <ac:spMk id="4" creationId="{B2113B2A-B7B3-273B-0B1E-1D9532FA3E77}"/>
          </ac:spMkLst>
        </pc:spChg>
      </pc:sldChg>
      <pc:sldChg chg="modSp mod">
        <pc:chgData name="Kay Owen" userId="dc853428684d1e7d" providerId="LiveId" clId="{641FCA51-EEA1-4C11-974C-8ACF64FA0BAA}" dt="2025-03-06T20:20:29.895" v="4629" actId="790"/>
        <pc:sldMkLst>
          <pc:docMk/>
          <pc:sldMk cId="2505301944" sldId="269"/>
        </pc:sldMkLst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2505301944" sldId="269"/>
            <ac:spMk id="2" creationId="{2CE2D4B0-0F1D-3ABD-1C96-D8C260410476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2505301944" sldId="269"/>
            <ac:spMk id="6" creationId="{F43FDBDB-F8B5-2E28-467B-F2A880094D7F}"/>
          </ac:spMkLst>
        </pc:spChg>
      </pc:sldChg>
      <pc:sldChg chg="modSp mod">
        <pc:chgData name="Kay Owen" userId="dc853428684d1e7d" providerId="LiveId" clId="{641FCA51-EEA1-4C11-974C-8ACF64FA0BAA}" dt="2025-03-06T20:20:29.895" v="4629" actId="790"/>
        <pc:sldMkLst>
          <pc:docMk/>
          <pc:sldMk cId="570289224" sldId="270"/>
        </pc:sldMkLst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570289224" sldId="270"/>
            <ac:spMk id="2" creationId="{42497F6A-E0D6-6CDD-1498-660DFD2D1826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570289224" sldId="270"/>
            <ac:spMk id="4" creationId="{459E4E9A-DAEA-5103-3F38-586C30592014}"/>
          </ac:spMkLst>
        </pc:spChg>
      </pc:sldChg>
      <pc:sldChg chg="modSp mod">
        <pc:chgData name="Kay Owen" userId="dc853428684d1e7d" providerId="LiveId" clId="{641FCA51-EEA1-4C11-974C-8ACF64FA0BAA}" dt="2025-03-06T20:20:29.895" v="4629" actId="790"/>
        <pc:sldMkLst>
          <pc:docMk/>
          <pc:sldMk cId="1967453021" sldId="271"/>
        </pc:sldMkLst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1967453021" sldId="271"/>
            <ac:spMk id="2" creationId="{8A8AB215-DCE9-2126-4D07-3C8BF5FAE2F4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1967453021" sldId="271"/>
            <ac:spMk id="4" creationId="{44AF497C-B4BE-DE57-8336-012C0B89452E}"/>
          </ac:spMkLst>
        </pc:spChg>
      </pc:sldChg>
      <pc:sldChg chg="modSp add del mod">
        <pc:chgData name="Kay Owen" userId="dc853428684d1e7d" providerId="LiveId" clId="{641FCA51-EEA1-4C11-974C-8ACF64FA0BAA}" dt="2025-03-06T20:20:29.895" v="4629" actId="790"/>
        <pc:sldMkLst>
          <pc:docMk/>
          <pc:sldMk cId="3118275683" sldId="272"/>
        </pc:sldMkLst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3118275683" sldId="272"/>
            <ac:spMk id="2" creationId="{973EE112-1C71-3976-413F-CE8A6757F792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3118275683" sldId="272"/>
            <ac:spMk id="4" creationId="{AB9ACD15-5D02-21E2-2BEA-326D9FA605EE}"/>
          </ac:spMkLst>
        </pc:spChg>
      </pc:sldChg>
      <pc:sldChg chg="addSp delSp modSp mod">
        <pc:chgData name="Kay Owen" userId="dc853428684d1e7d" providerId="LiveId" clId="{641FCA51-EEA1-4C11-974C-8ACF64FA0BAA}" dt="2025-03-06T20:20:29.895" v="4629" actId="790"/>
        <pc:sldMkLst>
          <pc:docMk/>
          <pc:sldMk cId="2133995838" sldId="273"/>
        </pc:sldMkLst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2133995838" sldId="273"/>
            <ac:spMk id="2" creationId="{935477EA-9A83-C737-010F-7F30AC698877}"/>
          </ac:spMkLst>
        </pc:spChg>
        <pc:spChg chg="add mod">
          <ac:chgData name="Kay Owen" userId="dc853428684d1e7d" providerId="LiveId" clId="{641FCA51-EEA1-4C11-974C-8ACF64FA0BAA}" dt="2025-03-06T20:20:29.895" v="4629" actId="790"/>
          <ac:spMkLst>
            <pc:docMk/>
            <pc:sldMk cId="2133995838" sldId="273"/>
            <ac:spMk id="4" creationId="{EB749E2B-EFA4-53E4-2599-E6ABB4340D80}"/>
          </ac:spMkLst>
        </pc:spChg>
        <pc:picChg chg="add mod">
          <ac:chgData name="Kay Owen" userId="dc853428684d1e7d" providerId="LiveId" clId="{641FCA51-EEA1-4C11-974C-8ACF64FA0BAA}" dt="2025-02-23T14:40:08.039" v="33" actId="14100"/>
          <ac:picMkLst>
            <pc:docMk/>
            <pc:sldMk cId="2133995838" sldId="273"/>
            <ac:picMk id="6" creationId="{7C798047-0663-037F-1485-25CF68BE2621}"/>
          </ac:picMkLst>
        </pc:picChg>
      </pc:sldChg>
      <pc:sldChg chg="modSp mod">
        <pc:chgData name="Kay Owen" userId="dc853428684d1e7d" providerId="LiveId" clId="{641FCA51-EEA1-4C11-974C-8ACF64FA0BAA}" dt="2025-03-06T20:20:29.895" v="4629" actId="790"/>
        <pc:sldMkLst>
          <pc:docMk/>
          <pc:sldMk cId="111068734" sldId="274"/>
        </pc:sldMkLst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111068734" sldId="274"/>
            <ac:spMk id="4" creationId="{9F4E7E67-E485-AC69-DA28-F091F0EFF29E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111068734" sldId="274"/>
            <ac:spMk id="8" creationId="{8872ED7C-BDFF-2943-067C-679BAE34B317}"/>
          </ac:spMkLst>
        </pc:spChg>
      </pc:sldChg>
      <pc:sldChg chg="addSp delSp modSp add mod ord">
        <pc:chgData name="Kay Owen" userId="dc853428684d1e7d" providerId="LiveId" clId="{641FCA51-EEA1-4C11-974C-8ACF64FA0BAA}" dt="2025-03-06T20:20:29.895" v="4629" actId="790"/>
        <pc:sldMkLst>
          <pc:docMk/>
          <pc:sldMk cId="1730257565" sldId="275"/>
        </pc:sldMkLst>
        <pc:spChg chg="add mod">
          <ac:chgData name="Kay Owen" userId="dc853428684d1e7d" providerId="LiveId" clId="{641FCA51-EEA1-4C11-974C-8ACF64FA0BAA}" dt="2025-03-06T20:20:29.895" v="4629" actId="790"/>
          <ac:spMkLst>
            <pc:docMk/>
            <pc:sldMk cId="1730257565" sldId="275"/>
            <ac:spMk id="3" creationId="{5655EFFF-807C-2E4A-64F4-8A3B8DBAA9E2}"/>
          </ac:spMkLst>
        </pc:spChg>
        <pc:graphicFrameChg chg="modGraphic">
          <ac:chgData name="Kay Owen" userId="dc853428684d1e7d" providerId="LiveId" clId="{641FCA51-EEA1-4C11-974C-8ACF64FA0BAA}" dt="2025-03-06T20:20:29.895" v="4629" actId="790"/>
          <ac:graphicFrameMkLst>
            <pc:docMk/>
            <pc:sldMk cId="1730257565" sldId="275"/>
            <ac:graphicFrameMk id="2" creationId="{CC8D460E-55A4-761B-3400-0D61C87E0AF5}"/>
          </ac:graphicFrameMkLst>
        </pc:graphicFrameChg>
        <pc:graphicFrameChg chg="modGraphic">
          <ac:chgData name="Kay Owen" userId="dc853428684d1e7d" providerId="LiveId" clId="{641FCA51-EEA1-4C11-974C-8ACF64FA0BAA}" dt="2025-03-06T20:20:29.895" v="4629" actId="790"/>
          <ac:graphicFrameMkLst>
            <pc:docMk/>
            <pc:sldMk cId="1730257565" sldId="275"/>
            <ac:graphicFrameMk id="10" creationId="{B169B653-4B73-1077-5317-9E44666BDA8F}"/>
          </ac:graphicFrameMkLst>
        </pc:graphicFrameChg>
      </pc:sldChg>
      <pc:sldChg chg="addSp delSp modSp add mod setBg">
        <pc:chgData name="Kay Owen" userId="dc853428684d1e7d" providerId="LiveId" clId="{641FCA51-EEA1-4C11-974C-8ACF64FA0BAA}" dt="2025-03-06T20:20:29.895" v="4629" actId="790"/>
        <pc:sldMkLst>
          <pc:docMk/>
          <pc:sldMk cId="3415258803" sldId="276"/>
        </pc:sldMkLst>
        <pc:spChg chg="add del">
          <ac:chgData name="Kay Owen" userId="dc853428684d1e7d" providerId="LiveId" clId="{641FCA51-EEA1-4C11-974C-8ACF64FA0BAA}" dt="2025-03-06T20:13:16.040" v="4571" actId="22"/>
          <ac:spMkLst>
            <pc:docMk/>
            <pc:sldMk cId="3415258803" sldId="276"/>
            <ac:spMk id="3" creationId="{AA37436D-D4C4-A41E-B5E0-FE499BCB9DDF}"/>
          </ac:spMkLst>
        </pc:spChg>
        <pc:graphicFrameChg chg="add mod modGraphic">
          <ac:chgData name="Kay Owen" userId="dc853428684d1e7d" providerId="LiveId" clId="{641FCA51-EEA1-4C11-974C-8ACF64FA0BAA}" dt="2025-03-06T20:20:29.895" v="4629" actId="790"/>
          <ac:graphicFrameMkLst>
            <pc:docMk/>
            <pc:sldMk cId="3415258803" sldId="276"/>
            <ac:graphicFrameMk id="4" creationId="{73913230-6F79-745E-CC89-FE3072D628B7}"/>
          </ac:graphicFrameMkLst>
        </pc:graphicFrameChg>
      </pc:sldChg>
      <pc:sldChg chg="modSp add mod">
        <pc:chgData name="Kay Owen" userId="dc853428684d1e7d" providerId="LiveId" clId="{641FCA51-EEA1-4C11-974C-8ACF64FA0BAA}" dt="2025-03-06T20:20:29.895" v="4629" actId="790"/>
        <pc:sldMkLst>
          <pc:docMk/>
          <pc:sldMk cId="3959022341" sldId="277"/>
        </pc:sldMkLst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3959022341" sldId="277"/>
            <ac:spMk id="2" creationId="{72644BA9-482E-D389-1152-7C31BF862696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3959022341" sldId="277"/>
            <ac:spMk id="4" creationId="{D965728A-FE3C-D248-B9C7-8B6AA52C31C4}"/>
          </ac:spMkLst>
        </pc:spChg>
      </pc:sldChg>
      <pc:sldChg chg="addSp modSp add mod">
        <pc:chgData name="Kay Owen" userId="dc853428684d1e7d" providerId="LiveId" clId="{641FCA51-EEA1-4C11-974C-8ACF64FA0BAA}" dt="2025-03-06T20:20:29.895" v="4629" actId="790"/>
        <pc:sldMkLst>
          <pc:docMk/>
          <pc:sldMk cId="2429189518" sldId="278"/>
        </pc:sldMkLst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2429189518" sldId="278"/>
            <ac:spMk id="2" creationId="{1FD77B0D-9D63-DD3F-AACB-F8917DA5C5FF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2429189518" sldId="278"/>
            <ac:spMk id="4" creationId="{31431485-DED6-AC96-1B1E-6E019D7B1026}"/>
          </ac:spMkLst>
        </pc:spChg>
        <pc:picChg chg="add mod">
          <ac:chgData name="Kay Owen" userId="dc853428684d1e7d" providerId="LiveId" clId="{641FCA51-EEA1-4C11-974C-8ACF64FA0BAA}" dt="2025-02-23T15:07:17.431" v="74" actId="14100"/>
          <ac:picMkLst>
            <pc:docMk/>
            <pc:sldMk cId="2429189518" sldId="278"/>
            <ac:picMk id="3" creationId="{029C012B-ED18-3483-EE8F-FFD13201868E}"/>
          </ac:picMkLst>
        </pc:picChg>
      </pc:sldChg>
      <pc:sldChg chg="addSp modSp add mod">
        <pc:chgData name="Kay Owen" userId="dc853428684d1e7d" providerId="LiveId" clId="{641FCA51-EEA1-4C11-974C-8ACF64FA0BAA}" dt="2025-03-06T20:20:29.895" v="4629" actId="790"/>
        <pc:sldMkLst>
          <pc:docMk/>
          <pc:sldMk cId="705608092" sldId="279"/>
        </pc:sldMkLst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705608092" sldId="279"/>
            <ac:spMk id="2" creationId="{5A5FD87A-64FC-8DF8-2F72-5CA5CEAC7292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705608092" sldId="279"/>
            <ac:spMk id="4" creationId="{E85E085F-C58F-78BF-1FD7-30A21CE45450}"/>
          </ac:spMkLst>
        </pc:spChg>
        <pc:picChg chg="add mod">
          <ac:chgData name="Kay Owen" userId="dc853428684d1e7d" providerId="LiveId" clId="{641FCA51-EEA1-4C11-974C-8ACF64FA0BAA}" dt="2025-02-23T15:14:10.831" v="105" actId="1076"/>
          <ac:picMkLst>
            <pc:docMk/>
            <pc:sldMk cId="705608092" sldId="279"/>
            <ac:picMk id="3" creationId="{C098DB80-58BC-89CB-DD19-C1BEAC038C32}"/>
          </ac:picMkLst>
        </pc:picChg>
      </pc:sldChg>
      <pc:sldChg chg="modSp add mod">
        <pc:chgData name="Kay Owen" userId="dc853428684d1e7d" providerId="LiveId" clId="{641FCA51-EEA1-4C11-974C-8ACF64FA0BAA}" dt="2025-03-06T20:20:29.895" v="4629" actId="790"/>
        <pc:sldMkLst>
          <pc:docMk/>
          <pc:sldMk cId="3805304284" sldId="280"/>
        </pc:sldMkLst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3805304284" sldId="280"/>
            <ac:spMk id="4" creationId="{64B3E56A-B22A-7D3C-32A2-14245D8B87B0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3805304284" sldId="280"/>
            <ac:spMk id="5" creationId="{DF0AFEB3-928B-9DCD-0C95-654D3E888881}"/>
          </ac:spMkLst>
        </pc:spChg>
        <pc:graphicFrameChg chg="modGraphic">
          <ac:chgData name="Kay Owen" userId="dc853428684d1e7d" providerId="LiveId" clId="{641FCA51-EEA1-4C11-974C-8ACF64FA0BAA}" dt="2025-03-06T20:20:29.895" v="4629" actId="790"/>
          <ac:graphicFrameMkLst>
            <pc:docMk/>
            <pc:sldMk cId="3805304284" sldId="280"/>
            <ac:graphicFrameMk id="2" creationId="{1015AFD1-BEB3-4573-71C3-92A55376928A}"/>
          </ac:graphicFrameMkLst>
        </pc:graphicFrameChg>
        <pc:graphicFrameChg chg="mod modGraphic">
          <ac:chgData name="Kay Owen" userId="dc853428684d1e7d" providerId="LiveId" clId="{641FCA51-EEA1-4C11-974C-8ACF64FA0BAA}" dt="2025-03-06T20:20:29.895" v="4629" actId="790"/>
          <ac:graphicFrameMkLst>
            <pc:docMk/>
            <pc:sldMk cId="3805304284" sldId="280"/>
            <ac:graphicFrameMk id="3" creationId="{91843DFB-50DD-86A5-18B6-14500BF15AC3}"/>
          </ac:graphicFrameMkLst>
        </pc:graphicFrameChg>
      </pc:sldChg>
      <pc:sldChg chg="addSp delSp modSp add mod">
        <pc:chgData name="Kay Owen" userId="dc853428684d1e7d" providerId="LiveId" clId="{641FCA51-EEA1-4C11-974C-8ACF64FA0BAA}" dt="2025-03-06T20:20:29.895" v="4629" actId="790"/>
        <pc:sldMkLst>
          <pc:docMk/>
          <pc:sldMk cId="1451793919" sldId="281"/>
        </pc:sldMkLst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1451793919" sldId="281"/>
            <ac:spMk id="2" creationId="{924CAC37-A241-D371-1EE3-DD177E934487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1451793919" sldId="281"/>
            <ac:spMk id="4" creationId="{2D57DE0B-238C-A904-99CA-C9092EE8FE1D}"/>
          </ac:spMkLst>
        </pc:spChg>
        <pc:picChg chg="add mod">
          <ac:chgData name="Kay Owen" userId="dc853428684d1e7d" providerId="LiveId" clId="{641FCA51-EEA1-4C11-974C-8ACF64FA0BAA}" dt="2025-02-23T15:50:08.558" v="472" actId="14100"/>
          <ac:picMkLst>
            <pc:docMk/>
            <pc:sldMk cId="1451793919" sldId="281"/>
            <ac:picMk id="5" creationId="{1CB8A702-B83B-50A3-F3FF-8BA0A144873D}"/>
          </ac:picMkLst>
        </pc:picChg>
      </pc:sldChg>
      <pc:sldChg chg="addSp modSp mod ord">
        <pc:chgData name="Kay Owen" userId="dc853428684d1e7d" providerId="LiveId" clId="{641FCA51-EEA1-4C11-974C-8ACF64FA0BAA}" dt="2025-03-06T20:20:29.895" v="4629" actId="790"/>
        <pc:sldMkLst>
          <pc:docMk/>
          <pc:sldMk cId="616595544" sldId="282"/>
        </pc:sldMkLst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616595544" sldId="282"/>
            <ac:spMk id="3" creationId="{BC249C27-E505-65C7-496C-F1DF9D96D815}"/>
          </ac:spMkLst>
        </pc:spChg>
        <pc:picChg chg="add mod">
          <ac:chgData name="Kay Owen" userId="dc853428684d1e7d" providerId="LiveId" clId="{641FCA51-EEA1-4C11-974C-8ACF64FA0BAA}" dt="2025-03-04T14:45:58.980" v="2423" actId="1076"/>
          <ac:picMkLst>
            <pc:docMk/>
            <pc:sldMk cId="616595544" sldId="282"/>
            <ac:picMk id="4" creationId="{682A851E-5B41-94DF-96DA-5C62E71CF814}"/>
          </ac:picMkLst>
        </pc:picChg>
        <pc:picChg chg="add mod">
          <ac:chgData name="Kay Owen" userId="dc853428684d1e7d" providerId="LiveId" clId="{641FCA51-EEA1-4C11-974C-8ACF64FA0BAA}" dt="2025-03-04T14:47:02.618" v="2433" actId="1076"/>
          <ac:picMkLst>
            <pc:docMk/>
            <pc:sldMk cId="616595544" sldId="282"/>
            <ac:picMk id="6" creationId="{311316B7-968D-2241-4C9B-F15C132CCDA7}"/>
          </ac:picMkLst>
        </pc:picChg>
        <pc:picChg chg="add mod">
          <ac:chgData name="Kay Owen" userId="dc853428684d1e7d" providerId="LiveId" clId="{641FCA51-EEA1-4C11-974C-8ACF64FA0BAA}" dt="2025-03-04T14:47:18.858" v="2440" actId="14100"/>
          <ac:picMkLst>
            <pc:docMk/>
            <pc:sldMk cId="616595544" sldId="282"/>
            <ac:picMk id="8" creationId="{61E12745-572D-0C55-BF46-A0FEA935AD63}"/>
          </ac:picMkLst>
        </pc:picChg>
        <pc:picChg chg="add mod">
          <ac:chgData name="Kay Owen" userId="dc853428684d1e7d" providerId="LiveId" clId="{641FCA51-EEA1-4C11-974C-8ACF64FA0BAA}" dt="2025-03-04T14:47:05.829" v="2435" actId="14100"/>
          <ac:picMkLst>
            <pc:docMk/>
            <pc:sldMk cId="616595544" sldId="282"/>
            <ac:picMk id="10" creationId="{1C0F17C9-8CF9-9D25-B9A5-A393F9F4853E}"/>
          </ac:picMkLst>
        </pc:picChg>
        <pc:picChg chg="add mod">
          <ac:chgData name="Kay Owen" userId="dc853428684d1e7d" providerId="LiveId" clId="{641FCA51-EEA1-4C11-974C-8ACF64FA0BAA}" dt="2025-03-04T14:47:10.614" v="2437" actId="1076"/>
          <ac:picMkLst>
            <pc:docMk/>
            <pc:sldMk cId="616595544" sldId="282"/>
            <ac:picMk id="12" creationId="{9CE70758-4904-BA89-886E-3D036C7681EA}"/>
          </ac:picMkLst>
        </pc:picChg>
        <pc:picChg chg="add mod">
          <ac:chgData name="Kay Owen" userId="dc853428684d1e7d" providerId="LiveId" clId="{641FCA51-EEA1-4C11-974C-8ACF64FA0BAA}" dt="2025-03-04T14:47:14.851" v="2438" actId="1076"/>
          <ac:picMkLst>
            <pc:docMk/>
            <pc:sldMk cId="616595544" sldId="282"/>
            <ac:picMk id="13" creationId="{5F5B0F25-999E-6AC7-3DE0-11F75E463AF8}"/>
          </ac:picMkLst>
        </pc:picChg>
        <pc:picChg chg="add mod">
          <ac:chgData name="Kay Owen" userId="dc853428684d1e7d" providerId="LiveId" clId="{641FCA51-EEA1-4C11-974C-8ACF64FA0BAA}" dt="2025-03-04T14:47:32.596" v="2447" actId="1076"/>
          <ac:picMkLst>
            <pc:docMk/>
            <pc:sldMk cId="616595544" sldId="282"/>
            <ac:picMk id="15" creationId="{3C4735CA-0002-93E3-6065-4419CBF9BB4E}"/>
          </ac:picMkLst>
        </pc:picChg>
        <pc:picChg chg="add mod">
          <ac:chgData name="Kay Owen" userId="dc853428684d1e7d" providerId="LiveId" clId="{641FCA51-EEA1-4C11-974C-8ACF64FA0BAA}" dt="2025-03-04T14:46:43.426" v="2428" actId="14100"/>
          <ac:picMkLst>
            <pc:docMk/>
            <pc:sldMk cId="616595544" sldId="282"/>
            <ac:picMk id="17" creationId="{0D87FD8A-679C-A34A-A58F-7258C9C89394}"/>
          </ac:picMkLst>
        </pc:picChg>
        <pc:picChg chg="add mod">
          <ac:chgData name="Kay Owen" userId="dc853428684d1e7d" providerId="LiveId" clId="{641FCA51-EEA1-4C11-974C-8ACF64FA0BAA}" dt="2025-03-04T14:46:58.908" v="2432" actId="14100"/>
          <ac:picMkLst>
            <pc:docMk/>
            <pc:sldMk cId="616595544" sldId="282"/>
            <ac:picMk id="18" creationId="{5F0BBFCB-5C2A-F473-33EF-9C95A02F5018}"/>
          </ac:picMkLst>
        </pc:picChg>
      </pc:sldChg>
      <pc:sldChg chg="modSp mod">
        <pc:chgData name="Kay Owen" userId="dc853428684d1e7d" providerId="LiveId" clId="{641FCA51-EEA1-4C11-974C-8ACF64FA0BAA}" dt="2025-03-06T20:20:29.895" v="4629" actId="790"/>
        <pc:sldMkLst>
          <pc:docMk/>
          <pc:sldMk cId="3108454608" sldId="283"/>
        </pc:sldMkLst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3108454608" sldId="283"/>
            <ac:spMk id="3" creationId="{6C9302D3-0910-DF47-1631-5A7465E1A941}"/>
          </ac:spMkLst>
        </pc:spChg>
      </pc:sldChg>
      <pc:sldChg chg="modSp mod">
        <pc:chgData name="Kay Owen" userId="dc853428684d1e7d" providerId="LiveId" clId="{641FCA51-EEA1-4C11-974C-8ACF64FA0BAA}" dt="2025-03-06T23:58:47.545" v="5059" actId="1076"/>
        <pc:sldMkLst>
          <pc:docMk/>
          <pc:sldMk cId="3872608606" sldId="284"/>
        </pc:sldMkLst>
        <pc:spChg chg="mod">
          <ac:chgData name="Kay Owen" userId="dc853428684d1e7d" providerId="LiveId" clId="{641FCA51-EEA1-4C11-974C-8ACF64FA0BAA}" dt="2025-03-06T23:58:47.545" v="5059" actId="1076"/>
          <ac:spMkLst>
            <pc:docMk/>
            <pc:sldMk cId="3872608606" sldId="284"/>
            <ac:spMk id="2" creationId="{76FBF2E3-486C-0387-6836-EF9A885B5402}"/>
          </ac:spMkLst>
        </pc:spChg>
      </pc:sldChg>
      <pc:sldChg chg="modSp mod">
        <pc:chgData name="Kay Owen" userId="dc853428684d1e7d" providerId="LiveId" clId="{641FCA51-EEA1-4C11-974C-8ACF64FA0BAA}" dt="2025-03-07T19:27:16.931" v="5082" actId="20577"/>
        <pc:sldMkLst>
          <pc:docMk/>
          <pc:sldMk cId="2819741756" sldId="285"/>
        </pc:sldMkLst>
        <pc:spChg chg="mod">
          <ac:chgData name="Kay Owen" userId="dc853428684d1e7d" providerId="LiveId" clId="{641FCA51-EEA1-4C11-974C-8ACF64FA0BAA}" dt="2025-03-07T19:27:16.931" v="5082" actId="20577"/>
          <ac:spMkLst>
            <pc:docMk/>
            <pc:sldMk cId="2819741756" sldId="285"/>
            <ac:spMk id="5" creationId="{05087CA6-85AC-A630-6761-C975FCC2F1E4}"/>
          </ac:spMkLst>
        </pc:spChg>
      </pc:sldChg>
      <pc:sldChg chg="modSp mod">
        <pc:chgData name="Kay Owen" userId="dc853428684d1e7d" providerId="LiveId" clId="{641FCA51-EEA1-4C11-974C-8ACF64FA0BAA}" dt="2025-03-06T20:20:29.895" v="4629" actId="790"/>
        <pc:sldMkLst>
          <pc:docMk/>
          <pc:sldMk cId="2584214780" sldId="286"/>
        </pc:sldMkLst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2584214780" sldId="286"/>
            <ac:spMk id="3" creationId="{4752EC26-18F0-A673-288B-32F22255E4D6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2584214780" sldId="286"/>
            <ac:spMk id="4" creationId="{A9B5CA1F-5D43-04EA-8A47-9D77998EA901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2584214780" sldId="286"/>
            <ac:spMk id="5" creationId="{ADDE5FB8-93E3-E1B2-E719-0CB696A791B1}"/>
          </ac:spMkLst>
        </pc:spChg>
      </pc:sldChg>
      <pc:sldChg chg="delSp modSp mod">
        <pc:chgData name="Kay Owen" userId="dc853428684d1e7d" providerId="LiveId" clId="{641FCA51-EEA1-4C11-974C-8ACF64FA0BAA}" dt="2025-03-02T22:02:37.477" v="544" actId="478"/>
        <pc:sldMkLst>
          <pc:docMk/>
          <pc:sldMk cId="1085198156" sldId="287"/>
        </pc:sldMkLst>
      </pc:sldChg>
      <pc:sldChg chg="addSp delSp modSp mod">
        <pc:chgData name="Kay Owen" userId="dc853428684d1e7d" providerId="LiveId" clId="{641FCA51-EEA1-4C11-974C-8ACF64FA0BAA}" dt="2025-03-07T23:12:20.342" v="5193" actId="14100"/>
        <pc:sldMkLst>
          <pc:docMk/>
          <pc:sldMk cId="3165816845" sldId="288"/>
        </pc:sldMkLst>
        <pc:spChg chg="del mod">
          <ac:chgData name="Kay Owen" userId="dc853428684d1e7d" providerId="LiveId" clId="{641FCA51-EEA1-4C11-974C-8ACF64FA0BAA}" dt="2025-03-07T23:11:29.020" v="5183" actId="478"/>
          <ac:spMkLst>
            <pc:docMk/>
            <pc:sldMk cId="3165816845" sldId="288"/>
            <ac:spMk id="17" creationId="{3A6EAA24-9B3A-7FAC-1EC8-B1272DB4C999}"/>
          </ac:spMkLst>
        </pc:spChg>
        <pc:spChg chg="add mod">
          <ac:chgData name="Kay Owen" userId="dc853428684d1e7d" providerId="LiveId" clId="{641FCA51-EEA1-4C11-974C-8ACF64FA0BAA}" dt="2025-03-06T20:20:29.895" v="4629" actId="790"/>
          <ac:spMkLst>
            <pc:docMk/>
            <pc:sldMk cId="3165816845" sldId="288"/>
            <ac:spMk id="18" creationId="{808AAC3B-8CB7-3C9B-CE8C-BDA94BAD291C}"/>
          </ac:spMkLst>
        </pc:spChg>
        <pc:picChg chg="add mod">
          <ac:chgData name="Kay Owen" userId="dc853428684d1e7d" providerId="LiveId" clId="{641FCA51-EEA1-4C11-974C-8ACF64FA0BAA}" dt="2025-03-07T23:12:20.342" v="5193" actId="14100"/>
          <ac:picMkLst>
            <pc:docMk/>
            <pc:sldMk cId="3165816845" sldId="288"/>
            <ac:picMk id="3" creationId="{4988DD53-E9C9-ED54-29E9-B3628812E872}"/>
          </ac:picMkLst>
        </pc:picChg>
      </pc:sldChg>
      <pc:sldChg chg="addSp modSp mod">
        <pc:chgData name="Kay Owen" userId="dc853428684d1e7d" providerId="LiveId" clId="{641FCA51-EEA1-4C11-974C-8ACF64FA0BAA}" dt="2025-03-06T20:20:29.895" v="4629" actId="790"/>
        <pc:sldMkLst>
          <pc:docMk/>
          <pc:sldMk cId="2689775563" sldId="289"/>
        </pc:sldMkLst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2689775563" sldId="289"/>
            <ac:spMk id="6" creationId="{7F3ADE5E-AF3F-3E4E-4211-F195E051BFD2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2689775563" sldId="289"/>
            <ac:spMk id="7" creationId="{33C2C25B-2AF1-86BC-CB98-397AA255D31C}"/>
          </ac:spMkLst>
        </pc:spChg>
        <pc:picChg chg="add mod">
          <ac:chgData name="Kay Owen" userId="dc853428684d1e7d" providerId="LiveId" clId="{641FCA51-EEA1-4C11-974C-8ACF64FA0BAA}" dt="2025-03-04T12:42:12.376" v="944" actId="1076"/>
          <ac:picMkLst>
            <pc:docMk/>
            <pc:sldMk cId="2689775563" sldId="289"/>
            <ac:picMk id="3" creationId="{65046B7A-6200-FEBA-961D-C1B5B8287C6E}"/>
          </ac:picMkLst>
        </pc:picChg>
      </pc:sldChg>
      <pc:sldChg chg="modSp mod">
        <pc:chgData name="Kay Owen" userId="dc853428684d1e7d" providerId="LiveId" clId="{641FCA51-EEA1-4C11-974C-8ACF64FA0BAA}" dt="2025-03-06T20:20:29.895" v="4629" actId="790"/>
        <pc:sldMkLst>
          <pc:docMk/>
          <pc:sldMk cId="1470765350" sldId="290"/>
        </pc:sldMkLst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1470765350" sldId="290"/>
            <ac:spMk id="2" creationId="{F69751DD-1B5B-F961-1277-7144548FF465}"/>
          </ac:spMkLst>
        </pc:spChg>
      </pc:sldChg>
      <pc:sldChg chg="modSp mod">
        <pc:chgData name="Kay Owen" userId="dc853428684d1e7d" providerId="LiveId" clId="{641FCA51-EEA1-4C11-974C-8ACF64FA0BAA}" dt="2025-03-06T20:20:29.895" v="4629" actId="790"/>
        <pc:sldMkLst>
          <pc:docMk/>
          <pc:sldMk cId="306849499" sldId="291"/>
        </pc:sldMkLst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306849499" sldId="291"/>
            <ac:spMk id="2" creationId="{A4B2FB2A-8631-6941-786D-75B711B3ABEF}"/>
          </ac:spMkLst>
        </pc:spChg>
      </pc:sldChg>
      <pc:sldChg chg="addSp delSp modSp mod ord">
        <pc:chgData name="Kay Owen" userId="dc853428684d1e7d" providerId="LiveId" clId="{641FCA51-EEA1-4C11-974C-8ACF64FA0BAA}" dt="2025-03-07T23:12:14.466" v="5192" actId="1076"/>
        <pc:sldMkLst>
          <pc:docMk/>
          <pc:sldMk cId="2163437845" sldId="292"/>
        </pc:sldMkLst>
        <pc:spChg chg="add mod">
          <ac:chgData name="Kay Owen" userId="dc853428684d1e7d" providerId="LiveId" clId="{641FCA51-EEA1-4C11-974C-8ACF64FA0BAA}" dt="2025-03-05T00:32:54.207" v="4358" actId="790"/>
          <ac:spMkLst>
            <pc:docMk/>
            <pc:sldMk cId="2163437845" sldId="292"/>
            <ac:spMk id="45" creationId="{706E709C-BB87-E2C6-39C7-3F3930221050}"/>
          </ac:spMkLst>
        </pc:spChg>
        <pc:spChg chg="add mod">
          <ac:chgData name="Kay Owen" userId="dc853428684d1e7d" providerId="LiveId" clId="{641FCA51-EEA1-4C11-974C-8ACF64FA0BAA}" dt="2025-03-06T20:20:29.895" v="4629" actId="790"/>
          <ac:spMkLst>
            <pc:docMk/>
            <pc:sldMk cId="2163437845" sldId="292"/>
            <ac:spMk id="46" creationId="{DCFA56DD-0B73-2292-C0C3-2531B330A3C1}"/>
          </ac:spMkLst>
        </pc:spChg>
        <pc:spChg chg="add mod">
          <ac:chgData name="Kay Owen" userId="dc853428684d1e7d" providerId="LiveId" clId="{641FCA51-EEA1-4C11-974C-8ACF64FA0BAA}" dt="2025-03-06T20:20:29.895" v="4629" actId="790"/>
          <ac:spMkLst>
            <pc:docMk/>
            <pc:sldMk cId="2163437845" sldId="292"/>
            <ac:spMk id="47" creationId="{B749A3AF-AE30-19E5-726B-B2CC876F0115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2163437845" sldId="292"/>
            <ac:spMk id="48" creationId="{FCE10AC4-9A35-EC3A-53EE-7E3A787344B7}"/>
          </ac:spMkLst>
        </pc:spChg>
        <pc:spChg chg="add mod">
          <ac:chgData name="Kay Owen" userId="dc853428684d1e7d" providerId="LiveId" clId="{641FCA51-EEA1-4C11-974C-8ACF64FA0BAA}" dt="2025-03-06T20:20:29.895" v="4629" actId="790"/>
          <ac:spMkLst>
            <pc:docMk/>
            <pc:sldMk cId="2163437845" sldId="292"/>
            <ac:spMk id="49" creationId="{A607D047-C24C-1D43-B965-9A7C7203323B}"/>
          </ac:spMkLst>
        </pc:spChg>
        <pc:spChg chg="add mod">
          <ac:chgData name="Kay Owen" userId="dc853428684d1e7d" providerId="LiveId" clId="{641FCA51-EEA1-4C11-974C-8ACF64FA0BAA}" dt="2025-03-04T17:14:58.878" v="3274" actId="790"/>
          <ac:spMkLst>
            <pc:docMk/>
            <pc:sldMk cId="2163437845" sldId="292"/>
            <ac:spMk id="50" creationId="{5FF9776E-9FF6-868A-3D4F-85D9D98844C1}"/>
          </ac:spMkLst>
        </pc:spChg>
        <pc:spChg chg="add mod">
          <ac:chgData name="Kay Owen" userId="dc853428684d1e7d" providerId="LiveId" clId="{641FCA51-EEA1-4C11-974C-8ACF64FA0BAA}" dt="2025-03-05T00:32:54.207" v="4358" actId="790"/>
          <ac:spMkLst>
            <pc:docMk/>
            <pc:sldMk cId="2163437845" sldId="292"/>
            <ac:spMk id="51" creationId="{86D9B829-0CB8-31E8-81FA-A9095E1D2858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2163437845" sldId="292"/>
            <ac:spMk id="52" creationId="{212C5476-A972-C7D7-D384-B77E577747CA}"/>
          </ac:spMkLst>
        </pc:spChg>
        <pc:spChg chg="add mod">
          <ac:chgData name="Kay Owen" userId="dc853428684d1e7d" providerId="LiveId" clId="{641FCA51-EEA1-4C11-974C-8ACF64FA0BAA}" dt="2025-03-06T20:20:29.895" v="4629" actId="790"/>
          <ac:spMkLst>
            <pc:docMk/>
            <pc:sldMk cId="2163437845" sldId="292"/>
            <ac:spMk id="53" creationId="{081D6772-9988-09A9-BC3C-FEBB771C805F}"/>
          </ac:spMkLst>
        </pc:spChg>
        <pc:spChg chg="add mod">
          <ac:chgData name="Kay Owen" userId="dc853428684d1e7d" providerId="LiveId" clId="{641FCA51-EEA1-4C11-974C-8ACF64FA0BAA}" dt="2025-03-06T20:20:29.895" v="4629" actId="790"/>
          <ac:spMkLst>
            <pc:docMk/>
            <pc:sldMk cId="2163437845" sldId="292"/>
            <ac:spMk id="54" creationId="{766041A1-8BC9-20AB-4B60-AB2E4C095491}"/>
          </ac:spMkLst>
        </pc:spChg>
        <pc:spChg chg="mod">
          <ac:chgData name="Kay Owen" userId="dc853428684d1e7d" providerId="LiveId" clId="{641FCA51-EEA1-4C11-974C-8ACF64FA0BAA}" dt="2025-03-05T00:32:54.207" v="4358" actId="790"/>
          <ac:spMkLst>
            <pc:docMk/>
            <pc:sldMk cId="2163437845" sldId="292"/>
            <ac:spMk id="55" creationId="{8B68E62F-9752-EEC0-4605-6EBF893E587A}"/>
          </ac:spMkLst>
        </pc:spChg>
        <pc:spChg chg="add mod">
          <ac:chgData name="Kay Owen" userId="dc853428684d1e7d" providerId="LiveId" clId="{641FCA51-EEA1-4C11-974C-8ACF64FA0BAA}" dt="2025-03-06T20:20:29.895" v="4629" actId="790"/>
          <ac:spMkLst>
            <pc:docMk/>
            <pc:sldMk cId="2163437845" sldId="292"/>
            <ac:spMk id="56" creationId="{4C5C8206-9316-729F-CAC4-C4CD99EB2862}"/>
          </ac:spMkLst>
        </pc:spChg>
        <pc:spChg chg="add mod">
          <ac:chgData name="Kay Owen" userId="dc853428684d1e7d" providerId="LiveId" clId="{641FCA51-EEA1-4C11-974C-8ACF64FA0BAA}" dt="2025-03-06T20:20:29.895" v="4629" actId="790"/>
          <ac:spMkLst>
            <pc:docMk/>
            <pc:sldMk cId="2163437845" sldId="292"/>
            <ac:spMk id="57" creationId="{C279D694-FA1E-6797-D902-F3D7650D17BA}"/>
          </ac:spMkLst>
        </pc:spChg>
        <pc:spChg chg="add mod">
          <ac:chgData name="Kay Owen" userId="dc853428684d1e7d" providerId="LiveId" clId="{641FCA51-EEA1-4C11-974C-8ACF64FA0BAA}" dt="2025-03-06T20:20:29.895" v="4629" actId="790"/>
          <ac:spMkLst>
            <pc:docMk/>
            <pc:sldMk cId="2163437845" sldId="292"/>
            <ac:spMk id="58" creationId="{91C9DE57-E2F8-4F05-7291-D59F12A16170}"/>
          </ac:spMkLst>
        </pc:spChg>
        <pc:spChg chg="add mod">
          <ac:chgData name="Kay Owen" userId="dc853428684d1e7d" providerId="LiveId" clId="{641FCA51-EEA1-4C11-974C-8ACF64FA0BAA}" dt="2025-03-04T14:21:35.129" v="1911" actId="1076"/>
          <ac:spMkLst>
            <pc:docMk/>
            <pc:sldMk cId="2163437845" sldId="292"/>
            <ac:spMk id="59" creationId="{B859591F-6498-1EDF-FA2E-8D69EA11B03C}"/>
          </ac:spMkLst>
        </pc:spChg>
        <pc:picChg chg="add mod">
          <ac:chgData name="Kay Owen" userId="dc853428684d1e7d" providerId="LiveId" clId="{641FCA51-EEA1-4C11-974C-8ACF64FA0BAA}" dt="2025-03-07T23:12:14.466" v="5192" actId="1076"/>
          <ac:picMkLst>
            <pc:docMk/>
            <pc:sldMk cId="2163437845" sldId="292"/>
            <ac:picMk id="2" creationId="{D98D05E5-83A5-0AB4-4E93-53887EC70183}"/>
          </ac:picMkLst>
        </pc:picChg>
      </pc:sldChg>
      <pc:sldChg chg="addSp delSp modSp mod">
        <pc:chgData name="Kay Owen" userId="dc853428684d1e7d" providerId="LiveId" clId="{641FCA51-EEA1-4C11-974C-8ACF64FA0BAA}" dt="2025-03-06T20:20:29.895" v="4629" actId="790"/>
        <pc:sldMkLst>
          <pc:docMk/>
          <pc:sldMk cId="3221842053" sldId="293"/>
        </pc:sldMkLst>
        <pc:spChg chg="add del mod">
          <ac:chgData name="Kay Owen" userId="dc853428684d1e7d" providerId="LiveId" clId="{641FCA51-EEA1-4C11-974C-8ACF64FA0BAA}" dt="2025-03-06T20:20:29.895" v="4629" actId="790"/>
          <ac:spMkLst>
            <pc:docMk/>
            <pc:sldMk cId="3221842053" sldId="293"/>
            <ac:spMk id="2" creationId="{0FD24E0D-2641-0133-6B92-73B89327CBC6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3221842053" sldId="293"/>
            <ac:spMk id="17" creationId="{7FF10C70-2814-E206-EC1F-A53AA733B75A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3221842053" sldId="293"/>
            <ac:spMk id="19" creationId="{71FC7B6F-8DC9-B951-D391-D2D7E7AB7348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3221842053" sldId="293"/>
            <ac:spMk id="23" creationId="{DEBEDF14-A7AC-0144-9400-FA988083AE94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3221842053" sldId="293"/>
            <ac:spMk id="25" creationId="{29BA7295-8AC9-341C-C248-5A4A113BAD45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3221842053" sldId="293"/>
            <ac:spMk id="26" creationId="{42B47F21-01F2-AD09-1350-D26BC03EDA15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3221842053" sldId="293"/>
            <ac:spMk id="27" creationId="{3797BB25-9DEF-65DD-AB0D-244CB5F10749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3221842053" sldId="293"/>
            <ac:spMk id="28" creationId="{E35743CC-4ED2-686F-87B8-FEF76EC5ECCC}"/>
          </ac:spMkLst>
        </pc:spChg>
      </pc:sldChg>
      <pc:sldChg chg="addSp modSp mod">
        <pc:chgData name="Kay Owen" userId="dc853428684d1e7d" providerId="LiveId" clId="{641FCA51-EEA1-4C11-974C-8ACF64FA0BAA}" dt="2025-03-06T20:20:29.895" v="4629" actId="790"/>
        <pc:sldMkLst>
          <pc:docMk/>
          <pc:sldMk cId="2584330529" sldId="294"/>
        </pc:sldMkLst>
        <pc:spChg chg="mod">
          <ac:chgData name="Kay Owen" userId="dc853428684d1e7d" providerId="LiveId" clId="{641FCA51-EEA1-4C11-974C-8ACF64FA0BAA}" dt="2025-03-05T00:32:54.207" v="4358" actId="790"/>
          <ac:spMkLst>
            <pc:docMk/>
            <pc:sldMk cId="2584330529" sldId="294"/>
            <ac:spMk id="2" creationId="{59CCA72B-4B67-DF14-0594-AD0BC77A5180}"/>
          </ac:spMkLst>
        </pc:spChg>
        <pc:spChg chg="mod">
          <ac:chgData name="Kay Owen" userId="dc853428684d1e7d" providerId="LiveId" clId="{641FCA51-EEA1-4C11-974C-8ACF64FA0BAA}" dt="2025-03-04T17:14:58.878" v="3274" actId="790"/>
          <ac:spMkLst>
            <pc:docMk/>
            <pc:sldMk cId="2584330529" sldId="294"/>
            <ac:spMk id="3" creationId="{03C1D6F5-D984-7A57-A769-5E774027ECFE}"/>
          </ac:spMkLst>
        </pc:spChg>
        <pc:spChg chg="add mod">
          <ac:chgData name="Kay Owen" userId="dc853428684d1e7d" providerId="LiveId" clId="{641FCA51-EEA1-4C11-974C-8ACF64FA0BAA}" dt="2025-03-06T20:20:29.895" v="4629" actId="790"/>
          <ac:spMkLst>
            <pc:docMk/>
            <pc:sldMk cId="2584330529" sldId="294"/>
            <ac:spMk id="5" creationId="{E44C2B4B-5579-8361-9457-EB47CACF1B8F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2584330529" sldId="294"/>
            <ac:spMk id="7" creationId="{E6DE3F6E-6BE8-4A49-FEE1-4B985666DCB7}"/>
          </ac:spMkLst>
        </pc:spChg>
        <pc:spChg chg="mod">
          <ac:chgData name="Kay Owen" userId="dc853428684d1e7d" providerId="LiveId" clId="{641FCA51-EEA1-4C11-974C-8ACF64FA0BAA}" dt="2025-03-05T00:32:54.207" v="4358" actId="790"/>
          <ac:spMkLst>
            <pc:docMk/>
            <pc:sldMk cId="2584330529" sldId="294"/>
            <ac:spMk id="9" creationId="{0A5EF478-E868-E4AC-1408-F3B0EE88EDBB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2584330529" sldId="294"/>
            <ac:spMk id="12" creationId="{6780775D-D37A-F43F-6915-F0E7185781A9}"/>
          </ac:spMkLst>
        </pc:spChg>
        <pc:spChg chg="mod">
          <ac:chgData name="Kay Owen" userId="dc853428684d1e7d" providerId="LiveId" clId="{641FCA51-EEA1-4C11-974C-8ACF64FA0BAA}" dt="2025-03-05T00:32:54.207" v="4358" actId="790"/>
          <ac:spMkLst>
            <pc:docMk/>
            <pc:sldMk cId="2584330529" sldId="294"/>
            <ac:spMk id="14" creationId="{93C4A99E-9CEB-D2A1-FC22-035DF7ADC12C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2584330529" sldId="294"/>
            <ac:spMk id="17" creationId="{3E17AC6A-498A-8F07-6093-529F11BE04D6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2584330529" sldId="294"/>
            <ac:spMk id="19" creationId="{30B68E0F-428C-B98A-6DCF-698B036D0E34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2584330529" sldId="294"/>
            <ac:spMk id="23" creationId="{C0D73845-CD47-4954-C159-8698F9003B6C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2584330529" sldId="294"/>
            <ac:spMk id="25" creationId="{B3C36DF2-AC18-9BED-345D-3380080EEB34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2584330529" sldId="294"/>
            <ac:spMk id="26" creationId="{621FD46B-3CEC-E090-D70D-1FD746E8B9F4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2584330529" sldId="294"/>
            <ac:spMk id="27" creationId="{F002852E-B944-D400-1EE9-77FC6DA66147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2584330529" sldId="294"/>
            <ac:spMk id="28" creationId="{1EA51E85-D059-166D-0C11-97DF14ECB186}"/>
          </ac:spMkLst>
        </pc:spChg>
      </pc:sldChg>
      <pc:sldChg chg="addSp delSp modSp mod">
        <pc:chgData name="Kay Owen" userId="dc853428684d1e7d" providerId="LiveId" clId="{641FCA51-EEA1-4C11-974C-8ACF64FA0BAA}" dt="2025-03-06T20:20:29.895" v="4629" actId="790"/>
        <pc:sldMkLst>
          <pc:docMk/>
          <pc:sldMk cId="1339847221" sldId="295"/>
        </pc:sldMkLst>
        <pc:spChg chg="add mod">
          <ac:chgData name="Kay Owen" userId="dc853428684d1e7d" providerId="LiveId" clId="{641FCA51-EEA1-4C11-974C-8ACF64FA0BAA}" dt="2025-03-06T20:20:29.895" v="4629" actId="790"/>
          <ac:spMkLst>
            <pc:docMk/>
            <pc:sldMk cId="1339847221" sldId="295"/>
            <ac:spMk id="3" creationId="{57B93062-A062-773A-0F76-661316B739B6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1339847221" sldId="295"/>
            <ac:spMk id="6" creationId="{843488D9-F621-F83D-BE08-FCBCA97FA905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1339847221" sldId="295"/>
            <ac:spMk id="7" creationId="{A7FE4820-C976-FC5F-EEC7-BAFA7A4130B1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1339847221" sldId="295"/>
            <ac:spMk id="8" creationId="{66D8C009-B3CC-002B-CCFF-3E7D75D92A4D}"/>
          </ac:spMkLst>
        </pc:spChg>
        <pc:graphicFrameChg chg="mod modGraphic">
          <ac:chgData name="Kay Owen" userId="dc853428684d1e7d" providerId="LiveId" clId="{641FCA51-EEA1-4C11-974C-8ACF64FA0BAA}" dt="2025-03-06T20:20:29.895" v="4629" actId="790"/>
          <ac:graphicFrameMkLst>
            <pc:docMk/>
            <pc:sldMk cId="1339847221" sldId="295"/>
            <ac:graphicFrameMk id="4" creationId="{4BF7BBDB-CA3B-550F-2FFF-1BFCD922292B}"/>
          </ac:graphicFrameMkLst>
        </pc:graphicFrameChg>
      </pc:sldChg>
      <pc:sldChg chg="modSp mod">
        <pc:chgData name="Kay Owen" userId="dc853428684d1e7d" providerId="LiveId" clId="{641FCA51-EEA1-4C11-974C-8ACF64FA0BAA}" dt="2025-03-06T20:20:29.895" v="4629" actId="790"/>
        <pc:sldMkLst>
          <pc:docMk/>
          <pc:sldMk cId="2323876345" sldId="296"/>
        </pc:sldMkLst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2323876345" sldId="296"/>
            <ac:spMk id="2" creationId="{6ECCC971-8CDE-C3A9-682D-DD7956D8E90C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2323876345" sldId="296"/>
            <ac:spMk id="3" creationId="{933AE5CF-BA14-9DA2-430C-3279EEE09DC2}"/>
          </ac:spMkLst>
        </pc:spChg>
      </pc:sldChg>
      <pc:sldChg chg="modSp mod">
        <pc:chgData name="Kay Owen" userId="dc853428684d1e7d" providerId="LiveId" clId="{641FCA51-EEA1-4C11-974C-8ACF64FA0BAA}" dt="2025-03-06T20:20:29.895" v="4629" actId="790"/>
        <pc:sldMkLst>
          <pc:docMk/>
          <pc:sldMk cId="3320113197" sldId="297"/>
        </pc:sldMkLst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3320113197" sldId="297"/>
            <ac:spMk id="3" creationId="{F121D0D8-CC88-AF9B-ABB9-AC62D05E3BDC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3320113197" sldId="297"/>
            <ac:spMk id="4" creationId="{356ED540-93C5-7CA6-FAC5-940178D2C279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3320113197" sldId="297"/>
            <ac:spMk id="5" creationId="{782132E8-E095-BECB-E29D-DB507219567D}"/>
          </ac:spMkLst>
        </pc:spChg>
      </pc:sldChg>
      <pc:sldChg chg="modSp mod">
        <pc:chgData name="Kay Owen" userId="dc853428684d1e7d" providerId="LiveId" clId="{641FCA51-EEA1-4C11-974C-8ACF64FA0BAA}" dt="2025-03-06T20:20:29.895" v="4629" actId="790"/>
        <pc:sldMkLst>
          <pc:docMk/>
          <pc:sldMk cId="1378747473" sldId="298"/>
        </pc:sldMkLst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1378747473" sldId="298"/>
            <ac:spMk id="3" creationId="{C236C5E9-30E2-D77D-A299-387ABA54BD1C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1378747473" sldId="298"/>
            <ac:spMk id="4" creationId="{7B8E75F0-4701-B70D-ECDD-D9B78661A1BD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1378747473" sldId="298"/>
            <ac:spMk id="5" creationId="{854ED75B-AAF8-A9FC-A003-DDD13ECD8D26}"/>
          </ac:spMkLst>
        </pc:spChg>
      </pc:sldChg>
      <pc:sldChg chg="delSp modSp mod">
        <pc:chgData name="Kay Owen" userId="dc853428684d1e7d" providerId="LiveId" clId="{641FCA51-EEA1-4C11-974C-8ACF64FA0BAA}" dt="2025-03-06T20:20:29.895" v="4629" actId="790"/>
        <pc:sldMkLst>
          <pc:docMk/>
          <pc:sldMk cId="1165418115" sldId="299"/>
        </pc:sldMkLst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1165418115" sldId="299"/>
            <ac:spMk id="5" creationId="{3C4BBF91-AA0E-AE8C-33B8-E17AC2C02E30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1165418115" sldId="299"/>
            <ac:spMk id="8" creationId="{27AC2588-F72D-D4C8-334D-D617C3928B54}"/>
          </ac:spMkLst>
        </pc:spChg>
        <pc:spChg chg="del mod">
          <ac:chgData name="Kay Owen" userId="dc853428684d1e7d" providerId="LiveId" clId="{641FCA51-EEA1-4C11-974C-8ACF64FA0BAA}" dt="2025-03-06T19:01:41.140" v="4397" actId="478"/>
          <ac:spMkLst>
            <pc:docMk/>
            <pc:sldMk cId="1165418115" sldId="299"/>
            <ac:spMk id="11" creationId="{782EA01A-A6E1-0A2D-8B4D-A81BD5842AE7}"/>
          </ac:spMkLst>
        </pc:spChg>
        <pc:spChg chg="del mod">
          <ac:chgData name="Kay Owen" userId="dc853428684d1e7d" providerId="LiveId" clId="{641FCA51-EEA1-4C11-974C-8ACF64FA0BAA}" dt="2025-03-06T19:01:42.738" v="4398" actId="478"/>
          <ac:spMkLst>
            <pc:docMk/>
            <pc:sldMk cId="1165418115" sldId="299"/>
            <ac:spMk id="32" creationId="{900B451D-6945-2857-F6B0-0B2CC521BF2D}"/>
          </ac:spMkLst>
        </pc:spChg>
        <pc:spChg chg="del mod">
          <ac:chgData name="Kay Owen" userId="dc853428684d1e7d" providerId="LiveId" clId="{641FCA51-EEA1-4C11-974C-8ACF64FA0BAA}" dt="2025-03-06T19:01:44.718" v="4399" actId="478"/>
          <ac:spMkLst>
            <pc:docMk/>
            <pc:sldMk cId="1165418115" sldId="299"/>
            <ac:spMk id="33" creationId="{410A51A0-28FA-53C6-DF42-15CC9B6B9027}"/>
          </ac:spMkLst>
        </pc:spChg>
        <pc:spChg chg="del mod">
          <ac:chgData name="Kay Owen" userId="dc853428684d1e7d" providerId="LiveId" clId="{641FCA51-EEA1-4C11-974C-8ACF64FA0BAA}" dt="2025-03-06T19:01:46.111" v="4401" actId="478"/>
          <ac:spMkLst>
            <pc:docMk/>
            <pc:sldMk cId="1165418115" sldId="299"/>
            <ac:spMk id="34" creationId="{1474BD78-F11B-BB64-477D-E8A211449C08}"/>
          </ac:spMkLst>
        </pc:spChg>
        <pc:spChg chg="del mod">
          <ac:chgData name="Kay Owen" userId="dc853428684d1e7d" providerId="LiveId" clId="{641FCA51-EEA1-4C11-974C-8ACF64FA0BAA}" dt="2025-03-06T19:01:47.415" v="4402" actId="478"/>
          <ac:spMkLst>
            <pc:docMk/>
            <pc:sldMk cId="1165418115" sldId="299"/>
            <ac:spMk id="35" creationId="{475BC340-6BF2-469C-DB76-63A936466976}"/>
          </ac:spMkLst>
        </pc:spChg>
        <pc:spChg chg="del mod">
          <ac:chgData name="Kay Owen" userId="dc853428684d1e7d" providerId="LiveId" clId="{641FCA51-EEA1-4C11-974C-8ACF64FA0BAA}" dt="2025-03-06T19:01:59.905" v="4411" actId="478"/>
          <ac:spMkLst>
            <pc:docMk/>
            <pc:sldMk cId="1165418115" sldId="299"/>
            <ac:spMk id="36" creationId="{41D94AF6-656C-7A86-9077-4095AEACA292}"/>
          </ac:spMkLst>
        </pc:spChg>
        <pc:spChg chg="del mod">
          <ac:chgData name="Kay Owen" userId="dc853428684d1e7d" providerId="LiveId" clId="{641FCA51-EEA1-4C11-974C-8ACF64FA0BAA}" dt="2025-03-06T19:01:53.337" v="4407" actId="478"/>
          <ac:spMkLst>
            <pc:docMk/>
            <pc:sldMk cId="1165418115" sldId="299"/>
            <ac:spMk id="37" creationId="{FFA6CC56-F530-7B3B-2A52-48960CE143F3}"/>
          </ac:spMkLst>
        </pc:spChg>
        <pc:spChg chg="del mod">
          <ac:chgData name="Kay Owen" userId="dc853428684d1e7d" providerId="LiveId" clId="{641FCA51-EEA1-4C11-974C-8ACF64FA0BAA}" dt="2025-03-06T19:01:49.320" v="4404" actId="478"/>
          <ac:spMkLst>
            <pc:docMk/>
            <pc:sldMk cId="1165418115" sldId="299"/>
            <ac:spMk id="38" creationId="{31F35194-B74F-5EA4-8845-15564584D14E}"/>
          </ac:spMkLst>
        </pc:spChg>
        <pc:spChg chg="del mod">
          <ac:chgData name="Kay Owen" userId="dc853428684d1e7d" providerId="LiveId" clId="{641FCA51-EEA1-4C11-974C-8ACF64FA0BAA}" dt="2025-03-06T19:01:51.980" v="4406" actId="478"/>
          <ac:spMkLst>
            <pc:docMk/>
            <pc:sldMk cId="1165418115" sldId="299"/>
            <ac:spMk id="39" creationId="{AD9DA623-F7C9-2641-E0D8-6A4F699F557C}"/>
          </ac:spMkLst>
        </pc:spChg>
        <pc:spChg chg="del mod">
          <ac:chgData name="Kay Owen" userId="dc853428684d1e7d" providerId="LiveId" clId="{641FCA51-EEA1-4C11-974C-8ACF64FA0BAA}" dt="2025-03-06T19:01:50.739" v="4405" actId="478"/>
          <ac:spMkLst>
            <pc:docMk/>
            <pc:sldMk cId="1165418115" sldId="299"/>
            <ac:spMk id="40" creationId="{913A2ECC-87E5-A453-9C9B-B0F0CEB593EF}"/>
          </ac:spMkLst>
        </pc:spChg>
        <pc:picChg chg="mod">
          <ac:chgData name="Kay Owen" userId="dc853428684d1e7d" providerId="LiveId" clId="{641FCA51-EEA1-4C11-974C-8ACF64FA0BAA}" dt="2025-03-06T19:01:57.526" v="4409" actId="14100"/>
          <ac:picMkLst>
            <pc:docMk/>
            <pc:sldMk cId="1165418115" sldId="299"/>
            <ac:picMk id="7" creationId="{D4D7D734-D359-C6BD-A023-D0A6A323481F}"/>
          </ac:picMkLst>
        </pc:picChg>
        <pc:picChg chg="mod">
          <ac:chgData name="Kay Owen" userId="dc853428684d1e7d" providerId="LiveId" clId="{641FCA51-EEA1-4C11-974C-8ACF64FA0BAA}" dt="2025-03-06T19:02:03.346" v="4412" actId="14100"/>
          <ac:picMkLst>
            <pc:docMk/>
            <pc:sldMk cId="1165418115" sldId="299"/>
            <ac:picMk id="13" creationId="{9F8E6696-2A87-FD87-E295-352912BB0985}"/>
          </ac:picMkLst>
        </pc:picChg>
        <pc:picChg chg="mod">
          <ac:chgData name="Kay Owen" userId="dc853428684d1e7d" providerId="LiveId" clId="{641FCA51-EEA1-4C11-974C-8ACF64FA0BAA}" dt="2025-03-06T19:02:09.489" v="4414" actId="1076"/>
          <ac:picMkLst>
            <pc:docMk/>
            <pc:sldMk cId="1165418115" sldId="299"/>
            <ac:picMk id="19" creationId="{244172B2-2F1F-87A8-4198-B2A3560640B6}"/>
          </ac:picMkLst>
        </pc:picChg>
        <pc:picChg chg="mod">
          <ac:chgData name="Kay Owen" userId="dc853428684d1e7d" providerId="LiveId" clId="{641FCA51-EEA1-4C11-974C-8ACF64FA0BAA}" dt="2025-03-06T19:02:14.208" v="4417" actId="1076"/>
          <ac:picMkLst>
            <pc:docMk/>
            <pc:sldMk cId="1165418115" sldId="299"/>
            <ac:picMk id="21" creationId="{4271B8DB-030A-103D-49C5-C787DE309514}"/>
          </ac:picMkLst>
        </pc:picChg>
        <pc:picChg chg="mod">
          <ac:chgData name="Kay Owen" userId="dc853428684d1e7d" providerId="LiveId" clId="{641FCA51-EEA1-4C11-974C-8ACF64FA0BAA}" dt="2025-03-06T19:03:40.199" v="4419" actId="1076"/>
          <ac:picMkLst>
            <pc:docMk/>
            <pc:sldMk cId="1165418115" sldId="299"/>
            <ac:picMk id="25" creationId="{910F81CB-3265-5237-1E61-AA054F1373DD}"/>
          </ac:picMkLst>
        </pc:picChg>
        <pc:picChg chg="mod">
          <ac:chgData name="Kay Owen" userId="dc853428684d1e7d" providerId="LiveId" clId="{641FCA51-EEA1-4C11-974C-8ACF64FA0BAA}" dt="2025-03-06T19:02:19.554" v="4418" actId="14100"/>
          <ac:picMkLst>
            <pc:docMk/>
            <pc:sldMk cId="1165418115" sldId="299"/>
            <ac:picMk id="29" creationId="{CAA7A867-08FD-D084-1926-127AD85B8769}"/>
          </ac:picMkLst>
        </pc:picChg>
      </pc:sldChg>
      <pc:sldChg chg="modSp mod">
        <pc:chgData name="Kay Owen" userId="dc853428684d1e7d" providerId="LiveId" clId="{641FCA51-EEA1-4C11-974C-8ACF64FA0BAA}" dt="2025-03-07T19:20:58.640" v="5065" actId="20577"/>
        <pc:sldMkLst>
          <pc:docMk/>
          <pc:sldMk cId="2609177110" sldId="300"/>
        </pc:sldMkLst>
        <pc:spChg chg="mod">
          <ac:chgData name="Kay Owen" userId="dc853428684d1e7d" providerId="LiveId" clId="{641FCA51-EEA1-4C11-974C-8ACF64FA0BAA}" dt="2025-03-07T19:20:58.640" v="5065" actId="20577"/>
          <ac:spMkLst>
            <pc:docMk/>
            <pc:sldMk cId="2609177110" sldId="300"/>
            <ac:spMk id="2" creationId="{07C9BFD8-65E4-13EF-1755-D48062D3A49B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2609177110" sldId="300"/>
            <ac:spMk id="3" creationId="{8DB45A54-1C53-6211-E544-665ED642EF9C}"/>
          </ac:spMkLst>
        </pc:spChg>
      </pc:sldChg>
      <pc:sldChg chg="addSp delSp modSp add mod ord setBg">
        <pc:chgData name="Kay Owen" userId="dc853428684d1e7d" providerId="LiveId" clId="{641FCA51-EEA1-4C11-974C-8ACF64FA0BAA}" dt="2025-03-06T20:20:29.895" v="4629" actId="790"/>
        <pc:sldMkLst>
          <pc:docMk/>
          <pc:sldMk cId="2582309743" sldId="301"/>
        </pc:sldMkLst>
        <pc:spChg chg="add mod">
          <ac:chgData name="Kay Owen" userId="dc853428684d1e7d" providerId="LiveId" clId="{641FCA51-EEA1-4C11-974C-8ACF64FA0BAA}" dt="2025-03-06T20:20:29.895" v="4629" actId="790"/>
          <ac:spMkLst>
            <pc:docMk/>
            <pc:sldMk cId="2582309743" sldId="301"/>
            <ac:spMk id="4" creationId="{BA771E43-7DFF-F4B3-7EB2-27F1A221382F}"/>
          </ac:spMkLst>
        </pc:spChg>
        <pc:graphicFrameChg chg="add mod modGraphic">
          <ac:chgData name="Kay Owen" userId="dc853428684d1e7d" providerId="LiveId" clId="{641FCA51-EEA1-4C11-974C-8ACF64FA0BAA}" dt="2025-03-06T20:20:29.895" v="4629" actId="790"/>
          <ac:graphicFrameMkLst>
            <pc:docMk/>
            <pc:sldMk cId="2582309743" sldId="301"/>
            <ac:graphicFrameMk id="2" creationId="{33FA63D7-B35A-C36B-D70E-82E0B1B055E9}"/>
          </ac:graphicFrameMkLst>
        </pc:graphicFrameChg>
      </pc:sldChg>
      <pc:sldChg chg="addSp delSp modSp add mod">
        <pc:chgData name="Kay Owen" userId="dc853428684d1e7d" providerId="LiveId" clId="{641FCA51-EEA1-4C11-974C-8ACF64FA0BAA}" dt="2025-03-06T20:20:29.895" v="4629" actId="790"/>
        <pc:sldMkLst>
          <pc:docMk/>
          <pc:sldMk cId="2373623512" sldId="302"/>
        </pc:sldMkLst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2373623512" sldId="302"/>
            <ac:spMk id="2" creationId="{90AC1586-6486-8B43-51AC-744EFB8E7B73}"/>
          </ac:spMkLst>
        </pc:spChg>
        <pc:spChg chg="add del mod">
          <ac:chgData name="Kay Owen" userId="dc853428684d1e7d" providerId="LiveId" clId="{641FCA51-EEA1-4C11-974C-8ACF64FA0BAA}" dt="2025-03-06T20:20:29.895" v="4629" actId="790"/>
          <ac:spMkLst>
            <pc:docMk/>
            <pc:sldMk cId="2373623512" sldId="302"/>
            <ac:spMk id="4" creationId="{5C3B6450-4566-F8EC-30D9-4B21AE1B07FC}"/>
          </ac:spMkLst>
        </pc:spChg>
        <pc:graphicFrameChg chg="add del mod modGraphic">
          <ac:chgData name="Kay Owen" userId="dc853428684d1e7d" providerId="LiveId" clId="{641FCA51-EEA1-4C11-974C-8ACF64FA0BAA}" dt="2025-03-06T20:20:29.895" v="4629" actId="790"/>
          <ac:graphicFrameMkLst>
            <pc:docMk/>
            <pc:sldMk cId="2373623512" sldId="302"/>
            <ac:graphicFrameMk id="6" creationId="{0A370F35-C2E6-4E79-406E-8E9C1E4F223D}"/>
          </ac:graphicFrameMkLst>
        </pc:graphicFrameChg>
      </pc:sldChg>
      <pc:sldChg chg="delSp modSp add mod ord">
        <pc:chgData name="Kay Owen" userId="dc853428684d1e7d" providerId="LiveId" clId="{641FCA51-EEA1-4C11-974C-8ACF64FA0BAA}" dt="2025-03-06T20:20:29.895" v="4629" actId="790"/>
        <pc:sldMkLst>
          <pc:docMk/>
          <pc:sldMk cId="94967456" sldId="303"/>
        </pc:sldMkLst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94967456" sldId="303"/>
            <ac:spMk id="4" creationId="{8DC2F155-1A9C-997B-3B79-FFA50704C3A8}"/>
          </ac:spMkLst>
        </pc:spChg>
      </pc:sldChg>
      <pc:sldChg chg="delSp modSp mod setBg">
        <pc:chgData name="Kay Owen" userId="dc853428684d1e7d" providerId="LiveId" clId="{641FCA51-EEA1-4C11-974C-8ACF64FA0BAA}" dt="2025-03-07T19:52:43.488" v="5103" actId="20577"/>
        <pc:sldMkLst>
          <pc:docMk/>
          <pc:sldMk cId="4213230276" sldId="304"/>
        </pc:sldMkLst>
        <pc:spChg chg="mod">
          <ac:chgData name="Kay Owen" userId="dc853428684d1e7d" providerId="LiveId" clId="{641FCA51-EEA1-4C11-974C-8ACF64FA0BAA}" dt="2025-03-07T19:52:43.488" v="5103" actId="20577"/>
          <ac:spMkLst>
            <pc:docMk/>
            <pc:sldMk cId="4213230276" sldId="304"/>
            <ac:spMk id="3" creationId="{EE556F26-E21C-8D43-3BBA-DD45949C9CB6}"/>
          </ac:spMkLst>
        </pc:spChg>
      </pc:sldChg>
      <pc:sldChg chg="addSp modSp mod">
        <pc:chgData name="Kay Owen" userId="dc853428684d1e7d" providerId="LiveId" clId="{641FCA51-EEA1-4C11-974C-8ACF64FA0BAA}" dt="2025-03-06T20:20:29.895" v="4629" actId="790"/>
        <pc:sldMkLst>
          <pc:docMk/>
          <pc:sldMk cId="2513202038" sldId="305"/>
        </pc:sldMkLst>
        <pc:spChg chg="add mod">
          <ac:chgData name="Kay Owen" userId="dc853428684d1e7d" providerId="LiveId" clId="{641FCA51-EEA1-4C11-974C-8ACF64FA0BAA}" dt="2025-03-06T20:20:29.895" v="4629" actId="790"/>
          <ac:spMkLst>
            <pc:docMk/>
            <pc:sldMk cId="2513202038" sldId="305"/>
            <ac:spMk id="2" creationId="{CD4C0631-9F22-72EB-FD3E-88164AE4642A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2513202038" sldId="305"/>
            <ac:spMk id="3" creationId="{239308EB-C2E7-A4E8-2EAB-F0CF9DEE4355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2513202038" sldId="305"/>
            <ac:spMk id="4" creationId="{D73FC03A-E112-18D8-EBA1-6D26FEF99A73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2513202038" sldId="305"/>
            <ac:spMk id="6" creationId="{CED7C6B2-0AFD-D1A1-2358-14F5DCCAB79B}"/>
          </ac:spMkLst>
        </pc:spChg>
        <pc:graphicFrameChg chg="modGraphic">
          <ac:chgData name="Kay Owen" userId="dc853428684d1e7d" providerId="LiveId" clId="{641FCA51-EEA1-4C11-974C-8ACF64FA0BAA}" dt="2025-03-06T20:20:29.895" v="4629" actId="790"/>
          <ac:graphicFrameMkLst>
            <pc:docMk/>
            <pc:sldMk cId="2513202038" sldId="305"/>
            <ac:graphicFrameMk id="7" creationId="{3AF9B5E5-2736-0E39-3450-A66DFA16BE9D}"/>
          </ac:graphicFrameMkLst>
        </pc:graphicFrameChg>
      </pc:sldChg>
      <pc:sldChg chg="addSp modSp mod">
        <pc:chgData name="Kay Owen" userId="dc853428684d1e7d" providerId="LiveId" clId="{641FCA51-EEA1-4C11-974C-8ACF64FA0BAA}" dt="2025-03-06T20:20:29.895" v="4629" actId="790"/>
        <pc:sldMkLst>
          <pc:docMk/>
          <pc:sldMk cId="3850574059" sldId="306"/>
        </pc:sldMkLst>
        <pc:spChg chg="add mod">
          <ac:chgData name="Kay Owen" userId="dc853428684d1e7d" providerId="LiveId" clId="{641FCA51-EEA1-4C11-974C-8ACF64FA0BAA}" dt="2025-03-06T20:20:29.895" v="4629" actId="790"/>
          <ac:spMkLst>
            <pc:docMk/>
            <pc:sldMk cId="3850574059" sldId="306"/>
            <ac:spMk id="2" creationId="{82412878-C9C8-0D32-C4A8-047DF1BD9A7A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3850574059" sldId="306"/>
            <ac:spMk id="3" creationId="{A08BD575-2BB1-8984-84EC-E485C924D14D}"/>
          </ac:spMkLst>
        </pc:spChg>
        <pc:spChg chg="mod">
          <ac:chgData name="Kay Owen" userId="dc853428684d1e7d" providerId="LiveId" clId="{641FCA51-EEA1-4C11-974C-8ACF64FA0BAA}" dt="2025-03-05T00:32:54.207" v="4358" actId="790"/>
          <ac:spMkLst>
            <pc:docMk/>
            <pc:sldMk cId="3850574059" sldId="306"/>
            <ac:spMk id="4" creationId="{82B8C32D-E704-6C39-10B5-C7D02E563BB5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3850574059" sldId="306"/>
            <ac:spMk id="6" creationId="{94D0CCA4-140E-8A89-F332-932FDEAE527F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3850574059" sldId="306"/>
            <ac:spMk id="21" creationId="{FD39D2A4-2089-A886-2E09-3ED9EC4248D7}"/>
          </ac:spMkLst>
        </pc:spChg>
        <pc:spChg chg="mod">
          <ac:chgData name="Kay Owen" userId="dc853428684d1e7d" providerId="LiveId" clId="{641FCA51-EEA1-4C11-974C-8ACF64FA0BAA}" dt="2025-03-05T00:32:54.207" v="4358" actId="790"/>
          <ac:spMkLst>
            <pc:docMk/>
            <pc:sldMk cId="3850574059" sldId="306"/>
            <ac:spMk id="22" creationId="{74D3616E-E202-6199-E00A-E9C464F095A3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3850574059" sldId="306"/>
            <ac:spMk id="23" creationId="{52ADD1DB-A83B-E67C-1476-465510FEC165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3850574059" sldId="306"/>
            <ac:spMk id="24" creationId="{E79431AF-025B-9CC3-B7A0-5DA159B9A719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3850574059" sldId="306"/>
            <ac:spMk id="25" creationId="{FDE3CD80-CF1C-ADF9-30C3-CB7583778982}"/>
          </ac:spMkLst>
        </pc:spChg>
        <pc:spChg chg="mod">
          <ac:chgData name="Kay Owen" userId="dc853428684d1e7d" providerId="LiveId" clId="{641FCA51-EEA1-4C11-974C-8ACF64FA0BAA}" dt="2025-03-05T00:32:54.207" v="4358" actId="790"/>
          <ac:spMkLst>
            <pc:docMk/>
            <pc:sldMk cId="3850574059" sldId="306"/>
            <ac:spMk id="26" creationId="{1AAA3260-D6D1-11A6-2A80-F3D39F4495C0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3850574059" sldId="306"/>
            <ac:spMk id="27" creationId="{13C328DC-61D7-7955-29F7-9517F4C917E7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3850574059" sldId="306"/>
            <ac:spMk id="28" creationId="{96FF045F-DCC3-CC40-32E1-1EF0E17782E1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3850574059" sldId="306"/>
            <ac:spMk id="29" creationId="{137D79AA-DC8A-1F1C-3165-20FF5A1511BE}"/>
          </ac:spMkLst>
        </pc:spChg>
        <pc:spChg chg="mod">
          <ac:chgData name="Kay Owen" userId="dc853428684d1e7d" providerId="LiveId" clId="{641FCA51-EEA1-4C11-974C-8ACF64FA0BAA}" dt="2025-03-05T00:32:54.207" v="4358" actId="790"/>
          <ac:spMkLst>
            <pc:docMk/>
            <pc:sldMk cId="3850574059" sldId="306"/>
            <ac:spMk id="30" creationId="{A58B46E9-7193-1755-0E71-9CB49D525765}"/>
          </ac:spMkLst>
        </pc:spChg>
      </pc:sldChg>
      <pc:sldChg chg="delSp modSp del mod">
        <pc:chgData name="Kay Owen" userId="dc853428684d1e7d" providerId="LiveId" clId="{641FCA51-EEA1-4C11-974C-8ACF64FA0BAA}" dt="2025-03-07T23:06:37.088" v="5177" actId="47"/>
        <pc:sldMkLst>
          <pc:docMk/>
          <pc:sldMk cId="1971923556" sldId="307"/>
        </pc:sldMkLst>
        <pc:spChg chg="del mod">
          <ac:chgData name="Kay Owen" userId="dc853428684d1e7d" providerId="LiveId" clId="{641FCA51-EEA1-4C11-974C-8ACF64FA0BAA}" dt="2025-03-06T19:12:23.672" v="4429" actId="478"/>
          <ac:spMkLst>
            <pc:docMk/>
            <pc:sldMk cId="1971923556" sldId="307"/>
            <ac:spMk id="5" creationId="{73CF801E-7F37-D70F-3EC3-87EF65A33F00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1971923556" sldId="307"/>
            <ac:spMk id="6" creationId="{BAD31D09-2DE2-C5B6-26DF-79F40F109884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1971923556" sldId="307"/>
            <ac:spMk id="7" creationId="{851DF08F-B2B3-1BFE-B3DD-E188AC8B23B6}"/>
          </ac:spMkLst>
        </pc:spChg>
      </pc:sldChg>
      <pc:sldChg chg="delSp modSp del mod">
        <pc:chgData name="Kay Owen" userId="dc853428684d1e7d" providerId="LiveId" clId="{641FCA51-EEA1-4C11-974C-8ACF64FA0BAA}" dt="2025-03-07T23:06:37.088" v="5177" actId="47"/>
        <pc:sldMkLst>
          <pc:docMk/>
          <pc:sldMk cId="257690649" sldId="308"/>
        </pc:sldMkLst>
        <pc:spChg chg="del mod">
          <ac:chgData name="Kay Owen" userId="dc853428684d1e7d" providerId="LiveId" clId="{641FCA51-EEA1-4C11-974C-8ACF64FA0BAA}" dt="2025-03-06T19:12:20.500" v="4428" actId="478"/>
          <ac:spMkLst>
            <pc:docMk/>
            <pc:sldMk cId="257690649" sldId="308"/>
            <ac:spMk id="5" creationId="{9351073F-D456-ACC0-B0FF-BFD294A852D8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257690649" sldId="308"/>
            <ac:spMk id="6" creationId="{D25A54F6-61B5-ADEB-7EE9-97C97EF614F0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257690649" sldId="308"/>
            <ac:spMk id="7" creationId="{DFC7253E-216C-E005-8528-C05D30AE570F}"/>
          </ac:spMkLst>
        </pc:spChg>
      </pc:sldChg>
      <pc:sldChg chg="delSp modSp del mod">
        <pc:chgData name="Kay Owen" userId="dc853428684d1e7d" providerId="LiveId" clId="{641FCA51-EEA1-4C11-974C-8ACF64FA0BAA}" dt="2025-03-07T23:06:37.088" v="5177" actId="47"/>
        <pc:sldMkLst>
          <pc:docMk/>
          <pc:sldMk cId="4053733698" sldId="309"/>
        </pc:sldMkLst>
        <pc:spChg chg="del mod">
          <ac:chgData name="Kay Owen" userId="dc853428684d1e7d" providerId="LiveId" clId="{641FCA51-EEA1-4C11-974C-8ACF64FA0BAA}" dt="2025-03-06T19:12:16.190" v="4427" actId="478"/>
          <ac:spMkLst>
            <pc:docMk/>
            <pc:sldMk cId="4053733698" sldId="309"/>
            <ac:spMk id="5" creationId="{B91CA20F-6AC8-E4E8-9EC4-76B36C53F094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4053733698" sldId="309"/>
            <ac:spMk id="6" creationId="{8B16AB8B-C606-CCDC-B16F-7D725635977F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4053733698" sldId="309"/>
            <ac:spMk id="7" creationId="{4F21DE38-70E8-A9DF-F532-BB87EB91A6FA}"/>
          </ac:spMkLst>
        </pc:spChg>
      </pc:sldChg>
      <pc:sldChg chg="delSp modSp del mod">
        <pc:chgData name="Kay Owen" userId="dc853428684d1e7d" providerId="LiveId" clId="{641FCA51-EEA1-4C11-974C-8ACF64FA0BAA}" dt="2025-03-07T23:06:37.088" v="5177" actId="47"/>
        <pc:sldMkLst>
          <pc:docMk/>
          <pc:sldMk cId="3251568358" sldId="310"/>
        </pc:sldMkLst>
        <pc:spChg chg="del mod">
          <ac:chgData name="Kay Owen" userId="dc853428684d1e7d" providerId="LiveId" clId="{641FCA51-EEA1-4C11-974C-8ACF64FA0BAA}" dt="2025-03-06T19:12:13.169" v="4426" actId="478"/>
          <ac:spMkLst>
            <pc:docMk/>
            <pc:sldMk cId="3251568358" sldId="310"/>
            <ac:spMk id="5" creationId="{D7FEBD5C-B30E-5088-D1A9-931DED5D2BAC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3251568358" sldId="310"/>
            <ac:spMk id="6" creationId="{C2F3BCBE-090A-3748-8A62-43215EF6C76C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3251568358" sldId="310"/>
            <ac:spMk id="7" creationId="{A9369725-EECC-F09C-B584-A807B62930DB}"/>
          </ac:spMkLst>
        </pc:spChg>
      </pc:sldChg>
      <pc:sldChg chg="delSp modSp del mod">
        <pc:chgData name="Kay Owen" userId="dc853428684d1e7d" providerId="LiveId" clId="{641FCA51-EEA1-4C11-974C-8ACF64FA0BAA}" dt="2025-03-07T23:06:37.088" v="5177" actId="47"/>
        <pc:sldMkLst>
          <pc:docMk/>
          <pc:sldMk cId="284140284" sldId="311"/>
        </pc:sldMkLst>
        <pc:spChg chg="del mod">
          <ac:chgData name="Kay Owen" userId="dc853428684d1e7d" providerId="LiveId" clId="{641FCA51-EEA1-4C11-974C-8ACF64FA0BAA}" dt="2025-03-06T19:12:09.524" v="4425" actId="478"/>
          <ac:spMkLst>
            <pc:docMk/>
            <pc:sldMk cId="284140284" sldId="311"/>
            <ac:spMk id="5" creationId="{1E230834-6D6C-AD40-461A-259967186E1D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284140284" sldId="311"/>
            <ac:spMk id="6" creationId="{B1586EBE-4294-FF1A-B5B7-42648B8D29BF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284140284" sldId="311"/>
            <ac:spMk id="7" creationId="{EE549A5E-E55E-DA41-572F-B52C7E0B263C}"/>
          </ac:spMkLst>
        </pc:spChg>
      </pc:sldChg>
      <pc:sldChg chg="delSp modSp del mod">
        <pc:chgData name="Kay Owen" userId="dc853428684d1e7d" providerId="LiveId" clId="{641FCA51-EEA1-4C11-974C-8ACF64FA0BAA}" dt="2025-03-07T23:06:37.088" v="5177" actId="47"/>
        <pc:sldMkLst>
          <pc:docMk/>
          <pc:sldMk cId="1287980315" sldId="312"/>
        </pc:sldMkLst>
        <pc:spChg chg="del mod">
          <ac:chgData name="Kay Owen" userId="dc853428684d1e7d" providerId="LiveId" clId="{641FCA51-EEA1-4C11-974C-8ACF64FA0BAA}" dt="2025-03-06T19:12:06.537" v="4424" actId="478"/>
          <ac:spMkLst>
            <pc:docMk/>
            <pc:sldMk cId="1287980315" sldId="312"/>
            <ac:spMk id="5" creationId="{AA2C4D59-A8DE-75BC-6447-FB7040F7BE55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1287980315" sldId="312"/>
            <ac:spMk id="6" creationId="{69B2FF33-618B-F9D0-1A73-25A55E66F066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1287980315" sldId="312"/>
            <ac:spMk id="7" creationId="{DD720D1A-9AA3-6F3B-BA10-4D5494BBFFF6}"/>
          </ac:spMkLst>
        </pc:spChg>
      </pc:sldChg>
      <pc:sldChg chg="delSp modSp del mod">
        <pc:chgData name="Kay Owen" userId="dc853428684d1e7d" providerId="LiveId" clId="{641FCA51-EEA1-4C11-974C-8ACF64FA0BAA}" dt="2025-03-07T23:06:37.088" v="5177" actId="47"/>
        <pc:sldMkLst>
          <pc:docMk/>
          <pc:sldMk cId="1854884864" sldId="313"/>
        </pc:sldMkLst>
        <pc:spChg chg="del mod">
          <ac:chgData name="Kay Owen" userId="dc853428684d1e7d" providerId="LiveId" clId="{641FCA51-EEA1-4C11-974C-8ACF64FA0BAA}" dt="2025-03-06T19:12:02.714" v="4423" actId="478"/>
          <ac:spMkLst>
            <pc:docMk/>
            <pc:sldMk cId="1854884864" sldId="313"/>
            <ac:spMk id="5" creationId="{00DA3A8C-D471-42EE-2E3A-DCA09284211E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1854884864" sldId="313"/>
            <ac:spMk id="6" creationId="{D0ADD87B-8175-6210-EC67-E52A689F02D9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1854884864" sldId="313"/>
            <ac:spMk id="7" creationId="{FA3B6208-810B-DDEB-2E8F-7BADDACE311E}"/>
          </ac:spMkLst>
        </pc:spChg>
      </pc:sldChg>
      <pc:sldChg chg="delSp modSp del mod">
        <pc:chgData name="Kay Owen" userId="dc853428684d1e7d" providerId="LiveId" clId="{641FCA51-EEA1-4C11-974C-8ACF64FA0BAA}" dt="2025-03-07T23:06:37.088" v="5177" actId="47"/>
        <pc:sldMkLst>
          <pc:docMk/>
          <pc:sldMk cId="1386129586" sldId="314"/>
        </pc:sldMkLst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1386129586" sldId="314"/>
            <ac:spMk id="6" creationId="{EC9077CE-30C5-B0B5-C72A-6B40D2D8BB44}"/>
          </ac:spMkLst>
        </pc:spChg>
        <pc:spChg chg="del mod">
          <ac:chgData name="Kay Owen" userId="dc853428684d1e7d" providerId="LiveId" clId="{641FCA51-EEA1-4C11-974C-8ACF64FA0BAA}" dt="2025-03-06T19:11:52.819" v="4420" actId="478"/>
          <ac:spMkLst>
            <pc:docMk/>
            <pc:sldMk cId="1386129586" sldId="314"/>
            <ac:spMk id="7" creationId="{2F69C8C8-A09A-9ABA-0CDA-B07DE84D434F}"/>
          </ac:spMkLst>
        </pc:spChg>
      </pc:sldChg>
      <pc:sldChg chg="addSp modSp mod">
        <pc:chgData name="Kay Owen" userId="dc853428684d1e7d" providerId="LiveId" clId="{641FCA51-EEA1-4C11-974C-8ACF64FA0BAA}" dt="2025-03-06T20:20:29.895" v="4629" actId="790"/>
        <pc:sldMkLst>
          <pc:docMk/>
          <pc:sldMk cId="2278464455" sldId="315"/>
        </pc:sldMkLst>
        <pc:spChg chg="add mod">
          <ac:chgData name="Kay Owen" userId="dc853428684d1e7d" providerId="LiveId" clId="{641FCA51-EEA1-4C11-974C-8ACF64FA0BAA}" dt="2025-03-05T00:32:54.207" v="4358" actId="790"/>
          <ac:spMkLst>
            <pc:docMk/>
            <pc:sldMk cId="2278464455" sldId="315"/>
            <ac:spMk id="2" creationId="{A7180901-10ED-83D0-03CF-356594345956}"/>
          </ac:spMkLst>
        </pc:spChg>
        <pc:spChg chg="mod">
          <ac:chgData name="Kay Owen" userId="dc853428684d1e7d" providerId="LiveId" clId="{641FCA51-EEA1-4C11-974C-8ACF64FA0BAA}" dt="2025-03-05T00:32:54.207" v="4358" actId="790"/>
          <ac:spMkLst>
            <pc:docMk/>
            <pc:sldMk cId="2278464455" sldId="315"/>
            <ac:spMk id="3" creationId="{13CF81AE-E105-63F9-1FD1-D05C268378E4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2278464455" sldId="315"/>
            <ac:spMk id="4" creationId="{F4F49939-FF0F-8258-081C-F3F02D3E9D03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2278464455" sldId="315"/>
            <ac:spMk id="6" creationId="{455B7202-415A-46A1-EA1E-8DAA5B76C535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2278464455" sldId="315"/>
            <ac:spMk id="21" creationId="{357A42B6-A59C-9202-66EA-3A55E33DF245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2278464455" sldId="315"/>
            <ac:spMk id="22" creationId="{2D988180-31D6-C9C0-C1C4-C209FC93C2AC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2278464455" sldId="315"/>
            <ac:spMk id="23" creationId="{A2C06D36-5B5B-F3F1-937B-96AF73C3E019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2278464455" sldId="315"/>
            <ac:spMk id="24" creationId="{E8AEC49D-843A-141F-E465-EDCEAEF4EAC1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2278464455" sldId="315"/>
            <ac:spMk id="25" creationId="{49635972-CA11-EC48-9C9C-4F4E9A28B664}"/>
          </ac:spMkLst>
        </pc:spChg>
        <pc:spChg chg="mod">
          <ac:chgData name="Kay Owen" userId="dc853428684d1e7d" providerId="LiveId" clId="{641FCA51-EEA1-4C11-974C-8ACF64FA0BAA}" dt="2025-03-04T17:14:58.878" v="3274" actId="790"/>
          <ac:spMkLst>
            <pc:docMk/>
            <pc:sldMk cId="2278464455" sldId="315"/>
            <ac:spMk id="26" creationId="{0C877A2C-BF71-D3D1-EA16-D728240593E3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2278464455" sldId="315"/>
            <ac:spMk id="27" creationId="{2F9ED887-1C26-F405-6845-7B99FFE70A11}"/>
          </ac:spMkLst>
        </pc:spChg>
        <pc:spChg chg="mod">
          <ac:chgData name="Kay Owen" userId="dc853428684d1e7d" providerId="LiveId" clId="{641FCA51-EEA1-4C11-974C-8ACF64FA0BAA}" dt="2025-03-05T00:32:54.207" v="4358" actId="790"/>
          <ac:spMkLst>
            <pc:docMk/>
            <pc:sldMk cId="2278464455" sldId="315"/>
            <ac:spMk id="28" creationId="{10D196AA-1644-2032-7BA6-89BCFDA84DB1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2278464455" sldId="315"/>
            <ac:spMk id="29" creationId="{2F59EAAC-14C5-650C-6B9B-7CE388A6A6D4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2278464455" sldId="315"/>
            <ac:spMk id="30" creationId="{87448E6F-18DA-2165-FFDB-821B75983F38}"/>
          </ac:spMkLst>
        </pc:spChg>
      </pc:sldChg>
      <pc:sldChg chg="modSp add mod">
        <pc:chgData name="Kay Owen" userId="dc853428684d1e7d" providerId="LiveId" clId="{641FCA51-EEA1-4C11-974C-8ACF64FA0BAA}" dt="2025-03-06T20:20:29.895" v="4629" actId="790"/>
        <pc:sldMkLst>
          <pc:docMk/>
          <pc:sldMk cId="3781611384" sldId="316"/>
        </pc:sldMkLst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3781611384" sldId="316"/>
            <ac:spMk id="3" creationId="{5B62CDA5-4675-01DB-C914-AAEC10C22551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3781611384" sldId="316"/>
            <ac:spMk id="6" creationId="{CA1292FE-00D3-FE33-05BE-01DCD1A70285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3781611384" sldId="316"/>
            <ac:spMk id="7" creationId="{0807C357-4FC7-1871-2BBD-3B21C1628731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3781611384" sldId="316"/>
            <ac:spMk id="8" creationId="{19CFDB88-4323-7776-CB55-409828552DD4}"/>
          </ac:spMkLst>
        </pc:spChg>
        <pc:graphicFrameChg chg="mod modGraphic">
          <ac:chgData name="Kay Owen" userId="dc853428684d1e7d" providerId="LiveId" clId="{641FCA51-EEA1-4C11-974C-8ACF64FA0BAA}" dt="2025-03-06T20:20:29.895" v="4629" actId="790"/>
          <ac:graphicFrameMkLst>
            <pc:docMk/>
            <pc:sldMk cId="3781611384" sldId="316"/>
            <ac:graphicFrameMk id="4" creationId="{E72A4E6D-FEE5-50DF-ED5D-BA8DCC43532E}"/>
          </ac:graphicFrameMkLst>
        </pc:graphicFrameChg>
        <pc:cxnChg chg="mod">
          <ac:chgData name="Kay Owen" userId="dc853428684d1e7d" providerId="LiveId" clId="{641FCA51-EEA1-4C11-974C-8ACF64FA0BAA}" dt="2025-03-04T13:32:46.049" v="1507" actId="1076"/>
          <ac:cxnSpMkLst>
            <pc:docMk/>
            <pc:sldMk cId="3781611384" sldId="316"/>
            <ac:cxnSpMk id="2" creationId="{544807E8-30F8-8465-7090-334F05C9620B}"/>
          </ac:cxnSpMkLst>
        </pc:cxnChg>
        <pc:cxnChg chg="mod">
          <ac:chgData name="Kay Owen" userId="dc853428684d1e7d" providerId="LiveId" clId="{641FCA51-EEA1-4C11-974C-8ACF64FA0BAA}" dt="2025-03-04T13:32:40.040" v="1506" actId="1076"/>
          <ac:cxnSpMkLst>
            <pc:docMk/>
            <pc:sldMk cId="3781611384" sldId="316"/>
            <ac:cxnSpMk id="13" creationId="{CEF9199C-EBAE-DFD7-7457-FE845420CACD}"/>
          </ac:cxnSpMkLst>
        </pc:cxnChg>
      </pc:sldChg>
      <pc:sldChg chg="modSp add mod">
        <pc:chgData name="Kay Owen" userId="dc853428684d1e7d" providerId="LiveId" clId="{641FCA51-EEA1-4C11-974C-8ACF64FA0BAA}" dt="2025-03-07T19:37:31.399" v="5090" actId="20577"/>
        <pc:sldMkLst>
          <pc:docMk/>
          <pc:sldMk cId="78959255" sldId="317"/>
        </pc:sldMkLst>
        <pc:spChg chg="mod">
          <ac:chgData name="Kay Owen" userId="dc853428684d1e7d" providerId="LiveId" clId="{641FCA51-EEA1-4C11-974C-8ACF64FA0BAA}" dt="2025-03-07T19:37:31.399" v="5090" actId="20577"/>
          <ac:spMkLst>
            <pc:docMk/>
            <pc:sldMk cId="78959255" sldId="317"/>
            <ac:spMk id="3" creationId="{0215A772-E6D8-CA8E-05E1-4DFE18397693}"/>
          </ac:spMkLst>
        </pc:spChg>
      </pc:sldChg>
      <pc:sldChg chg="addSp delSp modSp add mod">
        <pc:chgData name="Kay Owen" userId="dc853428684d1e7d" providerId="LiveId" clId="{641FCA51-EEA1-4C11-974C-8ACF64FA0BAA}" dt="2025-03-07T20:32:59.172" v="5104" actId="20577"/>
        <pc:sldMkLst>
          <pc:docMk/>
          <pc:sldMk cId="482599280" sldId="318"/>
        </pc:sldMkLst>
        <pc:spChg chg="add mod">
          <ac:chgData name="Kay Owen" userId="dc853428684d1e7d" providerId="LiveId" clId="{641FCA51-EEA1-4C11-974C-8ACF64FA0BAA}" dt="2025-03-07T20:32:59.172" v="5104" actId="20577"/>
          <ac:spMkLst>
            <pc:docMk/>
            <pc:sldMk cId="482599280" sldId="318"/>
            <ac:spMk id="5" creationId="{B3F89D2A-58CE-EBFB-012C-82D5698A1A5A}"/>
          </ac:spMkLst>
        </pc:spChg>
        <pc:picChg chg="add mod">
          <ac:chgData name="Kay Owen" userId="dc853428684d1e7d" providerId="LiveId" clId="{641FCA51-EEA1-4C11-974C-8ACF64FA0BAA}" dt="2025-03-04T17:42:35.174" v="3437" actId="1076"/>
          <ac:picMkLst>
            <pc:docMk/>
            <pc:sldMk cId="482599280" sldId="318"/>
            <ac:picMk id="2" creationId="{F439AF1B-DD9B-6087-BD06-5E663ABB4529}"/>
          </ac:picMkLst>
        </pc:picChg>
        <pc:picChg chg="add mod">
          <ac:chgData name="Kay Owen" userId="dc853428684d1e7d" providerId="LiveId" clId="{641FCA51-EEA1-4C11-974C-8ACF64FA0BAA}" dt="2025-03-04T17:42:10.686" v="3428" actId="14100"/>
          <ac:picMkLst>
            <pc:docMk/>
            <pc:sldMk cId="482599280" sldId="318"/>
            <ac:picMk id="7" creationId="{A409F304-2CD5-7042-A8C6-69C0164CE60B}"/>
          </ac:picMkLst>
        </pc:picChg>
        <pc:picChg chg="add mod">
          <ac:chgData name="Kay Owen" userId="dc853428684d1e7d" providerId="LiveId" clId="{641FCA51-EEA1-4C11-974C-8ACF64FA0BAA}" dt="2025-03-04T17:42:29.385" v="3434" actId="1076"/>
          <ac:picMkLst>
            <pc:docMk/>
            <pc:sldMk cId="482599280" sldId="318"/>
            <ac:picMk id="10" creationId="{8ADC3801-C64C-AA10-0149-B38438C32755}"/>
          </ac:picMkLst>
        </pc:picChg>
      </pc:sldChg>
      <pc:sldChg chg="addSp delSp modSp mod setBg">
        <pc:chgData name="Kay Owen" userId="dc853428684d1e7d" providerId="LiveId" clId="{641FCA51-EEA1-4C11-974C-8ACF64FA0BAA}" dt="2025-03-06T20:20:29.895" v="4629" actId="790"/>
        <pc:sldMkLst>
          <pc:docMk/>
          <pc:sldMk cId="2167337951" sldId="319"/>
        </pc:sldMkLst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2167337951" sldId="319"/>
            <ac:spMk id="6" creationId="{D3532A69-B70D-C17A-D02A-ABEE28CA1277}"/>
          </ac:spMkLst>
        </pc:spChg>
        <pc:spChg chg="add mod">
          <ac:chgData name="Kay Owen" userId="dc853428684d1e7d" providerId="LiveId" clId="{641FCA51-EEA1-4C11-974C-8ACF64FA0BAA}" dt="2025-03-06T20:20:29.895" v="4629" actId="790"/>
          <ac:spMkLst>
            <pc:docMk/>
            <pc:sldMk cId="2167337951" sldId="319"/>
            <ac:spMk id="12" creationId="{DD3BB5D0-41C0-0015-2CE4-76A547449276}"/>
          </ac:spMkLst>
        </pc:spChg>
        <pc:graphicFrameChg chg="add mod modGraphic">
          <ac:chgData name="Kay Owen" userId="dc853428684d1e7d" providerId="LiveId" clId="{641FCA51-EEA1-4C11-974C-8ACF64FA0BAA}" dt="2025-03-06T20:20:29.895" v="4629" actId="790"/>
          <ac:graphicFrameMkLst>
            <pc:docMk/>
            <pc:sldMk cId="2167337951" sldId="319"/>
            <ac:graphicFrameMk id="2" creationId="{62989D5C-B65F-F38D-4EA6-4324851005C6}"/>
          </ac:graphicFrameMkLst>
        </pc:graphicFrameChg>
      </pc:sldChg>
      <pc:sldChg chg="addSp delSp modSp add mod">
        <pc:chgData name="Kay Owen" userId="dc853428684d1e7d" providerId="LiveId" clId="{641FCA51-EEA1-4C11-974C-8ACF64FA0BAA}" dt="2025-03-06T20:20:29.895" v="4629" actId="790"/>
        <pc:sldMkLst>
          <pc:docMk/>
          <pc:sldMk cId="1184951290" sldId="320"/>
        </pc:sldMkLst>
        <pc:spChg chg="add del mod">
          <ac:chgData name="Kay Owen" userId="dc853428684d1e7d" providerId="LiveId" clId="{641FCA51-EEA1-4C11-974C-8ACF64FA0BAA}" dt="2025-03-06T20:20:29.895" v="4629" actId="790"/>
          <ac:spMkLst>
            <pc:docMk/>
            <pc:sldMk cId="1184951290" sldId="320"/>
            <ac:spMk id="3" creationId="{C249B32A-FAC9-7222-1266-F8290793CAAA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1184951290" sldId="320"/>
            <ac:spMk id="6" creationId="{476C4C43-8ED4-FA3F-9D92-BA45A3B180CC}"/>
          </ac:spMkLst>
        </pc:spChg>
        <pc:graphicFrameChg chg="mod modGraphic">
          <ac:chgData name="Kay Owen" userId="dc853428684d1e7d" providerId="LiveId" clId="{641FCA51-EEA1-4C11-974C-8ACF64FA0BAA}" dt="2025-03-06T20:20:29.895" v="4629" actId="790"/>
          <ac:graphicFrameMkLst>
            <pc:docMk/>
            <pc:sldMk cId="1184951290" sldId="320"/>
            <ac:graphicFrameMk id="2" creationId="{3ECD8E95-4D43-1403-FF75-6C6A1D5D8E14}"/>
          </ac:graphicFrameMkLst>
        </pc:graphicFrameChg>
      </pc:sldChg>
      <pc:sldChg chg="addSp delSp modSp new mod setBg">
        <pc:chgData name="Kay Owen" userId="dc853428684d1e7d" providerId="LiveId" clId="{641FCA51-EEA1-4C11-974C-8ACF64FA0BAA}" dt="2025-03-06T20:20:29.895" v="4629" actId="790"/>
        <pc:sldMkLst>
          <pc:docMk/>
          <pc:sldMk cId="3227687488" sldId="321"/>
        </pc:sldMkLst>
        <pc:spChg chg="add mod">
          <ac:chgData name="Kay Owen" userId="dc853428684d1e7d" providerId="LiveId" clId="{641FCA51-EEA1-4C11-974C-8ACF64FA0BAA}" dt="2025-03-06T20:20:29.895" v="4629" actId="790"/>
          <ac:spMkLst>
            <pc:docMk/>
            <pc:sldMk cId="3227687488" sldId="321"/>
            <ac:spMk id="5" creationId="{69303642-6229-CF9F-3300-B93A96F9FDCB}"/>
          </ac:spMkLst>
        </pc:spChg>
        <pc:picChg chg="add mod">
          <ac:chgData name="Kay Owen" userId="dc853428684d1e7d" providerId="LiveId" clId="{641FCA51-EEA1-4C11-974C-8ACF64FA0BAA}" dt="2025-03-04T19:16:00.968" v="3493" actId="688"/>
          <ac:picMkLst>
            <pc:docMk/>
            <pc:sldMk cId="3227687488" sldId="321"/>
            <ac:picMk id="7" creationId="{882E0BFF-FC72-A5E0-83D1-B698F9042107}"/>
          </ac:picMkLst>
        </pc:picChg>
        <pc:picChg chg="add mod">
          <ac:chgData name="Kay Owen" userId="dc853428684d1e7d" providerId="LiveId" clId="{641FCA51-EEA1-4C11-974C-8ACF64FA0BAA}" dt="2025-03-04T19:16:19.862" v="3497" actId="688"/>
          <ac:picMkLst>
            <pc:docMk/>
            <pc:sldMk cId="3227687488" sldId="321"/>
            <ac:picMk id="9" creationId="{C2B79F7E-DFBB-5E28-B41B-1B9499DB40E1}"/>
          </ac:picMkLst>
        </pc:picChg>
      </pc:sldChg>
      <pc:sldChg chg="addSp delSp modSp new del mod setBg">
        <pc:chgData name="Kay Owen" userId="dc853428684d1e7d" providerId="LiveId" clId="{641FCA51-EEA1-4C11-974C-8ACF64FA0BAA}" dt="2025-03-07T21:32:42.934" v="5105" actId="47"/>
        <pc:sldMkLst>
          <pc:docMk/>
          <pc:sldMk cId="2295469880" sldId="322"/>
        </pc:sldMkLst>
      </pc:sldChg>
      <pc:sldChg chg="addSp delSp modSp add mod ord">
        <pc:chgData name="Kay Owen" userId="dc853428684d1e7d" providerId="LiveId" clId="{641FCA51-EEA1-4C11-974C-8ACF64FA0BAA}" dt="2025-03-06T20:20:29.895" v="4629" actId="790"/>
        <pc:sldMkLst>
          <pc:docMk/>
          <pc:sldMk cId="472679657" sldId="323"/>
        </pc:sldMkLst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472679657" sldId="323"/>
            <ac:spMk id="6" creationId="{5D23FC55-50E9-65A9-6DB5-E2CF0B7D949B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472679657" sldId="323"/>
            <ac:spMk id="7" creationId="{83EF6CD0-3E69-C804-036E-F1A29B3F9427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472679657" sldId="323"/>
            <ac:spMk id="8" creationId="{D6F6A2F2-5ADE-27DA-C971-6AD47EFC9E81}"/>
          </ac:spMkLst>
        </pc:spChg>
        <pc:graphicFrameChg chg="mod modGraphic">
          <ac:chgData name="Kay Owen" userId="dc853428684d1e7d" providerId="LiveId" clId="{641FCA51-EEA1-4C11-974C-8ACF64FA0BAA}" dt="2025-03-06T20:20:29.895" v="4629" actId="790"/>
          <ac:graphicFrameMkLst>
            <pc:docMk/>
            <pc:sldMk cId="472679657" sldId="323"/>
            <ac:graphicFrameMk id="4" creationId="{1DC346CB-D899-3C65-968E-F39787F81D81}"/>
          </ac:graphicFrameMkLst>
        </pc:graphicFrameChg>
      </pc:sldChg>
      <pc:sldChg chg="modSp add mod">
        <pc:chgData name="Kay Owen" userId="dc853428684d1e7d" providerId="LiveId" clId="{641FCA51-EEA1-4C11-974C-8ACF64FA0BAA}" dt="2025-03-06T20:20:29.895" v="4629" actId="790"/>
        <pc:sldMkLst>
          <pc:docMk/>
          <pc:sldMk cId="3978686888" sldId="324"/>
        </pc:sldMkLst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3978686888" sldId="324"/>
            <ac:spMk id="5" creationId="{4BBCBFF1-BC48-2AF6-9A1D-42C105E3385B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3978686888" sldId="324"/>
            <ac:spMk id="8" creationId="{4EBB6442-1917-B069-7680-8D9F607825E3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3978686888" sldId="324"/>
            <ac:spMk id="11" creationId="{3EA61F55-3D6F-0F16-38B9-DD37368121E6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3978686888" sldId="324"/>
            <ac:spMk id="32" creationId="{4C9E7824-115B-318A-2633-35832E3534F4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3978686888" sldId="324"/>
            <ac:spMk id="33" creationId="{C2E37ED6-A009-B458-F24D-21BDBD1CB245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3978686888" sldId="324"/>
            <ac:spMk id="35" creationId="{277BDD15-2A85-4948-375C-0945B6C11739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3978686888" sldId="324"/>
            <ac:spMk id="37" creationId="{A9041754-4C8A-4B95-65D5-CC3A75AF77FE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3978686888" sldId="324"/>
            <ac:spMk id="38" creationId="{F918DF86-B27E-B188-AD24-8B5E65F2E95C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3978686888" sldId="324"/>
            <ac:spMk id="39" creationId="{2F878B34-7EB7-531C-E469-17DAE7321F8F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3978686888" sldId="324"/>
            <ac:spMk id="40" creationId="{4CE6A5D0-B5DB-7EBA-DBA4-B822BEA05938}"/>
          </ac:spMkLst>
        </pc:spChg>
      </pc:sldChg>
      <pc:sldChg chg="addSp delSp modSp mod setBg">
        <pc:chgData name="Kay Owen" userId="dc853428684d1e7d" providerId="LiveId" clId="{641FCA51-EEA1-4C11-974C-8ACF64FA0BAA}" dt="2025-03-06T20:20:29.895" v="4629" actId="790"/>
        <pc:sldMkLst>
          <pc:docMk/>
          <pc:sldMk cId="476653245" sldId="325"/>
        </pc:sldMkLst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476653245" sldId="325"/>
            <ac:spMk id="6" creationId="{F6E46D4C-133F-6270-73E6-170127725F73}"/>
          </ac:spMkLst>
        </pc:spChg>
        <pc:spChg chg="add del mod">
          <ac:chgData name="Kay Owen" userId="dc853428684d1e7d" providerId="LiveId" clId="{641FCA51-EEA1-4C11-974C-8ACF64FA0BAA}" dt="2025-03-06T20:20:29.895" v="4629" actId="790"/>
          <ac:spMkLst>
            <pc:docMk/>
            <pc:sldMk cId="476653245" sldId="325"/>
            <ac:spMk id="7" creationId="{878DA0F0-A996-DDEA-93C8-51FBDEB7A7D0}"/>
          </ac:spMkLst>
        </pc:spChg>
        <pc:picChg chg="add mod">
          <ac:chgData name="Kay Owen" userId="dc853428684d1e7d" providerId="LiveId" clId="{641FCA51-EEA1-4C11-974C-8ACF64FA0BAA}" dt="2025-03-06T19:50:26.443" v="4560" actId="14100"/>
          <ac:picMkLst>
            <pc:docMk/>
            <pc:sldMk cId="476653245" sldId="325"/>
            <ac:picMk id="3" creationId="{0B8B826B-45AB-CB0C-9AEC-375247BA76FF}"/>
          </ac:picMkLst>
        </pc:picChg>
        <pc:picChg chg="add del">
          <ac:chgData name="Kay Owen" userId="dc853428684d1e7d" providerId="LiveId" clId="{641FCA51-EEA1-4C11-974C-8ACF64FA0BAA}" dt="2025-03-06T19:49:56.257" v="4556" actId="22"/>
          <ac:picMkLst>
            <pc:docMk/>
            <pc:sldMk cId="476653245" sldId="325"/>
            <ac:picMk id="5" creationId="{DE4F5349-8313-32B7-ADBD-8032A92F571A}"/>
          </ac:picMkLst>
        </pc:picChg>
        <pc:picChg chg="add mod">
          <ac:chgData name="Kay Owen" userId="dc853428684d1e7d" providerId="LiveId" clId="{641FCA51-EEA1-4C11-974C-8ACF64FA0BAA}" dt="2025-03-06T19:50:23.642" v="4559" actId="14100"/>
          <ac:picMkLst>
            <pc:docMk/>
            <pc:sldMk cId="476653245" sldId="325"/>
            <ac:picMk id="9" creationId="{AEB69DB5-44ED-AF6F-F845-92E4C2EC5E2D}"/>
          </ac:picMkLst>
        </pc:picChg>
      </pc:sldChg>
      <pc:sldChg chg="addSp modSp add mod">
        <pc:chgData name="Kay Owen" userId="dc853428684d1e7d" providerId="LiveId" clId="{641FCA51-EEA1-4C11-974C-8ACF64FA0BAA}" dt="2025-03-06T20:20:29.895" v="4629" actId="790"/>
        <pc:sldMkLst>
          <pc:docMk/>
          <pc:sldMk cId="47122633" sldId="326"/>
        </pc:sldMkLst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47122633" sldId="326"/>
            <ac:spMk id="6" creationId="{E199FD69-629A-D888-B3DD-589DFAF8B4C6}"/>
          </ac:spMkLst>
        </pc:spChg>
        <pc:spChg chg="mod">
          <ac:chgData name="Kay Owen" userId="dc853428684d1e7d" providerId="LiveId" clId="{641FCA51-EEA1-4C11-974C-8ACF64FA0BAA}" dt="2025-03-06T20:20:29.895" v="4629" actId="790"/>
          <ac:spMkLst>
            <pc:docMk/>
            <pc:sldMk cId="47122633" sldId="326"/>
            <ac:spMk id="7" creationId="{AE26BA1A-1DD3-29DE-3742-5AB26354D1DB}"/>
          </ac:spMkLst>
        </pc:spChg>
        <pc:picChg chg="add mod">
          <ac:chgData name="Kay Owen" userId="dc853428684d1e7d" providerId="LiveId" clId="{641FCA51-EEA1-4C11-974C-8ACF64FA0BAA}" dt="2025-03-06T19:52:37.163" v="4566" actId="1076"/>
          <ac:picMkLst>
            <pc:docMk/>
            <pc:sldMk cId="47122633" sldId="326"/>
            <ac:picMk id="3" creationId="{24FA7661-E486-9A17-4937-EB83F967DED2}"/>
          </ac:picMkLst>
        </pc:picChg>
        <pc:picChg chg="add mod">
          <ac:chgData name="Kay Owen" userId="dc853428684d1e7d" providerId="LiveId" clId="{641FCA51-EEA1-4C11-974C-8ACF64FA0BAA}" dt="2025-03-06T19:52:44.414" v="4569" actId="14100"/>
          <ac:picMkLst>
            <pc:docMk/>
            <pc:sldMk cId="47122633" sldId="326"/>
            <ac:picMk id="5" creationId="{CF726A63-11D0-64EF-E97B-0AE618DDB5F2}"/>
          </ac:picMkLst>
        </pc:picChg>
      </pc:sldChg>
      <pc:sldChg chg="addSp delSp modSp new mod setBg">
        <pc:chgData name="Kay Owen" userId="dc853428684d1e7d" providerId="LiveId" clId="{641FCA51-EEA1-4C11-974C-8ACF64FA0BAA}" dt="2025-03-06T20:34:57.355" v="4895" actId="478"/>
        <pc:sldMkLst>
          <pc:docMk/>
          <pc:sldMk cId="1831591190" sldId="327"/>
        </pc:sldMkLst>
        <pc:spChg chg="del">
          <ac:chgData name="Kay Owen" userId="dc853428684d1e7d" providerId="LiveId" clId="{641FCA51-EEA1-4C11-974C-8ACF64FA0BAA}" dt="2025-03-06T20:13:58.067" v="4574" actId="478"/>
          <ac:spMkLst>
            <pc:docMk/>
            <pc:sldMk cId="1831591190" sldId="327"/>
            <ac:spMk id="2" creationId="{A736494D-95F8-A693-2651-D72313E16C42}"/>
          </ac:spMkLst>
        </pc:spChg>
        <pc:spChg chg="del">
          <ac:chgData name="Kay Owen" userId="dc853428684d1e7d" providerId="LiveId" clId="{641FCA51-EEA1-4C11-974C-8ACF64FA0BAA}" dt="2025-03-06T20:14:08.828" v="4575" actId="478"/>
          <ac:spMkLst>
            <pc:docMk/>
            <pc:sldMk cId="1831591190" sldId="327"/>
            <ac:spMk id="3" creationId="{6DF97E55-7E52-790E-7051-635E0363D6B4}"/>
          </ac:spMkLst>
        </pc:spChg>
        <pc:spChg chg="add mod">
          <ac:chgData name="Kay Owen" userId="dc853428684d1e7d" providerId="LiveId" clId="{641FCA51-EEA1-4C11-974C-8ACF64FA0BAA}" dt="2025-03-06T20:20:29.895" v="4629" actId="790"/>
          <ac:spMkLst>
            <pc:docMk/>
            <pc:sldMk cId="1831591190" sldId="327"/>
            <ac:spMk id="4" creationId="{E034F93A-5112-EAF1-898D-AF8D982D54BE}"/>
          </ac:spMkLst>
        </pc:spChg>
        <pc:spChg chg="add mod">
          <ac:chgData name="Kay Owen" userId="dc853428684d1e7d" providerId="LiveId" clId="{641FCA51-EEA1-4C11-974C-8ACF64FA0BAA}" dt="2025-03-06T20:24:06.553" v="4710" actId="1076"/>
          <ac:spMkLst>
            <pc:docMk/>
            <pc:sldMk cId="1831591190" sldId="327"/>
            <ac:spMk id="6" creationId="{8D67A7BC-B26E-6D78-CCE3-82BDC22346F3}"/>
          </ac:spMkLst>
        </pc:spChg>
        <pc:spChg chg="add mod">
          <ac:chgData name="Kay Owen" userId="dc853428684d1e7d" providerId="LiveId" clId="{641FCA51-EEA1-4C11-974C-8ACF64FA0BAA}" dt="2025-03-06T20:23:06.253" v="4697"/>
          <ac:spMkLst>
            <pc:docMk/>
            <pc:sldMk cId="1831591190" sldId="327"/>
            <ac:spMk id="7" creationId="{05E4C146-6E15-C3CA-8F38-3983C21C18C9}"/>
          </ac:spMkLst>
        </pc:spChg>
        <pc:spChg chg="add mod">
          <ac:chgData name="Kay Owen" userId="dc853428684d1e7d" providerId="LiveId" clId="{641FCA51-EEA1-4C11-974C-8ACF64FA0BAA}" dt="2025-03-06T20:24:34.866" v="4718" actId="20577"/>
          <ac:spMkLst>
            <pc:docMk/>
            <pc:sldMk cId="1831591190" sldId="327"/>
            <ac:spMk id="10" creationId="{6E868775-26DB-8D96-746F-6CA377D2CB9F}"/>
          </ac:spMkLst>
        </pc:spChg>
        <pc:spChg chg="add mod">
          <ac:chgData name="Kay Owen" userId="dc853428684d1e7d" providerId="LiveId" clId="{641FCA51-EEA1-4C11-974C-8ACF64FA0BAA}" dt="2025-03-06T20:26:52.192" v="4807" actId="20577"/>
          <ac:spMkLst>
            <pc:docMk/>
            <pc:sldMk cId="1831591190" sldId="327"/>
            <ac:spMk id="11" creationId="{C36D7839-C369-7139-1F7A-372BF588873C}"/>
          </ac:spMkLst>
        </pc:spChg>
        <pc:spChg chg="add mod">
          <ac:chgData name="Kay Owen" userId="dc853428684d1e7d" providerId="LiveId" clId="{641FCA51-EEA1-4C11-974C-8ACF64FA0BAA}" dt="2025-03-06T20:24:06.997" v="4711" actId="1076"/>
          <ac:spMkLst>
            <pc:docMk/>
            <pc:sldMk cId="1831591190" sldId="327"/>
            <ac:spMk id="14" creationId="{91A86994-5AFE-FAE5-5372-70627D4B139B}"/>
          </ac:spMkLst>
        </pc:spChg>
        <pc:spChg chg="add mod">
          <ac:chgData name="Kay Owen" userId="dc853428684d1e7d" providerId="LiveId" clId="{641FCA51-EEA1-4C11-974C-8ACF64FA0BAA}" dt="2025-03-06T20:24:06.997" v="4711" actId="1076"/>
          <ac:spMkLst>
            <pc:docMk/>
            <pc:sldMk cId="1831591190" sldId="327"/>
            <ac:spMk id="15" creationId="{3CA4E4BC-4990-7C9F-A0B5-D62BE18DF224}"/>
          </ac:spMkLst>
        </pc:spChg>
        <pc:spChg chg="add mod">
          <ac:chgData name="Kay Owen" userId="dc853428684d1e7d" providerId="LiveId" clId="{641FCA51-EEA1-4C11-974C-8ACF64FA0BAA}" dt="2025-03-06T20:27:17.274" v="4813" actId="20577"/>
          <ac:spMkLst>
            <pc:docMk/>
            <pc:sldMk cId="1831591190" sldId="327"/>
            <ac:spMk id="18" creationId="{9479A51D-4AD6-0D59-C965-4A9FCE48C260}"/>
          </ac:spMkLst>
        </pc:spChg>
        <pc:spChg chg="add mod">
          <ac:chgData name="Kay Owen" userId="dc853428684d1e7d" providerId="LiveId" clId="{641FCA51-EEA1-4C11-974C-8ACF64FA0BAA}" dt="2025-03-06T20:27:39.148" v="4823" actId="14100"/>
          <ac:spMkLst>
            <pc:docMk/>
            <pc:sldMk cId="1831591190" sldId="327"/>
            <ac:spMk id="19" creationId="{8B75B472-4231-F998-4A08-D3770911D643}"/>
          </ac:spMkLst>
        </pc:spChg>
        <pc:graphicFrameChg chg="add mod modGraphic">
          <ac:chgData name="Kay Owen" userId="dc853428684d1e7d" providerId="LiveId" clId="{641FCA51-EEA1-4C11-974C-8ACF64FA0BAA}" dt="2025-03-06T20:28:48.059" v="4849" actId="20577"/>
          <ac:graphicFrameMkLst>
            <pc:docMk/>
            <pc:sldMk cId="1831591190" sldId="327"/>
            <ac:graphicFrameMk id="5" creationId="{2F4FEF57-E0E3-356E-6534-621A7A91758C}"/>
          </ac:graphicFrameMkLst>
        </pc:graphicFrameChg>
        <pc:graphicFrameChg chg="add mod">
          <ac:chgData name="Kay Owen" userId="dc853428684d1e7d" providerId="LiveId" clId="{641FCA51-EEA1-4C11-974C-8ACF64FA0BAA}" dt="2025-03-06T20:23:16.470" v="4699" actId="1076"/>
          <ac:graphicFrameMkLst>
            <pc:docMk/>
            <pc:sldMk cId="1831591190" sldId="327"/>
            <ac:graphicFrameMk id="8" creationId="{88111D29-76D3-EE60-25DD-2550F691D40E}"/>
          </ac:graphicFrameMkLst>
        </pc:graphicFrameChg>
        <pc:graphicFrameChg chg="add mod modGraphic">
          <ac:chgData name="Kay Owen" userId="dc853428684d1e7d" providerId="LiveId" clId="{641FCA51-EEA1-4C11-974C-8ACF64FA0BAA}" dt="2025-03-06T20:28:59.632" v="4852" actId="20577"/>
          <ac:graphicFrameMkLst>
            <pc:docMk/>
            <pc:sldMk cId="1831591190" sldId="327"/>
            <ac:graphicFrameMk id="9" creationId="{42F63202-3360-4DDD-0661-21701731400E}"/>
          </ac:graphicFrameMkLst>
        </pc:graphicFrameChg>
        <pc:graphicFrameChg chg="add del mod">
          <ac:chgData name="Kay Owen" userId="dc853428684d1e7d" providerId="LiveId" clId="{641FCA51-EEA1-4C11-974C-8ACF64FA0BAA}" dt="2025-03-06T20:26:20.219" v="4803" actId="478"/>
          <ac:graphicFrameMkLst>
            <pc:docMk/>
            <pc:sldMk cId="1831591190" sldId="327"/>
            <ac:graphicFrameMk id="12" creationId="{BF4CDF95-23A2-70D2-7D38-5F842778444C}"/>
          </ac:graphicFrameMkLst>
        </pc:graphicFrameChg>
        <pc:graphicFrameChg chg="add mod">
          <ac:chgData name="Kay Owen" userId="dc853428684d1e7d" providerId="LiveId" clId="{641FCA51-EEA1-4C11-974C-8ACF64FA0BAA}" dt="2025-03-06T20:24:06.997" v="4711" actId="1076"/>
          <ac:graphicFrameMkLst>
            <pc:docMk/>
            <pc:sldMk cId="1831591190" sldId="327"/>
            <ac:graphicFrameMk id="13" creationId="{E4537992-F362-FA6E-0D14-0BF9F9D2599B}"/>
          </ac:graphicFrameMkLst>
        </pc:graphicFrameChg>
        <pc:graphicFrameChg chg="add mod">
          <ac:chgData name="Kay Owen" userId="dc853428684d1e7d" providerId="LiveId" clId="{641FCA51-EEA1-4C11-974C-8ACF64FA0BAA}" dt="2025-03-06T20:24:06.997" v="4711" actId="1076"/>
          <ac:graphicFrameMkLst>
            <pc:docMk/>
            <pc:sldMk cId="1831591190" sldId="327"/>
            <ac:graphicFrameMk id="16" creationId="{80B91DD6-06FA-0D16-A886-E6D8D72C529C}"/>
          </ac:graphicFrameMkLst>
        </pc:graphicFrameChg>
        <pc:graphicFrameChg chg="add mod modGraphic">
          <ac:chgData name="Kay Owen" userId="dc853428684d1e7d" providerId="LiveId" clId="{641FCA51-EEA1-4C11-974C-8ACF64FA0BAA}" dt="2025-03-06T20:30:03.988" v="4878" actId="20577"/>
          <ac:graphicFrameMkLst>
            <pc:docMk/>
            <pc:sldMk cId="1831591190" sldId="327"/>
            <ac:graphicFrameMk id="17" creationId="{154602F4-0EC4-E9D0-D326-7F763D50D4D4}"/>
          </ac:graphicFrameMkLst>
        </pc:graphicFrameChg>
        <pc:graphicFrameChg chg="add del mod">
          <ac:chgData name="Kay Owen" userId="dc853428684d1e7d" providerId="LiveId" clId="{641FCA51-EEA1-4C11-974C-8ACF64FA0BAA}" dt="2025-03-06T20:29:43.554" v="4874" actId="478"/>
          <ac:graphicFrameMkLst>
            <pc:docMk/>
            <pc:sldMk cId="1831591190" sldId="327"/>
            <ac:graphicFrameMk id="20" creationId="{F3876067-1CB3-6E07-FDBF-8A3DBB492897}"/>
          </ac:graphicFrameMkLst>
        </pc:graphicFrameChg>
        <pc:graphicFrameChg chg="add mod">
          <ac:chgData name="Kay Owen" userId="dc853428684d1e7d" providerId="LiveId" clId="{641FCA51-EEA1-4C11-974C-8ACF64FA0BAA}" dt="2025-03-06T20:26:34.817" v="4804" actId="1076"/>
          <ac:graphicFrameMkLst>
            <pc:docMk/>
            <pc:sldMk cId="1831591190" sldId="327"/>
            <ac:graphicFrameMk id="21" creationId="{9A2B5ED8-76BF-AEFF-1767-73034A4FA516}"/>
          </ac:graphicFrameMkLst>
        </pc:graphicFrameChg>
        <pc:graphicFrameChg chg="add mod modGraphic">
          <ac:chgData name="Kay Owen" userId="dc853428684d1e7d" providerId="LiveId" clId="{641FCA51-EEA1-4C11-974C-8ACF64FA0BAA}" dt="2025-03-06T20:30:25.732" v="4887"/>
          <ac:graphicFrameMkLst>
            <pc:docMk/>
            <pc:sldMk cId="1831591190" sldId="327"/>
            <ac:graphicFrameMk id="22" creationId="{3EBB1E23-501B-0225-9138-1F93468C05AA}"/>
          </ac:graphicFrameMkLst>
        </pc:graphicFrameChg>
        <pc:picChg chg="add del mod ord">
          <ac:chgData name="Kay Owen" userId="dc853428684d1e7d" providerId="LiveId" clId="{641FCA51-EEA1-4C11-974C-8ACF64FA0BAA}" dt="2025-03-06T20:34:57.355" v="4895" actId="478"/>
          <ac:picMkLst>
            <pc:docMk/>
            <pc:sldMk cId="1831591190" sldId="327"/>
            <ac:picMk id="24" creationId="{8613EDC3-5D62-49CD-2495-65C61EED5136}"/>
          </ac:picMkLst>
        </pc:picChg>
      </pc:sldChg>
      <pc:sldChg chg="delSp modSp new mod setBg">
        <pc:chgData name="Kay Owen" userId="dc853428684d1e7d" providerId="LiveId" clId="{641FCA51-EEA1-4C11-974C-8ACF64FA0BAA}" dt="2025-03-07T23:05:40.606" v="5174"/>
        <pc:sldMkLst>
          <pc:docMk/>
          <pc:sldMk cId="3739535210" sldId="328"/>
        </pc:sldMkLst>
        <pc:spChg chg="del">
          <ac:chgData name="Kay Owen" userId="dc853428684d1e7d" providerId="LiveId" clId="{641FCA51-EEA1-4C11-974C-8ACF64FA0BAA}" dt="2025-03-07T22:59:09.325" v="5108" actId="478"/>
          <ac:spMkLst>
            <pc:docMk/>
            <pc:sldMk cId="3739535210" sldId="328"/>
            <ac:spMk id="2" creationId="{BF40E34D-9DAE-5586-8B61-FF963E40BF3B}"/>
          </ac:spMkLst>
        </pc:spChg>
        <pc:spChg chg="mod">
          <ac:chgData name="Kay Owen" userId="dc853428684d1e7d" providerId="LiveId" clId="{641FCA51-EEA1-4C11-974C-8ACF64FA0BAA}" dt="2025-03-07T23:01:47.061" v="5144" actId="5793"/>
          <ac:spMkLst>
            <pc:docMk/>
            <pc:sldMk cId="3739535210" sldId="328"/>
            <ac:spMk id="3" creationId="{F2DE50E1-B657-00E6-1411-1DED697ED566}"/>
          </ac:spMkLst>
        </pc:spChg>
      </pc:sldChg>
      <pc:sldChg chg="delSp modSp new mod setBg">
        <pc:chgData name="Kay Owen" userId="dc853428684d1e7d" providerId="LiveId" clId="{641FCA51-EEA1-4C11-974C-8ACF64FA0BAA}" dt="2025-03-07T23:05:40.606" v="5174"/>
        <pc:sldMkLst>
          <pc:docMk/>
          <pc:sldMk cId="2116659740" sldId="329"/>
        </pc:sldMkLst>
        <pc:spChg chg="del">
          <ac:chgData name="Kay Owen" userId="dc853428684d1e7d" providerId="LiveId" clId="{641FCA51-EEA1-4C11-974C-8ACF64FA0BAA}" dt="2025-03-07T23:00:09.819" v="5118" actId="478"/>
          <ac:spMkLst>
            <pc:docMk/>
            <pc:sldMk cId="2116659740" sldId="329"/>
            <ac:spMk id="2" creationId="{CB7E66CC-992F-6C89-9BF1-7C9891107189}"/>
          </ac:spMkLst>
        </pc:spChg>
        <pc:spChg chg="mod">
          <ac:chgData name="Kay Owen" userId="dc853428684d1e7d" providerId="LiveId" clId="{641FCA51-EEA1-4C11-974C-8ACF64FA0BAA}" dt="2025-03-07T23:01:37.830" v="5137" actId="5793"/>
          <ac:spMkLst>
            <pc:docMk/>
            <pc:sldMk cId="2116659740" sldId="329"/>
            <ac:spMk id="3" creationId="{94CC3254-4B2E-BC54-84CC-0CE60AC2810C}"/>
          </ac:spMkLst>
        </pc:spChg>
      </pc:sldChg>
      <pc:sldChg chg="addSp delSp modSp new mod setBg">
        <pc:chgData name="Kay Owen" userId="dc853428684d1e7d" providerId="LiveId" clId="{641FCA51-EEA1-4C11-974C-8ACF64FA0BAA}" dt="2025-03-07T23:05:40.606" v="5174"/>
        <pc:sldMkLst>
          <pc:docMk/>
          <pc:sldMk cId="1223467880" sldId="330"/>
        </pc:sldMkLst>
        <pc:spChg chg="del">
          <ac:chgData name="Kay Owen" userId="dc853428684d1e7d" providerId="LiveId" clId="{641FCA51-EEA1-4C11-974C-8ACF64FA0BAA}" dt="2025-03-07T23:00:26.406" v="5124" actId="478"/>
          <ac:spMkLst>
            <pc:docMk/>
            <pc:sldMk cId="1223467880" sldId="330"/>
            <ac:spMk id="2" creationId="{531D7CB0-A3EB-C5DF-8F7D-A69185ADA85D}"/>
          </ac:spMkLst>
        </pc:spChg>
        <pc:spChg chg="del">
          <ac:chgData name="Kay Owen" userId="dc853428684d1e7d" providerId="LiveId" clId="{641FCA51-EEA1-4C11-974C-8ACF64FA0BAA}" dt="2025-03-07T23:00:28.538" v="5125" actId="478"/>
          <ac:spMkLst>
            <pc:docMk/>
            <pc:sldMk cId="1223467880" sldId="330"/>
            <ac:spMk id="3" creationId="{E057745F-AD90-4B8B-AC46-7FBE1350A4D5}"/>
          </ac:spMkLst>
        </pc:spChg>
        <pc:spChg chg="add mod">
          <ac:chgData name="Kay Owen" userId="dc853428684d1e7d" providerId="LiveId" clId="{641FCA51-EEA1-4C11-974C-8ACF64FA0BAA}" dt="2025-03-07T23:00:56.966" v="5130" actId="1076"/>
          <ac:spMkLst>
            <pc:docMk/>
            <pc:sldMk cId="1223467880" sldId="330"/>
            <ac:spMk id="5" creationId="{ACF7C914-6E16-0EAC-0030-82F42902290B}"/>
          </ac:spMkLst>
        </pc:spChg>
      </pc:sldChg>
      <pc:sldChg chg="addSp delSp modSp new mod setBg">
        <pc:chgData name="Kay Owen" userId="dc853428684d1e7d" providerId="LiveId" clId="{641FCA51-EEA1-4C11-974C-8ACF64FA0BAA}" dt="2025-03-07T23:05:40.606" v="5174"/>
        <pc:sldMkLst>
          <pc:docMk/>
          <pc:sldMk cId="3833993452" sldId="331"/>
        </pc:sldMkLst>
        <pc:spChg chg="del">
          <ac:chgData name="Kay Owen" userId="dc853428684d1e7d" providerId="LiveId" clId="{641FCA51-EEA1-4C11-974C-8ACF64FA0BAA}" dt="2025-03-07T23:03:15.932" v="5148" actId="478"/>
          <ac:spMkLst>
            <pc:docMk/>
            <pc:sldMk cId="3833993452" sldId="331"/>
            <ac:spMk id="2" creationId="{2136C42E-68A8-2767-E021-9A85B0E3442A}"/>
          </ac:spMkLst>
        </pc:spChg>
        <pc:spChg chg="del">
          <ac:chgData name="Kay Owen" userId="dc853428684d1e7d" providerId="LiveId" clId="{641FCA51-EEA1-4C11-974C-8ACF64FA0BAA}" dt="2025-03-07T23:03:13.201" v="5147" actId="22"/>
          <ac:spMkLst>
            <pc:docMk/>
            <pc:sldMk cId="3833993452" sldId="331"/>
            <ac:spMk id="3" creationId="{CA262727-92F2-402E-D5CD-9E0578201733}"/>
          </ac:spMkLst>
        </pc:spChg>
        <pc:picChg chg="add mod ord">
          <ac:chgData name="Kay Owen" userId="dc853428684d1e7d" providerId="LiveId" clId="{641FCA51-EEA1-4C11-974C-8ACF64FA0BAA}" dt="2025-03-07T23:05:01.212" v="5169" actId="14100"/>
          <ac:picMkLst>
            <pc:docMk/>
            <pc:sldMk cId="3833993452" sldId="331"/>
            <ac:picMk id="5" creationId="{679A1830-8096-4CF5-6E2F-9166540B2AC1}"/>
          </ac:picMkLst>
        </pc:picChg>
      </pc:sldChg>
      <pc:sldChg chg="addSp delSp modSp new mod setBg">
        <pc:chgData name="Kay Owen" userId="dc853428684d1e7d" providerId="LiveId" clId="{641FCA51-EEA1-4C11-974C-8ACF64FA0BAA}" dt="2025-03-07T23:05:40.606" v="5174"/>
        <pc:sldMkLst>
          <pc:docMk/>
          <pc:sldMk cId="2603975495" sldId="332"/>
        </pc:sldMkLst>
        <pc:spChg chg="del">
          <ac:chgData name="Kay Owen" userId="dc853428684d1e7d" providerId="LiveId" clId="{641FCA51-EEA1-4C11-974C-8ACF64FA0BAA}" dt="2025-03-07T23:04:08.074" v="5156" actId="478"/>
          <ac:spMkLst>
            <pc:docMk/>
            <pc:sldMk cId="2603975495" sldId="332"/>
            <ac:spMk id="2" creationId="{B0EB22EB-A0BA-4C6D-97AE-3B274E13473F}"/>
          </ac:spMkLst>
        </pc:spChg>
        <pc:spChg chg="del">
          <ac:chgData name="Kay Owen" userId="dc853428684d1e7d" providerId="LiveId" clId="{641FCA51-EEA1-4C11-974C-8ACF64FA0BAA}" dt="2025-03-07T23:04:11.416" v="5158" actId="478"/>
          <ac:spMkLst>
            <pc:docMk/>
            <pc:sldMk cId="2603975495" sldId="332"/>
            <ac:spMk id="3" creationId="{528874BE-3E66-3B3A-A19C-C50AB0217396}"/>
          </ac:spMkLst>
        </pc:spChg>
        <pc:picChg chg="add mod">
          <ac:chgData name="Kay Owen" userId="dc853428684d1e7d" providerId="LiveId" clId="{641FCA51-EEA1-4C11-974C-8ACF64FA0BAA}" dt="2025-03-07T23:05:10.626" v="5173" actId="14100"/>
          <ac:picMkLst>
            <pc:docMk/>
            <pc:sldMk cId="2603975495" sldId="332"/>
            <ac:picMk id="5" creationId="{F42C1C75-9007-86F6-E56C-ECA51BDBD9DF}"/>
          </ac:picMkLst>
        </pc:picChg>
      </pc:sldChg>
      <pc:sldChg chg="addSp delSp modSp new mod setBg">
        <pc:chgData name="Kay Owen" userId="dc853428684d1e7d" providerId="LiveId" clId="{641FCA51-EEA1-4C11-974C-8ACF64FA0BAA}" dt="2025-03-07T23:05:40.606" v="5174"/>
        <pc:sldMkLst>
          <pc:docMk/>
          <pc:sldMk cId="2526889461" sldId="333"/>
        </pc:sldMkLst>
        <pc:spChg chg="del">
          <ac:chgData name="Kay Owen" userId="dc853428684d1e7d" providerId="LiveId" clId="{641FCA51-EEA1-4C11-974C-8ACF64FA0BAA}" dt="2025-03-07T23:04:40.021" v="5162" actId="478"/>
          <ac:spMkLst>
            <pc:docMk/>
            <pc:sldMk cId="2526889461" sldId="333"/>
            <ac:spMk id="2" creationId="{C98C28EB-6A33-4448-0411-0B876C967B9E}"/>
          </ac:spMkLst>
        </pc:spChg>
        <pc:spChg chg="del mod">
          <ac:chgData name="Kay Owen" userId="dc853428684d1e7d" providerId="LiveId" clId="{641FCA51-EEA1-4C11-974C-8ACF64FA0BAA}" dt="2025-03-07T23:04:43.420" v="5164" actId="478"/>
          <ac:spMkLst>
            <pc:docMk/>
            <pc:sldMk cId="2526889461" sldId="333"/>
            <ac:spMk id="3" creationId="{74A784DA-A001-BC00-EF79-5062E305A9C2}"/>
          </ac:spMkLst>
        </pc:spChg>
        <pc:picChg chg="add mod">
          <ac:chgData name="Kay Owen" userId="dc853428684d1e7d" providerId="LiveId" clId="{641FCA51-EEA1-4C11-974C-8ACF64FA0BAA}" dt="2025-03-07T23:04:49.305" v="5167" actId="14100"/>
          <ac:picMkLst>
            <pc:docMk/>
            <pc:sldMk cId="2526889461" sldId="333"/>
            <ac:picMk id="5" creationId="{782E574D-5CD0-A207-AB4A-490DDCE60C13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496D8B-B918-4B62-A1F8-05FD659ADC12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F8F1AB-1842-489B-B2AA-1309E07D37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16746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F8F1AB-1842-489B-B2AA-1309E07D3764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57252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E8D3CF-98B0-9024-7C17-3FA70CAD3A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E19F1BE-3971-1DBA-60C8-1CCC3E34988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46CF349-D4C5-493D-B196-AFAB8D4CCE7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F87355-7D86-ABA0-6562-21C40F4F2E0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F8F1AB-1842-489B-B2AA-1309E07D3764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02741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E92FAA-80B2-5B50-0334-9D5472F342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15940AC-193C-9B52-C491-F3399526BDE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0DAE89A-6E3F-8532-60D4-D6A837E9BD5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E23537-A23A-4090-F87B-9BA841ECFA1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F8F1AB-1842-489B-B2AA-1309E07D3764}" type="slidenum">
              <a:rPr lang="en-GB" smtClean="0"/>
              <a:t>55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37215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2168C1-81D4-3BCB-E734-993D8EBD9D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1B8E1EE-9BA4-BC7E-A272-4FDC94503AC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7023026-C6CE-2C11-4D31-C0477BC9777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B162CD-6244-9803-4DC4-A3E5467E215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F8F1AB-1842-489B-B2AA-1309E07D3764}" type="slidenum">
              <a:rPr lang="en-GB" smtClean="0"/>
              <a:t>56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241551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C29583-CA71-640C-805A-7CC8F6E4CC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77D5DF0-1B09-CA04-3CF4-EC19E948BB5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D5818E3-D11F-C5E5-617A-2F467EE9056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FC06349-8FDF-4BBE-645A-6EF8786EC0B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F8F1AB-1842-489B-B2AA-1309E07D3764}" type="slidenum">
              <a:rPr lang="en-GB" smtClean="0"/>
              <a:t>59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15144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0393A2-563B-8900-FBC8-B7002C8A96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9BDCCC3-E01D-897F-1B28-2D6F440B9F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E9223F-ACCF-0E98-2A6D-295C86E4A1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3CBAA-C26B-4164-BEF7-A644A8F32F4B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678CAC-987E-C6CF-1E02-CE96AF9826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B453E8-898F-651F-4896-614B2B6C2A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C19B5-8AD6-4D35-A1DE-6016916058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66763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C858E8-01E7-D8EA-FC38-8E9450F395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D244F3-D233-ED9D-6416-31C7791E46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8A9C7F-8B61-8CFE-EF68-134CFE28F2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3CBAA-C26B-4164-BEF7-A644A8F32F4B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1F59E2-3D88-3139-03D1-8D57B978F8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674D3B-AFCB-409A-A6D0-760503C95F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C19B5-8AD6-4D35-A1DE-6016916058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70757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A7B7A0-6D84-D176-CDCE-F5EF21A8F8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6027E3-A3D1-B22E-E076-1E55F04760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656B5E-A0DC-0F0C-1941-EA8408DB3B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3CBAA-C26B-4164-BEF7-A644A8F32F4B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F1CBB7-C569-323D-1362-7B10883844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40DAD8-8453-2643-7D41-38F40DAB0B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C19B5-8AD6-4D35-A1DE-6016916058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17759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86DE29-BCAF-F4D3-CDCA-D55F973EE5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6BB428-DDDB-EB3B-B83E-78B9620AC8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B7F0F8A-4F93-E0CD-BB99-77B0090673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F86F6B-927D-0146-55B9-98C128193E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3CBAA-C26B-4164-BEF7-A644A8F32F4B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373A6A-FFA0-4438-D264-FB9D28D1C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5FD1948-ABCA-7C20-91D3-215FBC5DD3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C19B5-8AD6-4D35-A1DE-6016916058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91345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922C8B-8794-7459-A0B3-709A8A9358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23AC70E-17C8-3AC2-BD98-B877C81A89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B82C85C-F0CF-4ECD-F376-BA5306E3892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6FD429-5D7F-A5E2-9384-2F2FC0D67EA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80E37B7-A510-A97E-B80D-1E1FCF12C49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F39055C-6377-3382-0493-26837EF8D1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3CBAA-C26B-4164-BEF7-A644A8F32F4B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D17EEA3-D9E8-5283-E59B-9FA46313D0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5DC07A4-47C2-5865-4780-41190C70C4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C19B5-8AD6-4D35-A1DE-6016916058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78178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1BFB75-70E8-E246-D11C-E0C57A14FC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47B6E5A-9A58-D80E-9B7E-4F121F281C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3CBAA-C26B-4164-BEF7-A644A8F32F4B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BE9C7C-AC5A-06AA-1167-53018AFB5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910EE64-FDB8-0DA9-2F40-1DFAD2D08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C19B5-8AD6-4D35-A1DE-6016916058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02844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C075C2E-0010-6401-00AE-51D6D75983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3CBAA-C26B-4164-BEF7-A644A8F32F4B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5C2F15F-B69F-85A8-E9D2-0030AB0C5D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89BC588-F7D0-F929-986F-1BBFB82D8B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C19B5-8AD6-4D35-A1DE-6016916058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94815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3D6368-1EAB-7F47-A392-9EE7AFCC0D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4B8496-01A8-2567-0286-AAE39778EC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8C295F-53AD-1C10-141F-72C006A398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E1052C-96E8-8238-E89E-96975CFBC3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3CBAA-C26B-4164-BEF7-A644A8F32F4B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708FE8-DED8-24E4-26C9-9935BDE299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C61D06-DB85-1A3D-58A0-0F4155A51C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C19B5-8AD6-4D35-A1DE-6016916058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82958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2D9D65-AF31-BF31-D909-ABBDBD295C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43C57AE-4BA8-1673-7083-9AAF1E2E5B2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03F953C-E74B-26C1-D426-316AEA7FBD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A0A0C7-1BDE-1C74-0208-6F8FDCFE28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3CBAA-C26B-4164-BEF7-A644A8F32F4B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64EDEE-0B79-474B-C01D-C3D41366DC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0702BB-1CC5-BAB7-F799-C0069984D6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C19B5-8AD6-4D35-A1DE-6016916058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55707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1B7C5A-D7BA-E0C8-4D88-2FF5191C82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FE39BA-D2DD-55E3-B94C-A4B94BDFA5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896646-1A70-2DE4-F2FD-17E8AAAB3E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3CBAA-C26B-4164-BEF7-A644A8F32F4B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51806C-23D7-DAAC-1E2C-3023D82820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F71801-7C9B-A1FA-9F3D-253A2ECA3A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C19B5-8AD6-4D35-A1DE-6016916058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98879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C1794D1-484A-CCB2-31CE-DDDCC872059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CB0D73-99C8-3EAA-2C47-64E028CF6BD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1B1BE8-914C-BB8B-096C-879CCA4F42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3CBAA-C26B-4164-BEF7-A644A8F32F4B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95F904-084D-099D-6356-2FCE883340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A4F4E4-D7E0-8C5C-7BC4-830B6FA79E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C19B5-8AD6-4D35-A1DE-6016916058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35972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0A68F96-4B64-72B7-9F26-32135AC07C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E04C4E-EFE1-4D45-A0D6-9FAAF894A2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1CE951-6177-6F0E-4B00-884CC120C8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33CBAA-C26B-4164-BEF7-A644A8F32F4B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483427-4588-8612-514D-7635D198839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A9FE35-DC6F-8A00-658D-18565F4E33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8C19B5-8AD6-4D35-A1DE-6016916058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80949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openxmlformats.org/officeDocument/2006/relationships/image" Target="../media/image7.png"/><Relationship Id="rId3" Type="http://schemas.openxmlformats.org/officeDocument/2006/relationships/image" Target="../media/image5.png"/><Relationship Id="rId7" Type="http://schemas.openxmlformats.org/officeDocument/2006/relationships/image" Target="../media/image13.png"/><Relationship Id="rId12" Type="http://schemas.openxmlformats.org/officeDocument/2006/relationships/image" Target="../media/image8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.png"/><Relationship Id="rId11" Type="http://schemas.openxmlformats.org/officeDocument/2006/relationships/image" Target="../media/image9.png"/><Relationship Id="rId5" Type="http://schemas.openxmlformats.org/officeDocument/2006/relationships/image" Target="../media/image15.png"/><Relationship Id="rId15" Type="http://schemas.openxmlformats.org/officeDocument/2006/relationships/image" Target="../media/image4.png"/><Relationship Id="rId10" Type="http://schemas.openxmlformats.org/officeDocument/2006/relationships/image" Target="../media/image10.png"/><Relationship Id="rId4" Type="http://schemas.openxmlformats.org/officeDocument/2006/relationships/image" Target="../media/image16.png"/><Relationship Id="rId9" Type="http://schemas.openxmlformats.org/officeDocument/2006/relationships/image" Target="../media/image11.png"/><Relationship Id="rId14" Type="http://schemas.openxmlformats.org/officeDocument/2006/relationships/image" Target="../media/image6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5.png"/><Relationship Id="rId7" Type="http://schemas.openxmlformats.org/officeDocument/2006/relationships/image" Target="../media/image11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png"/><Relationship Id="rId5" Type="http://schemas.openxmlformats.org/officeDocument/2006/relationships/image" Target="../media/image14.png"/><Relationship Id="rId4" Type="http://schemas.openxmlformats.org/officeDocument/2006/relationships/image" Target="../media/image16.pn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openxmlformats.org/officeDocument/2006/relationships/image" Target="../media/image7.png"/><Relationship Id="rId3" Type="http://schemas.openxmlformats.org/officeDocument/2006/relationships/image" Target="../media/image5.png"/><Relationship Id="rId7" Type="http://schemas.openxmlformats.org/officeDocument/2006/relationships/image" Target="../media/image13.png"/><Relationship Id="rId12" Type="http://schemas.openxmlformats.org/officeDocument/2006/relationships/image" Target="../media/image8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.png"/><Relationship Id="rId11" Type="http://schemas.openxmlformats.org/officeDocument/2006/relationships/image" Target="../media/image9.png"/><Relationship Id="rId5" Type="http://schemas.openxmlformats.org/officeDocument/2006/relationships/image" Target="../media/image15.png"/><Relationship Id="rId15" Type="http://schemas.openxmlformats.org/officeDocument/2006/relationships/image" Target="../media/image4.png"/><Relationship Id="rId10" Type="http://schemas.openxmlformats.org/officeDocument/2006/relationships/image" Target="../media/image10.png"/><Relationship Id="rId4" Type="http://schemas.openxmlformats.org/officeDocument/2006/relationships/image" Target="../media/image16.png"/><Relationship Id="rId9" Type="http://schemas.openxmlformats.org/officeDocument/2006/relationships/image" Target="../media/image11.png"/><Relationship Id="rId14" Type="http://schemas.openxmlformats.org/officeDocument/2006/relationships/image" Target="../media/image6.png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13" Type="http://schemas.openxmlformats.org/officeDocument/2006/relationships/image" Target="../media/image38.png"/><Relationship Id="rId3" Type="http://schemas.openxmlformats.org/officeDocument/2006/relationships/hyperlink" Target="https://www.burkettarborcare.com/services" TargetMode="External"/><Relationship Id="rId7" Type="http://schemas.openxmlformats.org/officeDocument/2006/relationships/image" Target="../media/image32.png"/><Relationship Id="rId12" Type="http://schemas.openxmlformats.org/officeDocument/2006/relationships/image" Target="../media/image37.png"/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png"/><Relationship Id="rId11" Type="http://schemas.openxmlformats.org/officeDocument/2006/relationships/image" Target="../media/image36.png"/><Relationship Id="rId5" Type="http://schemas.openxmlformats.org/officeDocument/2006/relationships/hyperlink" Target="https://jpbeamer.blogspot.com/2013/08/the-brick-wall.html" TargetMode="External"/><Relationship Id="rId10" Type="http://schemas.openxmlformats.org/officeDocument/2006/relationships/image" Target="../media/image35.png"/><Relationship Id="rId4" Type="http://schemas.openxmlformats.org/officeDocument/2006/relationships/image" Target="../media/image30.jpg"/><Relationship Id="rId9" Type="http://schemas.openxmlformats.org/officeDocument/2006/relationships/image" Target="../media/image34.png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13" Type="http://schemas.openxmlformats.org/officeDocument/2006/relationships/image" Target="../media/image38.png"/><Relationship Id="rId3" Type="http://schemas.openxmlformats.org/officeDocument/2006/relationships/hyperlink" Target="https://www.burkettarborcare.com/services" TargetMode="External"/><Relationship Id="rId7" Type="http://schemas.openxmlformats.org/officeDocument/2006/relationships/image" Target="../media/image32.png"/><Relationship Id="rId12" Type="http://schemas.openxmlformats.org/officeDocument/2006/relationships/image" Target="../media/image37.png"/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png"/><Relationship Id="rId11" Type="http://schemas.openxmlformats.org/officeDocument/2006/relationships/image" Target="../media/image36.png"/><Relationship Id="rId5" Type="http://schemas.openxmlformats.org/officeDocument/2006/relationships/hyperlink" Target="https://jpbeamer.blogspot.com/2013/08/the-brick-wall.html" TargetMode="External"/><Relationship Id="rId10" Type="http://schemas.openxmlformats.org/officeDocument/2006/relationships/image" Target="../media/image35.png"/><Relationship Id="rId4" Type="http://schemas.openxmlformats.org/officeDocument/2006/relationships/image" Target="../media/image30.jpg"/><Relationship Id="rId9" Type="http://schemas.openxmlformats.org/officeDocument/2006/relationships/image" Target="../media/image34.png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13" Type="http://schemas.openxmlformats.org/officeDocument/2006/relationships/image" Target="../media/image37.png"/><Relationship Id="rId3" Type="http://schemas.openxmlformats.org/officeDocument/2006/relationships/hyperlink" Target="https://www.burkettarborcare.com/services" TargetMode="External"/><Relationship Id="rId7" Type="http://schemas.openxmlformats.org/officeDocument/2006/relationships/image" Target="../media/image31.png"/><Relationship Id="rId12" Type="http://schemas.openxmlformats.org/officeDocument/2006/relationships/image" Target="../media/image36.png"/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8.png"/><Relationship Id="rId11" Type="http://schemas.openxmlformats.org/officeDocument/2006/relationships/image" Target="../media/image35.png"/><Relationship Id="rId5" Type="http://schemas.openxmlformats.org/officeDocument/2006/relationships/hyperlink" Target="https://jpbeamer.blogspot.com/2013/08/the-brick-wall.html" TargetMode="External"/><Relationship Id="rId10" Type="http://schemas.openxmlformats.org/officeDocument/2006/relationships/image" Target="../media/image34.png"/><Relationship Id="rId4" Type="http://schemas.openxmlformats.org/officeDocument/2006/relationships/image" Target="../media/image30.jpg"/><Relationship Id="rId9" Type="http://schemas.openxmlformats.org/officeDocument/2006/relationships/image" Target="../media/image33.png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13" Type="http://schemas.openxmlformats.org/officeDocument/2006/relationships/image" Target="../media/image37.png"/><Relationship Id="rId3" Type="http://schemas.openxmlformats.org/officeDocument/2006/relationships/hyperlink" Target="https://www.burkettarborcare.com/services" TargetMode="External"/><Relationship Id="rId7" Type="http://schemas.openxmlformats.org/officeDocument/2006/relationships/image" Target="../media/image31.png"/><Relationship Id="rId12" Type="http://schemas.openxmlformats.org/officeDocument/2006/relationships/image" Target="../media/image36.png"/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8.png"/><Relationship Id="rId11" Type="http://schemas.openxmlformats.org/officeDocument/2006/relationships/image" Target="../media/image35.png"/><Relationship Id="rId5" Type="http://schemas.openxmlformats.org/officeDocument/2006/relationships/hyperlink" Target="https://jpbeamer.blogspot.com/2013/08/the-brick-wall.html" TargetMode="External"/><Relationship Id="rId10" Type="http://schemas.openxmlformats.org/officeDocument/2006/relationships/image" Target="../media/image34.png"/><Relationship Id="rId4" Type="http://schemas.openxmlformats.org/officeDocument/2006/relationships/image" Target="../media/image30.jpg"/><Relationship Id="rId9" Type="http://schemas.openxmlformats.org/officeDocument/2006/relationships/image" Target="../media/image33.png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clipart.org/detail/18379" TargetMode="External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pxhere.com/id/photo/630013" TargetMode="External"/><Relationship Id="rId4" Type="http://schemas.openxmlformats.org/officeDocument/2006/relationships/image" Target="../media/image46.jpg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4E3693D-B5C8-17CF-9056-542B785519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C7297BE-05EB-F9E4-C9ED-438BBBDF227C}"/>
              </a:ext>
            </a:extLst>
          </p:cNvPr>
          <p:cNvSpPr txBox="1"/>
          <p:nvPr/>
        </p:nvSpPr>
        <p:spPr>
          <a:xfrm>
            <a:off x="2304143" y="1769702"/>
            <a:ext cx="8447276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5000" noProof="0" dirty="0">
                <a:latin typeface="Comic Sans MS" panose="030F0702030302020204" pitchFamily="66" charset="0"/>
              </a:rPr>
              <a:t>Fy Ardal</a:t>
            </a:r>
          </a:p>
        </p:txBody>
      </p:sp>
    </p:spTree>
    <p:extLst>
      <p:ext uri="{BB962C8B-B14F-4D97-AF65-F5344CB8AC3E}">
        <p14:creationId xmlns:p14="http://schemas.microsoft.com/office/powerpoint/2010/main" val="41612868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DE50E1-B657-00E6-1411-1DED697ED5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" y="215900"/>
            <a:ext cx="11696700" cy="5969000"/>
          </a:xfrm>
        </p:spPr>
        <p:txBody>
          <a:bodyPr>
            <a:normAutofit fontScale="77500" lnSpcReduction="20000"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2100" u="sng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Cyflwyniad</a:t>
            </a:r>
            <a:endParaRPr lang="en-GB" sz="21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21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Gwnes i ddewis creu pecyn adnoddau ‘Fy Ardal’ ar gyfer disgyblion yng Ngham Cynnydd 3 achos mae ‘Cynefin’ yn rhan bwysig iawn o’r cwricwlwm newydd. Rydw i’n meddwl bydd y pecyn yn dal diddordeb y plant achos maen nhw’n hoff iawn o’n hardal leol. Maen nhw’n mwynhau bod allan yn yr awyr agored, yn archwilio’r ardal tu allan ac o amgylch yr ysgol. Mae’n bwysig i’r oedran hyn  gwybod beth sydd ar gael yn ein hardal leol. Hefyd, am hanes yr ardal a pham rydyn ni wisgo lili ar ein siwmperi ysgol. Yna, gallai’r plant fod yn falch iawn o ble rydyn nhw’n dod.</a:t>
            </a:r>
            <a:endParaRPr lang="en-GB" sz="21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21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Ces i fy ysbrydoli gan ein cyfarfod ar-lein, pan wnaethon ni ddysgu am fethodoleg Dr Gianfranco Conti. Gwnes i sicrhau fod methodoleg MARS EARS yn cael ei defnyddio. Ar y cwrs, rydw i wedi sylweddol bod drilio </a:t>
            </a:r>
            <a:r>
              <a:rPr lang="cy-GB" sz="21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geirfa</a:t>
            </a:r>
            <a:r>
              <a:rPr lang="cy-GB" sz="21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ar ddechrau thema newydd yn bwysig iawn. Mae’n rhoi cyfle i’r plant wrando ar eiriau newydd llawer o weithiau. Hefyd, mae’n bwysig i ddrilio bob dydd i sicrhau bod y coff yn coffio’r eirfa, ac i roi amser i’r plant </a:t>
            </a:r>
            <a:r>
              <a:rPr lang="cy-GB" sz="21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prosesu</a:t>
            </a:r>
            <a:r>
              <a:rPr lang="cy-GB" sz="21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’r iaith. Mae rhaid i’r gwersi drilio fod yn fywiog ac yn hwyl er mwyn i’r plant cofio’r eirfa. </a:t>
            </a:r>
            <a:endParaRPr lang="en-GB" sz="21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21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 y pecyn, , dewisais i lawer o wahanol fyrdd i ddatblygu </a:t>
            </a:r>
            <a:r>
              <a:rPr lang="cy-GB" sz="21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geirfa</a:t>
            </a:r>
            <a:r>
              <a:rPr lang="cy-GB" sz="21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er engraifft, gwnes i greu llawer o </a:t>
            </a:r>
            <a:r>
              <a:rPr lang="cy-GB" sz="21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gardiau fflach</a:t>
            </a:r>
            <a:r>
              <a:rPr lang="cy-GB" sz="21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Wrth f</a:t>
            </a:r>
            <a:r>
              <a:rPr lang="cy-GB" sz="21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odelu,</a:t>
            </a:r>
            <a:r>
              <a:rPr lang="cy-GB" sz="21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bydd y delweddau gweledol yn cefnogi’r dysgu, a chof y plant</a:t>
            </a:r>
            <a:r>
              <a:rPr lang="cy-GB" sz="21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cy-GB" sz="21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Bydd yr eirfa’n cael eu hailadrodd llawer o weithiau. Felly, bydd y plant yn cael llawer o ymarfer wrth </a:t>
            </a:r>
            <a:r>
              <a:rPr lang="cy-GB" sz="21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wrando, siarad</a:t>
            </a:r>
            <a:r>
              <a:rPr lang="cy-GB" sz="21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ac </a:t>
            </a:r>
            <a:r>
              <a:rPr lang="cy-GB" sz="21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ailadrodd,</a:t>
            </a:r>
            <a:r>
              <a:rPr lang="cy-GB" sz="21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 hefyd trwy </a:t>
            </a:r>
            <a:r>
              <a:rPr lang="cy-GB" sz="21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symud neu actio.</a:t>
            </a:r>
            <a:endParaRPr lang="en-GB" sz="21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21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Hefyd, gwnaeth syniadau Dr Gianfranco Conti fy ysbrydoli i greu’r gêm ‘Trapddor’ achos mae’n adnodd hwyl iawn i gael y plant i</a:t>
            </a:r>
            <a:r>
              <a:rPr lang="cy-GB" sz="21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ddarllen </a:t>
            </a:r>
            <a:r>
              <a:rPr lang="cy-GB" sz="21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siarad</a:t>
            </a:r>
            <a:r>
              <a:rPr lang="cy-GB" sz="21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21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21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Hefyd, ces i fy ysbrydoli gan adnoddau Claire Seccombe. Felly, gwnes i greu’r gemau ‘chwap’ a ‘pwyntio’. Bydd yr adnoddau’n datblygu sgiliau’r </a:t>
            </a:r>
            <a:r>
              <a:rPr lang="cy-GB" sz="21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cof, gwrando, a llafaredd.</a:t>
            </a:r>
            <a:r>
              <a:rPr lang="cy-GB" sz="21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Byddan nhw’n datblygu geirfa’r plant, gan roi cyfle iddyn nhw glywed yr eirfa llawer o weithiau cyn siarad.</a:t>
            </a:r>
            <a:endParaRPr lang="en-GB" sz="21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21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Mae’r gêm cynlluniio tref a’r gêm ddis yn rhoi cyfle i’r plant i siarad llawer mewn parau, ac i ofyn ac ateb cwestiynau’n hyderus. Hefyd, mae’n rhoi cyfle i’r plant dweud </a:t>
            </a:r>
            <a:r>
              <a:rPr lang="cy-GB" sz="21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syniadau eu hunain</a:t>
            </a:r>
            <a:r>
              <a:rPr lang="cy-GB" sz="21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21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95352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CC3254-4B2E-BC54-84CC-0CE60AC281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365124"/>
            <a:ext cx="11353800" cy="5426075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Mae’n bwysig iawn i </a:t>
            </a:r>
            <a:r>
              <a:rPr lang="cy-GB" sz="18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wahaniaethu</a:t>
            </a:r>
            <a:r>
              <a:rPr lang="cy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yn y dosbarth i gefnogi a </a:t>
            </a:r>
            <a:r>
              <a:rPr lang="cy-GB" sz="18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magu hyder</a:t>
            </a:r>
            <a:r>
              <a:rPr lang="cy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 plant. Mae rhaid gwneud yn siwr eu bod nhw’n gweithio ar lefel sydd yn addas iddyn nhw. Yna, bydd pawb yn llwyddo ac bydd </a:t>
            </a:r>
            <a:r>
              <a:rPr lang="cy-GB" sz="18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agwedd positif</a:t>
            </a:r>
            <a:r>
              <a:rPr lang="cy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yn y dosbarth. Gwnes i </a:t>
            </a:r>
            <a:r>
              <a:rPr lang="cy-GB" sz="18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fatiau iaith</a:t>
            </a:r>
            <a:r>
              <a:rPr lang="cy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wahaniaethol. Maen nhw’n helpu’r plant i benderfynu ar drefn addas i greu brawddegau. Mae rhai yn fwy gweledol gyda lluniau, rhai yn cynnwys llai o eiriau newydd, ac mae rhai gyda mwy o eiriau neu batrymau gwahanol i roi cyfle i’r plant ymestyn eu gwaith, heb golli’r pwysigrwydd bod y plant yn gwneud yr un gweithgaredd.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Gwnes i greu taflen hanes amdano Daniel James i ychwanegu elfen o hanes Cymru a chynefin. Mae’n bwysig i’r plant fod yn falch o’u cymuned. Mae’r wybodaeth a’r caneuon yn rhoi cyfle i’r plant ymarfer eu </a:t>
            </a:r>
            <a:r>
              <a:rPr lang="cy-GB" sz="18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sgiliau gwrando</a:t>
            </a:r>
            <a:r>
              <a:rPr lang="cy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r>
              <a:rPr lang="cy-GB" sz="18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Roeddwn i eisiau elfen o </a:t>
            </a:r>
            <a:r>
              <a:rPr lang="cy-GB" sz="18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ddysgu yn yr awyr agored</a:t>
            </a:r>
            <a:r>
              <a:rPr lang="cy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Mae’n fwy o hwyl ac yn llai bygythiol i weithio tu allan. Yn y wers ymarfer corff bydd y plant yn hoffi’r elfen </a:t>
            </a:r>
            <a:r>
              <a:rPr lang="cy-GB" sz="18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gystadleuol. </a:t>
            </a:r>
            <a:r>
              <a:rPr lang="cy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Byddan nhw’n symud o amgylch a fyddan nhw ddim yn sylweddoli eu bod nhw’n dysgu. Bydd rhaid i’r plant </a:t>
            </a:r>
            <a:r>
              <a:rPr lang="cy-GB" sz="18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gwrando’n</a:t>
            </a:r>
            <a:r>
              <a:rPr lang="cy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ofalus a dilyn cyfarwyddiadau. 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Dewisais i’r wers </a:t>
            </a:r>
            <a:r>
              <a:rPr lang="cy-GB" sz="18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gwrando </a:t>
            </a:r>
            <a:r>
              <a:rPr lang="cy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 gerddoriaeth a mynegi barn i ddatblygu sgilliau gwrando a thrafod. Does dim ateb cywir a bydd y plant yn rhydd i siarad yn fwy naturiol am eu barn eu hunain.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Ces i fy ysbrydoli gan y tiwtoriaid yn yr hwb , dyna pam gwnes i gynnwys gemau fel ‘Y diwrnod prysur’ a ‘cynllunio tref’. Gwnes i fwynhau’r tasgau achos roeddwn nhw’n rho’r cyfle i fi ymarfer y patrymau llawer o weithiau ac roeddwn i’n mwynhau gweithio gyda phartner. 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66597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CF7C914-6E16-0EAC-0030-82F42902290B}"/>
              </a:ext>
            </a:extLst>
          </p:cNvPr>
          <p:cNvSpPr txBox="1"/>
          <p:nvPr/>
        </p:nvSpPr>
        <p:spPr>
          <a:xfrm>
            <a:off x="342900" y="686226"/>
            <a:ext cx="11226800" cy="43422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 y dosbarth bydda i’n defnyddio’r syniad ‘strip bingo’ fel gweithgaredd bydd y plant yn gallu gwneud yn annibynnol gyda’i ffrindiau pan fydd ganddyn nhw amser rhydd. Byddan nhw’n gallu creu rhai eu hunain i fynd gyda’r thema.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Dewisais i lawer o weithgareddau </a:t>
            </a:r>
            <a:r>
              <a:rPr lang="cy-GB" sz="18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ymarferol </a:t>
            </a:r>
            <a:r>
              <a:rPr lang="cy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achos maen nhw’n llai bygythiol ac mae plant yn dysgu’n well trwy wneud.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Cyn dechrau’r cwrs doeddwn i ddim yn sylweddoli’r pwysigrwydd o ddrilio bob dydd. Yr unig weithgaredd gwnes i roedd ‘chwap’. Nawr, byddai i’n mynd yn nôl i’r ysgol gyda llawer o weithgareddau hwyl i ddatblygu ac atgyfnerthu’r iaith Cymraeg mewn ffyrdd cyffroes. 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Hefyd, pan fydda i nôl yn yr ysgol byddai i’n defnyddio syniadau Dr Gianfranco Conti a Claire Seccombe i ddatblygu darllen ac ysgrifennu, achos, cyn dod ar y cwrs, roedd pob tasg darllen yn dod allan o lyfr, ac roedd pob tasg ysgrifennu yn cael ei rhoi mewn llyfr. Rydw i wedi dysgu bod y tasgau yma yn gallu fod yn llawer mwy o hwyl!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Mae’r cwrs sabbothol wedi rhoi llawer fwy o hyder i fi. Dros y tymhorau diwethaf rydw i wedi dysgu llawer o wahanol ddulliau addysgu a methodoleg sydd yn hwyl ac yn ysbrydoledig. Bydd safonau’r Gymraeg yn ein hysgol ni yn codi. Yn bendant!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34678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79A1830-8096-4CF5-6E2F-9166540B2AC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30200" y="118950"/>
            <a:ext cx="10861304" cy="6637449"/>
          </a:xfrm>
        </p:spPr>
      </p:pic>
    </p:spTree>
    <p:extLst>
      <p:ext uri="{BB962C8B-B14F-4D97-AF65-F5344CB8AC3E}">
        <p14:creationId xmlns:p14="http://schemas.microsoft.com/office/powerpoint/2010/main" val="38339934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42C1C75-9007-86F6-E56C-ECA51BDBD9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83" y="168895"/>
            <a:ext cx="11141418" cy="6520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39754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82E574D-5CD0-A207-AB4A-490DDCE60C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861" y="371176"/>
            <a:ext cx="11682420" cy="5267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68894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CF973F5-54FD-0F4A-9A36-9F665C07AC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6FBF2E3-486C-0387-6836-EF9A885B5402}"/>
              </a:ext>
            </a:extLst>
          </p:cNvPr>
          <p:cNvSpPr txBox="1"/>
          <p:nvPr/>
        </p:nvSpPr>
        <p:spPr>
          <a:xfrm>
            <a:off x="905792" y="2078130"/>
            <a:ext cx="1038041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800" noProof="0" dirty="0">
                <a:latin typeface="Comic Sans MS" panose="030F0702030302020204" pitchFamily="66" charset="0"/>
              </a:rPr>
              <a:t>Yn y pecyn hwn byddwn ni’n disgrifio a chymharu ein hardal </a:t>
            </a:r>
            <a:r>
              <a:rPr lang="cy-GB" sz="4800" dirty="0">
                <a:latin typeface="Comic Sans MS" panose="030F0702030302020204" pitchFamily="66" charset="0"/>
              </a:rPr>
              <a:t>leol.</a:t>
            </a:r>
            <a:endParaRPr lang="cy-GB" sz="4800" noProof="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26086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36FCA0B-B363-28E9-5F96-47A87CAFC0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7C9BFD8-65E4-13EF-1755-D48062D3A49B}"/>
              </a:ext>
            </a:extLst>
          </p:cNvPr>
          <p:cNvSpPr txBox="1"/>
          <p:nvPr/>
        </p:nvSpPr>
        <p:spPr>
          <a:xfrm>
            <a:off x="1201983" y="414430"/>
            <a:ext cx="9788033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800" noProof="0" dirty="0">
                <a:latin typeface="Comic Sans MS" panose="030F0702030302020204" pitchFamily="66" charset="0"/>
              </a:rPr>
              <a:t>Enw ein hardal </a:t>
            </a:r>
            <a:r>
              <a:rPr lang="cy-GB" sz="4800" dirty="0">
                <a:latin typeface="Comic Sans MS" panose="030F0702030302020204" pitchFamily="66" charset="0"/>
              </a:rPr>
              <a:t>leol</a:t>
            </a:r>
            <a:r>
              <a:rPr lang="cy-GB" sz="4800" noProof="0" dirty="0">
                <a:latin typeface="Comic Sans MS" panose="030F0702030302020204" pitchFamily="66" charset="0"/>
              </a:rPr>
              <a:t> ydy Treboeth.</a:t>
            </a:r>
          </a:p>
          <a:p>
            <a:pPr algn="ctr"/>
            <a:endParaRPr lang="cy-GB" sz="4800" noProof="0" dirty="0">
              <a:latin typeface="Comic Sans MS" panose="030F0702030302020204" pitchFamily="66" charset="0"/>
            </a:endParaRPr>
          </a:p>
          <a:p>
            <a:pPr algn="ctr"/>
            <a:r>
              <a:rPr lang="cy-GB" sz="4800" noProof="0" dirty="0">
                <a:latin typeface="Comic Sans MS" panose="030F0702030302020204" pitchFamily="66" charset="0"/>
              </a:rPr>
              <a:t>Mae’r ysgol yn </a:t>
            </a:r>
            <a:r>
              <a:rPr lang="cy-GB" sz="4800" noProof="0" dirty="0">
                <a:solidFill>
                  <a:srgbClr val="FF0000"/>
                </a:solidFill>
                <a:latin typeface="Comic Sans MS" panose="030F0702030302020204" pitchFamily="66" charset="0"/>
              </a:rPr>
              <a:t>Nh</a:t>
            </a:r>
            <a:r>
              <a:rPr lang="cy-GB" sz="4800" noProof="0" dirty="0">
                <a:latin typeface="Comic Sans MS" panose="030F0702030302020204" pitchFamily="66" charset="0"/>
              </a:rPr>
              <a:t>reboeth.</a:t>
            </a:r>
          </a:p>
          <a:p>
            <a:pPr algn="ctr"/>
            <a:endParaRPr lang="cy-GB" sz="4800" noProof="0" dirty="0">
              <a:latin typeface="Comic Sans MS" panose="030F0702030302020204" pitchFamily="66" charset="0"/>
            </a:endParaRPr>
          </a:p>
          <a:p>
            <a:pPr algn="ctr"/>
            <a:r>
              <a:rPr lang="cy-GB" sz="4800" noProof="0" dirty="0">
                <a:latin typeface="Comic Sans MS" panose="030F0702030302020204" pitchFamily="66" charset="0"/>
              </a:rPr>
              <a:t>Dewch i ni fynd i </a:t>
            </a:r>
            <a:r>
              <a:rPr lang="cy-GB" sz="4800" noProof="0" dirty="0">
                <a:solidFill>
                  <a:srgbClr val="FF0000"/>
                </a:solidFill>
                <a:latin typeface="Comic Sans MS" panose="030F0702030302020204" pitchFamily="66" charset="0"/>
              </a:rPr>
              <a:t>D</a:t>
            </a:r>
            <a:r>
              <a:rPr lang="cy-GB" sz="4800" noProof="0" dirty="0">
                <a:latin typeface="Comic Sans MS" panose="030F0702030302020204" pitchFamily="66" charset="0"/>
              </a:rPr>
              <a:t>reboeth.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B45A54-1C53-6211-E544-665ED642EF9C}"/>
              </a:ext>
            </a:extLst>
          </p:cNvPr>
          <p:cNvSpPr txBox="1"/>
          <p:nvPr/>
        </p:nvSpPr>
        <p:spPr>
          <a:xfrm>
            <a:off x="304990" y="5290457"/>
            <a:ext cx="11582017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3000" noProof="0" dirty="0">
                <a:latin typeface="Comic Sans MS" panose="030F0702030302020204" pitchFamily="66" charset="0"/>
              </a:rPr>
              <a:t>Cofiwch mae treiglad trwynol ar ôl ‘yn’ a threiglad medal ar ôl ‘i’.</a:t>
            </a:r>
          </a:p>
        </p:txBody>
      </p:sp>
    </p:spTree>
    <p:extLst>
      <p:ext uri="{BB962C8B-B14F-4D97-AF65-F5344CB8AC3E}">
        <p14:creationId xmlns:p14="http://schemas.microsoft.com/office/powerpoint/2010/main" val="26091771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8406E04-5C2A-84C0-123C-24FD72F8B5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ECCC971-8CDE-C3A9-682D-DD7956D8E90C}"/>
              </a:ext>
            </a:extLst>
          </p:cNvPr>
          <p:cNvSpPr txBox="1"/>
          <p:nvPr/>
        </p:nvSpPr>
        <p:spPr>
          <a:xfrm>
            <a:off x="1201983" y="414430"/>
            <a:ext cx="9788033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800" noProof="0" dirty="0">
                <a:latin typeface="Comic Sans MS" panose="030F0702030302020204" pitchFamily="66" charset="0"/>
              </a:rPr>
              <a:t> </a:t>
            </a:r>
            <a:r>
              <a:rPr lang="cy-GB" sz="4800" noProof="0" dirty="0">
                <a:solidFill>
                  <a:srgbClr val="FF0000"/>
                </a:solidFill>
                <a:latin typeface="Comic Sans MS" panose="030F0702030302020204" pitchFamily="66" charset="0"/>
              </a:rPr>
              <a:t>y</a:t>
            </a:r>
            <a:r>
              <a:rPr lang="cy-GB" sz="4800" noProof="0" dirty="0">
                <a:latin typeface="Comic Sans MS" panose="030F0702030302020204" pitchFamily="66" charset="0"/>
              </a:rPr>
              <a:t> - cyn cytsain</a:t>
            </a:r>
          </a:p>
          <a:p>
            <a:pPr algn="ctr"/>
            <a:endParaRPr lang="cy-GB" sz="4800" noProof="0" dirty="0">
              <a:latin typeface="Comic Sans MS" panose="030F0702030302020204" pitchFamily="66" charset="0"/>
            </a:endParaRPr>
          </a:p>
          <a:p>
            <a:pPr algn="ctr"/>
            <a:r>
              <a:rPr lang="cy-GB" sz="4800" noProof="0" dirty="0">
                <a:solidFill>
                  <a:srgbClr val="FF0000"/>
                </a:solidFill>
                <a:latin typeface="Comic Sans MS" panose="030F0702030302020204" pitchFamily="66" charset="0"/>
              </a:rPr>
              <a:t>yr</a:t>
            </a:r>
            <a:r>
              <a:rPr lang="cy-GB" sz="4800" noProof="0" dirty="0">
                <a:latin typeface="Comic Sans MS" panose="030F0702030302020204" pitchFamily="66" charset="0"/>
              </a:rPr>
              <a:t> - cyn llafariad</a:t>
            </a:r>
          </a:p>
          <a:p>
            <a:pPr algn="ctr"/>
            <a:endParaRPr lang="cy-GB" sz="4800" noProof="0" dirty="0">
              <a:latin typeface="Comic Sans MS" panose="030F0702030302020204" pitchFamily="66" charset="0"/>
            </a:endParaRPr>
          </a:p>
          <a:p>
            <a:pPr algn="ctr"/>
            <a:r>
              <a:rPr lang="cy-GB" sz="4800" noProof="0" dirty="0">
                <a:latin typeface="Comic Sans MS" panose="030F0702030302020204" pitchFamily="66" charset="0"/>
              </a:rPr>
              <a:t>Hefyd, mae enw benywaidd yn treiglo’n feddal ar ôl </a:t>
            </a:r>
            <a:r>
              <a:rPr lang="cy-GB" sz="4800" noProof="0" dirty="0">
                <a:solidFill>
                  <a:srgbClr val="FF0000"/>
                </a:solidFill>
                <a:latin typeface="Comic Sans MS" panose="030F0702030302020204" pitchFamily="66" charset="0"/>
              </a:rPr>
              <a:t>y</a:t>
            </a:r>
            <a:r>
              <a:rPr lang="cy-GB" sz="4800" noProof="0" dirty="0">
                <a:latin typeface="Comic Sans MS" panose="030F0702030302020204" pitchFamily="66" charset="0"/>
              </a:rPr>
              <a:t> neu </a:t>
            </a:r>
            <a:r>
              <a:rPr lang="cy-GB" sz="4800" noProof="0" dirty="0">
                <a:solidFill>
                  <a:srgbClr val="FF0000"/>
                </a:solidFill>
                <a:latin typeface="Comic Sans MS" panose="030F0702030302020204" pitchFamily="66" charset="0"/>
              </a:rPr>
              <a:t>yr</a:t>
            </a:r>
            <a:r>
              <a:rPr lang="cy-GB" sz="4800" noProof="0" dirty="0">
                <a:latin typeface="Comic Sans MS" panose="030F0702030302020204" pitchFamily="66" charset="0"/>
              </a:rPr>
              <a:t>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33AE5CF-BA14-9DA2-430C-3279EEE09DC2}"/>
              </a:ext>
            </a:extLst>
          </p:cNvPr>
          <p:cNvSpPr txBox="1"/>
          <p:nvPr/>
        </p:nvSpPr>
        <p:spPr>
          <a:xfrm>
            <a:off x="685800" y="5366352"/>
            <a:ext cx="1090748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800" noProof="0" dirty="0">
                <a:latin typeface="Comic Sans MS" panose="030F0702030302020204" pitchFamily="66" charset="0"/>
              </a:rPr>
              <a:t>Llafariaid				</a:t>
            </a:r>
            <a:r>
              <a:rPr lang="cy-GB" sz="4800" noProof="0" dirty="0">
                <a:solidFill>
                  <a:srgbClr val="FF0000"/>
                </a:solidFill>
                <a:latin typeface="Comic Sans MS" panose="030F0702030302020204" pitchFamily="66" charset="0"/>
              </a:rPr>
              <a:t>a e i o u w y </a:t>
            </a:r>
          </a:p>
        </p:txBody>
      </p:sp>
    </p:spTree>
    <p:extLst>
      <p:ext uri="{BB962C8B-B14F-4D97-AF65-F5344CB8AC3E}">
        <p14:creationId xmlns:p14="http://schemas.microsoft.com/office/powerpoint/2010/main" val="23238763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9E83198-54AC-317D-A06F-DCC6113B9D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69751DD-1B5B-F961-1277-7144548FF465}"/>
              </a:ext>
            </a:extLst>
          </p:cNvPr>
          <p:cNvSpPr txBox="1"/>
          <p:nvPr/>
        </p:nvSpPr>
        <p:spPr>
          <a:xfrm>
            <a:off x="1354228" y="2579906"/>
            <a:ext cx="8993687" cy="42780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y-GB" sz="7200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Cardiau fflach</a:t>
            </a:r>
            <a:endParaRPr lang="cy-GB" sz="7200" kern="100" noProof="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endParaRPr lang="cy-GB" sz="4000" noProof="0" dirty="0">
              <a:latin typeface="Comic Sans MS" panose="030F0702030302020204" pitchFamily="66" charset="0"/>
            </a:endParaRPr>
          </a:p>
          <a:p>
            <a:pPr algn="ctr"/>
            <a:endParaRPr lang="cy-GB" sz="4000" noProof="0" dirty="0">
              <a:latin typeface="Comic Sans MS" panose="030F0702030302020204" pitchFamily="66" charset="0"/>
            </a:endParaRPr>
          </a:p>
          <a:p>
            <a:pPr algn="ctr"/>
            <a:endParaRPr lang="cy-GB" sz="4000" noProof="0" dirty="0">
              <a:latin typeface="Comic Sans MS" panose="030F0702030302020204" pitchFamily="66" charset="0"/>
            </a:endParaRPr>
          </a:p>
          <a:p>
            <a:pPr algn="ctr"/>
            <a:endParaRPr lang="cy-GB" sz="4000" noProof="0" dirty="0">
              <a:latin typeface="Comic Sans MS" panose="030F0702030302020204" pitchFamily="66" charset="0"/>
            </a:endParaRPr>
          </a:p>
          <a:p>
            <a:pPr algn="ctr"/>
            <a:endParaRPr lang="cy-GB" sz="4000" noProof="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07653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09C3AC-6820-A124-1F38-F974CE74E03C}"/>
              </a:ext>
            </a:extLst>
          </p:cNvPr>
          <p:cNvSpPr txBox="1"/>
          <p:nvPr/>
        </p:nvSpPr>
        <p:spPr>
          <a:xfrm>
            <a:off x="4637313" y="5453744"/>
            <a:ext cx="29173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5400" noProof="0" dirty="0">
                <a:solidFill>
                  <a:srgbClr val="FF0000"/>
                </a:solidFill>
                <a:latin typeface="Comic Sans MS" panose="030F0702030302020204" pitchFamily="66" charset="0"/>
              </a:rPr>
              <a:t>yr</a:t>
            </a:r>
            <a:r>
              <a:rPr lang="cy-GB" sz="5400" noProof="0" dirty="0">
                <a:latin typeface="Comic Sans MS" panose="030F0702030302020204" pitchFamily="66" charset="0"/>
              </a:rPr>
              <a:t> </a:t>
            </a:r>
            <a:r>
              <a:rPr lang="cy-GB" sz="5400" noProof="0" dirty="0">
                <a:solidFill>
                  <a:srgbClr val="FF0000"/>
                </a:solidFill>
                <a:latin typeface="Comic Sans MS" panose="030F0702030302020204" pitchFamily="66" charset="0"/>
              </a:rPr>
              <a:t>y</a:t>
            </a:r>
            <a:r>
              <a:rPr lang="cy-GB" sz="5400" noProof="0" dirty="0">
                <a:latin typeface="Comic Sans MS" panose="030F0702030302020204" pitchFamily="66" charset="0"/>
              </a:rPr>
              <a:t>sgol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BDB2A58-95E5-287E-8705-8735C1226E94}"/>
              </a:ext>
            </a:extLst>
          </p:cNvPr>
          <p:cNvSpPr txBox="1"/>
          <p:nvPr/>
        </p:nvSpPr>
        <p:spPr>
          <a:xfrm>
            <a:off x="5080906" y="317640"/>
            <a:ext cx="203018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5400" noProof="0" dirty="0">
                <a:latin typeface="Comic Sans MS" panose="030F0702030302020204" pitchFamily="66" charset="0"/>
              </a:rPr>
              <a:t>ysgol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F6243F5-686E-BE16-C492-FB5662EFC0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99757" y="1804761"/>
            <a:ext cx="7592485" cy="3248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33495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5BCD75C-EA72-A042-9F6B-75CE6548B9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1431485-DED6-AC96-1B1E-6E019D7B1026}"/>
              </a:ext>
            </a:extLst>
          </p:cNvPr>
          <p:cNvSpPr txBox="1"/>
          <p:nvPr/>
        </p:nvSpPr>
        <p:spPr>
          <a:xfrm>
            <a:off x="2329544" y="5599815"/>
            <a:ext cx="65532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5400" noProof="0" dirty="0">
                <a:latin typeface="Comic Sans MS" panose="030F0702030302020204" pitchFamily="66" charset="0"/>
              </a:rPr>
              <a:t>	</a:t>
            </a:r>
            <a:r>
              <a:rPr lang="cy-GB" sz="5400" noProof="0" dirty="0">
                <a:solidFill>
                  <a:srgbClr val="FF0000"/>
                </a:solidFill>
                <a:latin typeface="Comic Sans MS" panose="030F0702030302020204" pitchFamily="66" charset="0"/>
              </a:rPr>
              <a:t>yr</a:t>
            </a:r>
            <a:r>
              <a:rPr lang="cy-GB" sz="5400" noProof="0" dirty="0">
                <a:latin typeface="Comic Sans MS" panose="030F0702030302020204" pitchFamily="66" charset="0"/>
              </a:rPr>
              <a:t> </a:t>
            </a:r>
            <a:r>
              <a:rPr lang="cy-GB" sz="5400" noProof="0" dirty="0">
                <a:solidFill>
                  <a:srgbClr val="FF0000"/>
                </a:solidFill>
                <a:latin typeface="Comic Sans MS" panose="030F0702030302020204" pitchFamily="66" charset="0"/>
              </a:rPr>
              <a:t>a</a:t>
            </a:r>
            <a:r>
              <a:rPr lang="cy-GB" sz="5400" noProof="0" dirty="0">
                <a:latin typeface="Comic Sans MS" panose="030F0702030302020204" pitchFamily="66" charset="0"/>
              </a:rPr>
              <a:t>rchfarchnad</a:t>
            </a:r>
          </a:p>
          <a:p>
            <a:endParaRPr lang="cy-GB" sz="5400" noProof="0" dirty="0">
              <a:latin typeface="Comic Sans MS" panose="030F0702030302020204" pitchFamily="66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29C012B-ED18-3483-EE8F-FFD1320186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5575" y="1147871"/>
            <a:ext cx="5530906" cy="440295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FD77B0D-9D63-DD3F-AACB-F8917DA5C5FF}"/>
              </a:ext>
            </a:extLst>
          </p:cNvPr>
          <p:cNvSpPr txBox="1"/>
          <p:nvPr/>
        </p:nvSpPr>
        <p:spPr>
          <a:xfrm>
            <a:off x="3526973" y="0"/>
            <a:ext cx="1203415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5400" noProof="0" dirty="0">
                <a:latin typeface="Comic Sans MS" panose="030F0702030302020204" pitchFamily="66" charset="0"/>
              </a:rPr>
              <a:t>archfarchnad 			</a:t>
            </a:r>
          </a:p>
          <a:p>
            <a:endParaRPr lang="cy-GB" sz="5400" noProof="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91895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7952063-7D9E-918E-C714-D6C1B2CFFE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85E085F-C58F-78BF-1FD7-30A21CE45450}"/>
              </a:ext>
            </a:extLst>
          </p:cNvPr>
          <p:cNvSpPr txBox="1"/>
          <p:nvPr/>
        </p:nvSpPr>
        <p:spPr>
          <a:xfrm>
            <a:off x="797379" y="5745592"/>
            <a:ext cx="105972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5400" noProof="0" dirty="0">
                <a:latin typeface="Comic Sans MS" panose="030F0702030302020204" pitchFamily="66" charset="0"/>
              </a:rPr>
              <a:t>				y popty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098DB80-58BC-89CB-DD19-C1BEAC038C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4788" y="1112408"/>
            <a:ext cx="4450169" cy="463318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A5FD87A-64FC-8DF8-2F72-5CA5CEAC7292}"/>
              </a:ext>
            </a:extLst>
          </p:cNvPr>
          <p:cNvSpPr txBox="1"/>
          <p:nvPr/>
        </p:nvSpPr>
        <p:spPr>
          <a:xfrm>
            <a:off x="4784272" y="0"/>
            <a:ext cx="105972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5400" noProof="0" dirty="0">
                <a:latin typeface="Comic Sans MS" panose="030F0702030302020204" pitchFamily="66" charset="0"/>
              </a:rPr>
              <a:t>popty 					</a:t>
            </a:r>
          </a:p>
        </p:txBody>
      </p:sp>
    </p:spTree>
    <p:extLst>
      <p:ext uri="{BB962C8B-B14F-4D97-AF65-F5344CB8AC3E}">
        <p14:creationId xmlns:p14="http://schemas.microsoft.com/office/powerpoint/2010/main" val="7056080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1EBA075-A353-4E92-34C1-D1778BEBB3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D76D90E9-558D-494E-CEC2-31859A6D79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98632" y="1092607"/>
            <a:ext cx="4559386" cy="440554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965728A-FE3C-D248-B9C7-8B6AA52C31C4}"/>
              </a:ext>
            </a:extLst>
          </p:cNvPr>
          <p:cNvSpPr txBox="1"/>
          <p:nvPr/>
        </p:nvSpPr>
        <p:spPr>
          <a:xfrm>
            <a:off x="3985985" y="5622382"/>
            <a:ext cx="1014004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5400" noProof="0" dirty="0">
                <a:latin typeface="Comic Sans MS" panose="030F0702030302020204" pitchFamily="66" charset="0"/>
              </a:rPr>
              <a:t>y fferyllfa</a:t>
            </a:r>
          </a:p>
          <a:p>
            <a:endParaRPr lang="cy-GB" sz="5400" noProof="0" dirty="0">
              <a:latin typeface="Comic Sans MS" panose="030F0702030302020204" pitchFamily="66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2644BA9-482E-D389-1152-7C31BF862696}"/>
              </a:ext>
            </a:extLst>
          </p:cNvPr>
          <p:cNvSpPr txBox="1"/>
          <p:nvPr/>
        </p:nvSpPr>
        <p:spPr>
          <a:xfrm>
            <a:off x="3985986" y="185077"/>
            <a:ext cx="1014004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5400" noProof="0" dirty="0">
                <a:latin typeface="Comic Sans MS" panose="030F0702030302020204" pitchFamily="66" charset="0"/>
              </a:rPr>
              <a:t>fferyllfa	</a:t>
            </a:r>
          </a:p>
          <a:p>
            <a:endParaRPr lang="cy-GB" sz="5400" noProof="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590223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F6BB018-A529-8778-D443-49FCB1B1AF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D51EB6F-C4DD-F62B-9C55-D016D8E6B6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8266" y="1163832"/>
            <a:ext cx="5685537" cy="453033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7D6DB14-B43A-F56A-0775-ED1485638200}"/>
              </a:ext>
            </a:extLst>
          </p:cNvPr>
          <p:cNvSpPr txBox="1"/>
          <p:nvPr/>
        </p:nvSpPr>
        <p:spPr>
          <a:xfrm>
            <a:off x="4016829" y="5694168"/>
            <a:ext cx="878477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5400" noProof="0" dirty="0">
                <a:solidFill>
                  <a:srgbClr val="FF0000"/>
                </a:solidFill>
                <a:latin typeface="Comic Sans MS" panose="030F0702030302020204" pitchFamily="66" charset="0"/>
              </a:rPr>
              <a:t>yr e</a:t>
            </a:r>
            <a:r>
              <a:rPr lang="cy-GB" sz="5400" noProof="0" dirty="0">
                <a:latin typeface="Comic Sans MS" panose="030F0702030302020204" pitchFamily="66" charset="0"/>
              </a:rPr>
              <a:t>glwys</a:t>
            </a:r>
          </a:p>
          <a:p>
            <a:endParaRPr lang="cy-GB" sz="5400" noProof="0" dirty="0">
              <a:latin typeface="Comic Sans MS" panose="030F0702030302020204" pitchFamily="66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9978F3B-9CA6-FA0D-9352-AA4895D4472D}"/>
              </a:ext>
            </a:extLst>
          </p:cNvPr>
          <p:cNvSpPr txBox="1"/>
          <p:nvPr/>
        </p:nvSpPr>
        <p:spPr>
          <a:xfrm>
            <a:off x="4446814" y="106114"/>
            <a:ext cx="878477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5400" noProof="0" dirty="0">
                <a:latin typeface="Comic Sans MS" panose="030F0702030302020204" pitchFamily="66" charset="0"/>
              </a:rPr>
              <a:t>eglwys 	</a:t>
            </a:r>
          </a:p>
          <a:p>
            <a:endParaRPr lang="cy-GB" sz="5400" noProof="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79518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EE1FB36-0DA7-DA2B-2705-2CCF5E4B3C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4A93DC9-7DBD-CA0F-495A-FF3D12ED99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4315" y="1242104"/>
            <a:ext cx="6806757" cy="437379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43FDBDB-F8B5-2E28-467B-F2A880094D7F}"/>
              </a:ext>
            </a:extLst>
          </p:cNvPr>
          <p:cNvSpPr txBox="1"/>
          <p:nvPr/>
        </p:nvSpPr>
        <p:spPr>
          <a:xfrm>
            <a:off x="4613182" y="318774"/>
            <a:ext cx="247341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5400" noProof="0" dirty="0">
                <a:latin typeface="Comic Sans MS" panose="030F0702030302020204" pitchFamily="66" charset="0"/>
              </a:rPr>
              <a:t>tafarn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CE2D4B0-0F1D-3ABD-1C96-D8C260410476}"/>
              </a:ext>
            </a:extLst>
          </p:cNvPr>
          <p:cNvSpPr txBox="1"/>
          <p:nvPr/>
        </p:nvSpPr>
        <p:spPr>
          <a:xfrm>
            <a:off x="4141929" y="5785448"/>
            <a:ext cx="39081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5400" noProof="0" dirty="0">
                <a:latin typeface="Comic Sans MS" panose="030F0702030302020204" pitchFamily="66" charset="0"/>
              </a:rPr>
              <a:t>y </a:t>
            </a:r>
            <a:r>
              <a:rPr lang="cy-GB" sz="5400" noProof="0" dirty="0">
                <a:solidFill>
                  <a:srgbClr val="FF0000"/>
                </a:solidFill>
                <a:latin typeface="Comic Sans MS" panose="030F0702030302020204" pitchFamily="66" charset="0"/>
              </a:rPr>
              <a:t>d</a:t>
            </a:r>
            <a:r>
              <a:rPr lang="cy-GB" sz="5400" noProof="0" dirty="0">
                <a:latin typeface="Comic Sans MS" panose="030F0702030302020204" pitchFamily="66" charset="0"/>
              </a:rPr>
              <a:t>afarn</a:t>
            </a:r>
          </a:p>
        </p:txBody>
      </p:sp>
    </p:spTree>
    <p:extLst>
      <p:ext uri="{BB962C8B-B14F-4D97-AF65-F5344CB8AC3E}">
        <p14:creationId xmlns:p14="http://schemas.microsoft.com/office/powerpoint/2010/main" val="250530194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5B8D08B-0E7A-9F41-1B8F-5B014DB4F8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E4B13DD-9BFC-C6AF-423B-E528E859F9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7519" y="1121466"/>
            <a:ext cx="7365222" cy="461506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2113B2A-B7B3-273B-0B1E-1D9532FA3E77}"/>
              </a:ext>
            </a:extLst>
          </p:cNvPr>
          <p:cNvSpPr txBox="1"/>
          <p:nvPr/>
        </p:nvSpPr>
        <p:spPr>
          <a:xfrm>
            <a:off x="3412673" y="5736533"/>
            <a:ext cx="1194707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5400" noProof="0" dirty="0">
                <a:latin typeface="Comic Sans MS" panose="030F0702030302020204" pitchFamily="66" charset="0"/>
              </a:rPr>
              <a:t>y siop bapurau</a:t>
            </a:r>
          </a:p>
          <a:p>
            <a:endParaRPr lang="cy-GB" sz="5400" noProof="0" dirty="0">
              <a:latin typeface="Comic Sans MS" panose="030F0702030302020204" pitchFamily="66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9447667-4B22-0392-E34F-DB178EB0A313}"/>
              </a:ext>
            </a:extLst>
          </p:cNvPr>
          <p:cNvSpPr txBox="1"/>
          <p:nvPr/>
        </p:nvSpPr>
        <p:spPr>
          <a:xfrm>
            <a:off x="3956959" y="80696"/>
            <a:ext cx="556259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5400" noProof="0" dirty="0">
                <a:latin typeface="Comic Sans MS" panose="030F0702030302020204" pitchFamily="66" charset="0"/>
              </a:rPr>
              <a:t>siop bapurau 	</a:t>
            </a:r>
          </a:p>
          <a:p>
            <a:endParaRPr lang="cy-GB" sz="5400" noProof="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12381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FD0C56D-D0B1-430B-241B-6A8E32A10C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B35A27A-5147-35C1-98D5-369AC8C2FB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90533" y="973792"/>
            <a:ext cx="3771679" cy="450077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B9ACD15-5D02-21E2-2BEA-326D9FA605EE}"/>
              </a:ext>
            </a:extLst>
          </p:cNvPr>
          <p:cNvSpPr txBox="1"/>
          <p:nvPr/>
        </p:nvSpPr>
        <p:spPr>
          <a:xfrm>
            <a:off x="3020785" y="5643297"/>
            <a:ext cx="1199605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5400" noProof="0" dirty="0">
                <a:latin typeface="Comic Sans MS" panose="030F0702030302020204" pitchFamily="66" charset="0"/>
              </a:rPr>
              <a:t>y siop trin gwallt</a:t>
            </a:r>
          </a:p>
          <a:p>
            <a:endParaRPr lang="cy-GB" sz="5400" noProof="0" dirty="0">
              <a:latin typeface="Comic Sans MS" panose="030F0702030302020204" pitchFamily="66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73EE112-1C71-3976-413F-CE8A6757F792}"/>
              </a:ext>
            </a:extLst>
          </p:cNvPr>
          <p:cNvSpPr txBox="1"/>
          <p:nvPr/>
        </p:nvSpPr>
        <p:spPr>
          <a:xfrm>
            <a:off x="3336472" y="96629"/>
            <a:ext cx="1199605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5400" noProof="0" dirty="0">
                <a:latin typeface="Comic Sans MS" panose="030F0702030302020204" pitchFamily="66" charset="0"/>
              </a:rPr>
              <a:t>siop trin gwallt</a:t>
            </a:r>
          </a:p>
          <a:p>
            <a:endParaRPr lang="cy-GB" sz="5400" noProof="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827568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4CCCA73-CC02-A1CB-9552-C48658F9E2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D57DE0B-238C-A904-99CA-C9092EE8FE1D}"/>
              </a:ext>
            </a:extLst>
          </p:cNvPr>
          <p:cNvSpPr txBox="1"/>
          <p:nvPr/>
        </p:nvSpPr>
        <p:spPr>
          <a:xfrm>
            <a:off x="4441371" y="5598159"/>
            <a:ext cx="867047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5400" noProof="0" dirty="0">
                <a:latin typeface="Comic Sans MS" panose="030F0702030302020204" pitchFamily="66" charset="0"/>
              </a:rPr>
              <a:t>y garej</a:t>
            </a:r>
          </a:p>
          <a:p>
            <a:endParaRPr lang="cy-GB" sz="5400" noProof="0" dirty="0">
              <a:latin typeface="Comic Sans MS" panose="030F0702030302020204" pitchFamily="66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CB8A702-B83B-50A3-F3FF-8BA0A14487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8766" y="1102721"/>
            <a:ext cx="7723543" cy="449543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24CAC37-A241-D371-1EE3-DD177E934487}"/>
              </a:ext>
            </a:extLst>
          </p:cNvPr>
          <p:cNvSpPr txBox="1"/>
          <p:nvPr/>
        </p:nvSpPr>
        <p:spPr>
          <a:xfrm>
            <a:off x="5034642" y="32657"/>
            <a:ext cx="867047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5400" noProof="0" dirty="0">
                <a:latin typeface="Comic Sans MS" panose="030F0702030302020204" pitchFamily="66" charset="0"/>
              </a:rPr>
              <a:t>garej  		</a:t>
            </a:r>
          </a:p>
          <a:p>
            <a:endParaRPr lang="cy-GB" sz="5400" noProof="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179391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DBCF387-6C31-85B7-091E-1E54FF500D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4C8DA59-064B-E99E-463C-585A32E96E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6223" y="1334110"/>
            <a:ext cx="7216332" cy="418978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4AF497C-B4BE-DE57-8336-012C0B89452E}"/>
              </a:ext>
            </a:extLst>
          </p:cNvPr>
          <p:cNvSpPr txBox="1"/>
          <p:nvPr/>
        </p:nvSpPr>
        <p:spPr>
          <a:xfrm>
            <a:off x="4065370" y="5687544"/>
            <a:ext cx="462143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5400" noProof="0" dirty="0">
                <a:latin typeface="Comic Sans MS" panose="030F0702030302020204" pitchFamily="66" charset="0"/>
              </a:rPr>
              <a:t>y siop gornel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A8AB215-DCE9-2126-4D07-3C8BF5FAE2F4}"/>
              </a:ext>
            </a:extLst>
          </p:cNvPr>
          <p:cNvSpPr txBox="1"/>
          <p:nvPr/>
        </p:nvSpPr>
        <p:spPr>
          <a:xfrm>
            <a:off x="4185113" y="247126"/>
            <a:ext cx="424587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5400" noProof="0" dirty="0">
                <a:latin typeface="Comic Sans MS" panose="030F0702030302020204" pitchFamily="66" charset="0"/>
              </a:rPr>
              <a:t>siop gornel</a:t>
            </a:r>
          </a:p>
        </p:txBody>
      </p:sp>
    </p:spTree>
    <p:extLst>
      <p:ext uri="{BB962C8B-B14F-4D97-AF65-F5344CB8AC3E}">
        <p14:creationId xmlns:p14="http://schemas.microsoft.com/office/powerpoint/2010/main" val="196745302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E27C452-F274-FB6A-BE85-A8C13F7ECB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19E09BE-4B8E-D99A-047E-3A7AB04DDA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46614" y="903050"/>
            <a:ext cx="7143261" cy="503942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59E4E9A-DAEA-5103-3F38-586C30592014}"/>
              </a:ext>
            </a:extLst>
          </p:cNvPr>
          <p:cNvSpPr txBox="1"/>
          <p:nvPr/>
        </p:nvSpPr>
        <p:spPr>
          <a:xfrm>
            <a:off x="3445329" y="72053"/>
            <a:ext cx="590005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800" noProof="0" dirty="0">
                <a:latin typeface="Comic Sans MS" panose="030F0702030302020204" pitchFamily="66" charset="0"/>
              </a:rPr>
              <a:t>Canolfan Cymunedol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2497F6A-E0D6-6CDD-1498-660DFD2D1826}"/>
              </a:ext>
            </a:extLst>
          </p:cNvPr>
          <p:cNvSpPr txBox="1"/>
          <p:nvPr/>
        </p:nvSpPr>
        <p:spPr>
          <a:xfrm>
            <a:off x="3295160" y="5954950"/>
            <a:ext cx="669471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800" noProof="0" dirty="0">
                <a:latin typeface="Comic Sans MS" panose="030F0702030302020204" pitchFamily="66" charset="0"/>
              </a:rPr>
              <a:t>y </a:t>
            </a:r>
            <a:r>
              <a:rPr lang="cy-GB" sz="4800" noProof="0" dirty="0">
                <a:solidFill>
                  <a:srgbClr val="FF0000"/>
                </a:solidFill>
                <a:latin typeface="Comic Sans MS" panose="030F0702030302020204" pitchFamily="66" charset="0"/>
              </a:rPr>
              <a:t>G</a:t>
            </a:r>
            <a:r>
              <a:rPr lang="cy-GB" sz="4800" noProof="0" dirty="0">
                <a:latin typeface="Comic Sans MS" panose="030F0702030302020204" pitchFamily="66" charset="0"/>
              </a:rPr>
              <a:t>anolfan </a:t>
            </a:r>
            <a:r>
              <a:rPr lang="cy-GB" sz="4800" noProof="0" dirty="0">
                <a:solidFill>
                  <a:srgbClr val="FF0000"/>
                </a:solidFill>
                <a:latin typeface="Comic Sans MS" panose="030F0702030302020204" pitchFamily="66" charset="0"/>
              </a:rPr>
              <a:t>G</a:t>
            </a:r>
            <a:r>
              <a:rPr lang="cy-GB" sz="4800" noProof="0" dirty="0">
                <a:latin typeface="Comic Sans MS" panose="030F0702030302020204" pitchFamily="66" charset="0"/>
              </a:rPr>
              <a:t>ymunedol</a:t>
            </a:r>
          </a:p>
        </p:txBody>
      </p:sp>
    </p:spTree>
    <p:extLst>
      <p:ext uri="{BB962C8B-B14F-4D97-AF65-F5344CB8AC3E}">
        <p14:creationId xmlns:p14="http://schemas.microsoft.com/office/powerpoint/2010/main" val="57028922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16B16E4-979F-98E4-C567-B0056EC26B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287ECF2-D4D0-DB6E-2B13-B9CCE056F5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7547" y="1142297"/>
            <a:ext cx="6316906" cy="457340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F4E7E67-E485-AC69-DA28-F091F0EFF29E}"/>
              </a:ext>
            </a:extLst>
          </p:cNvPr>
          <p:cNvSpPr txBox="1"/>
          <p:nvPr/>
        </p:nvSpPr>
        <p:spPr>
          <a:xfrm>
            <a:off x="2247799" y="5763986"/>
            <a:ext cx="97210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5400" noProof="0" dirty="0">
                <a:latin typeface="Comic Sans MS" panose="030F0702030302020204" pitchFamily="66" charset="0"/>
              </a:rPr>
              <a:t>y safle bws gorsaf fysiau?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872ED7C-BDFF-2943-067C-679BAE34B317}"/>
              </a:ext>
            </a:extLst>
          </p:cNvPr>
          <p:cNvSpPr txBox="1"/>
          <p:nvPr/>
        </p:nvSpPr>
        <p:spPr>
          <a:xfrm>
            <a:off x="4517471" y="170684"/>
            <a:ext cx="338565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5400" noProof="0" dirty="0">
                <a:latin typeface="Comic Sans MS" panose="030F0702030302020204" pitchFamily="66" charset="0"/>
              </a:rPr>
              <a:t>safle bws</a:t>
            </a:r>
          </a:p>
        </p:txBody>
      </p:sp>
    </p:spTree>
    <p:extLst>
      <p:ext uri="{BB962C8B-B14F-4D97-AF65-F5344CB8AC3E}">
        <p14:creationId xmlns:p14="http://schemas.microsoft.com/office/powerpoint/2010/main" val="11106873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F1BD372-43AF-E12E-58A0-51CDBD9122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B749E2B-EFA4-53E4-2599-E6ABB4340D80}"/>
              </a:ext>
            </a:extLst>
          </p:cNvPr>
          <p:cNvSpPr txBox="1"/>
          <p:nvPr/>
        </p:nvSpPr>
        <p:spPr>
          <a:xfrm>
            <a:off x="5034312" y="154356"/>
            <a:ext cx="244542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5400" noProof="0" dirty="0">
                <a:latin typeface="Comic Sans MS" panose="030F0702030302020204" pitchFamily="66" charset="0"/>
              </a:rPr>
              <a:t>castell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C798047-0663-037F-1485-25CF68BE26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8041" y="1350792"/>
            <a:ext cx="6837973" cy="415641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35477EA-9A83-C737-010F-7F30AC698877}"/>
              </a:ext>
            </a:extLst>
          </p:cNvPr>
          <p:cNvSpPr txBox="1"/>
          <p:nvPr/>
        </p:nvSpPr>
        <p:spPr>
          <a:xfrm>
            <a:off x="4591511" y="5780313"/>
            <a:ext cx="333102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5400" noProof="0" dirty="0">
                <a:latin typeface="Comic Sans MS" panose="030F0702030302020204" pitchFamily="66" charset="0"/>
              </a:rPr>
              <a:t>y castell</a:t>
            </a:r>
          </a:p>
        </p:txBody>
      </p:sp>
    </p:spTree>
    <p:extLst>
      <p:ext uri="{BB962C8B-B14F-4D97-AF65-F5344CB8AC3E}">
        <p14:creationId xmlns:p14="http://schemas.microsoft.com/office/powerpoint/2010/main" val="213399583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F3ED56E-77CA-D2F4-CD55-40EB98F170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4B2FB2A-8631-6941-786D-75B711B3ABEF}"/>
              </a:ext>
            </a:extLst>
          </p:cNvPr>
          <p:cNvSpPr txBox="1"/>
          <p:nvPr/>
        </p:nvSpPr>
        <p:spPr>
          <a:xfrm>
            <a:off x="-719501" y="1469563"/>
            <a:ext cx="8993687" cy="36625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y-GB" sz="72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Gêm </a:t>
            </a:r>
            <a:r>
              <a:rPr lang="cy-GB" sz="7200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Chwap</a:t>
            </a:r>
            <a:endParaRPr lang="cy-GB" sz="4000" noProof="0" dirty="0">
              <a:latin typeface="Comic Sans MS" panose="030F0702030302020204" pitchFamily="66" charset="0"/>
            </a:endParaRPr>
          </a:p>
          <a:p>
            <a:pPr algn="ctr"/>
            <a:endParaRPr lang="cy-GB" sz="4000" noProof="0" dirty="0">
              <a:latin typeface="Comic Sans MS" panose="030F0702030302020204" pitchFamily="66" charset="0"/>
            </a:endParaRPr>
          </a:p>
          <a:p>
            <a:pPr algn="ctr"/>
            <a:endParaRPr lang="cy-GB" sz="4000" noProof="0" dirty="0">
              <a:latin typeface="Comic Sans MS" panose="030F0702030302020204" pitchFamily="66" charset="0"/>
            </a:endParaRPr>
          </a:p>
          <a:p>
            <a:pPr algn="ctr"/>
            <a:endParaRPr lang="cy-GB" sz="4000" noProof="0" dirty="0">
              <a:latin typeface="Comic Sans MS" panose="030F0702030302020204" pitchFamily="66" charset="0"/>
            </a:endParaRPr>
          </a:p>
          <a:p>
            <a:pPr algn="ctr"/>
            <a:endParaRPr lang="cy-GB" sz="4000" noProof="0" dirty="0">
              <a:latin typeface="Comic Sans MS" panose="030F0702030302020204" pitchFamily="66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57C4042-3F6C-DDF2-823B-30E19B7EF4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71480">
            <a:off x="6800036" y="1598633"/>
            <a:ext cx="3782697" cy="38068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84949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F8FFF25-EBF1-BED1-4C9B-9E0889309C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A69784B-34D5-33A3-1028-9061500FBB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9199" y="141679"/>
            <a:ext cx="9424819" cy="657464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34E6C07-16BC-0A39-458C-F7783DD1DD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877" y="1438207"/>
            <a:ext cx="1511677" cy="120339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7669430-4C89-34BA-C0C7-559ECD1797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3169671"/>
            <a:ext cx="1763826" cy="107212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3F4965F-4277-A994-E4DF-423DD2C5A6D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61484" y="396470"/>
            <a:ext cx="776556" cy="56222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F0BAD23-ED92-91C5-8A0D-2AFDAB88BA3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34397" y="738856"/>
            <a:ext cx="1878004" cy="132489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B0C8D77-238F-910B-F0E7-B262A361CAB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49624" y="4861691"/>
            <a:ext cx="1819694" cy="105650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A7EBEE2-EEBC-D103-AFB8-494B87691CB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95115" y="327933"/>
            <a:ext cx="1067262" cy="62119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CF47091-4FC8-968F-3358-BFCD8F18B62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59589" y="4818421"/>
            <a:ext cx="978451" cy="116759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FE558AB6-E00C-C8D1-3947-3964E9100182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792017" y="3194093"/>
            <a:ext cx="1749992" cy="109655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D3B5210-78B6-54D0-FC1A-146465F6DE63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395813" y="4929506"/>
            <a:ext cx="1955171" cy="1256327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741938DA-D815-DB15-D7F4-E77CEBC747D5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637541" y="3082876"/>
            <a:ext cx="1573259" cy="125360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5D613515-D03E-92F8-71B0-032CE3771EBC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310574" y="1495225"/>
            <a:ext cx="1186407" cy="1146375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F8F4AF05-A5DC-5E1A-9D71-2AF534C00D14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406519" y="4818421"/>
            <a:ext cx="1155858" cy="120339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808AAC3B-8CB7-3C9B-CE8C-BDA94BAD291C}"/>
              </a:ext>
            </a:extLst>
          </p:cNvPr>
          <p:cNvSpPr txBox="1"/>
          <p:nvPr/>
        </p:nvSpPr>
        <p:spPr>
          <a:xfrm>
            <a:off x="274142" y="190440"/>
            <a:ext cx="44755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4000" noProof="0" dirty="0">
                <a:latin typeface="Comic Sans MS" panose="030F0702030302020204" pitchFamily="66" charset="0"/>
              </a:rPr>
              <a:t>a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988DD53-E9C9-ED54-29E9-B3628812E872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 rot="16200000">
            <a:off x="705332" y="1570686"/>
            <a:ext cx="3334068" cy="1426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581684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AD879E8-C63A-751C-1125-D6F5E36526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F201927-EB31-E282-3D1F-B694A0371B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9199" y="141679"/>
            <a:ext cx="9424819" cy="657464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2538ED3-62BD-64F1-8F1E-D165C3BD56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877" y="1438207"/>
            <a:ext cx="1511677" cy="120339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1C40E44-B14D-7367-10E2-C1E71A942F3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3169671"/>
            <a:ext cx="1763826" cy="107212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4D407CB-0DA2-28B7-2B7D-60448FB2B8B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34397" y="738856"/>
            <a:ext cx="1878004" cy="132489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6098936-204B-A07C-5620-3912497B67D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95115" y="327933"/>
            <a:ext cx="1067262" cy="62119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40CFDF4-F234-C0AD-E706-1F35E3EEC10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59589" y="4818421"/>
            <a:ext cx="978451" cy="1167594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87B6737-F52D-9139-2AF9-1721FD53403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395813" y="4929506"/>
            <a:ext cx="1955171" cy="1256327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7FF10C70-2814-E206-EC1F-A53AA733B75A}"/>
              </a:ext>
            </a:extLst>
          </p:cNvPr>
          <p:cNvSpPr txBox="1"/>
          <p:nvPr/>
        </p:nvSpPr>
        <p:spPr>
          <a:xfrm>
            <a:off x="1787038" y="1996309"/>
            <a:ext cx="11448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3200" noProof="0" dirty="0">
                <a:latin typeface="Comic Sans MS" panose="030F0702030302020204" pitchFamily="66" charset="0"/>
              </a:rPr>
              <a:t>ysgol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1FC7B6F-8DC9-B951-D391-D2D7E7AB7348}"/>
              </a:ext>
            </a:extLst>
          </p:cNvPr>
          <p:cNvSpPr txBox="1"/>
          <p:nvPr/>
        </p:nvSpPr>
        <p:spPr>
          <a:xfrm>
            <a:off x="3818437" y="461364"/>
            <a:ext cx="201672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800" noProof="0" dirty="0">
                <a:latin typeface="Comic Sans MS" panose="030F0702030302020204" pitchFamily="66" charset="0"/>
              </a:rPr>
              <a:t>safle bws</a:t>
            </a:r>
            <a:endParaRPr lang="cy-GB" sz="2800" noProof="0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EBEDF14-A7AC-0144-9400-FA988083AE94}"/>
              </a:ext>
            </a:extLst>
          </p:cNvPr>
          <p:cNvSpPr txBox="1"/>
          <p:nvPr/>
        </p:nvSpPr>
        <p:spPr>
          <a:xfrm>
            <a:off x="6180637" y="1765476"/>
            <a:ext cx="167918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800" noProof="0" dirty="0">
                <a:latin typeface="Comic Sans MS" panose="030F0702030302020204" pitchFamily="66" charset="0"/>
              </a:rPr>
              <a:t>fferyllfa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9BA7295-8AC9-341C-C248-5A4A113BAD45}"/>
              </a:ext>
            </a:extLst>
          </p:cNvPr>
          <p:cNvSpPr txBox="1"/>
          <p:nvPr/>
        </p:nvSpPr>
        <p:spPr>
          <a:xfrm>
            <a:off x="3740092" y="3412634"/>
            <a:ext cx="217341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400" noProof="0" dirty="0">
                <a:latin typeface="Comic Sans MS" panose="030F0702030302020204" pitchFamily="66" charset="0"/>
              </a:rPr>
              <a:t>siop bapurau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42B47F21-01F2-AD09-1350-D26BC03EDA15}"/>
              </a:ext>
            </a:extLst>
          </p:cNvPr>
          <p:cNvSpPr txBox="1"/>
          <p:nvPr/>
        </p:nvSpPr>
        <p:spPr>
          <a:xfrm>
            <a:off x="8617559" y="3351078"/>
            <a:ext cx="151167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3200" noProof="0" dirty="0">
                <a:latin typeface="Comic Sans MS" panose="030F0702030302020204" pitchFamily="66" charset="0"/>
              </a:rPr>
              <a:t>eglwys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3797BB25-9DEF-65DD-AB0D-244CB5F10749}"/>
              </a:ext>
            </a:extLst>
          </p:cNvPr>
          <p:cNvSpPr txBox="1"/>
          <p:nvPr/>
        </p:nvSpPr>
        <p:spPr>
          <a:xfrm>
            <a:off x="1451567" y="5189284"/>
            <a:ext cx="181580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400" noProof="0" dirty="0">
                <a:latin typeface="Comic Sans MS" panose="030F0702030302020204" pitchFamily="66" charset="0"/>
              </a:rPr>
              <a:t>siop gornel 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E35743CC-4ED2-686F-87B8-FEF76EC5ECCC}"/>
              </a:ext>
            </a:extLst>
          </p:cNvPr>
          <p:cNvSpPr txBox="1"/>
          <p:nvPr/>
        </p:nvSpPr>
        <p:spPr>
          <a:xfrm>
            <a:off x="6348149" y="5066174"/>
            <a:ext cx="151167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3200" noProof="0" dirty="0">
                <a:latin typeface="Comic Sans MS" panose="030F0702030302020204" pitchFamily="66" charset="0"/>
              </a:rPr>
              <a:t>popty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FD24E0D-2641-0133-6B92-73B89327CBC6}"/>
              </a:ext>
            </a:extLst>
          </p:cNvPr>
          <p:cNvSpPr txBox="1"/>
          <p:nvPr/>
        </p:nvSpPr>
        <p:spPr>
          <a:xfrm>
            <a:off x="274142" y="190440"/>
            <a:ext cx="48923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4000" noProof="0" dirty="0">
                <a:latin typeface="Comic Sans MS" panose="030F0702030302020204" pitchFamily="66" charset="0"/>
              </a:rPr>
              <a:t>b</a:t>
            </a:r>
          </a:p>
        </p:txBody>
      </p:sp>
    </p:spTree>
    <p:extLst>
      <p:ext uri="{BB962C8B-B14F-4D97-AF65-F5344CB8AC3E}">
        <p14:creationId xmlns:p14="http://schemas.microsoft.com/office/powerpoint/2010/main" val="322184205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22A6094-EF20-7824-BBF4-2B6A9ED8F5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9A5DCBD-F508-5A08-DF8E-C7C2EB36B2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9199" y="141679"/>
            <a:ext cx="9424819" cy="6574642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3E17AC6A-498A-8F07-6093-529F11BE04D6}"/>
              </a:ext>
            </a:extLst>
          </p:cNvPr>
          <p:cNvSpPr txBox="1"/>
          <p:nvPr/>
        </p:nvSpPr>
        <p:spPr>
          <a:xfrm>
            <a:off x="1787038" y="1996309"/>
            <a:ext cx="11448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3200" noProof="0" dirty="0">
                <a:latin typeface="Comic Sans MS" panose="030F0702030302020204" pitchFamily="66" charset="0"/>
              </a:rPr>
              <a:t>ysgol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0B68E0F-428C-B98A-6DCF-698B036D0E34}"/>
              </a:ext>
            </a:extLst>
          </p:cNvPr>
          <p:cNvSpPr txBox="1"/>
          <p:nvPr/>
        </p:nvSpPr>
        <p:spPr>
          <a:xfrm>
            <a:off x="3818437" y="461364"/>
            <a:ext cx="201672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800" noProof="0" dirty="0">
                <a:latin typeface="Comic Sans MS" panose="030F0702030302020204" pitchFamily="66" charset="0"/>
              </a:rPr>
              <a:t>safle bws</a:t>
            </a:r>
            <a:endParaRPr lang="cy-GB" sz="2800" noProof="0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0D73845-CD47-4954-C159-8698F9003B6C}"/>
              </a:ext>
            </a:extLst>
          </p:cNvPr>
          <p:cNvSpPr txBox="1"/>
          <p:nvPr/>
        </p:nvSpPr>
        <p:spPr>
          <a:xfrm>
            <a:off x="6180637" y="1765476"/>
            <a:ext cx="167918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800" noProof="0" dirty="0">
                <a:latin typeface="Comic Sans MS" panose="030F0702030302020204" pitchFamily="66" charset="0"/>
              </a:rPr>
              <a:t>fferyllfa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B3C36DF2-AC18-9BED-345D-3380080EEB34}"/>
              </a:ext>
            </a:extLst>
          </p:cNvPr>
          <p:cNvSpPr txBox="1"/>
          <p:nvPr/>
        </p:nvSpPr>
        <p:spPr>
          <a:xfrm>
            <a:off x="3740092" y="3412634"/>
            <a:ext cx="217341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400" noProof="0" dirty="0">
                <a:latin typeface="Comic Sans MS" panose="030F0702030302020204" pitchFamily="66" charset="0"/>
              </a:rPr>
              <a:t>siop bapurau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621FD46B-3CEC-E090-D70D-1FD746E8B9F4}"/>
              </a:ext>
            </a:extLst>
          </p:cNvPr>
          <p:cNvSpPr txBox="1"/>
          <p:nvPr/>
        </p:nvSpPr>
        <p:spPr>
          <a:xfrm>
            <a:off x="8617559" y="3351078"/>
            <a:ext cx="151167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3200" noProof="0" dirty="0">
                <a:latin typeface="Comic Sans MS" panose="030F0702030302020204" pitchFamily="66" charset="0"/>
              </a:rPr>
              <a:t>eglwys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F002852E-B944-D400-1EE9-77FC6DA66147}"/>
              </a:ext>
            </a:extLst>
          </p:cNvPr>
          <p:cNvSpPr txBox="1"/>
          <p:nvPr/>
        </p:nvSpPr>
        <p:spPr>
          <a:xfrm>
            <a:off x="1451567" y="5189284"/>
            <a:ext cx="181580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400" noProof="0" dirty="0">
                <a:latin typeface="Comic Sans MS" panose="030F0702030302020204" pitchFamily="66" charset="0"/>
              </a:rPr>
              <a:t>siop gornel 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1EA51E85-D059-166D-0C11-97DF14ECB186}"/>
              </a:ext>
            </a:extLst>
          </p:cNvPr>
          <p:cNvSpPr txBox="1"/>
          <p:nvPr/>
        </p:nvSpPr>
        <p:spPr>
          <a:xfrm>
            <a:off x="6348149" y="5066174"/>
            <a:ext cx="151167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3200" noProof="0" dirty="0">
                <a:latin typeface="Comic Sans MS" panose="030F0702030302020204" pitchFamily="66" charset="0"/>
              </a:rPr>
              <a:t>popty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9CCA72B-4B67-DF14-0594-AD0BC77A5180}"/>
              </a:ext>
            </a:extLst>
          </p:cNvPr>
          <p:cNvSpPr txBox="1"/>
          <p:nvPr/>
        </p:nvSpPr>
        <p:spPr>
          <a:xfrm>
            <a:off x="3661749" y="1827031"/>
            <a:ext cx="217341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300" noProof="0" dirty="0">
                <a:latin typeface="Comic Sans MS" panose="030F0702030302020204" pitchFamily="66" charset="0"/>
              </a:rPr>
              <a:t>archfarchnad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3C1D6F5-D984-7A57-A769-5E774027ECFE}"/>
              </a:ext>
            </a:extLst>
          </p:cNvPr>
          <p:cNvSpPr txBox="1"/>
          <p:nvPr/>
        </p:nvSpPr>
        <p:spPr>
          <a:xfrm>
            <a:off x="6445102" y="386389"/>
            <a:ext cx="118692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800" noProof="0" dirty="0">
                <a:latin typeface="Comic Sans MS" panose="030F0702030302020204" pitchFamily="66" charset="0"/>
              </a:rPr>
              <a:t>garej</a:t>
            </a:r>
            <a:endParaRPr lang="cy-GB" sz="2800" noProof="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6DE3F6E-6BE8-4A49-FEE1-4B985666DCB7}"/>
              </a:ext>
            </a:extLst>
          </p:cNvPr>
          <p:cNvSpPr txBox="1"/>
          <p:nvPr/>
        </p:nvSpPr>
        <p:spPr>
          <a:xfrm>
            <a:off x="8395813" y="1042202"/>
            <a:ext cx="2016723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y-GB" sz="2800" noProof="0" dirty="0">
                <a:latin typeface="Comic Sans MS" panose="030F0702030302020204" pitchFamily="66" charset="0"/>
              </a:rPr>
              <a:t>Canlfan</a:t>
            </a:r>
          </a:p>
          <a:p>
            <a:pPr algn="ctr"/>
            <a:r>
              <a:rPr lang="cy-GB" sz="2800" noProof="0" dirty="0">
                <a:latin typeface="Comic Sans MS" panose="030F0702030302020204" pitchFamily="66" charset="0"/>
              </a:rPr>
              <a:t>Cymunedol</a:t>
            </a:r>
            <a:endParaRPr lang="cy-GB" sz="2800" noProof="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A5EF478-E868-E4AC-1408-F3B0EE88EDBB}"/>
              </a:ext>
            </a:extLst>
          </p:cNvPr>
          <p:cNvSpPr txBox="1"/>
          <p:nvPr/>
        </p:nvSpPr>
        <p:spPr>
          <a:xfrm>
            <a:off x="3544784" y="4998237"/>
            <a:ext cx="23622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y-GB" sz="2400" noProof="0" dirty="0">
                <a:latin typeface="Comic Sans MS" panose="030F0702030302020204" pitchFamily="66" charset="0"/>
              </a:rPr>
              <a:t>siop trin</a:t>
            </a:r>
          </a:p>
          <a:p>
            <a:pPr algn="ctr"/>
            <a:r>
              <a:rPr lang="cy-GB" sz="2400" noProof="0" dirty="0">
                <a:latin typeface="Comic Sans MS" panose="030F0702030302020204" pitchFamily="66" charset="0"/>
              </a:rPr>
              <a:t>gwallt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780775D-D37A-F43F-6915-F0E7185781A9}"/>
              </a:ext>
            </a:extLst>
          </p:cNvPr>
          <p:cNvSpPr txBox="1"/>
          <p:nvPr/>
        </p:nvSpPr>
        <p:spPr>
          <a:xfrm>
            <a:off x="6224105" y="3380425"/>
            <a:ext cx="151167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3200" noProof="0" dirty="0">
                <a:latin typeface="Comic Sans MS" panose="030F0702030302020204" pitchFamily="66" charset="0"/>
              </a:rPr>
              <a:t>castell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3C4A99E-9CEB-D2A1-FC22-035DF7ADC12C}"/>
              </a:ext>
            </a:extLst>
          </p:cNvPr>
          <p:cNvSpPr txBox="1"/>
          <p:nvPr/>
        </p:nvSpPr>
        <p:spPr>
          <a:xfrm>
            <a:off x="8617559" y="5140298"/>
            <a:ext cx="151167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3200" noProof="0" dirty="0">
                <a:latin typeface="Comic Sans MS" panose="030F0702030302020204" pitchFamily="66" charset="0"/>
              </a:rPr>
              <a:t>tafarn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44C2B4B-5579-8361-9457-EB47CACF1B8F}"/>
              </a:ext>
            </a:extLst>
          </p:cNvPr>
          <p:cNvSpPr txBox="1"/>
          <p:nvPr/>
        </p:nvSpPr>
        <p:spPr>
          <a:xfrm>
            <a:off x="274142" y="190440"/>
            <a:ext cx="44755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4000" noProof="0" dirty="0">
                <a:latin typeface="Comic Sans MS" panose="030F0702030302020204" pitchFamily="66" charset="0"/>
              </a:rPr>
              <a:t>c</a:t>
            </a:r>
          </a:p>
        </p:txBody>
      </p:sp>
    </p:spTree>
    <p:extLst>
      <p:ext uri="{BB962C8B-B14F-4D97-AF65-F5344CB8AC3E}">
        <p14:creationId xmlns:p14="http://schemas.microsoft.com/office/powerpoint/2010/main" val="258433052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51943CD-6F2A-9F4D-9AF4-A7B393D4D5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5087CA6-85AC-A630-6761-C975FCC2F1E4}"/>
              </a:ext>
            </a:extLst>
          </p:cNvPr>
          <p:cNvSpPr txBox="1"/>
          <p:nvPr/>
        </p:nvSpPr>
        <p:spPr>
          <a:xfrm>
            <a:off x="420460" y="151179"/>
            <a:ext cx="11351080" cy="6555641"/>
          </a:xfrm>
          <a:prstGeom prst="rect">
            <a:avLst/>
          </a:prstGeom>
          <a:solidFill>
            <a:schemeClr val="bg2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y-GB" sz="2800" noProof="0" dirty="0">
                <a:latin typeface="Comic Sans MS" panose="030F0702030302020204" pitchFamily="66" charset="0"/>
              </a:rPr>
              <a:t>Gêm ‘Y Diwrnod Prysur’</a:t>
            </a:r>
          </a:p>
          <a:p>
            <a:endParaRPr lang="cy-GB" sz="2800" noProof="0" dirty="0">
              <a:latin typeface="Comic Sans MS" panose="030F0702030302020204" pitchFamily="66" charset="0"/>
            </a:endParaRPr>
          </a:p>
          <a:p>
            <a:r>
              <a:rPr lang="cy-GB" sz="2800" noProof="0" dirty="0">
                <a:latin typeface="Comic Sans MS" panose="030F0702030302020204" pitchFamily="66" charset="0"/>
              </a:rPr>
              <a:t>Rowch y cardiau fflach mewn pentwr, wyneb i waered ar y ddesg. Trowch y ddau gerdyn cyntaf drosodd. Defnyddiwch y ddau gerdyn i greu brawddeg am beth wnaethoch chi ddoe. Yna, trowch un cerdyn ar y tro i ymestyn y frawddeg nesaf. </a:t>
            </a:r>
          </a:p>
          <a:p>
            <a:r>
              <a:rPr lang="cy-GB" sz="2800" noProof="0" dirty="0">
                <a:latin typeface="Comic Sans MS" panose="030F0702030302020204" pitchFamily="66" charset="0"/>
              </a:rPr>
              <a:t>Er enghraifft:</a:t>
            </a:r>
          </a:p>
          <a:p>
            <a:r>
              <a:rPr lang="cy-GB" sz="2800" noProof="0" dirty="0">
                <a:latin typeface="Comic Sans MS" panose="030F0702030302020204" pitchFamily="66" charset="0"/>
              </a:rPr>
              <a:t>Ar ôl i fi </a:t>
            </a:r>
            <a:r>
              <a:rPr lang="cy-GB" sz="2800" noProof="0" dirty="0">
                <a:solidFill>
                  <a:srgbClr val="FF0000"/>
                </a:solidFill>
                <a:latin typeface="Comic Sans MS" panose="030F0702030302020204" pitchFamily="66" charset="0"/>
              </a:rPr>
              <a:t>f</a:t>
            </a:r>
            <a:r>
              <a:rPr lang="cy-GB" sz="2800" noProof="0" dirty="0">
                <a:latin typeface="Comic Sans MS" panose="030F0702030302020204" pitchFamily="66" charset="0"/>
              </a:rPr>
              <a:t>ynd i’r ysgol, es i i’r archfarchnad.</a:t>
            </a:r>
          </a:p>
          <a:p>
            <a:r>
              <a:rPr lang="cy-GB" sz="2800" noProof="0" dirty="0">
                <a:latin typeface="Comic Sans MS" panose="030F0702030302020204" pitchFamily="66" charset="0"/>
              </a:rPr>
              <a:t>Ar ôl i fi </a:t>
            </a:r>
            <a:r>
              <a:rPr lang="cy-GB" sz="2800" noProof="0" dirty="0">
                <a:solidFill>
                  <a:srgbClr val="FF0000"/>
                </a:solidFill>
                <a:latin typeface="Comic Sans MS" panose="030F0702030302020204" pitchFamily="66" charset="0"/>
              </a:rPr>
              <a:t>f</a:t>
            </a:r>
            <a:r>
              <a:rPr lang="cy-GB" sz="2800" noProof="0" dirty="0">
                <a:latin typeface="Comic Sans MS" panose="030F0702030302020204" pitchFamily="66" charset="0"/>
              </a:rPr>
              <a:t>ynd i’r archfarchnad, es i i’r_____.</a:t>
            </a:r>
          </a:p>
          <a:p>
            <a:endParaRPr lang="cy-GB" sz="2800" noProof="0" dirty="0">
              <a:latin typeface="Comic Sans MS" panose="030F0702030302020204" pitchFamily="66" charset="0"/>
            </a:endParaRPr>
          </a:p>
          <a:p>
            <a:r>
              <a:rPr lang="cy-GB" sz="2800" noProof="0" dirty="0">
                <a:latin typeface="Comic Sans MS" panose="030F0702030302020204" pitchFamily="66" charset="0"/>
              </a:rPr>
              <a:t>Wedyn, dechreuwch eto, ond y tro yma dwedwch beth wnaethoch chi o’r nos i’r bore.</a:t>
            </a:r>
          </a:p>
          <a:p>
            <a:r>
              <a:rPr lang="cy-GB" sz="2800" noProof="0" dirty="0">
                <a:latin typeface="Comic Sans MS" panose="030F0702030302020204" pitchFamily="66" charset="0"/>
              </a:rPr>
              <a:t>Er enghraifft:</a:t>
            </a:r>
          </a:p>
          <a:p>
            <a:r>
              <a:rPr lang="cy-GB" sz="2800" noProof="0" dirty="0">
                <a:latin typeface="Comic Sans MS" panose="030F0702030302020204" pitchFamily="66" charset="0"/>
              </a:rPr>
              <a:t>Cyn i fi </a:t>
            </a:r>
            <a:r>
              <a:rPr lang="cy-GB" sz="2800" noProof="0" dirty="0">
                <a:solidFill>
                  <a:srgbClr val="FF0000"/>
                </a:solidFill>
                <a:latin typeface="Comic Sans MS" panose="030F0702030302020204" pitchFamily="66" charset="0"/>
              </a:rPr>
              <a:t>f</a:t>
            </a:r>
            <a:r>
              <a:rPr lang="cy-GB" sz="2800" noProof="0" dirty="0">
                <a:latin typeface="Comic Sans MS" panose="030F0702030302020204" pitchFamily="66" charset="0"/>
              </a:rPr>
              <a:t>ynd i’r castell, es i i’r safle bws.</a:t>
            </a:r>
          </a:p>
          <a:p>
            <a:r>
              <a:rPr lang="cy-GB" sz="2800" noProof="0" dirty="0">
                <a:latin typeface="Comic Sans MS" panose="030F0702030302020204" pitchFamily="66" charset="0"/>
              </a:rPr>
              <a:t>Cyn i fi </a:t>
            </a:r>
            <a:r>
              <a:rPr lang="cy-GB" sz="2800" noProof="0" dirty="0">
                <a:solidFill>
                  <a:srgbClr val="FF0000"/>
                </a:solidFill>
                <a:latin typeface="Comic Sans MS" panose="030F0702030302020204" pitchFamily="66" charset="0"/>
              </a:rPr>
              <a:t>f</a:t>
            </a:r>
            <a:r>
              <a:rPr lang="cy-GB" sz="2800" noProof="0" dirty="0">
                <a:latin typeface="Comic Sans MS" panose="030F0702030302020204" pitchFamily="66" charset="0"/>
              </a:rPr>
              <a:t>ynd i’r safle bws, es i i’r _____.</a:t>
            </a:r>
          </a:p>
        </p:txBody>
      </p:sp>
    </p:spTree>
    <p:extLst>
      <p:ext uri="{BB962C8B-B14F-4D97-AF65-F5344CB8AC3E}">
        <p14:creationId xmlns:p14="http://schemas.microsoft.com/office/powerpoint/2010/main" val="281974175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AECC1E7-FAE5-D153-E64F-00E3751FD3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56ED540-93C5-7CA6-FAC5-940178D2C279}"/>
              </a:ext>
            </a:extLst>
          </p:cNvPr>
          <p:cNvSpPr txBox="1"/>
          <p:nvPr/>
        </p:nvSpPr>
        <p:spPr>
          <a:xfrm>
            <a:off x="666750" y="2222618"/>
            <a:ext cx="1043667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800" noProof="0" dirty="0">
                <a:latin typeface="Comic Sans MS" panose="030F0702030302020204" pitchFamily="66" charset="0"/>
              </a:rPr>
              <a:t>Cyn i fi fynd i’r ____, es i i’r ____.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121D0D8-CC88-AF9B-ABB9-AC62D05E3BDC}"/>
              </a:ext>
            </a:extLst>
          </p:cNvPr>
          <p:cNvSpPr txBox="1"/>
          <p:nvPr/>
        </p:nvSpPr>
        <p:spPr>
          <a:xfrm>
            <a:off x="431346" y="4473884"/>
            <a:ext cx="1090748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800" noProof="0" dirty="0">
                <a:latin typeface="Comic Sans MS" panose="030F0702030302020204" pitchFamily="66" charset="0"/>
              </a:rPr>
              <a:t>Ar ôl i fi fynd i’r ____, es i i’r ____.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82132E8-E095-BECB-E29D-DB507219567D}"/>
              </a:ext>
            </a:extLst>
          </p:cNvPr>
          <p:cNvSpPr txBox="1"/>
          <p:nvPr/>
        </p:nvSpPr>
        <p:spPr>
          <a:xfrm>
            <a:off x="340177" y="506186"/>
            <a:ext cx="41088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2800" noProof="0" dirty="0">
                <a:latin typeface="Comic Sans MS" panose="030F0702030302020204" pitchFamily="66" charset="0"/>
              </a:rPr>
              <a:t>Gem ‘Y Diwrnod Prysyr’</a:t>
            </a:r>
          </a:p>
        </p:txBody>
      </p:sp>
    </p:spTree>
    <p:extLst>
      <p:ext uri="{BB962C8B-B14F-4D97-AF65-F5344CB8AC3E}">
        <p14:creationId xmlns:p14="http://schemas.microsoft.com/office/powerpoint/2010/main" val="332011319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5B7EE89-D547-2F0E-AD7D-4AA510A89D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B8E75F0-4701-B70D-ECDD-D9B78661A1BD}"/>
              </a:ext>
            </a:extLst>
          </p:cNvPr>
          <p:cNvSpPr txBox="1"/>
          <p:nvPr/>
        </p:nvSpPr>
        <p:spPr>
          <a:xfrm>
            <a:off x="192314" y="2155556"/>
            <a:ext cx="1187268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800" noProof="0" dirty="0">
                <a:latin typeface="Comic Sans MS" panose="030F0702030302020204" pitchFamily="66" charset="0"/>
              </a:rPr>
              <a:t>Cyn i fi fynd i’r             , es i i’r             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236C5E9-30E2-D77D-A299-387ABA54BD1C}"/>
              </a:ext>
            </a:extLst>
          </p:cNvPr>
          <p:cNvSpPr txBox="1"/>
          <p:nvPr/>
        </p:nvSpPr>
        <p:spPr>
          <a:xfrm>
            <a:off x="192314" y="4528168"/>
            <a:ext cx="1187268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800" noProof="0" dirty="0">
                <a:latin typeface="Comic Sans MS" panose="030F0702030302020204" pitchFamily="66" charset="0"/>
              </a:rPr>
              <a:t>Ar ôl i fi fynd i’r castell, es i i’r fferyllfa.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54ED75B-AAF8-A9FC-A003-DDD13ECD8D26}"/>
              </a:ext>
            </a:extLst>
          </p:cNvPr>
          <p:cNvSpPr txBox="1"/>
          <p:nvPr/>
        </p:nvSpPr>
        <p:spPr>
          <a:xfrm>
            <a:off x="340177" y="506186"/>
            <a:ext cx="41088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2800" noProof="0" dirty="0">
                <a:latin typeface="Comic Sans MS" panose="030F0702030302020204" pitchFamily="66" charset="0"/>
              </a:rPr>
              <a:t>Gem ‘Y Diwrnod Prysyr’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2EBDA6F-2BEB-E0A0-097D-B6D483F0AE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5286" y="1859340"/>
            <a:ext cx="2313371" cy="140616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BF13215-22FE-6BAD-07AE-683E7F0C89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50233" y="1553119"/>
            <a:ext cx="2081805" cy="2011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874747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D6AFEB9-A3B9-2D54-0916-70E254D1E3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9B5CA1F-5D43-04EA-8A47-9D77998EA901}"/>
              </a:ext>
            </a:extLst>
          </p:cNvPr>
          <p:cNvSpPr txBox="1"/>
          <p:nvPr/>
        </p:nvSpPr>
        <p:spPr>
          <a:xfrm>
            <a:off x="192314" y="2155556"/>
            <a:ext cx="1187268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800" noProof="0" dirty="0">
                <a:latin typeface="Comic Sans MS" panose="030F0702030302020204" pitchFamily="66" charset="0"/>
              </a:rPr>
              <a:t>Cyn i fi fynd i’r              , es i i’r             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752EC26-18F0-A673-288B-32F22255E4D6}"/>
              </a:ext>
            </a:extLst>
          </p:cNvPr>
          <p:cNvSpPr txBox="1"/>
          <p:nvPr/>
        </p:nvSpPr>
        <p:spPr>
          <a:xfrm>
            <a:off x="88900" y="4473884"/>
            <a:ext cx="12103100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600" noProof="0" dirty="0">
                <a:latin typeface="Comic Sans MS" panose="030F0702030302020204" pitchFamily="66" charset="0"/>
              </a:rPr>
              <a:t>Ar ôl i fi fynd i’r siop gornel, es i i’r eglwys.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DE5FB8-93E3-E1B2-E719-0CB696A791B1}"/>
              </a:ext>
            </a:extLst>
          </p:cNvPr>
          <p:cNvSpPr txBox="1"/>
          <p:nvPr/>
        </p:nvSpPr>
        <p:spPr>
          <a:xfrm>
            <a:off x="340177" y="506186"/>
            <a:ext cx="41088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2800" noProof="0" dirty="0">
                <a:latin typeface="Comic Sans MS" panose="030F0702030302020204" pitchFamily="66" charset="0"/>
              </a:rPr>
              <a:t>Gem ‘Y Diwrnod Prysyr’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BB4F47D-3FA1-A87E-6773-516A9A5406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0849" y="1859721"/>
            <a:ext cx="2408479" cy="139835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732737D-54E1-56FC-C517-88048DF190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34441" y="1702954"/>
            <a:ext cx="2166175" cy="17260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421478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59AC8E6-A9EA-4D02-1920-A679609114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215A772-E6D8-CA8E-05E1-4DFE18397693}"/>
              </a:ext>
            </a:extLst>
          </p:cNvPr>
          <p:cNvSpPr txBox="1"/>
          <p:nvPr/>
        </p:nvSpPr>
        <p:spPr>
          <a:xfrm>
            <a:off x="340178" y="77524"/>
            <a:ext cx="11511643" cy="670295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y-GB" sz="1200" u="sng" noProof="0" dirty="0">
                <a:effectLst/>
                <a:latin typeface="Comic Sans MS" panose="030F0702030302020204" pitchFamily="66" charset="0"/>
                <a:ea typeface="Times New Roman" panose="02020603050405020304" pitchFamily="18" charset="0"/>
                <a:cs typeface="Comic Sans MS" panose="030F0702030302020204" pitchFamily="66" charset="0"/>
              </a:rPr>
              <a:t>Gêm </a:t>
            </a:r>
            <a:r>
              <a:rPr lang="cy-GB" sz="1200" u="sng" noProof="0" dirty="0">
                <a:latin typeface="Comic Sans MS" panose="030F0702030302020204" pitchFamily="66" charset="0"/>
              </a:rPr>
              <a:t>Cynllunio Tref</a:t>
            </a:r>
          </a:p>
          <a:p>
            <a:pPr>
              <a:lnSpc>
                <a:spcPct val="150000"/>
              </a:lnSpc>
            </a:pPr>
            <a:r>
              <a:rPr lang="cy-GB" sz="1200" u="sng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Y Cerdyn Cyfarwyddiadau</a:t>
            </a:r>
            <a:r>
              <a:rPr lang="cy-GB" sz="1200" u="sng" noProof="0" dirty="0">
                <a:latin typeface="Comic Sans MS" panose="030F0702030302020204" pitchFamily="66" charset="0"/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cy-GB" sz="1200" noProof="0" dirty="0">
                <a:latin typeface="Comic Sans MS" panose="030F0702030302020204" pitchFamily="66" charset="0"/>
              </a:rPr>
              <a:t>Gêm i ddau chwaraewr. Bydd angen dau grid yr un.</a:t>
            </a:r>
          </a:p>
          <a:p>
            <a:pPr>
              <a:lnSpc>
                <a:spcPct val="150000"/>
              </a:lnSpc>
            </a:pPr>
            <a:r>
              <a:rPr lang="cy-GB" sz="1200" noProof="0" dirty="0">
                <a:latin typeface="Comic Sans MS" panose="030F0702030302020204" pitchFamily="66" charset="0"/>
              </a:rPr>
              <a:t>Ysgrifennwch enwau lleoedd yn grid A i gynllunio tref. Peidiwch â dangos i’ch partner. Defnyddiwch y lleoedd isod:</a:t>
            </a:r>
          </a:p>
          <a:p>
            <a:pPr>
              <a:lnSpc>
                <a:spcPct val="150000"/>
              </a:lnSpc>
            </a:pPr>
            <a:r>
              <a:rPr lang="cy-GB" sz="1200" noProof="0" dirty="0">
                <a:latin typeface="Comic Sans MS" panose="030F0702030302020204" pitchFamily="66" charset="0"/>
              </a:rPr>
              <a:t>ysgol			siop trin gwallt</a:t>
            </a:r>
          </a:p>
          <a:p>
            <a:pPr>
              <a:lnSpc>
                <a:spcPct val="150000"/>
              </a:lnSpc>
            </a:pPr>
            <a:r>
              <a:rPr lang="cy-GB" sz="1200" noProof="0" dirty="0">
                <a:latin typeface="Comic Sans MS" panose="030F0702030302020204" pitchFamily="66" charset="0"/>
              </a:rPr>
              <a:t>archfarchnad		garej </a:t>
            </a:r>
          </a:p>
          <a:p>
            <a:pPr>
              <a:lnSpc>
                <a:spcPct val="150000"/>
              </a:lnSpc>
            </a:pPr>
            <a:r>
              <a:rPr lang="cy-GB" sz="1200" noProof="0" dirty="0">
                <a:latin typeface="Comic Sans MS" panose="030F0702030302020204" pitchFamily="66" charset="0"/>
              </a:rPr>
              <a:t>popty			siop gornel</a:t>
            </a:r>
          </a:p>
          <a:p>
            <a:pPr>
              <a:lnSpc>
                <a:spcPct val="150000"/>
              </a:lnSpc>
            </a:pPr>
            <a:r>
              <a:rPr lang="cy-GB" sz="1200" noProof="0" dirty="0">
                <a:latin typeface="Comic Sans MS" panose="030F0702030302020204" pitchFamily="66" charset="0"/>
              </a:rPr>
              <a:t>fferyllfa			Canolfan Cymunedol</a:t>
            </a:r>
          </a:p>
          <a:p>
            <a:pPr>
              <a:lnSpc>
                <a:spcPct val="150000"/>
              </a:lnSpc>
            </a:pPr>
            <a:r>
              <a:rPr lang="cy-GB" sz="1200" noProof="0" dirty="0">
                <a:latin typeface="Comic Sans MS" panose="030F0702030302020204" pitchFamily="66" charset="0"/>
              </a:rPr>
              <a:t>eglwys			safle bws</a:t>
            </a:r>
          </a:p>
          <a:p>
            <a:pPr>
              <a:lnSpc>
                <a:spcPct val="150000"/>
              </a:lnSpc>
            </a:pPr>
            <a:r>
              <a:rPr lang="cy-GB" sz="1200" noProof="0" dirty="0">
                <a:latin typeface="Comic Sans MS" panose="030F0702030302020204" pitchFamily="66" charset="0"/>
              </a:rPr>
              <a:t>tafarn			castell</a:t>
            </a:r>
          </a:p>
          <a:p>
            <a:pPr>
              <a:lnSpc>
                <a:spcPct val="150000"/>
              </a:lnSpc>
            </a:pPr>
            <a:r>
              <a:rPr lang="cy-GB" sz="1200" noProof="0" dirty="0">
                <a:latin typeface="Comic Sans MS" panose="030F0702030302020204" pitchFamily="66" charset="0"/>
              </a:rPr>
              <a:t>siop bapurau </a:t>
            </a:r>
          </a:p>
          <a:p>
            <a:pPr>
              <a:lnSpc>
                <a:spcPct val="150000"/>
              </a:lnSpc>
            </a:pPr>
            <a:endParaRPr lang="cy-GB" sz="1200" noProof="0" dirty="0">
              <a:latin typeface="Comic Sans MS" panose="030F0702030302020204" pitchFamily="66" charset="0"/>
            </a:endParaRPr>
          </a:p>
          <a:p>
            <a:pPr>
              <a:lnSpc>
                <a:spcPct val="150000"/>
              </a:lnSpc>
            </a:pPr>
            <a:r>
              <a:rPr lang="cy-GB" sz="1200" noProof="0" dirty="0">
                <a:latin typeface="Comic Sans MS" panose="030F0702030302020204" pitchFamily="66" charset="0"/>
              </a:rPr>
              <a:t>Ar ôl llenwi’r grid gofynnwch i’ch partner ble mae ei leoedd e/hi ac ysgrifennwch nhw yn y blychau cywir yn grid B.</a:t>
            </a:r>
          </a:p>
          <a:p>
            <a:pPr>
              <a:lnSpc>
                <a:spcPct val="150000"/>
              </a:lnSpc>
            </a:pPr>
            <a:r>
              <a:rPr lang="cy-GB" sz="1200" noProof="0" dirty="0">
                <a:latin typeface="Comic Sans MS" panose="030F0702030302020204" pitchFamily="66" charset="0"/>
              </a:rPr>
              <a:t>Er enghraifft:</a:t>
            </a:r>
          </a:p>
          <a:p>
            <a:pPr>
              <a:lnSpc>
                <a:spcPct val="150000"/>
              </a:lnSpc>
            </a:pPr>
            <a:r>
              <a:rPr lang="cy-GB" sz="1200" noProof="0" dirty="0">
                <a:latin typeface="Comic Sans MS" panose="030F0702030302020204" pitchFamily="66" charset="0"/>
              </a:rPr>
              <a:t>Ble mae’r garej? Mae’r garej gyferbyn â’r eglwys.</a:t>
            </a:r>
          </a:p>
          <a:p>
            <a:pPr>
              <a:lnSpc>
                <a:spcPct val="150000"/>
              </a:lnSpc>
            </a:pPr>
            <a:r>
              <a:rPr lang="cy-GB" sz="1200" noProof="0" dirty="0">
                <a:latin typeface="Comic Sans MS" panose="030F0702030302020204" pitchFamily="66" charset="0"/>
              </a:rPr>
              <a:t>Ble mae’r fferyllfa? Mae’r fferyllfa drws nesaf i’r siop gornel.</a:t>
            </a:r>
          </a:p>
          <a:p>
            <a:pPr>
              <a:lnSpc>
                <a:spcPct val="150000"/>
              </a:lnSpc>
            </a:pPr>
            <a:r>
              <a:rPr lang="cy-GB" sz="1200" noProof="0" dirty="0">
                <a:latin typeface="Comic Sans MS" panose="030F0702030302020204" pitchFamily="66" charset="0"/>
              </a:rPr>
              <a:t>Ble mae’r Canolfan Cymunedol? Mae’r Canolfan Cymunedol o flaen y safle bws.</a:t>
            </a:r>
          </a:p>
          <a:p>
            <a:pPr>
              <a:lnSpc>
                <a:spcPct val="150000"/>
              </a:lnSpc>
            </a:pPr>
            <a:r>
              <a:rPr lang="cy-GB" sz="1200" noProof="0" dirty="0">
                <a:latin typeface="Comic Sans MS" panose="030F0702030302020204" pitchFamily="66" charset="0"/>
              </a:rPr>
              <a:t>Ble mae’r siop bapurau? Mae’r siop bapurau rhwng yr eglwys a’r dafarn.</a:t>
            </a:r>
          </a:p>
          <a:p>
            <a:pPr>
              <a:lnSpc>
                <a:spcPct val="150000"/>
              </a:lnSpc>
            </a:pPr>
            <a:r>
              <a:rPr lang="cy-GB" sz="1200" noProof="0" dirty="0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Yna</a:t>
            </a:r>
            <a:r>
              <a:rPr lang="cy-GB" sz="1200" noProof="0" dirty="0">
                <a:latin typeface="Comic Sans MS" panose="030F0702030302020204" pitchFamily="66" charset="0"/>
                <a:ea typeface="Times New Roman" panose="02020603050405020304" pitchFamily="18" charset="0"/>
              </a:rPr>
              <a:t>, mae rhaid i’ch partner gofyn cwestiynau i chi i lenwi grid nhw.</a:t>
            </a:r>
          </a:p>
          <a:p>
            <a:pPr>
              <a:lnSpc>
                <a:spcPct val="150000"/>
              </a:lnSpc>
            </a:pPr>
            <a:r>
              <a:rPr lang="cy-GB" sz="1200" noProof="0" dirty="0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Ydy’r ddwy </a:t>
            </a:r>
            <a:r>
              <a:rPr lang="cy-GB" sz="1200" noProof="0" dirty="0">
                <a:latin typeface="Comic Sans MS" panose="030F0702030302020204" pitchFamily="66" charset="0"/>
                <a:ea typeface="Times New Roman" panose="02020603050405020304" pitchFamily="18" charset="0"/>
              </a:rPr>
              <a:t>d</a:t>
            </a:r>
            <a:r>
              <a:rPr lang="cy-GB" sz="1200" noProof="0" dirty="0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ref yr un peth erbyn y diwedd?</a:t>
            </a:r>
          </a:p>
          <a:p>
            <a:pPr>
              <a:lnSpc>
                <a:spcPct val="150000"/>
              </a:lnSpc>
            </a:pPr>
            <a:endParaRPr lang="cy-GB" sz="1200" noProof="0" dirty="0"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r>
              <a:rPr lang="cy-GB" sz="12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*Defnyddiwch y mat iaith i’ch helpu.</a:t>
            </a:r>
          </a:p>
          <a:p>
            <a:r>
              <a:rPr lang="cy-GB" sz="12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*Cofiwch, </a:t>
            </a:r>
            <a:r>
              <a:rPr lang="cy-GB" sz="1200" noProof="0" dirty="0">
                <a:latin typeface="Comic Sans MS" panose="030F0702030302020204" pitchFamily="66" charset="0"/>
              </a:rPr>
              <a:t>mae enw benywaidd yn </a:t>
            </a:r>
            <a:r>
              <a:rPr lang="cy-GB" sz="1200" b="1" noProof="0" dirty="0">
                <a:latin typeface="Comic Sans MS" panose="030F0702030302020204" pitchFamily="66" charset="0"/>
              </a:rPr>
              <a:t>treiglo’n feddal </a:t>
            </a:r>
            <a:r>
              <a:rPr lang="cy-GB" sz="1200" noProof="0" dirty="0">
                <a:latin typeface="Comic Sans MS" panose="030F0702030302020204" pitchFamily="66" charset="0"/>
              </a:rPr>
              <a:t>ar ôl </a:t>
            </a:r>
            <a:r>
              <a:rPr lang="cy-GB" sz="1200" noProof="0" dirty="0">
                <a:solidFill>
                  <a:srgbClr val="FF0000"/>
                </a:solidFill>
                <a:latin typeface="Comic Sans MS" panose="030F0702030302020204" pitchFamily="66" charset="0"/>
              </a:rPr>
              <a:t>y</a:t>
            </a:r>
            <a:r>
              <a:rPr lang="cy-GB" sz="1200" noProof="0" dirty="0">
                <a:latin typeface="Comic Sans MS" panose="030F0702030302020204" pitchFamily="66" charset="0"/>
              </a:rPr>
              <a:t> neu </a:t>
            </a:r>
            <a:r>
              <a:rPr lang="cy-GB" sz="1200" noProof="0" dirty="0">
                <a:solidFill>
                  <a:srgbClr val="FF0000"/>
                </a:solidFill>
                <a:latin typeface="Comic Sans MS" panose="030F0702030302020204" pitchFamily="66" charset="0"/>
              </a:rPr>
              <a:t>yr</a:t>
            </a:r>
            <a:r>
              <a:rPr lang="cy-GB" sz="1200" noProof="0" dirty="0">
                <a:latin typeface="Comic Sans MS" panose="030F0702030302020204" pitchFamily="66" charset="0"/>
              </a:rPr>
              <a:t>. </a:t>
            </a:r>
            <a:endParaRPr lang="cy-GB" sz="1200" kern="100" noProof="0" dirty="0">
              <a:latin typeface="Comic Sans MS" panose="030F0702030302020204" pitchFamily="66" charset="0"/>
              <a:cs typeface="Times New Roman" panose="02020603050405020304" pitchFamily="18" charset="0"/>
            </a:endParaRPr>
          </a:p>
          <a:p>
            <a:r>
              <a:rPr lang="cy-GB" sz="12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*Byddwch yn ofalus</a:t>
            </a:r>
            <a:r>
              <a:rPr lang="cy-GB" sz="1200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cy-GB" sz="12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achos rydyn ni’n defnyddio </a:t>
            </a:r>
            <a:r>
              <a:rPr lang="cy-GB" sz="1200" noProof="0" dirty="0">
                <a:solidFill>
                  <a:srgbClr val="FF0000"/>
                </a:solidFill>
                <a:latin typeface="Comic Sans MS" panose="030F0702030302020204" pitchFamily="66" charset="0"/>
              </a:rPr>
              <a:t>y</a:t>
            </a:r>
            <a:r>
              <a:rPr lang="cy-GB" sz="1200" noProof="0" dirty="0">
                <a:latin typeface="Comic Sans MS" panose="030F0702030302020204" pitchFamily="66" charset="0"/>
              </a:rPr>
              <a:t> cyn cytsain ac </a:t>
            </a:r>
            <a:r>
              <a:rPr lang="cy-GB" sz="1200" noProof="0" dirty="0">
                <a:solidFill>
                  <a:srgbClr val="FF0000"/>
                </a:solidFill>
                <a:latin typeface="Comic Sans MS" panose="030F0702030302020204" pitchFamily="66" charset="0"/>
              </a:rPr>
              <a:t>yr</a:t>
            </a:r>
            <a:r>
              <a:rPr lang="cy-GB" sz="1200" noProof="0" dirty="0">
                <a:latin typeface="Comic Sans MS" panose="030F0702030302020204" pitchFamily="66" charset="0"/>
              </a:rPr>
              <a:t> cyn llafariad.</a:t>
            </a:r>
          </a:p>
          <a:p>
            <a:r>
              <a:rPr lang="cy-GB" sz="12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* </a:t>
            </a:r>
            <a:r>
              <a:rPr lang="cy-GB" sz="1200" noProof="0" dirty="0">
                <a:latin typeface="Comic Sans MS" panose="030F0702030302020204" pitchFamily="66" charset="0"/>
              </a:rPr>
              <a:t>Llafariaid </a:t>
            </a:r>
            <a:r>
              <a:rPr lang="cy-GB" sz="1200" noProof="0" dirty="0">
                <a:solidFill>
                  <a:srgbClr val="FF0000"/>
                </a:solidFill>
                <a:latin typeface="Comic Sans MS" panose="030F0702030302020204" pitchFamily="66" charset="0"/>
              </a:rPr>
              <a:t>a e i o u w y </a:t>
            </a:r>
          </a:p>
        </p:txBody>
      </p:sp>
    </p:spTree>
    <p:extLst>
      <p:ext uri="{BB962C8B-B14F-4D97-AF65-F5344CB8AC3E}">
        <p14:creationId xmlns:p14="http://schemas.microsoft.com/office/powerpoint/2010/main" val="7895925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556F26-E21C-8D43-3BBA-DD45949C9C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8275" y="174625"/>
            <a:ext cx="11855450" cy="5768975"/>
          </a:xfrm>
          <a:solidFill>
            <a:schemeClr val="bg1"/>
          </a:solidFill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y-GB" sz="1200" u="sng" noProof="0" dirty="0">
                <a:effectLst/>
                <a:latin typeface="Comic Sans MS" panose="030F0702030302020204" pitchFamily="66" charset="0"/>
                <a:ea typeface="Times New Roman" panose="02020603050405020304" pitchFamily="18" charset="0"/>
                <a:cs typeface="Comic Sans MS" panose="030F0702030302020204" pitchFamily="66" charset="0"/>
              </a:rPr>
              <a:t>Gêm </a:t>
            </a:r>
            <a:r>
              <a:rPr lang="cy-GB" sz="1200" u="sng" noProof="0" dirty="0">
                <a:latin typeface="Comic Sans MS" panose="030F0702030302020204" pitchFamily="66" charset="0"/>
              </a:rPr>
              <a:t>Cynllunio Tref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y-GB" sz="1200" u="sng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Cyfarwyddiadau’r Cynorthwyydd</a:t>
            </a:r>
          </a:p>
          <a:p>
            <a:pPr marL="0" indent="0">
              <a:spcBef>
                <a:spcPts val="0"/>
              </a:spcBef>
              <a:buNone/>
            </a:pPr>
            <a:endParaRPr lang="cy-GB" sz="1200" kern="100" noProof="0" dirty="0">
              <a:latin typeface="Comic Sans MS" panose="030F0702030302020204" pitchFamily="66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y-GB" sz="12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Hoffwn i ti chwarae’r gêm cynllunio tref gyda dau blentyn. Gallet ti fynd i’r cornel Cymraeg achos bydd hi’n dawelach. Bydd </a:t>
            </a:r>
            <a:r>
              <a:rPr lang="cy-GB" sz="1200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angen bwrdd chwap, </a:t>
            </a:r>
            <a:r>
              <a:rPr lang="cy-GB" sz="1200" noProof="0" dirty="0">
                <a:latin typeface="Comic Sans MS" panose="030F0702030302020204" pitchFamily="66" charset="0"/>
              </a:rPr>
              <a:t>dau grid, mat iaith, pencil a siswrn </a:t>
            </a:r>
            <a:r>
              <a:rPr lang="cy-GB" sz="12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i bob plentyn.</a:t>
            </a:r>
            <a:endParaRPr lang="cy-GB" sz="1200" kern="100" noProof="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Bef>
                <a:spcPts val="0"/>
              </a:spcBef>
              <a:buNone/>
            </a:pPr>
            <a:r>
              <a:rPr lang="cy-GB" sz="12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Esbonia amcan y wers. Dweda ‘Heddiw byddwn ni’n defnyddio </a:t>
            </a:r>
            <a:r>
              <a:rPr lang="cy-GB" sz="1200" kern="100" noProof="0" dirty="0">
                <a:solidFill>
                  <a:srgbClr val="000000"/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a</a:t>
            </a:r>
            <a:r>
              <a:rPr lang="cy-GB" sz="1200" kern="100" noProof="0" dirty="0">
                <a:solidFill>
                  <a:srgbClr val="000000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rddodiaid i gymharu dau le.’</a:t>
            </a:r>
          </a:p>
          <a:p>
            <a:pPr marL="0" indent="0">
              <a:lnSpc>
                <a:spcPct val="107000"/>
              </a:lnSpc>
              <a:spcBef>
                <a:spcPts val="0"/>
              </a:spcBef>
              <a:buNone/>
            </a:pPr>
            <a:r>
              <a:rPr lang="cy-GB" sz="12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Yn gyntaf, cer dros y geiriau gan ddefnyddio’r bwrdd chwap, ond defnyddia fel gêm pwyntio yn lle. Enwa’r lleoedd yn ein hardal </a:t>
            </a:r>
            <a:r>
              <a:rPr lang="cy-GB" sz="1200" kern="100" dirty="0"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leol</a:t>
            </a:r>
            <a:r>
              <a:rPr lang="cy-GB" sz="12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. Dweda ‘Fy nhro i, Eich tro chi’, yna bydd y plant yn ailadrodd ac yn pwyntio ar yr un pryd. Gwna’n siŵr bod y geiriau’n cael eu dweud yn gywir.</a:t>
            </a:r>
            <a:r>
              <a:rPr lang="cy-GB" sz="1200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y-GB" sz="12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Esbonia i’r plant sut i chwarae’r gêm. Dilyna’r cyfarwyddiadau ar y cerdyn cyfarwyddiadau.</a:t>
            </a:r>
            <a:endParaRPr lang="cy-GB" sz="1200" kern="100" noProof="0" dirty="0"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Bef>
                <a:spcPts val="0"/>
              </a:spcBef>
              <a:buNone/>
            </a:pPr>
            <a:r>
              <a:rPr lang="cy-GB" sz="12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Modela sut i ofyn y cwestiynau. Gofynna’r plant yn eu tro ‘Ble mae’r ____?’ Dewisa un o’r lleoedd. Gwna’n siwr bod y plant yn ateb yn gywir gan ddefnyddio’r mat iaith i’w helpu. Cofia:</a:t>
            </a:r>
          </a:p>
          <a:p>
            <a:pPr marL="0" indent="0">
              <a:buNone/>
            </a:pPr>
            <a:r>
              <a:rPr lang="cy-GB" sz="12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*M</a:t>
            </a:r>
            <a:r>
              <a:rPr lang="cy-GB" sz="1200" noProof="0" dirty="0">
                <a:latin typeface="Comic Sans MS" panose="030F0702030302020204" pitchFamily="66" charset="0"/>
              </a:rPr>
              <a:t>ae enw benywaidd yn </a:t>
            </a:r>
            <a:r>
              <a:rPr lang="cy-GB" sz="1200" b="1" noProof="0" dirty="0">
                <a:latin typeface="Comic Sans MS" panose="030F0702030302020204" pitchFamily="66" charset="0"/>
              </a:rPr>
              <a:t>treiglo’n feddal </a:t>
            </a:r>
            <a:r>
              <a:rPr lang="cy-GB" sz="1200" noProof="0" dirty="0">
                <a:latin typeface="Comic Sans MS" panose="030F0702030302020204" pitchFamily="66" charset="0"/>
              </a:rPr>
              <a:t>ar ôl </a:t>
            </a:r>
            <a:r>
              <a:rPr lang="cy-GB" sz="1200" noProof="0" dirty="0">
                <a:solidFill>
                  <a:srgbClr val="FF0000"/>
                </a:solidFill>
                <a:latin typeface="Comic Sans MS" panose="030F0702030302020204" pitchFamily="66" charset="0"/>
              </a:rPr>
              <a:t>y</a:t>
            </a:r>
            <a:r>
              <a:rPr lang="cy-GB" sz="1200" noProof="0" dirty="0">
                <a:latin typeface="Comic Sans MS" panose="030F0702030302020204" pitchFamily="66" charset="0"/>
              </a:rPr>
              <a:t> neu </a:t>
            </a:r>
            <a:r>
              <a:rPr lang="cy-GB" sz="1200" noProof="0" dirty="0">
                <a:solidFill>
                  <a:srgbClr val="FF0000"/>
                </a:solidFill>
                <a:latin typeface="Comic Sans MS" panose="030F0702030302020204" pitchFamily="66" charset="0"/>
              </a:rPr>
              <a:t>yr</a:t>
            </a:r>
            <a:r>
              <a:rPr lang="cy-GB" sz="1200" noProof="0" dirty="0">
                <a:latin typeface="Comic Sans MS" panose="030F0702030302020204" pitchFamily="66" charset="0"/>
              </a:rPr>
              <a:t>. </a:t>
            </a:r>
            <a:endParaRPr lang="cy-GB" sz="1200" kern="100" noProof="0" dirty="0">
              <a:latin typeface="Comic Sans MS" panose="030F0702030302020204" pitchFamily="66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cy-GB" sz="1200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*R</a:t>
            </a:r>
            <a:r>
              <a:rPr lang="cy-GB" sz="12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ydyn ni’n defnyddio </a:t>
            </a:r>
            <a:r>
              <a:rPr lang="cy-GB" sz="1200" noProof="0" dirty="0">
                <a:solidFill>
                  <a:srgbClr val="FF0000"/>
                </a:solidFill>
                <a:latin typeface="Comic Sans MS" panose="030F0702030302020204" pitchFamily="66" charset="0"/>
              </a:rPr>
              <a:t>y</a:t>
            </a:r>
            <a:r>
              <a:rPr lang="cy-GB" sz="1200" noProof="0" dirty="0">
                <a:latin typeface="Comic Sans MS" panose="030F0702030302020204" pitchFamily="66" charset="0"/>
              </a:rPr>
              <a:t> cyn cytsain ac </a:t>
            </a:r>
            <a:r>
              <a:rPr lang="cy-GB" sz="1200" noProof="0" dirty="0">
                <a:solidFill>
                  <a:srgbClr val="FF0000"/>
                </a:solidFill>
                <a:latin typeface="Comic Sans MS" panose="030F0702030302020204" pitchFamily="66" charset="0"/>
              </a:rPr>
              <a:t>yr</a:t>
            </a:r>
            <a:r>
              <a:rPr lang="cy-GB" sz="1200" noProof="0" dirty="0">
                <a:latin typeface="Comic Sans MS" panose="030F0702030302020204" pitchFamily="66" charset="0"/>
              </a:rPr>
              <a:t> cyn llafariad.</a:t>
            </a:r>
          </a:p>
          <a:p>
            <a:pPr marL="0" indent="0">
              <a:buNone/>
            </a:pPr>
            <a:r>
              <a:rPr lang="cy-GB" sz="12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* </a:t>
            </a:r>
            <a:r>
              <a:rPr lang="cy-GB" sz="1200" noProof="0" dirty="0">
                <a:latin typeface="Comic Sans MS" panose="030F0702030302020204" pitchFamily="66" charset="0"/>
              </a:rPr>
              <a:t>Llafariaid </a:t>
            </a:r>
            <a:r>
              <a:rPr lang="cy-GB" sz="1200" noProof="0" dirty="0">
                <a:solidFill>
                  <a:srgbClr val="FF0000"/>
                </a:solidFill>
                <a:latin typeface="Comic Sans MS" panose="030F0702030302020204" pitchFamily="66" charset="0"/>
              </a:rPr>
              <a:t>a e i o u w y </a:t>
            </a:r>
          </a:p>
          <a:p>
            <a:pPr marL="0" indent="0">
              <a:lnSpc>
                <a:spcPct val="107000"/>
              </a:lnSpc>
              <a:spcBef>
                <a:spcPts val="0"/>
              </a:spcBef>
              <a:buNone/>
            </a:pPr>
            <a:endParaRPr lang="cy-GB" sz="1200" kern="100" noProof="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y-GB" sz="1200" kern="100" noProof="0" dirty="0">
                <a:latin typeface="Comic Sans MS" panose="030F0702030302020204" pitchFamily="66" charset="0"/>
                <a:cs typeface="Times New Roman" panose="02020603050405020304" pitchFamily="18" charset="0"/>
              </a:rPr>
              <a:t>Pan fydd y plant yn creu eu grid dylet ti edrych allan am gamgymeriadau sillafu. Hefyd, </a:t>
            </a:r>
            <a:r>
              <a:rPr lang="cy-GB" sz="1200" kern="100" noProof="0" dirty="0">
                <a:latin typeface="Comic Sans MS" panose="030F0702030302020204" pitchFamily="66" charset="0"/>
                <a:cs typeface="Calibri" panose="020F0502020204030204" pitchFamily="34" charset="0"/>
              </a:rPr>
              <a:t>g</a:t>
            </a:r>
            <a:r>
              <a:rPr lang="cy-GB" sz="12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wrandawa am gamgymeriadau pan mae’r plant yn siarad. Cywira cyn gynted â phosib. Pan fydd y gêm yn gorffen, gofynna’r plant ‘Beth rydych chi wedi ddysgu heddiw?’ </a:t>
            </a:r>
            <a:r>
              <a:rPr lang="cy-GB" sz="1200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Yna, </a:t>
            </a:r>
            <a:r>
              <a:rPr lang="cy-GB" sz="12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ysgrifenna nodiadau ar y daflen arsylwi.</a:t>
            </a:r>
            <a:r>
              <a:rPr lang="cy-GB" sz="1200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y-GB" sz="12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Yna, dewisa ddau blentyn newydd.</a:t>
            </a:r>
            <a:r>
              <a:rPr lang="cy-GB" sz="1200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y-GB" sz="12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Cofia, dylet ti adael i’r plant dacluso ar ddiwedd y wers.</a:t>
            </a:r>
            <a:endParaRPr lang="cy-GB" sz="1200" kern="100" noProof="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Bef>
                <a:spcPts val="0"/>
              </a:spcBef>
              <a:buNone/>
            </a:pPr>
            <a:endParaRPr lang="cy-GB" sz="1200" kern="100" noProof="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07000"/>
              </a:lnSpc>
              <a:spcBef>
                <a:spcPts val="0"/>
              </a:spcBef>
              <a:buNone/>
            </a:pPr>
            <a:endParaRPr lang="cy-GB" sz="1200" kern="100" noProof="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Bef>
                <a:spcPts val="0"/>
              </a:spcBef>
              <a:buNone/>
            </a:pPr>
            <a:r>
              <a:rPr lang="cy-GB" sz="12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Mae dwy her ac un addasiad isod i wahaniaethu’r gêm. Rydw i wedi ysgrifennu rhestr o enwau ar bwys pob her er mwyn i </a:t>
            </a:r>
            <a:r>
              <a:rPr lang="cy-GB" sz="1200" kern="100" dirty="0"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t</a:t>
            </a:r>
            <a:r>
              <a:rPr lang="cy-GB" sz="12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i wybod pa gêm i chwarae gyda pha blentyn.</a:t>
            </a:r>
          </a:p>
          <a:p>
            <a:pPr marL="0" indent="0">
              <a:lnSpc>
                <a:spcPct val="107000"/>
              </a:lnSpc>
              <a:spcBef>
                <a:spcPts val="0"/>
              </a:spcBef>
              <a:buNone/>
            </a:pPr>
            <a:r>
              <a:rPr lang="cy-GB" sz="1200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Hefyd, os mae rhai plant yn teimlo’n hyderus, gallen nhw chwarae’r gêm ddis fel her ychwanegol. (Her 3)</a:t>
            </a:r>
          </a:p>
          <a:p>
            <a:pPr marL="0" indent="0">
              <a:lnSpc>
                <a:spcPct val="107000"/>
              </a:lnSpc>
              <a:spcBef>
                <a:spcPts val="0"/>
              </a:spcBef>
              <a:buNone/>
            </a:pPr>
            <a:endParaRPr lang="cy-GB" sz="1200" kern="100" noProof="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07000"/>
              </a:lnSpc>
              <a:spcBef>
                <a:spcPts val="0"/>
              </a:spcBef>
              <a:buNone/>
            </a:pPr>
            <a:r>
              <a:rPr lang="cy-GB" sz="1200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Diolch</a:t>
            </a:r>
            <a:endParaRPr lang="cy-GB" sz="1200" kern="100" noProof="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cy-GB" sz="1200" kern="100" noProof="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421323027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82E1191-E5F5-0457-4AD5-8BA3B4EF00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C249C27-E505-65C7-496C-F1DF9D96D815}"/>
              </a:ext>
            </a:extLst>
          </p:cNvPr>
          <p:cNvSpPr txBox="1"/>
          <p:nvPr/>
        </p:nvSpPr>
        <p:spPr>
          <a:xfrm>
            <a:off x="340178" y="77524"/>
            <a:ext cx="11511643" cy="675216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y-GB" sz="1200" u="sng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Gwahaniaethu</a:t>
            </a:r>
            <a:endParaRPr lang="cy-GB" sz="1200" kern="100" noProof="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200" u="sng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Her 1:</a:t>
            </a:r>
          </a:p>
          <a:p>
            <a:endParaRPr lang="cy-GB" sz="1200" u="sng" kern="100" noProof="0" dirty="0">
              <a:latin typeface="Comic Sans MS" panose="030F0702030302020204" pitchFamily="66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cy-GB" sz="1200" u="sng" kern="100" noProof="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cy-GB" sz="1200" u="sng" kern="100" noProof="0" dirty="0">
              <a:latin typeface="Comic Sans MS" panose="030F0702030302020204" pitchFamily="66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cy-GB" sz="1200" u="sng" kern="100" noProof="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cy-GB" sz="1200" u="sng" kern="100" noProof="0" dirty="0">
              <a:latin typeface="Comic Sans MS" panose="030F0702030302020204" pitchFamily="66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cy-GB" sz="1200" u="sng" kern="100" noProof="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cy-GB" sz="1200" kern="100" noProof="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cy-GB" sz="12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Defnyddiwch gêm chwap/sblat ‘b’ gyda lluniau a geiriau. </a:t>
            </a:r>
          </a:p>
          <a:p>
            <a:pPr>
              <a:lnSpc>
                <a:spcPct val="107000"/>
              </a:lnSpc>
            </a:pPr>
            <a:r>
              <a:rPr lang="cy-GB" sz="1200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Ysgrifennwch enwau’r lleoedd ar eich grid i greu eich tref chi.</a:t>
            </a:r>
            <a:endParaRPr lang="cy-GB" sz="1200" kern="100" noProof="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cy-GB" sz="12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Defnyddiwch fat iaith rhif 2.</a:t>
            </a:r>
            <a:endParaRPr lang="cy-GB" sz="1200" kern="100" noProof="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cy-GB" sz="12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cy-GB" sz="1200" kern="100" noProof="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cy-GB" sz="1200" u="sng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Her 2:</a:t>
            </a:r>
            <a:r>
              <a:rPr lang="cy-GB" sz="12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>
              <a:lnSpc>
                <a:spcPct val="107000"/>
              </a:lnSpc>
            </a:pPr>
            <a:endParaRPr lang="cy-GB" sz="1200" kern="100" noProof="0" dirty="0">
              <a:latin typeface="Comic Sans MS" panose="030F0702030302020204" pitchFamily="66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7000"/>
              </a:lnSpc>
            </a:pPr>
            <a:endParaRPr lang="cy-GB" sz="1200" kern="100" noProof="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7000"/>
              </a:lnSpc>
            </a:pPr>
            <a:endParaRPr lang="cy-GB" sz="1200" kern="100" noProof="0" dirty="0">
              <a:latin typeface="Comic Sans MS" panose="030F0702030302020204" pitchFamily="66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7000"/>
              </a:lnSpc>
            </a:pPr>
            <a:endParaRPr lang="cy-GB" sz="1200" kern="100" noProof="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7000"/>
              </a:lnSpc>
            </a:pPr>
            <a:endParaRPr lang="cy-GB" sz="1200" kern="100" noProof="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7000"/>
              </a:lnSpc>
            </a:pPr>
            <a:endParaRPr lang="cy-GB" sz="1200" kern="100" noProof="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2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Defnyddiwch gêm chwap/sblat ‘c’ gyda geiriau yn unig.</a:t>
            </a:r>
            <a:endParaRPr lang="cy-GB" sz="1200" u="none" strike="noStrike" kern="100" noProof="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cy-GB" sz="1200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Ysgrifennwch enwau’r lleoedd ar eich grid i greu eich tref chi.</a:t>
            </a:r>
            <a:endParaRPr lang="cy-GB" sz="1200" kern="100" noProof="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cy-GB" sz="12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Defnyddiwch fat iaith rhif 3 i ymestyn eich brawddegau gan ddefnyddio ‘Mae’r ____ rhwng y/yr ____ a’r _____.’</a:t>
            </a:r>
            <a:endParaRPr lang="cy-GB" sz="1200" kern="100" noProof="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cy-GB" sz="12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cy-GB" sz="1200" kern="100" noProof="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200" u="sng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Addasiad i’r plant sydd â llai o ddealltwriaeth:</a:t>
            </a:r>
          </a:p>
          <a:p>
            <a:endParaRPr lang="cy-GB" sz="1200" u="sng" kern="100" noProof="0" dirty="0">
              <a:latin typeface="Comic Sans MS" panose="030F0702030302020204" pitchFamily="66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cy-GB" sz="1200" u="sng" kern="100" noProof="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cy-GB" sz="1200" u="sng" kern="100" noProof="0" dirty="0">
              <a:latin typeface="Comic Sans MS" panose="030F0702030302020204" pitchFamily="66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cy-GB" sz="1200" u="sng" kern="100" noProof="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cy-GB" sz="1200" u="sng" kern="100" noProof="0" dirty="0">
              <a:latin typeface="Comic Sans MS" panose="030F0702030302020204" pitchFamily="66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cy-GB" sz="1200" u="sng" kern="100" noProof="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cy-GB" sz="1200" kern="100" noProof="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cy-GB" sz="12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Defnyddiwch gêm chwap/sblat ‘a’ gyda lluniau yn unig.</a:t>
            </a:r>
          </a:p>
          <a:p>
            <a:pPr>
              <a:lnSpc>
                <a:spcPct val="107000"/>
              </a:lnSpc>
            </a:pPr>
            <a:r>
              <a:rPr lang="cy-GB" sz="12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Torrwch allan lluniau a geiriau i greu eich tref chi.</a:t>
            </a:r>
            <a:endParaRPr lang="cy-GB" sz="1200" kern="100" noProof="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cy-GB" sz="12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Defnyddiwch fatiau iaith rhif 1 a 2 i’ch helpu. Mae’r matiau iaith yn cynnwys lluniau a llai o eiriau i ddisgrifio’r lleoedd.</a:t>
            </a:r>
            <a:endParaRPr lang="cy-GB" sz="1200" kern="100" noProof="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82A851E-5B41-94DF-96DA-5C62E71CF8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333" y="4919050"/>
            <a:ext cx="1671705" cy="10741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11316B7-968D-2241-4C9B-F15C132CCD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526" y="632808"/>
            <a:ext cx="1630512" cy="10741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1E12745-572D-0C55-BF46-A0FEA935AD6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70676" y="2760837"/>
            <a:ext cx="1761350" cy="11011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1C0F17C9-8CF9-9D25-B9A5-A393F9F4853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92194" y="632808"/>
            <a:ext cx="1763596" cy="110096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CE70758-4904-BA89-886E-3D036C7681E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17675" y="632808"/>
            <a:ext cx="1878325" cy="110416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5F5B0F25-999E-6AC7-3DE0-11F75E463AF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333" y="2787837"/>
            <a:ext cx="1630512" cy="107410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C4735CA-0002-93E3-6065-4419CBF9BB4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91857" y="2760837"/>
            <a:ext cx="1836429" cy="107410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0D87FD8A-679C-A34A-A58F-7258C9C8939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292194" y="4919050"/>
            <a:ext cx="1763596" cy="107410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5F0BBFCB-5C2A-F473-33EF-9C95A02F501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95946" y="4919050"/>
            <a:ext cx="1827181" cy="1074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659554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11F1062-BDE5-046A-A62B-55B921DACD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07AC7A9-0766-E580-4CAF-1F0DDDF68B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9199" y="141679"/>
            <a:ext cx="9424819" cy="657464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E5E3868-3BE5-E44E-ECFE-9A45F55207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877" y="1438207"/>
            <a:ext cx="1511677" cy="120339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5A8CAD2-3F13-9657-3F78-E535BC5C201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3169671"/>
            <a:ext cx="1763826" cy="107212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1BB60CC-B197-1205-BDAB-F9D327C6A8D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61484" y="396470"/>
            <a:ext cx="776556" cy="56222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0692B6E-0672-0E12-C24E-D8370C263E9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34397" y="738856"/>
            <a:ext cx="1878004" cy="132489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3093EF8-2D95-06F0-ABC7-670BC8E2441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49624" y="4861691"/>
            <a:ext cx="1819694" cy="105650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9D1B8B2-ACE4-F6DF-BD42-103FDCF7A9D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95115" y="327933"/>
            <a:ext cx="1067262" cy="62119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CBDAEBA-48E8-3093-BF83-5E4E734A6C5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59589" y="4818421"/>
            <a:ext cx="978451" cy="116759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3D089F7B-DA46-675F-89F0-F609768E8308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792017" y="3194093"/>
            <a:ext cx="1749992" cy="109655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5C505A0-526B-E607-70B8-9F1DA9493C02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395813" y="4929506"/>
            <a:ext cx="1955171" cy="1256327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88BD9BBD-A57D-FC81-AFEE-86348ED03FB5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637541" y="3082876"/>
            <a:ext cx="1573259" cy="125360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0572C4D6-D20A-2AA8-1500-71ED1AA83721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310574" y="1495225"/>
            <a:ext cx="1186407" cy="1146375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BD4536FC-C382-3093-187C-32BCF7A84407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406519" y="4818421"/>
            <a:ext cx="1155858" cy="1203393"/>
          </a:xfrm>
          <a:prstGeom prst="rect">
            <a:avLst/>
          </a:prstGeom>
        </p:spPr>
      </p:pic>
      <p:sp>
        <p:nvSpPr>
          <p:cNvPr id="45" name="TextBox 44">
            <a:extLst>
              <a:ext uri="{FF2B5EF4-FFF2-40B4-BE49-F238E27FC236}">
                <a16:creationId xmlns:a16="http://schemas.microsoft.com/office/drawing/2014/main" id="{706E709C-BB87-E2C6-39C7-3F3930221050}"/>
              </a:ext>
            </a:extLst>
          </p:cNvPr>
          <p:cNvSpPr txBox="1"/>
          <p:nvPr/>
        </p:nvSpPr>
        <p:spPr>
          <a:xfrm>
            <a:off x="2015878" y="4336476"/>
            <a:ext cx="7841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2000" noProof="0" dirty="0">
                <a:latin typeface="Comic Sans MS" panose="030F0702030302020204" pitchFamily="66" charset="0"/>
              </a:rPr>
              <a:t>ysgol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DCFA56DD-0B73-2292-C0C3-2531B330A3C1}"/>
              </a:ext>
            </a:extLst>
          </p:cNvPr>
          <p:cNvSpPr txBox="1"/>
          <p:nvPr/>
        </p:nvSpPr>
        <p:spPr>
          <a:xfrm>
            <a:off x="4079277" y="1003862"/>
            <a:ext cx="2016723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000" noProof="0" dirty="0">
                <a:latin typeface="Comic Sans MS" panose="030F0702030302020204" pitchFamily="66" charset="0"/>
              </a:rPr>
              <a:t>safle bws</a:t>
            </a:r>
            <a:endParaRPr lang="cy-GB" sz="2000" noProof="0" dirty="0"/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B749A3AF-AE30-19E5-726B-B2CC876F0115}"/>
              </a:ext>
            </a:extLst>
          </p:cNvPr>
          <p:cNvSpPr txBox="1"/>
          <p:nvPr/>
        </p:nvSpPr>
        <p:spPr>
          <a:xfrm>
            <a:off x="6349457" y="2674283"/>
            <a:ext cx="1511677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000" noProof="0" dirty="0">
                <a:latin typeface="Comic Sans MS" panose="030F0702030302020204" pitchFamily="66" charset="0"/>
              </a:rPr>
              <a:t>fferyllfa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FCE10AC4-9A35-EC3A-53EE-7E3A787344B7}"/>
              </a:ext>
            </a:extLst>
          </p:cNvPr>
          <p:cNvSpPr txBox="1"/>
          <p:nvPr/>
        </p:nvSpPr>
        <p:spPr>
          <a:xfrm>
            <a:off x="3869567" y="4336476"/>
            <a:ext cx="2173411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000" noProof="0" dirty="0">
                <a:latin typeface="Comic Sans MS" panose="030F0702030302020204" pitchFamily="66" charset="0"/>
              </a:rPr>
              <a:t>siop bapurau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A607D047-C24C-1D43-B965-9A7C7203323B}"/>
              </a:ext>
            </a:extLst>
          </p:cNvPr>
          <p:cNvSpPr txBox="1"/>
          <p:nvPr/>
        </p:nvSpPr>
        <p:spPr>
          <a:xfrm>
            <a:off x="8939443" y="4325594"/>
            <a:ext cx="1511677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000" noProof="0" dirty="0">
                <a:latin typeface="Comic Sans MS" panose="030F0702030302020204" pitchFamily="66" charset="0"/>
              </a:rPr>
              <a:t>eglwys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5FF9776E-9FF6-868A-3D4F-85D9D98844C1}"/>
              </a:ext>
            </a:extLst>
          </p:cNvPr>
          <p:cNvSpPr txBox="1"/>
          <p:nvPr/>
        </p:nvSpPr>
        <p:spPr>
          <a:xfrm>
            <a:off x="1675438" y="5986015"/>
            <a:ext cx="181580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000" noProof="0" dirty="0">
                <a:latin typeface="Comic Sans MS" panose="030F0702030302020204" pitchFamily="66" charset="0"/>
              </a:rPr>
              <a:t>siop gornel 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86D9B829-0CB8-31E8-81FA-A9095E1D2858}"/>
              </a:ext>
            </a:extLst>
          </p:cNvPr>
          <p:cNvSpPr txBox="1"/>
          <p:nvPr/>
        </p:nvSpPr>
        <p:spPr>
          <a:xfrm>
            <a:off x="6566753" y="5979612"/>
            <a:ext cx="1511677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000" noProof="0" dirty="0">
                <a:latin typeface="Comic Sans MS" panose="030F0702030302020204" pitchFamily="66" charset="0"/>
              </a:rPr>
              <a:t>popty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212C5476-A972-C7D7-D384-B77E577747CA}"/>
              </a:ext>
            </a:extLst>
          </p:cNvPr>
          <p:cNvSpPr txBox="1"/>
          <p:nvPr/>
        </p:nvSpPr>
        <p:spPr>
          <a:xfrm>
            <a:off x="3792017" y="2649370"/>
            <a:ext cx="2173411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000" noProof="0" dirty="0">
                <a:latin typeface="Comic Sans MS" panose="030F0702030302020204" pitchFamily="66" charset="0"/>
              </a:rPr>
              <a:t>archfarchnad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081D6772-9988-09A9-BC3C-FEBB771C805F}"/>
              </a:ext>
            </a:extLst>
          </p:cNvPr>
          <p:cNvSpPr txBox="1"/>
          <p:nvPr/>
        </p:nvSpPr>
        <p:spPr>
          <a:xfrm>
            <a:off x="6603852" y="979864"/>
            <a:ext cx="118692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000" noProof="0" dirty="0">
                <a:latin typeface="Comic Sans MS" panose="030F0702030302020204" pitchFamily="66" charset="0"/>
              </a:rPr>
              <a:t>garej</a:t>
            </a:r>
            <a:endParaRPr lang="cy-GB" sz="2000" noProof="0" dirty="0"/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766041A1-8BC9-20AB-4B60-AB2E4C095491}"/>
              </a:ext>
            </a:extLst>
          </p:cNvPr>
          <p:cNvSpPr txBox="1"/>
          <p:nvPr/>
        </p:nvSpPr>
        <p:spPr>
          <a:xfrm>
            <a:off x="8434397" y="2345626"/>
            <a:ext cx="2016723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y-GB" sz="2000" noProof="0" dirty="0">
                <a:latin typeface="Comic Sans MS" panose="030F0702030302020204" pitchFamily="66" charset="0"/>
              </a:rPr>
              <a:t>Canlfan</a:t>
            </a:r>
          </a:p>
          <a:p>
            <a:pPr algn="ctr"/>
            <a:r>
              <a:rPr lang="cy-GB" sz="2000" noProof="0" dirty="0">
                <a:latin typeface="Comic Sans MS" panose="030F0702030302020204" pitchFamily="66" charset="0"/>
              </a:rPr>
              <a:t>Cymunedol</a:t>
            </a:r>
            <a:endParaRPr lang="cy-GB" sz="2000" noProof="0" dirty="0"/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8B68E62F-9752-EEC0-4605-6EBF893E587A}"/>
              </a:ext>
            </a:extLst>
          </p:cNvPr>
          <p:cNvSpPr txBox="1"/>
          <p:nvPr/>
        </p:nvSpPr>
        <p:spPr>
          <a:xfrm>
            <a:off x="3580308" y="6021814"/>
            <a:ext cx="217341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y-GB" sz="2000" noProof="0" dirty="0">
                <a:latin typeface="Comic Sans MS" panose="030F0702030302020204" pitchFamily="66" charset="0"/>
              </a:rPr>
              <a:t>siop trin gwallt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4C5C8206-9316-729F-CAC4-C4CD99EB2862}"/>
              </a:ext>
            </a:extLst>
          </p:cNvPr>
          <p:cNvSpPr txBox="1"/>
          <p:nvPr/>
        </p:nvSpPr>
        <p:spPr>
          <a:xfrm>
            <a:off x="6441475" y="4336476"/>
            <a:ext cx="1511677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000" noProof="0" dirty="0">
                <a:latin typeface="Comic Sans MS" panose="030F0702030302020204" pitchFamily="66" charset="0"/>
              </a:rPr>
              <a:t>castell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C279D694-FA1E-6797-D902-F3D7650D17BA}"/>
              </a:ext>
            </a:extLst>
          </p:cNvPr>
          <p:cNvSpPr txBox="1"/>
          <p:nvPr/>
        </p:nvSpPr>
        <p:spPr>
          <a:xfrm>
            <a:off x="8865557" y="6131892"/>
            <a:ext cx="1511677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000" noProof="0" dirty="0">
                <a:latin typeface="Comic Sans MS" panose="030F0702030302020204" pitchFamily="66" charset="0"/>
              </a:rPr>
              <a:t>tafarn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91C9DE57-E2F8-4F05-7291-D59F12A16170}"/>
              </a:ext>
            </a:extLst>
          </p:cNvPr>
          <p:cNvSpPr txBox="1"/>
          <p:nvPr/>
        </p:nvSpPr>
        <p:spPr>
          <a:xfrm>
            <a:off x="339003" y="825976"/>
            <a:ext cx="4154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4000" noProof="0" dirty="0">
                <a:latin typeface="Comic Sans MS" panose="030F0702030302020204" pitchFamily="66" charset="0"/>
              </a:rPr>
              <a:t>1</a:t>
            </a: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B859591F-6498-1EDF-FA2E-8D69EA11B03C}"/>
              </a:ext>
            </a:extLst>
          </p:cNvPr>
          <p:cNvSpPr txBox="1"/>
          <p:nvPr/>
        </p:nvSpPr>
        <p:spPr>
          <a:xfrm>
            <a:off x="0" y="67217"/>
            <a:ext cx="159723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Mat </a:t>
            </a:r>
            <a:r>
              <a:rPr lang="cy-GB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cy-GB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aith </a:t>
            </a:r>
            <a:endParaRPr lang="cy-GB" noProof="0" dirty="0">
              <a:latin typeface="Comic Sans MS" panose="030F0702030302020204" pitchFamily="66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98D05E5-83A5-0AB4-4E93-53887EC70183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 rot="16200000">
            <a:off x="765590" y="1663677"/>
            <a:ext cx="3187762" cy="1363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343784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BF7BBDB-CA3B-550F-2FFF-1BFCD922292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10577248"/>
              </p:ext>
            </p:extLst>
          </p:nvPr>
        </p:nvGraphicFramePr>
        <p:xfrm>
          <a:off x="649060" y="1275060"/>
          <a:ext cx="10565039" cy="539515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35470">
                  <a:extLst>
                    <a:ext uri="{9D8B030D-6E8A-4147-A177-3AD203B41FA5}">
                      <a16:colId xmlns:a16="http://schemas.microsoft.com/office/drawing/2014/main" val="110487835"/>
                    </a:ext>
                  </a:extLst>
                </a:gridCol>
                <a:gridCol w="3348275">
                  <a:extLst>
                    <a:ext uri="{9D8B030D-6E8A-4147-A177-3AD203B41FA5}">
                      <a16:colId xmlns:a16="http://schemas.microsoft.com/office/drawing/2014/main" val="2816364928"/>
                    </a:ext>
                  </a:extLst>
                </a:gridCol>
                <a:gridCol w="2553551">
                  <a:extLst>
                    <a:ext uri="{9D8B030D-6E8A-4147-A177-3AD203B41FA5}">
                      <a16:colId xmlns:a16="http://schemas.microsoft.com/office/drawing/2014/main" val="2980439437"/>
                    </a:ext>
                  </a:extLst>
                </a:gridCol>
                <a:gridCol w="3427743">
                  <a:extLst>
                    <a:ext uri="{9D8B030D-6E8A-4147-A177-3AD203B41FA5}">
                      <a16:colId xmlns:a16="http://schemas.microsoft.com/office/drawing/2014/main" val="3756616629"/>
                    </a:ext>
                  </a:extLst>
                </a:gridCol>
              </a:tblGrid>
              <a:tr h="5339366">
                <a:tc>
                  <a:txBody>
                    <a:bodyPr/>
                    <a:lstStyle/>
                    <a:p>
                      <a:endParaRPr lang="cy-GB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Mae’r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80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ysgol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80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archfarchnad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80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Popty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80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fferyllfa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80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eglwys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800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d</a:t>
                      </a:r>
                      <a:r>
                        <a:rPr lang="cy-GB" sz="180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afarn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80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siop bapurau 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80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siop trin gwallt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80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garej 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80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siop gornel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800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G</a:t>
                      </a:r>
                      <a:r>
                        <a:rPr lang="cy-GB" sz="180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anolfan </a:t>
                      </a:r>
                      <a:r>
                        <a:rPr lang="cy-GB" sz="1800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G</a:t>
                      </a:r>
                      <a:r>
                        <a:rPr lang="cy-GB" sz="180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ymunedol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80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safle bws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80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castell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drws nesaf i’r</a:t>
                      </a:r>
                    </a:p>
                    <a:p>
                      <a:endParaRPr lang="cy-GB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i’r de o’r</a:t>
                      </a:r>
                    </a:p>
                    <a:p>
                      <a:endParaRPr lang="cy-GB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i’r chwith o’r</a:t>
                      </a:r>
                    </a:p>
                    <a:p>
                      <a:endParaRPr lang="cy-GB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gyferbyn â’r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80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ysgol.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80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archfarchnad.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80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popty.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80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fferyllfa.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80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eglwys.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800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d</a:t>
                      </a:r>
                      <a:r>
                        <a:rPr lang="cy-GB" sz="180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afarn.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80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siop bapurau. 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80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siop trin gwallt.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80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garej. 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80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siop gornel.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800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G</a:t>
                      </a:r>
                      <a:r>
                        <a:rPr lang="cy-GB" sz="180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anolfan </a:t>
                      </a:r>
                      <a:r>
                        <a:rPr lang="cy-GB" sz="1800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G</a:t>
                      </a:r>
                      <a:r>
                        <a:rPr lang="cy-GB" sz="180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ymunedol.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80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safle bws.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80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castell.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06071183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843488D9-F621-F83D-BE08-FCBCA97FA905}"/>
              </a:ext>
            </a:extLst>
          </p:cNvPr>
          <p:cNvSpPr txBox="1"/>
          <p:nvPr/>
        </p:nvSpPr>
        <p:spPr>
          <a:xfrm>
            <a:off x="649061" y="243575"/>
            <a:ext cx="266563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4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Mat </a:t>
            </a:r>
            <a:r>
              <a:rPr lang="cy-GB" sz="2400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cy-GB" sz="24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aith </a:t>
            </a:r>
            <a:endParaRPr lang="cy-GB" sz="2400" noProof="0" dirty="0">
              <a:latin typeface="Comic Sans MS" panose="030F0702030302020204" pitchFamily="66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7FE4820-C976-FC5F-EEC7-BAFA7A4130B1}"/>
              </a:ext>
            </a:extLst>
          </p:cNvPr>
          <p:cNvSpPr txBox="1"/>
          <p:nvPr/>
        </p:nvSpPr>
        <p:spPr>
          <a:xfrm>
            <a:off x="8352517" y="243574"/>
            <a:ext cx="266563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4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Fy </a:t>
            </a:r>
            <a:r>
              <a:rPr lang="cy-GB" sz="2400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Ardal</a:t>
            </a:r>
            <a:r>
              <a:rPr lang="cy-GB" sz="24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cy-GB" sz="2400" noProof="0" dirty="0">
              <a:latin typeface="Comic Sans MS" panose="030F0702030302020204" pitchFamily="66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6D8C009-B3CC-002B-CCFF-3E7D75D92A4D}"/>
              </a:ext>
            </a:extLst>
          </p:cNvPr>
          <p:cNvSpPr txBox="1"/>
          <p:nvPr/>
        </p:nvSpPr>
        <p:spPr>
          <a:xfrm>
            <a:off x="649061" y="759317"/>
            <a:ext cx="495163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400" kern="100" noProof="0" dirty="0">
                <a:latin typeface="Comic Sans MS" panose="030F0702030302020204" pitchFamily="66" charset="0"/>
                <a:cs typeface="Calibri" panose="020F0502020204030204" pitchFamily="34" charset="0"/>
              </a:rPr>
              <a:t>Ble mae’r ____?</a:t>
            </a:r>
            <a:endParaRPr lang="cy-GB" sz="2400" noProof="0" dirty="0">
              <a:latin typeface="Comic Sans MS" panose="030F0702030302020204" pitchFamily="66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7B93062-A062-773A-0F76-661316B739B6}"/>
              </a:ext>
            </a:extLst>
          </p:cNvPr>
          <p:cNvSpPr txBox="1"/>
          <p:nvPr/>
        </p:nvSpPr>
        <p:spPr>
          <a:xfrm>
            <a:off x="88900" y="51431"/>
            <a:ext cx="4972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4000" noProof="0" dirty="0">
                <a:latin typeface="Comic Sans MS" panose="030F0702030302020204" pitchFamily="66" charset="0"/>
              </a:rPr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133984722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CE95F08-8FE0-2720-14BC-9526DB788E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72A4E6D-FEE5-50DF-ED5D-BA8DCC43532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01814522"/>
              </p:ext>
            </p:extLst>
          </p:nvPr>
        </p:nvGraphicFramePr>
        <p:xfrm>
          <a:off x="649060" y="1275059"/>
          <a:ext cx="10704740" cy="546864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89582">
                  <a:extLst>
                    <a:ext uri="{9D8B030D-6E8A-4147-A177-3AD203B41FA5}">
                      <a16:colId xmlns:a16="http://schemas.microsoft.com/office/drawing/2014/main" val="110487835"/>
                    </a:ext>
                  </a:extLst>
                </a:gridCol>
                <a:gridCol w="2410875">
                  <a:extLst>
                    <a:ext uri="{9D8B030D-6E8A-4147-A177-3AD203B41FA5}">
                      <a16:colId xmlns:a16="http://schemas.microsoft.com/office/drawing/2014/main" val="2816364928"/>
                    </a:ext>
                  </a:extLst>
                </a:gridCol>
                <a:gridCol w="1838646">
                  <a:extLst>
                    <a:ext uri="{9D8B030D-6E8A-4147-A177-3AD203B41FA5}">
                      <a16:colId xmlns:a16="http://schemas.microsoft.com/office/drawing/2014/main" val="2980439437"/>
                    </a:ext>
                  </a:extLst>
                </a:gridCol>
                <a:gridCol w="2468094">
                  <a:extLst>
                    <a:ext uri="{9D8B030D-6E8A-4147-A177-3AD203B41FA5}">
                      <a16:colId xmlns:a16="http://schemas.microsoft.com/office/drawing/2014/main" val="3756616629"/>
                    </a:ext>
                  </a:extLst>
                </a:gridCol>
                <a:gridCol w="596319">
                  <a:extLst>
                    <a:ext uri="{9D8B030D-6E8A-4147-A177-3AD203B41FA5}">
                      <a16:colId xmlns:a16="http://schemas.microsoft.com/office/drawing/2014/main" val="4226094623"/>
                    </a:ext>
                  </a:extLst>
                </a:gridCol>
                <a:gridCol w="2501224">
                  <a:extLst>
                    <a:ext uri="{9D8B030D-6E8A-4147-A177-3AD203B41FA5}">
                      <a16:colId xmlns:a16="http://schemas.microsoft.com/office/drawing/2014/main" val="3314147351"/>
                    </a:ext>
                  </a:extLst>
                </a:gridCol>
              </a:tblGrid>
              <a:tr h="5468641">
                <a:tc>
                  <a:txBody>
                    <a:bodyPr/>
                    <a:lstStyle/>
                    <a:p>
                      <a:endParaRPr lang="cy-GB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Mae’r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80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ysgol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80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archfarchnad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80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Popty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80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fferyllfa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80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eglwys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800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d</a:t>
                      </a:r>
                      <a:r>
                        <a:rPr lang="cy-GB" sz="180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afarn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80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siop bapurau 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80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siop trin gwallt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80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garej 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80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siop gornel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800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G</a:t>
                      </a:r>
                      <a:r>
                        <a:rPr lang="cy-GB" sz="180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anolfan </a:t>
                      </a:r>
                      <a:r>
                        <a:rPr lang="cy-GB" sz="1800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G</a:t>
                      </a:r>
                      <a:r>
                        <a:rPr lang="cy-GB" sz="180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ymunedol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80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safle bws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80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castell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rhwng y</a:t>
                      </a:r>
                    </a:p>
                    <a:p>
                      <a:endParaRPr lang="cy-GB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rhwng yr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  <a:p>
                      <a:endParaRPr lang="cy-GB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drws nesaf i’r</a:t>
                      </a:r>
                    </a:p>
                    <a:p>
                      <a:endParaRPr lang="cy-GB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i’r de o’r</a:t>
                      </a:r>
                    </a:p>
                    <a:p>
                      <a:endParaRPr lang="cy-GB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i’r chwith o’r</a:t>
                      </a:r>
                    </a:p>
                    <a:p>
                      <a:endParaRPr lang="cy-GB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gyferbyn â’r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80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ysgol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80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archfarchnad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80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popty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80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fferyllfa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80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eglwys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800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d</a:t>
                      </a:r>
                      <a:r>
                        <a:rPr lang="cy-GB" sz="180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afarn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80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siop bapurau 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80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siop trin gwallt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80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garej 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80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siop gornel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800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G</a:t>
                      </a:r>
                      <a:r>
                        <a:rPr lang="cy-GB" sz="180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anolfan </a:t>
                      </a:r>
                      <a:r>
                        <a:rPr lang="cy-GB" sz="1800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G</a:t>
                      </a:r>
                      <a:r>
                        <a:rPr lang="cy-GB" sz="180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ymunedol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80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safle bws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80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castell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a’r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80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ysgol.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80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archfarchnad.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80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popty.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80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fferyllfa.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80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eglwys.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800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d</a:t>
                      </a:r>
                      <a:r>
                        <a:rPr lang="cy-GB" sz="180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afarn.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80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siop bapurau. 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80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siop trin gwallt.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80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garej. 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80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siop gornel.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800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G</a:t>
                      </a:r>
                      <a:r>
                        <a:rPr lang="cy-GB" sz="180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anolfan </a:t>
                      </a:r>
                      <a:r>
                        <a:rPr lang="cy-GB" sz="1800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G</a:t>
                      </a:r>
                      <a:r>
                        <a:rPr lang="cy-GB" sz="180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ymunedol.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80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safle bws.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80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castell.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06071183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CA1292FE-00D3-FE33-05BE-01DCD1A70285}"/>
              </a:ext>
            </a:extLst>
          </p:cNvPr>
          <p:cNvSpPr txBox="1"/>
          <p:nvPr/>
        </p:nvSpPr>
        <p:spPr>
          <a:xfrm>
            <a:off x="649061" y="243575"/>
            <a:ext cx="266563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4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Mat </a:t>
            </a:r>
            <a:r>
              <a:rPr lang="cy-GB" sz="2400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cy-GB" sz="24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aith </a:t>
            </a:r>
            <a:endParaRPr lang="cy-GB" sz="2400" noProof="0" dirty="0">
              <a:latin typeface="Comic Sans MS" panose="030F0702030302020204" pitchFamily="66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807C357-4FC7-1871-2BBD-3B21C1628731}"/>
              </a:ext>
            </a:extLst>
          </p:cNvPr>
          <p:cNvSpPr txBox="1"/>
          <p:nvPr/>
        </p:nvSpPr>
        <p:spPr>
          <a:xfrm>
            <a:off x="8352517" y="243574"/>
            <a:ext cx="266563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4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Fy </a:t>
            </a:r>
            <a:r>
              <a:rPr lang="cy-GB" sz="2400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Ardal</a:t>
            </a:r>
            <a:r>
              <a:rPr lang="cy-GB" sz="24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cy-GB" sz="2400" noProof="0" dirty="0">
              <a:latin typeface="Comic Sans MS" panose="030F0702030302020204" pitchFamily="66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9CFDB88-4323-7776-CB55-409828552DD4}"/>
              </a:ext>
            </a:extLst>
          </p:cNvPr>
          <p:cNvSpPr txBox="1"/>
          <p:nvPr/>
        </p:nvSpPr>
        <p:spPr>
          <a:xfrm>
            <a:off x="649061" y="759317"/>
            <a:ext cx="495163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400" kern="100" noProof="0" dirty="0">
                <a:latin typeface="Comic Sans MS" panose="030F0702030302020204" pitchFamily="66" charset="0"/>
                <a:cs typeface="Calibri" panose="020F0502020204030204" pitchFamily="34" charset="0"/>
              </a:rPr>
              <a:t>Ble mae’r ____?</a:t>
            </a:r>
            <a:endParaRPr lang="cy-GB" sz="2400" noProof="0" dirty="0">
              <a:latin typeface="Comic Sans MS" panose="030F0702030302020204" pitchFamily="66" charset="0"/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EF9199C-EBAE-DFD7-7457-FE845420CACD}"/>
              </a:ext>
            </a:extLst>
          </p:cNvPr>
          <p:cNvCxnSpPr>
            <a:cxnSpLocks/>
          </p:cNvCxnSpPr>
          <p:nvPr/>
        </p:nvCxnSpPr>
        <p:spPr>
          <a:xfrm>
            <a:off x="3933371" y="2824843"/>
            <a:ext cx="184512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544807E8-30F8-8465-7090-334F05C9620B}"/>
              </a:ext>
            </a:extLst>
          </p:cNvPr>
          <p:cNvCxnSpPr>
            <a:cxnSpLocks/>
          </p:cNvCxnSpPr>
          <p:nvPr/>
        </p:nvCxnSpPr>
        <p:spPr>
          <a:xfrm>
            <a:off x="8242300" y="2824843"/>
            <a:ext cx="6096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5B62CDA5-4675-01DB-C914-AAEC10C22551}"/>
              </a:ext>
            </a:extLst>
          </p:cNvPr>
          <p:cNvSpPr txBox="1"/>
          <p:nvPr/>
        </p:nvSpPr>
        <p:spPr>
          <a:xfrm>
            <a:off x="88900" y="51431"/>
            <a:ext cx="4972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4000" noProof="0" dirty="0">
                <a:latin typeface="Comic Sans MS" panose="030F0702030302020204" pitchFamily="66" charset="0"/>
              </a:rPr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378161138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2390B72-A336-4779-CFC8-54EF641327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AABFA40-0314-BF21-A718-970D86200B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77055" y="196182"/>
            <a:ext cx="5856801" cy="310504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66A0947E-C823-EA68-A7ED-FD8567C9B7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77056" y="3556779"/>
            <a:ext cx="5856800" cy="310504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F3ADE5E-AF3F-3E4E-4211-F195E051BFD2}"/>
              </a:ext>
            </a:extLst>
          </p:cNvPr>
          <p:cNvSpPr txBox="1"/>
          <p:nvPr/>
        </p:nvSpPr>
        <p:spPr>
          <a:xfrm>
            <a:off x="1219200" y="4626114"/>
            <a:ext cx="50847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4000" noProof="0" dirty="0">
                <a:latin typeface="Comic Sans MS" panose="030F0702030302020204" pitchFamily="66" charset="0"/>
              </a:rPr>
              <a:t>B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3C2C25B-2AF1-86BC-CB98-397AA255D31C}"/>
              </a:ext>
            </a:extLst>
          </p:cNvPr>
          <p:cNvSpPr txBox="1"/>
          <p:nvPr/>
        </p:nvSpPr>
        <p:spPr>
          <a:xfrm>
            <a:off x="1219200" y="1524000"/>
            <a:ext cx="55976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4000" noProof="0" dirty="0">
                <a:latin typeface="Comic Sans MS" panose="030F0702030302020204" pitchFamily="66" charset="0"/>
              </a:rPr>
              <a:t>A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9FFDE55-6743-3115-6DED-0854E18D9E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5837" y="409506"/>
            <a:ext cx="962423" cy="76615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5046B7A-6200-FEBA-961D-C1B5B8287C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5837" y="3736906"/>
            <a:ext cx="962423" cy="7661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977556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7BE6D0B-652D-EC8D-E436-B8C9411E43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1015AFD1-BEB3-4573-71C3-92A55376928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68058471"/>
              </p:ext>
            </p:extLst>
          </p:nvPr>
        </p:nvGraphicFramePr>
        <p:xfrm>
          <a:off x="3492500" y="279399"/>
          <a:ext cx="5207000" cy="2971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01750">
                  <a:extLst>
                    <a:ext uri="{9D8B030D-6E8A-4147-A177-3AD203B41FA5}">
                      <a16:colId xmlns:a16="http://schemas.microsoft.com/office/drawing/2014/main" val="324945294"/>
                    </a:ext>
                  </a:extLst>
                </a:gridCol>
                <a:gridCol w="1301750">
                  <a:extLst>
                    <a:ext uri="{9D8B030D-6E8A-4147-A177-3AD203B41FA5}">
                      <a16:colId xmlns:a16="http://schemas.microsoft.com/office/drawing/2014/main" val="1373686885"/>
                    </a:ext>
                  </a:extLst>
                </a:gridCol>
                <a:gridCol w="1301750">
                  <a:extLst>
                    <a:ext uri="{9D8B030D-6E8A-4147-A177-3AD203B41FA5}">
                      <a16:colId xmlns:a16="http://schemas.microsoft.com/office/drawing/2014/main" val="3036565068"/>
                    </a:ext>
                  </a:extLst>
                </a:gridCol>
                <a:gridCol w="1301750">
                  <a:extLst>
                    <a:ext uri="{9D8B030D-6E8A-4147-A177-3AD203B41FA5}">
                      <a16:colId xmlns:a16="http://schemas.microsoft.com/office/drawing/2014/main" val="1276167956"/>
                    </a:ext>
                  </a:extLst>
                </a:gridCol>
              </a:tblGrid>
              <a:tr h="1475652"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  <a:p>
                      <a:endParaRPr lang="cy-GB" noProof="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cy-GB" sz="200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fferyllfa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47898706"/>
                  </a:ext>
                </a:extLst>
              </a:tr>
              <a:tr h="1496148"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1306721"/>
                  </a:ext>
                </a:extLst>
              </a:tr>
            </a:tbl>
          </a:graphicData>
        </a:graphic>
      </p:graphicFrame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91843DFB-50DD-86A5-18B6-14500BF15AC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37732170"/>
              </p:ext>
            </p:extLst>
          </p:nvPr>
        </p:nvGraphicFramePr>
        <p:xfrm>
          <a:off x="3492500" y="3606801"/>
          <a:ext cx="5207000" cy="2971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01750">
                  <a:extLst>
                    <a:ext uri="{9D8B030D-6E8A-4147-A177-3AD203B41FA5}">
                      <a16:colId xmlns:a16="http://schemas.microsoft.com/office/drawing/2014/main" val="324945294"/>
                    </a:ext>
                  </a:extLst>
                </a:gridCol>
                <a:gridCol w="1301750">
                  <a:extLst>
                    <a:ext uri="{9D8B030D-6E8A-4147-A177-3AD203B41FA5}">
                      <a16:colId xmlns:a16="http://schemas.microsoft.com/office/drawing/2014/main" val="1373686885"/>
                    </a:ext>
                  </a:extLst>
                </a:gridCol>
                <a:gridCol w="1301750">
                  <a:extLst>
                    <a:ext uri="{9D8B030D-6E8A-4147-A177-3AD203B41FA5}">
                      <a16:colId xmlns:a16="http://schemas.microsoft.com/office/drawing/2014/main" val="3036565068"/>
                    </a:ext>
                  </a:extLst>
                </a:gridCol>
                <a:gridCol w="1301750">
                  <a:extLst>
                    <a:ext uri="{9D8B030D-6E8A-4147-A177-3AD203B41FA5}">
                      <a16:colId xmlns:a16="http://schemas.microsoft.com/office/drawing/2014/main" val="1276167956"/>
                    </a:ext>
                  </a:extLst>
                </a:gridCol>
              </a:tblGrid>
              <a:tr h="1475652"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sz="1800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  <a:p>
                      <a:endParaRPr lang="cy-GB" sz="1800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cy-GB" sz="180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fferyllfa</a:t>
                      </a:r>
                      <a:endParaRPr lang="cy-GB" noProof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47898706"/>
                  </a:ext>
                </a:extLst>
              </a:tr>
              <a:tr h="1496148"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1306721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64B3E56A-B22A-7D3C-32A2-14245D8B87B0}"/>
              </a:ext>
            </a:extLst>
          </p:cNvPr>
          <p:cNvSpPr txBox="1"/>
          <p:nvPr/>
        </p:nvSpPr>
        <p:spPr>
          <a:xfrm>
            <a:off x="1219200" y="1524000"/>
            <a:ext cx="55976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4000" noProof="0" dirty="0">
                <a:latin typeface="Comic Sans MS" panose="030F0702030302020204" pitchFamily="66" charset="0"/>
              </a:rPr>
              <a:t>A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F0AFEB3-928B-9DCD-0C95-654D3E888881}"/>
              </a:ext>
            </a:extLst>
          </p:cNvPr>
          <p:cNvSpPr txBox="1"/>
          <p:nvPr/>
        </p:nvSpPr>
        <p:spPr>
          <a:xfrm>
            <a:off x="1219200" y="4626114"/>
            <a:ext cx="50847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4000" noProof="0" dirty="0">
                <a:latin typeface="Comic Sans MS" panose="030F0702030302020204" pitchFamily="66" charset="0"/>
              </a:rPr>
              <a:t>B</a:t>
            </a:r>
          </a:p>
        </p:txBody>
      </p:sp>
    </p:spTree>
    <p:extLst>
      <p:ext uri="{BB962C8B-B14F-4D97-AF65-F5344CB8AC3E}">
        <p14:creationId xmlns:p14="http://schemas.microsoft.com/office/powerpoint/2010/main" val="380530428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8022804-6D5E-E80B-7BE8-85C8CF4C2C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C9302D3-0910-DF47-1631-5A7465E1A941}"/>
              </a:ext>
            </a:extLst>
          </p:cNvPr>
          <p:cNvSpPr txBox="1"/>
          <p:nvPr/>
        </p:nvSpPr>
        <p:spPr>
          <a:xfrm>
            <a:off x="1061980" y="1763486"/>
            <a:ext cx="9748157" cy="4201343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y-GB" u="sng" noProof="0" dirty="0">
                <a:effectLst/>
                <a:latin typeface="Comic Sans MS" panose="030F0702030302020204" pitchFamily="66" charset="0"/>
                <a:ea typeface="Times New Roman" panose="02020603050405020304" pitchFamily="18" charset="0"/>
                <a:cs typeface="Comic Sans MS" panose="030F0702030302020204" pitchFamily="66" charset="0"/>
              </a:rPr>
              <a:t>Her 3 - Gêm Ddis i ymestyn</a:t>
            </a:r>
          </a:p>
          <a:p>
            <a:pPr>
              <a:lnSpc>
                <a:spcPct val="150000"/>
              </a:lnSpc>
            </a:pPr>
            <a:r>
              <a:rPr lang="cy-GB" noProof="0" dirty="0">
                <a:effectLst/>
                <a:latin typeface="Comic Sans MS" panose="030F0702030302020204" pitchFamily="66" charset="0"/>
                <a:ea typeface="Times New Roman" panose="02020603050405020304" pitchFamily="18" charset="0"/>
                <a:cs typeface="Comic Sans MS" panose="030F0702030302020204" pitchFamily="66" charset="0"/>
              </a:rPr>
              <a:t>Rhowch y geiriau mewn dis sbwng. Taflwch y dis ac yna</a:t>
            </a:r>
            <a:r>
              <a:rPr lang="cy-GB" noProof="0" dirty="0">
                <a:latin typeface="Comic Sans MS" panose="030F0702030302020204" pitchFamily="66" charset="0"/>
                <a:ea typeface="Times New Roman" panose="02020603050405020304" pitchFamily="18" charset="0"/>
                <a:cs typeface="Comic Sans MS" panose="030F0702030302020204" pitchFamily="66" charset="0"/>
              </a:rPr>
              <a:t> gofynnwch gwestiwn i’ch partner </a:t>
            </a:r>
            <a:r>
              <a:rPr lang="cy-GB" noProof="0" dirty="0">
                <a:solidFill>
                  <a:srgbClr val="FF0000"/>
                </a:solidFill>
                <a:effectLst/>
                <a:latin typeface="Comic Sans MS" panose="030F0702030302020204" pitchFamily="66" charset="0"/>
                <a:ea typeface="Times New Roman" panose="02020603050405020304" pitchFamily="18" charset="0"/>
                <a:cs typeface="Comic Sans MS" panose="030F0702030302020204" pitchFamily="66" charset="0"/>
              </a:rPr>
              <a:t>gwnewch frawddegau</a:t>
            </a:r>
            <a:r>
              <a:rPr lang="cy-GB" noProof="0" dirty="0">
                <a:solidFill>
                  <a:srgbClr val="FF0000"/>
                </a:solidFill>
                <a:latin typeface="Comic Sans MS" panose="030F0702030302020204" pitchFamily="66" charset="0"/>
                <a:ea typeface="Times New Roman" panose="02020603050405020304" pitchFamily="18" charset="0"/>
                <a:cs typeface="Comic Sans MS" panose="030F0702030302020204" pitchFamily="66" charset="0"/>
              </a:rPr>
              <a:t> gan ddefnyddio’r eirfa</a:t>
            </a:r>
            <a:r>
              <a:rPr lang="cy-GB" noProof="0" dirty="0">
                <a:latin typeface="Comic Sans MS" panose="030F0702030302020204" pitchFamily="66" charset="0"/>
                <a:ea typeface="Times New Roman" panose="02020603050405020304" pitchFamily="18" charset="0"/>
                <a:cs typeface="Comic Sans MS" panose="030F0702030302020204" pitchFamily="66" charset="0"/>
              </a:rPr>
              <a:t>. Er engraifft,</a:t>
            </a:r>
          </a:p>
          <a:p>
            <a:pPr>
              <a:lnSpc>
                <a:spcPct val="150000"/>
              </a:lnSpc>
            </a:pPr>
            <a:r>
              <a:rPr lang="cy-GB" noProof="0" dirty="0">
                <a:latin typeface="Comic Sans MS" panose="030F0702030302020204" pitchFamily="66" charset="0"/>
                <a:ea typeface="Times New Roman" panose="02020603050405020304" pitchFamily="18" charset="0"/>
              </a:rPr>
              <a:t>Partner A - Os byddech chi’n rholio’r gair ‘rhwng’. Gallwch chi ofyn:</a:t>
            </a:r>
          </a:p>
          <a:p>
            <a:pPr>
              <a:lnSpc>
                <a:spcPct val="150000"/>
              </a:lnSpc>
            </a:pPr>
            <a:r>
              <a:rPr lang="cy-GB" noProof="0" dirty="0">
                <a:latin typeface="Comic Sans MS" panose="030F0702030302020204" pitchFamily="66" charset="0"/>
                <a:ea typeface="Times New Roman" panose="02020603050405020304" pitchFamily="18" charset="0"/>
              </a:rPr>
              <a:t>Ydy’r eglwys</a:t>
            </a:r>
            <a:r>
              <a:rPr lang="cy-GB" noProof="0" dirty="0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 rhwng y garej a’r fferyllfa?</a:t>
            </a:r>
          </a:p>
          <a:p>
            <a:pPr>
              <a:lnSpc>
                <a:spcPct val="150000"/>
              </a:lnSpc>
            </a:pPr>
            <a:endParaRPr lang="cy-GB" noProof="0" dirty="0">
              <a:effectLst/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cy-GB" noProof="0" dirty="0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Partner B – Gallwch chi ateb fel hyn:</a:t>
            </a:r>
          </a:p>
          <a:p>
            <a:pPr>
              <a:lnSpc>
                <a:spcPct val="150000"/>
              </a:lnSpc>
            </a:pPr>
            <a:r>
              <a:rPr lang="cy-GB" noProof="0" dirty="0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Ydy, mae’r eglwys rhwng y garej a’r fferyllfa.</a:t>
            </a:r>
          </a:p>
          <a:p>
            <a:pPr>
              <a:lnSpc>
                <a:spcPct val="150000"/>
              </a:lnSpc>
            </a:pPr>
            <a:r>
              <a:rPr lang="cy-GB" noProof="0" dirty="0">
                <a:latin typeface="Comic Sans MS" panose="030F0702030302020204" pitchFamily="66" charset="0"/>
                <a:ea typeface="Times New Roman" panose="02020603050405020304" pitchFamily="18" charset="0"/>
              </a:rPr>
              <a:t>Nac ydy, dydy’r </a:t>
            </a:r>
            <a:r>
              <a:rPr lang="cy-GB" noProof="0" dirty="0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eglwys ddim rhwng y garej a’r fferyllfa. </a:t>
            </a:r>
            <a:r>
              <a:rPr lang="cy-GB" noProof="0" dirty="0">
                <a:latin typeface="Comic Sans MS" panose="030F0702030302020204" pitchFamily="66" charset="0"/>
                <a:ea typeface="Times New Roman" panose="02020603050405020304" pitchFamily="18" charset="0"/>
              </a:rPr>
              <a:t>M</a:t>
            </a:r>
            <a:r>
              <a:rPr lang="cy-GB" noProof="0" dirty="0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ae’r eglwys rhwng y garej a’r siop gornel.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A983EEF-6EE2-448A-8B71-AA2A99E5AB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411" y="195943"/>
            <a:ext cx="1557139" cy="156754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2AFBBFF-54A7-397A-137E-D48EC1A008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55420" y="5127135"/>
            <a:ext cx="1557139" cy="15675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845460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3510384-8ED8-55FD-F033-67FA29666D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3913230-6F79-745E-CC89-FE3072D628B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82278180"/>
              </p:ext>
            </p:extLst>
          </p:nvPr>
        </p:nvGraphicFramePr>
        <p:xfrm>
          <a:off x="1396999" y="768650"/>
          <a:ext cx="9428844" cy="48973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42948">
                  <a:extLst>
                    <a:ext uri="{9D8B030D-6E8A-4147-A177-3AD203B41FA5}">
                      <a16:colId xmlns:a16="http://schemas.microsoft.com/office/drawing/2014/main" val="3388799654"/>
                    </a:ext>
                  </a:extLst>
                </a:gridCol>
                <a:gridCol w="3142948">
                  <a:extLst>
                    <a:ext uri="{9D8B030D-6E8A-4147-A177-3AD203B41FA5}">
                      <a16:colId xmlns:a16="http://schemas.microsoft.com/office/drawing/2014/main" val="3468575302"/>
                    </a:ext>
                  </a:extLst>
                </a:gridCol>
                <a:gridCol w="3142948">
                  <a:extLst>
                    <a:ext uri="{9D8B030D-6E8A-4147-A177-3AD203B41FA5}">
                      <a16:colId xmlns:a16="http://schemas.microsoft.com/office/drawing/2014/main" val="1892019085"/>
                    </a:ext>
                  </a:extLst>
                </a:gridCol>
              </a:tblGrid>
              <a:tr h="2448682">
                <a:tc>
                  <a:txBody>
                    <a:bodyPr/>
                    <a:lstStyle/>
                    <a:p>
                      <a:pPr algn="ctr"/>
                      <a:endParaRPr lang="cy-GB" sz="1800" noProof="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endParaRPr lang="cy-GB" sz="1800" noProof="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endParaRPr lang="cy-GB" sz="3200" noProof="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cy-GB" sz="320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rhwng</a:t>
                      </a:r>
                      <a:endParaRPr lang="cy-GB" sz="3200" noProof="0" dirty="0">
                        <a:latin typeface="Comic Sans MS" panose="030F07020303020202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sz="3200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  <a:p>
                      <a:pPr algn="ctr"/>
                      <a:endParaRPr lang="cy-GB" sz="3200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cy-GB" sz="3200" b="1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o flaen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3200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3200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320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gyferbyn â</a:t>
                      </a:r>
                    </a:p>
                    <a:p>
                      <a:endParaRPr lang="cy-GB" noProof="0" dirty="0">
                        <a:latin typeface="Comic Sans MS" panose="030F07020303020202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71209761"/>
                  </a:ext>
                </a:extLst>
              </a:tr>
              <a:tr h="244868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3200" b="1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3200" b="1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3200" b="1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drws nesaf</a:t>
                      </a:r>
                    </a:p>
                    <a:p>
                      <a:endParaRPr lang="cy-GB" noProof="0" dirty="0">
                        <a:latin typeface="Comic Sans MS" panose="030F07020303020202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sz="3200" b="1" noProof="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endParaRPr lang="cy-GB" sz="3200" b="1" noProof="0" dirty="0">
                        <a:latin typeface="Comic Sans MS" panose="030F0702030302020204" pitchFamily="66" charset="0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3200" b="1" noProof="0" dirty="0">
                          <a:latin typeface="Comic Sans MS" panose="030F0702030302020204" pitchFamily="66" charset="0"/>
                        </a:rPr>
                        <a:t>i’r de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3200" b="1" noProof="0" dirty="0">
                        <a:latin typeface="Comic Sans MS" panose="030F0702030302020204" pitchFamily="66" charset="0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3200" b="1" noProof="0" dirty="0">
                        <a:latin typeface="Comic Sans MS" panose="030F0702030302020204" pitchFamily="66" charset="0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3200" b="1" noProof="0" dirty="0">
                          <a:latin typeface="Comic Sans MS" panose="030F0702030302020204" pitchFamily="66" charset="0"/>
                        </a:rPr>
                        <a:t>i’r chwith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3200" b="1" noProof="0" dirty="0">
                        <a:latin typeface="Comic Sans MS" panose="030F0702030302020204" pitchFamily="66" charset="0"/>
                      </a:endParaRPr>
                    </a:p>
                    <a:p>
                      <a:endParaRPr lang="cy-GB" noProof="0" dirty="0">
                        <a:latin typeface="Comic Sans MS" panose="030F07020303020202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2795227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1525880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034F93A-5112-EAF1-898D-AF8D982D54BE}"/>
              </a:ext>
            </a:extLst>
          </p:cNvPr>
          <p:cNvSpPr txBox="1"/>
          <p:nvPr/>
        </p:nvSpPr>
        <p:spPr>
          <a:xfrm>
            <a:off x="649061" y="243575"/>
            <a:ext cx="266563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400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Trapddor</a:t>
            </a:r>
            <a:r>
              <a:rPr lang="cy-GB" sz="24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cy-GB" sz="2400" noProof="0" dirty="0">
              <a:latin typeface="Comic Sans MS" panose="030F0702030302020204" pitchFamily="66" charset="0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2F4FEF57-E0E3-356E-6534-621A7A91758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40092851"/>
              </p:ext>
            </p:extLst>
          </p:nvPr>
        </p:nvGraphicFramePr>
        <p:xfrm>
          <a:off x="3551756" y="1260157"/>
          <a:ext cx="1944216" cy="10287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4216">
                  <a:extLst>
                    <a:ext uri="{9D8B030D-6E8A-4147-A177-3AD203B41FA5}">
                      <a16:colId xmlns:a16="http://schemas.microsoft.com/office/drawing/2014/main" val="3475151589"/>
                    </a:ext>
                  </a:extLst>
                </a:gridCol>
              </a:tblGrid>
              <a:tr h="245943">
                <a:tc>
                  <a:txBody>
                    <a:bodyPr/>
                    <a:lstStyle/>
                    <a:p>
                      <a:r>
                        <a:rPr lang="cy-GB" b="0" noProof="0" dirty="0">
                          <a:solidFill>
                            <a:schemeClr val="tx1"/>
                          </a:solidFill>
                        </a:rPr>
                        <a:t>fferyllfa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77060144"/>
                  </a:ext>
                </a:extLst>
              </a:tr>
              <a:tr h="274320">
                <a:tc>
                  <a:txBody>
                    <a:bodyPr/>
                    <a:lstStyle/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</a:rPr>
                        <a:t>dafarn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00997297"/>
                  </a:ext>
                </a:extLst>
              </a:tr>
              <a:tr h="296222">
                <a:tc>
                  <a:txBody>
                    <a:bodyPr/>
                    <a:lstStyle/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</a:rPr>
                        <a:t>eglwys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85939787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8D67A7BC-B26E-6D78-CCE3-82BDC22346F3}"/>
              </a:ext>
            </a:extLst>
          </p:cNvPr>
          <p:cNvSpPr txBox="1"/>
          <p:nvPr/>
        </p:nvSpPr>
        <p:spPr>
          <a:xfrm>
            <a:off x="1067480" y="1589841"/>
            <a:ext cx="2484276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noProof="0" dirty="0">
                <a:latin typeface="Tw Cen MT" panose="020B0602020104020603" pitchFamily="34" charset="0"/>
              </a:rPr>
              <a:t>Bydd e’n mynd i’r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5E4C146-6E15-C3CA-8F38-3983C21C18C9}"/>
              </a:ext>
            </a:extLst>
          </p:cNvPr>
          <p:cNvSpPr txBox="1"/>
          <p:nvPr/>
        </p:nvSpPr>
        <p:spPr>
          <a:xfrm>
            <a:off x="5495972" y="1589841"/>
            <a:ext cx="3140028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dirty="0">
                <a:latin typeface="Tw Cen MT" panose="020B0602020104020603" pitchFamily="34" charset="0"/>
              </a:rPr>
              <a:t>ond fydd</a:t>
            </a:r>
            <a:r>
              <a:rPr lang="cy-GB" noProof="0" dirty="0">
                <a:latin typeface="Tw Cen MT" panose="020B0602020104020603" pitchFamily="34" charset="0"/>
              </a:rPr>
              <a:t> e ddim yn mynd i’r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88111D29-76D3-EE60-25DD-2550F691D40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54417887"/>
              </p:ext>
            </p:extLst>
          </p:nvPr>
        </p:nvGraphicFramePr>
        <p:xfrm>
          <a:off x="8636000" y="1260157"/>
          <a:ext cx="1944216" cy="10287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4216">
                  <a:extLst>
                    <a:ext uri="{9D8B030D-6E8A-4147-A177-3AD203B41FA5}">
                      <a16:colId xmlns:a16="http://schemas.microsoft.com/office/drawing/2014/main" val="3475151589"/>
                    </a:ext>
                  </a:extLst>
                </a:gridCol>
              </a:tblGrid>
              <a:tr h="245943">
                <a:tc>
                  <a:txBody>
                    <a:bodyPr/>
                    <a:lstStyle/>
                    <a:p>
                      <a:r>
                        <a:rPr lang="cy-GB" b="0" noProof="0">
                          <a:solidFill>
                            <a:schemeClr val="tx1"/>
                          </a:solidFill>
                        </a:rPr>
                        <a:t>fferyllfa.</a:t>
                      </a:r>
                      <a:endParaRPr lang="cy-GB" b="0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77060144"/>
                  </a:ext>
                </a:extLst>
              </a:tr>
              <a:tr h="274320">
                <a:tc>
                  <a:txBody>
                    <a:bodyPr/>
                    <a:lstStyle/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</a:rPr>
                        <a:t>dafarn.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00997297"/>
                  </a:ext>
                </a:extLst>
              </a:tr>
              <a:tr h="296222">
                <a:tc>
                  <a:txBody>
                    <a:bodyPr/>
                    <a:lstStyle/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</a:rPr>
                        <a:t>eglwys.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85939787"/>
                  </a:ext>
                </a:extLst>
              </a:tr>
            </a:tbl>
          </a:graphicData>
        </a:graphic>
      </p:graphicFrame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42F63202-3360-4DDD-0661-21701731400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25630742"/>
              </p:ext>
            </p:extLst>
          </p:nvPr>
        </p:nvGraphicFramePr>
        <p:xfrm>
          <a:off x="3738023" y="2880471"/>
          <a:ext cx="1944216" cy="10287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4216">
                  <a:extLst>
                    <a:ext uri="{9D8B030D-6E8A-4147-A177-3AD203B41FA5}">
                      <a16:colId xmlns:a16="http://schemas.microsoft.com/office/drawing/2014/main" val="3475151589"/>
                    </a:ext>
                  </a:extLst>
                </a:gridCol>
              </a:tblGrid>
              <a:tr h="245943">
                <a:tc>
                  <a:txBody>
                    <a:bodyPr/>
                    <a:lstStyle/>
                    <a:p>
                      <a:r>
                        <a:rPr lang="cy-GB" b="0" noProof="0" dirty="0">
                          <a:solidFill>
                            <a:schemeClr val="tx1"/>
                          </a:solidFill>
                        </a:rPr>
                        <a:t>archfarchnad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77060144"/>
                  </a:ext>
                </a:extLst>
              </a:tr>
              <a:tr h="274320">
                <a:tc>
                  <a:txBody>
                    <a:bodyPr/>
                    <a:lstStyle/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</a:rPr>
                        <a:t>siop bapurau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00997297"/>
                  </a:ext>
                </a:extLst>
              </a:tr>
              <a:tr h="296222">
                <a:tc>
                  <a:txBody>
                    <a:bodyPr/>
                    <a:lstStyle/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</a:rPr>
                        <a:t>popty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85939787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6E868775-26DB-8D96-746F-6CA377D2CB9F}"/>
              </a:ext>
            </a:extLst>
          </p:cNvPr>
          <p:cNvSpPr txBox="1"/>
          <p:nvPr/>
        </p:nvSpPr>
        <p:spPr>
          <a:xfrm>
            <a:off x="1253747" y="3203832"/>
            <a:ext cx="2484276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noProof="0" dirty="0">
                <a:latin typeface="Tw Cen MT" panose="020B0602020104020603" pitchFamily="34" charset="0"/>
              </a:rPr>
              <a:t>Bydd hi’n mynd i’r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36D7839-C369-7139-1F7A-372BF588873C}"/>
              </a:ext>
            </a:extLst>
          </p:cNvPr>
          <p:cNvSpPr txBox="1"/>
          <p:nvPr/>
        </p:nvSpPr>
        <p:spPr>
          <a:xfrm>
            <a:off x="5682239" y="3203832"/>
            <a:ext cx="3140028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dirty="0">
                <a:latin typeface="Tw Cen MT" panose="020B0602020104020603" pitchFamily="34" charset="0"/>
              </a:rPr>
              <a:t>ond fydd</a:t>
            </a:r>
            <a:r>
              <a:rPr lang="cy-GB" noProof="0" dirty="0">
                <a:latin typeface="Tw Cen MT" panose="020B0602020104020603" pitchFamily="34" charset="0"/>
              </a:rPr>
              <a:t> hi ddim yn mynd i’r</a:t>
            </a:r>
          </a:p>
        </p:txBody>
      </p:sp>
      <p:graphicFrame>
        <p:nvGraphicFramePr>
          <p:cNvPr id="17" name="Table 16">
            <a:extLst>
              <a:ext uri="{FF2B5EF4-FFF2-40B4-BE49-F238E27FC236}">
                <a16:creationId xmlns:a16="http://schemas.microsoft.com/office/drawing/2014/main" id="{154602F4-0EC4-E9D0-D326-7F763D50D4D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2830283"/>
              </p:ext>
            </p:extLst>
          </p:nvPr>
        </p:nvGraphicFramePr>
        <p:xfrm>
          <a:off x="3738023" y="5032571"/>
          <a:ext cx="1944216" cy="10287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4216">
                  <a:extLst>
                    <a:ext uri="{9D8B030D-6E8A-4147-A177-3AD203B41FA5}">
                      <a16:colId xmlns:a16="http://schemas.microsoft.com/office/drawing/2014/main" val="3475151589"/>
                    </a:ext>
                  </a:extLst>
                </a:gridCol>
              </a:tblGrid>
              <a:tr h="245943">
                <a:tc>
                  <a:txBody>
                    <a:bodyPr/>
                    <a:lstStyle/>
                    <a:p>
                      <a:r>
                        <a:rPr lang="cy-GB" b="0" noProof="0" dirty="0">
                          <a:solidFill>
                            <a:schemeClr val="tx1"/>
                          </a:solidFill>
                        </a:rPr>
                        <a:t>garej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77060144"/>
                  </a:ext>
                </a:extLst>
              </a:tr>
              <a:tr h="274320">
                <a:tc>
                  <a:txBody>
                    <a:bodyPr/>
                    <a:lstStyle/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</a:rPr>
                        <a:t>siop gornel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00997297"/>
                  </a:ext>
                </a:extLst>
              </a:tr>
              <a:tr h="296222">
                <a:tc>
                  <a:txBody>
                    <a:bodyPr/>
                    <a:lstStyle/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</a:rPr>
                        <a:t>castell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85939787"/>
                  </a:ext>
                </a:extLst>
              </a:tr>
            </a:tbl>
          </a:graphicData>
        </a:graphic>
      </p:graphicFrame>
      <p:sp>
        <p:nvSpPr>
          <p:cNvPr id="18" name="TextBox 17">
            <a:extLst>
              <a:ext uri="{FF2B5EF4-FFF2-40B4-BE49-F238E27FC236}">
                <a16:creationId xmlns:a16="http://schemas.microsoft.com/office/drawing/2014/main" id="{9479A51D-4AD6-0D59-C965-4A9FCE48C260}"/>
              </a:ext>
            </a:extLst>
          </p:cNvPr>
          <p:cNvSpPr txBox="1"/>
          <p:nvPr/>
        </p:nvSpPr>
        <p:spPr>
          <a:xfrm>
            <a:off x="1253747" y="5362255"/>
            <a:ext cx="2484276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noProof="0" dirty="0">
                <a:latin typeface="Tw Cen MT" panose="020B0602020104020603" pitchFamily="34" charset="0"/>
              </a:rPr>
              <a:t>Byddan </a:t>
            </a:r>
            <a:r>
              <a:rPr lang="cy-GB" dirty="0">
                <a:latin typeface="Tw Cen MT" panose="020B0602020104020603" pitchFamily="34" charset="0"/>
              </a:rPr>
              <a:t>nhw</a:t>
            </a:r>
            <a:r>
              <a:rPr lang="cy-GB" noProof="0" dirty="0">
                <a:latin typeface="Tw Cen MT" panose="020B0602020104020603" pitchFamily="34" charset="0"/>
              </a:rPr>
              <a:t>’n mynd i’r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B75B472-4231-F998-4A08-D3770911D643}"/>
              </a:ext>
            </a:extLst>
          </p:cNvPr>
          <p:cNvSpPr txBox="1"/>
          <p:nvPr/>
        </p:nvSpPr>
        <p:spPr>
          <a:xfrm>
            <a:off x="5682239" y="5362255"/>
            <a:ext cx="3326294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dirty="0">
                <a:latin typeface="Tw Cen MT" panose="020B0602020104020603" pitchFamily="34" charset="0"/>
              </a:rPr>
              <a:t>ond fyddan nhw</a:t>
            </a:r>
            <a:r>
              <a:rPr lang="cy-GB" noProof="0" dirty="0">
                <a:latin typeface="Tw Cen MT" panose="020B0602020104020603" pitchFamily="34" charset="0"/>
              </a:rPr>
              <a:t> ddim yn mynd i’r</a:t>
            </a:r>
          </a:p>
        </p:txBody>
      </p:sp>
      <p:graphicFrame>
        <p:nvGraphicFramePr>
          <p:cNvPr id="21" name="Table 20">
            <a:extLst>
              <a:ext uri="{FF2B5EF4-FFF2-40B4-BE49-F238E27FC236}">
                <a16:creationId xmlns:a16="http://schemas.microsoft.com/office/drawing/2014/main" id="{9A2B5ED8-76BF-AEFF-1767-73034A4FA51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86715180"/>
              </p:ext>
            </p:extLst>
          </p:nvPr>
        </p:nvGraphicFramePr>
        <p:xfrm>
          <a:off x="8822267" y="2880471"/>
          <a:ext cx="1944216" cy="10287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4216">
                  <a:extLst>
                    <a:ext uri="{9D8B030D-6E8A-4147-A177-3AD203B41FA5}">
                      <a16:colId xmlns:a16="http://schemas.microsoft.com/office/drawing/2014/main" val="3475151589"/>
                    </a:ext>
                  </a:extLst>
                </a:gridCol>
              </a:tblGrid>
              <a:tr h="245943">
                <a:tc>
                  <a:txBody>
                    <a:bodyPr/>
                    <a:lstStyle/>
                    <a:p>
                      <a:r>
                        <a:rPr lang="cy-GB" b="0" noProof="0" dirty="0">
                          <a:solidFill>
                            <a:schemeClr val="tx1"/>
                          </a:solidFill>
                        </a:rPr>
                        <a:t>archfarchnad.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77060144"/>
                  </a:ext>
                </a:extLst>
              </a:tr>
              <a:tr h="274320">
                <a:tc>
                  <a:txBody>
                    <a:bodyPr/>
                    <a:lstStyle/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</a:rPr>
                        <a:t>siop bapurau.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00997297"/>
                  </a:ext>
                </a:extLst>
              </a:tr>
              <a:tr h="296222">
                <a:tc>
                  <a:txBody>
                    <a:bodyPr/>
                    <a:lstStyle/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</a:rPr>
                        <a:t>popty.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85939787"/>
                  </a:ext>
                </a:extLst>
              </a:tr>
            </a:tbl>
          </a:graphicData>
        </a:graphic>
      </p:graphicFrame>
      <p:graphicFrame>
        <p:nvGraphicFramePr>
          <p:cNvPr id="22" name="Table 21">
            <a:extLst>
              <a:ext uri="{FF2B5EF4-FFF2-40B4-BE49-F238E27FC236}">
                <a16:creationId xmlns:a16="http://schemas.microsoft.com/office/drawing/2014/main" id="{3EBB1E23-501B-0225-9138-1F93468C05A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50395570"/>
              </p:ext>
            </p:extLst>
          </p:nvPr>
        </p:nvGraphicFramePr>
        <p:xfrm>
          <a:off x="9008533" y="5021734"/>
          <a:ext cx="1944216" cy="10287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4216">
                  <a:extLst>
                    <a:ext uri="{9D8B030D-6E8A-4147-A177-3AD203B41FA5}">
                      <a16:colId xmlns:a16="http://schemas.microsoft.com/office/drawing/2014/main" val="3475151589"/>
                    </a:ext>
                  </a:extLst>
                </a:gridCol>
              </a:tblGrid>
              <a:tr h="245943">
                <a:tc>
                  <a:txBody>
                    <a:bodyPr/>
                    <a:lstStyle/>
                    <a:p>
                      <a:r>
                        <a:rPr lang="cy-GB" b="0" noProof="0">
                          <a:solidFill>
                            <a:schemeClr val="tx1"/>
                          </a:solidFill>
                        </a:rPr>
                        <a:t>garej.</a:t>
                      </a:r>
                      <a:endParaRPr lang="cy-GB" b="0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77060144"/>
                  </a:ext>
                </a:extLst>
              </a:tr>
              <a:tr h="274320">
                <a:tc>
                  <a:txBody>
                    <a:bodyPr/>
                    <a:lstStyle/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</a:rPr>
                        <a:t>siop gornel.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00997297"/>
                  </a:ext>
                </a:extLst>
              </a:tr>
              <a:tr h="296222">
                <a:tc>
                  <a:txBody>
                    <a:bodyPr/>
                    <a:lstStyle/>
                    <a:p>
                      <a:r>
                        <a:rPr lang="cy-GB" noProof="0">
                          <a:solidFill>
                            <a:schemeClr val="tx1"/>
                          </a:solidFill>
                        </a:rPr>
                        <a:t>castell.</a:t>
                      </a:r>
                      <a:endParaRPr lang="cy-GB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8593978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31591190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895F047-D8AD-D0AF-5549-FF86B6DD2C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655EFFF-807C-2E4A-64F4-8A3B8DBAA9E2}"/>
              </a:ext>
            </a:extLst>
          </p:cNvPr>
          <p:cNvSpPr txBox="1"/>
          <p:nvPr/>
        </p:nvSpPr>
        <p:spPr>
          <a:xfrm>
            <a:off x="2277835" y="114422"/>
            <a:ext cx="9571265" cy="336656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y-GB" u="sng" noProof="0" dirty="0">
                <a:latin typeface="Comic Sans MS" panose="030F0702030302020204" pitchFamily="66" charset="0"/>
                <a:ea typeface="Times New Roman" panose="02020603050405020304" pitchFamily="18" charset="0"/>
              </a:rPr>
              <a:t>Tasg yn yr awyr agored.</a:t>
            </a:r>
          </a:p>
          <a:p>
            <a:pPr>
              <a:lnSpc>
                <a:spcPct val="150000"/>
              </a:lnSpc>
            </a:pPr>
            <a:r>
              <a:rPr lang="cy-GB" noProof="0" dirty="0">
                <a:latin typeface="Comic Sans MS" panose="030F0702030302020204" pitchFamily="66" charset="0"/>
                <a:ea typeface="Times New Roman" panose="02020603050405020304" pitchFamily="18" charset="0"/>
              </a:rPr>
              <a:t>Allech chi dynnu lluniau o bethau i gynrychioli’r geiriau isod?</a:t>
            </a:r>
          </a:p>
          <a:p>
            <a:pPr>
              <a:lnSpc>
                <a:spcPct val="150000"/>
              </a:lnSpc>
            </a:pPr>
            <a:r>
              <a:rPr lang="cy-GB" noProof="0" dirty="0">
                <a:latin typeface="Comic Sans MS" panose="030F0702030302020204" pitchFamily="66" charset="0"/>
                <a:ea typeface="Times New Roman" panose="02020603050405020304" pitchFamily="18" charset="0"/>
              </a:rPr>
              <a:t>Uwchlwythwch eich lluniau i Jit 5 ac y</a:t>
            </a:r>
            <a:r>
              <a:rPr lang="cy-GB" noProof="0" dirty="0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na, ewch </a:t>
            </a:r>
            <a:r>
              <a:rPr lang="cy-GB" noProof="0" dirty="0">
                <a:latin typeface="Comic Sans MS" panose="030F0702030302020204" pitchFamily="66" charset="0"/>
                <a:ea typeface="Times New Roman" panose="02020603050405020304" pitchFamily="18" charset="0"/>
              </a:rPr>
              <a:t>ati i greu brawddegau i gymharu dau beth, er enghraifft:</a:t>
            </a:r>
            <a:endParaRPr lang="cy-GB" noProof="0" dirty="0">
              <a:effectLst/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cy-GB" noProof="0" dirty="0">
                <a:latin typeface="Comic Sans MS" panose="030F0702030302020204" pitchFamily="66" charset="0"/>
                <a:ea typeface="Times New Roman" panose="02020603050405020304" pitchFamily="18" charset="0"/>
              </a:rPr>
              <a:t>Mae coeden yn drymach na charreg.</a:t>
            </a:r>
          </a:p>
          <a:p>
            <a:pPr>
              <a:lnSpc>
                <a:spcPct val="150000"/>
              </a:lnSpc>
            </a:pPr>
            <a:r>
              <a:rPr lang="cy-GB" noProof="0" dirty="0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Mae carreg yn ysgafnach na choeden.</a:t>
            </a:r>
            <a:endParaRPr lang="cy-GB" noProof="0" dirty="0"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cy-GB" noProof="0" dirty="0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Ysgrifennwch eich brawddegau ar Jit 5 gyda’ch brawddegau.</a:t>
            </a:r>
          </a:p>
          <a:p>
            <a:pPr>
              <a:lnSpc>
                <a:spcPct val="150000"/>
              </a:lnSpc>
            </a:pPr>
            <a:r>
              <a:rPr lang="cy-GB" noProof="0" dirty="0">
                <a:latin typeface="Comic Sans MS" panose="030F0702030302020204" pitchFamily="66" charset="0"/>
                <a:ea typeface="Times New Roman" panose="02020603050405020304" pitchFamily="18" charset="0"/>
              </a:rPr>
              <a:t>Defnyddiwch fat iaith i’ch helpu.</a:t>
            </a:r>
            <a:endParaRPr lang="cy-GB" noProof="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DCFB5F3-569B-DA3E-55DF-F031150E8C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74550" y="4654260"/>
            <a:ext cx="2191056" cy="207674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6F57530-1C97-9281-1A6A-9407DA39AD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0" y="32996"/>
            <a:ext cx="2132994" cy="2076740"/>
          </a:xfrm>
          <a:prstGeom prst="rect">
            <a:avLst/>
          </a:prstGeom>
        </p:spPr>
      </p:pic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B169B653-4B73-1077-5317-9E44666BDA8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89079972"/>
              </p:ext>
            </p:extLst>
          </p:nvPr>
        </p:nvGraphicFramePr>
        <p:xfrm>
          <a:off x="5545664" y="3449320"/>
          <a:ext cx="4064000" cy="2961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>
                  <a:extLst>
                    <a:ext uri="{9D8B030D-6E8A-4147-A177-3AD203B41FA5}">
                      <a16:colId xmlns:a16="http://schemas.microsoft.com/office/drawing/2014/main" val="3948104906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202874540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noProof="0" dirty="0">
                          <a:solidFill>
                            <a:schemeClr val="tx1"/>
                          </a:solidFill>
                        </a:rPr>
                        <a:t>caled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b="0" noProof="0" dirty="0">
                          <a:solidFill>
                            <a:schemeClr val="tx1"/>
                          </a:solidFill>
                        </a:rPr>
                        <a:t>yn galetach na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69470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noProof="0" dirty="0">
                          <a:solidFill>
                            <a:schemeClr val="tx1"/>
                          </a:solidFill>
                        </a:rPr>
                        <a:t>byr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</a:rPr>
                        <a:t>yn fyrrach na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13886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</a:rPr>
                        <a:t>uchel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</a:rPr>
                        <a:t>yn uwch na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949115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</a:rPr>
                        <a:t>byr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</a:rPr>
                        <a:t>yn fyrrach na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48256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</a:rPr>
                        <a:t>bach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</a:rPr>
                        <a:t>yn llai na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07064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</a:rPr>
                        <a:t>ysgafn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</a:rPr>
                        <a:t>yn ysgafnach na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184421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</a:rPr>
                        <a:t>garw (rough)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</a:rPr>
                        <a:t>yn fwy garw na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45927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noProof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noProof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04063979"/>
                  </a:ext>
                </a:extLst>
              </a:tr>
            </a:tbl>
          </a:graphicData>
        </a:graphic>
      </p:graphicFrame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CC8D460E-55A4-761B-3400-0D61C87E0AF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2575057"/>
              </p:ext>
            </p:extLst>
          </p:nvPr>
        </p:nvGraphicFramePr>
        <p:xfrm>
          <a:off x="828221" y="3449320"/>
          <a:ext cx="4064000" cy="2961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06386">
                  <a:extLst>
                    <a:ext uri="{9D8B030D-6E8A-4147-A177-3AD203B41FA5}">
                      <a16:colId xmlns:a16="http://schemas.microsoft.com/office/drawing/2014/main" val="3632717046"/>
                    </a:ext>
                  </a:extLst>
                </a:gridCol>
                <a:gridCol w="1957614">
                  <a:extLst>
                    <a:ext uri="{9D8B030D-6E8A-4147-A177-3AD203B41FA5}">
                      <a16:colId xmlns:a16="http://schemas.microsoft.com/office/drawing/2014/main" val="57012313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cy-GB" b="0" noProof="0" dirty="0">
                          <a:solidFill>
                            <a:schemeClr val="tx1"/>
                          </a:solidFill>
                        </a:rPr>
                        <a:t>meddal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b="0" noProof="0" dirty="0">
                          <a:solidFill>
                            <a:schemeClr val="tx1"/>
                          </a:solidFill>
                        </a:rPr>
                        <a:t>yn feddalach na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69470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</a:rPr>
                        <a:t>hir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</a:rPr>
                        <a:t>yn hirach na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13886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</a:rPr>
                        <a:t>isel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</a:rPr>
                        <a:t>yn is na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949115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</a:rPr>
                        <a:t>tal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</a:rPr>
                        <a:t>yn dalach na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48256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</a:rPr>
                        <a:t>mawr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</a:rPr>
                        <a:t>yn fwy na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07064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</a:rPr>
                        <a:t>trwm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</a:rPr>
                        <a:t>yn drymach na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184421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</a:rPr>
                        <a:t>llyfn (smooth)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</a:rPr>
                        <a:t>yn llyfnach na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45927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</a:rPr>
                        <a:t>lliwgar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</a:rPr>
                        <a:t>yn fwy lliwgar na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0406397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30257565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C4BBF91-AA0E-AE8C-33B8-E17AC2C02E30}"/>
              </a:ext>
            </a:extLst>
          </p:cNvPr>
          <p:cNvSpPr txBox="1"/>
          <p:nvPr/>
        </p:nvSpPr>
        <p:spPr>
          <a:xfrm>
            <a:off x="393490" y="324560"/>
            <a:ext cx="2921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Gêm Pwyntio</a:t>
            </a:r>
            <a:r>
              <a:rPr lang="cy-GB" sz="18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cy-GB" sz="1800" noProof="0" dirty="0">
              <a:latin typeface="Comic Sans MS" panose="030F0702030302020204" pitchFamily="66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7AC2588-F72D-D4C8-334D-D617C3928B54}"/>
              </a:ext>
            </a:extLst>
          </p:cNvPr>
          <p:cNvSpPr txBox="1"/>
          <p:nvPr/>
        </p:nvSpPr>
        <p:spPr>
          <a:xfrm>
            <a:off x="393490" y="872867"/>
            <a:ext cx="10960100" cy="511226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y-GB" noProof="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4D7D734-D359-C6BD-A023-D0A6A32348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36600" y="1295765"/>
            <a:ext cx="1852558" cy="1157849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F8E6696-2A87-FD87-E295-352912BB098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2816860" y="1242940"/>
            <a:ext cx="1664156" cy="1210674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5B058B0A-01A2-9821-1DED-EAED5D2BBC5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18398" y="1173288"/>
            <a:ext cx="2007241" cy="1280327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244172B2-2F1F-87A8-4198-B2A3560640B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0174" y="3429000"/>
            <a:ext cx="2057251" cy="1937067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4271B8DB-030A-103D-49C5-C787DE30951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878041" y="3123560"/>
            <a:ext cx="1664155" cy="2152549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26CB9F1B-3397-4418-F851-14B6A1ABD62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58167" y="1109508"/>
            <a:ext cx="1679946" cy="1376622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910F81CB-3265-5237-1E61-AA054F1373DD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42812" y="3451430"/>
            <a:ext cx="2298381" cy="1712294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0ADA4674-0735-78FC-C96F-52ABD11D7E5C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981105" y="3619266"/>
            <a:ext cx="2197765" cy="1376622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CAA7A867-08FD-D084-1926-127AD85B8769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161060" y="3506040"/>
            <a:ext cx="1856610" cy="1712294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31966A80-4859-9293-C686-52A48125B48B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387148" y="887377"/>
            <a:ext cx="2007241" cy="17800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5418115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2007AFD-E75F-D0B7-FEB2-237AC8C31A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BBCBFF1-BC48-2AF6-9A1D-42C105E3385B}"/>
              </a:ext>
            </a:extLst>
          </p:cNvPr>
          <p:cNvSpPr txBox="1"/>
          <p:nvPr/>
        </p:nvSpPr>
        <p:spPr>
          <a:xfrm>
            <a:off x="368300" y="323334"/>
            <a:ext cx="2921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8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Mat </a:t>
            </a:r>
            <a:r>
              <a:rPr lang="cy-GB" sz="1800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cy-GB" sz="18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aith - Awyr Agored </a:t>
            </a:r>
            <a:endParaRPr lang="cy-GB" sz="1800" noProof="0" dirty="0">
              <a:latin typeface="Comic Sans MS" panose="030F0702030302020204" pitchFamily="66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EBB6442-1917-B069-7680-8D9F607825E3}"/>
              </a:ext>
            </a:extLst>
          </p:cNvPr>
          <p:cNvSpPr txBox="1"/>
          <p:nvPr/>
        </p:nvSpPr>
        <p:spPr>
          <a:xfrm>
            <a:off x="393490" y="872867"/>
            <a:ext cx="10960100" cy="511226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y-GB" noProof="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25D0897-6139-5F33-6511-93DAD8F0A0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36600" y="1295766"/>
            <a:ext cx="1584960" cy="9906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EA61F55-3D6F-0F16-38B9-DD37368121E6}"/>
              </a:ext>
            </a:extLst>
          </p:cNvPr>
          <p:cNvSpPr txBox="1"/>
          <p:nvPr/>
        </p:nvSpPr>
        <p:spPr>
          <a:xfrm>
            <a:off x="863600" y="2667383"/>
            <a:ext cx="13906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coeden</a:t>
            </a:r>
            <a:endParaRPr lang="cy-GB" sz="2800" noProof="0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7DEDB95E-A006-F7E1-5C6F-3EAB1D63E26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2816860" y="1242940"/>
            <a:ext cx="1434262" cy="1043426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D2FEC1D5-B70E-C0A3-98FA-19CA8316103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18398" y="1173288"/>
            <a:ext cx="2007241" cy="1280327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F0D47B98-93F2-E078-1BC8-FAA7729C09F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26215" y="3490114"/>
            <a:ext cx="1652770" cy="1556216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17887438-A994-02E5-C056-21190A52DB4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876050" y="3325058"/>
            <a:ext cx="1497564" cy="1937067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3EB2409E-4C0E-F836-7A0C-8385B9BE588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58167" y="1109508"/>
            <a:ext cx="1679946" cy="1376622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7701993C-DF1E-460F-C732-39E42AD1E7D6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528168" y="3451429"/>
            <a:ext cx="2298381" cy="1712294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ABDD8FFD-736D-F465-33EB-5F12A117555D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981105" y="3619266"/>
            <a:ext cx="2197765" cy="1376622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80CDBBB5-094F-6C00-65BB-15E4F88ADDB5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279486" y="3506040"/>
            <a:ext cx="1738184" cy="1603073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44E83CB4-132D-5073-823B-FC35DDDA0879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387148" y="887377"/>
            <a:ext cx="2007241" cy="1780006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4C9E7824-115B-318A-2633-35832E3534F4}"/>
              </a:ext>
            </a:extLst>
          </p:cNvPr>
          <p:cNvSpPr txBox="1"/>
          <p:nvPr/>
        </p:nvSpPr>
        <p:spPr>
          <a:xfrm>
            <a:off x="3120674" y="2656392"/>
            <a:ext cx="13906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kern="100" noProof="0" dirty="0">
                <a:latin typeface="Comic Sans MS" panose="030F0702030302020204" pitchFamily="66" charset="0"/>
                <a:cs typeface="Times New Roman" panose="02020603050405020304" pitchFamily="18" charset="0"/>
              </a:rPr>
              <a:t>wal</a:t>
            </a:r>
            <a:endParaRPr lang="cy-GB" sz="2800" noProof="0"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C2E37ED6-A009-B458-F24D-21BDBD1CB245}"/>
              </a:ext>
            </a:extLst>
          </p:cNvPr>
          <p:cNvSpPr txBox="1"/>
          <p:nvPr/>
        </p:nvSpPr>
        <p:spPr>
          <a:xfrm>
            <a:off x="4635500" y="2667383"/>
            <a:ext cx="13906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carreg</a:t>
            </a:r>
            <a:endParaRPr lang="cy-GB" sz="2800" noProof="0" dirty="0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FFBCAC80-0099-5F9E-A13C-4D43D3C64AC3}"/>
              </a:ext>
            </a:extLst>
          </p:cNvPr>
          <p:cNvSpPr txBox="1"/>
          <p:nvPr/>
        </p:nvSpPr>
        <p:spPr>
          <a:xfrm>
            <a:off x="6892664" y="2656392"/>
            <a:ext cx="13906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gwair</a:t>
            </a:r>
            <a:endParaRPr lang="cy-GB" sz="2800" noProof="0" dirty="0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77BDD15-2A85-4948-375C-0945B6C11739}"/>
              </a:ext>
            </a:extLst>
          </p:cNvPr>
          <p:cNvSpPr txBox="1"/>
          <p:nvPr/>
        </p:nvSpPr>
        <p:spPr>
          <a:xfrm>
            <a:off x="9102815" y="2656392"/>
            <a:ext cx="13906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blodyn</a:t>
            </a:r>
            <a:endParaRPr lang="cy-GB" sz="2800" noProof="0" dirty="0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F00D321-1EB4-8D4E-842F-AD778870F964}"/>
              </a:ext>
            </a:extLst>
          </p:cNvPr>
          <p:cNvSpPr txBox="1"/>
          <p:nvPr/>
        </p:nvSpPr>
        <p:spPr>
          <a:xfrm>
            <a:off x="1324225" y="5137840"/>
            <a:ext cx="13906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kern="100" noProof="0" dirty="0">
                <a:latin typeface="Comic Sans MS" panose="030F0702030302020204" pitchFamily="66" charset="0"/>
                <a:cs typeface="Times New Roman" panose="02020603050405020304" pitchFamily="18" charset="0"/>
              </a:rPr>
              <a:t>pêl</a:t>
            </a:r>
            <a:endParaRPr lang="cy-GB" sz="2800" noProof="0" dirty="0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A9041754-4C8A-4B95-65D5-CC3A75AF77FE}"/>
              </a:ext>
            </a:extLst>
          </p:cNvPr>
          <p:cNvSpPr txBox="1"/>
          <p:nvPr/>
        </p:nvSpPr>
        <p:spPr>
          <a:xfrm>
            <a:off x="2982964" y="5180716"/>
            <a:ext cx="13906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kern="100" noProof="0" dirty="0">
                <a:latin typeface="Comic Sans MS" panose="030F0702030302020204" pitchFamily="66" charset="0"/>
                <a:cs typeface="Times New Roman" panose="02020603050405020304" pitchFamily="18" charset="0"/>
              </a:rPr>
              <a:t>bwced</a:t>
            </a:r>
            <a:endParaRPr lang="cy-GB" sz="2800" noProof="0" dirty="0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F918DF86-B27E-B188-AD24-8B5E65F2E95C}"/>
              </a:ext>
            </a:extLst>
          </p:cNvPr>
          <p:cNvSpPr txBox="1"/>
          <p:nvPr/>
        </p:nvSpPr>
        <p:spPr>
          <a:xfrm>
            <a:off x="7134359" y="5123454"/>
            <a:ext cx="13906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kern="100" noProof="0" dirty="0">
                <a:latin typeface="Comic Sans MS" panose="030F0702030302020204" pitchFamily="66" charset="0"/>
                <a:cs typeface="Times New Roman" panose="02020603050405020304" pitchFamily="18" charset="0"/>
              </a:rPr>
              <a:t>brigyn</a:t>
            </a:r>
            <a:endParaRPr lang="cy-GB" sz="2800" noProof="0" dirty="0"/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2F878B34-7EB7-531C-E469-17DAE7321F8F}"/>
              </a:ext>
            </a:extLst>
          </p:cNvPr>
          <p:cNvSpPr txBox="1"/>
          <p:nvPr/>
        </p:nvSpPr>
        <p:spPr>
          <a:xfrm>
            <a:off x="4850519" y="5145961"/>
            <a:ext cx="13906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kern="100" noProof="0" dirty="0">
                <a:latin typeface="Comic Sans MS" panose="030F0702030302020204" pitchFamily="66" charset="0"/>
                <a:cs typeface="Times New Roman" panose="02020603050405020304" pitchFamily="18" charset="0"/>
              </a:rPr>
              <a:t>deilen</a:t>
            </a:r>
            <a:endParaRPr lang="cy-GB" sz="2800" noProof="0" dirty="0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4CE6A5D0-B5DB-7EBA-DBA4-B822BEA05938}"/>
              </a:ext>
            </a:extLst>
          </p:cNvPr>
          <p:cNvSpPr txBox="1"/>
          <p:nvPr/>
        </p:nvSpPr>
        <p:spPr>
          <a:xfrm>
            <a:off x="9397790" y="5109113"/>
            <a:ext cx="13906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kern="100" noProof="0" dirty="0">
                <a:latin typeface="Comic Sans MS" panose="030F0702030302020204" pitchFamily="66" charset="0"/>
                <a:cs typeface="Times New Roman" panose="02020603050405020304" pitchFamily="18" charset="0"/>
              </a:rPr>
              <a:t>pluen</a:t>
            </a:r>
            <a:endParaRPr lang="cy-GB" sz="2800" noProof="0" dirty="0"/>
          </a:p>
        </p:txBody>
      </p:sp>
    </p:spTree>
    <p:extLst>
      <p:ext uri="{BB962C8B-B14F-4D97-AF65-F5344CB8AC3E}">
        <p14:creationId xmlns:p14="http://schemas.microsoft.com/office/powerpoint/2010/main" val="3978686888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1385CDB-9FE6-128D-AC48-28EF93BF5D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2B8C32D-E704-6C39-10B5-C7D02E563BB5}"/>
              </a:ext>
            </a:extLst>
          </p:cNvPr>
          <p:cNvSpPr txBox="1"/>
          <p:nvPr/>
        </p:nvSpPr>
        <p:spPr>
          <a:xfrm>
            <a:off x="7835900" y="323334"/>
            <a:ext cx="3454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noProof="0" dirty="0">
                <a:latin typeface="Comic Sans MS" panose="030F0702030302020204" pitchFamily="66" charset="0"/>
              </a:rPr>
              <a:t>Mae ____ yn ____ na _____.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08BD575-2BB1-8984-84EC-E485C924D14D}"/>
              </a:ext>
            </a:extLst>
          </p:cNvPr>
          <p:cNvSpPr txBox="1"/>
          <p:nvPr/>
        </p:nvSpPr>
        <p:spPr>
          <a:xfrm>
            <a:off x="558802" y="323334"/>
            <a:ext cx="2921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8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Mat </a:t>
            </a:r>
            <a:r>
              <a:rPr lang="cy-GB" sz="1800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cy-GB" sz="18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aith - Awyr Agored </a:t>
            </a:r>
            <a:endParaRPr lang="cy-GB" sz="1800" noProof="0" dirty="0">
              <a:latin typeface="Comic Sans MS" panose="030F0702030302020204" pitchFamily="66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4D0CCA4-140E-8A89-F332-932FDEAE527F}"/>
              </a:ext>
            </a:extLst>
          </p:cNvPr>
          <p:cNvSpPr txBox="1"/>
          <p:nvPr/>
        </p:nvSpPr>
        <p:spPr>
          <a:xfrm>
            <a:off x="3860800" y="323334"/>
            <a:ext cx="2921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Cymharwch dau peth</a:t>
            </a:r>
            <a:r>
              <a:rPr lang="cy-GB" sz="18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cy-GB" sz="1800" noProof="0" dirty="0">
              <a:latin typeface="Comic Sans MS" panose="030F0702030302020204" pitchFamily="66" charset="0"/>
            </a:endParaRP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DBA82208-BB0D-16B8-9C1D-F4CC5C2181A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93740739"/>
              </p:ext>
            </p:extLst>
          </p:nvPr>
        </p:nvGraphicFramePr>
        <p:xfrm>
          <a:off x="539751" y="833966"/>
          <a:ext cx="11112498" cy="54779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52083">
                  <a:extLst>
                    <a:ext uri="{9D8B030D-6E8A-4147-A177-3AD203B41FA5}">
                      <a16:colId xmlns:a16="http://schemas.microsoft.com/office/drawing/2014/main" val="4021707126"/>
                    </a:ext>
                  </a:extLst>
                </a:gridCol>
                <a:gridCol w="1852083">
                  <a:extLst>
                    <a:ext uri="{9D8B030D-6E8A-4147-A177-3AD203B41FA5}">
                      <a16:colId xmlns:a16="http://schemas.microsoft.com/office/drawing/2014/main" val="2373543046"/>
                    </a:ext>
                  </a:extLst>
                </a:gridCol>
                <a:gridCol w="1852083">
                  <a:extLst>
                    <a:ext uri="{9D8B030D-6E8A-4147-A177-3AD203B41FA5}">
                      <a16:colId xmlns:a16="http://schemas.microsoft.com/office/drawing/2014/main" val="3435846233"/>
                    </a:ext>
                  </a:extLst>
                </a:gridCol>
                <a:gridCol w="1852083">
                  <a:extLst>
                    <a:ext uri="{9D8B030D-6E8A-4147-A177-3AD203B41FA5}">
                      <a16:colId xmlns:a16="http://schemas.microsoft.com/office/drawing/2014/main" val="1721799747"/>
                    </a:ext>
                  </a:extLst>
                </a:gridCol>
                <a:gridCol w="1852083">
                  <a:extLst>
                    <a:ext uri="{9D8B030D-6E8A-4147-A177-3AD203B41FA5}">
                      <a16:colId xmlns:a16="http://schemas.microsoft.com/office/drawing/2014/main" val="3960494662"/>
                    </a:ext>
                  </a:extLst>
                </a:gridCol>
                <a:gridCol w="1852083">
                  <a:extLst>
                    <a:ext uri="{9D8B030D-6E8A-4147-A177-3AD203B41FA5}">
                      <a16:colId xmlns:a16="http://schemas.microsoft.com/office/drawing/2014/main" val="2657358716"/>
                    </a:ext>
                  </a:extLst>
                </a:gridCol>
              </a:tblGrid>
              <a:tr h="5477934">
                <a:tc>
                  <a:txBody>
                    <a:bodyPr/>
                    <a:lstStyle/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Mae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yn </a:t>
                      </a:r>
                    </a:p>
                    <a:p>
                      <a:endParaRPr lang="cy-GB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f</a:t>
                      </a:r>
                      <a:r>
                        <a:rPr lang="cy-GB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wy</a:t>
                      </a:r>
                    </a:p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llai</a:t>
                      </a:r>
                    </a:p>
                    <a:p>
                      <a:r>
                        <a:rPr lang="cy-GB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f</a:t>
                      </a:r>
                      <a:r>
                        <a:rPr lang="cy-GB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eddalach</a:t>
                      </a:r>
                    </a:p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galetach</a:t>
                      </a:r>
                    </a:p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hirach</a:t>
                      </a:r>
                    </a:p>
                    <a:p>
                      <a:r>
                        <a:rPr lang="cy-GB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f</a:t>
                      </a:r>
                      <a:r>
                        <a:rPr lang="cy-GB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yrrach</a:t>
                      </a:r>
                    </a:p>
                    <a:p>
                      <a:r>
                        <a:rPr lang="cy-GB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d</a:t>
                      </a:r>
                      <a:r>
                        <a:rPr lang="cy-GB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rymach</a:t>
                      </a:r>
                    </a:p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ysgafnach</a:t>
                      </a:r>
                    </a:p>
                    <a:p>
                      <a:endParaRPr lang="cy-GB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na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54042314"/>
                  </a:ext>
                </a:extLst>
              </a:tr>
            </a:tbl>
          </a:graphicData>
        </a:graphic>
      </p:graphicFrame>
      <p:pic>
        <p:nvPicPr>
          <p:cNvPr id="11" name="Picture 10">
            <a:extLst>
              <a:ext uri="{FF2B5EF4-FFF2-40B4-BE49-F238E27FC236}">
                <a16:creationId xmlns:a16="http://schemas.microsoft.com/office/drawing/2014/main" id="{89A20CE5-89E1-8C99-0FC3-4A4A2FA26D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529468" y="965566"/>
            <a:ext cx="1593696" cy="99606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61B1CA4-979C-A52E-D398-ACA9A880431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0111942" y="906322"/>
            <a:ext cx="1140097" cy="82942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6E78759-2023-6C4C-0280-63458CA33B1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21496" y="1997029"/>
            <a:ext cx="1200905" cy="106495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BD13AE7B-5BD7-972D-3D37-43A5549FD41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78478" y="5255221"/>
            <a:ext cx="1097446" cy="70001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DA32D76A-A43E-1348-B9F5-1BF939DB2D6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792432" y="3149826"/>
            <a:ext cx="1083492" cy="1020195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C36A594B-65E4-CB17-2B12-5915D093D11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313633" y="3114114"/>
            <a:ext cx="833109" cy="1077608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E4D71197-D770-87E3-F9A0-5A747FB9E516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165002" y="2026221"/>
            <a:ext cx="1048280" cy="8590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A60AE20-5543-07B3-516F-C164F370183A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0111942" y="4383090"/>
            <a:ext cx="1192569" cy="888464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458BB86B-35AF-371D-2C20-A72D66D7159C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0194791" y="5224167"/>
            <a:ext cx="1187783" cy="743996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59F66275-A3FC-1DD9-1BBF-4D51D3E1794B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176708">
            <a:off x="2734211" y="4249353"/>
            <a:ext cx="1024184" cy="944573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FD39D2A4-2089-A886-2E09-3ED9EC4248D7}"/>
              </a:ext>
            </a:extLst>
          </p:cNvPr>
          <p:cNvSpPr txBox="1"/>
          <p:nvPr/>
        </p:nvSpPr>
        <p:spPr>
          <a:xfrm>
            <a:off x="2769100" y="1879156"/>
            <a:ext cx="1390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coeden</a:t>
            </a:r>
            <a:endParaRPr lang="cy-GB" b="1" noProof="0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74D3616E-E202-6199-E00A-E9C464F095A3}"/>
              </a:ext>
            </a:extLst>
          </p:cNvPr>
          <p:cNvSpPr txBox="1"/>
          <p:nvPr/>
        </p:nvSpPr>
        <p:spPr>
          <a:xfrm>
            <a:off x="10390359" y="1692377"/>
            <a:ext cx="1390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kern="100" noProof="0" dirty="0">
                <a:latin typeface="Comic Sans MS" panose="030F0702030302020204" pitchFamily="66" charset="0"/>
                <a:cs typeface="Times New Roman" panose="02020603050405020304" pitchFamily="18" charset="0"/>
              </a:rPr>
              <a:t>wal</a:t>
            </a:r>
            <a:endParaRPr lang="cy-GB" b="1" noProof="0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52ADD1DB-A83B-E67C-1476-465510FEC165}"/>
              </a:ext>
            </a:extLst>
          </p:cNvPr>
          <p:cNvSpPr txBox="1"/>
          <p:nvPr/>
        </p:nvSpPr>
        <p:spPr>
          <a:xfrm>
            <a:off x="2848143" y="2854759"/>
            <a:ext cx="1390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carreg</a:t>
            </a:r>
            <a:endParaRPr lang="cy-GB" b="1" noProof="0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E79431AF-025B-9CC3-B7A0-5DA159B9A719}"/>
              </a:ext>
            </a:extLst>
          </p:cNvPr>
          <p:cNvSpPr txBox="1"/>
          <p:nvPr/>
        </p:nvSpPr>
        <p:spPr>
          <a:xfrm>
            <a:off x="2900370" y="5913749"/>
            <a:ext cx="1390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gwair</a:t>
            </a:r>
            <a:endParaRPr lang="cy-GB" b="1" noProof="0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FDE3CD80-CF1C-ADF9-30C3-CB7583778982}"/>
              </a:ext>
            </a:extLst>
          </p:cNvPr>
          <p:cNvSpPr txBox="1"/>
          <p:nvPr/>
        </p:nvSpPr>
        <p:spPr>
          <a:xfrm>
            <a:off x="10313633" y="2814841"/>
            <a:ext cx="1390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blodyn</a:t>
            </a:r>
            <a:endParaRPr lang="cy-GB" b="1" noProof="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AAA3260-D6D1-11A6-2A80-F3D39F4495C0}"/>
              </a:ext>
            </a:extLst>
          </p:cNvPr>
          <p:cNvSpPr txBox="1"/>
          <p:nvPr/>
        </p:nvSpPr>
        <p:spPr>
          <a:xfrm>
            <a:off x="2995772" y="4136376"/>
            <a:ext cx="1390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kern="100" noProof="0" dirty="0">
                <a:latin typeface="Comic Sans MS" panose="030F0702030302020204" pitchFamily="66" charset="0"/>
                <a:cs typeface="Times New Roman" panose="02020603050405020304" pitchFamily="18" charset="0"/>
              </a:rPr>
              <a:t>pêl</a:t>
            </a:r>
            <a:endParaRPr lang="cy-GB" b="1" noProof="0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13C328DC-61D7-7955-29F7-9517F4C917E7}"/>
              </a:ext>
            </a:extLst>
          </p:cNvPr>
          <p:cNvSpPr txBox="1"/>
          <p:nvPr/>
        </p:nvSpPr>
        <p:spPr>
          <a:xfrm>
            <a:off x="10325979" y="4148356"/>
            <a:ext cx="1390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kern="100" noProof="0" dirty="0">
                <a:latin typeface="Comic Sans MS" panose="030F0702030302020204" pitchFamily="66" charset="0"/>
                <a:cs typeface="Times New Roman" panose="02020603050405020304" pitchFamily="18" charset="0"/>
              </a:rPr>
              <a:t>bwced</a:t>
            </a:r>
            <a:endParaRPr lang="cy-GB" b="1" noProof="0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96FF045F-DCC3-CC40-32E1-1EF0E17782E1}"/>
              </a:ext>
            </a:extLst>
          </p:cNvPr>
          <p:cNvSpPr txBox="1"/>
          <p:nvPr/>
        </p:nvSpPr>
        <p:spPr>
          <a:xfrm>
            <a:off x="10261599" y="5903141"/>
            <a:ext cx="1390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kern="100" noProof="0" dirty="0">
                <a:latin typeface="Comic Sans MS" panose="030F0702030302020204" pitchFamily="66" charset="0"/>
                <a:cs typeface="Times New Roman" panose="02020603050405020304" pitchFamily="18" charset="0"/>
              </a:rPr>
              <a:t>brigyn</a:t>
            </a:r>
            <a:endParaRPr lang="cy-GB" b="1" noProof="0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137D79AA-DC8A-1F1C-3165-20FF5A1511BE}"/>
              </a:ext>
            </a:extLst>
          </p:cNvPr>
          <p:cNvSpPr txBox="1"/>
          <p:nvPr/>
        </p:nvSpPr>
        <p:spPr>
          <a:xfrm>
            <a:off x="10205881" y="5165623"/>
            <a:ext cx="1390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kern="100" noProof="0" dirty="0">
                <a:latin typeface="Comic Sans MS" panose="030F0702030302020204" pitchFamily="66" charset="0"/>
                <a:cs typeface="Times New Roman" panose="02020603050405020304" pitchFamily="18" charset="0"/>
              </a:rPr>
              <a:t>deilen</a:t>
            </a:r>
            <a:endParaRPr lang="cy-GB" b="1" noProof="0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A58B46E9-7193-1755-0E71-9CB49D525765}"/>
              </a:ext>
            </a:extLst>
          </p:cNvPr>
          <p:cNvSpPr txBox="1"/>
          <p:nvPr/>
        </p:nvSpPr>
        <p:spPr>
          <a:xfrm>
            <a:off x="2910672" y="4884041"/>
            <a:ext cx="1390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kern="100" noProof="0" dirty="0">
                <a:latin typeface="Comic Sans MS" panose="030F0702030302020204" pitchFamily="66" charset="0"/>
                <a:cs typeface="Times New Roman" panose="02020603050405020304" pitchFamily="18" charset="0"/>
              </a:rPr>
              <a:t>pluen</a:t>
            </a:r>
            <a:endParaRPr lang="cy-GB" b="1" noProof="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2412878-C9C8-0D32-C4A8-047DF1BD9A7A}"/>
              </a:ext>
            </a:extLst>
          </p:cNvPr>
          <p:cNvSpPr txBox="1"/>
          <p:nvPr/>
        </p:nvSpPr>
        <p:spPr>
          <a:xfrm>
            <a:off x="73453" y="154057"/>
            <a:ext cx="4154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4000" noProof="0" dirty="0">
                <a:latin typeface="Comic Sans MS" panose="030F0702030302020204" pitchFamily="66" charset="0"/>
              </a:rPr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3850574059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A5D2CEB-A8F7-F2B8-ED37-9F1F466613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4F49939-FF0F-8258-081C-F3F02D3E9D03}"/>
              </a:ext>
            </a:extLst>
          </p:cNvPr>
          <p:cNvSpPr txBox="1"/>
          <p:nvPr/>
        </p:nvSpPr>
        <p:spPr>
          <a:xfrm>
            <a:off x="7835900" y="323334"/>
            <a:ext cx="3454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noProof="0" dirty="0">
                <a:latin typeface="Comic Sans MS" panose="030F0702030302020204" pitchFamily="66" charset="0"/>
              </a:rPr>
              <a:t>Mae ____ yn ____ na _____.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3CF81AE-E105-63F9-1FD1-D05C268378E4}"/>
              </a:ext>
            </a:extLst>
          </p:cNvPr>
          <p:cNvSpPr txBox="1"/>
          <p:nvPr/>
        </p:nvSpPr>
        <p:spPr>
          <a:xfrm>
            <a:off x="539751" y="323334"/>
            <a:ext cx="2921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8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Mat </a:t>
            </a:r>
            <a:r>
              <a:rPr lang="cy-GB" sz="1800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cy-GB" sz="18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aith - Awyr Agored </a:t>
            </a:r>
            <a:endParaRPr lang="cy-GB" sz="1800" noProof="0" dirty="0">
              <a:latin typeface="Comic Sans MS" panose="030F0702030302020204" pitchFamily="66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55B7202-415A-46A1-EA1E-8DAA5B76C535}"/>
              </a:ext>
            </a:extLst>
          </p:cNvPr>
          <p:cNvSpPr txBox="1"/>
          <p:nvPr/>
        </p:nvSpPr>
        <p:spPr>
          <a:xfrm>
            <a:off x="3860800" y="323334"/>
            <a:ext cx="2921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Cymharwch dau peth</a:t>
            </a:r>
            <a:r>
              <a:rPr lang="cy-GB" sz="18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cy-GB" sz="1800" noProof="0" dirty="0">
              <a:latin typeface="Comic Sans MS" panose="030F0702030302020204" pitchFamily="66" charset="0"/>
            </a:endParaRP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F331D18C-62C7-7F6F-981A-B50171340B2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11926461"/>
              </p:ext>
            </p:extLst>
          </p:nvPr>
        </p:nvGraphicFramePr>
        <p:xfrm>
          <a:off x="539751" y="833966"/>
          <a:ext cx="11112498" cy="54779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52083">
                  <a:extLst>
                    <a:ext uri="{9D8B030D-6E8A-4147-A177-3AD203B41FA5}">
                      <a16:colId xmlns:a16="http://schemas.microsoft.com/office/drawing/2014/main" val="4021707126"/>
                    </a:ext>
                  </a:extLst>
                </a:gridCol>
                <a:gridCol w="1852083">
                  <a:extLst>
                    <a:ext uri="{9D8B030D-6E8A-4147-A177-3AD203B41FA5}">
                      <a16:colId xmlns:a16="http://schemas.microsoft.com/office/drawing/2014/main" val="2373543046"/>
                    </a:ext>
                  </a:extLst>
                </a:gridCol>
                <a:gridCol w="1852083">
                  <a:extLst>
                    <a:ext uri="{9D8B030D-6E8A-4147-A177-3AD203B41FA5}">
                      <a16:colId xmlns:a16="http://schemas.microsoft.com/office/drawing/2014/main" val="3435846233"/>
                    </a:ext>
                  </a:extLst>
                </a:gridCol>
                <a:gridCol w="1852083">
                  <a:extLst>
                    <a:ext uri="{9D8B030D-6E8A-4147-A177-3AD203B41FA5}">
                      <a16:colId xmlns:a16="http://schemas.microsoft.com/office/drawing/2014/main" val="1721799747"/>
                    </a:ext>
                  </a:extLst>
                </a:gridCol>
                <a:gridCol w="1852083">
                  <a:extLst>
                    <a:ext uri="{9D8B030D-6E8A-4147-A177-3AD203B41FA5}">
                      <a16:colId xmlns:a16="http://schemas.microsoft.com/office/drawing/2014/main" val="3960494662"/>
                    </a:ext>
                  </a:extLst>
                </a:gridCol>
                <a:gridCol w="1852083">
                  <a:extLst>
                    <a:ext uri="{9D8B030D-6E8A-4147-A177-3AD203B41FA5}">
                      <a16:colId xmlns:a16="http://schemas.microsoft.com/office/drawing/2014/main" val="2657358716"/>
                    </a:ext>
                  </a:extLst>
                </a:gridCol>
              </a:tblGrid>
              <a:tr h="5477934">
                <a:tc>
                  <a:txBody>
                    <a:bodyPr/>
                    <a:lstStyle/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Mae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yn </a:t>
                      </a:r>
                    </a:p>
                    <a:p>
                      <a:endParaRPr lang="cy-GB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f</a:t>
                      </a:r>
                      <a:r>
                        <a:rPr lang="cy-GB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wy</a:t>
                      </a:r>
                    </a:p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llai</a:t>
                      </a:r>
                    </a:p>
                    <a:p>
                      <a:r>
                        <a:rPr lang="cy-GB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f</a:t>
                      </a:r>
                      <a:r>
                        <a:rPr lang="cy-GB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eddalach</a:t>
                      </a:r>
                    </a:p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galetach</a:t>
                      </a:r>
                    </a:p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hirach</a:t>
                      </a:r>
                    </a:p>
                    <a:p>
                      <a:r>
                        <a:rPr lang="cy-GB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f</a:t>
                      </a:r>
                      <a:r>
                        <a:rPr lang="cy-GB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yrrach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d</a:t>
                      </a:r>
                      <a:r>
                        <a:rPr lang="cy-GB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alach</a:t>
                      </a:r>
                    </a:p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is</a:t>
                      </a:r>
                    </a:p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uwch</a:t>
                      </a:r>
                    </a:p>
                    <a:p>
                      <a:r>
                        <a:rPr lang="cy-GB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d</a:t>
                      </a:r>
                      <a:r>
                        <a:rPr lang="cy-GB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rymach</a:t>
                      </a:r>
                    </a:p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ysgafnach</a:t>
                      </a:r>
                    </a:p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llyfnach</a:t>
                      </a:r>
                    </a:p>
                    <a:p>
                      <a:r>
                        <a:rPr lang="cy-GB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f</a:t>
                      </a:r>
                      <a:r>
                        <a:rPr lang="cy-GB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wy garw</a:t>
                      </a:r>
                    </a:p>
                    <a:p>
                      <a:r>
                        <a:rPr lang="cy-GB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f</a:t>
                      </a:r>
                      <a:r>
                        <a:rPr lang="cy-GB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wy lliwgar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na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54042314"/>
                  </a:ext>
                </a:extLst>
              </a:tr>
            </a:tbl>
          </a:graphicData>
        </a:graphic>
      </p:graphicFrame>
      <p:pic>
        <p:nvPicPr>
          <p:cNvPr id="11" name="Picture 10">
            <a:extLst>
              <a:ext uri="{FF2B5EF4-FFF2-40B4-BE49-F238E27FC236}">
                <a16:creationId xmlns:a16="http://schemas.microsoft.com/office/drawing/2014/main" id="{BEDA98D3-4CF4-402C-D1EA-695E97B8B3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529468" y="965566"/>
            <a:ext cx="1593696" cy="99606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93CBD3D-66FD-00E4-6456-9746C35D1F7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0111942" y="906322"/>
            <a:ext cx="1140097" cy="82942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620B4BB-041B-56EF-0E0B-88618B287FB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21496" y="1997029"/>
            <a:ext cx="1200905" cy="106495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355EE206-E977-211F-FFAD-5ACA758E72A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78478" y="5255221"/>
            <a:ext cx="1097446" cy="70001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7053DEA9-91A5-9365-59A0-920011AEAB1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792432" y="3149826"/>
            <a:ext cx="1083492" cy="1020195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C2CE3AB9-CBE8-D384-0C96-F3C799A70D8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313633" y="3114114"/>
            <a:ext cx="833109" cy="1077608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038225DB-51F5-0C97-054A-07C1440BDD8F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165002" y="2026221"/>
            <a:ext cx="1048280" cy="8590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4C46C87C-B6B7-CCF4-CB0C-B5CED30B2F90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0111942" y="4383090"/>
            <a:ext cx="1192569" cy="888464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FE38F432-3A11-1219-22CD-E8FDD21A5211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0194791" y="5224167"/>
            <a:ext cx="1187783" cy="743996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09F27564-93FB-2E00-7DD3-1173BA3C9D68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176708">
            <a:off x="2734211" y="4249353"/>
            <a:ext cx="1024184" cy="944573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357A42B6-A59C-9202-66EA-3A55E33DF245}"/>
              </a:ext>
            </a:extLst>
          </p:cNvPr>
          <p:cNvSpPr txBox="1"/>
          <p:nvPr/>
        </p:nvSpPr>
        <p:spPr>
          <a:xfrm>
            <a:off x="2769100" y="1879156"/>
            <a:ext cx="1390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coeden</a:t>
            </a:r>
            <a:endParaRPr lang="cy-GB" b="1" noProof="0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D988180-31D6-C9C0-C1C4-C209FC93C2AC}"/>
              </a:ext>
            </a:extLst>
          </p:cNvPr>
          <p:cNvSpPr txBox="1"/>
          <p:nvPr/>
        </p:nvSpPr>
        <p:spPr>
          <a:xfrm>
            <a:off x="10390359" y="1692377"/>
            <a:ext cx="1390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kern="100" noProof="0" dirty="0">
                <a:latin typeface="Comic Sans MS" panose="030F0702030302020204" pitchFamily="66" charset="0"/>
                <a:cs typeface="Times New Roman" panose="02020603050405020304" pitchFamily="18" charset="0"/>
              </a:rPr>
              <a:t>wal</a:t>
            </a:r>
            <a:endParaRPr lang="cy-GB" b="1" noProof="0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2C06D36-5B5B-F3F1-937B-96AF73C3E019}"/>
              </a:ext>
            </a:extLst>
          </p:cNvPr>
          <p:cNvSpPr txBox="1"/>
          <p:nvPr/>
        </p:nvSpPr>
        <p:spPr>
          <a:xfrm>
            <a:off x="2848143" y="2854759"/>
            <a:ext cx="1390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carreg</a:t>
            </a:r>
            <a:endParaRPr lang="cy-GB" b="1" noProof="0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E8AEC49D-843A-141F-E465-EDCEAEF4EAC1}"/>
              </a:ext>
            </a:extLst>
          </p:cNvPr>
          <p:cNvSpPr txBox="1"/>
          <p:nvPr/>
        </p:nvSpPr>
        <p:spPr>
          <a:xfrm>
            <a:off x="2900370" y="5913749"/>
            <a:ext cx="1390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gwair</a:t>
            </a:r>
            <a:endParaRPr lang="cy-GB" b="1" noProof="0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49635972-CA11-EC48-9C9C-4F4E9A28B664}"/>
              </a:ext>
            </a:extLst>
          </p:cNvPr>
          <p:cNvSpPr txBox="1"/>
          <p:nvPr/>
        </p:nvSpPr>
        <p:spPr>
          <a:xfrm>
            <a:off x="10313633" y="2814841"/>
            <a:ext cx="1390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blodyn</a:t>
            </a:r>
            <a:endParaRPr lang="cy-GB" b="1" noProof="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0C877A2C-BF71-D3D1-EA16-D728240593E3}"/>
              </a:ext>
            </a:extLst>
          </p:cNvPr>
          <p:cNvSpPr txBox="1"/>
          <p:nvPr/>
        </p:nvSpPr>
        <p:spPr>
          <a:xfrm>
            <a:off x="2995772" y="4136376"/>
            <a:ext cx="1390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kern="100" noProof="0" dirty="0">
                <a:latin typeface="Comic Sans MS" panose="030F0702030302020204" pitchFamily="66" charset="0"/>
                <a:cs typeface="Times New Roman" panose="02020603050405020304" pitchFamily="18" charset="0"/>
              </a:rPr>
              <a:t>pêl</a:t>
            </a:r>
            <a:endParaRPr lang="cy-GB" b="1" noProof="0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2F9ED887-1C26-F405-6845-7B99FFE70A11}"/>
              </a:ext>
            </a:extLst>
          </p:cNvPr>
          <p:cNvSpPr txBox="1"/>
          <p:nvPr/>
        </p:nvSpPr>
        <p:spPr>
          <a:xfrm>
            <a:off x="10325979" y="4148356"/>
            <a:ext cx="1390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kern="100" noProof="0" dirty="0">
                <a:latin typeface="Comic Sans MS" panose="030F0702030302020204" pitchFamily="66" charset="0"/>
                <a:cs typeface="Times New Roman" panose="02020603050405020304" pitchFamily="18" charset="0"/>
              </a:rPr>
              <a:t>bwced</a:t>
            </a:r>
            <a:endParaRPr lang="cy-GB" b="1" noProof="0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10D196AA-1644-2032-7BA6-89BCFDA84DB1}"/>
              </a:ext>
            </a:extLst>
          </p:cNvPr>
          <p:cNvSpPr txBox="1"/>
          <p:nvPr/>
        </p:nvSpPr>
        <p:spPr>
          <a:xfrm>
            <a:off x="10261599" y="5903141"/>
            <a:ext cx="1390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kern="100" noProof="0" dirty="0">
                <a:latin typeface="Comic Sans MS" panose="030F0702030302020204" pitchFamily="66" charset="0"/>
                <a:cs typeface="Times New Roman" panose="02020603050405020304" pitchFamily="18" charset="0"/>
              </a:rPr>
              <a:t>brigyn</a:t>
            </a:r>
            <a:endParaRPr lang="cy-GB" b="1" noProof="0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2F59EAAC-14C5-650C-6B9B-7CE388A6A6D4}"/>
              </a:ext>
            </a:extLst>
          </p:cNvPr>
          <p:cNvSpPr txBox="1"/>
          <p:nvPr/>
        </p:nvSpPr>
        <p:spPr>
          <a:xfrm>
            <a:off x="10205881" y="5165623"/>
            <a:ext cx="1390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kern="100" noProof="0" dirty="0">
                <a:latin typeface="Comic Sans MS" panose="030F0702030302020204" pitchFamily="66" charset="0"/>
                <a:cs typeface="Times New Roman" panose="02020603050405020304" pitchFamily="18" charset="0"/>
              </a:rPr>
              <a:t>deilen</a:t>
            </a:r>
            <a:endParaRPr lang="cy-GB" b="1" noProof="0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87448E6F-18DA-2165-FFDB-821B75983F38}"/>
              </a:ext>
            </a:extLst>
          </p:cNvPr>
          <p:cNvSpPr txBox="1"/>
          <p:nvPr/>
        </p:nvSpPr>
        <p:spPr>
          <a:xfrm>
            <a:off x="2910672" y="4884041"/>
            <a:ext cx="1390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kern="100" noProof="0" dirty="0">
                <a:latin typeface="Comic Sans MS" panose="030F0702030302020204" pitchFamily="66" charset="0"/>
                <a:cs typeface="Times New Roman" panose="02020603050405020304" pitchFamily="18" charset="0"/>
              </a:rPr>
              <a:t>pluen</a:t>
            </a:r>
            <a:endParaRPr lang="cy-GB" b="1" noProof="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7180901-10ED-83D0-03CF-356594345956}"/>
              </a:ext>
            </a:extLst>
          </p:cNvPr>
          <p:cNvSpPr txBox="1"/>
          <p:nvPr/>
        </p:nvSpPr>
        <p:spPr>
          <a:xfrm>
            <a:off x="72219" y="134546"/>
            <a:ext cx="4972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4000" noProof="0" dirty="0">
                <a:latin typeface="Comic Sans MS" panose="030F0702030302020204" pitchFamily="66" charset="0"/>
              </a:rPr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2278464455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DF24766-E229-082D-EB44-A31F8A91F0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73FC03A-E112-18D8-EBA1-6D26FEF99A73}"/>
              </a:ext>
            </a:extLst>
          </p:cNvPr>
          <p:cNvSpPr txBox="1"/>
          <p:nvPr/>
        </p:nvSpPr>
        <p:spPr>
          <a:xfrm>
            <a:off x="7835900" y="323334"/>
            <a:ext cx="3454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noProof="0" dirty="0">
                <a:latin typeface="Comic Sans MS" panose="030F0702030302020204" pitchFamily="66" charset="0"/>
              </a:rPr>
              <a:t>Mae ____ yn ____ na _____.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39308EB-C2E7-A4E8-2EAB-F0CF9DEE4355}"/>
              </a:ext>
            </a:extLst>
          </p:cNvPr>
          <p:cNvSpPr txBox="1"/>
          <p:nvPr/>
        </p:nvSpPr>
        <p:spPr>
          <a:xfrm>
            <a:off x="577851" y="323334"/>
            <a:ext cx="2921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8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Mat </a:t>
            </a:r>
            <a:r>
              <a:rPr lang="cy-GB" sz="1800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cy-GB" sz="18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aith - Awyr Agored </a:t>
            </a:r>
            <a:endParaRPr lang="cy-GB" sz="1800" noProof="0" dirty="0">
              <a:latin typeface="Comic Sans MS" panose="030F0702030302020204" pitchFamily="66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D7C6B2-0AFD-D1A1-2358-14F5DCCAB79B}"/>
              </a:ext>
            </a:extLst>
          </p:cNvPr>
          <p:cNvSpPr txBox="1"/>
          <p:nvPr/>
        </p:nvSpPr>
        <p:spPr>
          <a:xfrm>
            <a:off x="3860800" y="323334"/>
            <a:ext cx="2921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Cymharwch dau peth</a:t>
            </a:r>
            <a:r>
              <a:rPr lang="cy-GB" sz="18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cy-GB" sz="1800" noProof="0" dirty="0">
              <a:latin typeface="Comic Sans MS" panose="030F0702030302020204" pitchFamily="66" charset="0"/>
            </a:endParaRP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3AF9B5E5-2736-0E39-3450-A66DFA16BE9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98680927"/>
              </p:ext>
            </p:extLst>
          </p:nvPr>
        </p:nvGraphicFramePr>
        <p:xfrm>
          <a:off x="539751" y="833966"/>
          <a:ext cx="11112498" cy="54779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52083">
                  <a:extLst>
                    <a:ext uri="{9D8B030D-6E8A-4147-A177-3AD203B41FA5}">
                      <a16:colId xmlns:a16="http://schemas.microsoft.com/office/drawing/2014/main" val="4021707126"/>
                    </a:ext>
                  </a:extLst>
                </a:gridCol>
                <a:gridCol w="1852083">
                  <a:extLst>
                    <a:ext uri="{9D8B030D-6E8A-4147-A177-3AD203B41FA5}">
                      <a16:colId xmlns:a16="http://schemas.microsoft.com/office/drawing/2014/main" val="2373543046"/>
                    </a:ext>
                  </a:extLst>
                </a:gridCol>
                <a:gridCol w="1852083">
                  <a:extLst>
                    <a:ext uri="{9D8B030D-6E8A-4147-A177-3AD203B41FA5}">
                      <a16:colId xmlns:a16="http://schemas.microsoft.com/office/drawing/2014/main" val="3435846233"/>
                    </a:ext>
                  </a:extLst>
                </a:gridCol>
                <a:gridCol w="1852083">
                  <a:extLst>
                    <a:ext uri="{9D8B030D-6E8A-4147-A177-3AD203B41FA5}">
                      <a16:colId xmlns:a16="http://schemas.microsoft.com/office/drawing/2014/main" val="1721799747"/>
                    </a:ext>
                  </a:extLst>
                </a:gridCol>
                <a:gridCol w="1852083">
                  <a:extLst>
                    <a:ext uri="{9D8B030D-6E8A-4147-A177-3AD203B41FA5}">
                      <a16:colId xmlns:a16="http://schemas.microsoft.com/office/drawing/2014/main" val="3960494662"/>
                    </a:ext>
                  </a:extLst>
                </a:gridCol>
                <a:gridCol w="1852083">
                  <a:extLst>
                    <a:ext uri="{9D8B030D-6E8A-4147-A177-3AD203B41FA5}">
                      <a16:colId xmlns:a16="http://schemas.microsoft.com/office/drawing/2014/main" val="2657358716"/>
                    </a:ext>
                  </a:extLst>
                </a:gridCol>
              </a:tblGrid>
              <a:tr h="5477934">
                <a:tc>
                  <a:txBody>
                    <a:bodyPr/>
                    <a:lstStyle/>
                    <a:p>
                      <a:r>
                        <a:rPr lang="cy-GB" sz="24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Mae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4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brigyn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4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blodyn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4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bwced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4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carreg</a:t>
                      </a:r>
                    </a:p>
                    <a:p>
                      <a:r>
                        <a:rPr lang="cy-GB" sz="24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coeden</a:t>
                      </a:r>
                    </a:p>
                    <a:p>
                      <a:r>
                        <a:rPr lang="cy-GB" sz="24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deilen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4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gwair</a:t>
                      </a:r>
                    </a:p>
                    <a:p>
                      <a:r>
                        <a:rPr lang="cy-GB" sz="24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pêl</a:t>
                      </a:r>
                    </a:p>
                    <a:p>
                      <a:r>
                        <a:rPr lang="cy-GB" sz="24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pluen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4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wal</a:t>
                      </a:r>
                    </a:p>
                    <a:p>
                      <a:endParaRPr lang="cy-GB" sz="2400" b="0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4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yn </a:t>
                      </a:r>
                    </a:p>
                    <a:p>
                      <a:endParaRPr lang="cy-GB" sz="2400" b="0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400" b="0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f</a:t>
                      </a:r>
                      <a:r>
                        <a:rPr lang="cy-GB" sz="24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wy</a:t>
                      </a:r>
                    </a:p>
                    <a:p>
                      <a:r>
                        <a:rPr lang="cy-GB" sz="24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llai</a:t>
                      </a:r>
                    </a:p>
                    <a:p>
                      <a:r>
                        <a:rPr lang="cy-GB" sz="2400" b="0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f</a:t>
                      </a:r>
                      <a:r>
                        <a:rPr lang="cy-GB" sz="24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eddalach</a:t>
                      </a:r>
                    </a:p>
                    <a:p>
                      <a:r>
                        <a:rPr lang="cy-GB" sz="24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galetach</a:t>
                      </a:r>
                    </a:p>
                    <a:p>
                      <a:r>
                        <a:rPr lang="cy-GB" sz="24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hirach</a:t>
                      </a:r>
                    </a:p>
                    <a:p>
                      <a:r>
                        <a:rPr lang="cy-GB" sz="2400" b="0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f</a:t>
                      </a:r>
                      <a:r>
                        <a:rPr lang="cy-GB" sz="24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yrrach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400" b="0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d</a:t>
                      </a:r>
                      <a:r>
                        <a:rPr lang="cy-GB" sz="24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alach</a:t>
                      </a:r>
                    </a:p>
                    <a:p>
                      <a:r>
                        <a:rPr lang="cy-GB" sz="24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is</a:t>
                      </a:r>
                    </a:p>
                    <a:p>
                      <a:r>
                        <a:rPr lang="cy-GB" sz="24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uwch</a:t>
                      </a:r>
                    </a:p>
                    <a:p>
                      <a:r>
                        <a:rPr lang="cy-GB" sz="2400" b="0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d</a:t>
                      </a:r>
                      <a:r>
                        <a:rPr lang="cy-GB" sz="24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rymach</a:t>
                      </a:r>
                    </a:p>
                    <a:p>
                      <a:r>
                        <a:rPr lang="cy-GB" sz="24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ysgafnach</a:t>
                      </a:r>
                    </a:p>
                    <a:p>
                      <a:r>
                        <a:rPr lang="cy-GB" sz="24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llyfnach</a:t>
                      </a:r>
                    </a:p>
                    <a:p>
                      <a:r>
                        <a:rPr lang="cy-GB" sz="2400" b="0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f</a:t>
                      </a:r>
                      <a:r>
                        <a:rPr lang="cy-GB" sz="24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wy garw</a:t>
                      </a:r>
                    </a:p>
                    <a:p>
                      <a:r>
                        <a:rPr lang="cy-GB" sz="2400" b="0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f</a:t>
                      </a:r>
                      <a:r>
                        <a:rPr lang="cy-GB" sz="24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wy lliwgar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4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na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4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brigyn.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4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blodyn.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4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bwced.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400" b="0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ch</a:t>
                      </a:r>
                      <a:r>
                        <a:rPr lang="cy-GB" sz="24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arreg.</a:t>
                      </a:r>
                    </a:p>
                    <a:p>
                      <a:r>
                        <a:rPr lang="cy-GB" sz="24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coeden.</a:t>
                      </a:r>
                    </a:p>
                    <a:p>
                      <a:r>
                        <a:rPr lang="cy-GB" sz="24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deilen.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4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gwair.</a:t>
                      </a:r>
                    </a:p>
                    <a:p>
                      <a:r>
                        <a:rPr lang="cy-GB" sz="2400" b="0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ph</a:t>
                      </a:r>
                      <a:r>
                        <a:rPr lang="cy-GB" sz="24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êl.</a:t>
                      </a:r>
                    </a:p>
                    <a:p>
                      <a:r>
                        <a:rPr lang="cy-GB" sz="2400" b="0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ph</a:t>
                      </a:r>
                      <a:r>
                        <a:rPr lang="cy-GB" sz="24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luen.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4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wal.</a:t>
                      </a:r>
                    </a:p>
                    <a:p>
                      <a:endParaRPr lang="cy-GB" sz="2400" b="0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54042314"/>
                  </a:ext>
                </a:extLst>
              </a:tr>
            </a:tbl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CD4C0631-9F22-72EB-FD3E-88164AE4642A}"/>
              </a:ext>
            </a:extLst>
          </p:cNvPr>
          <p:cNvSpPr txBox="1"/>
          <p:nvPr/>
        </p:nvSpPr>
        <p:spPr>
          <a:xfrm>
            <a:off x="80599" y="126080"/>
            <a:ext cx="4972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4000" noProof="0" dirty="0">
                <a:latin typeface="Comic Sans MS" panose="030F0702030302020204" pitchFamily="66" charset="0"/>
              </a:rPr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2513202038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0C999BE-8B1C-0B30-C380-22048A4918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F6E46D4C-133F-6270-73E6-170127725F73}"/>
              </a:ext>
            </a:extLst>
          </p:cNvPr>
          <p:cNvSpPr txBox="1"/>
          <p:nvPr/>
        </p:nvSpPr>
        <p:spPr>
          <a:xfrm>
            <a:off x="949276" y="4542641"/>
            <a:ext cx="338565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5400" noProof="0" dirty="0">
                <a:latin typeface="Comic Sans MS" panose="030F0702030302020204" pitchFamily="66" charset="0"/>
              </a:rPr>
              <a:t>oer</a:t>
            </a:r>
          </a:p>
          <a:p>
            <a:r>
              <a:rPr lang="cy-GB" sz="5400" noProof="0" dirty="0">
                <a:latin typeface="Comic Sans MS" panose="030F0702030302020204" pitchFamily="66" charset="0"/>
              </a:rPr>
              <a:t>yn oerach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78DA0F0-A996-DDEA-93C8-51FBDEB7A7D0}"/>
              </a:ext>
            </a:extLst>
          </p:cNvPr>
          <p:cNvSpPr txBox="1"/>
          <p:nvPr/>
        </p:nvSpPr>
        <p:spPr>
          <a:xfrm>
            <a:off x="6671733" y="4542641"/>
            <a:ext cx="404605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5400" noProof="0" dirty="0">
                <a:latin typeface="Comic Sans MS" panose="030F0702030302020204" pitchFamily="66" charset="0"/>
              </a:rPr>
              <a:t>twym</a:t>
            </a:r>
          </a:p>
          <a:p>
            <a:r>
              <a:rPr lang="cy-GB" sz="5400" noProof="0" dirty="0">
                <a:latin typeface="Comic Sans MS" panose="030F0702030302020204" pitchFamily="66" charset="0"/>
              </a:rPr>
              <a:t>yn </a:t>
            </a:r>
            <a:r>
              <a:rPr lang="cy-GB" sz="5400" noProof="0" dirty="0">
                <a:solidFill>
                  <a:srgbClr val="FF0000"/>
                </a:solidFill>
                <a:latin typeface="Comic Sans MS" panose="030F0702030302020204" pitchFamily="66" charset="0"/>
              </a:rPr>
              <a:t>d</a:t>
            </a:r>
            <a:r>
              <a:rPr lang="cy-GB" sz="5400" noProof="0" dirty="0">
                <a:latin typeface="Comic Sans MS" panose="030F0702030302020204" pitchFamily="66" charset="0"/>
              </a:rPr>
              <a:t>wymach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B8B826B-45AB-CB0C-9AEC-375247BA76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61128" y="462488"/>
            <a:ext cx="2496339" cy="408015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EB69DB5-44ED-AF6F-F845-92E4C2EC5E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29998" y="462487"/>
            <a:ext cx="2281941" cy="4080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6653245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FC92DC0-AA93-91C7-5CB4-C16C313DDB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E199FD69-629A-D888-B3DD-589DFAF8B4C6}"/>
              </a:ext>
            </a:extLst>
          </p:cNvPr>
          <p:cNvSpPr txBox="1"/>
          <p:nvPr/>
        </p:nvSpPr>
        <p:spPr>
          <a:xfrm>
            <a:off x="949275" y="4542641"/>
            <a:ext cx="391059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5400" noProof="0" dirty="0">
                <a:latin typeface="Comic Sans MS" panose="030F0702030302020204" pitchFamily="66" charset="0"/>
              </a:rPr>
              <a:t>sych</a:t>
            </a:r>
          </a:p>
          <a:p>
            <a:r>
              <a:rPr lang="cy-GB" sz="5400" noProof="0" dirty="0">
                <a:latin typeface="Comic Sans MS" panose="030F0702030302020204" pitchFamily="66" charset="0"/>
              </a:rPr>
              <a:t>yn sychach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E26BA1A-1DD3-29DE-3742-5AB26354D1DB}"/>
              </a:ext>
            </a:extLst>
          </p:cNvPr>
          <p:cNvSpPr txBox="1"/>
          <p:nvPr/>
        </p:nvSpPr>
        <p:spPr>
          <a:xfrm>
            <a:off x="6671733" y="4542641"/>
            <a:ext cx="404605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5400" noProof="0" dirty="0">
                <a:latin typeface="Comic Sans MS" panose="030F0702030302020204" pitchFamily="66" charset="0"/>
              </a:rPr>
              <a:t>gwlyb</a:t>
            </a:r>
          </a:p>
          <a:p>
            <a:r>
              <a:rPr lang="cy-GB" sz="5400" noProof="0" dirty="0">
                <a:latin typeface="Comic Sans MS" panose="030F0702030302020204" pitchFamily="66" charset="0"/>
              </a:rPr>
              <a:t>yn </a:t>
            </a:r>
            <a:r>
              <a:rPr lang="cy-GB" sz="5400" noProof="0" dirty="0">
                <a:solidFill>
                  <a:srgbClr val="FF0000"/>
                </a:solidFill>
                <a:latin typeface="Comic Sans MS" panose="030F0702030302020204" pitchFamily="66" charset="0"/>
              </a:rPr>
              <a:t>_</a:t>
            </a:r>
            <a:r>
              <a:rPr lang="cy-GB" sz="5400" noProof="0" dirty="0">
                <a:latin typeface="Comic Sans MS" panose="030F0702030302020204" pitchFamily="66" charset="0"/>
              </a:rPr>
              <a:t>wlypach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4FA7661-E486-9A17-4937-EB83F967DE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9269" y="231820"/>
            <a:ext cx="2515263" cy="416707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F726A63-11D0-64EF-E97B-0AE618DDB5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44793" y="231820"/>
            <a:ext cx="2080223" cy="43108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122633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C6A5C2E-9690-7972-3837-86D60148CD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>
            <a:extLst>
              <a:ext uri="{FF2B5EF4-FFF2-40B4-BE49-F238E27FC236}">
                <a16:creationId xmlns:a16="http://schemas.microsoft.com/office/drawing/2014/main" id="{BA771E43-7DFF-F4B3-7EB2-27F1A221382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838200" y="467689"/>
            <a:ext cx="10515600" cy="11204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3200" b="1" noProof="0" dirty="0">
                <a:solidFill>
                  <a:srgbClr val="489E31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</a:rPr>
              <a:t>Abertawe</a:t>
            </a:r>
            <a:br>
              <a:rPr lang="cy-GB" sz="3200" b="1" noProof="0" dirty="0">
                <a:solidFill>
                  <a:srgbClr val="489E31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</a:rPr>
            </a:br>
            <a:endParaRPr lang="cy-GB" sz="3200" b="1" noProof="0" dirty="0">
              <a:solidFill>
                <a:srgbClr val="489E31"/>
              </a:solidFill>
              <a:effectLst/>
              <a:latin typeface="Open Sans" panose="020B0606030504020204" pitchFamily="34" charset="0"/>
              <a:ea typeface="Calibri" panose="020F0502020204030204" pitchFamily="34" charset="0"/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33FA63D7-B35A-C36B-D70E-82E0B1B055E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82031944"/>
              </p:ext>
            </p:extLst>
          </p:nvPr>
        </p:nvGraphicFramePr>
        <p:xfrm>
          <a:off x="740833" y="1176866"/>
          <a:ext cx="10710333" cy="542713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70111">
                  <a:extLst>
                    <a:ext uri="{9D8B030D-6E8A-4147-A177-3AD203B41FA5}">
                      <a16:colId xmlns:a16="http://schemas.microsoft.com/office/drawing/2014/main" val="241592619"/>
                    </a:ext>
                  </a:extLst>
                </a:gridCol>
                <a:gridCol w="3570111">
                  <a:extLst>
                    <a:ext uri="{9D8B030D-6E8A-4147-A177-3AD203B41FA5}">
                      <a16:colId xmlns:a16="http://schemas.microsoft.com/office/drawing/2014/main" val="1863468224"/>
                    </a:ext>
                  </a:extLst>
                </a:gridCol>
                <a:gridCol w="3570111">
                  <a:extLst>
                    <a:ext uri="{9D8B030D-6E8A-4147-A177-3AD203B41FA5}">
                      <a16:colId xmlns:a16="http://schemas.microsoft.com/office/drawing/2014/main" val="2408710157"/>
                    </a:ext>
                  </a:extLst>
                </a:gridCol>
              </a:tblGrid>
              <a:tr h="421021"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>
                          <a:solidFill>
                            <a:srgbClr val="4B9400"/>
                          </a:solidFill>
                        </a:rPr>
                        <a:t>Mis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>
                          <a:solidFill>
                            <a:srgbClr val="4B9400"/>
                          </a:solidFill>
                        </a:rPr>
                        <a:t>Tymheredd (◦C)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>
                          <a:solidFill>
                            <a:srgbClr val="4B9400"/>
                          </a:solidFill>
                        </a:rPr>
                        <a:t>Glawiad (mm)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45625514"/>
                  </a:ext>
                </a:extLst>
              </a:tr>
              <a:tr h="421021">
                <a:tc>
                  <a:txBody>
                    <a:bodyPr/>
                    <a:lstStyle/>
                    <a:p>
                      <a:r>
                        <a:rPr lang="cy-GB" noProof="0" dirty="0"/>
                        <a:t>Ionawr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/>
                        <a:t>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/>
                        <a:t>59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39497413"/>
                  </a:ext>
                </a:extLst>
              </a:tr>
              <a:tr h="421021">
                <a:tc>
                  <a:txBody>
                    <a:bodyPr/>
                    <a:lstStyle/>
                    <a:p>
                      <a:r>
                        <a:rPr lang="cy-GB" noProof="0" dirty="0"/>
                        <a:t>Chwefror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/>
                        <a:t>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/>
                        <a:t>50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28304892"/>
                  </a:ext>
                </a:extLst>
              </a:tr>
              <a:tr h="421021">
                <a:tc>
                  <a:txBody>
                    <a:bodyPr/>
                    <a:lstStyle/>
                    <a:p>
                      <a:r>
                        <a:rPr lang="cy-GB" noProof="0" dirty="0"/>
                        <a:t>Mawrth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/>
                        <a:t>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/>
                        <a:t>47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89255991"/>
                  </a:ext>
                </a:extLst>
              </a:tr>
              <a:tr h="421021">
                <a:tc>
                  <a:txBody>
                    <a:bodyPr/>
                    <a:lstStyle/>
                    <a:p>
                      <a:r>
                        <a:rPr lang="cy-GB" noProof="0" dirty="0"/>
                        <a:t>Ebrill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/>
                        <a:t>10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/>
                        <a:t>54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25788442"/>
                  </a:ext>
                </a:extLst>
              </a:tr>
              <a:tr h="415254">
                <a:tc>
                  <a:txBody>
                    <a:bodyPr/>
                    <a:lstStyle/>
                    <a:p>
                      <a:r>
                        <a:rPr lang="cy-GB" noProof="0" dirty="0"/>
                        <a:t>Mai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/>
                        <a:t>13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/>
                        <a:t>57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19574284"/>
                  </a:ext>
                </a:extLst>
              </a:tr>
              <a:tr h="415254">
                <a:tc>
                  <a:txBody>
                    <a:bodyPr/>
                    <a:lstStyle/>
                    <a:p>
                      <a:r>
                        <a:rPr lang="cy-GB" noProof="0" dirty="0"/>
                        <a:t>Mehefin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/>
                        <a:t>16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/>
                        <a:t>60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86989180"/>
                  </a:ext>
                </a:extLst>
              </a:tr>
              <a:tr h="415254">
                <a:tc>
                  <a:txBody>
                    <a:bodyPr/>
                    <a:lstStyle/>
                    <a:p>
                      <a:r>
                        <a:rPr lang="cy-GB" noProof="0" dirty="0"/>
                        <a:t>Gorffennaf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/>
                        <a:t>18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/>
                        <a:t>59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15481538"/>
                  </a:ext>
                </a:extLst>
              </a:tr>
              <a:tr h="415254">
                <a:tc>
                  <a:txBody>
                    <a:bodyPr/>
                    <a:lstStyle/>
                    <a:p>
                      <a:r>
                        <a:rPr lang="cy-GB" noProof="0" dirty="0"/>
                        <a:t>Awst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/>
                        <a:t>17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/>
                        <a:t>65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7531278"/>
                  </a:ext>
                </a:extLst>
              </a:tr>
              <a:tr h="415254">
                <a:tc>
                  <a:txBody>
                    <a:bodyPr/>
                    <a:lstStyle/>
                    <a:p>
                      <a:r>
                        <a:rPr lang="cy-GB" noProof="0" dirty="0"/>
                        <a:t>Medi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/>
                        <a:t>15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/>
                        <a:t>51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21191624"/>
                  </a:ext>
                </a:extLst>
              </a:tr>
              <a:tr h="415254">
                <a:tc>
                  <a:txBody>
                    <a:bodyPr/>
                    <a:lstStyle/>
                    <a:p>
                      <a:r>
                        <a:rPr lang="cy-GB" noProof="0" dirty="0"/>
                        <a:t>Hydref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/>
                        <a:t>12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/>
                        <a:t>60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92273446"/>
                  </a:ext>
                </a:extLst>
              </a:tr>
              <a:tr h="415254">
                <a:tc>
                  <a:txBody>
                    <a:bodyPr/>
                    <a:lstStyle/>
                    <a:p>
                      <a:r>
                        <a:rPr lang="cy-GB" noProof="0" dirty="0"/>
                        <a:t>Tachwedd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/>
                        <a:t>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/>
                        <a:t>67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36163455"/>
                  </a:ext>
                </a:extLst>
              </a:tr>
              <a:tr h="415254">
                <a:tc>
                  <a:txBody>
                    <a:bodyPr/>
                    <a:lstStyle/>
                    <a:p>
                      <a:r>
                        <a:rPr lang="cy-GB" noProof="0" dirty="0"/>
                        <a:t>Rhagfyr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/>
                        <a:t>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/>
                        <a:t>61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048124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82309743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A03C4B3-F647-700A-BCEE-D999FADD7E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AC1586-6486-8B43-51AC-744EFB8E7B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0833" y="18255"/>
            <a:ext cx="10515600" cy="1325563"/>
          </a:xfrm>
        </p:spPr>
        <p:txBody>
          <a:bodyPr>
            <a:normAutofit/>
          </a:bodyPr>
          <a:lstStyle/>
          <a:p>
            <a:r>
              <a:rPr lang="cy-GB" sz="3200" b="1" noProof="0" dirty="0">
                <a:solidFill>
                  <a:srgbClr val="69AE16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</a:rPr>
              <a:t>Brasil</a:t>
            </a:r>
            <a:endParaRPr lang="cy-GB" sz="3200" noProof="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3B6450-4566-F8EC-30D9-4B21AE1B07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y-GB" noProof="0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0A370F35-C2E6-4E79-406E-8E9C1E4F223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32758666"/>
              </p:ext>
            </p:extLst>
          </p:nvPr>
        </p:nvGraphicFramePr>
        <p:xfrm>
          <a:off x="740833" y="1176866"/>
          <a:ext cx="10710333" cy="542713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70111">
                  <a:extLst>
                    <a:ext uri="{9D8B030D-6E8A-4147-A177-3AD203B41FA5}">
                      <a16:colId xmlns:a16="http://schemas.microsoft.com/office/drawing/2014/main" val="241592619"/>
                    </a:ext>
                  </a:extLst>
                </a:gridCol>
                <a:gridCol w="3570111">
                  <a:extLst>
                    <a:ext uri="{9D8B030D-6E8A-4147-A177-3AD203B41FA5}">
                      <a16:colId xmlns:a16="http://schemas.microsoft.com/office/drawing/2014/main" val="1863468224"/>
                    </a:ext>
                  </a:extLst>
                </a:gridCol>
                <a:gridCol w="3570111">
                  <a:extLst>
                    <a:ext uri="{9D8B030D-6E8A-4147-A177-3AD203B41FA5}">
                      <a16:colId xmlns:a16="http://schemas.microsoft.com/office/drawing/2014/main" val="2408710157"/>
                    </a:ext>
                  </a:extLst>
                </a:gridCol>
              </a:tblGrid>
              <a:tr h="421021"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>
                          <a:solidFill>
                            <a:srgbClr val="4B9400"/>
                          </a:solidFill>
                        </a:rPr>
                        <a:t>Mis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>
                          <a:solidFill>
                            <a:srgbClr val="4B9400"/>
                          </a:solidFill>
                        </a:rPr>
                        <a:t>Tymheredd (◦C)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>
                          <a:solidFill>
                            <a:srgbClr val="4B9400"/>
                          </a:solidFill>
                        </a:rPr>
                        <a:t>Glawiad (mm)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45625514"/>
                  </a:ext>
                </a:extLst>
              </a:tr>
              <a:tr h="421021">
                <a:tc>
                  <a:txBody>
                    <a:bodyPr/>
                    <a:lstStyle/>
                    <a:p>
                      <a:r>
                        <a:rPr lang="cy-GB" noProof="0" dirty="0"/>
                        <a:t>Ionawr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/>
                        <a:t>27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/>
                        <a:t>69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39497413"/>
                  </a:ext>
                </a:extLst>
              </a:tr>
              <a:tr h="421021">
                <a:tc>
                  <a:txBody>
                    <a:bodyPr/>
                    <a:lstStyle/>
                    <a:p>
                      <a:r>
                        <a:rPr lang="cy-GB" noProof="0" dirty="0"/>
                        <a:t>Chwefror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/>
                        <a:t>27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/>
                        <a:t>72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28304892"/>
                  </a:ext>
                </a:extLst>
              </a:tr>
              <a:tr h="421021">
                <a:tc>
                  <a:txBody>
                    <a:bodyPr/>
                    <a:lstStyle/>
                    <a:p>
                      <a:r>
                        <a:rPr lang="cy-GB" noProof="0" dirty="0"/>
                        <a:t>Mawrth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/>
                        <a:t>27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/>
                        <a:t>94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89255991"/>
                  </a:ext>
                </a:extLst>
              </a:tr>
              <a:tr h="421021">
                <a:tc>
                  <a:txBody>
                    <a:bodyPr/>
                    <a:lstStyle/>
                    <a:p>
                      <a:r>
                        <a:rPr lang="cy-GB" noProof="0" dirty="0"/>
                        <a:t>Ebrill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/>
                        <a:t>26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/>
                        <a:t>162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25788442"/>
                  </a:ext>
                </a:extLst>
              </a:tr>
              <a:tr h="415254">
                <a:tc>
                  <a:txBody>
                    <a:bodyPr/>
                    <a:lstStyle/>
                    <a:p>
                      <a:r>
                        <a:rPr lang="cy-GB" noProof="0" dirty="0"/>
                        <a:t>Mai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/>
                        <a:t>26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/>
                        <a:t>189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19574284"/>
                  </a:ext>
                </a:extLst>
              </a:tr>
              <a:tr h="415254">
                <a:tc>
                  <a:txBody>
                    <a:bodyPr/>
                    <a:lstStyle/>
                    <a:p>
                      <a:r>
                        <a:rPr lang="cy-GB" noProof="0" dirty="0"/>
                        <a:t>Mehefin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/>
                        <a:t>25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/>
                        <a:t>158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86989180"/>
                  </a:ext>
                </a:extLst>
              </a:tr>
              <a:tr h="415254">
                <a:tc>
                  <a:txBody>
                    <a:bodyPr/>
                    <a:lstStyle/>
                    <a:p>
                      <a:r>
                        <a:rPr lang="cy-GB" noProof="0" dirty="0"/>
                        <a:t>Gorffennaf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/>
                        <a:t>24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/>
                        <a:t>129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15481538"/>
                  </a:ext>
                </a:extLst>
              </a:tr>
              <a:tr h="415254">
                <a:tc>
                  <a:txBody>
                    <a:bodyPr/>
                    <a:lstStyle/>
                    <a:p>
                      <a:r>
                        <a:rPr lang="cy-GB" noProof="0" dirty="0"/>
                        <a:t>Awst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/>
                        <a:t>24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/>
                        <a:t>95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7531278"/>
                  </a:ext>
                </a:extLst>
              </a:tr>
              <a:tr h="415254">
                <a:tc>
                  <a:txBody>
                    <a:bodyPr/>
                    <a:lstStyle/>
                    <a:p>
                      <a:r>
                        <a:rPr lang="cy-GB" noProof="0" dirty="0"/>
                        <a:t>Medi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/>
                        <a:t>25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/>
                        <a:t>75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21191624"/>
                  </a:ext>
                </a:extLst>
              </a:tr>
              <a:tr h="415254">
                <a:tc>
                  <a:txBody>
                    <a:bodyPr/>
                    <a:lstStyle/>
                    <a:p>
                      <a:r>
                        <a:rPr lang="cy-GB" noProof="0" dirty="0"/>
                        <a:t>Hydref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/>
                        <a:t>25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/>
                        <a:t>71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92273446"/>
                  </a:ext>
                </a:extLst>
              </a:tr>
              <a:tr h="415254">
                <a:tc>
                  <a:txBody>
                    <a:bodyPr/>
                    <a:lstStyle/>
                    <a:p>
                      <a:r>
                        <a:rPr lang="cy-GB" noProof="0" dirty="0"/>
                        <a:t>Tachwedd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/>
                        <a:t>26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/>
                        <a:t>70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36163455"/>
                  </a:ext>
                </a:extLst>
              </a:tr>
              <a:tr h="415254">
                <a:tc>
                  <a:txBody>
                    <a:bodyPr/>
                    <a:lstStyle/>
                    <a:p>
                      <a:r>
                        <a:rPr lang="cy-GB" noProof="0" dirty="0"/>
                        <a:t>Rhagfyr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/>
                        <a:t>26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/>
                        <a:t>51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048124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73623512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B55A79C-E937-8710-9254-8D7441424E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DC2F155-1A9C-997B-3B79-FFA50704C3A8}"/>
              </a:ext>
            </a:extLst>
          </p:cNvPr>
          <p:cNvSpPr txBox="1"/>
          <p:nvPr/>
        </p:nvSpPr>
        <p:spPr>
          <a:xfrm>
            <a:off x="228600" y="2222618"/>
            <a:ext cx="11582400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200" noProof="0" dirty="0">
                <a:latin typeface="Comic Sans MS" panose="030F0702030302020204" pitchFamily="66" charset="0"/>
              </a:rPr>
              <a:t>Mae ____ yn ____ na _____.</a:t>
            </a:r>
          </a:p>
          <a:p>
            <a:endParaRPr lang="cy-GB" sz="4800" noProof="0" dirty="0">
              <a:latin typeface="Comic Sans MS" panose="030F0702030302020204" pitchFamily="66" charset="0"/>
            </a:endParaRPr>
          </a:p>
          <a:p>
            <a:r>
              <a:rPr lang="cy-GB" sz="42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Roedd hi’n ____gradd Celsius yn ___ yn ___.</a:t>
            </a:r>
          </a:p>
          <a:p>
            <a:endParaRPr lang="cy-GB" sz="4800" noProof="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967456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BC8A172-D263-0BC9-2ACF-F8D11FDFA4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3532A69-B70D-C17A-D02A-ABEE28CA1277}"/>
              </a:ext>
            </a:extLst>
          </p:cNvPr>
          <p:cNvSpPr txBox="1"/>
          <p:nvPr/>
        </p:nvSpPr>
        <p:spPr>
          <a:xfrm>
            <a:off x="649061" y="243575"/>
            <a:ext cx="266563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4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Mat </a:t>
            </a:r>
            <a:r>
              <a:rPr lang="cy-GB" sz="2400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cy-GB" sz="24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aith </a:t>
            </a:r>
            <a:endParaRPr lang="cy-GB" sz="2400" noProof="0" dirty="0">
              <a:latin typeface="Comic Sans MS" panose="030F0702030302020204" pitchFamily="66" charset="0"/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62989D5C-B65F-F38D-4EA6-4324851005C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6322180"/>
              </p:ext>
            </p:extLst>
          </p:nvPr>
        </p:nvGraphicFramePr>
        <p:xfrm>
          <a:off x="503403" y="1036320"/>
          <a:ext cx="10448546" cy="4785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10821">
                  <a:extLst>
                    <a:ext uri="{9D8B030D-6E8A-4147-A177-3AD203B41FA5}">
                      <a16:colId xmlns:a16="http://schemas.microsoft.com/office/drawing/2014/main" val="4021707126"/>
                    </a:ext>
                  </a:extLst>
                </a:gridCol>
                <a:gridCol w="1753969">
                  <a:extLst>
                    <a:ext uri="{9D8B030D-6E8A-4147-A177-3AD203B41FA5}">
                      <a16:colId xmlns:a16="http://schemas.microsoft.com/office/drawing/2014/main" val="2373543046"/>
                    </a:ext>
                  </a:extLst>
                </a:gridCol>
                <a:gridCol w="837676">
                  <a:extLst>
                    <a:ext uri="{9D8B030D-6E8A-4147-A177-3AD203B41FA5}">
                      <a16:colId xmlns:a16="http://schemas.microsoft.com/office/drawing/2014/main" val="3435846233"/>
                    </a:ext>
                  </a:extLst>
                </a:gridCol>
                <a:gridCol w="1640816">
                  <a:extLst>
                    <a:ext uri="{9D8B030D-6E8A-4147-A177-3AD203B41FA5}">
                      <a16:colId xmlns:a16="http://schemas.microsoft.com/office/drawing/2014/main" val="1721799747"/>
                    </a:ext>
                  </a:extLst>
                </a:gridCol>
                <a:gridCol w="2071713">
                  <a:extLst>
                    <a:ext uri="{9D8B030D-6E8A-4147-A177-3AD203B41FA5}">
                      <a16:colId xmlns:a16="http://schemas.microsoft.com/office/drawing/2014/main" val="2657358716"/>
                    </a:ext>
                  </a:extLst>
                </a:gridCol>
                <a:gridCol w="666722">
                  <a:extLst>
                    <a:ext uri="{9D8B030D-6E8A-4147-A177-3AD203B41FA5}">
                      <a16:colId xmlns:a16="http://schemas.microsoft.com/office/drawing/2014/main" val="2005916582"/>
                    </a:ext>
                  </a:extLst>
                </a:gridCol>
                <a:gridCol w="2066829">
                  <a:extLst>
                    <a:ext uri="{9D8B030D-6E8A-4147-A177-3AD203B41FA5}">
                      <a16:colId xmlns:a16="http://schemas.microsoft.com/office/drawing/2014/main" val="1294658668"/>
                    </a:ext>
                  </a:extLst>
                </a:gridCol>
              </a:tblGrid>
              <a:tr h="4561026">
                <a:tc>
                  <a:txBody>
                    <a:bodyPr/>
                    <a:lstStyle/>
                    <a:p>
                      <a:endParaRPr lang="cy-GB" sz="2200" b="0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  <a:p>
                      <a:endParaRPr lang="cy-GB" sz="2200" b="0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22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Mae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cy-GB" sz="2200" b="0" kern="1200" noProof="0" dirty="0">
                        <a:solidFill>
                          <a:schemeClr val="tx1"/>
                        </a:solidFill>
                        <a:effectLst/>
                        <a:latin typeface="Comic Sans MS" panose="030F0702030302020204" pitchFamily="66" charset="0"/>
                        <a:ea typeface="+mn-ea"/>
                        <a:cs typeface="+mn-cs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2200" b="0" kern="1200" noProof="0" dirty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Abertawe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2200" b="0" kern="1200" noProof="0" dirty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Brasil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sz="2200" b="0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  <a:p>
                      <a:endParaRPr lang="cy-GB" sz="2200" b="0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22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yn </a:t>
                      </a:r>
                    </a:p>
                    <a:p>
                      <a:endParaRPr lang="cy-GB" sz="2200" b="0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sz="2200" b="0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  <a:p>
                      <a:endParaRPr lang="cy-GB" sz="2200" b="0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22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sychach</a:t>
                      </a:r>
                    </a:p>
                    <a:p>
                      <a:r>
                        <a:rPr lang="cy-GB" sz="2200" b="0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_</a:t>
                      </a:r>
                      <a:r>
                        <a:rPr lang="cy-GB" sz="22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wlypach</a:t>
                      </a:r>
                    </a:p>
                    <a:p>
                      <a:endParaRPr lang="cy-GB" sz="2200" b="0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22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oerach</a:t>
                      </a:r>
                    </a:p>
                    <a:p>
                      <a:r>
                        <a:rPr lang="cy-GB" sz="2200" b="0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d</a:t>
                      </a:r>
                      <a:r>
                        <a:rPr lang="cy-GB" sz="22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wymach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cy-GB" sz="2200" b="0" kern="1200" noProof="0" dirty="0">
                        <a:solidFill>
                          <a:schemeClr val="tx1"/>
                        </a:solidFill>
                        <a:effectLst/>
                        <a:latin typeface="Comic Sans MS" panose="030F0702030302020204" pitchFamily="66" charset="0"/>
                        <a:ea typeface="+mn-ea"/>
                        <a:cs typeface="+mn-cs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2200" b="0" kern="1200" noProof="0" dirty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nag Abertawe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2200" b="0" kern="1200" noProof="0" dirty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na Brasil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sz="2200" b="0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  <a:p>
                      <a:endParaRPr lang="cy-GB" sz="2200" b="0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22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yn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sz="2200" b="0" kern="1200" noProof="0" dirty="0">
                        <a:solidFill>
                          <a:schemeClr val="tx1"/>
                        </a:solidFill>
                        <a:effectLst/>
                        <a:latin typeface="Comic Sans MS" panose="030F0702030302020204" pitchFamily="66" charset="0"/>
                        <a:ea typeface="+mn-ea"/>
                        <a:cs typeface="+mn-cs"/>
                      </a:endParaRPr>
                    </a:p>
                    <a:p>
                      <a:endParaRPr lang="cy-GB" sz="2200" b="0" kern="1200" noProof="0" dirty="0">
                        <a:solidFill>
                          <a:schemeClr val="tx1"/>
                        </a:solidFill>
                        <a:effectLst/>
                        <a:latin typeface="Comic Sans MS" panose="030F0702030302020204" pitchFamily="66" charset="0"/>
                        <a:ea typeface="+mn-ea"/>
                        <a:cs typeface="+mn-cs"/>
                      </a:endParaRPr>
                    </a:p>
                    <a:p>
                      <a:r>
                        <a:rPr lang="cy-GB" sz="2200" b="0" kern="1200" noProof="0" dirty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Ionawr. Chwefror. Mawrth. </a:t>
                      </a:r>
                    </a:p>
                    <a:p>
                      <a:r>
                        <a:rPr lang="cy-GB" sz="2200" b="0" kern="1200" noProof="0" dirty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Ebrill.</a:t>
                      </a:r>
                    </a:p>
                    <a:p>
                      <a:r>
                        <a:rPr lang="cy-GB" sz="2200" b="0" kern="1200" noProof="0" dirty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Mai.</a:t>
                      </a:r>
                    </a:p>
                    <a:p>
                      <a:r>
                        <a:rPr lang="cy-GB" sz="2200" b="0" kern="1200" noProof="0" dirty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Mehefin. Gorffennaf. Awst.</a:t>
                      </a:r>
                    </a:p>
                    <a:p>
                      <a:r>
                        <a:rPr lang="cy-GB" sz="2200" b="0" kern="1200" noProof="0" dirty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Medi. </a:t>
                      </a:r>
                    </a:p>
                    <a:p>
                      <a:r>
                        <a:rPr lang="cy-GB" sz="2200" b="0" kern="1200" noProof="0" dirty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Hydref. Tachwedd. Rhagfyr.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54042314"/>
                  </a:ext>
                </a:extLst>
              </a:tr>
            </a:tbl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DD3BB5D0-41C0-0015-2CE4-76A547449276}"/>
              </a:ext>
            </a:extLst>
          </p:cNvPr>
          <p:cNvSpPr txBox="1"/>
          <p:nvPr/>
        </p:nvSpPr>
        <p:spPr>
          <a:xfrm>
            <a:off x="87905" y="120464"/>
            <a:ext cx="4154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4000" noProof="0" dirty="0">
                <a:latin typeface="Comic Sans MS" panose="030F0702030302020204" pitchFamily="66" charset="0"/>
              </a:rPr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2167337951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C196A2C-DD7E-D00C-6458-2ABA4B6E5D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476C4C43-8ED4-FA3F-9D92-BA45A3B180CC}"/>
              </a:ext>
            </a:extLst>
          </p:cNvPr>
          <p:cNvSpPr txBox="1"/>
          <p:nvPr/>
        </p:nvSpPr>
        <p:spPr>
          <a:xfrm>
            <a:off x="649061" y="243575"/>
            <a:ext cx="266563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4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Mat </a:t>
            </a:r>
            <a:r>
              <a:rPr lang="cy-GB" sz="2400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cy-GB" sz="24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aith </a:t>
            </a:r>
            <a:endParaRPr lang="cy-GB" sz="2400" noProof="0" dirty="0">
              <a:latin typeface="Comic Sans MS" panose="030F0702030302020204" pitchFamily="66" charset="0"/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3ECD8E95-4D43-1403-FF75-6C6A1D5D8E1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67051928"/>
              </p:ext>
            </p:extLst>
          </p:nvPr>
        </p:nvGraphicFramePr>
        <p:xfrm>
          <a:off x="295654" y="874574"/>
          <a:ext cx="10600947" cy="5791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31399">
                  <a:extLst>
                    <a:ext uri="{9D8B030D-6E8A-4147-A177-3AD203B41FA5}">
                      <a16:colId xmlns:a16="http://schemas.microsoft.com/office/drawing/2014/main" val="4021707126"/>
                    </a:ext>
                  </a:extLst>
                </a:gridCol>
                <a:gridCol w="1779552">
                  <a:extLst>
                    <a:ext uri="{9D8B030D-6E8A-4147-A177-3AD203B41FA5}">
                      <a16:colId xmlns:a16="http://schemas.microsoft.com/office/drawing/2014/main" val="2373543046"/>
                    </a:ext>
                  </a:extLst>
                </a:gridCol>
                <a:gridCol w="849895">
                  <a:extLst>
                    <a:ext uri="{9D8B030D-6E8A-4147-A177-3AD203B41FA5}">
                      <a16:colId xmlns:a16="http://schemas.microsoft.com/office/drawing/2014/main" val="3435846233"/>
                    </a:ext>
                  </a:extLst>
                </a:gridCol>
                <a:gridCol w="1422000">
                  <a:extLst>
                    <a:ext uri="{9D8B030D-6E8A-4147-A177-3AD203B41FA5}">
                      <a16:colId xmlns:a16="http://schemas.microsoft.com/office/drawing/2014/main" val="1721799747"/>
                    </a:ext>
                  </a:extLst>
                </a:gridCol>
                <a:gridCol w="2197100">
                  <a:extLst>
                    <a:ext uri="{9D8B030D-6E8A-4147-A177-3AD203B41FA5}">
                      <a16:colId xmlns:a16="http://schemas.microsoft.com/office/drawing/2014/main" val="2657358716"/>
                    </a:ext>
                  </a:extLst>
                </a:gridCol>
                <a:gridCol w="664710">
                  <a:extLst>
                    <a:ext uri="{9D8B030D-6E8A-4147-A177-3AD203B41FA5}">
                      <a16:colId xmlns:a16="http://schemas.microsoft.com/office/drawing/2014/main" val="2005916582"/>
                    </a:ext>
                  </a:extLst>
                </a:gridCol>
                <a:gridCol w="2256291">
                  <a:extLst>
                    <a:ext uri="{9D8B030D-6E8A-4147-A177-3AD203B41FA5}">
                      <a16:colId xmlns:a16="http://schemas.microsoft.com/office/drawing/2014/main" val="1294658668"/>
                    </a:ext>
                  </a:extLst>
                </a:gridCol>
              </a:tblGrid>
              <a:tr h="5390760">
                <a:tc>
                  <a:txBody>
                    <a:bodyPr/>
                    <a:lstStyle/>
                    <a:p>
                      <a:endParaRPr lang="cy-GB" sz="2200" b="0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  <a:p>
                      <a:endParaRPr lang="cy-GB" sz="2200" b="0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22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Mae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cy-GB" sz="2200" b="0" kern="1200" noProof="0" dirty="0">
                        <a:solidFill>
                          <a:schemeClr val="tx1"/>
                        </a:solidFill>
                        <a:effectLst/>
                        <a:latin typeface="Comic Sans MS" panose="030F0702030302020204" pitchFamily="66" charset="0"/>
                        <a:ea typeface="+mn-ea"/>
                        <a:cs typeface="+mn-cs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2200" b="0" kern="1200" noProof="0" dirty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Abertawe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2200" b="0" kern="1200" noProof="0" dirty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Brasil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sz="2200" b="0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  <a:p>
                      <a:endParaRPr lang="cy-GB" sz="2200" b="0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22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yn </a:t>
                      </a:r>
                    </a:p>
                    <a:p>
                      <a:endParaRPr lang="cy-GB" sz="2200" b="0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sz="2200" b="0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  <a:p>
                      <a:endParaRPr lang="cy-GB" sz="2200" b="0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22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sychach</a:t>
                      </a:r>
                    </a:p>
                    <a:p>
                      <a:r>
                        <a:rPr lang="cy-GB" sz="2200" b="0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_</a:t>
                      </a:r>
                      <a:r>
                        <a:rPr lang="cy-GB" sz="22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wlypach</a:t>
                      </a:r>
                    </a:p>
                    <a:p>
                      <a:endParaRPr lang="cy-GB" sz="2200" b="0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22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oerach</a:t>
                      </a:r>
                    </a:p>
                    <a:p>
                      <a:r>
                        <a:rPr lang="cy-GB" sz="2200" b="0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d</a:t>
                      </a:r>
                      <a:r>
                        <a:rPr lang="cy-GB" sz="22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wymach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cy-GB" sz="2200" b="0" kern="1200" noProof="0" dirty="0">
                        <a:solidFill>
                          <a:schemeClr val="tx1"/>
                        </a:solidFill>
                        <a:effectLst/>
                        <a:latin typeface="Comic Sans MS" panose="030F0702030302020204" pitchFamily="66" charset="0"/>
                        <a:ea typeface="+mn-ea"/>
                        <a:cs typeface="+mn-cs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2200" b="0" kern="1200" noProof="0" dirty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nag Abertawe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2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na </a:t>
                      </a:r>
                      <a:r>
                        <a:rPr lang="cy-GB" sz="2200" b="0" kern="1200" noProof="0" dirty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Brasil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sz="2200" b="0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  <a:p>
                      <a:endParaRPr lang="cy-GB" sz="2200" b="0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22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yn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sz="2200" b="0" kern="1200" noProof="0" dirty="0">
                        <a:solidFill>
                          <a:schemeClr val="tx1"/>
                        </a:solidFill>
                        <a:effectLst/>
                        <a:latin typeface="Comic Sans MS" panose="030F0702030302020204" pitchFamily="66" charset="0"/>
                        <a:ea typeface="+mn-ea"/>
                        <a:cs typeface="+mn-cs"/>
                      </a:endParaRPr>
                    </a:p>
                    <a:p>
                      <a:endParaRPr lang="cy-GB" sz="2200" b="0" kern="1200" noProof="0" dirty="0">
                        <a:solidFill>
                          <a:schemeClr val="tx1"/>
                        </a:solidFill>
                        <a:effectLst/>
                        <a:latin typeface="Comic Sans MS" panose="030F0702030302020204" pitchFamily="66" charset="0"/>
                        <a:ea typeface="+mn-ea"/>
                        <a:cs typeface="+mn-cs"/>
                      </a:endParaRPr>
                    </a:p>
                    <a:p>
                      <a:r>
                        <a:rPr lang="cy-GB" sz="2200" b="0" kern="1200" noProof="0" dirty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Ionawr. Chwefror. Mawrth. </a:t>
                      </a:r>
                    </a:p>
                    <a:p>
                      <a:r>
                        <a:rPr lang="cy-GB" sz="2200" b="0" kern="1200" noProof="0" dirty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Ebrill.</a:t>
                      </a:r>
                    </a:p>
                    <a:p>
                      <a:r>
                        <a:rPr lang="cy-GB" sz="2200" b="0" kern="1200" noProof="0" dirty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Mai.</a:t>
                      </a:r>
                    </a:p>
                    <a:p>
                      <a:r>
                        <a:rPr lang="cy-GB" sz="2200" b="0" kern="1200" noProof="0" dirty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Mehefin. Gorffennaf. Awst.</a:t>
                      </a:r>
                    </a:p>
                    <a:p>
                      <a:r>
                        <a:rPr lang="cy-GB" sz="2200" b="0" kern="1200" noProof="0" dirty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Medi. Hydref. Tachwedd. Rhagfyr.</a:t>
                      </a:r>
                    </a:p>
                    <a:p>
                      <a:endParaRPr lang="cy-GB" sz="2200" b="0" kern="1200" noProof="0" dirty="0">
                        <a:solidFill>
                          <a:schemeClr val="tx1"/>
                        </a:solidFill>
                        <a:effectLst/>
                        <a:latin typeface="Comic Sans MS" panose="030F0702030302020204" pitchFamily="66" charset="0"/>
                        <a:ea typeface="+mn-ea"/>
                        <a:cs typeface="+mn-cs"/>
                      </a:endParaRPr>
                    </a:p>
                    <a:p>
                      <a:r>
                        <a:rPr lang="cy-GB" sz="2200" b="0" kern="1200" noProof="0" dirty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yr haf.</a:t>
                      </a:r>
                    </a:p>
                    <a:p>
                      <a:r>
                        <a:rPr lang="cy-GB" sz="2200" b="0" kern="1200" noProof="0" dirty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y gaeaf.</a:t>
                      </a:r>
                    </a:p>
                    <a:p>
                      <a:endParaRPr lang="cy-GB" sz="2200" b="0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54042314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C249B32A-FAC9-7222-1266-F8290793CAAA}"/>
              </a:ext>
            </a:extLst>
          </p:cNvPr>
          <p:cNvSpPr txBox="1"/>
          <p:nvPr/>
        </p:nvSpPr>
        <p:spPr>
          <a:xfrm>
            <a:off x="47028" y="120464"/>
            <a:ext cx="4972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4000" noProof="0" dirty="0">
                <a:latin typeface="Comic Sans MS" panose="030F0702030302020204" pitchFamily="66" charset="0"/>
              </a:rPr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1184951290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F7DE763-E543-F63B-959D-6B1D8DB63D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439AF1B-DD9B-6087-BD06-5E663ABB45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9791" y="379696"/>
            <a:ext cx="4294618" cy="288102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3F89D2A-58CE-EBFB-012C-82D5698A1A5A}"/>
              </a:ext>
            </a:extLst>
          </p:cNvPr>
          <p:cNvSpPr txBox="1"/>
          <p:nvPr/>
        </p:nvSpPr>
        <p:spPr>
          <a:xfrm>
            <a:off x="508000" y="3597275"/>
            <a:ext cx="10998200" cy="29396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24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Dyma Daniel James. Ysgrifennodd e’r gân ‘Calon Lân’ </a:t>
            </a:r>
            <a:r>
              <a:rPr lang="cy-GB" sz="2400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yn 1892. Roedd e’n 44 mlwydd oed. ‘Gwyrosydd’ </a:t>
            </a:r>
            <a:r>
              <a:rPr lang="cy-GB" sz="24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oedd ei ffug enw, </a:t>
            </a:r>
            <a:r>
              <a:rPr lang="cy-GB" sz="2400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fel ein hysgol ni.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24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Cafodd e ei eni yn 1848 ac roedd e’n byw yn Nhreboeth. Roedd </a:t>
            </a:r>
            <a:r>
              <a:rPr lang="cy-GB" sz="2400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e’</a:t>
            </a:r>
            <a:r>
              <a:rPr lang="cy-GB" sz="24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n ysgrifennu barddoniaeth. Roedd e’n defnyddio’r ffug enw i gystadlu yn yr eisteddfod. Roedd e’n hoffi ysgrifennu barddoniaeth yn </a:t>
            </a:r>
            <a:r>
              <a:rPr lang="cy-GB" sz="2400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d</a:t>
            </a:r>
            <a:r>
              <a:rPr lang="cy-GB" sz="2400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afarn y ‘King’s Head’. Yn y gân mae e’n sôn am y lili dlos, a dyna pam rydyn ni’n gwisgo lili ar ein siwmperi ysgol.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409F304-2CD5-7042-A8C6-69C0164CE6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8049" y="183721"/>
            <a:ext cx="2141093" cy="193717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ADC3801-C64C-AA10-0149-B38438C327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91449" y="183721"/>
            <a:ext cx="2141093" cy="19371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2599280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69303642-6229-CF9F-3300-B93A96F9FDCB}"/>
              </a:ext>
            </a:extLst>
          </p:cNvPr>
          <p:cNvSpPr txBox="1"/>
          <p:nvPr/>
        </p:nvSpPr>
        <p:spPr>
          <a:xfrm>
            <a:off x="3064934" y="117693"/>
            <a:ext cx="5757333" cy="67403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y-GB" u="sng" noProof="0" dirty="0">
                <a:latin typeface="Comic Sans MS" panose="030F0702030302020204" pitchFamily="66" charset="0"/>
              </a:rPr>
              <a:t>Calon Lân</a:t>
            </a:r>
          </a:p>
          <a:p>
            <a:pPr algn="ctr"/>
            <a:r>
              <a:rPr lang="cy-GB" noProof="0" dirty="0">
                <a:latin typeface="Comic Sans MS" panose="030F0702030302020204" pitchFamily="66" charset="0"/>
              </a:rPr>
              <a:t>Nid wy’n gofyn bywyd moethus, </a:t>
            </a:r>
          </a:p>
          <a:p>
            <a:pPr algn="ctr"/>
            <a:r>
              <a:rPr lang="cy-GB" noProof="0" dirty="0">
                <a:latin typeface="Comic Sans MS" panose="030F0702030302020204" pitchFamily="66" charset="0"/>
              </a:rPr>
              <a:t>Aur y byd na’i berlau mân: </a:t>
            </a:r>
          </a:p>
          <a:p>
            <a:pPr algn="ctr"/>
            <a:r>
              <a:rPr lang="cy-GB" noProof="0" dirty="0">
                <a:latin typeface="Comic Sans MS" panose="030F0702030302020204" pitchFamily="66" charset="0"/>
              </a:rPr>
              <a:t>Gofyn wyf am galon hapus, </a:t>
            </a:r>
          </a:p>
          <a:p>
            <a:pPr algn="ctr"/>
            <a:r>
              <a:rPr lang="cy-GB" noProof="0" dirty="0">
                <a:latin typeface="Comic Sans MS" panose="030F0702030302020204" pitchFamily="66" charset="0"/>
              </a:rPr>
              <a:t>Calon onest, calon lân. </a:t>
            </a:r>
          </a:p>
          <a:p>
            <a:pPr algn="ctr"/>
            <a:endParaRPr lang="cy-GB" noProof="0" dirty="0">
              <a:latin typeface="Comic Sans MS" panose="030F0702030302020204" pitchFamily="66" charset="0"/>
            </a:endParaRPr>
          </a:p>
          <a:p>
            <a:pPr algn="ctr"/>
            <a:r>
              <a:rPr lang="cy-GB" noProof="0" dirty="0">
                <a:latin typeface="Comic Sans MS" panose="030F0702030302020204" pitchFamily="66" charset="0"/>
              </a:rPr>
              <a:t>Cytgan: </a:t>
            </a:r>
          </a:p>
          <a:p>
            <a:pPr algn="ctr"/>
            <a:r>
              <a:rPr lang="cy-GB" noProof="0" dirty="0">
                <a:latin typeface="Comic Sans MS" panose="030F0702030302020204" pitchFamily="66" charset="0"/>
              </a:rPr>
              <a:t>Calon lân yn llawn daioni, </a:t>
            </a:r>
          </a:p>
          <a:p>
            <a:pPr algn="ctr"/>
            <a:r>
              <a:rPr lang="cy-GB" noProof="0" dirty="0">
                <a:latin typeface="Comic Sans MS" panose="030F0702030302020204" pitchFamily="66" charset="0"/>
              </a:rPr>
              <a:t>Tecach yw na’r lili dlos: </a:t>
            </a:r>
          </a:p>
          <a:p>
            <a:pPr algn="ctr"/>
            <a:r>
              <a:rPr lang="cy-GB" noProof="0" dirty="0">
                <a:latin typeface="Comic Sans MS" panose="030F0702030302020204" pitchFamily="66" charset="0"/>
              </a:rPr>
              <a:t>Dim ond calon lân all ganu- </a:t>
            </a:r>
          </a:p>
          <a:p>
            <a:pPr algn="ctr"/>
            <a:r>
              <a:rPr lang="cy-GB" noProof="0" dirty="0">
                <a:latin typeface="Comic Sans MS" panose="030F0702030302020204" pitchFamily="66" charset="0"/>
              </a:rPr>
              <a:t>Canu’r dydd a chanu’r nos. </a:t>
            </a:r>
          </a:p>
          <a:p>
            <a:pPr algn="ctr"/>
            <a:r>
              <a:rPr lang="cy-GB" noProof="0" dirty="0">
                <a:latin typeface="Comic Sans MS" panose="030F0702030302020204" pitchFamily="66" charset="0"/>
              </a:rPr>
              <a:t>Pe dymunwn olud bydol, </a:t>
            </a:r>
          </a:p>
          <a:p>
            <a:pPr algn="ctr"/>
            <a:r>
              <a:rPr lang="cy-GB" noProof="0" dirty="0">
                <a:latin typeface="Comic Sans MS" panose="030F0702030302020204" pitchFamily="66" charset="0"/>
              </a:rPr>
              <a:t>Hedyn buan ganddo sydd; </a:t>
            </a:r>
          </a:p>
          <a:p>
            <a:pPr algn="ctr"/>
            <a:r>
              <a:rPr lang="cy-GB" noProof="0" dirty="0">
                <a:latin typeface="Comic Sans MS" panose="030F0702030302020204" pitchFamily="66" charset="0"/>
              </a:rPr>
              <a:t>Golud calon lân, rinweddol, </a:t>
            </a:r>
          </a:p>
          <a:p>
            <a:pPr algn="ctr"/>
            <a:r>
              <a:rPr lang="cy-GB" noProof="0" dirty="0">
                <a:latin typeface="Comic Sans MS" panose="030F0702030302020204" pitchFamily="66" charset="0"/>
              </a:rPr>
              <a:t>Yn dwyn bythol elw fydd. </a:t>
            </a:r>
          </a:p>
          <a:p>
            <a:pPr algn="ctr"/>
            <a:endParaRPr lang="cy-GB" noProof="0" dirty="0">
              <a:latin typeface="Comic Sans MS" panose="030F0702030302020204" pitchFamily="66" charset="0"/>
            </a:endParaRPr>
          </a:p>
          <a:p>
            <a:pPr algn="ctr"/>
            <a:r>
              <a:rPr lang="cy-GB" noProof="0" dirty="0">
                <a:latin typeface="Comic Sans MS" panose="030F0702030302020204" pitchFamily="66" charset="0"/>
              </a:rPr>
              <a:t>Cytgan </a:t>
            </a:r>
          </a:p>
          <a:p>
            <a:pPr algn="ctr"/>
            <a:endParaRPr lang="cy-GB" noProof="0" dirty="0">
              <a:latin typeface="Comic Sans MS" panose="030F0702030302020204" pitchFamily="66" charset="0"/>
            </a:endParaRPr>
          </a:p>
          <a:p>
            <a:pPr algn="ctr"/>
            <a:r>
              <a:rPr lang="cy-GB" noProof="0" dirty="0">
                <a:latin typeface="Comic Sans MS" panose="030F0702030302020204" pitchFamily="66" charset="0"/>
              </a:rPr>
              <a:t>Hwyr a bore fy nymuniad </a:t>
            </a:r>
          </a:p>
          <a:p>
            <a:pPr algn="ctr"/>
            <a:r>
              <a:rPr lang="cy-GB" noProof="0" dirty="0">
                <a:latin typeface="Comic Sans MS" panose="030F0702030302020204" pitchFamily="66" charset="0"/>
              </a:rPr>
              <a:t>Gwyd i’r nef ar edyn cân </a:t>
            </a:r>
          </a:p>
          <a:p>
            <a:pPr algn="ctr"/>
            <a:r>
              <a:rPr lang="cy-GB" noProof="0" dirty="0">
                <a:latin typeface="Comic Sans MS" panose="030F0702030302020204" pitchFamily="66" charset="0"/>
              </a:rPr>
              <a:t>Ar i Dduw, er mwyn fy Ngheidwad, </a:t>
            </a:r>
          </a:p>
          <a:p>
            <a:pPr algn="ctr"/>
            <a:r>
              <a:rPr lang="cy-GB" noProof="0" dirty="0">
                <a:latin typeface="Comic Sans MS" panose="030F0702030302020204" pitchFamily="66" charset="0"/>
              </a:rPr>
              <a:t>Roddi i mi galon lân. </a:t>
            </a:r>
          </a:p>
          <a:p>
            <a:pPr algn="ctr"/>
            <a:endParaRPr lang="cy-GB" noProof="0" dirty="0">
              <a:latin typeface="Comic Sans MS" panose="030F0702030302020204" pitchFamily="66" charset="0"/>
            </a:endParaRPr>
          </a:p>
          <a:p>
            <a:pPr algn="ctr"/>
            <a:r>
              <a:rPr lang="cy-GB" noProof="0" dirty="0">
                <a:latin typeface="Comic Sans MS" panose="030F0702030302020204" pitchFamily="66" charset="0"/>
              </a:rPr>
              <a:t>Cytgan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82E0BFF-FC72-A5E0-83D1-B698F90421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 rot="21184267">
            <a:off x="806356" y="429797"/>
            <a:ext cx="2295893" cy="222318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B79F7E-DFBB-5E28-B41B-1B9499DB40E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 rot="16200000">
            <a:off x="9321801" y="3911600"/>
            <a:ext cx="2472267" cy="2472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7687488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B02A22F-AFA8-0D84-75DF-F14A6D1B87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DC346CB-D899-3C65-968E-F39787F81D8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83338462"/>
              </p:ext>
            </p:extLst>
          </p:nvPr>
        </p:nvGraphicFramePr>
        <p:xfrm>
          <a:off x="649060" y="951471"/>
          <a:ext cx="10565039" cy="58167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21240">
                  <a:extLst>
                    <a:ext uri="{9D8B030D-6E8A-4147-A177-3AD203B41FA5}">
                      <a16:colId xmlns:a16="http://schemas.microsoft.com/office/drawing/2014/main" val="110487835"/>
                    </a:ext>
                  </a:extLst>
                </a:gridCol>
                <a:gridCol w="2933700">
                  <a:extLst>
                    <a:ext uri="{9D8B030D-6E8A-4147-A177-3AD203B41FA5}">
                      <a16:colId xmlns:a16="http://schemas.microsoft.com/office/drawing/2014/main" val="2816364928"/>
                    </a:ext>
                  </a:extLst>
                </a:gridCol>
                <a:gridCol w="952500">
                  <a:extLst>
                    <a:ext uri="{9D8B030D-6E8A-4147-A177-3AD203B41FA5}">
                      <a16:colId xmlns:a16="http://schemas.microsoft.com/office/drawing/2014/main" val="2980439437"/>
                    </a:ext>
                  </a:extLst>
                </a:gridCol>
                <a:gridCol w="3657599">
                  <a:extLst>
                    <a:ext uri="{9D8B030D-6E8A-4147-A177-3AD203B41FA5}">
                      <a16:colId xmlns:a16="http://schemas.microsoft.com/office/drawing/2014/main" val="3756616629"/>
                    </a:ext>
                  </a:extLst>
                </a:gridCol>
              </a:tblGrid>
              <a:tr h="5339366">
                <a:tc>
                  <a:txBody>
                    <a:bodyPr/>
                    <a:lstStyle/>
                    <a:p>
                      <a:endParaRPr lang="cy-GB" sz="1400" b="0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4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Rydw i’n meddwl bod cân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4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Bronwen Lewis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4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Sir Bryn Terfel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4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Cerys Matthews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4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Kathrine Jenkins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4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Only Boys Aloud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endParaRPr lang="cy-GB" sz="1400" b="0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sz="1400" b="0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4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yn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400" b="0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-</a:t>
                      </a:r>
                      <a:r>
                        <a:rPr lang="cy-GB" sz="14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wych.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400" b="0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dd</a:t>
                      </a:r>
                      <a:r>
                        <a:rPr lang="cy-GB" sz="14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iddorol.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400" b="0" noProof="0" dirty="0">
                          <a:solidFill>
                            <a:srgbClr val="ED0000"/>
                          </a:solidFill>
                          <a:latin typeface="Comic Sans MS" panose="030F0702030302020204" pitchFamily="66" charset="0"/>
                        </a:rPr>
                        <a:t>f</a:t>
                      </a:r>
                      <a:r>
                        <a:rPr lang="cy-GB" sz="14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ywiog.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4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swnllyd.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400" b="0" noProof="0" dirty="0">
                          <a:solidFill>
                            <a:srgbClr val="ED0000"/>
                          </a:solidFill>
                          <a:latin typeface="Comic Sans MS" panose="030F0702030302020204" pitchFamily="66" charset="0"/>
                        </a:rPr>
                        <a:t>d</a:t>
                      </a:r>
                      <a:r>
                        <a:rPr lang="cy-GB" sz="14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awel.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4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heddychlon.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400" b="0" noProof="0" dirty="0">
                          <a:solidFill>
                            <a:srgbClr val="ED0000"/>
                          </a:solidFill>
                          <a:latin typeface="Comic Sans MS" panose="030F0702030302020204" pitchFamily="66" charset="0"/>
                        </a:rPr>
                        <a:t>d</a:t>
                      </a:r>
                      <a:r>
                        <a:rPr lang="cy-GB" sz="14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raddodiadol.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4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hen fasiwn.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4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hyfryd.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4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hardd.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4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emosiynol.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400" b="0" noProof="0" dirty="0">
                          <a:solidFill>
                            <a:srgbClr val="ED0000"/>
                          </a:solidFill>
                          <a:latin typeface="Comic Sans MS" panose="030F0702030302020204" pitchFamily="66" charset="0"/>
                        </a:rPr>
                        <a:t>dd</a:t>
                      </a:r>
                      <a:r>
                        <a:rPr lang="cy-GB" sz="14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a iawn.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4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egniol.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400" b="0" noProof="0" dirty="0">
                          <a:solidFill>
                            <a:srgbClr val="ED0000"/>
                          </a:solidFill>
                          <a:latin typeface="Comic Sans MS" panose="030F0702030302020204" pitchFamily="66" charset="0"/>
                        </a:rPr>
                        <a:t>g</a:t>
                      </a:r>
                      <a:r>
                        <a:rPr lang="cy-GB" sz="14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yffrous.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400" b="0" noProof="0" dirty="0">
                          <a:solidFill>
                            <a:srgbClr val="ED0000"/>
                          </a:solidFill>
                          <a:latin typeface="Comic Sans MS" panose="030F0702030302020204" pitchFamily="66" charset="0"/>
                        </a:rPr>
                        <a:t>f</a:t>
                      </a:r>
                      <a:r>
                        <a:rPr lang="cy-GB" sz="14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endigedig.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4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ofnadwy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400" b="0" noProof="0" dirty="0">
                          <a:solidFill>
                            <a:srgbClr val="ED0000"/>
                          </a:solidFill>
                          <a:latin typeface="Comic Sans MS" panose="030F0702030302020204" pitchFamily="66" charset="0"/>
                        </a:rPr>
                        <a:t>dd</a:t>
                      </a:r>
                      <a:r>
                        <a:rPr lang="cy-GB" sz="14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iflas.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400" b="0" noProof="0" dirty="0">
                          <a:solidFill>
                            <a:srgbClr val="ED0000"/>
                          </a:solidFill>
                          <a:latin typeface="Comic Sans MS" panose="030F0702030302020204" pitchFamily="66" charset="0"/>
                        </a:rPr>
                        <a:t>f</a:t>
                      </a:r>
                      <a:r>
                        <a:rPr lang="cy-GB" sz="1400" b="0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odern.</a:t>
                      </a:r>
                      <a:endParaRPr lang="cy-GB" sz="1400" b="0" noProof="0" dirty="0">
                        <a:solidFill>
                          <a:srgbClr val="ED0000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06071183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5D23FC55-50E9-65A9-6DB5-E2CF0B7D949B}"/>
              </a:ext>
            </a:extLst>
          </p:cNvPr>
          <p:cNvSpPr txBox="1"/>
          <p:nvPr/>
        </p:nvSpPr>
        <p:spPr>
          <a:xfrm>
            <a:off x="649060" y="167375"/>
            <a:ext cx="266563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Mat </a:t>
            </a:r>
            <a:r>
              <a:rPr lang="cy-GB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cy-GB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aith </a:t>
            </a:r>
            <a:endParaRPr lang="cy-GB" noProof="0" dirty="0">
              <a:latin typeface="Comic Sans MS" panose="030F0702030302020204" pitchFamily="66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3EF6CD0-3E69-C804-036E-F1A29B3F9427}"/>
              </a:ext>
            </a:extLst>
          </p:cNvPr>
          <p:cNvSpPr txBox="1"/>
          <p:nvPr/>
        </p:nvSpPr>
        <p:spPr>
          <a:xfrm>
            <a:off x="8352516" y="167374"/>
            <a:ext cx="266563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kern="100" noProof="0" dirty="0"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Cymharu Caneuon</a:t>
            </a:r>
            <a:r>
              <a:rPr lang="cy-GB" kern="100" noProof="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cy-GB" noProof="0" dirty="0">
              <a:latin typeface="Comic Sans MS" panose="030F0702030302020204" pitchFamily="66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6F6A2F2-5ADE-27DA-C971-6AD47EFC9E81}"/>
              </a:ext>
            </a:extLst>
          </p:cNvPr>
          <p:cNvSpPr txBox="1"/>
          <p:nvPr/>
        </p:nvSpPr>
        <p:spPr>
          <a:xfrm>
            <a:off x="649060" y="559423"/>
            <a:ext cx="565013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kern="100" noProof="0" dirty="0">
                <a:latin typeface="Comic Sans MS" panose="030F0702030302020204" pitchFamily="66" charset="0"/>
                <a:cs typeface="Calibri" panose="020F0502020204030204" pitchFamily="34" charset="0"/>
              </a:rPr>
              <a:t>Beth rwyt ti’n feddwl o’r caneuon?</a:t>
            </a:r>
            <a:endParaRPr lang="cy-GB" noProof="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726796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4233</TotalTime>
  <Words>3232</Words>
  <Application>Microsoft Office PowerPoint</Application>
  <PresentationFormat>Widescreen</PresentationFormat>
  <Paragraphs>730</Paragraphs>
  <Slides>59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59</vt:i4>
      </vt:variant>
    </vt:vector>
  </HeadingPairs>
  <TitlesOfParts>
    <vt:vector size="67" baseType="lpstr">
      <vt:lpstr>Arial</vt:lpstr>
      <vt:lpstr>Calibri</vt:lpstr>
      <vt:lpstr>Calibri Light</vt:lpstr>
      <vt:lpstr>Comic Sans MS</vt:lpstr>
      <vt:lpstr>Open Sans</vt:lpstr>
      <vt:lpstr>Times New Roman</vt:lpstr>
      <vt:lpstr>Tw Cen MT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Abertawe </vt:lpstr>
      <vt:lpstr>Brasil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Kay Owen</dc:creator>
  <cp:lastModifiedBy>Kay Owen</cp:lastModifiedBy>
  <cp:revision>37</cp:revision>
  <dcterms:created xsi:type="dcterms:W3CDTF">2025-02-23T14:00:30Z</dcterms:created>
  <dcterms:modified xsi:type="dcterms:W3CDTF">2025-03-07T23:12:40Z</dcterms:modified>
</cp:coreProperties>
</file>