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6"/>
  </p:notesMasterIdLst>
  <p:handoutMasterIdLst>
    <p:handoutMasterId r:id="rId17"/>
  </p:handoutMasterIdLst>
  <p:sldIdLst>
    <p:sldId id="256" r:id="rId5"/>
    <p:sldId id="257" r:id="rId6"/>
    <p:sldId id="258" r:id="rId7"/>
    <p:sldId id="259" r:id="rId8"/>
    <p:sldId id="260" r:id="rId9"/>
    <p:sldId id="264" r:id="rId10"/>
    <p:sldId id="261" r:id="rId11"/>
    <p:sldId id="266" r:id="rId12"/>
    <p:sldId id="265" r:id="rId13"/>
    <p:sldId id="262"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D196F4-07B3-9068-938E-67E26869CF9A}" v="96" dt="2026-06-14T13:53:56.341"/>
    <p1510:client id="{178DCAB1-E853-46AA-9DE9-86D02EAAE7BE}" v="613" dt="2026-06-14T13:30:56.417"/>
    <p1510:client id="{4BFE4B63-5E54-55C8-8F1D-68C3C2A2465F}" v="4" dt="2026-06-14T14:00:54.567"/>
    <p1510:client id="{6472D411-C309-D93C-645C-D0C70169BBA1}" v="2" dt="2026-06-13T22:41:42.054"/>
    <p1510:client id="{81F5F996-6E84-BD0D-AC4F-C95A68E9944F}" v="1" dt="2026-06-14T13:37:04.546"/>
    <p1510:client id="{A9999A08-EE8C-A978-F9D1-C82FD9D1C629}" v="15" dt="2026-06-13T21:57:45.803"/>
    <p1510:client id="{BF9958B3-DBCA-CDDE-5C7B-C4DEA6EC870C}" v="10" dt="2026-06-14T13:28:31.849"/>
    <p1510:client id="{C7A75076-A77E-F437-AE8B-7E38A2CF61FE}" v="45" dt="2026-06-13T22:53:16.437"/>
    <p1510:client id="{CF785994-96B1-83AD-A4B5-46F7AB7EF631}" v="11" dt="2026-06-14T13:35:35.0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ena Samuels (2408720)" userId="ecee6012-51a2-45f0-8d48-e042e97a93d7" providerId="ADAL" clId="{F66F8704-B48F-4E88-B655-AA28DE35D3D6}"/>
    <pc:docChg chg="undo custSel addSld delSld modSld sldOrd">
      <pc:chgData name="Zena Samuels (2408720)" userId="ecee6012-51a2-45f0-8d48-e042e97a93d7" providerId="ADAL" clId="{F66F8704-B48F-4E88-B655-AA28DE35D3D6}" dt="2026-06-14T13:30:56.417" v="8648" actId="14100"/>
      <pc:docMkLst>
        <pc:docMk/>
      </pc:docMkLst>
      <pc:sldChg chg="addSp delSp modSp mod setBg">
        <pc:chgData name="Zena Samuels (2408720)" userId="ecee6012-51a2-45f0-8d48-e042e97a93d7" providerId="ADAL" clId="{F66F8704-B48F-4E88-B655-AA28DE35D3D6}" dt="2026-06-10T14:27:11.744" v="3425" actId="20577"/>
        <pc:sldMkLst>
          <pc:docMk/>
          <pc:sldMk cId="4001021527" sldId="256"/>
        </pc:sldMkLst>
        <pc:spChg chg="mod">
          <ac:chgData name="Zena Samuels (2408720)" userId="ecee6012-51a2-45f0-8d48-e042e97a93d7" providerId="ADAL" clId="{F66F8704-B48F-4E88-B655-AA28DE35D3D6}" dt="2026-06-10T14:27:11.744" v="3425" actId="20577"/>
          <ac:spMkLst>
            <pc:docMk/>
            <pc:sldMk cId="4001021527" sldId="256"/>
            <ac:spMk id="2" creationId="{D0C49365-A7D5-DE88-3A68-D02F338C3E9C}"/>
          </ac:spMkLst>
        </pc:spChg>
        <pc:spChg chg="mod">
          <ac:chgData name="Zena Samuels (2408720)" userId="ecee6012-51a2-45f0-8d48-e042e97a93d7" providerId="ADAL" clId="{F66F8704-B48F-4E88-B655-AA28DE35D3D6}" dt="2026-06-05T23:02:13.734" v="1161" actId="26606"/>
          <ac:spMkLst>
            <pc:docMk/>
            <pc:sldMk cId="4001021527" sldId="256"/>
            <ac:spMk id="3" creationId="{81D2E872-ECD4-D607-58B0-79F1717D26C6}"/>
          </ac:spMkLst>
        </pc:spChg>
        <pc:spChg chg="add">
          <ac:chgData name="Zena Samuels (2408720)" userId="ecee6012-51a2-45f0-8d48-e042e97a93d7" providerId="ADAL" clId="{F66F8704-B48F-4E88-B655-AA28DE35D3D6}" dt="2026-06-05T23:02:13.734" v="1161" actId="26606"/>
          <ac:spMkLst>
            <pc:docMk/>
            <pc:sldMk cId="4001021527" sldId="256"/>
            <ac:spMk id="34" creationId="{337940BB-FBC4-492E-BD92-3B7B914D0EAE}"/>
          </ac:spMkLst>
        </pc:spChg>
        <pc:spChg chg="add">
          <ac:chgData name="Zena Samuels (2408720)" userId="ecee6012-51a2-45f0-8d48-e042e97a93d7" providerId="ADAL" clId="{F66F8704-B48F-4E88-B655-AA28DE35D3D6}" dt="2026-06-05T23:02:13.734" v="1161" actId="26606"/>
          <ac:spMkLst>
            <pc:docMk/>
            <pc:sldMk cId="4001021527" sldId="256"/>
            <ac:spMk id="35" creationId="{3FCFB1DE-0B7E-48CC-BA90-B2AB0889F9D6}"/>
          </ac:spMkLst>
        </pc:spChg>
        <pc:picChg chg="add mod">
          <ac:chgData name="Zena Samuels (2408720)" userId="ecee6012-51a2-45f0-8d48-e042e97a93d7" providerId="ADAL" clId="{F66F8704-B48F-4E88-B655-AA28DE35D3D6}" dt="2026-06-05T23:02:13.734" v="1161" actId="26606"/>
          <ac:picMkLst>
            <pc:docMk/>
            <pc:sldMk cId="4001021527" sldId="256"/>
            <ac:picMk id="5" creationId="{EA5BE01A-12AC-7322-94DF-7B9465FEF6FD}"/>
          </ac:picMkLst>
        </pc:picChg>
      </pc:sldChg>
      <pc:sldChg chg="addSp delSp modSp new mod setBg">
        <pc:chgData name="Zena Samuels (2408720)" userId="ecee6012-51a2-45f0-8d48-e042e97a93d7" providerId="ADAL" clId="{F66F8704-B48F-4E88-B655-AA28DE35D3D6}" dt="2026-06-10T10:20:50.065" v="2231" actId="20577"/>
        <pc:sldMkLst>
          <pc:docMk/>
          <pc:sldMk cId="1607436956" sldId="257"/>
        </pc:sldMkLst>
        <pc:spChg chg="mod">
          <ac:chgData name="Zena Samuels (2408720)" userId="ecee6012-51a2-45f0-8d48-e042e97a93d7" providerId="ADAL" clId="{F66F8704-B48F-4E88-B655-AA28DE35D3D6}" dt="2026-06-05T22:58:58.498" v="1150" actId="26606"/>
          <ac:spMkLst>
            <pc:docMk/>
            <pc:sldMk cId="1607436956" sldId="257"/>
            <ac:spMk id="2" creationId="{16B00B44-D6C7-03C6-0750-C5FBED565421}"/>
          </ac:spMkLst>
        </pc:spChg>
        <pc:spChg chg="add">
          <ac:chgData name="Zena Samuels (2408720)" userId="ecee6012-51a2-45f0-8d48-e042e97a93d7" providerId="ADAL" clId="{F66F8704-B48F-4E88-B655-AA28DE35D3D6}" dt="2026-06-05T22:58:58.498" v="1150" actId="26606"/>
          <ac:spMkLst>
            <pc:docMk/>
            <pc:sldMk cId="1607436956" sldId="257"/>
            <ac:spMk id="11" creationId="{245A9F99-D9B1-4094-A2E2-B90AC1DB7B9C}"/>
          </ac:spMkLst>
        </pc:spChg>
        <pc:spChg chg="add">
          <ac:chgData name="Zena Samuels (2408720)" userId="ecee6012-51a2-45f0-8d48-e042e97a93d7" providerId="ADAL" clId="{F66F8704-B48F-4E88-B655-AA28DE35D3D6}" dt="2026-06-05T22:58:58.498" v="1150" actId="26606"/>
          <ac:spMkLst>
            <pc:docMk/>
            <pc:sldMk cId="1607436956" sldId="257"/>
            <ac:spMk id="13" creationId="{B7FAF607-473A-4A43-A23D-BBFF5C4117BB}"/>
          </ac:spMkLst>
        </pc:spChg>
        <pc:spChg chg="add mod">
          <ac:chgData name="Zena Samuels (2408720)" userId="ecee6012-51a2-45f0-8d48-e042e97a93d7" providerId="ADAL" clId="{F66F8704-B48F-4E88-B655-AA28DE35D3D6}" dt="2026-06-10T10:20:50.065" v="2231" actId="20577"/>
          <ac:spMkLst>
            <pc:docMk/>
            <pc:sldMk cId="1607436956" sldId="257"/>
            <ac:spMk id="22" creationId="{A667D6D6-AC66-8628-009D-1D6BAB7EBD62}"/>
          </ac:spMkLst>
        </pc:spChg>
        <pc:grpChg chg="add">
          <ac:chgData name="Zena Samuels (2408720)" userId="ecee6012-51a2-45f0-8d48-e042e97a93d7" providerId="ADAL" clId="{F66F8704-B48F-4E88-B655-AA28DE35D3D6}" dt="2026-06-05T22:58:58.498" v="1150" actId="26606"/>
          <ac:grpSpMkLst>
            <pc:docMk/>
            <pc:sldMk cId="1607436956" sldId="257"/>
            <ac:grpSpMk id="23" creationId="{C5F6476F-D303-44D3-B30F-1BA348F0F64A}"/>
          </ac:grpSpMkLst>
        </pc:grpChg>
        <pc:picChg chg="add">
          <ac:chgData name="Zena Samuels (2408720)" userId="ecee6012-51a2-45f0-8d48-e042e97a93d7" providerId="ADAL" clId="{F66F8704-B48F-4E88-B655-AA28DE35D3D6}" dt="2026-06-05T22:58:58.498" v="1150" actId="26606"/>
          <ac:picMkLst>
            <pc:docMk/>
            <pc:sldMk cId="1607436956" sldId="257"/>
            <ac:picMk id="18" creationId="{43A4EB1F-B042-3715-A657-5C29D9B7628E}"/>
          </ac:picMkLst>
        </pc:picChg>
      </pc:sldChg>
      <pc:sldChg chg="addSp delSp modSp new mod ord setBg">
        <pc:chgData name="Zena Samuels (2408720)" userId="ecee6012-51a2-45f0-8d48-e042e97a93d7" providerId="ADAL" clId="{F66F8704-B48F-4E88-B655-AA28DE35D3D6}" dt="2026-06-14T13:30:56.417" v="8648" actId="14100"/>
        <pc:sldMkLst>
          <pc:docMk/>
          <pc:sldMk cId="3495469526" sldId="258"/>
        </pc:sldMkLst>
        <pc:spChg chg="mod">
          <ac:chgData name="Zena Samuels (2408720)" userId="ecee6012-51a2-45f0-8d48-e042e97a93d7" providerId="ADAL" clId="{F66F8704-B48F-4E88-B655-AA28DE35D3D6}" dt="2026-06-14T12:50:10.722" v="8459" actId="20577"/>
          <ac:spMkLst>
            <pc:docMk/>
            <pc:sldMk cId="3495469526" sldId="258"/>
            <ac:spMk id="2" creationId="{2CA526F6-789E-F705-E923-F4D68B58536D}"/>
          </ac:spMkLst>
        </pc:spChg>
        <pc:spChg chg="del mod">
          <ac:chgData name="Zena Samuels (2408720)" userId="ecee6012-51a2-45f0-8d48-e042e97a93d7" providerId="ADAL" clId="{F66F8704-B48F-4E88-B655-AA28DE35D3D6}" dt="2026-06-14T12:26:51.988" v="8302" actId="26606"/>
          <ac:spMkLst>
            <pc:docMk/>
            <pc:sldMk cId="3495469526" sldId="258"/>
            <ac:spMk id="3" creationId="{0564D4D2-9BCB-E219-28C2-3731611747CD}"/>
          </ac:spMkLst>
        </pc:spChg>
        <pc:spChg chg="add del mod">
          <ac:chgData name="Zena Samuels (2408720)" userId="ecee6012-51a2-45f0-8d48-e042e97a93d7" providerId="ADAL" clId="{F66F8704-B48F-4E88-B655-AA28DE35D3D6}" dt="2026-06-14T12:26:59.304" v="8303" actId="478"/>
          <ac:spMkLst>
            <pc:docMk/>
            <pc:sldMk cId="3495469526" sldId="258"/>
            <ac:spMk id="8" creationId="{7D485EDD-8C7A-52EC-8DF9-148C0EE05E46}"/>
          </ac:spMkLst>
        </pc:spChg>
        <pc:spChg chg="add">
          <ac:chgData name="Zena Samuels (2408720)" userId="ecee6012-51a2-45f0-8d48-e042e97a93d7" providerId="ADAL" clId="{F66F8704-B48F-4E88-B655-AA28DE35D3D6}" dt="2026-06-07T22:51:30.780" v="1797" actId="26606"/>
          <ac:spMkLst>
            <pc:docMk/>
            <pc:sldMk cId="3495469526" sldId="258"/>
            <ac:spMk id="13" creationId="{D2B783EE-0239-4717-BBEA-8C9EAC61C824}"/>
          </ac:spMkLst>
        </pc:spChg>
        <pc:spChg chg="add">
          <ac:chgData name="Zena Samuels (2408720)" userId="ecee6012-51a2-45f0-8d48-e042e97a93d7" providerId="ADAL" clId="{F66F8704-B48F-4E88-B655-AA28DE35D3D6}" dt="2026-06-07T22:51:30.780" v="1797" actId="26606"/>
          <ac:spMkLst>
            <pc:docMk/>
            <pc:sldMk cId="3495469526" sldId="258"/>
            <ac:spMk id="15" creationId="{A7B99495-F43F-4D80-A44F-2CB4764EB90B}"/>
          </ac:spMkLst>
        </pc:spChg>
        <pc:spChg chg="add">
          <ac:chgData name="Zena Samuels (2408720)" userId="ecee6012-51a2-45f0-8d48-e042e97a93d7" providerId="ADAL" clId="{F66F8704-B48F-4E88-B655-AA28DE35D3D6}" dt="2026-06-07T22:51:30.780" v="1797" actId="26606"/>
          <ac:spMkLst>
            <pc:docMk/>
            <pc:sldMk cId="3495469526" sldId="258"/>
            <ac:spMk id="17" creationId="{70BEB1E7-2F88-40BC-B73D-42E5B6F80BFC}"/>
          </ac:spMkLst>
        </pc:spChg>
        <pc:graphicFrameChg chg="add mod">
          <ac:chgData name="Zena Samuels (2408720)" userId="ecee6012-51a2-45f0-8d48-e042e97a93d7" providerId="ADAL" clId="{F66F8704-B48F-4E88-B655-AA28DE35D3D6}" dt="2026-06-14T13:30:56.417" v="8648" actId="14100"/>
          <ac:graphicFrameMkLst>
            <pc:docMk/>
            <pc:sldMk cId="3495469526" sldId="258"/>
            <ac:graphicFrameMk id="19" creationId="{1FE9AFB6-1C49-2BC2-9E49-D2A5CCDEAA38}"/>
          </ac:graphicFrameMkLst>
        </pc:graphicFrameChg>
        <pc:picChg chg="add mod ord">
          <ac:chgData name="Zena Samuels (2408720)" userId="ecee6012-51a2-45f0-8d48-e042e97a93d7" providerId="ADAL" clId="{F66F8704-B48F-4E88-B655-AA28DE35D3D6}" dt="2026-06-07T22:51:30.780" v="1797" actId="26606"/>
          <ac:picMkLst>
            <pc:docMk/>
            <pc:sldMk cId="3495469526" sldId="258"/>
            <ac:picMk id="5" creationId="{81F5953B-A689-EB63-BE22-459F9B231628}"/>
          </ac:picMkLst>
        </pc:picChg>
        <pc:picChg chg="add mod">
          <ac:chgData name="Zena Samuels (2408720)" userId="ecee6012-51a2-45f0-8d48-e042e97a93d7" providerId="ADAL" clId="{F66F8704-B48F-4E88-B655-AA28DE35D3D6}" dt="2026-06-07T22:51:30.780" v="1797" actId="26606"/>
          <ac:picMkLst>
            <pc:docMk/>
            <pc:sldMk cId="3495469526" sldId="258"/>
            <ac:picMk id="7" creationId="{90D4F999-8393-CA2B-3594-3DD1E3E6B4CE}"/>
          </ac:picMkLst>
        </pc:picChg>
      </pc:sldChg>
      <pc:sldChg chg="addSp modSp new mod ord setBg">
        <pc:chgData name="Zena Samuels (2408720)" userId="ecee6012-51a2-45f0-8d48-e042e97a93d7" providerId="ADAL" clId="{F66F8704-B48F-4E88-B655-AA28DE35D3D6}" dt="2026-06-14T13:17:45.541" v="8628" actId="27636"/>
        <pc:sldMkLst>
          <pc:docMk/>
          <pc:sldMk cId="2567853207" sldId="259"/>
        </pc:sldMkLst>
        <pc:spChg chg="mod">
          <ac:chgData name="Zena Samuels (2408720)" userId="ecee6012-51a2-45f0-8d48-e042e97a93d7" providerId="ADAL" clId="{F66F8704-B48F-4E88-B655-AA28DE35D3D6}" dt="2026-06-14T13:17:45.541" v="8628" actId="27636"/>
          <ac:spMkLst>
            <pc:docMk/>
            <pc:sldMk cId="2567853207" sldId="259"/>
            <ac:spMk id="2" creationId="{315954A8-9F7D-90CD-E594-CE51717B1F50}"/>
          </ac:spMkLst>
        </pc:spChg>
        <pc:spChg chg="mod">
          <ac:chgData name="Zena Samuels (2408720)" userId="ecee6012-51a2-45f0-8d48-e042e97a93d7" providerId="ADAL" clId="{F66F8704-B48F-4E88-B655-AA28DE35D3D6}" dt="2026-06-14T13:17:37.647" v="8626" actId="255"/>
          <ac:spMkLst>
            <pc:docMk/>
            <pc:sldMk cId="2567853207" sldId="259"/>
            <ac:spMk id="3" creationId="{9D313C4F-C3DF-07C0-5936-79E2F0695B7A}"/>
          </ac:spMkLst>
        </pc:spChg>
        <pc:spChg chg="add">
          <ac:chgData name="Zena Samuels (2408720)" userId="ecee6012-51a2-45f0-8d48-e042e97a93d7" providerId="ADAL" clId="{F66F8704-B48F-4E88-B655-AA28DE35D3D6}" dt="2026-06-10T10:44:08.005" v="2977" actId="26606"/>
          <ac:spMkLst>
            <pc:docMk/>
            <pc:sldMk cId="2567853207" sldId="259"/>
            <ac:spMk id="10" creationId="{245A9F99-D9B1-4094-A2E2-B90AC1DB7B9C}"/>
          </ac:spMkLst>
        </pc:spChg>
        <pc:spChg chg="add">
          <ac:chgData name="Zena Samuels (2408720)" userId="ecee6012-51a2-45f0-8d48-e042e97a93d7" providerId="ADAL" clId="{F66F8704-B48F-4E88-B655-AA28DE35D3D6}" dt="2026-06-10T10:44:08.005" v="2977" actId="26606"/>
          <ac:spMkLst>
            <pc:docMk/>
            <pc:sldMk cId="2567853207" sldId="259"/>
            <ac:spMk id="12" creationId="{B7FAF607-473A-4A43-A23D-BBFF5C4117BB}"/>
          </ac:spMkLst>
        </pc:spChg>
        <pc:grpChg chg="add">
          <ac:chgData name="Zena Samuels (2408720)" userId="ecee6012-51a2-45f0-8d48-e042e97a93d7" providerId="ADAL" clId="{F66F8704-B48F-4E88-B655-AA28DE35D3D6}" dt="2026-06-10T10:44:08.005" v="2977" actId="26606"/>
          <ac:grpSpMkLst>
            <pc:docMk/>
            <pc:sldMk cId="2567853207" sldId="259"/>
            <ac:grpSpMk id="14" creationId="{C5F6476F-D303-44D3-B30F-1BA348F0F64A}"/>
          </ac:grpSpMkLst>
        </pc:grpChg>
        <pc:picChg chg="add">
          <ac:chgData name="Zena Samuels (2408720)" userId="ecee6012-51a2-45f0-8d48-e042e97a93d7" providerId="ADAL" clId="{F66F8704-B48F-4E88-B655-AA28DE35D3D6}" dt="2026-06-10T10:44:08.005" v="2977" actId="26606"/>
          <ac:picMkLst>
            <pc:docMk/>
            <pc:sldMk cId="2567853207" sldId="259"/>
            <ac:picMk id="7" creationId="{1EE1A5B5-516F-4209-53F2-0E5083E13A07}"/>
          </ac:picMkLst>
        </pc:picChg>
      </pc:sldChg>
      <pc:sldChg chg="addSp delSp modSp new mod setBg">
        <pc:chgData name="Zena Samuels (2408720)" userId="ecee6012-51a2-45f0-8d48-e042e97a93d7" providerId="ADAL" clId="{F66F8704-B48F-4E88-B655-AA28DE35D3D6}" dt="2026-06-14T13:06:31.733" v="8594" actId="20577"/>
        <pc:sldMkLst>
          <pc:docMk/>
          <pc:sldMk cId="175085336" sldId="260"/>
        </pc:sldMkLst>
        <pc:spChg chg="mod">
          <ac:chgData name="Zena Samuels (2408720)" userId="ecee6012-51a2-45f0-8d48-e042e97a93d7" providerId="ADAL" clId="{F66F8704-B48F-4E88-B655-AA28DE35D3D6}" dt="2026-06-14T12:25:41.078" v="8301" actId="26606"/>
          <ac:spMkLst>
            <pc:docMk/>
            <pc:sldMk cId="175085336" sldId="260"/>
            <ac:spMk id="2" creationId="{FA6FFF30-6707-1DBB-7F88-536E46A4DBFE}"/>
          </ac:spMkLst>
        </pc:spChg>
        <pc:spChg chg="mod ord">
          <ac:chgData name="Zena Samuels (2408720)" userId="ecee6012-51a2-45f0-8d48-e042e97a93d7" providerId="ADAL" clId="{F66F8704-B48F-4E88-B655-AA28DE35D3D6}" dt="2026-06-14T13:06:31.733" v="8594" actId="20577"/>
          <ac:spMkLst>
            <pc:docMk/>
            <pc:sldMk cId="175085336" sldId="260"/>
            <ac:spMk id="3" creationId="{68175DB9-EDE4-4838-3B33-90F34B5863A2}"/>
          </ac:spMkLst>
        </pc:spChg>
        <pc:spChg chg="add del">
          <ac:chgData name="Zena Samuels (2408720)" userId="ecee6012-51a2-45f0-8d48-e042e97a93d7" providerId="ADAL" clId="{F66F8704-B48F-4E88-B655-AA28DE35D3D6}" dt="2026-06-14T12:25:41.078" v="8301" actId="26606"/>
          <ac:spMkLst>
            <pc:docMk/>
            <pc:sldMk cId="175085336" sldId="260"/>
            <ac:spMk id="30" creationId="{7E6D2D34-4BB4-460B-8844-027610FB21F5}"/>
          </ac:spMkLst>
        </pc:spChg>
        <pc:spChg chg="add">
          <ac:chgData name="Zena Samuels (2408720)" userId="ecee6012-51a2-45f0-8d48-e042e97a93d7" providerId="ADAL" clId="{F66F8704-B48F-4E88-B655-AA28DE35D3D6}" dt="2026-06-14T12:25:41.078" v="8301" actId="26606"/>
          <ac:spMkLst>
            <pc:docMk/>
            <pc:sldMk cId="175085336" sldId="260"/>
            <ac:spMk id="38" creationId="{352BEC0E-22F8-46D0-9632-375DB541B06C}"/>
          </ac:spMkLst>
        </pc:spChg>
        <pc:spChg chg="add">
          <ac:chgData name="Zena Samuels (2408720)" userId="ecee6012-51a2-45f0-8d48-e042e97a93d7" providerId="ADAL" clId="{F66F8704-B48F-4E88-B655-AA28DE35D3D6}" dt="2026-06-14T12:25:41.078" v="8301" actId="26606"/>
          <ac:spMkLst>
            <pc:docMk/>
            <pc:sldMk cId="175085336" sldId="260"/>
            <ac:spMk id="40" creationId="{3FCFB1DE-0B7E-48CC-BA90-B2AB0889F9D6}"/>
          </ac:spMkLst>
        </pc:spChg>
        <pc:grpChg chg="add del">
          <ac:chgData name="Zena Samuels (2408720)" userId="ecee6012-51a2-45f0-8d48-e042e97a93d7" providerId="ADAL" clId="{F66F8704-B48F-4E88-B655-AA28DE35D3D6}" dt="2026-06-14T12:25:41.078" v="8301" actId="26606"/>
          <ac:grpSpMkLst>
            <pc:docMk/>
            <pc:sldMk cId="175085336" sldId="260"/>
            <ac:grpSpMk id="31" creationId="{C5314570-9B06-4D37-8CBD-EDD67C2FA205}"/>
          </ac:grpSpMkLst>
        </pc:grpChg>
        <pc:picChg chg="add mod">
          <ac:chgData name="Zena Samuels (2408720)" userId="ecee6012-51a2-45f0-8d48-e042e97a93d7" providerId="ADAL" clId="{F66F8704-B48F-4E88-B655-AA28DE35D3D6}" dt="2026-06-14T12:25:41.078" v="8301" actId="26606"/>
          <ac:picMkLst>
            <pc:docMk/>
            <pc:sldMk cId="175085336" sldId="260"/>
            <ac:picMk id="5" creationId="{EF887FC7-D57D-AA17-6444-97BEFF01D95B}"/>
          </ac:picMkLst>
        </pc:picChg>
        <pc:picChg chg="add mod ord">
          <ac:chgData name="Zena Samuels (2408720)" userId="ecee6012-51a2-45f0-8d48-e042e97a93d7" providerId="ADAL" clId="{F66F8704-B48F-4E88-B655-AA28DE35D3D6}" dt="2026-06-14T12:25:41.078" v="8301" actId="26606"/>
          <ac:picMkLst>
            <pc:docMk/>
            <pc:sldMk cId="175085336" sldId="260"/>
            <ac:picMk id="7" creationId="{DF9F0AFF-89A1-449E-F277-A999D59DB9BE}"/>
          </ac:picMkLst>
        </pc:picChg>
      </pc:sldChg>
      <pc:sldChg chg="addSp delSp modSp new mod ord">
        <pc:chgData name="Zena Samuels (2408720)" userId="ecee6012-51a2-45f0-8d48-e042e97a93d7" providerId="ADAL" clId="{F66F8704-B48F-4E88-B655-AA28DE35D3D6}" dt="2026-06-14T13:30:30.992" v="8646" actId="14100"/>
        <pc:sldMkLst>
          <pc:docMk/>
          <pc:sldMk cId="1837496559" sldId="261"/>
        </pc:sldMkLst>
        <pc:spChg chg="mod">
          <ac:chgData name="Zena Samuels (2408720)" userId="ecee6012-51a2-45f0-8d48-e042e97a93d7" providerId="ADAL" clId="{F66F8704-B48F-4E88-B655-AA28DE35D3D6}" dt="2026-06-14T11:55:40.220" v="8047" actId="20577"/>
          <ac:spMkLst>
            <pc:docMk/>
            <pc:sldMk cId="1837496559" sldId="261"/>
            <ac:spMk id="2" creationId="{FC8BB297-68D9-BA72-E9DC-81FC26CDB3B5}"/>
          </ac:spMkLst>
        </pc:spChg>
        <pc:spChg chg="add del mod">
          <ac:chgData name="Zena Samuels (2408720)" userId="ecee6012-51a2-45f0-8d48-e042e97a93d7" providerId="ADAL" clId="{F66F8704-B48F-4E88-B655-AA28DE35D3D6}" dt="2026-06-14T11:55:19.440" v="8046" actId="26606"/>
          <ac:spMkLst>
            <pc:docMk/>
            <pc:sldMk cId="1837496559" sldId="261"/>
            <ac:spMk id="3" creationId="{E5488BB4-2A4C-4453-B4E1-110F9C6CB4C5}"/>
          </ac:spMkLst>
        </pc:spChg>
        <pc:graphicFrameChg chg="add del">
          <ac:chgData name="Zena Samuels (2408720)" userId="ecee6012-51a2-45f0-8d48-e042e97a93d7" providerId="ADAL" clId="{F66F8704-B48F-4E88-B655-AA28DE35D3D6}" dt="2026-06-14T11:55:19.408" v="8045" actId="26606"/>
          <ac:graphicFrameMkLst>
            <pc:docMk/>
            <pc:sldMk cId="1837496559" sldId="261"/>
            <ac:graphicFrameMk id="5" creationId="{A283AE38-FBAE-C6B8-FB3E-D95EA6E78708}"/>
          </ac:graphicFrameMkLst>
        </pc:graphicFrameChg>
        <pc:graphicFrameChg chg="add mod modGraphic">
          <ac:chgData name="Zena Samuels (2408720)" userId="ecee6012-51a2-45f0-8d48-e042e97a93d7" providerId="ADAL" clId="{F66F8704-B48F-4E88-B655-AA28DE35D3D6}" dt="2026-06-14T13:30:30.992" v="8646" actId="14100"/>
          <ac:graphicFrameMkLst>
            <pc:docMk/>
            <pc:sldMk cId="1837496559" sldId="261"/>
            <ac:graphicFrameMk id="7" creationId="{F115A2AC-A82B-63D7-F8EB-2ADF748BBF85}"/>
          </ac:graphicFrameMkLst>
        </pc:graphicFrameChg>
      </pc:sldChg>
      <pc:sldChg chg="addSp delSp modSp new mod setBg addAnim setClrOvrMap">
        <pc:chgData name="Zena Samuels (2408720)" userId="ecee6012-51a2-45f0-8d48-e042e97a93d7" providerId="ADAL" clId="{F66F8704-B48F-4E88-B655-AA28DE35D3D6}" dt="2026-06-14T13:20:48.662" v="8642" actId="26606"/>
        <pc:sldMkLst>
          <pc:docMk/>
          <pc:sldMk cId="3170031160" sldId="262"/>
        </pc:sldMkLst>
        <pc:spChg chg="mod">
          <ac:chgData name="Zena Samuels (2408720)" userId="ecee6012-51a2-45f0-8d48-e042e97a93d7" providerId="ADAL" clId="{F66F8704-B48F-4E88-B655-AA28DE35D3D6}" dt="2026-06-14T13:20:48.662" v="8642" actId="26606"/>
          <ac:spMkLst>
            <pc:docMk/>
            <pc:sldMk cId="3170031160" sldId="262"/>
            <ac:spMk id="2" creationId="{F131F6F2-70F8-B15C-0863-F20115E9B922}"/>
          </ac:spMkLst>
        </pc:spChg>
        <pc:spChg chg="del mod">
          <ac:chgData name="Zena Samuels (2408720)" userId="ecee6012-51a2-45f0-8d48-e042e97a93d7" providerId="ADAL" clId="{F66F8704-B48F-4E88-B655-AA28DE35D3D6}" dt="2026-06-13T09:56:06.390" v="3556" actId="26606"/>
          <ac:spMkLst>
            <pc:docMk/>
            <pc:sldMk cId="3170031160" sldId="262"/>
            <ac:spMk id="3" creationId="{65A32A51-2C25-EFE9-3C22-5FE3375CF9B5}"/>
          </ac:spMkLst>
        </pc:spChg>
        <pc:spChg chg="add del">
          <ac:chgData name="Zena Samuels (2408720)" userId="ecee6012-51a2-45f0-8d48-e042e97a93d7" providerId="ADAL" clId="{F66F8704-B48F-4E88-B655-AA28DE35D3D6}" dt="2026-06-13T09:56:06.390" v="3556" actId="26606"/>
          <ac:spMkLst>
            <pc:docMk/>
            <pc:sldMk cId="3170031160" sldId="262"/>
            <ac:spMk id="8" creationId="{43C823D3-D619-407C-89E0-C6F6B1E7A42A}"/>
          </ac:spMkLst>
        </pc:spChg>
        <pc:spChg chg="add del">
          <ac:chgData name="Zena Samuels (2408720)" userId="ecee6012-51a2-45f0-8d48-e042e97a93d7" providerId="ADAL" clId="{F66F8704-B48F-4E88-B655-AA28DE35D3D6}" dt="2026-06-13T09:55:20.494" v="3502" actId="26606"/>
          <ac:spMkLst>
            <pc:docMk/>
            <pc:sldMk cId="3170031160" sldId="262"/>
            <ac:spMk id="9" creationId="{C0763A76-9F1C-4FC5-82B7-DD475DA461B2}"/>
          </ac:spMkLst>
        </pc:spChg>
        <pc:spChg chg="add del">
          <ac:chgData name="Zena Samuels (2408720)" userId="ecee6012-51a2-45f0-8d48-e042e97a93d7" providerId="ADAL" clId="{F66F8704-B48F-4E88-B655-AA28DE35D3D6}" dt="2026-06-13T09:56:06.390" v="3556" actId="26606"/>
          <ac:spMkLst>
            <pc:docMk/>
            <pc:sldMk cId="3170031160" sldId="262"/>
            <ac:spMk id="10" creationId="{047F8E3E-2FFA-4A0F-B3C7-E57ADDCFB415}"/>
          </ac:spMkLst>
        </pc:spChg>
        <pc:spChg chg="add del">
          <ac:chgData name="Zena Samuels (2408720)" userId="ecee6012-51a2-45f0-8d48-e042e97a93d7" providerId="ADAL" clId="{F66F8704-B48F-4E88-B655-AA28DE35D3D6}" dt="2026-06-13T09:55:20.494" v="3502" actId="26606"/>
          <ac:spMkLst>
            <pc:docMk/>
            <pc:sldMk cId="3170031160" sldId="262"/>
            <ac:spMk id="11" creationId="{E81BF4F6-F2CF-4984-9D14-D6966D92F99F}"/>
          </ac:spMkLst>
        </pc:spChg>
        <pc:spChg chg="add del">
          <ac:chgData name="Zena Samuels (2408720)" userId="ecee6012-51a2-45f0-8d48-e042e97a93d7" providerId="ADAL" clId="{F66F8704-B48F-4E88-B655-AA28DE35D3D6}" dt="2026-06-14T12:25:07.771" v="8299" actId="26606"/>
          <ac:spMkLst>
            <pc:docMk/>
            <pc:sldMk cId="3170031160" sldId="262"/>
            <ac:spMk id="28" creationId="{4D60F200-5EB0-B223-2439-C96C67F0FEE1}"/>
          </ac:spMkLst>
        </pc:spChg>
        <pc:spChg chg="add del">
          <ac:chgData name="Zena Samuels (2408720)" userId="ecee6012-51a2-45f0-8d48-e042e97a93d7" providerId="ADAL" clId="{F66F8704-B48F-4E88-B655-AA28DE35D3D6}" dt="2026-06-14T12:25:07.771" v="8299" actId="26606"/>
          <ac:spMkLst>
            <pc:docMk/>
            <pc:sldMk cId="3170031160" sldId="262"/>
            <ac:spMk id="30" creationId="{A6567EA8-C72D-4B9B-D23F-6B2E9F9C9F47}"/>
          </ac:spMkLst>
        </pc:spChg>
        <pc:spChg chg="add del">
          <ac:chgData name="Zena Samuels (2408720)" userId="ecee6012-51a2-45f0-8d48-e042e97a93d7" providerId="ADAL" clId="{F66F8704-B48F-4E88-B655-AA28DE35D3D6}" dt="2026-06-14T12:25:07.771" v="8299" actId="26606"/>
          <ac:spMkLst>
            <pc:docMk/>
            <pc:sldMk cId="3170031160" sldId="262"/>
            <ac:spMk id="32" creationId="{FEFBFA78-9360-1E01-5448-6D5AE0A32601}"/>
          </ac:spMkLst>
        </pc:spChg>
        <pc:spChg chg="add del">
          <ac:chgData name="Zena Samuels (2408720)" userId="ecee6012-51a2-45f0-8d48-e042e97a93d7" providerId="ADAL" clId="{F66F8704-B48F-4E88-B655-AA28DE35D3D6}" dt="2026-06-14T12:25:07.771" v="8299" actId="26606"/>
          <ac:spMkLst>
            <pc:docMk/>
            <pc:sldMk cId="3170031160" sldId="262"/>
            <ac:spMk id="34" creationId="{1740453C-744F-DB3A-47EC-15EACE1DC117}"/>
          </ac:spMkLst>
        </pc:spChg>
        <pc:spChg chg="add del">
          <ac:chgData name="Zena Samuels (2408720)" userId="ecee6012-51a2-45f0-8d48-e042e97a93d7" providerId="ADAL" clId="{F66F8704-B48F-4E88-B655-AA28DE35D3D6}" dt="2026-06-14T12:25:07.771" v="8299" actId="26606"/>
          <ac:spMkLst>
            <pc:docMk/>
            <pc:sldMk cId="3170031160" sldId="262"/>
            <ac:spMk id="36" creationId="{B6924B03-77BD-EAE3-2854-43363FF8E6BB}"/>
          </ac:spMkLst>
        </pc:spChg>
        <pc:spChg chg="add del">
          <ac:chgData name="Zena Samuels (2408720)" userId="ecee6012-51a2-45f0-8d48-e042e97a93d7" providerId="ADAL" clId="{F66F8704-B48F-4E88-B655-AA28DE35D3D6}" dt="2026-06-14T13:19:51.308" v="8636" actId="26606"/>
          <ac:spMkLst>
            <pc:docMk/>
            <pc:sldMk cId="3170031160" sldId="262"/>
            <ac:spMk id="41" creationId="{657F69E0-C4B0-4BEC-A689-4F8D877F05D4}"/>
          </ac:spMkLst>
        </pc:spChg>
        <pc:spChg chg="add del">
          <ac:chgData name="Zena Samuels (2408720)" userId="ecee6012-51a2-45f0-8d48-e042e97a93d7" providerId="ADAL" clId="{F66F8704-B48F-4E88-B655-AA28DE35D3D6}" dt="2026-06-14T13:19:51.308" v="8636" actId="26606"/>
          <ac:spMkLst>
            <pc:docMk/>
            <pc:sldMk cId="3170031160" sldId="262"/>
            <ac:spMk id="43" creationId="{9F6380B4-6A1C-481E-8408-B4E6C75B9B81}"/>
          </ac:spMkLst>
        </pc:spChg>
        <pc:spChg chg="add del">
          <ac:chgData name="Zena Samuels (2408720)" userId="ecee6012-51a2-45f0-8d48-e042e97a93d7" providerId="ADAL" clId="{F66F8704-B48F-4E88-B655-AA28DE35D3D6}" dt="2026-06-14T13:19:39.699" v="8633" actId="26606"/>
          <ac:spMkLst>
            <pc:docMk/>
            <pc:sldMk cId="3170031160" sldId="262"/>
            <ac:spMk id="48" creationId="{E91DC736-0EF8-4F87-9146-EBF1D2EE4D3D}"/>
          </ac:spMkLst>
        </pc:spChg>
        <pc:spChg chg="add del">
          <ac:chgData name="Zena Samuels (2408720)" userId="ecee6012-51a2-45f0-8d48-e042e97a93d7" providerId="ADAL" clId="{F66F8704-B48F-4E88-B655-AA28DE35D3D6}" dt="2026-06-14T13:19:39.699" v="8633" actId="26606"/>
          <ac:spMkLst>
            <pc:docMk/>
            <pc:sldMk cId="3170031160" sldId="262"/>
            <ac:spMk id="50" creationId="{097CD68E-23E3-4007-8847-CD0944C4F7BE}"/>
          </ac:spMkLst>
        </pc:spChg>
        <pc:spChg chg="add del">
          <ac:chgData name="Zena Samuels (2408720)" userId="ecee6012-51a2-45f0-8d48-e042e97a93d7" providerId="ADAL" clId="{F66F8704-B48F-4E88-B655-AA28DE35D3D6}" dt="2026-06-14T13:19:39.699" v="8633" actId="26606"/>
          <ac:spMkLst>
            <pc:docMk/>
            <pc:sldMk cId="3170031160" sldId="262"/>
            <ac:spMk id="52" creationId="{AF2F604E-43BE-4DC3-B983-E071523364F8}"/>
          </ac:spMkLst>
        </pc:spChg>
        <pc:spChg chg="add del">
          <ac:chgData name="Zena Samuels (2408720)" userId="ecee6012-51a2-45f0-8d48-e042e97a93d7" providerId="ADAL" clId="{F66F8704-B48F-4E88-B655-AA28DE35D3D6}" dt="2026-06-14T13:19:39.699" v="8633" actId="26606"/>
          <ac:spMkLst>
            <pc:docMk/>
            <pc:sldMk cId="3170031160" sldId="262"/>
            <ac:spMk id="54" creationId="{08C9B587-E65E-4B52-B37C-ABEBB6E87928}"/>
          </ac:spMkLst>
        </pc:spChg>
        <pc:spChg chg="add del">
          <ac:chgData name="Zena Samuels (2408720)" userId="ecee6012-51a2-45f0-8d48-e042e97a93d7" providerId="ADAL" clId="{F66F8704-B48F-4E88-B655-AA28DE35D3D6}" dt="2026-06-14T13:19:51.294" v="8635" actId="26606"/>
          <ac:spMkLst>
            <pc:docMk/>
            <pc:sldMk cId="3170031160" sldId="262"/>
            <ac:spMk id="56" creationId="{0E91F5CA-B392-444C-88E3-BF5BAAEBDEB0}"/>
          </ac:spMkLst>
        </pc:spChg>
        <pc:spChg chg="add del">
          <ac:chgData name="Zena Samuels (2408720)" userId="ecee6012-51a2-45f0-8d48-e042e97a93d7" providerId="ADAL" clId="{F66F8704-B48F-4E88-B655-AA28DE35D3D6}" dt="2026-06-14T13:19:51.294" v="8635" actId="26606"/>
          <ac:spMkLst>
            <pc:docMk/>
            <pc:sldMk cId="3170031160" sldId="262"/>
            <ac:spMk id="57" creationId="{0459807F-B6FA-44D3-9A53-C55B6B56884A}"/>
          </ac:spMkLst>
        </pc:spChg>
        <pc:spChg chg="add del">
          <ac:chgData name="Zena Samuels (2408720)" userId="ecee6012-51a2-45f0-8d48-e042e97a93d7" providerId="ADAL" clId="{F66F8704-B48F-4E88-B655-AA28DE35D3D6}" dt="2026-06-14T13:20:48.662" v="8642" actId="26606"/>
          <ac:spMkLst>
            <pc:docMk/>
            <pc:sldMk cId="3170031160" sldId="262"/>
            <ac:spMk id="59" creationId="{71B2258F-86CA-4D4D-8270-BC05FCDEBFB3}"/>
          </ac:spMkLst>
        </pc:spChg>
        <pc:spChg chg="add">
          <ac:chgData name="Zena Samuels (2408720)" userId="ecee6012-51a2-45f0-8d48-e042e97a93d7" providerId="ADAL" clId="{F66F8704-B48F-4E88-B655-AA28DE35D3D6}" dt="2026-06-14T13:20:48.662" v="8642" actId="26606"/>
          <ac:spMkLst>
            <pc:docMk/>
            <pc:sldMk cId="3170031160" sldId="262"/>
            <ac:spMk id="64" creationId="{657F69E0-C4B0-4BEC-A689-4F8D877F05D4}"/>
          </ac:spMkLst>
        </pc:spChg>
        <pc:spChg chg="add">
          <ac:chgData name="Zena Samuels (2408720)" userId="ecee6012-51a2-45f0-8d48-e042e97a93d7" providerId="ADAL" clId="{F66F8704-B48F-4E88-B655-AA28DE35D3D6}" dt="2026-06-14T13:20:48.662" v="8642" actId="26606"/>
          <ac:spMkLst>
            <pc:docMk/>
            <pc:sldMk cId="3170031160" sldId="262"/>
            <ac:spMk id="66" creationId="{9F6380B4-6A1C-481E-8408-B4E6C75B9B81}"/>
          </ac:spMkLst>
        </pc:spChg>
        <pc:grpChg chg="add">
          <ac:chgData name="Zena Samuels (2408720)" userId="ecee6012-51a2-45f0-8d48-e042e97a93d7" providerId="ADAL" clId="{F66F8704-B48F-4E88-B655-AA28DE35D3D6}" dt="2026-06-13T09:55:20.530" v="3503" actId="26606"/>
          <ac:grpSpMkLst>
            <pc:docMk/>
            <pc:sldMk cId="3170031160" sldId="262"/>
            <ac:grpSpMk id="12" creationId="{33D939F1-7ABE-4D0E-946A-43F37F556AFD}"/>
          </ac:grpSpMkLst>
        </pc:grpChg>
        <pc:grpChg chg="add">
          <ac:chgData name="Zena Samuels (2408720)" userId="ecee6012-51a2-45f0-8d48-e042e97a93d7" providerId="ADAL" clId="{F66F8704-B48F-4E88-B655-AA28DE35D3D6}" dt="2026-06-13T09:55:20.530" v="3503" actId="26606"/>
          <ac:grpSpMkLst>
            <pc:docMk/>
            <pc:sldMk cId="3170031160" sldId="262"/>
            <ac:grpSpMk id="18" creationId="{9DB3963A-4187-4A72-9DA4-CA6BADE22931}"/>
          </ac:grpSpMkLst>
        </pc:grpChg>
        <pc:picChg chg="add del">
          <ac:chgData name="Zena Samuels (2408720)" userId="ecee6012-51a2-45f0-8d48-e042e97a93d7" providerId="ADAL" clId="{F66F8704-B48F-4E88-B655-AA28DE35D3D6}" dt="2026-06-13T09:55:20.494" v="3502" actId="26606"/>
          <ac:picMkLst>
            <pc:docMk/>
            <pc:sldMk cId="3170031160" sldId="262"/>
            <ac:picMk id="5" creationId="{17C5BDAD-B887-5AE3-461A-97568B2FDE32}"/>
          </ac:picMkLst>
        </pc:picChg>
        <pc:picChg chg="add mod ord">
          <ac:chgData name="Zena Samuels (2408720)" userId="ecee6012-51a2-45f0-8d48-e042e97a93d7" providerId="ADAL" clId="{F66F8704-B48F-4E88-B655-AA28DE35D3D6}" dt="2026-06-14T13:20:48.662" v="8642" actId="26606"/>
          <ac:picMkLst>
            <pc:docMk/>
            <pc:sldMk cId="3170031160" sldId="262"/>
            <ac:picMk id="24" creationId="{000A554F-1E76-9910-930C-2F2E643FFD5E}"/>
          </ac:picMkLst>
        </pc:picChg>
      </pc:sldChg>
      <pc:sldChg chg="addSp delSp modSp new mod setBg">
        <pc:chgData name="Zena Samuels (2408720)" userId="ecee6012-51a2-45f0-8d48-e042e97a93d7" providerId="ADAL" clId="{F66F8704-B48F-4E88-B655-AA28DE35D3D6}" dt="2026-06-14T12:45:57.696" v="8408" actId="14100"/>
        <pc:sldMkLst>
          <pc:docMk/>
          <pc:sldMk cId="3484990740" sldId="263"/>
        </pc:sldMkLst>
        <pc:spChg chg="mod">
          <ac:chgData name="Zena Samuels (2408720)" userId="ecee6012-51a2-45f0-8d48-e042e97a93d7" providerId="ADAL" clId="{F66F8704-B48F-4E88-B655-AA28DE35D3D6}" dt="2026-06-07T22:47:23.591" v="1780" actId="26606"/>
          <ac:spMkLst>
            <pc:docMk/>
            <pc:sldMk cId="3484990740" sldId="263"/>
            <ac:spMk id="2" creationId="{24830874-3606-8B9C-EE4F-0F9CC855CEEE}"/>
          </ac:spMkLst>
        </pc:spChg>
        <pc:spChg chg="add">
          <ac:chgData name="Zena Samuels (2408720)" userId="ecee6012-51a2-45f0-8d48-e042e97a93d7" providerId="ADAL" clId="{F66F8704-B48F-4E88-B655-AA28DE35D3D6}" dt="2026-06-07T22:47:23.591" v="1780" actId="26606"/>
          <ac:spMkLst>
            <pc:docMk/>
            <pc:sldMk cId="3484990740" sldId="263"/>
            <ac:spMk id="8" creationId="{DEE2AD96-B495-4E06-9291-B71706F728CB}"/>
          </ac:spMkLst>
        </pc:spChg>
        <pc:spChg chg="add">
          <ac:chgData name="Zena Samuels (2408720)" userId="ecee6012-51a2-45f0-8d48-e042e97a93d7" providerId="ADAL" clId="{F66F8704-B48F-4E88-B655-AA28DE35D3D6}" dt="2026-06-07T22:47:23.591" v="1780" actId="26606"/>
          <ac:spMkLst>
            <pc:docMk/>
            <pc:sldMk cId="3484990740" sldId="263"/>
            <ac:spMk id="10" creationId="{53CF6D67-C5A8-4ADD-9E8E-1E38CA1D3166}"/>
          </ac:spMkLst>
        </pc:spChg>
        <pc:spChg chg="add">
          <ac:chgData name="Zena Samuels (2408720)" userId="ecee6012-51a2-45f0-8d48-e042e97a93d7" providerId="ADAL" clId="{F66F8704-B48F-4E88-B655-AA28DE35D3D6}" dt="2026-06-07T22:47:23.591" v="1780" actId="26606"/>
          <ac:spMkLst>
            <pc:docMk/>
            <pc:sldMk cId="3484990740" sldId="263"/>
            <ac:spMk id="14" creationId="{21C9FE86-FCC3-4A31-AA1C-C882262B7FE7}"/>
          </ac:spMkLst>
        </pc:spChg>
        <pc:spChg chg="add">
          <ac:chgData name="Zena Samuels (2408720)" userId="ecee6012-51a2-45f0-8d48-e042e97a93d7" providerId="ADAL" clId="{F66F8704-B48F-4E88-B655-AA28DE35D3D6}" dt="2026-06-07T22:47:23.591" v="1780" actId="26606"/>
          <ac:spMkLst>
            <pc:docMk/>
            <pc:sldMk cId="3484990740" sldId="263"/>
            <ac:spMk id="15" creationId="{86909FA0-B515-4681-B7A8-FA281D133B94}"/>
          </ac:spMkLst>
        </pc:spChg>
        <pc:spChg chg="add">
          <ac:chgData name="Zena Samuels (2408720)" userId="ecee6012-51a2-45f0-8d48-e042e97a93d7" providerId="ADAL" clId="{F66F8704-B48F-4E88-B655-AA28DE35D3D6}" dt="2026-06-07T22:47:23.591" v="1780" actId="26606"/>
          <ac:spMkLst>
            <pc:docMk/>
            <pc:sldMk cId="3484990740" sldId="263"/>
            <ac:spMk id="16" creationId="{7D96243B-ECED-4B71-8E06-AE9A285EAD20}"/>
          </ac:spMkLst>
        </pc:spChg>
        <pc:spChg chg="add mod">
          <ac:chgData name="Zena Samuels (2408720)" userId="ecee6012-51a2-45f0-8d48-e042e97a93d7" providerId="ADAL" clId="{F66F8704-B48F-4E88-B655-AA28DE35D3D6}" dt="2026-06-14T12:45:57.696" v="8408" actId="14100"/>
          <ac:spMkLst>
            <pc:docMk/>
            <pc:sldMk cId="3484990740" sldId="263"/>
            <ac:spMk id="17" creationId="{D098483C-22EE-7E1E-B2FB-241AC80F2DCF}"/>
          </ac:spMkLst>
        </pc:spChg>
        <pc:spChg chg="add">
          <ac:chgData name="Zena Samuels (2408720)" userId="ecee6012-51a2-45f0-8d48-e042e97a93d7" providerId="ADAL" clId="{F66F8704-B48F-4E88-B655-AA28DE35D3D6}" dt="2026-06-07T22:47:23.591" v="1780" actId="26606"/>
          <ac:spMkLst>
            <pc:docMk/>
            <pc:sldMk cId="3484990740" sldId="263"/>
            <ac:spMk id="18" creationId="{A09989E4-EFDC-4A90-A633-E0525FB4139E}"/>
          </ac:spMkLst>
        </pc:spChg>
      </pc:sldChg>
      <pc:sldChg chg="addSp delSp modSp new mod ord setBg">
        <pc:chgData name="Zena Samuels (2408720)" userId="ecee6012-51a2-45f0-8d48-e042e97a93d7" providerId="ADAL" clId="{F66F8704-B48F-4E88-B655-AA28DE35D3D6}" dt="2026-06-14T13:18:26.983" v="8631" actId="20577"/>
        <pc:sldMkLst>
          <pc:docMk/>
          <pc:sldMk cId="3848423581" sldId="264"/>
        </pc:sldMkLst>
        <pc:spChg chg="mod">
          <ac:chgData name="Zena Samuels (2408720)" userId="ecee6012-51a2-45f0-8d48-e042e97a93d7" providerId="ADAL" clId="{F66F8704-B48F-4E88-B655-AA28DE35D3D6}" dt="2026-06-10T15:03:08.296" v="3477" actId="26606"/>
          <ac:spMkLst>
            <pc:docMk/>
            <pc:sldMk cId="3848423581" sldId="264"/>
            <ac:spMk id="2" creationId="{C17F28F9-8002-EB90-60F4-04BF17E6038E}"/>
          </ac:spMkLst>
        </pc:spChg>
        <pc:spChg chg="mod">
          <ac:chgData name="Zena Samuels (2408720)" userId="ecee6012-51a2-45f0-8d48-e042e97a93d7" providerId="ADAL" clId="{F66F8704-B48F-4E88-B655-AA28DE35D3D6}" dt="2026-06-14T11:50:55.545" v="8029" actId="26606"/>
          <ac:spMkLst>
            <pc:docMk/>
            <pc:sldMk cId="3848423581" sldId="264"/>
            <ac:spMk id="4" creationId="{545671FA-5B5B-B67E-50B5-E1A0B84F16BE}"/>
          </ac:spMkLst>
        </pc:spChg>
        <pc:spChg chg="add mod">
          <ac:chgData name="Zena Samuels (2408720)" userId="ecee6012-51a2-45f0-8d48-e042e97a93d7" providerId="ADAL" clId="{F66F8704-B48F-4E88-B655-AA28DE35D3D6}" dt="2026-06-14T13:18:26.983" v="8631" actId="20577"/>
          <ac:spMkLst>
            <pc:docMk/>
            <pc:sldMk cId="3848423581" sldId="264"/>
            <ac:spMk id="5" creationId="{44C888BD-9539-058D-CF33-4078EE3921DF}"/>
          </ac:spMkLst>
        </pc:spChg>
        <pc:spChg chg="add del">
          <ac:chgData name="Zena Samuels (2408720)" userId="ecee6012-51a2-45f0-8d48-e042e97a93d7" providerId="ADAL" clId="{F66F8704-B48F-4E88-B655-AA28DE35D3D6}" dt="2026-06-14T11:50:55.545" v="8029" actId="26606"/>
          <ac:spMkLst>
            <pc:docMk/>
            <pc:sldMk cId="3848423581" sldId="264"/>
            <ac:spMk id="8" creationId="{09588DA8-065E-4F6F-8EFD-43104AB2E0CF}"/>
          </ac:spMkLst>
        </pc:spChg>
        <pc:spChg chg="add">
          <ac:chgData name="Zena Samuels (2408720)" userId="ecee6012-51a2-45f0-8d48-e042e97a93d7" providerId="ADAL" clId="{F66F8704-B48F-4E88-B655-AA28DE35D3D6}" dt="2026-06-10T15:03:08.296" v="3477" actId="26606"/>
          <ac:spMkLst>
            <pc:docMk/>
            <pc:sldMk cId="3848423581" sldId="264"/>
            <ac:spMk id="10" creationId="{C4285719-470E-454C-AF62-8323075F1F5B}"/>
          </ac:spMkLst>
        </pc:spChg>
        <pc:spChg chg="add del">
          <ac:chgData name="Zena Samuels (2408720)" userId="ecee6012-51a2-45f0-8d48-e042e97a93d7" providerId="ADAL" clId="{F66F8704-B48F-4E88-B655-AA28DE35D3D6}" dt="2026-06-14T11:50:55.545" v="8029" actId="26606"/>
          <ac:spMkLst>
            <pc:docMk/>
            <pc:sldMk cId="3848423581" sldId="264"/>
            <ac:spMk id="14" creationId="{4300840D-0A0B-4512-BACA-B439D5B9C57C}"/>
          </ac:spMkLst>
        </pc:spChg>
        <pc:spChg chg="add del">
          <ac:chgData name="Zena Samuels (2408720)" userId="ecee6012-51a2-45f0-8d48-e042e97a93d7" providerId="ADAL" clId="{F66F8704-B48F-4E88-B655-AA28DE35D3D6}" dt="2026-06-14T11:50:55.545" v="8029" actId="26606"/>
          <ac:spMkLst>
            <pc:docMk/>
            <pc:sldMk cId="3848423581" sldId="264"/>
            <ac:spMk id="15" creationId="{CD9FE4EF-C4D8-49A0-B2FF-81D8DB7D8A24}"/>
          </ac:spMkLst>
        </pc:spChg>
        <pc:spChg chg="add">
          <ac:chgData name="Zena Samuels (2408720)" userId="ecee6012-51a2-45f0-8d48-e042e97a93d7" providerId="ADAL" clId="{F66F8704-B48F-4E88-B655-AA28DE35D3D6}" dt="2026-06-10T15:03:08.296" v="3477" actId="26606"/>
          <ac:spMkLst>
            <pc:docMk/>
            <pc:sldMk cId="3848423581" sldId="264"/>
            <ac:spMk id="16" creationId="{D2B78728-A580-49A7-84F9-6EF6F583ADE0}"/>
          </ac:spMkLst>
        </pc:spChg>
        <pc:spChg chg="add del mod">
          <ac:chgData name="Zena Samuels (2408720)" userId="ecee6012-51a2-45f0-8d48-e042e97a93d7" providerId="ADAL" clId="{F66F8704-B48F-4E88-B655-AA28DE35D3D6}" dt="2026-06-14T11:51:17.145" v="8031" actId="26606"/>
          <ac:spMkLst>
            <pc:docMk/>
            <pc:sldMk cId="3848423581" sldId="264"/>
            <ac:spMk id="17" creationId="{8988D5C0-1277-4D86-1F88-1797137F8835}"/>
          </ac:spMkLst>
        </pc:spChg>
        <pc:spChg chg="add">
          <ac:chgData name="Zena Samuels (2408720)" userId="ecee6012-51a2-45f0-8d48-e042e97a93d7" providerId="ADAL" clId="{F66F8704-B48F-4E88-B655-AA28DE35D3D6}" dt="2026-06-10T15:03:08.296" v="3477" actId="26606"/>
          <ac:spMkLst>
            <pc:docMk/>
            <pc:sldMk cId="3848423581" sldId="264"/>
            <ac:spMk id="18" creationId="{38FAA1A1-D861-433F-88FA-1E9D6FD31D11}"/>
          </ac:spMkLst>
        </pc:spChg>
        <pc:spChg chg="add">
          <ac:chgData name="Zena Samuels (2408720)" userId="ecee6012-51a2-45f0-8d48-e042e97a93d7" providerId="ADAL" clId="{F66F8704-B48F-4E88-B655-AA28DE35D3D6}" dt="2026-06-10T15:03:08.296" v="3477" actId="26606"/>
          <ac:spMkLst>
            <pc:docMk/>
            <pc:sldMk cId="3848423581" sldId="264"/>
            <ac:spMk id="20" creationId="{8D71EDA1-87BF-4D5D-AB79-F346FD19278A}"/>
          </ac:spMkLst>
        </pc:spChg>
        <pc:spChg chg="add del">
          <ac:chgData name="Zena Samuels (2408720)" userId="ecee6012-51a2-45f0-8d48-e042e97a93d7" providerId="ADAL" clId="{F66F8704-B48F-4E88-B655-AA28DE35D3D6}" dt="2026-06-14T11:50:55.545" v="8029" actId="26606"/>
          <ac:spMkLst>
            <pc:docMk/>
            <pc:sldMk cId="3848423581" sldId="264"/>
            <ac:spMk id="25" creationId="{06B19DB5-A632-42DA-B467-8A913D1B4170}"/>
          </ac:spMkLst>
        </pc:spChg>
        <pc:spChg chg="add del">
          <ac:chgData name="Zena Samuels (2408720)" userId="ecee6012-51a2-45f0-8d48-e042e97a93d7" providerId="ADAL" clId="{F66F8704-B48F-4E88-B655-AA28DE35D3D6}" dt="2026-06-14T11:50:55.545" v="8029" actId="26606"/>
          <ac:spMkLst>
            <pc:docMk/>
            <pc:sldMk cId="3848423581" sldId="264"/>
            <ac:spMk id="27" creationId="{A5D714AD-9E94-4752-AA45-D4B0EAAB52E2}"/>
          </ac:spMkLst>
        </pc:spChg>
        <pc:spChg chg="add del mod">
          <ac:chgData name="Zena Samuels (2408720)" userId="ecee6012-51a2-45f0-8d48-e042e97a93d7" providerId="ADAL" clId="{F66F8704-B48F-4E88-B655-AA28DE35D3D6}" dt="2026-06-14T11:50:55.545" v="8029" actId="26606"/>
          <ac:spMkLst>
            <pc:docMk/>
            <pc:sldMk cId="3848423581" sldId="264"/>
            <ac:spMk id="28" creationId="{8988D5C0-1277-4D86-1F88-1797137F8835}"/>
          </ac:spMkLst>
        </pc:spChg>
        <pc:spChg chg="add del">
          <ac:chgData name="Zena Samuels (2408720)" userId="ecee6012-51a2-45f0-8d48-e042e97a93d7" providerId="ADAL" clId="{F66F8704-B48F-4E88-B655-AA28DE35D3D6}" dt="2026-06-14T11:50:55.545" v="8029" actId="26606"/>
          <ac:spMkLst>
            <pc:docMk/>
            <pc:sldMk cId="3848423581" sldId="264"/>
            <ac:spMk id="29" creationId="{F8283B2D-BF4E-4773-99DE-61834B033AF3}"/>
          </ac:spMkLst>
        </pc:spChg>
        <pc:spChg chg="add del">
          <ac:chgData name="Zena Samuels (2408720)" userId="ecee6012-51a2-45f0-8d48-e042e97a93d7" providerId="ADAL" clId="{F66F8704-B48F-4E88-B655-AA28DE35D3D6}" dt="2026-06-14T11:50:55.545" v="8029" actId="26606"/>
          <ac:spMkLst>
            <pc:docMk/>
            <pc:sldMk cId="3848423581" sldId="264"/>
            <ac:spMk id="31" creationId="{7FF89E09-42FB-4694-96E4-95652B1D83E4}"/>
          </ac:spMkLst>
        </pc:spChg>
        <pc:graphicFrameChg chg="add del">
          <ac:chgData name="Zena Samuels (2408720)" userId="ecee6012-51a2-45f0-8d48-e042e97a93d7" providerId="ADAL" clId="{F66F8704-B48F-4E88-B655-AA28DE35D3D6}" dt="2026-06-14T11:49:42.303" v="8020" actId="26606"/>
          <ac:graphicFrameMkLst>
            <pc:docMk/>
            <pc:sldMk cId="3848423581" sldId="264"/>
            <ac:graphicFrameMk id="22" creationId="{8BB08DAF-6EF3-3618-3D72-20778CC9E806}"/>
          </ac:graphicFrameMkLst>
        </pc:graphicFrameChg>
        <pc:graphicFrameChg chg="add mod">
          <ac:chgData name="Zena Samuels (2408720)" userId="ecee6012-51a2-45f0-8d48-e042e97a93d7" providerId="ADAL" clId="{F66F8704-B48F-4E88-B655-AA28DE35D3D6}" dt="2026-06-14T11:53:38.825" v="8042" actId="255"/>
          <ac:graphicFrameMkLst>
            <pc:docMk/>
            <pc:sldMk cId="3848423581" sldId="264"/>
            <ac:graphicFrameMk id="23" creationId="{7F1B0F05-B8EF-C3C0-574D-3D445BFB5BA6}"/>
          </ac:graphicFrameMkLst>
        </pc:graphicFrameChg>
        <pc:graphicFrameChg chg="add del">
          <ac:chgData name="Zena Samuels (2408720)" userId="ecee6012-51a2-45f0-8d48-e042e97a93d7" providerId="ADAL" clId="{F66F8704-B48F-4E88-B655-AA28DE35D3D6}" dt="2026-06-14T11:49:44.655" v="8022" actId="26606"/>
          <ac:graphicFrameMkLst>
            <pc:docMk/>
            <pc:sldMk cId="3848423581" sldId="264"/>
            <ac:graphicFrameMk id="24" creationId="{BEBC58DD-3F81-DFD7-A75A-E51472B9DD24}"/>
          </ac:graphicFrameMkLst>
        </pc:graphicFrameChg>
        <pc:graphicFrameChg chg="add del">
          <ac:chgData name="Zena Samuels (2408720)" userId="ecee6012-51a2-45f0-8d48-e042e97a93d7" providerId="ADAL" clId="{F66F8704-B48F-4E88-B655-AA28DE35D3D6}" dt="2026-06-14T11:50:08.200" v="8024" actId="26606"/>
          <ac:graphicFrameMkLst>
            <pc:docMk/>
            <pc:sldMk cId="3848423581" sldId="264"/>
            <ac:graphicFrameMk id="26" creationId="{8BB08DAF-6EF3-3618-3D72-20778CC9E806}"/>
          </ac:graphicFrameMkLst>
        </pc:graphicFrameChg>
      </pc:sldChg>
      <pc:sldChg chg="addSp delSp modSp mod setBg">
        <pc:chgData name="Zena Samuels (2408720)" userId="ecee6012-51a2-45f0-8d48-e042e97a93d7" providerId="ADAL" clId="{F66F8704-B48F-4E88-B655-AA28DE35D3D6}" dt="2026-06-14T13:11:47.127" v="8624" actId="20577"/>
        <pc:sldMkLst>
          <pc:docMk/>
          <pc:sldMk cId="1265239647" sldId="265"/>
        </pc:sldMkLst>
        <pc:spChg chg="mod">
          <ac:chgData name="Zena Samuels (2408720)" userId="ecee6012-51a2-45f0-8d48-e042e97a93d7" providerId="ADAL" clId="{F66F8704-B48F-4E88-B655-AA28DE35D3D6}" dt="2026-06-14T13:08:05.101" v="8603" actId="14100"/>
          <ac:spMkLst>
            <pc:docMk/>
            <pc:sldMk cId="1265239647" sldId="265"/>
            <ac:spMk id="2" creationId="{2FCB1A57-5C42-0FCE-6A5F-64960F30DAB7}"/>
          </ac:spMkLst>
        </pc:spChg>
        <pc:spChg chg="mod">
          <ac:chgData name="Zena Samuels (2408720)" userId="ecee6012-51a2-45f0-8d48-e042e97a93d7" providerId="ADAL" clId="{F66F8704-B48F-4E88-B655-AA28DE35D3D6}" dt="2026-06-14T13:11:47.127" v="8624" actId="20577"/>
          <ac:spMkLst>
            <pc:docMk/>
            <pc:sldMk cId="1265239647" sldId="265"/>
            <ac:spMk id="3" creationId="{548AB29A-D58C-0306-C15C-30E9A766C646}"/>
          </ac:spMkLst>
        </pc:spChg>
        <pc:spChg chg="add del mod">
          <ac:chgData name="Zena Samuels (2408720)" userId="ecee6012-51a2-45f0-8d48-e042e97a93d7" providerId="ADAL" clId="{F66F8704-B48F-4E88-B655-AA28DE35D3D6}" dt="2026-06-14T11:57:31.664" v="8067" actId="478"/>
          <ac:spMkLst>
            <pc:docMk/>
            <pc:sldMk cId="1265239647" sldId="265"/>
            <ac:spMk id="6" creationId="{8AB41B30-49B3-F271-8F69-0AAFD1E6BDA3}"/>
          </ac:spMkLst>
        </pc:spChg>
        <pc:spChg chg="add del">
          <ac:chgData name="Zena Samuels (2408720)" userId="ecee6012-51a2-45f0-8d48-e042e97a93d7" providerId="ADAL" clId="{F66F8704-B48F-4E88-B655-AA28DE35D3D6}" dt="2026-06-14T11:26:53.558" v="7907" actId="26606"/>
          <ac:spMkLst>
            <pc:docMk/>
            <pc:sldMk cId="1265239647" sldId="265"/>
            <ac:spMk id="11" creationId="{45D37F4E-DDB4-456B-97E0-9937730A039F}"/>
          </ac:spMkLst>
        </pc:spChg>
        <pc:spChg chg="add del">
          <ac:chgData name="Zena Samuels (2408720)" userId="ecee6012-51a2-45f0-8d48-e042e97a93d7" providerId="ADAL" clId="{F66F8704-B48F-4E88-B655-AA28DE35D3D6}" dt="2026-06-14T11:26:53.558" v="7907" actId="26606"/>
          <ac:spMkLst>
            <pc:docMk/>
            <pc:sldMk cId="1265239647" sldId="265"/>
            <ac:spMk id="13" creationId="{B2DD41CD-8F47-4F56-AD12-4E2FF7696987}"/>
          </ac:spMkLst>
        </pc:spChg>
        <pc:spChg chg="add del">
          <ac:chgData name="Zena Samuels (2408720)" userId="ecee6012-51a2-45f0-8d48-e042e97a93d7" providerId="ADAL" clId="{F66F8704-B48F-4E88-B655-AA28DE35D3D6}" dt="2026-06-14T11:28:36.575" v="7919" actId="26606"/>
          <ac:spMkLst>
            <pc:docMk/>
            <pc:sldMk cId="1265239647" sldId="265"/>
            <ac:spMk id="15" creationId="{04812C46-200A-4DEB-A05E-3ED6C68C2387}"/>
          </ac:spMkLst>
        </pc:spChg>
        <pc:spChg chg="add del">
          <ac:chgData name="Zena Samuels (2408720)" userId="ecee6012-51a2-45f0-8d48-e042e97a93d7" providerId="ADAL" clId="{F66F8704-B48F-4E88-B655-AA28DE35D3D6}" dt="2026-06-14T11:28:36.575" v="7919" actId="26606"/>
          <ac:spMkLst>
            <pc:docMk/>
            <pc:sldMk cId="1265239647" sldId="265"/>
            <ac:spMk id="16" creationId="{D1EA859B-E555-4109-94F3-6700E046E008}"/>
          </ac:spMkLst>
        </pc:spChg>
        <pc:spChg chg="add del">
          <ac:chgData name="Zena Samuels (2408720)" userId="ecee6012-51a2-45f0-8d48-e042e97a93d7" providerId="ADAL" clId="{F66F8704-B48F-4E88-B655-AA28DE35D3D6}" dt="2026-06-14T11:28:29.261" v="7916" actId="26606"/>
          <ac:spMkLst>
            <pc:docMk/>
            <pc:sldMk cId="1265239647" sldId="265"/>
            <ac:spMk id="21" creationId="{560AFAAC-EA6C-45A9-9E03-C9C9F0193B4F}"/>
          </ac:spMkLst>
        </pc:spChg>
        <pc:spChg chg="add del">
          <ac:chgData name="Zena Samuels (2408720)" userId="ecee6012-51a2-45f0-8d48-e042e97a93d7" providerId="ADAL" clId="{F66F8704-B48F-4E88-B655-AA28DE35D3D6}" dt="2026-06-14T11:28:29.261" v="7916" actId="26606"/>
          <ac:spMkLst>
            <pc:docMk/>
            <pc:sldMk cId="1265239647" sldId="265"/>
            <ac:spMk id="23" creationId="{83549E37-C86B-4401-90BD-D8BF83859F14}"/>
          </ac:spMkLst>
        </pc:spChg>
        <pc:spChg chg="add del">
          <ac:chgData name="Zena Samuels (2408720)" userId="ecee6012-51a2-45f0-8d48-e042e97a93d7" providerId="ADAL" clId="{F66F8704-B48F-4E88-B655-AA28DE35D3D6}" dt="2026-06-14T11:28:29.261" v="7916" actId="26606"/>
          <ac:spMkLst>
            <pc:docMk/>
            <pc:sldMk cId="1265239647" sldId="265"/>
            <ac:spMk id="25" creationId="{8A17784E-76D8-4521-A77D-0D2EBB923004}"/>
          </ac:spMkLst>
        </pc:spChg>
        <pc:spChg chg="add del">
          <ac:chgData name="Zena Samuels (2408720)" userId="ecee6012-51a2-45f0-8d48-e042e97a93d7" providerId="ADAL" clId="{F66F8704-B48F-4E88-B655-AA28DE35D3D6}" dt="2026-06-14T11:28:29.261" v="7916" actId="26606"/>
          <ac:spMkLst>
            <pc:docMk/>
            <pc:sldMk cId="1265239647" sldId="265"/>
            <ac:spMk id="27" creationId="{C0036C6B-F09C-4EAB-AE02-8D056EE74856}"/>
          </ac:spMkLst>
        </pc:spChg>
        <pc:spChg chg="add del">
          <ac:chgData name="Zena Samuels (2408720)" userId="ecee6012-51a2-45f0-8d48-e042e97a93d7" providerId="ADAL" clId="{F66F8704-B48F-4E88-B655-AA28DE35D3D6}" dt="2026-06-14T11:28:29.261" v="7916" actId="26606"/>
          <ac:spMkLst>
            <pc:docMk/>
            <pc:sldMk cId="1265239647" sldId="265"/>
            <ac:spMk id="29" creationId="{FC8D5885-2804-4D3C-BE31-902E4D3279B0}"/>
          </ac:spMkLst>
        </pc:spChg>
        <pc:spChg chg="add">
          <ac:chgData name="Zena Samuels (2408720)" userId="ecee6012-51a2-45f0-8d48-e042e97a93d7" providerId="ADAL" clId="{F66F8704-B48F-4E88-B655-AA28DE35D3D6}" dt="2026-06-14T11:28:36.575" v="7919" actId="26606"/>
          <ac:spMkLst>
            <pc:docMk/>
            <pc:sldMk cId="1265239647" sldId="265"/>
            <ac:spMk id="34" creationId="{04812C46-200A-4DEB-A05E-3ED6C68C2387}"/>
          </ac:spMkLst>
        </pc:spChg>
        <pc:spChg chg="add">
          <ac:chgData name="Zena Samuels (2408720)" userId="ecee6012-51a2-45f0-8d48-e042e97a93d7" providerId="ADAL" clId="{F66F8704-B48F-4E88-B655-AA28DE35D3D6}" dt="2026-06-14T11:28:36.575" v="7919" actId="26606"/>
          <ac:spMkLst>
            <pc:docMk/>
            <pc:sldMk cId="1265239647" sldId="265"/>
            <ac:spMk id="35" creationId="{D1EA859B-E555-4109-94F3-6700E046E008}"/>
          </ac:spMkLst>
        </pc:spChg>
        <pc:grpChg chg="add del">
          <ac:chgData name="Zena Samuels (2408720)" userId="ecee6012-51a2-45f0-8d48-e042e97a93d7" providerId="ADAL" clId="{F66F8704-B48F-4E88-B655-AA28DE35D3D6}" dt="2026-06-14T11:28:36.569" v="7918" actId="26606"/>
          <ac:grpSpMkLst>
            <pc:docMk/>
            <pc:sldMk cId="1265239647" sldId="265"/>
            <ac:grpSpMk id="31" creationId="{31C49F18-8757-4E87-5C2E-9D6D7B82BA3B}"/>
          </ac:grpSpMkLst>
        </pc:grpChg>
        <pc:picChg chg="add mod ord">
          <ac:chgData name="Zena Samuels (2408720)" userId="ecee6012-51a2-45f0-8d48-e042e97a93d7" providerId="ADAL" clId="{F66F8704-B48F-4E88-B655-AA28DE35D3D6}" dt="2026-06-14T11:58:28.445" v="8077" actId="14100"/>
          <ac:picMkLst>
            <pc:docMk/>
            <pc:sldMk cId="1265239647" sldId="265"/>
            <ac:picMk id="5" creationId="{E3324ECA-34B4-D4FC-C05B-DDA751341C3C}"/>
          </ac:picMkLst>
        </pc:picChg>
      </pc:sldChg>
      <pc:sldChg chg="addSp delSp modSp new mod ord">
        <pc:chgData name="Zena Samuels (2408720)" userId="ecee6012-51a2-45f0-8d48-e042e97a93d7" providerId="ADAL" clId="{F66F8704-B48F-4E88-B655-AA28DE35D3D6}" dt="2026-06-14T13:11:08.406" v="8623" actId="20577"/>
        <pc:sldMkLst>
          <pc:docMk/>
          <pc:sldMk cId="3450099579" sldId="266"/>
        </pc:sldMkLst>
        <pc:spChg chg="mod">
          <ac:chgData name="Zena Samuels (2408720)" userId="ecee6012-51a2-45f0-8d48-e042e97a93d7" providerId="ADAL" clId="{F66F8704-B48F-4E88-B655-AA28DE35D3D6}" dt="2026-06-14T11:41:22.351" v="7992" actId="14100"/>
          <ac:spMkLst>
            <pc:docMk/>
            <pc:sldMk cId="3450099579" sldId="266"/>
            <ac:spMk id="2" creationId="{8998BF98-3D29-CE0B-BB56-817B04164F03}"/>
          </ac:spMkLst>
        </pc:spChg>
        <pc:spChg chg="del mod">
          <ac:chgData name="Zena Samuels (2408720)" userId="ecee6012-51a2-45f0-8d48-e042e97a93d7" providerId="ADAL" clId="{F66F8704-B48F-4E88-B655-AA28DE35D3D6}" dt="2026-06-14T08:52:19.814" v="5863" actId="3680"/>
          <ac:spMkLst>
            <pc:docMk/>
            <pc:sldMk cId="3450099579" sldId="266"/>
            <ac:spMk id="3" creationId="{EEC8D44B-6FFB-4DE7-848C-A5D39A779609}"/>
          </ac:spMkLst>
        </pc:spChg>
        <pc:spChg chg="add mod">
          <ac:chgData name="Zena Samuels (2408720)" userId="ecee6012-51a2-45f0-8d48-e042e97a93d7" providerId="ADAL" clId="{F66F8704-B48F-4E88-B655-AA28DE35D3D6}" dt="2026-06-14T13:11:08.406" v="8623" actId="20577"/>
          <ac:spMkLst>
            <pc:docMk/>
            <pc:sldMk cId="3450099579" sldId="266"/>
            <ac:spMk id="5" creationId="{A03D1B19-7D83-30C5-0040-A694F12B2682}"/>
          </ac:spMkLst>
        </pc:spChg>
        <pc:graphicFrameChg chg="add mod ord modGraphic">
          <ac:chgData name="Zena Samuels (2408720)" userId="ecee6012-51a2-45f0-8d48-e042e97a93d7" providerId="ADAL" clId="{F66F8704-B48F-4E88-B655-AA28DE35D3D6}" dt="2026-06-14T13:09:34.566" v="8613" actId="20577"/>
          <ac:graphicFrameMkLst>
            <pc:docMk/>
            <pc:sldMk cId="3450099579" sldId="266"/>
            <ac:graphicFrameMk id="4" creationId="{0A282E4D-0581-4D7D-5573-284985ADDE11}"/>
          </ac:graphicFrameMkLst>
        </pc:graphicFrameChg>
      </pc:sldChg>
      <pc:sldChg chg="new del">
        <pc:chgData name="Zena Samuels (2408720)" userId="ecee6012-51a2-45f0-8d48-e042e97a93d7" providerId="ADAL" clId="{F66F8704-B48F-4E88-B655-AA28DE35D3D6}" dt="2026-06-14T13:10:19.249" v="8619" actId="680"/>
        <pc:sldMkLst>
          <pc:docMk/>
          <pc:sldMk cId="2141674815" sldId="267"/>
        </pc:sldMkLst>
      </pc:sldChg>
    </pc:docChg>
  </pc:docChgLst>
  <pc:docChgLst>
    <pc:chgData name="Zena Samuels (2408720)" userId="S::2408720@student.uwtsd.ac.uk::ecee6012-51a2-45f0-8d48-e042e97a93d7" providerId="AD" clId="Web-{CF785994-96B1-83AD-A4B5-46F7AB7EF631}"/>
    <pc:docChg chg="modSld">
      <pc:chgData name="Zena Samuels (2408720)" userId="S::2408720@student.uwtsd.ac.uk::ecee6012-51a2-45f0-8d48-e042e97a93d7" providerId="AD" clId="Web-{CF785994-96B1-83AD-A4B5-46F7AB7EF631}" dt="2026-06-14T13:35:35.004" v="25" actId="20577"/>
      <pc:docMkLst>
        <pc:docMk/>
      </pc:docMkLst>
      <pc:sldChg chg="addSp delSp modSp mod setBg">
        <pc:chgData name="Zena Samuels (2408720)" userId="S::2408720@student.uwtsd.ac.uk::ecee6012-51a2-45f0-8d48-e042e97a93d7" providerId="AD" clId="Web-{CF785994-96B1-83AD-A4B5-46F7AB7EF631}" dt="2026-06-14T13:35:35.004" v="25" actId="20577"/>
        <pc:sldMkLst>
          <pc:docMk/>
          <pc:sldMk cId="1837496559" sldId="261"/>
        </pc:sldMkLst>
        <pc:spChg chg="mod">
          <ac:chgData name="Zena Samuels (2408720)" userId="S::2408720@student.uwtsd.ac.uk::ecee6012-51a2-45f0-8d48-e042e97a93d7" providerId="AD" clId="Web-{CF785994-96B1-83AD-A4B5-46F7AB7EF631}" dt="2026-06-14T13:35:35.004" v="25" actId="20577"/>
          <ac:spMkLst>
            <pc:docMk/>
            <pc:sldMk cId="1837496559" sldId="261"/>
            <ac:spMk id="2" creationId="{FC8BB297-68D9-BA72-E9DC-81FC26CDB3B5}"/>
          </ac:spMkLst>
        </pc:spChg>
        <pc:spChg chg="add del">
          <ac:chgData name="Zena Samuels (2408720)" userId="S::2408720@student.uwtsd.ac.uk::ecee6012-51a2-45f0-8d48-e042e97a93d7" providerId="AD" clId="Web-{CF785994-96B1-83AD-A4B5-46F7AB7EF631}" dt="2026-06-14T13:34:45.127" v="15"/>
          <ac:spMkLst>
            <pc:docMk/>
            <pc:sldMk cId="1837496559" sldId="261"/>
            <ac:spMk id="9" creationId="{DCC231C8-C761-4B31-9B1C-C6D19248C6B3}"/>
          </ac:spMkLst>
        </pc:spChg>
        <pc:spChg chg="add del">
          <ac:chgData name="Zena Samuels (2408720)" userId="S::2408720@student.uwtsd.ac.uk::ecee6012-51a2-45f0-8d48-e042e97a93d7" providerId="AD" clId="Web-{CF785994-96B1-83AD-A4B5-46F7AB7EF631}" dt="2026-06-14T13:35:22.097" v="21"/>
          <ac:spMkLst>
            <pc:docMk/>
            <pc:sldMk cId="1837496559" sldId="261"/>
            <ac:spMk id="10" creationId="{955A2079-FA98-4876-80F0-72364A7D2EA4}"/>
          </ac:spMkLst>
        </pc:spChg>
        <pc:spChg chg="add del">
          <ac:chgData name="Zena Samuels (2408720)" userId="S::2408720@student.uwtsd.ac.uk::ecee6012-51a2-45f0-8d48-e042e97a93d7" providerId="AD" clId="Web-{CF785994-96B1-83AD-A4B5-46F7AB7EF631}" dt="2026-06-14T13:34:55.674" v="17"/>
          <ac:spMkLst>
            <pc:docMk/>
            <pc:sldMk cId="1837496559" sldId="261"/>
            <ac:spMk id="11" creationId="{53B021B3-DE93-4AB7-8A18-CF5F1CED88B8}"/>
          </ac:spMkLst>
        </pc:spChg>
        <pc:spChg chg="add del">
          <ac:chgData name="Zena Samuels (2408720)" userId="S::2408720@student.uwtsd.ac.uk::ecee6012-51a2-45f0-8d48-e042e97a93d7" providerId="AD" clId="Web-{CF785994-96B1-83AD-A4B5-46F7AB7EF631}" dt="2026-06-14T13:34:03.735" v="7"/>
          <ac:spMkLst>
            <pc:docMk/>
            <pc:sldMk cId="1837496559" sldId="261"/>
            <ac:spMk id="12" creationId="{35DB3719-6FDC-4E5D-891D-FF40B7300F64}"/>
          </ac:spMkLst>
        </pc:spChg>
        <pc:spChg chg="add del">
          <ac:chgData name="Zena Samuels (2408720)" userId="S::2408720@student.uwtsd.ac.uk::ecee6012-51a2-45f0-8d48-e042e97a93d7" providerId="AD" clId="Web-{CF785994-96B1-83AD-A4B5-46F7AB7EF631}" dt="2026-06-14T13:34:55.674" v="17"/>
          <ac:spMkLst>
            <pc:docMk/>
            <pc:sldMk cId="1837496559" sldId="261"/>
            <ac:spMk id="13" creationId="{52D502E5-F6B4-4D58-B4AE-FC466FF15EE8}"/>
          </ac:spMkLst>
        </pc:spChg>
        <pc:spChg chg="add del">
          <ac:chgData name="Zena Samuels (2408720)" userId="S::2408720@student.uwtsd.ac.uk::ecee6012-51a2-45f0-8d48-e042e97a93d7" providerId="AD" clId="Web-{CF785994-96B1-83AD-A4B5-46F7AB7EF631}" dt="2026-06-14T13:34:03.735" v="7"/>
          <ac:spMkLst>
            <pc:docMk/>
            <pc:sldMk cId="1837496559" sldId="261"/>
            <ac:spMk id="14" creationId="{E0CBAC23-2E3F-4A90-BA59-F8299F6A5439}"/>
          </ac:spMkLst>
        </pc:spChg>
        <pc:spChg chg="add del">
          <ac:chgData name="Zena Samuels (2408720)" userId="S::2408720@student.uwtsd.ac.uk::ecee6012-51a2-45f0-8d48-e042e97a93d7" providerId="AD" clId="Web-{CF785994-96B1-83AD-A4B5-46F7AB7EF631}" dt="2026-06-14T13:34:55.674" v="17"/>
          <ac:spMkLst>
            <pc:docMk/>
            <pc:sldMk cId="1837496559" sldId="261"/>
            <ac:spMk id="15" creationId="{9DECDBF4-02B6-4BB4-B65B-B8107AD6A9E8}"/>
          </ac:spMkLst>
        </pc:spChg>
        <pc:spChg chg="add del">
          <ac:chgData name="Zena Samuels (2408720)" userId="S::2408720@student.uwtsd.ac.uk::ecee6012-51a2-45f0-8d48-e042e97a93d7" providerId="AD" clId="Web-{CF785994-96B1-83AD-A4B5-46F7AB7EF631}" dt="2026-06-14T13:34:21.110" v="9"/>
          <ac:spMkLst>
            <pc:docMk/>
            <pc:sldMk cId="1837496559" sldId="261"/>
            <ac:spMk id="16" creationId="{955A2079-FA98-4876-80F0-72364A7D2EA4}"/>
          </ac:spMkLst>
        </pc:spChg>
        <pc:graphicFrameChg chg="mod modGraphic">
          <ac:chgData name="Zena Samuels (2408720)" userId="S::2408720@student.uwtsd.ac.uk::ecee6012-51a2-45f0-8d48-e042e97a93d7" providerId="AD" clId="Web-{CF785994-96B1-83AD-A4B5-46F7AB7EF631}" dt="2026-06-14T13:35:22.097" v="21"/>
          <ac:graphicFrameMkLst>
            <pc:docMk/>
            <pc:sldMk cId="1837496559" sldId="261"/>
            <ac:graphicFrameMk id="7" creationId="{F115A2AC-A82B-63D7-F8EB-2ADF748BBF85}"/>
          </ac:graphicFrameMkLst>
        </pc:graphicFrameChg>
      </pc:sldChg>
    </pc:docChg>
  </pc:docChgLst>
  <pc:docChgLst>
    <pc:chgData name="Zena Samuels (2408720)" userId="S::2408720@student.uwtsd.ac.uk::ecee6012-51a2-45f0-8d48-e042e97a93d7" providerId="AD" clId="Web-{3F26345D-1EBE-49CE-C92A-744AFCAEAF5B}"/>
    <pc:docChg chg="modSld sldOrd">
      <pc:chgData name="Zena Samuels (2408720)" userId="S::2408720@student.uwtsd.ac.uk::ecee6012-51a2-45f0-8d48-e042e97a93d7" providerId="AD" clId="Web-{3F26345D-1EBE-49CE-C92A-744AFCAEAF5B}" dt="2026-06-13T09:49:59.483" v="66" actId="14100"/>
      <pc:docMkLst>
        <pc:docMk/>
      </pc:docMkLst>
      <pc:sldChg chg="modSp">
        <pc:chgData name="Zena Samuels (2408720)" userId="S::2408720@student.uwtsd.ac.uk::ecee6012-51a2-45f0-8d48-e042e97a93d7" providerId="AD" clId="Web-{3F26345D-1EBE-49CE-C92A-744AFCAEAF5B}" dt="2026-06-13T09:49:59.483" v="66" actId="14100"/>
        <pc:sldMkLst>
          <pc:docMk/>
          <pc:sldMk cId="3495469526" sldId="258"/>
        </pc:sldMkLst>
        <pc:spChg chg="mod">
          <ac:chgData name="Zena Samuels (2408720)" userId="S::2408720@student.uwtsd.ac.uk::ecee6012-51a2-45f0-8d48-e042e97a93d7" providerId="AD" clId="Web-{3F26345D-1EBE-49CE-C92A-744AFCAEAF5B}" dt="2026-06-13T09:49:59.483" v="66" actId="14100"/>
          <ac:spMkLst>
            <pc:docMk/>
            <pc:sldMk cId="3495469526" sldId="258"/>
            <ac:spMk id="3" creationId="{0564D4D2-9BCB-E219-28C2-3731611747CD}"/>
          </ac:spMkLst>
        </pc:spChg>
      </pc:sldChg>
      <pc:sldChg chg="ord">
        <pc:chgData name="Zena Samuels (2408720)" userId="S::2408720@student.uwtsd.ac.uk::ecee6012-51a2-45f0-8d48-e042e97a93d7" providerId="AD" clId="Web-{3F26345D-1EBE-49CE-C92A-744AFCAEAF5B}" dt="2026-06-13T09:48:25.058" v="61"/>
        <pc:sldMkLst>
          <pc:docMk/>
          <pc:sldMk cId="2567853207" sldId="259"/>
        </pc:sldMkLst>
      </pc:sldChg>
      <pc:sldChg chg="modSp">
        <pc:chgData name="Zena Samuels (2408720)" userId="S::2408720@student.uwtsd.ac.uk::ecee6012-51a2-45f0-8d48-e042e97a93d7" providerId="AD" clId="Web-{3F26345D-1EBE-49CE-C92A-744AFCAEAF5B}" dt="2026-06-13T09:20:04.207" v="5" actId="20577"/>
        <pc:sldMkLst>
          <pc:docMk/>
          <pc:sldMk cId="3848423581" sldId="264"/>
        </pc:sldMkLst>
        <pc:spChg chg="mod">
          <ac:chgData name="Zena Samuels (2408720)" userId="S::2408720@student.uwtsd.ac.uk::ecee6012-51a2-45f0-8d48-e042e97a93d7" providerId="AD" clId="Web-{3F26345D-1EBE-49CE-C92A-744AFCAEAF5B}" dt="2026-06-13T09:20:04.207" v="5" actId="20577"/>
          <ac:spMkLst>
            <pc:docMk/>
            <pc:sldMk cId="3848423581" sldId="264"/>
            <ac:spMk id="17" creationId="{8988D5C0-1277-4D86-1F88-1797137F8835}"/>
          </ac:spMkLst>
        </pc:spChg>
      </pc:sldChg>
    </pc:docChg>
  </pc:docChgLst>
  <pc:docChgLst>
    <pc:chgData name="Zena Samuels (2408720)" userId="S::2408720@student.uwtsd.ac.uk::ecee6012-51a2-45f0-8d48-e042e97a93d7" providerId="AD" clId="Web-{81F5F996-6E84-BD0D-AC4F-C95A68E9944F}"/>
    <pc:docChg chg="sldOrd">
      <pc:chgData name="Zena Samuels (2408720)" userId="S::2408720@student.uwtsd.ac.uk::ecee6012-51a2-45f0-8d48-e042e97a93d7" providerId="AD" clId="Web-{81F5F996-6E84-BD0D-AC4F-C95A68E9944F}" dt="2026-06-14T13:37:04.546" v="0"/>
      <pc:docMkLst>
        <pc:docMk/>
      </pc:docMkLst>
      <pc:sldChg chg="ord">
        <pc:chgData name="Zena Samuels (2408720)" userId="S::2408720@student.uwtsd.ac.uk::ecee6012-51a2-45f0-8d48-e042e97a93d7" providerId="AD" clId="Web-{81F5F996-6E84-BD0D-AC4F-C95A68E9944F}" dt="2026-06-14T13:37:04.546" v="0"/>
        <pc:sldMkLst>
          <pc:docMk/>
          <pc:sldMk cId="3848423581" sldId="264"/>
        </pc:sldMkLst>
      </pc:sldChg>
    </pc:docChg>
  </pc:docChgLst>
  <pc:docChgLst>
    <pc:chgData name="Zena Samuels (2408720)" userId="S::2408720@student.uwtsd.ac.uk::ecee6012-51a2-45f0-8d48-e042e97a93d7" providerId="AD" clId="Web-{4BFE4B63-5E54-55C8-8F1D-68C3C2A2465F}"/>
    <pc:docChg chg="modSld">
      <pc:chgData name="Zena Samuels (2408720)" userId="S::2408720@student.uwtsd.ac.uk::ecee6012-51a2-45f0-8d48-e042e97a93d7" providerId="AD" clId="Web-{4BFE4B63-5E54-55C8-8F1D-68C3C2A2465F}" dt="2026-06-14T14:00:54.567" v="3" actId="20577"/>
      <pc:docMkLst>
        <pc:docMk/>
      </pc:docMkLst>
      <pc:sldChg chg="modSp">
        <pc:chgData name="Zena Samuels (2408720)" userId="S::2408720@student.uwtsd.ac.uk::ecee6012-51a2-45f0-8d48-e042e97a93d7" providerId="AD" clId="Web-{4BFE4B63-5E54-55C8-8F1D-68C3C2A2465F}" dt="2026-06-14T14:00:54.567" v="3" actId="20577"/>
        <pc:sldMkLst>
          <pc:docMk/>
          <pc:sldMk cId="1265239647" sldId="265"/>
        </pc:sldMkLst>
        <pc:spChg chg="mod">
          <ac:chgData name="Zena Samuels (2408720)" userId="S::2408720@student.uwtsd.ac.uk::ecee6012-51a2-45f0-8d48-e042e97a93d7" providerId="AD" clId="Web-{4BFE4B63-5E54-55C8-8F1D-68C3C2A2465F}" dt="2026-06-14T14:00:54.567" v="3" actId="20577"/>
          <ac:spMkLst>
            <pc:docMk/>
            <pc:sldMk cId="1265239647" sldId="265"/>
            <ac:spMk id="3" creationId="{548AB29A-D58C-0306-C15C-30E9A766C646}"/>
          </ac:spMkLst>
        </pc:spChg>
      </pc:sldChg>
    </pc:docChg>
  </pc:docChgLst>
  <pc:docChgLst>
    <pc:chgData name="Akuvi Dotse (2421474)" userId="S::2421474@student.uwtsd.ac.uk::05acf7ad-4d4b-42a9-b8a7-a617188e06fa" providerId="AD" clId="Web-{A9999A08-EE8C-A978-F9D1-C82FD9D1C629}"/>
    <pc:docChg chg="addSld modSld">
      <pc:chgData name="Akuvi Dotse (2421474)" userId="S::2421474@student.uwtsd.ac.uk::05acf7ad-4d4b-42a9-b8a7-a617188e06fa" providerId="AD" clId="Web-{A9999A08-EE8C-A978-F9D1-C82FD9D1C629}" dt="2026-06-13T21:58:02.022" v="17" actId="20577"/>
      <pc:docMkLst>
        <pc:docMk/>
      </pc:docMkLst>
      <pc:sldChg chg="modSp">
        <pc:chgData name="Akuvi Dotse (2421474)" userId="S::2421474@student.uwtsd.ac.uk::05acf7ad-4d4b-42a9-b8a7-a617188e06fa" providerId="AD" clId="Web-{A9999A08-EE8C-A978-F9D1-C82FD9D1C629}" dt="2026-06-13T21:56:57.831" v="1" actId="20577"/>
        <pc:sldMkLst>
          <pc:docMk/>
          <pc:sldMk cId="3484990740" sldId="263"/>
        </pc:sldMkLst>
        <pc:spChg chg="mod">
          <ac:chgData name="Akuvi Dotse (2421474)" userId="S::2421474@student.uwtsd.ac.uk::05acf7ad-4d4b-42a9-b8a7-a617188e06fa" providerId="AD" clId="Web-{A9999A08-EE8C-A978-F9D1-C82FD9D1C629}" dt="2026-06-13T21:56:57.831" v="1" actId="20577"/>
          <ac:spMkLst>
            <pc:docMk/>
            <pc:sldMk cId="3484990740" sldId="263"/>
            <ac:spMk id="17" creationId="{D098483C-22EE-7E1E-B2FB-241AC80F2DCF}"/>
          </ac:spMkLst>
        </pc:spChg>
      </pc:sldChg>
      <pc:sldChg chg="modSp new">
        <pc:chgData name="Akuvi Dotse (2421474)" userId="S::2421474@student.uwtsd.ac.uk::05acf7ad-4d4b-42a9-b8a7-a617188e06fa" providerId="AD" clId="Web-{A9999A08-EE8C-A978-F9D1-C82FD9D1C629}" dt="2026-06-13T21:58:02.022" v="17" actId="20577"/>
        <pc:sldMkLst>
          <pc:docMk/>
          <pc:sldMk cId="1265239647" sldId="265"/>
        </pc:sldMkLst>
        <pc:spChg chg="mod">
          <ac:chgData name="Akuvi Dotse (2421474)" userId="S::2421474@student.uwtsd.ac.uk::05acf7ad-4d4b-42a9-b8a7-a617188e06fa" providerId="AD" clId="Web-{A9999A08-EE8C-A978-F9D1-C82FD9D1C629}" dt="2026-06-13T21:57:45.803" v="15" actId="20577"/>
          <ac:spMkLst>
            <pc:docMk/>
            <pc:sldMk cId="1265239647" sldId="265"/>
            <ac:spMk id="2" creationId="{2FCB1A57-5C42-0FCE-6A5F-64960F30DAB7}"/>
          </ac:spMkLst>
        </pc:spChg>
        <pc:spChg chg="mod">
          <ac:chgData name="Akuvi Dotse (2421474)" userId="S::2421474@student.uwtsd.ac.uk::05acf7ad-4d4b-42a9-b8a7-a617188e06fa" providerId="AD" clId="Web-{A9999A08-EE8C-A978-F9D1-C82FD9D1C629}" dt="2026-06-13T21:58:02.022" v="17" actId="20577"/>
          <ac:spMkLst>
            <pc:docMk/>
            <pc:sldMk cId="1265239647" sldId="265"/>
            <ac:spMk id="3" creationId="{548AB29A-D58C-0306-C15C-30E9A766C646}"/>
          </ac:spMkLst>
        </pc:spChg>
      </pc:sldChg>
    </pc:docChg>
  </pc:docChgLst>
  <pc:docChgLst>
    <pc:chgData name="Zena Samuels (2408720)" userId="S::2408720@student.uwtsd.ac.uk::ecee6012-51a2-45f0-8d48-e042e97a93d7" providerId="AD" clId="Web-{0ED196F4-07B3-9068-938E-67E26869CF9A}"/>
    <pc:docChg chg="modSld">
      <pc:chgData name="Zena Samuels (2408720)" userId="S::2408720@student.uwtsd.ac.uk::ecee6012-51a2-45f0-8d48-e042e97a93d7" providerId="AD" clId="Web-{0ED196F4-07B3-9068-938E-67E26869CF9A}" dt="2026-06-14T13:53:56.341" v="95" actId="14100"/>
      <pc:docMkLst>
        <pc:docMk/>
      </pc:docMkLst>
      <pc:sldChg chg="modSp">
        <pc:chgData name="Zena Samuels (2408720)" userId="S::2408720@student.uwtsd.ac.uk::ecee6012-51a2-45f0-8d48-e042e97a93d7" providerId="AD" clId="Web-{0ED196F4-07B3-9068-938E-67E26869CF9A}" dt="2026-06-14T13:38:18.921" v="2" actId="20577"/>
        <pc:sldMkLst>
          <pc:docMk/>
          <pc:sldMk cId="4001021527" sldId="256"/>
        </pc:sldMkLst>
        <pc:spChg chg="mod">
          <ac:chgData name="Zena Samuels (2408720)" userId="S::2408720@student.uwtsd.ac.uk::ecee6012-51a2-45f0-8d48-e042e97a93d7" providerId="AD" clId="Web-{0ED196F4-07B3-9068-938E-67E26869CF9A}" dt="2026-06-14T13:38:18.921" v="2" actId="20577"/>
          <ac:spMkLst>
            <pc:docMk/>
            <pc:sldMk cId="4001021527" sldId="256"/>
            <ac:spMk id="3" creationId="{81D2E872-ECD4-D607-58B0-79F1717D26C6}"/>
          </ac:spMkLst>
        </pc:spChg>
      </pc:sldChg>
      <pc:sldChg chg="modSp">
        <pc:chgData name="Zena Samuels (2408720)" userId="S::2408720@student.uwtsd.ac.uk::ecee6012-51a2-45f0-8d48-e042e97a93d7" providerId="AD" clId="Web-{0ED196F4-07B3-9068-938E-67E26869CF9A}" dt="2026-06-14T13:53:56.341" v="95" actId="14100"/>
        <pc:sldMkLst>
          <pc:docMk/>
          <pc:sldMk cId="1265239647" sldId="265"/>
        </pc:sldMkLst>
        <pc:spChg chg="mod">
          <ac:chgData name="Zena Samuels (2408720)" userId="S::2408720@student.uwtsd.ac.uk::ecee6012-51a2-45f0-8d48-e042e97a93d7" providerId="AD" clId="Web-{0ED196F4-07B3-9068-938E-67E26869CF9A}" dt="2026-06-14T13:53:56.341" v="95" actId="14100"/>
          <ac:spMkLst>
            <pc:docMk/>
            <pc:sldMk cId="1265239647" sldId="265"/>
            <ac:spMk id="3" creationId="{548AB29A-D58C-0306-C15C-30E9A766C646}"/>
          </ac:spMkLst>
        </pc:spChg>
      </pc:sldChg>
    </pc:docChg>
  </pc:docChgLst>
  <pc:docChgLst>
    <pc:chgData name="Zena Samuels (2408720)" userId="S::2408720@student.uwtsd.ac.uk::ecee6012-51a2-45f0-8d48-e042e97a93d7" providerId="AD" clId="Web-{BF9958B3-DBCA-CDDE-5C7B-C4DEA6EC870C}"/>
    <pc:docChg chg="modSld sldOrd">
      <pc:chgData name="Zena Samuels (2408720)" userId="S::2408720@student.uwtsd.ac.uk::ecee6012-51a2-45f0-8d48-e042e97a93d7" providerId="AD" clId="Web-{BF9958B3-DBCA-CDDE-5C7B-C4DEA6EC870C}" dt="2026-06-14T13:29:08.178" v="19" actId="20577"/>
      <pc:docMkLst>
        <pc:docMk/>
      </pc:docMkLst>
      <pc:sldChg chg="ord">
        <pc:chgData name="Zena Samuels (2408720)" userId="S::2408720@student.uwtsd.ac.uk::ecee6012-51a2-45f0-8d48-e042e97a93d7" providerId="AD" clId="Web-{BF9958B3-DBCA-CDDE-5C7B-C4DEA6EC870C}" dt="2026-06-14T13:27:05.284" v="8"/>
        <pc:sldMkLst>
          <pc:docMk/>
          <pc:sldMk cId="1607436956" sldId="257"/>
        </pc:sldMkLst>
      </pc:sldChg>
      <pc:sldChg chg="modSp">
        <pc:chgData name="Zena Samuels (2408720)" userId="S::2408720@student.uwtsd.ac.uk::ecee6012-51a2-45f0-8d48-e042e97a93d7" providerId="AD" clId="Web-{BF9958B3-DBCA-CDDE-5C7B-C4DEA6EC870C}" dt="2026-06-14T13:29:08.178" v="19" actId="20577"/>
        <pc:sldMkLst>
          <pc:docMk/>
          <pc:sldMk cId="1837496559" sldId="261"/>
        </pc:sldMkLst>
        <pc:graphicFrameChg chg="mod modGraphic">
          <ac:chgData name="Zena Samuels (2408720)" userId="S::2408720@student.uwtsd.ac.uk::ecee6012-51a2-45f0-8d48-e042e97a93d7" providerId="AD" clId="Web-{BF9958B3-DBCA-CDDE-5C7B-C4DEA6EC870C}" dt="2026-06-14T13:29:08.178" v="19" actId="20577"/>
          <ac:graphicFrameMkLst>
            <pc:docMk/>
            <pc:sldMk cId="1837496559" sldId="261"/>
            <ac:graphicFrameMk id="7" creationId="{F115A2AC-A82B-63D7-F8EB-2ADF748BBF85}"/>
          </ac:graphicFrameMkLst>
        </pc:graphicFrameChg>
      </pc:sldChg>
      <pc:sldChg chg="modSp">
        <pc:chgData name="Zena Samuels (2408720)" userId="S::2408720@student.uwtsd.ac.uk::ecee6012-51a2-45f0-8d48-e042e97a93d7" providerId="AD" clId="Web-{BF9958B3-DBCA-CDDE-5C7B-C4DEA6EC870C}" dt="2026-06-14T13:27:52.942" v="12" actId="20577"/>
        <pc:sldMkLst>
          <pc:docMk/>
          <pc:sldMk cId="1265239647" sldId="265"/>
        </pc:sldMkLst>
        <pc:spChg chg="mod">
          <ac:chgData name="Zena Samuels (2408720)" userId="S::2408720@student.uwtsd.ac.uk::ecee6012-51a2-45f0-8d48-e042e97a93d7" providerId="AD" clId="Web-{BF9958B3-DBCA-CDDE-5C7B-C4DEA6EC870C}" dt="2026-06-14T13:27:52.942" v="12" actId="20577"/>
          <ac:spMkLst>
            <pc:docMk/>
            <pc:sldMk cId="1265239647" sldId="265"/>
            <ac:spMk id="3" creationId="{548AB29A-D58C-0306-C15C-30E9A766C646}"/>
          </ac:spMkLst>
        </pc:spChg>
      </pc:sldChg>
    </pc:docChg>
  </pc:docChgLst>
  <pc:docChgLst>
    <pc:chgData name="Akuvi Dotse (2421474)" userId="S::2421474@student.uwtsd.ac.uk::05acf7ad-4d4b-42a9-b8a7-a617188e06fa" providerId="AD" clId="Web-{6472D411-C309-D93C-645C-D0C70169BBA1}"/>
    <pc:docChg chg="modSld">
      <pc:chgData name="Akuvi Dotse (2421474)" userId="S::2421474@student.uwtsd.ac.uk::05acf7ad-4d4b-42a9-b8a7-a617188e06fa" providerId="AD" clId="Web-{6472D411-C309-D93C-645C-D0C70169BBA1}" dt="2026-06-13T22:41:42.054" v="1" actId="20577"/>
      <pc:docMkLst>
        <pc:docMk/>
      </pc:docMkLst>
      <pc:sldChg chg="modSp">
        <pc:chgData name="Akuvi Dotse (2421474)" userId="S::2421474@student.uwtsd.ac.uk::05acf7ad-4d4b-42a9-b8a7-a617188e06fa" providerId="AD" clId="Web-{6472D411-C309-D93C-645C-D0C70169BBA1}" dt="2026-06-13T22:41:42.054" v="1" actId="20577"/>
        <pc:sldMkLst>
          <pc:docMk/>
          <pc:sldMk cId="1607436956" sldId="257"/>
        </pc:sldMkLst>
        <pc:spChg chg="mod">
          <ac:chgData name="Akuvi Dotse (2421474)" userId="S::2421474@student.uwtsd.ac.uk::05acf7ad-4d4b-42a9-b8a7-a617188e06fa" providerId="AD" clId="Web-{6472D411-C309-D93C-645C-D0C70169BBA1}" dt="2026-06-13T22:41:42.054" v="1" actId="20577"/>
          <ac:spMkLst>
            <pc:docMk/>
            <pc:sldMk cId="1607436956" sldId="257"/>
            <ac:spMk id="22" creationId="{A667D6D6-AC66-8628-009D-1D6BAB7EBD62}"/>
          </ac:spMkLst>
        </pc:spChg>
      </pc:sldChg>
    </pc:docChg>
  </pc:docChgLst>
  <pc:docChgLst>
    <pc:chgData name="Akuvi Dotse (2421474)" userId="S::2421474@student.uwtsd.ac.uk::05acf7ad-4d4b-42a9-b8a7-a617188e06fa" providerId="AD" clId="Web-{C7A75076-A77E-F437-AE8B-7E38A2CF61FE}"/>
    <pc:docChg chg="modSld">
      <pc:chgData name="Akuvi Dotse (2421474)" userId="S::2421474@student.uwtsd.ac.uk::05acf7ad-4d4b-42a9-b8a7-a617188e06fa" providerId="AD" clId="Web-{C7A75076-A77E-F437-AE8B-7E38A2CF61FE}" dt="2026-06-13T22:53:16.437" v="46" actId="20577"/>
      <pc:docMkLst>
        <pc:docMk/>
      </pc:docMkLst>
      <pc:sldChg chg="modSp">
        <pc:chgData name="Akuvi Dotse (2421474)" userId="S::2421474@student.uwtsd.ac.uk::05acf7ad-4d4b-42a9-b8a7-a617188e06fa" providerId="AD" clId="Web-{C7A75076-A77E-F437-AE8B-7E38A2CF61FE}" dt="2026-06-13T22:53:16.437" v="46" actId="20577"/>
        <pc:sldMkLst>
          <pc:docMk/>
          <pc:sldMk cId="1607436956" sldId="257"/>
        </pc:sldMkLst>
        <pc:spChg chg="mod">
          <ac:chgData name="Akuvi Dotse (2421474)" userId="S::2421474@student.uwtsd.ac.uk::05acf7ad-4d4b-42a9-b8a7-a617188e06fa" providerId="AD" clId="Web-{C7A75076-A77E-F437-AE8B-7E38A2CF61FE}" dt="2026-06-13T22:53:16.437" v="46" actId="20577"/>
          <ac:spMkLst>
            <pc:docMk/>
            <pc:sldMk cId="1607436956" sldId="257"/>
            <ac:spMk id="22" creationId="{A667D6D6-AC66-8628-009D-1D6BAB7EBD62}"/>
          </ac:spMkLst>
        </pc:spChg>
      </pc:sldChg>
      <pc:sldChg chg="modSp">
        <pc:chgData name="Akuvi Dotse (2421474)" userId="S::2421474@student.uwtsd.ac.uk::05acf7ad-4d4b-42a9-b8a7-a617188e06fa" providerId="AD" clId="Web-{C7A75076-A77E-F437-AE8B-7E38A2CF61FE}" dt="2026-06-13T22:52:38.249" v="42" actId="20577"/>
        <pc:sldMkLst>
          <pc:docMk/>
          <pc:sldMk cId="175085336" sldId="260"/>
        </pc:sldMkLst>
        <pc:spChg chg="mod">
          <ac:chgData name="Akuvi Dotse (2421474)" userId="S::2421474@student.uwtsd.ac.uk::05acf7ad-4d4b-42a9-b8a7-a617188e06fa" providerId="AD" clId="Web-{C7A75076-A77E-F437-AE8B-7E38A2CF61FE}" dt="2026-06-13T22:52:38.249" v="42" actId="20577"/>
          <ac:spMkLst>
            <pc:docMk/>
            <pc:sldMk cId="175085336" sldId="260"/>
            <ac:spMk id="3" creationId="{68175DB9-EDE4-4838-3B33-90F34B5863A2}"/>
          </ac:spMkLst>
        </pc:spChg>
      </pc:sldChg>
      <pc:sldChg chg="modSp">
        <pc:chgData name="Akuvi Dotse (2421474)" userId="S::2421474@student.uwtsd.ac.uk::05acf7ad-4d4b-42a9-b8a7-a617188e06fa" providerId="AD" clId="Web-{C7A75076-A77E-F437-AE8B-7E38A2CF61FE}" dt="2026-06-13T22:52:20.155" v="40" actId="20577"/>
        <pc:sldMkLst>
          <pc:docMk/>
          <pc:sldMk cId="1837496559" sldId="261"/>
        </pc:sldMkLst>
        <pc:spChg chg="mod">
          <ac:chgData name="Akuvi Dotse (2421474)" userId="S::2421474@student.uwtsd.ac.uk::05acf7ad-4d4b-42a9-b8a7-a617188e06fa" providerId="AD" clId="Web-{C7A75076-A77E-F437-AE8B-7E38A2CF61FE}" dt="2026-06-13T22:52:20.155" v="40" actId="20577"/>
          <ac:spMkLst>
            <pc:docMk/>
            <pc:sldMk cId="1837496559" sldId="261"/>
            <ac:spMk id="3" creationId="{E5488BB4-2A4C-4453-B4E1-110F9C6CB4C5}"/>
          </ac:spMkLst>
        </pc:spChg>
      </pc:sldChg>
    </pc:docChg>
  </pc:docChgLst>
  <pc:docChgLst>
    <pc:chgData name="Julie Clarke (2412449)" userId="S::2412449@student.uwtsd.ac.uk::afaa70ec-0ca1-4334-b807-3de4bbdcbb6a" providerId="AD" clId="Web-{ED49C051-CD1E-804A-A704-BEFCD7D791E4}"/>
    <pc:docChg chg="modSld">
      <pc:chgData name="Julie Clarke (2412449)" userId="S::2412449@student.uwtsd.ac.uk::afaa70ec-0ca1-4334-b807-3de4bbdcbb6a" providerId="AD" clId="Web-{ED49C051-CD1E-804A-A704-BEFCD7D791E4}" dt="2026-06-11T21:38:38.976" v="809" actId="20577"/>
      <pc:docMkLst>
        <pc:docMk/>
      </pc:docMkLst>
      <pc:sldChg chg="modSp">
        <pc:chgData name="Julie Clarke (2412449)" userId="S::2412449@student.uwtsd.ac.uk::afaa70ec-0ca1-4334-b807-3de4bbdcbb6a" providerId="AD" clId="Web-{ED49C051-CD1E-804A-A704-BEFCD7D791E4}" dt="2026-06-11T21:38:38.976" v="809" actId="20577"/>
        <pc:sldMkLst>
          <pc:docMk/>
          <pc:sldMk cId="3848423581" sldId="26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ata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svg"/><Relationship Id="rId1" Type="http://schemas.openxmlformats.org/officeDocument/2006/relationships/image" Target="../media/image3.svg"/><Relationship Id="rId5" Type="http://schemas.openxmlformats.org/officeDocument/2006/relationships/image" Target="../media/image7.sv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svg"/><Relationship Id="rId1" Type="http://schemas.openxmlformats.org/officeDocument/2006/relationships/image" Target="../media/image13.svg"/><Relationship Id="rId5" Type="http://schemas.openxmlformats.org/officeDocument/2006/relationships/image" Target="../media/image17.sv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795F5A-5358-4ECB-8F79-415D70D7527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A2173F5-DB16-4969-A7E6-999B2AE09F3F}">
      <dgm:prSet/>
      <dgm:spPr/>
      <dgm:t>
        <a:bodyPr/>
        <a:lstStyle/>
        <a:p>
          <a:pPr>
            <a:lnSpc>
              <a:spcPct val="100000"/>
            </a:lnSpc>
          </a:pPr>
          <a:r>
            <a:rPr lang="en-GB"/>
            <a:t>TGI have closed several of their locations so we will adopt Enterprise Resource Planning to overcome this issue TGI are currently experiencing.</a:t>
          </a:r>
          <a:endParaRPr lang="en-US"/>
        </a:p>
      </dgm:t>
    </dgm:pt>
    <dgm:pt modelId="{74AF1B4C-56C5-4EA3-A7F0-D99EE163D54C}" type="parTrans" cxnId="{2C92A339-175C-4D97-BCA5-A42A80C47358}">
      <dgm:prSet/>
      <dgm:spPr/>
      <dgm:t>
        <a:bodyPr/>
        <a:lstStyle/>
        <a:p>
          <a:endParaRPr lang="en-US"/>
        </a:p>
      </dgm:t>
    </dgm:pt>
    <dgm:pt modelId="{17DC56D6-53DA-4B91-BD03-80E6C5923CF6}" type="sibTrans" cxnId="{2C92A339-175C-4D97-BCA5-A42A80C47358}">
      <dgm:prSet/>
      <dgm:spPr/>
      <dgm:t>
        <a:bodyPr/>
        <a:lstStyle/>
        <a:p>
          <a:endParaRPr lang="en-US"/>
        </a:p>
      </dgm:t>
    </dgm:pt>
    <dgm:pt modelId="{08653475-161D-43E9-BC77-420EC926D3A7}">
      <dgm:prSet/>
      <dgm:spPr/>
      <dgm:t>
        <a:bodyPr/>
        <a:lstStyle/>
        <a:p>
          <a:pPr>
            <a:lnSpc>
              <a:spcPct val="100000"/>
            </a:lnSpc>
          </a:pPr>
          <a:r>
            <a:rPr lang="en-GB"/>
            <a:t>We intend to Analyse and install Information Systems (IS) across the TGI restaurants. </a:t>
          </a:r>
          <a:endParaRPr lang="en-US"/>
        </a:p>
      </dgm:t>
    </dgm:pt>
    <dgm:pt modelId="{8091AFCB-6DCE-4FE1-A0A3-83E0086E99B5}" type="parTrans" cxnId="{79FFBEEA-8B99-4CF6-8056-1A57EDE08A91}">
      <dgm:prSet/>
      <dgm:spPr/>
      <dgm:t>
        <a:bodyPr/>
        <a:lstStyle/>
        <a:p>
          <a:endParaRPr lang="en-US"/>
        </a:p>
      </dgm:t>
    </dgm:pt>
    <dgm:pt modelId="{B7F0381B-7F4E-4946-8387-2D7AF2053EC7}" type="sibTrans" cxnId="{79FFBEEA-8B99-4CF6-8056-1A57EDE08A91}">
      <dgm:prSet/>
      <dgm:spPr/>
      <dgm:t>
        <a:bodyPr/>
        <a:lstStyle/>
        <a:p>
          <a:endParaRPr lang="en-US"/>
        </a:p>
      </dgm:t>
    </dgm:pt>
    <dgm:pt modelId="{96990CA1-5FEE-4FE4-B7AA-62A410A2EAD2}">
      <dgm:prSet/>
      <dgm:spPr/>
      <dgm:t>
        <a:bodyPr/>
        <a:lstStyle/>
        <a:p>
          <a:pPr>
            <a:lnSpc>
              <a:spcPct val="100000"/>
            </a:lnSpc>
          </a:pPr>
          <a:r>
            <a:rPr lang="en-GB"/>
            <a:t>Integrating Major (IS) include MIS, TPS, POS, DSS and ESS and BI.</a:t>
          </a:r>
          <a:endParaRPr lang="en-US"/>
        </a:p>
      </dgm:t>
    </dgm:pt>
    <dgm:pt modelId="{5C6B60EC-08D0-40EB-8C58-07C4968CF9D9}" type="parTrans" cxnId="{89F4A7A2-005F-47A0-B434-3238DAA23734}">
      <dgm:prSet/>
      <dgm:spPr/>
      <dgm:t>
        <a:bodyPr/>
        <a:lstStyle/>
        <a:p>
          <a:endParaRPr lang="en-US"/>
        </a:p>
      </dgm:t>
    </dgm:pt>
    <dgm:pt modelId="{73E1FA35-C79B-49FF-BF73-E613C7FB9346}" type="sibTrans" cxnId="{89F4A7A2-005F-47A0-B434-3238DAA23734}">
      <dgm:prSet/>
      <dgm:spPr/>
      <dgm:t>
        <a:bodyPr/>
        <a:lstStyle/>
        <a:p>
          <a:endParaRPr lang="en-US"/>
        </a:p>
      </dgm:t>
    </dgm:pt>
    <dgm:pt modelId="{7CF8228D-D5B2-4055-B08B-FCFFA4D2D5DF}">
      <dgm:prSet/>
      <dgm:spPr/>
      <dgm:t>
        <a:bodyPr/>
        <a:lstStyle/>
        <a:p>
          <a:pPr>
            <a:lnSpc>
              <a:spcPct val="100000"/>
            </a:lnSpc>
          </a:pPr>
          <a:r>
            <a:rPr lang="en-GB"/>
            <a:t>Look at ethical consideration of how data is handled, decision making and employee handling, monitoring ethical issues or challenges within the enterprise.</a:t>
          </a:r>
          <a:endParaRPr lang="en-US"/>
        </a:p>
      </dgm:t>
    </dgm:pt>
    <dgm:pt modelId="{E2849666-B121-4EB5-A2FF-2CEED38DC237}" type="parTrans" cxnId="{74B4B4A3-F1C9-46F8-9D36-E4C96EBCB951}">
      <dgm:prSet/>
      <dgm:spPr/>
      <dgm:t>
        <a:bodyPr/>
        <a:lstStyle/>
        <a:p>
          <a:endParaRPr lang="en-US"/>
        </a:p>
      </dgm:t>
    </dgm:pt>
    <dgm:pt modelId="{DAAE71AB-7EC7-4014-830C-0A6E98036CBF}" type="sibTrans" cxnId="{74B4B4A3-F1C9-46F8-9D36-E4C96EBCB951}">
      <dgm:prSet/>
      <dgm:spPr/>
      <dgm:t>
        <a:bodyPr/>
        <a:lstStyle/>
        <a:p>
          <a:endParaRPr lang="en-US"/>
        </a:p>
      </dgm:t>
    </dgm:pt>
    <dgm:pt modelId="{B7FBADC3-B7E4-4752-8DB7-1468BFAE203E}">
      <dgm:prSet/>
      <dgm:spPr/>
      <dgm:t>
        <a:bodyPr/>
        <a:lstStyle/>
        <a:p>
          <a:pPr>
            <a:lnSpc>
              <a:spcPct val="100000"/>
            </a:lnSpc>
          </a:pPr>
          <a:r>
            <a:rPr lang="en-GB"/>
            <a:t>Assess real working companies using the IS systems. </a:t>
          </a:r>
          <a:endParaRPr lang="en-US"/>
        </a:p>
      </dgm:t>
    </dgm:pt>
    <dgm:pt modelId="{9563E846-EADF-4207-97DB-BCE022EB624B}" type="parTrans" cxnId="{F07DEE8A-E59D-4AE7-B8FB-C9D82391472A}">
      <dgm:prSet/>
      <dgm:spPr/>
      <dgm:t>
        <a:bodyPr/>
        <a:lstStyle/>
        <a:p>
          <a:endParaRPr lang="en-US"/>
        </a:p>
      </dgm:t>
    </dgm:pt>
    <dgm:pt modelId="{AD267177-B264-43E5-B396-4D3E37C347A7}" type="sibTrans" cxnId="{F07DEE8A-E59D-4AE7-B8FB-C9D82391472A}">
      <dgm:prSet/>
      <dgm:spPr/>
      <dgm:t>
        <a:bodyPr/>
        <a:lstStyle/>
        <a:p>
          <a:endParaRPr lang="en-US"/>
        </a:p>
      </dgm:t>
    </dgm:pt>
    <dgm:pt modelId="{2BED26E8-14A1-4BC3-851D-1096AFC35F4C}" type="pres">
      <dgm:prSet presAssocID="{74795F5A-5358-4ECB-8F79-415D70D75278}" presName="root" presStyleCnt="0">
        <dgm:presLayoutVars>
          <dgm:dir/>
          <dgm:resizeHandles val="exact"/>
        </dgm:presLayoutVars>
      </dgm:prSet>
      <dgm:spPr/>
    </dgm:pt>
    <dgm:pt modelId="{E8E5512D-E18E-41F6-B223-121E7EC378CA}" type="pres">
      <dgm:prSet presAssocID="{1A2173F5-DB16-4969-A7E6-999B2AE09F3F}" presName="compNode" presStyleCnt="0"/>
      <dgm:spPr/>
    </dgm:pt>
    <dgm:pt modelId="{275A00A9-3DF4-42E6-B360-226F1119E68A}" type="pres">
      <dgm:prSet presAssocID="{1A2173F5-DB16-4969-A7E6-999B2AE09F3F}" presName="bgRect" presStyleLbl="bgShp" presStyleIdx="0" presStyleCnt="5"/>
      <dgm:spPr/>
    </dgm:pt>
    <dgm:pt modelId="{D0E4B00C-4F7C-466D-8EAA-A28A52EFFF07}" type="pres">
      <dgm:prSet presAssocID="{1A2173F5-DB16-4969-A7E6-999B2AE09F3F}"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City"/>
        </a:ext>
      </dgm:extLst>
    </dgm:pt>
    <dgm:pt modelId="{3E5E555B-3B18-4384-B9D7-3796CDFBED92}" type="pres">
      <dgm:prSet presAssocID="{1A2173F5-DB16-4969-A7E6-999B2AE09F3F}" presName="spaceRect" presStyleCnt="0"/>
      <dgm:spPr/>
    </dgm:pt>
    <dgm:pt modelId="{7A2FF1A7-70A1-417C-99DE-84930394FDEB}" type="pres">
      <dgm:prSet presAssocID="{1A2173F5-DB16-4969-A7E6-999B2AE09F3F}" presName="parTx" presStyleLbl="revTx" presStyleIdx="0" presStyleCnt="5">
        <dgm:presLayoutVars>
          <dgm:chMax val="0"/>
          <dgm:chPref val="0"/>
        </dgm:presLayoutVars>
      </dgm:prSet>
      <dgm:spPr/>
    </dgm:pt>
    <dgm:pt modelId="{BC891ED7-F0B4-437F-8B2E-487ACB7F990D}" type="pres">
      <dgm:prSet presAssocID="{17DC56D6-53DA-4B91-BD03-80E6C5923CF6}" presName="sibTrans" presStyleCnt="0"/>
      <dgm:spPr/>
    </dgm:pt>
    <dgm:pt modelId="{A7F56342-335D-40BD-9676-0852057A2B99}" type="pres">
      <dgm:prSet presAssocID="{08653475-161D-43E9-BC77-420EC926D3A7}" presName="compNode" presStyleCnt="0"/>
      <dgm:spPr/>
    </dgm:pt>
    <dgm:pt modelId="{9EB67D62-574D-4378-B97C-BD76EDE56CA1}" type="pres">
      <dgm:prSet presAssocID="{08653475-161D-43E9-BC77-420EC926D3A7}" presName="bgRect" presStyleLbl="bgShp" presStyleIdx="1" presStyleCnt="5"/>
      <dgm:spPr/>
    </dgm:pt>
    <dgm:pt modelId="{44624B95-2096-4436-A772-DC91011E326D}" type="pres">
      <dgm:prSet presAssocID="{08653475-161D-43E9-BC77-420EC926D3A7}"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Waiter"/>
        </a:ext>
      </dgm:extLst>
    </dgm:pt>
    <dgm:pt modelId="{CCE0E5D0-5BCE-403F-8160-C23343B506B9}" type="pres">
      <dgm:prSet presAssocID="{08653475-161D-43E9-BC77-420EC926D3A7}" presName="spaceRect" presStyleCnt="0"/>
      <dgm:spPr/>
    </dgm:pt>
    <dgm:pt modelId="{C483FDCE-F799-4BF0-B72C-5EB398DBD02B}" type="pres">
      <dgm:prSet presAssocID="{08653475-161D-43E9-BC77-420EC926D3A7}" presName="parTx" presStyleLbl="revTx" presStyleIdx="1" presStyleCnt="5">
        <dgm:presLayoutVars>
          <dgm:chMax val="0"/>
          <dgm:chPref val="0"/>
        </dgm:presLayoutVars>
      </dgm:prSet>
      <dgm:spPr/>
    </dgm:pt>
    <dgm:pt modelId="{DC795C68-E52F-459D-AE71-50F0E6E216FB}" type="pres">
      <dgm:prSet presAssocID="{B7F0381B-7F4E-4946-8387-2D7AF2053EC7}" presName="sibTrans" presStyleCnt="0"/>
      <dgm:spPr/>
    </dgm:pt>
    <dgm:pt modelId="{609021AD-3ADB-4CE8-962A-8CAC51173626}" type="pres">
      <dgm:prSet presAssocID="{96990CA1-5FEE-4FE4-B7AA-62A410A2EAD2}" presName="compNode" presStyleCnt="0"/>
      <dgm:spPr/>
    </dgm:pt>
    <dgm:pt modelId="{F0EAA200-7FF0-4F69-A290-75DF0E46821A}" type="pres">
      <dgm:prSet presAssocID="{96990CA1-5FEE-4FE4-B7AA-62A410A2EAD2}" presName="bgRect" presStyleLbl="bgShp" presStyleIdx="2" presStyleCnt="5"/>
      <dgm:spPr/>
    </dgm:pt>
    <dgm:pt modelId="{2C2747CC-1F62-4832-A225-FAB486C882E4}" type="pres">
      <dgm:prSet presAssocID="{96990CA1-5FEE-4FE4-B7AA-62A410A2EAD2}"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Gears"/>
        </a:ext>
      </dgm:extLst>
    </dgm:pt>
    <dgm:pt modelId="{FEF8186D-765A-4FD8-A103-D191193E705A}" type="pres">
      <dgm:prSet presAssocID="{96990CA1-5FEE-4FE4-B7AA-62A410A2EAD2}" presName="spaceRect" presStyleCnt="0"/>
      <dgm:spPr/>
    </dgm:pt>
    <dgm:pt modelId="{829BA189-72C2-48D8-8409-047A7A02AF99}" type="pres">
      <dgm:prSet presAssocID="{96990CA1-5FEE-4FE4-B7AA-62A410A2EAD2}" presName="parTx" presStyleLbl="revTx" presStyleIdx="2" presStyleCnt="5">
        <dgm:presLayoutVars>
          <dgm:chMax val="0"/>
          <dgm:chPref val="0"/>
        </dgm:presLayoutVars>
      </dgm:prSet>
      <dgm:spPr/>
    </dgm:pt>
    <dgm:pt modelId="{8F2A627D-64D5-4162-A52A-75FB999ABFF2}" type="pres">
      <dgm:prSet presAssocID="{73E1FA35-C79B-49FF-BF73-E613C7FB9346}" presName="sibTrans" presStyleCnt="0"/>
      <dgm:spPr/>
    </dgm:pt>
    <dgm:pt modelId="{8B2E3C99-16F2-4E46-A3AF-5AE412596CE1}" type="pres">
      <dgm:prSet presAssocID="{7CF8228D-D5B2-4055-B08B-FCFFA4D2D5DF}" presName="compNode" presStyleCnt="0"/>
      <dgm:spPr/>
    </dgm:pt>
    <dgm:pt modelId="{354043A7-35F5-47B9-9CF2-6185883FB01B}" type="pres">
      <dgm:prSet presAssocID="{7CF8228D-D5B2-4055-B08B-FCFFA4D2D5DF}" presName="bgRect" presStyleLbl="bgShp" presStyleIdx="3" presStyleCnt="5"/>
      <dgm:spPr/>
    </dgm:pt>
    <dgm:pt modelId="{263B8666-A3F4-4C69-8B69-0BB0DDE311D6}" type="pres">
      <dgm:prSet presAssocID="{7CF8228D-D5B2-4055-B08B-FCFFA4D2D5DF}"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cales of Justice"/>
        </a:ext>
      </dgm:extLst>
    </dgm:pt>
    <dgm:pt modelId="{FE62DA6C-C734-4AB1-A7B2-6D29274B3783}" type="pres">
      <dgm:prSet presAssocID="{7CF8228D-D5B2-4055-B08B-FCFFA4D2D5DF}" presName="spaceRect" presStyleCnt="0"/>
      <dgm:spPr/>
    </dgm:pt>
    <dgm:pt modelId="{8790CDC8-3E2F-4E64-8AF3-B11271E82A93}" type="pres">
      <dgm:prSet presAssocID="{7CF8228D-D5B2-4055-B08B-FCFFA4D2D5DF}" presName="parTx" presStyleLbl="revTx" presStyleIdx="3" presStyleCnt="5">
        <dgm:presLayoutVars>
          <dgm:chMax val="0"/>
          <dgm:chPref val="0"/>
        </dgm:presLayoutVars>
      </dgm:prSet>
      <dgm:spPr/>
    </dgm:pt>
    <dgm:pt modelId="{3470D91F-5BF4-4483-AD9F-B7CFABAD791B}" type="pres">
      <dgm:prSet presAssocID="{DAAE71AB-7EC7-4014-830C-0A6E98036CBF}" presName="sibTrans" presStyleCnt="0"/>
      <dgm:spPr/>
    </dgm:pt>
    <dgm:pt modelId="{CD09A096-57F6-4148-B10C-A407A4B25872}" type="pres">
      <dgm:prSet presAssocID="{B7FBADC3-B7E4-4752-8DB7-1468BFAE203E}" presName="compNode" presStyleCnt="0"/>
      <dgm:spPr/>
    </dgm:pt>
    <dgm:pt modelId="{B22C5954-9407-4F02-AEB0-E7E82EC61B31}" type="pres">
      <dgm:prSet presAssocID="{B7FBADC3-B7E4-4752-8DB7-1468BFAE203E}" presName="bgRect" presStyleLbl="bgShp" presStyleIdx="4" presStyleCnt="5"/>
      <dgm:spPr/>
    </dgm:pt>
    <dgm:pt modelId="{BA6FD7A5-3A3A-4F17-B785-3120E0D15466}" type="pres">
      <dgm:prSet presAssocID="{B7FBADC3-B7E4-4752-8DB7-1468BFAE203E}"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Building"/>
        </a:ext>
      </dgm:extLst>
    </dgm:pt>
    <dgm:pt modelId="{9F9A3903-948C-4728-B84B-0422A426E14B}" type="pres">
      <dgm:prSet presAssocID="{B7FBADC3-B7E4-4752-8DB7-1468BFAE203E}" presName="spaceRect" presStyleCnt="0"/>
      <dgm:spPr/>
    </dgm:pt>
    <dgm:pt modelId="{9A1A9D60-BEA0-42A4-A3AD-C1F923D0B30C}" type="pres">
      <dgm:prSet presAssocID="{B7FBADC3-B7E4-4752-8DB7-1468BFAE203E}" presName="parTx" presStyleLbl="revTx" presStyleIdx="4" presStyleCnt="5">
        <dgm:presLayoutVars>
          <dgm:chMax val="0"/>
          <dgm:chPref val="0"/>
        </dgm:presLayoutVars>
      </dgm:prSet>
      <dgm:spPr/>
    </dgm:pt>
  </dgm:ptLst>
  <dgm:cxnLst>
    <dgm:cxn modelId="{11232C17-0F95-41DB-B9AC-B6462E6A4429}" type="presOf" srcId="{96990CA1-5FEE-4FE4-B7AA-62A410A2EAD2}" destId="{829BA189-72C2-48D8-8409-047A7A02AF99}" srcOrd="0" destOrd="0" presId="urn:microsoft.com/office/officeart/2018/2/layout/IconVerticalSolidList"/>
    <dgm:cxn modelId="{2C92A339-175C-4D97-BCA5-A42A80C47358}" srcId="{74795F5A-5358-4ECB-8F79-415D70D75278}" destId="{1A2173F5-DB16-4969-A7E6-999B2AE09F3F}" srcOrd="0" destOrd="0" parTransId="{74AF1B4C-56C5-4EA3-A7F0-D99EE163D54C}" sibTransId="{17DC56D6-53DA-4B91-BD03-80E6C5923CF6}"/>
    <dgm:cxn modelId="{F07DEE8A-E59D-4AE7-B8FB-C9D82391472A}" srcId="{74795F5A-5358-4ECB-8F79-415D70D75278}" destId="{B7FBADC3-B7E4-4752-8DB7-1468BFAE203E}" srcOrd="4" destOrd="0" parTransId="{9563E846-EADF-4207-97DB-BCE022EB624B}" sibTransId="{AD267177-B264-43E5-B396-4D3E37C347A7}"/>
    <dgm:cxn modelId="{5321068F-19B8-498F-805B-C6EFC8E44C80}" type="presOf" srcId="{1A2173F5-DB16-4969-A7E6-999B2AE09F3F}" destId="{7A2FF1A7-70A1-417C-99DE-84930394FDEB}" srcOrd="0" destOrd="0" presId="urn:microsoft.com/office/officeart/2018/2/layout/IconVerticalSolidList"/>
    <dgm:cxn modelId="{89F4A7A2-005F-47A0-B434-3238DAA23734}" srcId="{74795F5A-5358-4ECB-8F79-415D70D75278}" destId="{96990CA1-5FEE-4FE4-B7AA-62A410A2EAD2}" srcOrd="2" destOrd="0" parTransId="{5C6B60EC-08D0-40EB-8C58-07C4968CF9D9}" sibTransId="{73E1FA35-C79B-49FF-BF73-E613C7FB9346}"/>
    <dgm:cxn modelId="{74B4B4A3-F1C9-46F8-9D36-E4C96EBCB951}" srcId="{74795F5A-5358-4ECB-8F79-415D70D75278}" destId="{7CF8228D-D5B2-4055-B08B-FCFFA4D2D5DF}" srcOrd="3" destOrd="0" parTransId="{E2849666-B121-4EB5-A2FF-2CEED38DC237}" sibTransId="{DAAE71AB-7EC7-4014-830C-0A6E98036CBF}"/>
    <dgm:cxn modelId="{FA3D86A5-825F-483D-997F-C818A86B4FF4}" type="presOf" srcId="{08653475-161D-43E9-BC77-420EC926D3A7}" destId="{C483FDCE-F799-4BF0-B72C-5EB398DBD02B}" srcOrd="0" destOrd="0" presId="urn:microsoft.com/office/officeart/2018/2/layout/IconVerticalSolidList"/>
    <dgm:cxn modelId="{DDE5D2C9-80E6-4F02-B0BB-175EFEE74E52}" type="presOf" srcId="{B7FBADC3-B7E4-4752-8DB7-1468BFAE203E}" destId="{9A1A9D60-BEA0-42A4-A3AD-C1F923D0B30C}" srcOrd="0" destOrd="0" presId="urn:microsoft.com/office/officeart/2018/2/layout/IconVerticalSolidList"/>
    <dgm:cxn modelId="{6E533ADB-0CBC-4EF4-8095-8C0C7B034887}" type="presOf" srcId="{7CF8228D-D5B2-4055-B08B-FCFFA4D2D5DF}" destId="{8790CDC8-3E2F-4E64-8AF3-B11271E82A93}" srcOrd="0" destOrd="0" presId="urn:microsoft.com/office/officeart/2018/2/layout/IconVerticalSolidList"/>
    <dgm:cxn modelId="{79FFBEEA-8B99-4CF6-8056-1A57EDE08A91}" srcId="{74795F5A-5358-4ECB-8F79-415D70D75278}" destId="{08653475-161D-43E9-BC77-420EC926D3A7}" srcOrd="1" destOrd="0" parTransId="{8091AFCB-6DCE-4FE1-A0A3-83E0086E99B5}" sibTransId="{B7F0381B-7F4E-4946-8387-2D7AF2053EC7}"/>
    <dgm:cxn modelId="{AFCAF1FD-68D8-462F-9E32-F49C278818C7}" type="presOf" srcId="{74795F5A-5358-4ECB-8F79-415D70D75278}" destId="{2BED26E8-14A1-4BC3-851D-1096AFC35F4C}" srcOrd="0" destOrd="0" presId="urn:microsoft.com/office/officeart/2018/2/layout/IconVerticalSolidList"/>
    <dgm:cxn modelId="{05127386-7F6E-489D-B118-E5877B266A76}" type="presParOf" srcId="{2BED26E8-14A1-4BC3-851D-1096AFC35F4C}" destId="{E8E5512D-E18E-41F6-B223-121E7EC378CA}" srcOrd="0" destOrd="0" presId="urn:microsoft.com/office/officeart/2018/2/layout/IconVerticalSolidList"/>
    <dgm:cxn modelId="{6BBF8795-6323-483A-9C28-22BB81863D99}" type="presParOf" srcId="{E8E5512D-E18E-41F6-B223-121E7EC378CA}" destId="{275A00A9-3DF4-42E6-B360-226F1119E68A}" srcOrd="0" destOrd="0" presId="urn:microsoft.com/office/officeart/2018/2/layout/IconVerticalSolidList"/>
    <dgm:cxn modelId="{A179D1B5-5460-497C-A447-A0274B95DAF9}" type="presParOf" srcId="{E8E5512D-E18E-41F6-B223-121E7EC378CA}" destId="{D0E4B00C-4F7C-466D-8EAA-A28A52EFFF07}" srcOrd="1" destOrd="0" presId="urn:microsoft.com/office/officeart/2018/2/layout/IconVerticalSolidList"/>
    <dgm:cxn modelId="{758E39EA-2BD5-4891-B3BC-BF3FC777745D}" type="presParOf" srcId="{E8E5512D-E18E-41F6-B223-121E7EC378CA}" destId="{3E5E555B-3B18-4384-B9D7-3796CDFBED92}" srcOrd="2" destOrd="0" presId="urn:microsoft.com/office/officeart/2018/2/layout/IconVerticalSolidList"/>
    <dgm:cxn modelId="{7465749D-86EE-49AA-AE86-E4CA39F3662F}" type="presParOf" srcId="{E8E5512D-E18E-41F6-B223-121E7EC378CA}" destId="{7A2FF1A7-70A1-417C-99DE-84930394FDEB}" srcOrd="3" destOrd="0" presId="urn:microsoft.com/office/officeart/2018/2/layout/IconVerticalSolidList"/>
    <dgm:cxn modelId="{53779206-10A9-43B2-867A-1E860C17EE7A}" type="presParOf" srcId="{2BED26E8-14A1-4BC3-851D-1096AFC35F4C}" destId="{BC891ED7-F0B4-437F-8B2E-487ACB7F990D}" srcOrd="1" destOrd="0" presId="urn:microsoft.com/office/officeart/2018/2/layout/IconVerticalSolidList"/>
    <dgm:cxn modelId="{84D94615-7C85-4883-8CEE-8737FA0FA75D}" type="presParOf" srcId="{2BED26E8-14A1-4BC3-851D-1096AFC35F4C}" destId="{A7F56342-335D-40BD-9676-0852057A2B99}" srcOrd="2" destOrd="0" presId="urn:microsoft.com/office/officeart/2018/2/layout/IconVerticalSolidList"/>
    <dgm:cxn modelId="{E51E463F-2B45-4F3B-AE51-FCDAE0359673}" type="presParOf" srcId="{A7F56342-335D-40BD-9676-0852057A2B99}" destId="{9EB67D62-574D-4378-B97C-BD76EDE56CA1}" srcOrd="0" destOrd="0" presId="urn:microsoft.com/office/officeart/2018/2/layout/IconVerticalSolidList"/>
    <dgm:cxn modelId="{A10F346C-4625-474F-8648-0B6FBB54754A}" type="presParOf" srcId="{A7F56342-335D-40BD-9676-0852057A2B99}" destId="{44624B95-2096-4436-A772-DC91011E326D}" srcOrd="1" destOrd="0" presId="urn:microsoft.com/office/officeart/2018/2/layout/IconVerticalSolidList"/>
    <dgm:cxn modelId="{874F6905-9B1A-4A7A-B16E-766E36D7CF8D}" type="presParOf" srcId="{A7F56342-335D-40BD-9676-0852057A2B99}" destId="{CCE0E5D0-5BCE-403F-8160-C23343B506B9}" srcOrd="2" destOrd="0" presId="urn:microsoft.com/office/officeart/2018/2/layout/IconVerticalSolidList"/>
    <dgm:cxn modelId="{532D1E4B-D594-4249-A921-D0F961C9CC72}" type="presParOf" srcId="{A7F56342-335D-40BD-9676-0852057A2B99}" destId="{C483FDCE-F799-4BF0-B72C-5EB398DBD02B}" srcOrd="3" destOrd="0" presId="urn:microsoft.com/office/officeart/2018/2/layout/IconVerticalSolidList"/>
    <dgm:cxn modelId="{FBE31693-6E97-479C-92F3-FD19C8E39BBF}" type="presParOf" srcId="{2BED26E8-14A1-4BC3-851D-1096AFC35F4C}" destId="{DC795C68-E52F-459D-AE71-50F0E6E216FB}" srcOrd="3" destOrd="0" presId="urn:microsoft.com/office/officeart/2018/2/layout/IconVerticalSolidList"/>
    <dgm:cxn modelId="{82FC5771-7CEE-4BA4-80BF-BD5EB29995D8}" type="presParOf" srcId="{2BED26E8-14A1-4BC3-851D-1096AFC35F4C}" destId="{609021AD-3ADB-4CE8-962A-8CAC51173626}" srcOrd="4" destOrd="0" presId="urn:microsoft.com/office/officeart/2018/2/layout/IconVerticalSolidList"/>
    <dgm:cxn modelId="{463EC257-3600-48C8-A58F-931CB45CE749}" type="presParOf" srcId="{609021AD-3ADB-4CE8-962A-8CAC51173626}" destId="{F0EAA200-7FF0-4F69-A290-75DF0E46821A}" srcOrd="0" destOrd="0" presId="urn:microsoft.com/office/officeart/2018/2/layout/IconVerticalSolidList"/>
    <dgm:cxn modelId="{CB5D8A5D-D89C-45F6-8553-E27990A246AA}" type="presParOf" srcId="{609021AD-3ADB-4CE8-962A-8CAC51173626}" destId="{2C2747CC-1F62-4832-A225-FAB486C882E4}" srcOrd="1" destOrd="0" presId="urn:microsoft.com/office/officeart/2018/2/layout/IconVerticalSolidList"/>
    <dgm:cxn modelId="{626FD66D-F3E0-4F9A-BBB4-1A2A1493CFEF}" type="presParOf" srcId="{609021AD-3ADB-4CE8-962A-8CAC51173626}" destId="{FEF8186D-765A-4FD8-A103-D191193E705A}" srcOrd="2" destOrd="0" presId="urn:microsoft.com/office/officeart/2018/2/layout/IconVerticalSolidList"/>
    <dgm:cxn modelId="{63899727-006A-4B1D-AEFB-1B7C8F111666}" type="presParOf" srcId="{609021AD-3ADB-4CE8-962A-8CAC51173626}" destId="{829BA189-72C2-48D8-8409-047A7A02AF99}" srcOrd="3" destOrd="0" presId="urn:microsoft.com/office/officeart/2018/2/layout/IconVerticalSolidList"/>
    <dgm:cxn modelId="{DA2A54A8-B127-44A3-BA38-A5D792BBB03C}" type="presParOf" srcId="{2BED26E8-14A1-4BC3-851D-1096AFC35F4C}" destId="{8F2A627D-64D5-4162-A52A-75FB999ABFF2}" srcOrd="5" destOrd="0" presId="urn:microsoft.com/office/officeart/2018/2/layout/IconVerticalSolidList"/>
    <dgm:cxn modelId="{EE0F6B5E-5024-4797-AAF9-7546CCBDC507}" type="presParOf" srcId="{2BED26E8-14A1-4BC3-851D-1096AFC35F4C}" destId="{8B2E3C99-16F2-4E46-A3AF-5AE412596CE1}" srcOrd="6" destOrd="0" presId="urn:microsoft.com/office/officeart/2018/2/layout/IconVerticalSolidList"/>
    <dgm:cxn modelId="{CC8464F2-BA9E-4B9F-AC73-208042263B6B}" type="presParOf" srcId="{8B2E3C99-16F2-4E46-A3AF-5AE412596CE1}" destId="{354043A7-35F5-47B9-9CF2-6185883FB01B}" srcOrd="0" destOrd="0" presId="urn:microsoft.com/office/officeart/2018/2/layout/IconVerticalSolidList"/>
    <dgm:cxn modelId="{5E14E843-B7CA-4E53-9649-7CAD74F40D8A}" type="presParOf" srcId="{8B2E3C99-16F2-4E46-A3AF-5AE412596CE1}" destId="{263B8666-A3F4-4C69-8B69-0BB0DDE311D6}" srcOrd="1" destOrd="0" presId="urn:microsoft.com/office/officeart/2018/2/layout/IconVerticalSolidList"/>
    <dgm:cxn modelId="{0ED74315-C715-4CD2-89F5-18639CE0D04C}" type="presParOf" srcId="{8B2E3C99-16F2-4E46-A3AF-5AE412596CE1}" destId="{FE62DA6C-C734-4AB1-A7B2-6D29274B3783}" srcOrd="2" destOrd="0" presId="urn:microsoft.com/office/officeart/2018/2/layout/IconVerticalSolidList"/>
    <dgm:cxn modelId="{61C06417-F779-4B19-9D9B-7D99E5783DD7}" type="presParOf" srcId="{8B2E3C99-16F2-4E46-A3AF-5AE412596CE1}" destId="{8790CDC8-3E2F-4E64-8AF3-B11271E82A93}" srcOrd="3" destOrd="0" presId="urn:microsoft.com/office/officeart/2018/2/layout/IconVerticalSolidList"/>
    <dgm:cxn modelId="{C937526E-AF5D-4349-94EC-049293B3C5C5}" type="presParOf" srcId="{2BED26E8-14A1-4BC3-851D-1096AFC35F4C}" destId="{3470D91F-5BF4-4483-AD9F-B7CFABAD791B}" srcOrd="7" destOrd="0" presId="urn:microsoft.com/office/officeart/2018/2/layout/IconVerticalSolidList"/>
    <dgm:cxn modelId="{CD757CCF-B9F2-458D-B015-97A379843A1A}" type="presParOf" srcId="{2BED26E8-14A1-4BC3-851D-1096AFC35F4C}" destId="{CD09A096-57F6-4148-B10C-A407A4B25872}" srcOrd="8" destOrd="0" presId="urn:microsoft.com/office/officeart/2018/2/layout/IconVerticalSolidList"/>
    <dgm:cxn modelId="{53FD30E3-2B08-4AFE-A1E9-82AF848148E0}" type="presParOf" srcId="{CD09A096-57F6-4148-B10C-A407A4B25872}" destId="{B22C5954-9407-4F02-AEB0-E7E82EC61B31}" srcOrd="0" destOrd="0" presId="urn:microsoft.com/office/officeart/2018/2/layout/IconVerticalSolidList"/>
    <dgm:cxn modelId="{28CC0DC8-392A-4477-986B-738128A6B4D8}" type="presParOf" srcId="{CD09A096-57F6-4148-B10C-A407A4B25872}" destId="{BA6FD7A5-3A3A-4F17-B785-3120E0D15466}" srcOrd="1" destOrd="0" presId="urn:microsoft.com/office/officeart/2018/2/layout/IconVerticalSolidList"/>
    <dgm:cxn modelId="{8DD8D151-7CC8-4336-B4B9-FF32DE1B2F3F}" type="presParOf" srcId="{CD09A096-57F6-4148-B10C-A407A4B25872}" destId="{9F9A3903-948C-4728-B84B-0422A426E14B}" srcOrd="2" destOrd="0" presId="urn:microsoft.com/office/officeart/2018/2/layout/IconVerticalSolidList"/>
    <dgm:cxn modelId="{842DDB38-5D04-4AC6-81C7-C08D2C3B123A}" type="presParOf" srcId="{CD09A096-57F6-4148-B10C-A407A4B25872}" destId="{9A1A9D60-BEA0-42A4-A3AD-C1F923D0B30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FD5541F-75EE-41AD-ACC4-63DEC7A56EF1}"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03F50436-A139-451F-B81E-B81EA0449D68}">
      <dgm:prSet custT="1"/>
      <dgm:spPr/>
      <dgm:t>
        <a:bodyPr/>
        <a:lstStyle/>
        <a:p>
          <a:r>
            <a:rPr lang="en-GB" sz="1050"/>
            <a:t>Transaction Processing System (TPS):POS-records every sale, payment, order; feeds all  data into central system.</a:t>
          </a:r>
          <a:endParaRPr lang="en-US" sz="1050"/>
        </a:p>
      </dgm:t>
    </dgm:pt>
    <dgm:pt modelId="{DAC49E84-2473-4990-92FB-C63632BDEE2B}" type="parTrans" cxnId="{DC208C0B-1476-4EB2-B533-84BC6F043EA3}">
      <dgm:prSet/>
      <dgm:spPr/>
      <dgm:t>
        <a:bodyPr/>
        <a:lstStyle/>
        <a:p>
          <a:endParaRPr lang="en-US"/>
        </a:p>
      </dgm:t>
    </dgm:pt>
    <dgm:pt modelId="{1EEC89AB-9E1F-4FAB-9913-44B6E7CF0CEC}" type="sibTrans" cxnId="{DC208C0B-1476-4EB2-B533-84BC6F043EA3}">
      <dgm:prSet/>
      <dgm:spPr/>
      <dgm:t>
        <a:bodyPr/>
        <a:lstStyle/>
        <a:p>
          <a:endParaRPr lang="en-US"/>
        </a:p>
      </dgm:t>
    </dgm:pt>
    <dgm:pt modelId="{13199449-A4E0-4267-8FE8-07EB885E988F}">
      <dgm:prSet custT="1"/>
      <dgm:spPr/>
      <dgm:t>
        <a:bodyPr/>
        <a:lstStyle/>
        <a:p>
          <a:r>
            <a:rPr lang="en-GB" sz="1100"/>
            <a:t>Inventory and Supply Chain: Tracks stock, auto-reorders, monitors waste, links to suppliers</a:t>
          </a:r>
          <a:r>
            <a:rPr lang="en-GB" sz="900"/>
            <a:t>.</a:t>
          </a:r>
          <a:endParaRPr lang="en-US" sz="900"/>
        </a:p>
      </dgm:t>
    </dgm:pt>
    <dgm:pt modelId="{94E68DEF-0E95-4329-A2EF-72B98186B2B6}" type="parTrans" cxnId="{DE893DF3-3C88-4155-B557-B8FD4C8C8D59}">
      <dgm:prSet/>
      <dgm:spPr/>
      <dgm:t>
        <a:bodyPr/>
        <a:lstStyle/>
        <a:p>
          <a:endParaRPr lang="en-US"/>
        </a:p>
      </dgm:t>
    </dgm:pt>
    <dgm:pt modelId="{EFCC2D2A-0237-4E4A-8577-BF88584A92F0}" type="sibTrans" cxnId="{DE893DF3-3C88-4155-B557-B8FD4C8C8D59}">
      <dgm:prSet/>
      <dgm:spPr/>
      <dgm:t>
        <a:bodyPr/>
        <a:lstStyle/>
        <a:p>
          <a:endParaRPr lang="en-US"/>
        </a:p>
      </dgm:t>
    </dgm:pt>
    <dgm:pt modelId="{2627A136-AEFF-4FAD-AF58-CF2962669D14}">
      <dgm:prSet custT="1"/>
      <dgm:spPr/>
      <dgm:t>
        <a:bodyPr/>
        <a:lstStyle/>
        <a:p>
          <a:r>
            <a:rPr lang="en-GB" sz="1050"/>
            <a:t>Management Information System (MIS): Daily /weekly reports- sale, labour food costs, performance for management and HQ.</a:t>
          </a:r>
          <a:endParaRPr lang="en-US" sz="1050"/>
        </a:p>
      </dgm:t>
    </dgm:pt>
    <dgm:pt modelId="{E7356171-A0EF-4BD5-9824-57530B5CCB1D}" type="parTrans" cxnId="{4306D684-4E02-4CA7-A002-4EC5EBC2AF08}">
      <dgm:prSet/>
      <dgm:spPr/>
      <dgm:t>
        <a:bodyPr/>
        <a:lstStyle/>
        <a:p>
          <a:endParaRPr lang="en-US"/>
        </a:p>
      </dgm:t>
    </dgm:pt>
    <dgm:pt modelId="{D9AE8767-E8D4-4371-A8BD-0EDCD9E7EC74}" type="sibTrans" cxnId="{4306D684-4E02-4CA7-A002-4EC5EBC2AF08}">
      <dgm:prSet/>
      <dgm:spPr/>
      <dgm:t>
        <a:bodyPr/>
        <a:lstStyle/>
        <a:p>
          <a:endParaRPr lang="en-US"/>
        </a:p>
      </dgm:t>
    </dgm:pt>
    <dgm:pt modelId="{6BA5F956-1272-4EC9-AD9C-8BB6ECC8FCD7}">
      <dgm:prSet custT="1"/>
      <dgm:spPr/>
      <dgm:t>
        <a:bodyPr/>
        <a:lstStyle/>
        <a:p>
          <a:r>
            <a:rPr lang="en-GB" sz="1050"/>
            <a:t>Customer Relationship Management (CRM) Fridays Rewards- stores preferences  history, ports, promotions</a:t>
          </a:r>
          <a:endParaRPr lang="en-US" sz="1050"/>
        </a:p>
      </dgm:t>
    </dgm:pt>
    <dgm:pt modelId="{E3B30558-9F73-4603-9ED1-E323D38F5F35}" type="parTrans" cxnId="{2CDC2B23-7DA7-44E9-8469-75CCAD6EB766}">
      <dgm:prSet/>
      <dgm:spPr/>
      <dgm:t>
        <a:bodyPr/>
        <a:lstStyle/>
        <a:p>
          <a:endParaRPr lang="en-US"/>
        </a:p>
      </dgm:t>
    </dgm:pt>
    <dgm:pt modelId="{A2D85674-7D9A-469F-B950-721471A0BFEB}" type="sibTrans" cxnId="{2CDC2B23-7DA7-44E9-8469-75CCAD6EB766}">
      <dgm:prSet/>
      <dgm:spPr/>
      <dgm:t>
        <a:bodyPr/>
        <a:lstStyle/>
        <a:p>
          <a:endParaRPr lang="en-US"/>
        </a:p>
      </dgm:t>
    </dgm:pt>
    <dgm:pt modelId="{8978258A-4981-4832-AFF3-FAA242BEA0D7}">
      <dgm:prSet custT="1"/>
      <dgm:spPr/>
      <dgm:t>
        <a:bodyPr/>
        <a:lstStyle/>
        <a:p>
          <a:r>
            <a:rPr lang="en-GB" sz="1050"/>
            <a:t>Online Ordering System: Website/app, delivery/ curb side direct to kitchen.</a:t>
          </a:r>
          <a:endParaRPr lang="en-US" sz="1050"/>
        </a:p>
      </dgm:t>
    </dgm:pt>
    <dgm:pt modelId="{F465ADF6-6948-4DC7-AFBE-941B122BA49F}" type="parTrans" cxnId="{D430AE41-A765-4226-82DC-C8B2ECDED8E4}">
      <dgm:prSet/>
      <dgm:spPr/>
      <dgm:t>
        <a:bodyPr/>
        <a:lstStyle/>
        <a:p>
          <a:endParaRPr lang="en-US"/>
        </a:p>
      </dgm:t>
    </dgm:pt>
    <dgm:pt modelId="{50EC6783-45C7-4586-B1D7-0679337942F4}" type="sibTrans" cxnId="{D430AE41-A765-4226-82DC-C8B2ECDED8E4}">
      <dgm:prSet/>
      <dgm:spPr/>
      <dgm:t>
        <a:bodyPr/>
        <a:lstStyle/>
        <a:p>
          <a:endParaRPr lang="en-US"/>
        </a:p>
      </dgm:t>
    </dgm:pt>
    <dgm:pt modelId="{13ADA799-057B-4079-BFFD-218AED657000}">
      <dgm:prSet custT="1"/>
      <dgm:spPr/>
      <dgm:t>
        <a:bodyPr/>
        <a:lstStyle/>
        <a:p>
          <a:r>
            <a:rPr lang="en-GB" sz="1050"/>
            <a:t>Decision Support System: (DSS) Analytics-forecast demand, optimize TGI menus, pricing and promotions.</a:t>
          </a:r>
          <a:endParaRPr lang="en-US" sz="1050"/>
        </a:p>
      </dgm:t>
    </dgm:pt>
    <dgm:pt modelId="{22FAF65D-D980-41F0-A95F-F364EFEAE33D}" type="parTrans" cxnId="{BE58E4A6-0BAE-4471-90B4-4FE649FA44F2}">
      <dgm:prSet/>
      <dgm:spPr/>
      <dgm:t>
        <a:bodyPr/>
        <a:lstStyle/>
        <a:p>
          <a:endParaRPr lang="en-US"/>
        </a:p>
      </dgm:t>
    </dgm:pt>
    <dgm:pt modelId="{7535DDB2-D0C4-4045-A4C7-B484429676D2}" type="sibTrans" cxnId="{BE58E4A6-0BAE-4471-90B4-4FE649FA44F2}">
      <dgm:prSet/>
      <dgm:spPr/>
      <dgm:t>
        <a:bodyPr/>
        <a:lstStyle/>
        <a:p>
          <a:endParaRPr lang="en-US"/>
        </a:p>
      </dgm:t>
    </dgm:pt>
    <dgm:pt modelId="{5918CE1B-DDFC-4BBD-A515-1D3C92EEE3D3}">
      <dgm:prSet custT="1"/>
      <dgm:spPr/>
      <dgm:t>
        <a:bodyPr/>
        <a:lstStyle/>
        <a:p>
          <a:r>
            <a:rPr lang="en-GB" sz="900"/>
            <a:t>TGI Friday's information systems integrate a set of people, hardware, software and data  processing networks. That collects, stores and shares loyal customer data to run operation confidently.</a:t>
          </a:r>
          <a:endParaRPr lang="en-US" sz="900"/>
        </a:p>
      </dgm:t>
    </dgm:pt>
    <dgm:pt modelId="{A9E338BD-3B02-4FEF-8155-D2D6F4A24DF2}" type="parTrans" cxnId="{173F6360-7E27-4F84-B37C-B1709226CCA6}">
      <dgm:prSet/>
      <dgm:spPr/>
      <dgm:t>
        <a:bodyPr/>
        <a:lstStyle/>
        <a:p>
          <a:endParaRPr lang="en-US"/>
        </a:p>
      </dgm:t>
    </dgm:pt>
    <dgm:pt modelId="{7638F8F3-BDEE-4867-91AD-AD56D9D3F152}" type="sibTrans" cxnId="{173F6360-7E27-4F84-B37C-B1709226CCA6}">
      <dgm:prSet/>
      <dgm:spPr/>
      <dgm:t>
        <a:bodyPr/>
        <a:lstStyle/>
        <a:p>
          <a:endParaRPr lang="en-US"/>
        </a:p>
      </dgm:t>
    </dgm:pt>
    <dgm:pt modelId="{04D5EDB6-FAE9-4A7F-9526-B954F65FCA17}">
      <dgm:prSet custT="1"/>
      <dgm:spPr/>
      <dgm:t>
        <a:bodyPr/>
        <a:lstStyle/>
        <a:p>
          <a:r>
            <a:rPr lang="en-GB" sz="1050"/>
            <a:t>(IS) serves customers, manages different supply chains, and support decisions across all location.</a:t>
          </a:r>
          <a:endParaRPr lang="en-US" sz="1050"/>
        </a:p>
      </dgm:t>
    </dgm:pt>
    <dgm:pt modelId="{FC4CD711-EAAB-4377-B9EF-E96E9D2B887E}" type="parTrans" cxnId="{D1DC5F0C-B3DC-47C3-AFBD-1C8CD84A7EF2}">
      <dgm:prSet/>
      <dgm:spPr/>
      <dgm:t>
        <a:bodyPr/>
        <a:lstStyle/>
        <a:p>
          <a:endParaRPr lang="en-US"/>
        </a:p>
      </dgm:t>
    </dgm:pt>
    <dgm:pt modelId="{755FCFCA-2F1A-4361-9CCB-D24DB61E9F33}" type="sibTrans" cxnId="{D1DC5F0C-B3DC-47C3-AFBD-1C8CD84A7EF2}">
      <dgm:prSet/>
      <dgm:spPr/>
      <dgm:t>
        <a:bodyPr/>
        <a:lstStyle/>
        <a:p>
          <a:endParaRPr lang="en-US"/>
        </a:p>
      </dgm:t>
    </dgm:pt>
    <dgm:pt modelId="{7A84014E-525F-458C-99AD-74BF970A2E2F}" type="pres">
      <dgm:prSet presAssocID="{CFD5541F-75EE-41AD-ACC4-63DEC7A56EF1}" presName="diagram" presStyleCnt="0">
        <dgm:presLayoutVars>
          <dgm:dir/>
          <dgm:resizeHandles val="exact"/>
        </dgm:presLayoutVars>
      </dgm:prSet>
      <dgm:spPr/>
    </dgm:pt>
    <dgm:pt modelId="{3B8BF701-93A4-4BAE-9131-A6CC26292085}" type="pres">
      <dgm:prSet presAssocID="{03F50436-A139-451F-B81E-B81EA0449D68}" presName="node" presStyleLbl="node1" presStyleIdx="0" presStyleCnt="8">
        <dgm:presLayoutVars>
          <dgm:bulletEnabled val="1"/>
        </dgm:presLayoutVars>
      </dgm:prSet>
      <dgm:spPr/>
    </dgm:pt>
    <dgm:pt modelId="{54AC0D16-6FD2-4133-9F58-A3092A1BCAFD}" type="pres">
      <dgm:prSet presAssocID="{1EEC89AB-9E1F-4FAB-9913-44B6E7CF0CEC}" presName="sibTrans" presStyleLbl="sibTrans2D1" presStyleIdx="0" presStyleCnt="7"/>
      <dgm:spPr/>
    </dgm:pt>
    <dgm:pt modelId="{1C1E4385-0238-47AC-A50C-49F81BA7E335}" type="pres">
      <dgm:prSet presAssocID="{1EEC89AB-9E1F-4FAB-9913-44B6E7CF0CEC}" presName="connectorText" presStyleLbl="sibTrans2D1" presStyleIdx="0" presStyleCnt="7"/>
      <dgm:spPr/>
    </dgm:pt>
    <dgm:pt modelId="{B10BC688-5936-46D3-994B-D5EBA433A938}" type="pres">
      <dgm:prSet presAssocID="{13199449-A4E0-4267-8FE8-07EB885E988F}" presName="node" presStyleLbl="node1" presStyleIdx="1" presStyleCnt="8">
        <dgm:presLayoutVars>
          <dgm:bulletEnabled val="1"/>
        </dgm:presLayoutVars>
      </dgm:prSet>
      <dgm:spPr/>
    </dgm:pt>
    <dgm:pt modelId="{2D86102D-057E-42FB-A10C-9BED5EC2B34A}" type="pres">
      <dgm:prSet presAssocID="{EFCC2D2A-0237-4E4A-8577-BF88584A92F0}" presName="sibTrans" presStyleLbl="sibTrans2D1" presStyleIdx="1" presStyleCnt="7"/>
      <dgm:spPr/>
    </dgm:pt>
    <dgm:pt modelId="{A34BD04A-2A9A-4ABF-B076-427112BE9ED8}" type="pres">
      <dgm:prSet presAssocID="{EFCC2D2A-0237-4E4A-8577-BF88584A92F0}" presName="connectorText" presStyleLbl="sibTrans2D1" presStyleIdx="1" presStyleCnt="7"/>
      <dgm:spPr/>
    </dgm:pt>
    <dgm:pt modelId="{F81DB670-97A5-4CE7-B4C2-0B2EAA830299}" type="pres">
      <dgm:prSet presAssocID="{2627A136-AEFF-4FAD-AF58-CF2962669D14}" presName="node" presStyleLbl="node1" presStyleIdx="2" presStyleCnt="8">
        <dgm:presLayoutVars>
          <dgm:bulletEnabled val="1"/>
        </dgm:presLayoutVars>
      </dgm:prSet>
      <dgm:spPr/>
    </dgm:pt>
    <dgm:pt modelId="{1524A5F7-E022-4F0C-8D17-E6A93FDF4DDE}" type="pres">
      <dgm:prSet presAssocID="{D9AE8767-E8D4-4371-A8BD-0EDCD9E7EC74}" presName="sibTrans" presStyleLbl="sibTrans2D1" presStyleIdx="2" presStyleCnt="7"/>
      <dgm:spPr/>
    </dgm:pt>
    <dgm:pt modelId="{77D59FDD-809E-40E2-AEFE-FE01D453855A}" type="pres">
      <dgm:prSet presAssocID="{D9AE8767-E8D4-4371-A8BD-0EDCD9E7EC74}" presName="connectorText" presStyleLbl="sibTrans2D1" presStyleIdx="2" presStyleCnt="7"/>
      <dgm:spPr/>
    </dgm:pt>
    <dgm:pt modelId="{2A954804-62C6-4B25-9AF2-D69A76A2DEC0}" type="pres">
      <dgm:prSet presAssocID="{6BA5F956-1272-4EC9-AD9C-8BB6ECC8FCD7}" presName="node" presStyleLbl="node1" presStyleIdx="3" presStyleCnt="8">
        <dgm:presLayoutVars>
          <dgm:bulletEnabled val="1"/>
        </dgm:presLayoutVars>
      </dgm:prSet>
      <dgm:spPr/>
    </dgm:pt>
    <dgm:pt modelId="{EF2D6A00-B848-4DED-A1AC-4F4EFDFCAB42}" type="pres">
      <dgm:prSet presAssocID="{A2D85674-7D9A-469F-B950-721471A0BFEB}" presName="sibTrans" presStyleLbl="sibTrans2D1" presStyleIdx="3" presStyleCnt="7"/>
      <dgm:spPr/>
    </dgm:pt>
    <dgm:pt modelId="{41420039-3D41-43E4-909A-8CF4F94EC87D}" type="pres">
      <dgm:prSet presAssocID="{A2D85674-7D9A-469F-B950-721471A0BFEB}" presName="connectorText" presStyleLbl="sibTrans2D1" presStyleIdx="3" presStyleCnt="7"/>
      <dgm:spPr/>
    </dgm:pt>
    <dgm:pt modelId="{DC28C7F8-D424-4492-9BCC-A7CCEBFFDE0F}" type="pres">
      <dgm:prSet presAssocID="{8978258A-4981-4832-AFF3-FAA242BEA0D7}" presName="node" presStyleLbl="node1" presStyleIdx="4" presStyleCnt="8">
        <dgm:presLayoutVars>
          <dgm:bulletEnabled val="1"/>
        </dgm:presLayoutVars>
      </dgm:prSet>
      <dgm:spPr/>
    </dgm:pt>
    <dgm:pt modelId="{D38FD30F-EA06-482D-B9D4-9104F043E0E2}" type="pres">
      <dgm:prSet presAssocID="{50EC6783-45C7-4586-B1D7-0679337942F4}" presName="sibTrans" presStyleLbl="sibTrans2D1" presStyleIdx="4" presStyleCnt="7"/>
      <dgm:spPr/>
    </dgm:pt>
    <dgm:pt modelId="{2008EFD5-A20F-4514-8C52-CE742AEEA07E}" type="pres">
      <dgm:prSet presAssocID="{50EC6783-45C7-4586-B1D7-0679337942F4}" presName="connectorText" presStyleLbl="sibTrans2D1" presStyleIdx="4" presStyleCnt="7"/>
      <dgm:spPr/>
    </dgm:pt>
    <dgm:pt modelId="{E534A4A4-4AE0-4511-929F-6C3D771475A1}" type="pres">
      <dgm:prSet presAssocID="{13ADA799-057B-4079-BFFD-218AED657000}" presName="node" presStyleLbl="node1" presStyleIdx="5" presStyleCnt="8" custLinFactNeighborX="583" custLinFactNeighborY="-353">
        <dgm:presLayoutVars>
          <dgm:bulletEnabled val="1"/>
        </dgm:presLayoutVars>
      </dgm:prSet>
      <dgm:spPr/>
    </dgm:pt>
    <dgm:pt modelId="{0D7772B7-6F87-4D75-B47B-0A7C6BCC2610}" type="pres">
      <dgm:prSet presAssocID="{7535DDB2-D0C4-4045-A4C7-B484429676D2}" presName="sibTrans" presStyleLbl="sibTrans2D1" presStyleIdx="5" presStyleCnt="7"/>
      <dgm:spPr/>
    </dgm:pt>
    <dgm:pt modelId="{1F904385-A174-4263-A4A9-1A786A7F96DE}" type="pres">
      <dgm:prSet presAssocID="{7535DDB2-D0C4-4045-A4C7-B484429676D2}" presName="connectorText" presStyleLbl="sibTrans2D1" presStyleIdx="5" presStyleCnt="7"/>
      <dgm:spPr/>
    </dgm:pt>
    <dgm:pt modelId="{D1C17166-6D0F-4D05-90CA-0427D5EC711A}" type="pres">
      <dgm:prSet presAssocID="{5918CE1B-DDFC-4BBD-A515-1D3C92EEE3D3}" presName="node" presStyleLbl="node1" presStyleIdx="6" presStyleCnt="8" custLinFactNeighborX="-335" custLinFactNeighborY="-5243">
        <dgm:presLayoutVars>
          <dgm:bulletEnabled val="1"/>
        </dgm:presLayoutVars>
      </dgm:prSet>
      <dgm:spPr/>
    </dgm:pt>
    <dgm:pt modelId="{803085D3-33CE-4D7F-8DAE-1DE6E99BB120}" type="pres">
      <dgm:prSet presAssocID="{7638F8F3-BDEE-4867-91AD-AD56D9D3F152}" presName="sibTrans" presStyleLbl="sibTrans2D1" presStyleIdx="6" presStyleCnt="7"/>
      <dgm:spPr/>
    </dgm:pt>
    <dgm:pt modelId="{68E5A22F-12E2-414C-8D4B-9AB2F030D798}" type="pres">
      <dgm:prSet presAssocID="{7638F8F3-BDEE-4867-91AD-AD56D9D3F152}" presName="connectorText" presStyleLbl="sibTrans2D1" presStyleIdx="6" presStyleCnt="7"/>
      <dgm:spPr/>
    </dgm:pt>
    <dgm:pt modelId="{1E3D274B-6145-4AA4-97A1-C405ADDF73B2}" type="pres">
      <dgm:prSet presAssocID="{04D5EDB6-FAE9-4A7F-9526-B954F65FCA17}" presName="node" presStyleLbl="node1" presStyleIdx="7" presStyleCnt="8">
        <dgm:presLayoutVars>
          <dgm:bulletEnabled val="1"/>
        </dgm:presLayoutVars>
      </dgm:prSet>
      <dgm:spPr/>
    </dgm:pt>
  </dgm:ptLst>
  <dgm:cxnLst>
    <dgm:cxn modelId="{43C5D901-F9B5-4E27-AF73-3D1D52933657}" type="presOf" srcId="{1EEC89AB-9E1F-4FAB-9913-44B6E7CF0CEC}" destId="{1C1E4385-0238-47AC-A50C-49F81BA7E335}" srcOrd="1" destOrd="0" presId="urn:microsoft.com/office/officeart/2005/8/layout/process5"/>
    <dgm:cxn modelId="{BBCFE203-6132-4F12-874A-C20ACE06FCFC}" type="presOf" srcId="{7535DDB2-D0C4-4045-A4C7-B484429676D2}" destId="{1F904385-A174-4263-A4A9-1A786A7F96DE}" srcOrd="1" destOrd="0" presId="urn:microsoft.com/office/officeart/2005/8/layout/process5"/>
    <dgm:cxn modelId="{DC208C0B-1476-4EB2-B533-84BC6F043EA3}" srcId="{CFD5541F-75EE-41AD-ACC4-63DEC7A56EF1}" destId="{03F50436-A139-451F-B81E-B81EA0449D68}" srcOrd="0" destOrd="0" parTransId="{DAC49E84-2473-4990-92FB-C63632BDEE2B}" sibTransId="{1EEC89AB-9E1F-4FAB-9913-44B6E7CF0CEC}"/>
    <dgm:cxn modelId="{D1DC5F0C-B3DC-47C3-AFBD-1C8CD84A7EF2}" srcId="{CFD5541F-75EE-41AD-ACC4-63DEC7A56EF1}" destId="{04D5EDB6-FAE9-4A7F-9526-B954F65FCA17}" srcOrd="7" destOrd="0" parTransId="{FC4CD711-EAAB-4377-B9EF-E96E9D2B887E}" sibTransId="{755FCFCA-2F1A-4361-9CCB-D24DB61E9F33}"/>
    <dgm:cxn modelId="{62228811-1A25-4760-9DC1-3708D79BCA8A}" type="presOf" srcId="{13ADA799-057B-4079-BFFD-218AED657000}" destId="{E534A4A4-4AE0-4511-929F-6C3D771475A1}" srcOrd="0" destOrd="0" presId="urn:microsoft.com/office/officeart/2005/8/layout/process5"/>
    <dgm:cxn modelId="{51AB8C13-7CCC-4388-8DDC-27B688F9450D}" type="presOf" srcId="{2627A136-AEFF-4FAD-AF58-CF2962669D14}" destId="{F81DB670-97A5-4CE7-B4C2-0B2EAA830299}" srcOrd="0" destOrd="0" presId="urn:microsoft.com/office/officeart/2005/8/layout/process5"/>
    <dgm:cxn modelId="{32ED491D-7A74-4280-8585-4DF03B10FC2A}" type="presOf" srcId="{1EEC89AB-9E1F-4FAB-9913-44B6E7CF0CEC}" destId="{54AC0D16-6FD2-4133-9F58-A3092A1BCAFD}" srcOrd="0" destOrd="0" presId="urn:microsoft.com/office/officeart/2005/8/layout/process5"/>
    <dgm:cxn modelId="{33683F1E-C2E6-4059-9695-7079515DCF96}" type="presOf" srcId="{EFCC2D2A-0237-4E4A-8577-BF88584A92F0}" destId="{A34BD04A-2A9A-4ABF-B076-427112BE9ED8}" srcOrd="1" destOrd="0" presId="urn:microsoft.com/office/officeart/2005/8/layout/process5"/>
    <dgm:cxn modelId="{2CDC2B23-7DA7-44E9-8469-75CCAD6EB766}" srcId="{CFD5541F-75EE-41AD-ACC4-63DEC7A56EF1}" destId="{6BA5F956-1272-4EC9-AD9C-8BB6ECC8FCD7}" srcOrd="3" destOrd="0" parTransId="{E3B30558-9F73-4603-9ED1-E323D38F5F35}" sibTransId="{A2D85674-7D9A-469F-B950-721471A0BFEB}"/>
    <dgm:cxn modelId="{CE58903F-A867-4006-A77D-6AD6ECCA1A62}" type="presOf" srcId="{8978258A-4981-4832-AFF3-FAA242BEA0D7}" destId="{DC28C7F8-D424-4492-9BCC-A7CCEBFFDE0F}" srcOrd="0" destOrd="0" presId="urn:microsoft.com/office/officeart/2005/8/layout/process5"/>
    <dgm:cxn modelId="{20B6FC3F-5E42-4F4A-9D80-E8BDC43FA2BC}" type="presOf" srcId="{7638F8F3-BDEE-4867-91AD-AD56D9D3F152}" destId="{68E5A22F-12E2-414C-8D4B-9AB2F030D798}" srcOrd="1" destOrd="0" presId="urn:microsoft.com/office/officeart/2005/8/layout/process5"/>
    <dgm:cxn modelId="{173F6360-7E27-4F84-B37C-B1709226CCA6}" srcId="{CFD5541F-75EE-41AD-ACC4-63DEC7A56EF1}" destId="{5918CE1B-DDFC-4BBD-A515-1D3C92EEE3D3}" srcOrd="6" destOrd="0" parTransId="{A9E338BD-3B02-4FEF-8155-D2D6F4A24DF2}" sibTransId="{7638F8F3-BDEE-4867-91AD-AD56D9D3F152}"/>
    <dgm:cxn modelId="{D430AE41-A765-4226-82DC-C8B2ECDED8E4}" srcId="{CFD5541F-75EE-41AD-ACC4-63DEC7A56EF1}" destId="{8978258A-4981-4832-AFF3-FAA242BEA0D7}" srcOrd="4" destOrd="0" parTransId="{F465ADF6-6948-4DC7-AFBE-941B122BA49F}" sibTransId="{50EC6783-45C7-4586-B1D7-0679337942F4}"/>
    <dgm:cxn modelId="{7FE02243-C50B-401B-91EC-4392CA705BB0}" type="presOf" srcId="{03F50436-A139-451F-B81E-B81EA0449D68}" destId="{3B8BF701-93A4-4BAE-9131-A6CC26292085}" srcOrd="0" destOrd="0" presId="urn:microsoft.com/office/officeart/2005/8/layout/process5"/>
    <dgm:cxn modelId="{F4B2B063-D9EF-4E26-AA04-6770DCA153C3}" type="presOf" srcId="{7535DDB2-D0C4-4045-A4C7-B484429676D2}" destId="{0D7772B7-6F87-4D75-B47B-0A7C6BCC2610}" srcOrd="0" destOrd="0" presId="urn:microsoft.com/office/officeart/2005/8/layout/process5"/>
    <dgm:cxn modelId="{F8B3304A-4E7B-429F-A868-7D275E68898F}" type="presOf" srcId="{7638F8F3-BDEE-4867-91AD-AD56D9D3F152}" destId="{803085D3-33CE-4D7F-8DAE-1DE6E99BB120}" srcOrd="0" destOrd="0" presId="urn:microsoft.com/office/officeart/2005/8/layout/process5"/>
    <dgm:cxn modelId="{8A129A74-077D-4D61-A7D8-8B2333B5E916}" type="presOf" srcId="{13199449-A4E0-4267-8FE8-07EB885E988F}" destId="{B10BC688-5936-46D3-994B-D5EBA433A938}" srcOrd="0" destOrd="0" presId="urn:microsoft.com/office/officeart/2005/8/layout/process5"/>
    <dgm:cxn modelId="{7352EC54-3424-46DF-B38E-6AEE39F584F9}" type="presOf" srcId="{04D5EDB6-FAE9-4A7F-9526-B954F65FCA17}" destId="{1E3D274B-6145-4AA4-97A1-C405ADDF73B2}" srcOrd="0" destOrd="0" presId="urn:microsoft.com/office/officeart/2005/8/layout/process5"/>
    <dgm:cxn modelId="{12C82B57-B6A1-4E05-A484-E51C83CD8D41}" type="presOf" srcId="{50EC6783-45C7-4586-B1D7-0679337942F4}" destId="{D38FD30F-EA06-482D-B9D4-9104F043E0E2}" srcOrd="0" destOrd="0" presId="urn:microsoft.com/office/officeart/2005/8/layout/process5"/>
    <dgm:cxn modelId="{94B4E077-309D-4B64-8274-FBD31C9718F6}" type="presOf" srcId="{D9AE8767-E8D4-4371-A8BD-0EDCD9E7EC74}" destId="{1524A5F7-E022-4F0C-8D17-E6A93FDF4DDE}" srcOrd="0" destOrd="0" presId="urn:microsoft.com/office/officeart/2005/8/layout/process5"/>
    <dgm:cxn modelId="{9302F47B-FCDE-4052-AA64-7D5C231559DF}" type="presOf" srcId="{CFD5541F-75EE-41AD-ACC4-63DEC7A56EF1}" destId="{7A84014E-525F-458C-99AD-74BF970A2E2F}" srcOrd="0" destOrd="0" presId="urn:microsoft.com/office/officeart/2005/8/layout/process5"/>
    <dgm:cxn modelId="{4306D684-4E02-4CA7-A002-4EC5EBC2AF08}" srcId="{CFD5541F-75EE-41AD-ACC4-63DEC7A56EF1}" destId="{2627A136-AEFF-4FAD-AF58-CF2962669D14}" srcOrd="2" destOrd="0" parTransId="{E7356171-A0EF-4BD5-9824-57530B5CCB1D}" sibTransId="{D9AE8767-E8D4-4371-A8BD-0EDCD9E7EC74}"/>
    <dgm:cxn modelId="{22D97D87-5054-49A3-AE7A-30249AAE3466}" type="presOf" srcId="{D9AE8767-E8D4-4371-A8BD-0EDCD9E7EC74}" destId="{77D59FDD-809E-40E2-AEFE-FE01D453855A}" srcOrd="1" destOrd="0" presId="urn:microsoft.com/office/officeart/2005/8/layout/process5"/>
    <dgm:cxn modelId="{88B58A8C-EE2A-45CB-BB7F-085D3F96EA96}" type="presOf" srcId="{A2D85674-7D9A-469F-B950-721471A0BFEB}" destId="{EF2D6A00-B848-4DED-A1AC-4F4EFDFCAB42}" srcOrd="0" destOrd="0" presId="urn:microsoft.com/office/officeart/2005/8/layout/process5"/>
    <dgm:cxn modelId="{066D3892-56EA-4A81-8B79-A3309C487D45}" type="presOf" srcId="{5918CE1B-DDFC-4BBD-A515-1D3C92EEE3D3}" destId="{D1C17166-6D0F-4D05-90CA-0427D5EC711A}" srcOrd="0" destOrd="0" presId="urn:microsoft.com/office/officeart/2005/8/layout/process5"/>
    <dgm:cxn modelId="{BE58E4A6-0BAE-4471-90B4-4FE649FA44F2}" srcId="{CFD5541F-75EE-41AD-ACC4-63DEC7A56EF1}" destId="{13ADA799-057B-4079-BFFD-218AED657000}" srcOrd="5" destOrd="0" parTransId="{22FAF65D-D980-41F0-A95F-F364EFEAE33D}" sibTransId="{7535DDB2-D0C4-4045-A4C7-B484429676D2}"/>
    <dgm:cxn modelId="{44EAA1B1-3602-4B34-9CFD-84A18FE5370E}" type="presOf" srcId="{50EC6783-45C7-4586-B1D7-0679337942F4}" destId="{2008EFD5-A20F-4514-8C52-CE742AEEA07E}" srcOrd="1" destOrd="0" presId="urn:microsoft.com/office/officeart/2005/8/layout/process5"/>
    <dgm:cxn modelId="{BB52C2CF-EF7D-4EAD-BE52-CAF888CC84EA}" type="presOf" srcId="{6BA5F956-1272-4EC9-AD9C-8BB6ECC8FCD7}" destId="{2A954804-62C6-4B25-9AF2-D69A76A2DEC0}" srcOrd="0" destOrd="0" presId="urn:microsoft.com/office/officeart/2005/8/layout/process5"/>
    <dgm:cxn modelId="{C2DB98D5-C58D-489C-B9AB-E2D681DC4D9F}" type="presOf" srcId="{A2D85674-7D9A-469F-B950-721471A0BFEB}" destId="{41420039-3D41-43E4-909A-8CF4F94EC87D}" srcOrd="1" destOrd="0" presId="urn:microsoft.com/office/officeart/2005/8/layout/process5"/>
    <dgm:cxn modelId="{DE893DF3-3C88-4155-B557-B8FD4C8C8D59}" srcId="{CFD5541F-75EE-41AD-ACC4-63DEC7A56EF1}" destId="{13199449-A4E0-4267-8FE8-07EB885E988F}" srcOrd="1" destOrd="0" parTransId="{94E68DEF-0E95-4329-A2EF-72B98186B2B6}" sibTransId="{EFCC2D2A-0237-4E4A-8577-BF88584A92F0}"/>
    <dgm:cxn modelId="{A5491CF7-8575-46A9-BCB7-041031305546}" type="presOf" srcId="{EFCC2D2A-0237-4E4A-8577-BF88584A92F0}" destId="{2D86102D-057E-42FB-A10C-9BED5EC2B34A}" srcOrd="0" destOrd="0" presId="urn:microsoft.com/office/officeart/2005/8/layout/process5"/>
    <dgm:cxn modelId="{C4BB5298-3C28-472D-B33A-E0FC1AB3B645}" type="presParOf" srcId="{7A84014E-525F-458C-99AD-74BF970A2E2F}" destId="{3B8BF701-93A4-4BAE-9131-A6CC26292085}" srcOrd="0" destOrd="0" presId="urn:microsoft.com/office/officeart/2005/8/layout/process5"/>
    <dgm:cxn modelId="{1CF71CCF-4711-4BC5-9909-9AACEF21AFDB}" type="presParOf" srcId="{7A84014E-525F-458C-99AD-74BF970A2E2F}" destId="{54AC0D16-6FD2-4133-9F58-A3092A1BCAFD}" srcOrd="1" destOrd="0" presId="urn:microsoft.com/office/officeart/2005/8/layout/process5"/>
    <dgm:cxn modelId="{1AAF5241-0004-47E0-9134-F9B6323E3DBE}" type="presParOf" srcId="{54AC0D16-6FD2-4133-9F58-A3092A1BCAFD}" destId="{1C1E4385-0238-47AC-A50C-49F81BA7E335}" srcOrd="0" destOrd="0" presId="urn:microsoft.com/office/officeart/2005/8/layout/process5"/>
    <dgm:cxn modelId="{291DC22D-F2DC-44FC-86F4-5C94800D0CFE}" type="presParOf" srcId="{7A84014E-525F-458C-99AD-74BF970A2E2F}" destId="{B10BC688-5936-46D3-994B-D5EBA433A938}" srcOrd="2" destOrd="0" presId="urn:microsoft.com/office/officeart/2005/8/layout/process5"/>
    <dgm:cxn modelId="{60BDEE66-B70C-439F-8077-312AC6B318D7}" type="presParOf" srcId="{7A84014E-525F-458C-99AD-74BF970A2E2F}" destId="{2D86102D-057E-42FB-A10C-9BED5EC2B34A}" srcOrd="3" destOrd="0" presId="urn:microsoft.com/office/officeart/2005/8/layout/process5"/>
    <dgm:cxn modelId="{B39E50B1-FDB3-4746-8309-B45D0041240A}" type="presParOf" srcId="{2D86102D-057E-42FB-A10C-9BED5EC2B34A}" destId="{A34BD04A-2A9A-4ABF-B076-427112BE9ED8}" srcOrd="0" destOrd="0" presId="urn:microsoft.com/office/officeart/2005/8/layout/process5"/>
    <dgm:cxn modelId="{356B1B51-2C02-422F-BBD8-E5079C07B9FD}" type="presParOf" srcId="{7A84014E-525F-458C-99AD-74BF970A2E2F}" destId="{F81DB670-97A5-4CE7-B4C2-0B2EAA830299}" srcOrd="4" destOrd="0" presId="urn:microsoft.com/office/officeart/2005/8/layout/process5"/>
    <dgm:cxn modelId="{D0316714-D3DE-4148-BC07-C330496DF065}" type="presParOf" srcId="{7A84014E-525F-458C-99AD-74BF970A2E2F}" destId="{1524A5F7-E022-4F0C-8D17-E6A93FDF4DDE}" srcOrd="5" destOrd="0" presId="urn:microsoft.com/office/officeart/2005/8/layout/process5"/>
    <dgm:cxn modelId="{086D8D1D-0375-42AB-B2AE-6686B7C6A887}" type="presParOf" srcId="{1524A5F7-E022-4F0C-8D17-E6A93FDF4DDE}" destId="{77D59FDD-809E-40E2-AEFE-FE01D453855A}" srcOrd="0" destOrd="0" presId="urn:microsoft.com/office/officeart/2005/8/layout/process5"/>
    <dgm:cxn modelId="{E86FF66B-0FA5-4CDA-8B40-A22215C894DB}" type="presParOf" srcId="{7A84014E-525F-458C-99AD-74BF970A2E2F}" destId="{2A954804-62C6-4B25-9AF2-D69A76A2DEC0}" srcOrd="6" destOrd="0" presId="urn:microsoft.com/office/officeart/2005/8/layout/process5"/>
    <dgm:cxn modelId="{277C99F5-B4F4-491C-8D23-036DFA26FF4B}" type="presParOf" srcId="{7A84014E-525F-458C-99AD-74BF970A2E2F}" destId="{EF2D6A00-B848-4DED-A1AC-4F4EFDFCAB42}" srcOrd="7" destOrd="0" presId="urn:microsoft.com/office/officeart/2005/8/layout/process5"/>
    <dgm:cxn modelId="{2EDE3A48-17E8-40A7-8504-C45EFD8E74FC}" type="presParOf" srcId="{EF2D6A00-B848-4DED-A1AC-4F4EFDFCAB42}" destId="{41420039-3D41-43E4-909A-8CF4F94EC87D}" srcOrd="0" destOrd="0" presId="urn:microsoft.com/office/officeart/2005/8/layout/process5"/>
    <dgm:cxn modelId="{9074B0C8-A223-4310-A85C-F4559A7455E1}" type="presParOf" srcId="{7A84014E-525F-458C-99AD-74BF970A2E2F}" destId="{DC28C7F8-D424-4492-9BCC-A7CCEBFFDE0F}" srcOrd="8" destOrd="0" presId="urn:microsoft.com/office/officeart/2005/8/layout/process5"/>
    <dgm:cxn modelId="{A1739169-0F90-46AB-83B5-1718103B1B94}" type="presParOf" srcId="{7A84014E-525F-458C-99AD-74BF970A2E2F}" destId="{D38FD30F-EA06-482D-B9D4-9104F043E0E2}" srcOrd="9" destOrd="0" presId="urn:microsoft.com/office/officeart/2005/8/layout/process5"/>
    <dgm:cxn modelId="{AEB2FA97-4FCA-445B-B41E-6A0A142B05A2}" type="presParOf" srcId="{D38FD30F-EA06-482D-B9D4-9104F043E0E2}" destId="{2008EFD5-A20F-4514-8C52-CE742AEEA07E}" srcOrd="0" destOrd="0" presId="urn:microsoft.com/office/officeart/2005/8/layout/process5"/>
    <dgm:cxn modelId="{5412B821-E21A-4B84-8AD1-1E34417F7F3B}" type="presParOf" srcId="{7A84014E-525F-458C-99AD-74BF970A2E2F}" destId="{E534A4A4-4AE0-4511-929F-6C3D771475A1}" srcOrd="10" destOrd="0" presId="urn:microsoft.com/office/officeart/2005/8/layout/process5"/>
    <dgm:cxn modelId="{414D9898-8A0C-4140-8A23-771CD689B1A4}" type="presParOf" srcId="{7A84014E-525F-458C-99AD-74BF970A2E2F}" destId="{0D7772B7-6F87-4D75-B47B-0A7C6BCC2610}" srcOrd="11" destOrd="0" presId="urn:microsoft.com/office/officeart/2005/8/layout/process5"/>
    <dgm:cxn modelId="{034103C4-7586-4256-A30E-D0702E4D358C}" type="presParOf" srcId="{0D7772B7-6F87-4D75-B47B-0A7C6BCC2610}" destId="{1F904385-A174-4263-A4A9-1A786A7F96DE}" srcOrd="0" destOrd="0" presId="urn:microsoft.com/office/officeart/2005/8/layout/process5"/>
    <dgm:cxn modelId="{9EAEDFA5-E05A-4350-9EBD-431187556839}" type="presParOf" srcId="{7A84014E-525F-458C-99AD-74BF970A2E2F}" destId="{D1C17166-6D0F-4D05-90CA-0427D5EC711A}" srcOrd="12" destOrd="0" presId="urn:microsoft.com/office/officeart/2005/8/layout/process5"/>
    <dgm:cxn modelId="{E140911F-9AA1-4B2D-A462-6DA767089EC1}" type="presParOf" srcId="{7A84014E-525F-458C-99AD-74BF970A2E2F}" destId="{803085D3-33CE-4D7F-8DAE-1DE6E99BB120}" srcOrd="13" destOrd="0" presId="urn:microsoft.com/office/officeart/2005/8/layout/process5"/>
    <dgm:cxn modelId="{5E051392-4240-4816-A387-E8E286543F87}" type="presParOf" srcId="{803085D3-33CE-4D7F-8DAE-1DE6E99BB120}" destId="{68E5A22F-12E2-414C-8D4B-9AB2F030D798}" srcOrd="0" destOrd="0" presId="urn:microsoft.com/office/officeart/2005/8/layout/process5"/>
    <dgm:cxn modelId="{E969D86E-CB5A-484B-8402-FE8D258FD928}" type="presParOf" srcId="{7A84014E-525F-458C-99AD-74BF970A2E2F}" destId="{1E3D274B-6145-4AA4-97A1-C405ADDF73B2}" srcOrd="1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5D0D86-F6AF-4608-8D78-18D1FA03ED8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E154DD3-B0FA-4FE1-AAAE-2918E34D29B9}">
      <dgm:prSet/>
      <dgm:spPr/>
      <dgm:t>
        <a:bodyPr/>
        <a:lstStyle/>
        <a:p>
          <a:pPr>
            <a:lnSpc>
              <a:spcPct val="100000"/>
            </a:lnSpc>
          </a:pPr>
          <a:r>
            <a:rPr lang="en-GB" cap="none"/>
            <a:t>TGI uses staff information, customer contact data and supplier contracts.</a:t>
          </a:r>
          <a:endParaRPr lang="en-US" cap="none"/>
        </a:p>
      </dgm:t>
    </dgm:pt>
    <dgm:pt modelId="{253DA20A-562F-47D5-A5C4-B13C3316BE3D}" type="parTrans" cxnId="{38ADD023-CCB8-4E30-8D50-8B12B995A2A6}">
      <dgm:prSet/>
      <dgm:spPr/>
      <dgm:t>
        <a:bodyPr/>
        <a:lstStyle/>
        <a:p>
          <a:endParaRPr lang="en-US"/>
        </a:p>
      </dgm:t>
    </dgm:pt>
    <dgm:pt modelId="{F48887B0-80AF-4471-80E1-3D182A71F81B}" type="sibTrans" cxnId="{38ADD023-CCB8-4E30-8D50-8B12B995A2A6}">
      <dgm:prSet/>
      <dgm:spPr/>
      <dgm:t>
        <a:bodyPr/>
        <a:lstStyle/>
        <a:p>
          <a:endParaRPr lang="en-US"/>
        </a:p>
      </dgm:t>
    </dgm:pt>
    <dgm:pt modelId="{7B632BAA-3C55-46E3-BA69-1C2BC0760B53}">
      <dgm:prSet/>
      <dgm:spPr/>
      <dgm:t>
        <a:bodyPr/>
        <a:lstStyle/>
        <a:p>
          <a:pPr>
            <a:lnSpc>
              <a:spcPct val="100000"/>
            </a:lnSpc>
          </a:pPr>
          <a:r>
            <a:rPr lang="en-GB"/>
            <a:t>It is important we follow GDPR to prevent risks of breach of data and liability, that TGI have stored.</a:t>
          </a:r>
          <a:endParaRPr lang="en-US"/>
        </a:p>
      </dgm:t>
    </dgm:pt>
    <dgm:pt modelId="{A4B032A4-6F2A-481A-8E7E-F589C258C223}" type="parTrans" cxnId="{3514F937-084E-48BD-A763-1655D7BF827B}">
      <dgm:prSet/>
      <dgm:spPr/>
      <dgm:t>
        <a:bodyPr/>
        <a:lstStyle/>
        <a:p>
          <a:endParaRPr lang="en-US"/>
        </a:p>
      </dgm:t>
    </dgm:pt>
    <dgm:pt modelId="{E13BFB27-F9FC-4FA7-9763-48F6F6217403}" type="sibTrans" cxnId="{3514F937-084E-48BD-A763-1655D7BF827B}">
      <dgm:prSet/>
      <dgm:spPr/>
      <dgm:t>
        <a:bodyPr/>
        <a:lstStyle/>
        <a:p>
          <a:endParaRPr lang="en-US"/>
        </a:p>
      </dgm:t>
    </dgm:pt>
    <dgm:pt modelId="{5182E8A9-8197-470E-B91D-94AE2CD21D23}">
      <dgm:prSet/>
      <dgm:spPr/>
      <dgm:t>
        <a:bodyPr/>
        <a:lstStyle/>
        <a:p>
          <a:pPr>
            <a:lnSpc>
              <a:spcPct val="100000"/>
            </a:lnSpc>
          </a:pPr>
          <a:r>
            <a:rPr lang="en-GB" cap="none"/>
            <a:t>CRM are also at risk of </a:t>
          </a:r>
          <a:r>
            <a:rPr lang="en-GB" cap="none">
              <a:latin typeface="Aptos Display" panose="02110004020202020204"/>
            </a:rPr>
            <a:t>cyber-attacks</a:t>
          </a:r>
          <a:r>
            <a:rPr lang="en-GB" cap="none"/>
            <a:t> and phishing, so ensuring payment details and employee details are secure with strong password access (The UK Government, 2025).</a:t>
          </a:r>
          <a:endParaRPr lang="en-US" cap="none"/>
        </a:p>
      </dgm:t>
    </dgm:pt>
    <dgm:pt modelId="{65148520-ED5D-4B41-BAFF-CAD3F5DC1441}" type="parTrans" cxnId="{5793C95C-F050-404D-B3BB-949B2A3BF26C}">
      <dgm:prSet/>
      <dgm:spPr/>
      <dgm:t>
        <a:bodyPr/>
        <a:lstStyle/>
        <a:p>
          <a:endParaRPr lang="en-US"/>
        </a:p>
      </dgm:t>
    </dgm:pt>
    <dgm:pt modelId="{91BC2DFC-BEA1-48C1-905A-1272AE712554}" type="sibTrans" cxnId="{5793C95C-F050-404D-B3BB-949B2A3BF26C}">
      <dgm:prSet/>
      <dgm:spPr/>
      <dgm:t>
        <a:bodyPr/>
        <a:lstStyle/>
        <a:p>
          <a:endParaRPr lang="en-US"/>
        </a:p>
      </dgm:t>
    </dgm:pt>
    <dgm:pt modelId="{895A78EA-3D83-494B-A7FD-B4BC4F7D8733}">
      <dgm:prSet/>
      <dgm:spPr/>
      <dgm:t>
        <a:bodyPr/>
        <a:lstStyle/>
        <a:p>
          <a:pPr>
            <a:lnSpc>
              <a:spcPct val="100000"/>
            </a:lnSpc>
          </a:pPr>
          <a:r>
            <a:rPr lang="en-GB"/>
            <a:t>Employee training will be considered when implementing secure systems to so that these risks are unlikely to happen (Oracle, 2025).</a:t>
          </a:r>
          <a:endParaRPr lang="en-US"/>
        </a:p>
      </dgm:t>
    </dgm:pt>
    <dgm:pt modelId="{A1470B51-9185-47EE-B9E1-26FA56DB6E38}" type="parTrans" cxnId="{4A9D3CCB-BB0E-4653-8F0B-5210D6A74377}">
      <dgm:prSet/>
      <dgm:spPr/>
      <dgm:t>
        <a:bodyPr/>
        <a:lstStyle/>
        <a:p>
          <a:endParaRPr lang="en-US"/>
        </a:p>
      </dgm:t>
    </dgm:pt>
    <dgm:pt modelId="{7CA17F43-D974-4591-B6F0-681FBC32FC28}" type="sibTrans" cxnId="{4A9D3CCB-BB0E-4653-8F0B-5210D6A74377}">
      <dgm:prSet/>
      <dgm:spPr/>
      <dgm:t>
        <a:bodyPr/>
        <a:lstStyle/>
        <a:p>
          <a:endParaRPr lang="en-US"/>
        </a:p>
      </dgm:t>
    </dgm:pt>
    <dgm:pt modelId="{742CD750-BCFA-4404-8B18-3AF8819B8586}">
      <dgm:prSet/>
      <dgm:spPr/>
      <dgm:t>
        <a:bodyPr/>
        <a:lstStyle/>
        <a:p>
          <a:pPr>
            <a:lnSpc>
              <a:spcPct val="100000"/>
            </a:lnSpc>
          </a:pPr>
          <a:r>
            <a:rPr lang="en-GB"/>
            <a:t>Algorithmic bias data should be avoided, with DEI in practice with fairness across the TGI team. Biased allocation can lead to or seem unfair towards employees and customers.</a:t>
          </a:r>
          <a:endParaRPr lang="en-US"/>
        </a:p>
      </dgm:t>
    </dgm:pt>
    <dgm:pt modelId="{C6A1691A-E8A1-407A-BA23-FB44730973E3}" type="parTrans" cxnId="{C51574C3-569F-4490-B3F3-AC8CBD96F6DC}">
      <dgm:prSet/>
      <dgm:spPr/>
      <dgm:t>
        <a:bodyPr/>
        <a:lstStyle/>
        <a:p>
          <a:endParaRPr lang="en-US"/>
        </a:p>
      </dgm:t>
    </dgm:pt>
    <dgm:pt modelId="{FCDC8824-E64D-46F1-B159-34FCFEDE37AC}" type="sibTrans" cxnId="{C51574C3-569F-4490-B3F3-AC8CBD96F6DC}">
      <dgm:prSet/>
      <dgm:spPr/>
      <dgm:t>
        <a:bodyPr/>
        <a:lstStyle/>
        <a:p>
          <a:endParaRPr lang="en-US"/>
        </a:p>
      </dgm:t>
    </dgm:pt>
    <dgm:pt modelId="{169A586B-3A27-4BD6-87E5-94E7E9F242FD}" type="pres">
      <dgm:prSet presAssocID="{265D0D86-F6AF-4608-8D78-18D1FA03ED8F}" presName="root" presStyleCnt="0">
        <dgm:presLayoutVars>
          <dgm:dir/>
          <dgm:resizeHandles val="exact"/>
        </dgm:presLayoutVars>
      </dgm:prSet>
      <dgm:spPr/>
    </dgm:pt>
    <dgm:pt modelId="{9E3D79A5-AD4F-40C1-9A36-16C31D40CD65}" type="pres">
      <dgm:prSet presAssocID="{0E154DD3-B0FA-4FE1-AAAE-2918E34D29B9}" presName="compNode" presStyleCnt="0"/>
      <dgm:spPr/>
    </dgm:pt>
    <dgm:pt modelId="{B946D3EA-7FCC-4FCD-9295-976F71C6E80E}" type="pres">
      <dgm:prSet presAssocID="{0E154DD3-B0FA-4FE1-AAAE-2918E34D29B9}" presName="bgRect" presStyleLbl="bgShp" presStyleIdx="0" presStyleCnt="5"/>
      <dgm:spPr/>
    </dgm:pt>
    <dgm:pt modelId="{6BAEE696-0E0D-4C59-A5B7-AFCFC563A82A}" type="pres">
      <dgm:prSet presAssocID="{0E154DD3-B0FA-4FE1-AAAE-2918E34D29B9}"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hare With Person"/>
        </a:ext>
      </dgm:extLst>
    </dgm:pt>
    <dgm:pt modelId="{14A5C2E2-CCFE-45E1-A392-912DA12134E6}" type="pres">
      <dgm:prSet presAssocID="{0E154DD3-B0FA-4FE1-AAAE-2918E34D29B9}" presName="spaceRect" presStyleCnt="0"/>
      <dgm:spPr/>
    </dgm:pt>
    <dgm:pt modelId="{08C1BF9B-81B9-405A-A4E2-9E0884472F11}" type="pres">
      <dgm:prSet presAssocID="{0E154DD3-B0FA-4FE1-AAAE-2918E34D29B9}" presName="parTx" presStyleLbl="revTx" presStyleIdx="0" presStyleCnt="5">
        <dgm:presLayoutVars>
          <dgm:chMax val="0"/>
          <dgm:chPref val="0"/>
        </dgm:presLayoutVars>
      </dgm:prSet>
      <dgm:spPr/>
    </dgm:pt>
    <dgm:pt modelId="{96607800-DADE-48E9-A4F8-1D0B4A37EA9C}" type="pres">
      <dgm:prSet presAssocID="{F48887B0-80AF-4471-80E1-3D182A71F81B}" presName="sibTrans" presStyleCnt="0"/>
      <dgm:spPr/>
    </dgm:pt>
    <dgm:pt modelId="{2B946ED8-20E8-4A48-AA62-49BDD28FC254}" type="pres">
      <dgm:prSet presAssocID="{7B632BAA-3C55-46E3-BA69-1C2BC0760B53}" presName="compNode" presStyleCnt="0"/>
      <dgm:spPr/>
    </dgm:pt>
    <dgm:pt modelId="{2DD57AFA-FA21-4F6E-A36B-5A19B81156E6}" type="pres">
      <dgm:prSet presAssocID="{7B632BAA-3C55-46E3-BA69-1C2BC0760B53}" presName="bgRect" presStyleLbl="bgShp" presStyleIdx="1" presStyleCnt="5"/>
      <dgm:spPr/>
    </dgm:pt>
    <dgm:pt modelId="{00BF0F1C-9125-433D-85BD-64E330EF20EF}" type="pres">
      <dgm:prSet presAssocID="{7B632BAA-3C55-46E3-BA69-1C2BC0760B53}"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ock"/>
        </a:ext>
      </dgm:extLst>
    </dgm:pt>
    <dgm:pt modelId="{0A73CEFA-3650-481F-8834-AA10E52BAFCC}" type="pres">
      <dgm:prSet presAssocID="{7B632BAA-3C55-46E3-BA69-1C2BC0760B53}" presName="spaceRect" presStyleCnt="0"/>
      <dgm:spPr/>
    </dgm:pt>
    <dgm:pt modelId="{A40F2E0E-F65D-458D-9323-110A9FFE8E59}" type="pres">
      <dgm:prSet presAssocID="{7B632BAA-3C55-46E3-BA69-1C2BC0760B53}" presName="parTx" presStyleLbl="revTx" presStyleIdx="1" presStyleCnt="5">
        <dgm:presLayoutVars>
          <dgm:chMax val="0"/>
          <dgm:chPref val="0"/>
        </dgm:presLayoutVars>
      </dgm:prSet>
      <dgm:spPr/>
    </dgm:pt>
    <dgm:pt modelId="{963A72AC-A399-4FE8-9DFC-35EA50CB88BA}" type="pres">
      <dgm:prSet presAssocID="{E13BFB27-F9FC-4FA7-9763-48F6F6217403}" presName="sibTrans" presStyleCnt="0"/>
      <dgm:spPr/>
    </dgm:pt>
    <dgm:pt modelId="{DCFFE63C-D0F5-4F53-951E-3FC3D814A213}" type="pres">
      <dgm:prSet presAssocID="{5182E8A9-8197-470E-B91D-94AE2CD21D23}" presName="compNode" presStyleCnt="0"/>
      <dgm:spPr/>
    </dgm:pt>
    <dgm:pt modelId="{A668CA55-6038-4936-870E-9CC6D390A59D}" type="pres">
      <dgm:prSet presAssocID="{5182E8A9-8197-470E-B91D-94AE2CD21D23}" presName="bgRect" presStyleLbl="bgShp" presStyleIdx="2" presStyleCnt="5"/>
      <dgm:spPr/>
    </dgm:pt>
    <dgm:pt modelId="{44A9AB8F-7F00-41B3-AEBC-FDEC3ACAD8F0}" type="pres">
      <dgm:prSet presAssocID="{5182E8A9-8197-470E-B91D-94AE2CD21D23}"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rocessor"/>
        </a:ext>
      </dgm:extLst>
    </dgm:pt>
    <dgm:pt modelId="{CCF9A6AF-C4AF-4299-80DF-2E759DD41382}" type="pres">
      <dgm:prSet presAssocID="{5182E8A9-8197-470E-B91D-94AE2CD21D23}" presName="spaceRect" presStyleCnt="0"/>
      <dgm:spPr/>
    </dgm:pt>
    <dgm:pt modelId="{C2FC106F-4FB1-4DDF-8C58-ADEF1D071D78}" type="pres">
      <dgm:prSet presAssocID="{5182E8A9-8197-470E-B91D-94AE2CD21D23}" presName="parTx" presStyleLbl="revTx" presStyleIdx="2" presStyleCnt="5">
        <dgm:presLayoutVars>
          <dgm:chMax val="0"/>
          <dgm:chPref val="0"/>
        </dgm:presLayoutVars>
      </dgm:prSet>
      <dgm:spPr/>
    </dgm:pt>
    <dgm:pt modelId="{430F1228-C310-4A12-8C75-A3D02F305791}" type="pres">
      <dgm:prSet presAssocID="{91BC2DFC-BEA1-48C1-905A-1272AE712554}" presName="sibTrans" presStyleCnt="0"/>
      <dgm:spPr/>
    </dgm:pt>
    <dgm:pt modelId="{AD293E5E-8793-4955-955B-86D0D2B4C43E}" type="pres">
      <dgm:prSet presAssocID="{895A78EA-3D83-494B-A7FD-B4BC4F7D8733}" presName="compNode" presStyleCnt="0"/>
      <dgm:spPr/>
    </dgm:pt>
    <dgm:pt modelId="{13D0F072-3DC9-4F09-AFEA-3F9017A93968}" type="pres">
      <dgm:prSet presAssocID="{895A78EA-3D83-494B-A7FD-B4BC4F7D8733}" presName="bgRect" presStyleLbl="bgShp" presStyleIdx="3" presStyleCnt="5"/>
      <dgm:spPr/>
    </dgm:pt>
    <dgm:pt modelId="{F74233AB-BBDB-43CF-90C7-86CF041F7E2E}" type="pres">
      <dgm:prSet presAssocID="{895A78EA-3D83-494B-A7FD-B4BC4F7D8733}"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loud Computing"/>
        </a:ext>
      </dgm:extLst>
    </dgm:pt>
    <dgm:pt modelId="{3687F036-1603-4DF0-846C-D68CDC94ADED}" type="pres">
      <dgm:prSet presAssocID="{895A78EA-3D83-494B-A7FD-B4BC4F7D8733}" presName="spaceRect" presStyleCnt="0"/>
      <dgm:spPr/>
    </dgm:pt>
    <dgm:pt modelId="{96CCF873-E70B-43AF-99F0-A36840986B2F}" type="pres">
      <dgm:prSet presAssocID="{895A78EA-3D83-494B-A7FD-B4BC4F7D8733}" presName="parTx" presStyleLbl="revTx" presStyleIdx="3" presStyleCnt="5">
        <dgm:presLayoutVars>
          <dgm:chMax val="0"/>
          <dgm:chPref val="0"/>
        </dgm:presLayoutVars>
      </dgm:prSet>
      <dgm:spPr/>
    </dgm:pt>
    <dgm:pt modelId="{8132A9D9-337F-4C36-BFE2-F3581FA3F90D}" type="pres">
      <dgm:prSet presAssocID="{7CA17F43-D974-4591-B6F0-681FBC32FC28}" presName="sibTrans" presStyleCnt="0"/>
      <dgm:spPr/>
    </dgm:pt>
    <dgm:pt modelId="{8D6E1AE0-44C0-4240-BC43-482B65E20BDC}" type="pres">
      <dgm:prSet presAssocID="{742CD750-BCFA-4404-8B18-3AF8819B8586}" presName="compNode" presStyleCnt="0"/>
      <dgm:spPr/>
    </dgm:pt>
    <dgm:pt modelId="{E6F38323-A967-4E25-A810-EE626051FEA6}" type="pres">
      <dgm:prSet presAssocID="{742CD750-BCFA-4404-8B18-3AF8819B8586}" presName="bgRect" presStyleLbl="bgShp" presStyleIdx="4" presStyleCnt="5"/>
      <dgm:spPr/>
    </dgm:pt>
    <dgm:pt modelId="{42FD58DC-B2C5-4B66-991B-DB90F088BF8E}" type="pres">
      <dgm:prSet presAssocID="{742CD750-BCFA-4404-8B18-3AF8819B8586}"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dgm:spPr>
      <dgm:extLst>
        <a:ext uri="{E40237B7-FDA0-4F09-8148-C483321AD2D9}">
          <dgm14:cNvPr xmlns:dgm14="http://schemas.microsoft.com/office/drawing/2010/diagram" id="0" name="" descr="Irritant"/>
        </a:ext>
      </dgm:extLst>
    </dgm:pt>
    <dgm:pt modelId="{3F8EC359-F7A3-458B-A964-91F3D750F161}" type="pres">
      <dgm:prSet presAssocID="{742CD750-BCFA-4404-8B18-3AF8819B8586}" presName="spaceRect" presStyleCnt="0"/>
      <dgm:spPr/>
    </dgm:pt>
    <dgm:pt modelId="{8AF9D245-0916-4BAE-8330-E81B3976B742}" type="pres">
      <dgm:prSet presAssocID="{742CD750-BCFA-4404-8B18-3AF8819B8586}" presName="parTx" presStyleLbl="revTx" presStyleIdx="4" presStyleCnt="5">
        <dgm:presLayoutVars>
          <dgm:chMax val="0"/>
          <dgm:chPref val="0"/>
        </dgm:presLayoutVars>
      </dgm:prSet>
      <dgm:spPr/>
    </dgm:pt>
  </dgm:ptLst>
  <dgm:cxnLst>
    <dgm:cxn modelId="{38ADD023-CCB8-4E30-8D50-8B12B995A2A6}" srcId="{265D0D86-F6AF-4608-8D78-18D1FA03ED8F}" destId="{0E154DD3-B0FA-4FE1-AAAE-2918E34D29B9}" srcOrd="0" destOrd="0" parTransId="{253DA20A-562F-47D5-A5C4-B13C3316BE3D}" sibTransId="{F48887B0-80AF-4471-80E1-3D182A71F81B}"/>
    <dgm:cxn modelId="{0C48B227-0F2C-406B-87D5-AC3F5DF5B288}" type="presOf" srcId="{265D0D86-F6AF-4608-8D78-18D1FA03ED8F}" destId="{169A586B-3A27-4BD6-87E5-94E7E9F242FD}" srcOrd="0" destOrd="0" presId="urn:microsoft.com/office/officeart/2018/2/layout/IconVerticalSolidList"/>
    <dgm:cxn modelId="{3514F937-084E-48BD-A763-1655D7BF827B}" srcId="{265D0D86-F6AF-4608-8D78-18D1FA03ED8F}" destId="{7B632BAA-3C55-46E3-BA69-1C2BC0760B53}" srcOrd="1" destOrd="0" parTransId="{A4B032A4-6F2A-481A-8E7E-F589C258C223}" sibTransId="{E13BFB27-F9FC-4FA7-9763-48F6F6217403}"/>
    <dgm:cxn modelId="{5793C95C-F050-404D-B3BB-949B2A3BF26C}" srcId="{265D0D86-F6AF-4608-8D78-18D1FA03ED8F}" destId="{5182E8A9-8197-470E-B91D-94AE2CD21D23}" srcOrd="2" destOrd="0" parTransId="{65148520-ED5D-4B41-BAFF-CAD3F5DC1441}" sibTransId="{91BC2DFC-BEA1-48C1-905A-1272AE712554}"/>
    <dgm:cxn modelId="{6A997972-C7C3-485E-9AC8-2732A4531E76}" type="presOf" srcId="{7B632BAA-3C55-46E3-BA69-1C2BC0760B53}" destId="{A40F2E0E-F65D-458D-9323-110A9FFE8E59}" srcOrd="0" destOrd="0" presId="urn:microsoft.com/office/officeart/2018/2/layout/IconVerticalSolidList"/>
    <dgm:cxn modelId="{E2F6A196-6364-4A7D-9A02-46644DC13DD7}" type="presOf" srcId="{5182E8A9-8197-470E-B91D-94AE2CD21D23}" destId="{C2FC106F-4FB1-4DDF-8C58-ADEF1D071D78}" srcOrd="0" destOrd="0" presId="urn:microsoft.com/office/officeart/2018/2/layout/IconVerticalSolidList"/>
    <dgm:cxn modelId="{269F85A3-C72B-4BA5-9322-5B9F07485CC1}" type="presOf" srcId="{895A78EA-3D83-494B-A7FD-B4BC4F7D8733}" destId="{96CCF873-E70B-43AF-99F0-A36840986B2F}" srcOrd="0" destOrd="0" presId="urn:microsoft.com/office/officeart/2018/2/layout/IconVerticalSolidList"/>
    <dgm:cxn modelId="{C097F3BD-F289-4929-BEE7-C43F75392839}" type="presOf" srcId="{742CD750-BCFA-4404-8B18-3AF8819B8586}" destId="{8AF9D245-0916-4BAE-8330-E81B3976B742}" srcOrd="0" destOrd="0" presId="urn:microsoft.com/office/officeart/2018/2/layout/IconVerticalSolidList"/>
    <dgm:cxn modelId="{C51574C3-569F-4490-B3F3-AC8CBD96F6DC}" srcId="{265D0D86-F6AF-4608-8D78-18D1FA03ED8F}" destId="{742CD750-BCFA-4404-8B18-3AF8819B8586}" srcOrd="4" destOrd="0" parTransId="{C6A1691A-E8A1-407A-BA23-FB44730973E3}" sibTransId="{FCDC8824-E64D-46F1-B159-34FCFEDE37AC}"/>
    <dgm:cxn modelId="{4A9D3CCB-BB0E-4653-8F0B-5210D6A74377}" srcId="{265D0D86-F6AF-4608-8D78-18D1FA03ED8F}" destId="{895A78EA-3D83-494B-A7FD-B4BC4F7D8733}" srcOrd="3" destOrd="0" parTransId="{A1470B51-9185-47EE-B9E1-26FA56DB6E38}" sibTransId="{7CA17F43-D974-4591-B6F0-681FBC32FC28}"/>
    <dgm:cxn modelId="{6BB5F9EC-4F67-47D8-8F4D-296812E089E9}" type="presOf" srcId="{0E154DD3-B0FA-4FE1-AAAE-2918E34D29B9}" destId="{08C1BF9B-81B9-405A-A4E2-9E0884472F11}" srcOrd="0" destOrd="0" presId="urn:microsoft.com/office/officeart/2018/2/layout/IconVerticalSolidList"/>
    <dgm:cxn modelId="{FBB07D1E-F75B-4113-81B5-B1353073486D}" type="presParOf" srcId="{169A586B-3A27-4BD6-87E5-94E7E9F242FD}" destId="{9E3D79A5-AD4F-40C1-9A36-16C31D40CD65}" srcOrd="0" destOrd="0" presId="urn:microsoft.com/office/officeart/2018/2/layout/IconVerticalSolidList"/>
    <dgm:cxn modelId="{03DA79A3-7F2E-44D8-9FCF-00D2789F9E0E}" type="presParOf" srcId="{9E3D79A5-AD4F-40C1-9A36-16C31D40CD65}" destId="{B946D3EA-7FCC-4FCD-9295-976F71C6E80E}" srcOrd="0" destOrd="0" presId="urn:microsoft.com/office/officeart/2018/2/layout/IconVerticalSolidList"/>
    <dgm:cxn modelId="{458B4063-8F67-4F01-B3B0-961F0E5F9266}" type="presParOf" srcId="{9E3D79A5-AD4F-40C1-9A36-16C31D40CD65}" destId="{6BAEE696-0E0D-4C59-A5B7-AFCFC563A82A}" srcOrd="1" destOrd="0" presId="urn:microsoft.com/office/officeart/2018/2/layout/IconVerticalSolidList"/>
    <dgm:cxn modelId="{0AF72C27-36D6-4FE2-ADAD-8559D3FFD934}" type="presParOf" srcId="{9E3D79A5-AD4F-40C1-9A36-16C31D40CD65}" destId="{14A5C2E2-CCFE-45E1-A392-912DA12134E6}" srcOrd="2" destOrd="0" presId="urn:microsoft.com/office/officeart/2018/2/layout/IconVerticalSolidList"/>
    <dgm:cxn modelId="{FD4F8164-0742-45A3-ABD4-C94DAC0C3C0A}" type="presParOf" srcId="{9E3D79A5-AD4F-40C1-9A36-16C31D40CD65}" destId="{08C1BF9B-81B9-405A-A4E2-9E0884472F11}" srcOrd="3" destOrd="0" presId="urn:microsoft.com/office/officeart/2018/2/layout/IconVerticalSolidList"/>
    <dgm:cxn modelId="{1DB4FFDD-2CC9-4B90-9CD7-487A567D804B}" type="presParOf" srcId="{169A586B-3A27-4BD6-87E5-94E7E9F242FD}" destId="{96607800-DADE-48E9-A4F8-1D0B4A37EA9C}" srcOrd="1" destOrd="0" presId="urn:microsoft.com/office/officeart/2018/2/layout/IconVerticalSolidList"/>
    <dgm:cxn modelId="{DFEC0034-94F0-4D37-A83B-F8D8436AC2EF}" type="presParOf" srcId="{169A586B-3A27-4BD6-87E5-94E7E9F242FD}" destId="{2B946ED8-20E8-4A48-AA62-49BDD28FC254}" srcOrd="2" destOrd="0" presId="urn:microsoft.com/office/officeart/2018/2/layout/IconVerticalSolidList"/>
    <dgm:cxn modelId="{28857702-653A-412B-B788-1F54808E52A6}" type="presParOf" srcId="{2B946ED8-20E8-4A48-AA62-49BDD28FC254}" destId="{2DD57AFA-FA21-4F6E-A36B-5A19B81156E6}" srcOrd="0" destOrd="0" presId="urn:microsoft.com/office/officeart/2018/2/layout/IconVerticalSolidList"/>
    <dgm:cxn modelId="{9AA75EBB-FC7A-48C8-A0F9-F2F90C51213D}" type="presParOf" srcId="{2B946ED8-20E8-4A48-AA62-49BDD28FC254}" destId="{00BF0F1C-9125-433D-85BD-64E330EF20EF}" srcOrd="1" destOrd="0" presId="urn:microsoft.com/office/officeart/2018/2/layout/IconVerticalSolidList"/>
    <dgm:cxn modelId="{232B2EC1-0EB7-4D9A-8E70-0677903CE441}" type="presParOf" srcId="{2B946ED8-20E8-4A48-AA62-49BDD28FC254}" destId="{0A73CEFA-3650-481F-8834-AA10E52BAFCC}" srcOrd="2" destOrd="0" presId="urn:microsoft.com/office/officeart/2018/2/layout/IconVerticalSolidList"/>
    <dgm:cxn modelId="{E9B850E7-F770-44B6-A77E-A05AC7288552}" type="presParOf" srcId="{2B946ED8-20E8-4A48-AA62-49BDD28FC254}" destId="{A40F2E0E-F65D-458D-9323-110A9FFE8E59}" srcOrd="3" destOrd="0" presId="urn:microsoft.com/office/officeart/2018/2/layout/IconVerticalSolidList"/>
    <dgm:cxn modelId="{DFACAB6F-DDC7-40B6-A906-CF5999BD939D}" type="presParOf" srcId="{169A586B-3A27-4BD6-87E5-94E7E9F242FD}" destId="{963A72AC-A399-4FE8-9DFC-35EA50CB88BA}" srcOrd="3" destOrd="0" presId="urn:microsoft.com/office/officeart/2018/2/layout/IconVerticalSolidList"/>
    <dgm:cxn modelId="{B8E08F32-61A1-4F47-B408-27247414A8C3}" type="presParOf" srcId="{169A586B-3A27-4BD6-87E5-94E7E9F242FD}" destId="{DCFFE63C-D0F5-4F53-951E-3FC3D814A213}" srcOrd="4" destOrd="0" presId="urn:microsoft.com/office/officeart/2018/2/layout/IconVerticalSolidList"/>
    <dgm:cxn modelId="{314B6643-3E40-4A93-8136-F7E2E959741A}" type="presParOf" srcId="{DCFFE63C-D0F5-4F53-951E-3FC3D814A213}" destId="{A668CA55-6038-4936-870E-9CC6D390A59D}" srcOrd="0" destOrd="0" presId="urn:microsoft.com/office/officeart/2018/2/layout/IconVerticalSolidList"/>
    <dgm:cxn modelId="{8F25C577-F66E-4CCF-89AD-8D9D3248E989}" type="presParOf" srcId="{DCFFE63C-D0F5-4F53-951E-3FC3D814A213}" destId="{44A9AB8F-7F00-41B3-AEBC-FDEC3ACAD8F0}" srcOrd="1" destOrd="0" presId="urn:microsoft.com/office/officeart/2018/2/layout/IconVerticalSolidList"/>
    <dgm:cxn modelId="{9C3F0728-7C61-4728-B052-99228E84BCFF}" type="presParOf" srcId="{DCFFE63C-D0F5-4F53-951E-3FC3D814A213}" destId="{CCF9A6AF-C4AF-4299-80DF-2E759DD41382}" srcOrd="2" destOrd="0" presId="urn:microsoft.com/office/officeart/2018/2/layout/IconVerticalSolidList"/>
    <dgm:cxn modelId="{1C3EF343-D731-413E-89F3-02BAB7105E1E}" type="presParOf" srcId="{DCFFE63C-D0F5-4F53-951E-3FC3D814A213}" destId="{C2FC106F-4FB1-4DDF-8C58-ADEF1D071D78}" srcOrd="3" destOrd="0" presId="urn:microsoft.com/office/officeart/2018/2/layout/IconVerticalSolidList"/>
    <dgm:cxn modelId="{CF5C74D8-564E-42D1-BB3E-1FB46F183EB0}" type="presParOf" srcId="{169A586B-3A27-4BD6-87E5-94E7E9F242FD}" destId="{430F1228-C310-4A12-8C75-A3D02F305791}" srcOrd="5" destOrd="0" presId="urn:microsoft.com/office/officeart/2018/2/layout/IconVerticalSolidList"/>
    <dgm:cxn modelId="{C61866C3-EF36-45B5-BBF9-081C296FB42F}" type="presParOf" srcId="{169A586B-3A27-4BD6-87E5-94E7E9F242FD}" destId="{AD293E5E-8793-4955-955B-86D0D2B4C43E}" srcOrd="6" destOrd="0" presId="urn:microsoft.com/office/officeart/2018/2/layout/IconVerticalSolidList"/>
    <dgm:cxn modelId="{DE0EC0AD-6BBE-4117-8063-8C17FBFC3188}" type="presParOf" srcId="{AD293E5E-8793-4955-955B-86D0D2B4C43E}" destId="{13D0F072-3DC9-4F09-AFEA-3F9017A93968}" srcOrd="0" destOrd="0" presId="urn:microsoft.com/office/officeart/2018/2/layout/IconVerticalSolidList"/>
    <dgm:cxn modelId="{FF41D341-904D-42BD-AB6A-586AF3EB26D3}" type="presParOf" srcId="{AD293E5E-8793-4955-955B-86D0D2B4C43E}" destId="{F74233AB-BBDB-43CF-90C7-86CF041F7E2E}" srcOrd="1" destOrd="0" presId="urn:microsoft.com/office/officeart/2018/2/layout/IconVerticalSolidList"/>
    <dgm:cxn modelId="{2B0B8A7C-2EBA-4160-8CA3-45DFC3D1C5B8}" type="presParOf" srcId="{AD293E5E-8793-4955-955B-86D0D2B4C43E}" destId="{3687F036-1603-4DF0-846C-D68CDC94ADED}" srcOrd="2" destOrd="0" presId="urn:microsoft.com/office/officeart/2018/2/layout/IconVerticalSolidList"/>
    <dgm:cxn modelId="{DF4E297C-1F0A-4704-81C9-F65275A1BDEC}" type="presParOf" srcId="{AD293E5E-8793-4955-955B-86D0D2B4C43E}" destId="{96CCF873-E70B-43AF-99F0-A36840986B2F}" srcOrd="3" destOrd="0" presId="urn:microsoft.com/office/officeart/2018/2/layout/IconVerticalSolidList"/>
    <dgm:cxn modelId="{AE510F5F-915B-4005-89B2-E51F8478E4B0}" type="presParOf" srcId="{169A586B-3A27-4BD6-87E5-94E7E9F242FD}" destId="{8132A9D9-337F-4C36-BFE2-F3581FA3F90D}" srcOrd="7" destOrd="0" presId="urn:microsoft.com/office/officeart/2018/2/layout/IconVerticalSolidList"/>
    <dgm:cxn modelId="{91D98037-1C5F-467B-BF4F-271650C87FDA}" type="presParOf" srcId="{169A586B-3A27-4BD6-87E5-94E7E9F242FD}" destId="{8D6E1AE0-44C0-4240-BC43-482B65E20BDC}" srcOrd="8" destOrd="0" presId="urn:microsoft.com/office/officeart/2018/2/layout/IconVerticalSolidList"/>
    <dgm:cxn modelId="{265796C1-5035-44A0-94EC-1C5D793621A8}" type="presParOf" srcId="{8D6E1AE0-44C0-4240-BC43-482B65E20BDC}" destId="{E6F38323-A967-4E25-A810-EE626051FEA6}" srcOrd="0" destOrd="0" presId="urn:microsoft.com/office/officeart/2018/2/layout/IconVerticalSolidList"/>
    <dgm:cxn modelId="{D54D0128-335E-48F4-8999-62E0AB0DEE0D}" type="presParOf" srcId="{8D6E1AE0-44C0-4240-BC43-482B65E20BDC}" destId="{42FD58DC-B2C5-4B66-991B-DB90F088BF8E}" srcOrd="1" destOrd="0" presId="urn:microsoft.com/office/officeart/2018/2/layout/IconVerticalSolidList"/>
    <dgm:cxn modelId="{C71CBF8D-A3EB-4076-9190-E43C1BF83759}" type="presParOf" srcId="{8D6E1AE0-44C0-4240-BC43-482B65E20BDC}" destId="{3F8EC359-F7A3-458B-A964-91F3D750F161}" srcOrd="2" destOrd="0" presId="urn:microsoft.com/office/officeart/2018/2/layout/IconVerticalSolidList"/>
    <dgm:cxn modelId="{0C7A6780-DEAC-46CB-83A0-3203D7B4A5E9}" type="presParOf" srcId="{8D6E1AE0-44C0-4240-BC43-482B65E20BDC}" destId="{8AF9D245-0916-4BAE-8330-E81B3976B74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5A00A9-3DF4-42E6-B360-226F1119E68A}">
      <dsp:nvSpPr>
        <dsp:cNvPr id="0" name=""/>
        <dsp:cNvSpPr/>
      </dsp:nvSpPr>
      <dsp:spPr>
        <a:xfrm>
          <a:off x="0" y="6250"/>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E4B00C-4F7C-466D-8EAA-A28A52EFFF07}">
      <dsp:nvSpPr>
        <dsp:cNvPr id="0" name=""/>
        <dsp:cNvSpPr/>
      </dsp:nvSpPr>
      <dsp:spPr>
        <a:xfrm>
          <a:off x="240219" y="184925"/>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2FF1A7-70A1-417C-99DE-84930394FDEB}">
      <dsp:nvSpPr>
        <dsp:cNvPr id="0" name=""/>
        <dsp:cNvSpPr/>
      </dsp:nvSpPr>
      <dsp:spPr>
        <a:xfrm>
          <a:off x="917627" y="6250"/>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TGI have closed several of their locations so we will adopt Enterprise Resource Planning to overcome this issue TGI are currently experiencing.</a:t>
          </a:r>
          <a:endParaRPr lang="en-US" sz="1400" kern="1200"/>
        </a:p>
      </dsp:txBody>
      <dsp:txXfrm>
        <a:off x="917627" y="6250"/>
        <a:ext cx="4188802" cy="818928"/>
      </dsp:txXfrm>
    </dsp:sp>
    <dsp:sp modelId="{9EB67D62-574D-4378-B97C-BD76EDE56CA1}">
      <dsp:nvSpPr>
        <dsp:cNvPr id="0" name=""/>
        <dsp:cNvSpPr/>
      </dsp:nvSpPr>
      <dsp:spPr>
        <a:xfrm>
          <a:off x="0" y="1029910"/>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624B95-2096-4436-A772-DC91011E326D}">
      <dsp:nvSpPr>
        <dsp:cNvPr id="0" name=""/>
        <dsp:cNvSpPr/>
      </dsp:nvSpPr>
      <dsp:spPr>
        <a:xfrm>
          <a:off x="240219" y="1208586"/>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83FDCE-F799-4BF0-B72C-5EB398DBD02B}">
      <dsp:nvSpPr>
        <dsp:cNvPr id="0" name=""/>
        <dsp:cNvSpPr/>
      </dsp:nvSpPr>
      <dsp:spPr>
        <a:xfrm>
          <a:off x="917627" y="1029910"/>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We intend to Analyse and install Information Systems (IS) across the TGI restaurants. </a:t>
          </a:r>
          <a:endParaRPr lang="en-US" sz="1400" kern="1200"/>
        </a:p>
      </dsp:txBody>
      <dsp:txXfrm>
        <a:off x="917627" y="1029910"/>
        <a:ext cx="4188802" cy="818928"/>
      </dsp:txXfrm>
    </dsp:sp>
    <dsp:sp modelId="{F0EAA200-7FF0-4F69-A290-75DF0E46821A}">
      <dsp:nvSpPr>
        <dsp:cNvPr id="0" name=""/>
        <dsp:cNvSpPr/>
      </dsp:nvSpPr>
      <dsp:spPr>
        <a:xfrm>
          <a:off x="0" y="2053571"/>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747CC-1F62-4832-A225-FAB486C882E4}">
      <dsp:nvSpPr>
        <dsp:cNvPr id="0" name=""/>
        <dsp:cNvSpPr/>
      </dsp:nvSpPr>
      <dsp:spPr>
        <a:xfrm>
          <a:off x="240219" y="2232247"/>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9BA189-72C2-48D8-8409-047A7A02AF99}">
      <dsp:nvSpPr>
        <dsp:cNvPr id="0" name=""/>
        <dsp:cNvSpPr/>
      </dsp:nvSpPr>
      <dsp:spPr>
        <a:xfrm>
          <a:off x="917627" y="2053571"/>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Integrating Major (IS) include MIS, TPS, POS, DSS and ESS and BI.</a:t>
          </a:r>
          <a:endParaRPr lang="en-US" sz="1400" kern="1200"/>
        </a:p>
      </dsp:txBody>
      <dsp:txXfrm>
        <a:off x="917627" y="2053571"/>
        <a:ext cx="4188802" cy="818928"/>
      </dsp:txXfrm>
    </dsp:sp>
    <dsp:sp modelId="{354043A7-35F5-47B9-9CF2-6185883FB01B}">
      <dsp:nvSpPr>
        <dsp:cNvPr id="0" name=""/>
        <dsp:cNvSpPr/>
      </dsp:nvSpPr>
      <dsp:spPr>
        <a:xfrm>
          <a:off x="0" y="3077232"/>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3B8666-A3F4-4C69-8B69-0BB0DDE311D6}">
      <dsp:nvSpPr>
        <dsp:cNvPr id="0" name=""/>
        <dsp:cNvSpPr/>
      </dsp:nvSpPr>
      <dsp:spPr>
        <a:xfrm>
          <a:off x="240219" y="3255907"/>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90CDC8-3E2F-4E64-8AF3-B11271E82A93}">
      <dsp:nvSpPr>
        <dsp:cNvPr id="0" name=""/>
        <dsp:cNvSpPr/>
      </dsp:nvSpPr>
      <dsp:spPr>
        <a:xfrm>
          <a:off x="917627" y="3077232"/>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Look at ethical consideration of how data is handled, decision making and employee handling, monitoring ethical issues or challenges within the enterprise.</a:t>
          </a:r>
          <a:endParaRPr lang="en-US" sz="1400" kern="1200"/>
        </a:p>
      </dsp:txBody>
      <dsp:txXfrm>
        <a:off x="917627" y="3077232"/>
        <a:ext cx="4188802" cy="818928"/>
      </dsp:txXfrm>
    </dsp:sp>
    <dsp:sp modelId="{B22C5954-9407-4F02-AEB0-E7E82EC61B31}">
      <dsp:nvSpPr>
        <dsp:cNvPr id="0" name=""/>
        <dsp:cNvSpPr/>
      </dsp:nvSpPr>
      <dsp:spPr>
        <a:xfrm>
          <a:off x="0" y="4100893"/>
          <a:ext cx="5120561" cy="794112"/>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6FD7A5-3A3A-4F17-B785-3120E0D15466}">
      <dsp:nvSpPr>
        <dsp:cNvPr id="0" name=""/>
        <dsp:cNvSpPr/>
      </dsp:nvSpPr>
      <dsp:spPr>
        <a:xfrm>
          <a:off x="240219" y="4279568"/>
          <a:ext cx="437188" cy="43676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A1A9D60-BEA0-42A4-A3AD-C1F923D0B30C}">
      <dsp:nvSpPr>
        <dsp:cNvPr id="0" name=""/>
        <dsp:cNvSpPr/>
      </dsp:nvSpPr>
      <dsp:spPr>
        <a:xfrm>
          <a:off x="917627" y="4100893"/>
          <a:ext cx="4188802" cy="8189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6670" tIns="86670" rIns="86670" bIns="86670" numCol="1" spcCol="1270" anchor="ctr" anchorCtr="0">
          <a:noAutofit/>
        </a:bodyPr>
        <a:lstStyle/>
        <a:p>
          <a:pPr marL="0" lvl="0" indent="0" algn="l" defTabSz="622300">
            <a:lnSpc>
              <a:spcPct val="100000"/>
            </a:lnSpc>
            <a:spcBef>
              <a:spcPct val="0"/>
            </a:spcBef>
            <a:spcAft>
              <a:spcPct val="35000"/>
            </a:spcAft>
            <a:buNone/>
          </a:pPr>
          <a:r>
            <a:rPr lang="en-GB" sz="1400" kern="1200"/>
            <a:t>Assess real working companies using the IS systems. </a:t>
          </a:r>
          <a:endParaRPr lang="en-US" sz="1400" kern="1200"/>
        </a:p>
      </dsp:txBody>
      <dsp:txXfrm>
        <a:off x="917627" y="4100893"/>
        <a:ext cx="4188802" cy="81892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8BF701-93A4-4BAE-9131-A6CC26292085}">
      <dsp:nvSpPr>
        <dsp:cNvPr id="0" name=""/>
        <dsp:cNvSpPr/>
      </dsp:nvSpPr>
      <dsp:spPr>
        <a:xfrm>
          <a:off x="5761"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Transaction Processing System (TPS):POS-records every sale, payment, order; feeds all  data into central system.</a:t>
          </a:r>
          <a:endParaRPr lang="en-US" sz="1050" kern="1200"/>
        </a:p>
      </dsp:txBody>
      <dsp:txXfrm>
        <a:off x="36023" y="564608"/>
        <a:ext cx="1661534" cy="972711"/>
      </dsp:txXfrm>
    </dsp:sp>
    <dsp:sp modelId="{54AC0D16-6FD2-4133-9F58-A3092A1BCAFD}">
      <dsp:nvSpPr>
        <dsp:cNvPr id="0" name=""/>
        <dsp:cNvSpPr/>
      </dsp:nvSpPr>
      <dsp:spPr>
        <a:xfrm>
          <a:off x="1879361" y="837429"/>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79361" y="922843"/>
        <a:ext cx="255553" cy="256242"/>
      </dsp:txXfrm>
    </dsp:sp>
    <dsp:sp modelId="{B10BC688-5936-46D3-994B-D5EBA433A938}">
      <dsp:nvSpPr>
        <dsp:cNvPr id="0" name=""/>
        <dsp:cNvSpPr/>
      </dsp:nvSpPr>
      <dsp:spPr>
        <a:xfrm>
          <a:off x="2416644"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Inventory and Supply Chain: Tracks stock, auto-reorders, monitors waste, links to suppliers</a:t>
          </a:r>
          <a:r>
            <a:rPr lang="en-GB" sz="900" kern="1200"/>
            <a:t>.</a:t>
          </a:r>
          <a:endParaRPr lang="en-US" sz="900" kern="1200"/>
        </a:p>
      </dsp:txBody>
      <dsp:txXfrm>
        <a:off x="2446906" y="564608"/>
        <a:ext cx="1661534" cy="972711"/>
      </dsp:txXfrm>
    </dsp:sp>
    <dsp:sp modelId="{2D86102D-057E-42FB-A10C-9BED5EC2B34A}">
      <dsp:nvSpPr>
        <dsp:cNvPr id="0" name=""/>
        <dsp:cNvSpPr/>
      </dsp:nvSpPr>
      <dsp:spPr>
        <a:xfrm>
          <a:off x="4290244" y="837429"/>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290244" y="922843"/>
        <a:ext cx="255553" cy="256242"/>
      </dsp:txXfrm>
    </dsp:sp>
    <dsp:sp modelId="{F81DB670-97A5-4CE7-B4C2-0B2EAA830299}">
      <dsp:nvSpPr>
        <dsp:cNvPr id="0" name=""/>
        <dsp:cNvSpPr/>
      </dsp:nvSpPr>
      <dsp:spPr>
        <a:xfrm>
          <a:off x="4827526" y="534346"/>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Management Information System (MIS): Daily /weekly reports- sale, labour food costs, performance for management and HQ.</a:t>
          </a:r>
          <a:endParaRPr lang="en-US" sz="1050" kern="1200"/>
        </a:p>
      </dsp:txBody>
      <dsp:txXfrm>
        <a:off x="4857788" y="564608"/>
        <a:ext cx="1661534" cy="972711"/>
      </dsp:txXfrm>
    </dsp:sp>
    <dsp:sp modelId="{1524A5F7-E022-4F0C-8D17-E6A93FDF4DDE}">
      <dsp:nvSpPr>
        <dsp:cNvPr id="0" name=""/>
        <dsp:cNvSpPr/>
      </dsp:nvSpPr>
      <dsp:spPr>
        <a:xfrm rot="5400000">
          <a:off x="5506017" y="1688126"/>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5400000">
        <a:off x="5560435" y="1719123"/>
        <a:ext cx="256242" cy="255553"/>
      </dsp:txXfrm>
    </dsp:sp>
    <dsp:sp modelId="{2A954804-62C6-4B25-9AF2-D69A76A2DEC0}">
      <dsp:nvSpPr>
        <dsp:cNvPr id="0" name=""/>
        <dsp:cNvSpPr/>
      </dsp:nvSpPr>
      <dsp:spPr>
        <a:xfrm>
          <a:off x="4827526" y="2256405"/>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Customer Relationship Management (CRM) Fridays Rewards- stores preferences  history, ports, promotions</a:t>
          </a:r>
          <a:endParaRPr lang="en-US" sz="1050" kern="1200"/>
        </a:p>
      </dsp:txBody>
      <dsp:txXfrm>
        <a:off x="4857788" y="2286667"/>
        <a:ext cx="1661534" cy="972711"/>
      </dsp:txXfrm>
    </dsp:sp>
    <dsp:sp modelId="{EF2D6A00-B848-4DED-A1AC-4F4EFDFCAB42}">
      <dsp:nvSpPr>
        <dsp:cNvPr id="0" name=""/>
        <dsp:cNvSpPr/>
      </dsp:nvSpPr>
      <dsp:spPr>
        <a:xfrm rot="10800000">
          <a:off x="4310908" y="2559488"/>
          <a:ext cx="365076"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4420431" y="2644902"/>
        <a:ext cx="255553" cy="256242"/>
      </dsp:txXfrm>
    </dsp:sp>
    <dsp:sp modelId="{DC28C7F8-D424-4492-9BCC-A7CCEBFFDE0F}">
      <dsp:nvSpPr>
        <dsp:cNvPr id="0" name=""/>
        <dsp:cNvSpPr/>
      </dsp:nvSpPr>
      <dsp:spPr>
        <a:xfrm>
          <a:off x="2416644" y="2256405"/>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Online Ordering System: Website/app, delivery/ curb side direct to kitchen.</a:t>
          </a:r>
          <a:endParaRPr lang="en-US" sz="1050" kern="1200"/>
        </a:p>
      </dsp:txBody>
      <dsp:txXfrm>
        <a:off x="2446906" y="2286667"/>
        <a:ext cx="1661534" cy="972711"/>
      </dsp:txXfrm>
    </dsp:sp>
    <dsp:sp modelId="{D38FD30F-EA06-482D-B9D4-9104F043E0E2}">
      <dsp:nvSpPr>
        <dsp:cNvPr id="0" name=""/>
        <dsp:cNvSpPr/>
      </dsp:nvSpPr>
      <dsp:spPr>
        <a:xfrm rot="10805223">
          <a:off x="1907555" y="2557680"/>
          <a:ext cx="359755"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rot="10800000">
        <a:off x="2015481" y="2643176"/>
        <a:ext cx="251829" cy="256242"/>
      </dsp:txXfrm>
    </dsp:sp>
    <dsp:sp modelId="{E534A4A4-4AE0-4511-929F-6C3D771475A1}">
      <dsp:nvSpPr>
        <dsp:cNvPr id="0" name=""/>
        <dsp:cNvSpPr/>
      </dsp:nvSpPr>
      <dsp:spPr>
        <a:xfrm>
          <a:off x="15801" y="2252758"/>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Decision Support System: (DSS) Analytics-forecast demand, optimize TGI menus, pricing and promotions.</a:t>
          </a:r>
          <a:endParaRPr lang="en-US" sz="1050" kern="1200"/>
        </a:p>
      </dsp:txBody>
      <dsp:txXfrm>
        <a:off x="46063" y="2283020"/>
        <a:ext cx="1661534" cy="972711"/>
      </dsp:txXfrm>
    </dsp:sp>
    <dsp:sp modelId="{0D7772B7-6F87-4D75-B47B-0A7C6BCC2610}">
      <dsp:nvSpPr>
        <dsp:cNvPr id="0" name=""/>
        <dsp:cNvSpPr/>
      </dsp:nvSpPr>
      <dsp:spPr>
        <a:xfrm rot="5432496">
          <a:off x="699863" y="3382033"/>
          <a:ext cx="338313"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rot="-5400000">
        <a:off x="741379" y="3426413"/>
        <a:ext cx="256242" cy="236819"/>
      </dsp:txXfrm>
    </dsp:sp>
    <dsp:sp modelId="{D1C17166-6D0F-4D05-90CA-0427D5EC711A}">
      <dsp:nvSpPr>
        <dsp:cNvPr id="0" name=""/>
        <dsp:cNvSpPr/>
      </dsp:nvSpPr>
      <dsp:spPr>
        <a:xfrm>
          <a:off x="0" y="3924292"/>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TGI Friday's information systems integrate a set of people, hardware, software and data  processing networks. That collects, stores and shares loyal customer data to run operation confidently.</a:t>
          </a:r>
          <a:endParaRPr lang="en-US" sz="900" kern="1200"/>
        </a:p>
      </dsp:txBody>
      <dsp:txXfrm>
        <a:off x="30262" y="3954554"/>
        <a:ext cx="1661534" cy="972711"/>
      </dsp:txXfrm>
    </dsp:sp>
    <dsp:sp modelId="{803085D3-33CE-4D7F-8DAE-1DE6E99BB120}">
      <dsp:nvSpPr>
        <dsp:cNvPr id="0" name=""/>
        <dsp:cNvSpPr/>
      </dsp:nvSpPr>
      <dsp:spPr>
        <a:xfrm rot="77049">
          <a:off x="1874821" y="4254227"/>
          <a:ext cx="368222" cy="427070"/>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1874835" y="4338403"/>
        <a:ext cx="257755" cy="256242"/>
      </dsp:txXfrm>
    </dsp:sp>
    <dsp:sp modelId="{1E3D274B-6145-4AA4-97A1-C405ADDF73B2}">
      <dsp:nvSpPr>
        <dsp:cNvPr id="0" name=""/>
        <dsp:cNvSpPr/>
      </dsp:nvSpPr>
      <dsp:spPr>
        <a:xfrm>
          <a:off x="2416644" y="3978464"/>
          <a:ext cx="1722058" cy="103323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66725">
            <a:lnSpc>
              <a:spcPct val="90000"/>
            </a:lnSpc>
            <a:spcBef>
              <a:spcPct val="0"/>
            </a:spcBef>
            <a:spcAft>
              <a:spcPct val="35000"/>
            </a:spcAft>
            <a:buNone/>
          </a:pPr>
          <a:r>
            <a:rPr lang="en-GB" sz="1050" kern="1200"/>
            <a:t>(IS) serves customers, manages different supply chains, and support decisions across all location.</a:t>
          </a:r>
          <a:endParaRPr lang="en-US" sz="1050" kern="1200"/>
        </a:p>
      </dsp:txBody>
      <dsp:txXfrm>
        <a:off x="2446906" y="4008726"/>
        <a:ext cx="1661534" cy="97271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6D3EA-7FCC-4FCD-9295-976F71C6E80E}">
      <dsp:nvSpPr>
        <dsp:cNvPr id="0" name=""/>
        <dsp:cNvSpPr/>
      </dsp:nvSpPr>
      <dsp:spPr>
        <a:xfrm>
          <a:off x="0" y="3169"/>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AEE696-0E0D-4C59-A5B7-AFCFC563A82A}">
      <dsp:nvSpPr>
        <dsp:cNvPr id="0" name=""/>
        <dsp:cNvSpPr/>
      </dsp:nvSpPr>
      <dsp:spPr>
        <a:xfrm>
          <a:off x="204244" y="155087"/>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8C1BF9B-81B9-405A-A4E2-9E0884472F11}">
      <dsp:nvSpPr>
        <dsp:cNvPr id="0" name=""/>
        <dsp:cNvSpPr/>
      </dsp:nvSpPr>
      <dsp:spPr>
        <a:xfrm>
          <a:off x="779841" y="3169"/>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cap="none"/>
            <a:t>TGI uses staff information, customer contact data and supplier contracts.</a:t>
          </a:r>
          <a:endParaRPr lang="en-US" sz="1700" kern="1200" cap="none"/>
        </a:p>
      </dsp:txBody>
      <dsp:txXfrm>
        <a:off x="779841" y="3169"/>
        <a:ext cx="9470632" cy="675187"/>
      </dsp:txXfrm>
    </dsp:sp>
    <dsp:sp modelId="{2DD57AFA-FA21-4F6E-A36B-5A19B81156E6}">
      <dsp:nvSpPr>
        <dsp:cNvPr id="0" name=""/>
        <dsp:cNvSpPr/>
      </dsp:nvSpPr>
      <dsp:spPr>
        <a:xfrm>
          <a:off x="0" y="847154"/>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BF0F1C-9125-433D-85BD-64E330EF20EF}">
      <dsp:nvSpPr>
        <dsp:cNvPr id="0" name=""/>
        <dsp:cNvSpPr/>
      </dsp:nvSpPr>
      <dsp:spPr>
        <a:xfrm>
          <a:off x="204244" y="999071"/>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0F2E0E-F65D-458D-9323-110A9FFE8E59}">
      <dsp:nvSpPr>
        <dsp:cNvPr id="0" name=""/>
        <dsp:cNvSpPr/>
      </dsp:nvSpPr>
      <dsp:spPr>
        <a:xfrm>
          <a:off x="779841" y="847154"/>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It is important we follow GDPR to prevent risks of breach of data and liability, that TGI have stored.</a:t>
          </a:r>
          <a:endParaRPr lang="en-US" sz="1700" kern="1200"/>
        </a:p>
      </dsp:txBody>
      <dsp:txXfrm>
        <a:off x="779841" y="847154"/>
        <a:ext cx="9470632" cy="675187"/>
      </dsp:txXfrm>
    </dsp:sp>
    <dsp:sp modelId="{A668CA55-6038-4936-870E-9CC6D390A59D}">
      <dsp:nvSpPr>
        <dsp:cNvPr id="0" name=""/>
        <dsp:cNvSpPr/>
      </dsp:nvSpPr>
      <dsp:spPr>
        <a:xfrm>
          <a:off x="0" y="1691138"/>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A9AB8F-7F00-41B3-AEBC-FDEC3ACAD8F0}">
      <dsp:nvSpPr>
        <dsp:cNvPr id="0" name=""/>
        <dsp:cNvSpPr/>
      </dsp:nvSpPr>
      <dsp:spPr>
        <a:xfrm>
          <a:off x="204244" y="1843055"/>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FC106F-4FB1-4DDF-8C58-ADEF1D071D78}">
      <dsp:nvSpPr>
        <dsp:cNvPr id="0" name=""/>
        <dsp:cNvSpPr/>
      </dsp:nvSpPr>
      <dsp:spPr>
        <a:xfrm>
          <a:off x="779841" y="1691138"/>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cap="none"/>
            <a:t>CRM are also at risk of </a:t>
          </a:r>
          <a:r>
            <a:rPr lang="en-GB" sz="1700" kern="1200" cap="none">
              <a:latin typeface="Aptos Display" panose="02110004020202020204"/>
            </a:rPr>
            <a:t>cyber-attacks</a:t>
          </a:r>
          <a:r>
            <a:rPr lang="en-GB" sz="1700" kern="1200" cap="none"/>
            <a:t> and phishing, so ensuring payment details and employee details are secure with strong password access (The UK Government, 2025).</a:t>
          </a:r>
          <a:endParaRPr lang="en-US" sz="1700" kern="1200" cap="none"/>
        </a:p>
      </dsp:txBody>
      <dsp:txXfrm>
        <a:off x="779841" y="1691138"/>
        <a:ext cx="9470632" cy="675187"/>
      </dsp:txXfrm>
    </dsp:sp>
    <dsp:sp modelId="{13D0F072-3DC9-4F09-AFEA-3F9017A93968}">
      <dsp:nvSpPr>
        <dsp:cNvPr id="0" name=""/>
        <dsp:cNvSpPr/>
      </dsp:nvSpPr>
      <dsp:spPr>
        <a:xfrm>
          <a:off x="0" y="2535123"/>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74233AB-BBDB-43CF-90C7-86CF041F7E2E}">
      <dsp:nvSpPr>
        <dsp:cNvPr id="0" name=""/>
        <dsp:cNvSpPr/>
      </dsp:nvSpPr>
      <dsp:spPr>
        <a:xfrm>
          <a:off x="204244" y="2687040"/>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CCF873-E70B-43AF-99F0-A36840986B2F}">
      <dsp:nvSpPr>
        <dsp:cNvPr id="0" name=""/>
        <dsp:cNvSpPr/>
      </dsp:nvSpPr>
      <dsp:spPr>
        <a:xfrm>
          <a:off x="779841" y="2535123"/>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Employee training will be considered when implementing secure systems to so that these risks are unlikely to happen (Oracle, 2025).</a:t>
          </a:r>
          <a:endParaRPr lang="en-US" sz="1700" kern="1200"/>
        </a:p>
      </dsp:txBody>
      <dsp:txXfrm>
        <a:off x="779841" y="2535123"/>
        <a:ext cx="9470632" cy="675187"/>
      </dsp:txXfrm>
    </dsp:sp>
    <dsp:sp modelId="{E6F38323-A967-4E25-A810-EE626051FEA6}">
      <dsp:nvSpPr>
        <dsp:cNvPr id="0" name=""/>
        <dsp:cNvSpPr/>
      </dsp:nvSpPr>
      <dsp:spPr>
        <a:xfrm>
          <a:off x="0" y="3379107"/>
          <a:ext cx="10250474" cy="675187"/>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FD58DC-B2C5-4B66-991B-DB90F088BF8E}">
      <dsp:nvSpPr>
        <dsp:cNvPr id="0" name=""/>
        <dsp:cNvSpPr/>
      </dsp:nvSpPr>
      <dsp:spPr>
        <a:xfrm>
          <a:off x="204244" y="3531024"/>
          <a:ext cx="371353" cy="37135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AF9D245-0916-4BAE-8330-E81B3976B742}">
      <dsp:nvSpPr>
        <dsp:cNvPr id="0" name=""/>
        <dsp:cNvSpPr/>
      </dsp:nvSpPr>
      <dsp:spPr>
        <a:xfrm>
          <a:off x="779841" y="3379107"/>
          <a:ext cx="9470632" cy="6751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457" tIns="71457" rIns="71457" bIns="71457" numCol="1" spcCol="1270" anchor="ctr" anchorCtr="0">
          <a:noAutofit/>
        </a:bodyPr>
        <a:lstStyle/>
        <a:p>
          <a:pPr marL="0" lvl="0" indent="0" algn="l" defTabSz="755650">
            <a:lnSpc>
              <a:spcPct val="100000"/>
            </a:lnSpc>
            <a:spcBef>
              <a:spcPct val="0"/>
            </a:spcBef>
            <a:spcAft>
              <a:spcPct val="35000"/>
            </a:spcAft>
            <a:buNone/>
          </a:pPr>
          <a:r>
            <a:rPr lang="en-GB" sz="1700" kern="1200"/>
            <a:t>Algorithmic bias data should be avoided, with DEI in practice with fairness across the TGI team. Biased allocation can lead to or seem unfair towards employees and customers.</a:t>
          </a:r>
          <a:endParaRPr lang="en-US" sz="1700" kern="1200"/>
        </a:p>
      </dsp:txBody>
      <dsp:txXfrm>
        <a:off x="779841" y="3379107"/>
        <a:ext cx="9470632" cy="675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0F5249-A960-B727-3541-BD811CFF95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5311FC0D-6004-C042-C059-D29A78F76E3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4C9FFD5-E964-412D-90DA-49FCFA34E5B5}" type="datetimeFigureOut">
              <a:rPr lang="en-GB" smtClean="0"/>
              <a:t>14/06/2026</a:t>
            </a:fld>
            <a:endParaRPr lang="en-GB"/>
          </a:p>
        </p:txBody>
      </p:sp>
      <p:sp>
        <p:nvSpPr>
          <p:cNvPr id="4" name="Footer Placeholder 3">
            <a:extLst>
              <a:ext uri="{FF2B5EF4-FFF2-40B4-BE49-F238E27FC236}">
                <a16:creationId xmlns:a16="http://schemas.microsoft.com/office/drawing/2014/main" id="{8F926AF9-9D67-1EFA-5CD6-774C4B764E9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36676C2-A27F-724C-76FC-E6F9D1888D7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2A5498F-032D-4596-8D5A-CB404B0C45B6}" type="slidenum">
              <a:rPr lang="en-GB" smtClean="0"/>
              <a:t>‹#›</a:t>
            </a:fld>
            <a:endParaRPr lang="en-GB"/>
          </a:p>
        </p:txBody>
      </p:sp>
    </p:spTree>
    <p:extLst>
      <p:ext uri="{BB962C8B-B14F-4D97-AF65-F5344CB8AC3E}">
        <p14:creationId xmlns:p14="http://schemas.microsoft.com/office/powerpoint/2010/main" val="1281479404"/>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A97C4EE-330B-426F-90B4-55B1926FF794}" type="datetimeFigureOut">
              <a:rPr lang="en-GB" smtClean="0"/>
              <a:t>14/06/2026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DF8371-B426-4115-8EC2-B04F17FA97E2}" type="slidenum">
              <a:rPr lang="en-GB" smtClean="0"/>
              <a:t>‹#›</a:t>
            </a:fld>
            <a:endParaRPr lang="en-GB"/>
          </a:p>
        </p:txBody>
      </p:sp>
    </p:spTree>
    <p:extLst>
      <p:ext uri="{BB962C8B-B14F-4D97-AF65-F5344CB8AC3E}">
        <p14:creationId xmlns:p14="http://schemas.microsoft.com/office/powerpoint/2010/main" val="383161125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3CDF8371-B426-4115-8EC2-B04F17FA97E2}" type="slidenum">
              <a:rPr lang="en-GB" smtClean="0"/>
              <a:t>3</a:t>
            </a:fld>
            <a:endParaRPr lang="en-GB"/>
          </a:p>
        </p:txBody>
      </p:sp>
    </p:spTree>
    <p:extLst>
      <p:ext uri="{BB962C8B-B14F-4D97-AF65-F5344CB8AC3E}">
        <p14:creationId xmlns:p14="http://schemas.microsoft.com/office/powerpoint/2010/main" val="25680530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9AE17-9A76-F133-386C-7709602388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C9A8A99-0F16-E444-6E0E-2559CDD0CB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667EDB-F141-310E-90AB-491BB5F5891C}"/>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A8EC1F58-77BC-7E15-BACF-A5B50DB2037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DA2CDB2-044A-46A3-49DA-5A60067A85D4}"/>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1983080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2BAAF5-CCAF-2E84-964D-42D5C281F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0BB6427-563D-40D6-3EBD-132FC2411D7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B2EAD4-0258-4282-B1F7-45F7CD881CB8}"/>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8B8B8077-D286-847B-C54F-4CBB028201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D832A5-AADA-0B89-DD9D-274A34166471}"/>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601681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5E5F3-D25A-DB2A-BDED-781ED6C61A8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C8BDC78-6192-D21B-729C-007B9950037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D84BE0D-77EE-1B02-2EB3-531F73B9F316}"/>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016A0FBA-630C-B18A-B26D-6ECBDC4FE5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2B3CD1-0972-89AA-7EB9-1CB72BE7EB23}"/>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12311452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58486-1047-7372-CB1B-A7EF307718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1D42D6-DCF9-EFA5-C0BD-C362665A5EF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21FA0BB-104C-321A-83B5-A33619D1036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8A104C-8DD7-1D6E-8786-C3FF5AAF11BE}"/>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ED50954A-C6ED-0744-14C7-CF08B1A95B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827D00-5024-AD97-7F41-BD3CCC8EC55C}"/>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6737760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53DD-BAFC-E08C-C917-691BAA8A470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94114BA-A871-9EAC-B33F-E310C148D2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0F84498-3469-AE77-FBB4-8F8C48ECA49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E576B92-44DF-FF7D-CAC8-B29DF46E0C9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0788667-14A3-FF47-82F1-D5900683C7E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D1BB97-8596-0B03-B477-ACDFC244D07A}"/>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8" name="Footer Placeholder 7">
            <a:extLst>
              <a:ext uri="{FF2B5EF4-FFF2-40B4-BE49-F238E27FC236}">
                <a16:creationId xmlns:a16="http://schemas.microsoft.com/office/drawing/2014/main" id="{B6359ED1-AD26-EFEE-2369-2D73FBF52EF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B54F8A3-C6AD-1F2A-CC58-3874FF35FFD2}"/>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9915897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9601D-F45E-B39B-D8B1-4B4268046EC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AEBA196-B644-4878-EE16-16486ABC6A84}"/>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4" name="Footer Placeholder 3">
            <a:extLst>
              <a:ext uri="{FF2B5EF4-FFF2-40B4-BE49-F238E27FC236}">
                <a16:creationId xmlns:a16="http://schemas.microsoft.com/office/drawing/2014/main" id="{BEE3EF06-627E-B6E9-5386-AA563C6B2A5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08A3641-D042-CC03-1654-5CF566178066}"/>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6331573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C40D91A-FDCF-A384-F4F8-B65EE5EB2569}"/>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3" name="Footer Placeholder 2">
            <a:extLst>
              <a:ext uri="{FF2B5EF4-FFF2-40B4-BE49-F238E27FC236}">
                <a16:creationId xmlns:a16="http://schemas.microsoft.com/office/drawing/2014/main" id="{E6F68ECF-FD1C-8275-8667-5F1FBC6DC76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EE97347-7831-F919-EA4C-58D2FEBD4816}"/>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9075716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512C0-5BFD-5C8A-AFD7-C496B72F99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62CFF57-735C-C0CD-31D9-3C7FB38D354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2B1B7C2-EDCE-3E55-C3E9-8A5677BBBF0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FDE96-830E-1F15-BC73-8CFAAE941A25}"/>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B21F462A-0819-B1AA-A43C-A6A9989A48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F404F98-711A-43B3-C15B-644CAB277018}"/>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36142921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DE4D1-76CE-9EFC-3753-17F1E74A390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3C3836-254B-BE80-931A-27AA686C775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9956D2-D509-A7A1-8F86-637355B40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2CECA08-9696-D7BC-C1C0-2D004AB52F88}"/>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6" name="Footer Placeholder 5">
            <a:extLst>
              <a:ext uri="{FF2B5EF4-FFF2-40B4-BE49-F238E27FC236}">
                <a16:creationId xmlns:a16="http://schemas.microsoft.com/office/drawing/2014/main" id="{1A182245-5E70-1C55-2FB6-452907EF66E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E94EC81-8C75-A7AD-F5C6-DD1B24F55EF3}"/>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31882468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C94EF-EB58-52CD-1988-0678A561FB9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6FC297-7400-6F1B-F850-2942C497D58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5DC27B-A086-9447-7641-873A99E1A3CB}"/>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92CEFA6D-CA5A-677E-EB5C-564BA15604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ED3B0E-5D2D-C930-D548-6A2FB6C0D098}"/>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2389460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6741CB7-E44C-0FD6-B68E-C1EA55F5B0A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475127-7080-098F-E351-607C2B431E0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7796C52-F48D-9692-27F7-0F58A7704D01}"/>
              </a:ext>
            </a:extLst>
          </p:cNvPr>
          <p:cNvSpPr>
            <a:spLocks noGrp="1"/>
          </p:cNvSpPr>
          <p:nvPr>
            <p:ph type="dt" sz="half" idx="10"/>
          </p:nvPr>
        </p:nvSpPr>
        <p:spPr/>
        <p:txBody>
          <a:body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D4E0FC28-DA7A-15EF-A4FB-36F572A5ED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AC21904-07DC-BAEC-0EC0-5D8D733FF874}"/>
              </a:ext>
            </a:extLst>
          </p:cNvPr>
          <p:cNvSpPr>
            <a:spLocks noGrp="1"/>
          </p:cNvSpPr>
          <p:nvPr>
            <p:ph type="sldNum" sz="quarter" idx="12"/>
          </p:nvPr>
        </p:nvSpPr>
        <p:spPr/>
        <p:txBody>
          <a:bodyPr/>
          <a:lstStyle/>
          <a:p>
            <a:fld id="{E479A49E-74A9-4A91-A95A-D4B4D7435106}" type="slidenum">
              <a:rPr lang="en-GB" smtClean="0"/>
              <a:t>‹#›</a:t>
            </a:fld>
            <a:endParaRPr lang="en-GB"/>
          </a:p>
        </p:txBody>
      </p:sp>
    </p:spTree>
    <p:extLst>
      <p:ext uri="{BB962C8B-B14F-4D97-AF65-F5344CB8AC3E}">
        <p14:creationId xmlns:p14="http://schemas.microsoft.com/office/powerpoint/2010/main" val="41877382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470ED31-7620-034A-E4F1-76A98A4A4F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7FDF0A-16CE-1139-E2A1-324ECA769C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28D9C2E-8F38-C183-FA31-CB4C7BA58C3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A04EC6F-BC61-48A6-B736-62A7E07EA46F}" type="datetimeFigureOut">
              <a:rPr lang="en-GB" smtClean="0"/>
              <a:t>14/06/2026</a:t>
            </a:fld>
            <a:endParaRPr lang="en-GB"/>
          </a:p>
        </p:txBody>
      </p:sp>
      <p:sp>
        <p:nvSpPr>
          <p:cNvPr id="5" name="Footer Placeholder 4">
            <a:extLst>
              <a:ext uri="{FF2B5EF4-FFF2-40B4-BE49-F238E27FC236}">
                <a16:creationId xmlns:a16="http://schemas.microsoft.com/office/drawing/2014/main" id="{DF27D2E6-DD4E-2AFF-D34A-7F0081A83A2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15BAC5D-CA6C-F243-6DD0-97CCFC7D0D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479A49E-74A9-4A91-A95A-D4B4D7435106}" type="slidenum">
              <a:rPr lang="en-GB" smtClean="0"/>
              <a:t>‹#›</a:t>
            </a:fld>
            <a:endParaRPr lang="en-GB"/>
          </a:p>
        </p:txBody>
      </p:sp>
    </p:spTree>
    <p:extLst>
      <p:ext uri="{BB962C8B-B14F-4D97-AF65-F5344CB8AC3E}">
        <p14:creationId xmlns:p14="http://schemas.microsoft.com/office/powerpoint/2010/main" val="39463410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uwtsd.ac.uk/programme-courses/postgraduate-pgce/history-and-archaeology/latin-part-time-part-time-distance"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11" Type="http://schemas.openxmlformats.org/officeDocument/2006/relationships/hyperlink" Target="https://www.logo.dev/search/brands/tgifridays.com" TargetMode="External"/><Relationship Id="rId5" Type="http://schemas.openxmlformats.org/officeDocument/2006/relationships/diagramQuickStyle" Target="../diagrams/quickStyle1.xml"/><Relationship Id="rId10" Type="http://schemas.openxmlformats.org/officeDocument/2006/relationships/image" Target="../media/image9.png"/><Relationship Id="rId4" Type="http://schemas.openxmlformats.org/officeDocument/2006/relationships/diagramLayout" Target="../diagrams/layout1.xml"/><Relationship Id="rId9" Type="http://schemas.openxmlformats.org/officeDocument/2006/relationships/hyperlink" Target="https://anakjajan.com/tag/tgi-fridays-indonesia/"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slideLayout" Target="../slideLayouts/slideLayout2.xml"/><Relationship Id="rId4" Type="http://schemas.openxmlformats.org/officeDocument/2006/relationships/hyperlink" Target="https://theinfosphere.org/T.G.I._Friday's"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anyonita-nibbles.co.uk/2017/08/manchester-gluten-free-restaurants.html" TargetMode="External"/><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tgifridays.co.uk" TargetMode="External"/><Relationship Id="rId2" Type="http://schemas.openxmlformats.org/officeDocument/2006/relationships/hyperlink" Target="https://www.oracle.com/uk/crm/what-is-crm/" TargetMode="External"/><Relationship Id="rId1" Type="http://schemas.openxmlformats.org/officeDocument/2006/relationships/slideLayout" Target="../slideLayouts/slideLayout2.xml"/><Relationship Id="rId4" Type="http://schemas.openxmlformats.org/officeDocument/2006/relationships/hyperlink" Target="https://www.gov.uk/data-prot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337940BB-FBC4-492E-BD92-3B7B914D0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C49365-A7D5-DE88-3A68-D02F338C3E9C}"/>
              </a:ext>
            </a:extLst>
          </p:cNvPr>
          <p:cNvSpPr>
            <a:spLocks noGrp="1"/>
          </p:cNvSpPr>
          <p:nvPr>
            <p:ph type="ctrTitle"/>
          </p:nvPr>
        </p:nvSpPr>
        <p:spPr>
          <a:xfrm>
            <a:off x="4853988" y="320041"/>
            <a:ext cx="6707084" cy="3892668"/>
          </a:xfrm>
        </p:spPr>
        <p:txBody>
          <a:bodyPr>
            <a:normAutofit/>
          </a:bodyPr>
          <a:lstStyle/>
          <a:p>
            <a:pPr algn="l"/>
            <a:br>
              <a:rPr lang="en-GB" sz="4600"/>
            </a:br>
            <a:r>
              <a:rPr lang="en-GB" sz="4600"/>
              <a:t>Managing Business Information</a:t>
            </a:r>
            <a:br>
              <a:rPr lang="en-GB" sz="4600"/>
            </a:br>
            <a:r>
              <a:rPr lang="en-GB" sz="4600"/>
              <a:t>Lecturer: Chinomso </a:t>
            </a:r>
            <a:r>
              <a:rPr lang="en-GB" sz="4600" err="1"/>
              <a:t>Nwagboso</a:t>
            </a:r>
            <a:br>
              <a:rPr lang="en-GB" sz="4600"/>
            </a:br>
            <a:r>
              <a:rPr lang="en-GB" sz="4600"/>
              <a:t>LCLM: 5004 Presentation</a:t>
            </a:r>
          </a:p>
        </p:txBody>
      </p:sp>
      <p:sp>
        <p:nvSpPr>
          <p:cNvPr id="3" name="Subtitle 2">
            <a:extLst>
              <a:ext uri="{FF2B5EF4-FFF2-40B4-BE49-F238E27FC236}">
                <a16:creationId xmlns:a16="http://schemas.microsoft.com/office/drawing/2014/main" id="{81D2E872-ECD4-D607-58B0-79F1717D26C6}"/>
              </a:ext>
            </a:extLst>
          </p:cNvPr>
          <p:cNvSpPr>
            <a:spLocks noGrp="1"/>
          </p:cNvSpPr>
          <p:nvPr>
            <p:ph type="subTitle" idx="1"/>
          </p:nvPr>
        </p:nvSpPr>
        <p:spPr>
          <a:xfrm>
            <a:off x="4853699" y="4631161"/>
            <a:ext cx="6707366" cy="1569486"/>
          </a:xfrm>
        </p:spPr>
        <p:txBody>
          <a:bodyPr vert="horz" lIns="91440" tIns="45720" rIns="91440" bIns="45720" rtlCol="0" anchor="t">
            <a:normAutofit/>
          </a:bodyPr>
          <a:lstStyle/>
          <a:p>
            <a:pPr algn="l"/>
            <a:r>
              <a:rPr lang="en-GB" b="1"/>
              <a:t>Zena Samuels: 2408720</a:t>
            </a:r>
          </a:p>
          <a:p>
            <a:pPr algn="l"/>
            <a:r>
              <a:rPr lang="en-GB" b="1"/>
              <a:t>Julie Clarke: 2412449</a:t>
            </a:r>
          </a:p>
          <a:p>
            <a:pPr algn="l"/>
            <a:r>
              <a:rPr lang="en-GB" b="1" err="1"/>
              <a:t>Akuvi</a:t>
            </a:r>
            <a:r>
              <a:rPr lang="en-GB" b="1"/>
              <a:t> </a:t>
            </a:r>
            <a:r>
              <a:rPr lang="en-GB" b="1" err="1"/>
              <a:t>Dotse</a:t>
            </a:r>
            <a:r>
              <a:rPr lang="en-GB" b="1"/>
              <a:t>: 2421474</a:t>
            </a:r>
          </a:p>
        </p:txBody>
      </p:sp>
      <p:pic>
        <p:nvPicPr>
          <p:cNvPr id="5" name="Picture 4">
            <a:extLst>
              <a:ext uri="{FF2B5EF4-FFF2-40B4-BE49-F238E27FC236}">
                <a16:creationId xmlns:a16="http://schemas.microsoft.com/office/drawing/2014/main" id="{EA5BE01A-12AC-7322-94DF-7B9465FEF6F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0040" y="2196998"/>
            <a:ext cx="4087368" cy="2145868"/>
          </a:xfrm>
          <a:prstGeom prst="rect">
            <a:avLst/>
          </a:prstGeom>
        </p:spPr>
      </p:pic>
      <p:sp>
        <p:nvSpPr>
          <p:cNvPr id="3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53987" y="4409267"/>
            <a:ext cx="4243589" cy="27432"/>
          </a:xfrm>
          <a:custGeom>
            <a:avLst/>
            <a:gdLst>
              <a:gd name="csX0" fmla="*/ 0 w 4243589"/>
              <a:gd name="csY0" fmla="*/ 0 h 27432"/>
              <a:gd name="csX1" fmla="*/ 563791 w 4243589"/>
              <a:gd name="csY1" fmla="*/ 0 h 27432"/>
              <a:gd name="csX2" fmla="*/ 1042710 w 4243589"/>
              <a:gd name="csY2" fmla="*/ 0 h 27432"/>
              <a:gd name="csX3" fmla="*/ 1564066 w 4243589"/>
              <a:gd name="csY3" fmla="*/ 0 h 27432"/>
              <a:gd name="csX4" fmla="*/ 2212729 w 4243589"/>
              <a:gd name="csY4" fmla="*/ 0 h 27432"/>
              <a:gd name="csX5" fmla="*/ 2776520 w 4243589"/>
              <a:gd name="csY5" fmla="*/ 0 h 27432"/>
              <a:gd name="csX6" fmla="*/ 3297875 w 4243589"/>
              <a:gd name="csY6" fmla="*/ 0 h 27432"/>
              <a:gd name="csX7" fmla="*/ 4243589 w 4243589"/>
              <a:gd name="csY7" fmla="*/ 0 h 27432"/>
              <a:gd name="csX8" fmla="*/ 4243589 w 4243589"/>
              <a:gd name="csY8" fmla="*/ 27432 h 27432"/>
              <a:gd name="csX9" fmla="*/ 3637362 w 4243589"/>
              <a:gd name="csY9" fmla="*/ 27432 h 27432"/>
              <a:gd name="csX10" fmla="*/ 3116007 w 4243589"/>
              <a:gd name="csY10" fmla="*/ 27432 h 27432"/>
              <a:gd name="csX11" fmla="*/ 2424908 w 4243589"/>
              <a:gd name="csY11" fmla="*/ 27432 h 27432"/>
              <a:gd name="csX12" fmla="*/ 1861117 w 4243589"/>
              <a:gd name="csY12" fmla="*/ 27432 h 27432"/>
              <a:gd name="csX13" fmla="*/ 1382198 w 4243589"/>
              <a:gd name="csY13" fmla="*/ 27432 h 27432"/>
              <a:gd name="csX14" fmla="*/ 733535 w 4243589"/>
              <a:gd name="csY14" fmla="*/ 27432 h 27432"/>
              <a:gd name="csX15" fmla="*/ 0 w 4243589"/>
              <a:gd name="csY15" fmla="*/ 27432 h 27432"/>
              <a:gd name="csX16" fmla="*/ 0 w 4243589"/>
              <a:gd name="csY16" fmla="*/ 0 h 27432"/>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01021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B00B44-D6C7-03C6-0750-C5FBED565421}"/>
              </a:ext>
            </a:extLst>
          </p:cNvPr>
          <p:cNvSpPr>
            <a:spLocks noGrp="1"/>
          </p:cNvSpPr>
          <p:nvPr>
            <p:ph type="title"/>
          </p:nvPr>
        </p:nvSpPr>
        <p:spPr>
          <a:xfrm>
            <a:off x="6094105" y="802955"/>
            <a:ext cx="4977976" cy="1454051"/>
          </a:xfrm>
        </p:spPr>
        <p:txBody>
          <a:bodyPr>
            <a:normAutofit/>
          </a:bodyPr>
          <a:lstStyle/>
          <a:p>
            <a:r>
              <a:rPr lang="en-GB" sz="3600" b="1" u="sng">
                <a:solidFill>
                  <a:schemeClr val="tx2"/>
                </a:solidFill>
              </a:rPr>
              <a:t>Introduction</a:t>
            </a:r>
          </a:p>
        </p:txBody>
      </p:sp>
      <p:pic>
        <p:nvPicPr>
          <p:cNvPr id="18" name="Graphic 17" descr="Burger and Drink">
            <a:extLst>
              <a:ext uri="{FF2B5EF4-FFF2-40B4-BE49-F238E27FC236}">
                <a16:creationId xmlns:a16="http://schemas.microsoft.com/office/drawing/2014/main" id="{43A4EB1F-B042-3715-A657-5C29D9B7628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22" name="Content Placeholder 2">
            <a:extLst>
              <a:ext uri="{FF2B5EF4-FFF2-40B4-BE49-F238E27FC236}">
                <a16:creationId xmlns:a16="http://schemas.microsoft.com/office/drawing/2014/main" id="{A667D6D6-AC66-8628-009D-1D6BAB7EBD62}"/>
              </a:ext>
            </a:extLst>
          </p:cNvPr>
          <p:cNvSpPr>
            <a:spLocks noGrp="1"/>
          </p:cNvSpPr>
          <p:nvPr>
            <p:ph idx="1"/>
          </p:nvPr>
        </p:nvSpPr>
        <p:spPr>
          <a:xfrm>
            <a:off x="6029683" y="1425678"/>
            <a:ext cx="4977578" cy="4969590"/>
          </a:xfrm>
        </p:spPr>
        <p:txBody>
          <a:bodyPr anchor="ctr">
            <a:normAutofit/>
          </a:bodyPr>
          <a:lstStyle/>
          <a:p>
            <a:pPr marL="0" indent="0">
              <a:buNone/>
            </a:pPr>
            <a:endParaRPr lang="en-GB" sz="1400">
              <a:solidFill>
                <a:schemeClr val="tx2"/>
              </a:solidFill>
            </a:endParaRPr>
          </a:p>
          <a:p>
            <a:pPr marL="0" indent="0">
              <a:buNone/>
            </a:pPr>
            <a:r>
              <a:rPr lang="en-GB" sz="1600">
                <a:solidFill>
                  <a:schemeClr val="tx2"/>
                </a:solidFill>
              </a:rPr>
              <a:t>We are the consulting team for the hot spot food diner TGI Fridays.</a:t>
            </a:r>
          </a:p>
          <a:p>
            <a:pPr marL="0" indent="0">
              <a:buNone/>
            </a:pPr>
            <a:r>
              <a:rPr lang="en-GB" sz="1600">
                <a:solidFill>
                  <a:schemeClr val="tx2"/>
                </a:solidFill>
              </a:rPr>
              <a:t>This presentation will cover Information systems that will be suitable to implement into the nationwide popular franchise.</a:t>
            </a:r>
          </a:p>
          <a:p>
            <a:pPr marL="0" indent="0">
              <a:buNone/>
            </a:pPr>
            <a:r>
              <a:rPr lang="en-GB" sz="1600">
                <a:solidFill>
                  <a:schemeClr val="tx2"/>
                </a:solidFill>
              </a:rPr>
              <a:t>Founded in 1965 by Alan Stillman, TGI was first launched in New York. Where it quickly became the meeting place for the local lovers of the TGI brand.</a:t>
            </a:r>
          </a:p>
          <a:p>
            <a:pPr marL="0" indent="0">
              <a:buNone/>
            </a:pPr>
            <a:r>
              <a:rPr lang="en-GB" sz="1600">
                <a:solidFill>
                  <a:schemeClr val="tx2"/>
                </a:solidFill>
              </a:rPr>
              <a:t>Known for its red and white American concept, TGI became the place to be for great food, bougee cocktails and legendary customer service.</a:t>
            </a:r>
          </a:p>
          <a:p>
            <a:pPr marL="0" indent="0">
              <a:buNone/>
            </a:pPr>
            <a:r>
              <a:rPr lang="en-GB" sz="1600">
                <a:solidFill>
                  <a:schemeClr val="tx2"/>
                </a:solidFill>
              </a:rPr>
              <a:t>The iconic restaurant marked the beginning of a nationwide love affair with the brand expanding across the UK, opening its first location in Birmingham in 1986. TGI Fridays UK. (2025)</a:t>
            </a:r>
          </a:p>
        </p:txBody>
      </p:sp>
      <p:grpSp>
        <p:nvGrpSpPr>
          <p:cNvPr id="23" name="Group 22">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074369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526F6-789E-F705-E923-F4D68B58536D}"/>
              </a:ext>
            </a:extLst>
          </p:cNvPr>
          <p:cNvSpPr>
            <a:spLocks noGrp="1"/>
          </p:cNvSpPr>
          <p:nvPr>
            <p:ph type="title"/>
          </p:nvPr>
        </p:nvSpPr>
        <p:spPr>
          <a:xfrm>
            <a:off x="658761" y="345810"/>
            <a:ext cx="5300001" cy="1325563"/>
          </a:xfrm>
        </p:spPr>
        <p:txBody>
          <a:bodyPr>
            <a:normAutofit/>
          </a:bodyPr>
          <a:lstStyle/>
          <a:p>
            <a:r>
              <a:rPr lang="en-GB" b="1" u="sng"/>
              <a:t>TGI Outline:</a:t>
            </a:r>
          </a:p>
        </p:txBody>
      </p:sp>
      <p:graphicFrame>
        <p:nvGraphicFramePr>
          <p:cNvPr id="19" name="Content Placeholder 2">
            <a:extLst>
              <a:ext uri="{FF2B5EF4-FFF2-40B4-BE49-F238E27FC236}">
                <a16:creationId xmlns:a16="http://schemas.microsoft.com/office/drawing/2014/main" id="{1FE9AFB6-1C49-2BC2-9E49-D2A5CCDEAA38}"/>
              </a:ext>
            </a:extLst>
          </p:cNvPr>
          <p:cNvGraphicFramePr>
            <a:graphicFrameLocks noGrp="1"/>
          </p:cNvGraphicFramePr>
          <p:nvPr>
            <p:ph idx="1"/>
            <p:extLst>
              <p:ext uri="{D42A27DB-BD31-4B8C-83A1-F6EECF244321}">
                <p14:modId xmlns:p14="http://schemas.microsoft.com/office/powerpoint/2010/main" val="2643869112"/>
              </p:ext>
            </p:extLst>
          </p:nvPr>
        </p:nvGraphicFramePr>
        <p:xfrm>
          <a:off x="658761" y="1671373"/>
          <a:ext cx="5120561" cy="49260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Oval 14">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7" name="Picture 6">
            <a:extLst>
              <a:ext uri="{FF2B5EF4-FFF2-40B4-BE49-F238E27FC236}">
                <a16:creationId xmlns:a16="http://schemas.microsoft.com/office/drawing/2014/main" id="{90D4F999-8393-CA2B-3594-3DD1E3E6B4CE}"/>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1778" r="28878" b="-1"/>
          <a:stretch>
            <a:fillRect/>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sp>
        <p:nvSpPr>
          <p:cNvPr id="17" name="Arc 16">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pic>
        <p:nvPicPr>
          <p:cNvPr id="5" name="Picture 4">
            <a:extLst>
              <a:ext uri="{FF2B5EF4-FFF2-40B4-BE49-F238E27FC236}">
                <a16:creationId xmlns:a16="http://schemas.microsoft.com/office/drawing/2014/main" id="{81F5953B-A689-EB63-BE22-459F9B231628}"/>
              </a:ext>
            </a:extLst>
          </p:cNvPr>
          <p:cNvPicPr>
            <a:picLocks noChangeAspect="1"/>
          </p:cNvPicPr>
          <p:nvPr/>
        </p:nvPicPr>
        <p:blipFill>
          <a:blip r:embed="rId10">
            <a:extLst>
              <a:ext uri="{28A0092B-C50C-407E-A947-70E740481C1C}">
                <a14:useLocalDpi xmlns:a14="http://schemas.microsoft.com/office/drawing/2010/main" val="0"/>
              </a:ext>
              <a:ext uri="{837473B0-CC2E-450A-ABE3-18F120FF3D39}">
                <a1611:picAttrSrcUrl xmlns:a1611="http://schemas.microsoft.com/office/drawing/2016/11/main" r:id="rId11"/>
              </a:ext>
            </a:extLst>
          </a:blip>
          <a:srcRect t="7842" r="-2" b="6688"/>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3495469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45A9F99-D9B1-4094-A2E2-B90AC1DB7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7FAF607-473A-4A43-A23D-BBFF5C4117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954A8-9F7D-90CD-E594-CE51717B1F50}"/>
              </a:ext>
            </a:extLst>
          </p:cNvPr>
          <p:cNvSpPr>
            <a:spLocks noGrp="1"/>
          </p:cNvSpPr>
          <p:nvPr>
            <p:ph type="title"/>
          </p:nvPr>
        </p:nvSpPr>
        <p:spPr>
          <a:xfrm>
            <a:off x="6090574" y="150725"/>
            <a:ext cx="4977976" cy="2100355"/>
          </a:xfrm>
        </p:spPr>
        <p:txBody>
          <a:bodyPr>
            <a:normAutofit/>
          </a:bodyPr>
          <a:lstStyle/>
          <a:p>
            <a:r>
              <a:rPr lang="en-GB" sz="3600" b="1" u="sng">
                <a:solidFill>
                  <a:schemeClr val="tx2"/>
                </a:solidFill>
              </a:rPr>
              <a:t>Types of Information Systems:</a:t>
            </a:r>
            <a:br>
              <a:rPr lang="en-GB" sz="3600" b="1" u="sng">
                <a:solidFill>
                  <a:schemeClr val="tx2"/>
                </a:solidFill>
              </a:rPr>
            </a:br>
            <a:endParaRPr lang="en-GB" sz="3600" b="1" u="sng">
              <a:solidFill>
                <a:schemeClr val="tx2"/>
              </a:solidFill>
            </a:endParaRPr>
          </a:p>
        </p:txBody>
      </p:sp>
      <p:pic>
        <p:nvPicPr>
          <p:cNvPr id="7" name="Graphic 6" descr="Hierarchy">
            <a:extLst>
              <a:ext uri="{FF2B5EF4-FFF2-40B4-BE49-F238E27FC236}">
                <a16:creationId xmlns:a16="http://schemas.microsoft.com/office/drawing/2014/main" id="{1EE1A5B5-516F-4209-53F2-0E5083E13A07}"/>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686951" y="1793846"/>
            <a:ext cx="3620021" cy="3620021"/>
          </a:xfrm>
          <a:prstGeom prst="rect">
            <a:avLst/>
          </a:prstGeom>
        </p:spPr>
      </p:pic>
      <p:sp>
        <p:nvSpPr>
          <p:cNvPr id="3" name="Content Placeholder 2">
            <a:extLst>
              <a:ext uri="{FF2B5EF4-FFF2-40B4-BE49-F238E27FC236}">
                <a16:creationId xmlns:a16="http://schemas.microsoft.com/office/drawing/2014/main" id="{9D313C4F-C3DF-07C0-5936-79E2F0695B7A}"/>
              </a:ext>
            </a:extLst>
          </p:cNvPr>
          <p:cNvSpPr>
            <a:spLocks noGrp="1"/>
          </p:cNvSpPr>
          <p:nvPr>
            <p:ph idx="1"/>
          </p:nvPr>
        </p:nvSpPr>
        <p:spPr>
          <a:xfrm>
            <a:off x="6090574" y="2566218"/>
            <a:ext cx="4977578" cy="3494753"/>
          </a:xfrm>
        </p:spPr>
        <p:txBody>
          <a:bodyPr anchor="ctr">
            <a:normAutofit fontScale="25000" lnSpcReduction="20000"/>
          </a:bodyPr>
          <a:lstStyle/>
          <a:p>
            <a:pPr marL="0" indent="0">
              <a:buNone/>
            </a:pPr>
            <a:endParaRPr lang="en-GB" sz="1800">
              <a:solidFill>
                <a:schemeClr val="tx2"/>
              </a:solidFill>
            </a:endParaRPr>
          </a:p>
          <a:p>
            <a:pPr marL="0" indent="0">
              <a:buNone/>
            </a:pPr>
            <a:endParaRPr lang="en-GB" sz="2900">
              <a:solidFill>
                <a:schemeClr val="tx2"/>
              </a:solidFill>
            </a:endParaRPr>
          </a:p>
          <a:p>
            <a:pPr marL="0" indent="0">
              <a:buNone/>
            </a:pPr>
            <a:r>
              <a:rPr lang="en-GB" sz="6400">
                <a:solidFill>
                  <a:schemeClr val="tx2"/>
                </a:solidFill>
              </a:rPr>
              <a:t>Information systems are vital within the business as they are used as integrated components for communication when, collecting, storing and  processing data information.</a:t>
            </a:r>
          </a:p>
          <a:p>
            <a:pPr marL="0" indent="0">
              <a:buNone/>
            </a:pPr>
            <a:r>
              <a:rPr lang="en-GB" sz="6400">
                <a:solidFill>
                  <a:schemeClr val="tx2"/>
                </a:solidFill>
              </a:rPr>
              <a:t>They all distribute information to support decision making and organisational control (Laudon and Laudon 2022)</a:t>
            </a:r>
          </a:p>
          <a:p>
            <a:pPr marL="0" indent="0">
              <a:buNone/>
            </a:pPr>
            <a:endParaRPr lang="en-GB" sz="6400">
              <a:solidFill>
                <a:schemeClr val="tx2"/>
              </a:solidFill>
            </a:endParaRPr>
          </a:p>
          <a:p>
            <a:pPr marL="0" indent="0">
              <a:buNone/>
            </a:pPr>
            <a:r>
              <a:rPr lang="en-GB" sz="6400">
                <a:solidFill>
                  <a:schemeClr val="tx2"/>
                </a:solidFill>
              </a:rPr>
              <a:t>Management information (MIS):- looks at how data is managed.</a:t>
            </a:r>
          </a:p>
          <a:p>
            <a:pPr marL="0" indent="0">
              <a:buNone/>
            </a:pPr>
            <a:r>
              <a:rPr lang="en-GB" sz="6400">
                <a:solidFill>
                  <a:schemeClr val="tx2"/>
                </a:solidFill>
              </a:rPr>
              <a:t>Customer Relation Management( CRM):- Involves customer data and interaction.</a:t>
            </a:r>
          </a:p>
          <a:p>
            <a:pPr marL="0" indent="0">
              <a:buNone/>
            </a:pPr>
            <a:r>
              <a:rPr lang="en-GB" sz="6400">
                <a:solidFill>
                  <a:schemeClr val="tx2"/>
                </a:solidFill>
              </a:rPr>
              <a:t>Transaction processing (TPS):-  handles daily routine transactions.</a:t>
            </a:r>
          </a:p>
          <a:p>
            <a:pPr marL="0" indent="0">
              <a:buNone/>
            </a:pPr>
            <a:r>
              <a:rPr lang="en-GB" sz="6400">
                <a:solidFill>
                  <a:schemeClr val="tx2"/>
                </a:solidFill>
              </a:rPr>
              <a:t>Decision Support (DSS):- Supports decision making using analytical tools.</a:t>
            </a:r>
          </a:p>
          <a:p>
            <a:pPr marL="0" indent="0">
              <a:buNone/>
            </a:pPr>
            <a:r>
              <a:rPr lang="en-GB" sz="6400">
                <a:solidFill>
                  <a:schemeClr val="tx2"/>
                </a:solidFill>
              </a:rPr>
              <a:t>Executive support (ESS):- contributes to executive’s high-level insights.</a:t>
            </a:r>
          </a:p>
          <a:p>
            <a:pPr marL="0" indent="0">
              <a:buNone/>
            </a:pPr>
            <a:r>
              <a:rPr lang="en-GB" sz="6400">
                <a:solidFill>
                  <a:schemeClr val="tx2"/>
                </a:solidFill>
              </a:rPr>
              <a:t>Business Intelligence  (BI):-  For analytics and data- driven tools.</a:t>
            </a:r>
          </a:p>
          <a:p>
            <a:pPr marL="0" indent="0">
              <a:buNone/>
            </a:pPr>
            <a:endParaRPr lang="en-GB" sz="6400">
              <a:solidFill>
                <a:schemeClr val="tx2"/>
              </a:solidFill>
            </a:endParaRPr>
          </a:p>
          <a:p>
            <a:endParaRPr lang="en-GB" sz="6400">
              <a:solidFill>
                <a:schemeClr val="tx2"/>
              </a:solidFill>
            </a:endParaRPr>
          </a:p>
          <a:p>
            <a:endParaRPr lang="en-GB" sz="1800">
              <a:solidFill>
                <a:schemeClr val="tx2"/>
              </a:solidFill>
            </a:endParaRPr>
          </a:p>
        </p:txBody>
      </p:sp>
      <p:grpSp>
        <p:nvGrpSpPr>
          <p:cNvPr id="14" name="Group 13">
            <a:extLst>
              <a:ext uri="{FF2B5EF4-FFF2-40B4-BE49-F238E27FC236}">
                <a16:creationId xmlns:a16="http://schemas.microsoft.com/office/drawing/2014/main" id="{C5F6476F-D303-44D3-B30F-1BA348F0F64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2635" y="52996"/>
            <a:ext cx="5928607" cy="6805005"/>
            <a:chOff x="6095999" y="52996"/>
            <a:chExt cx="6093363" cy="6805005"/>
          </a:xfrm>
          <a:solidFill>
            <a:schemeClr val="accent5">
              <a:alpha val="10000"/>
            </a:schemeClr>
          </a:solidFill>
        </p:grpSpPr>
        <p:sp>
          <p:nvSpPr>
            <p:cNvPr id="15" name="Freeform: Shape 14">
              <a:extLst>
                <a:ext uri="{FF2B5EF4-FFF2-40B4-BE49-F238E27FC236}">
                  <a16:creationId xmlns:a16="http://schemas.microsoft.com/office/drawing/2014/main" id="{C972EB4B-0539-4430-9340-8117B9D7C3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1" y="52996"/>
              <a:ext cx="6093361" cy="6805003"/>
            </a:xfrm>
            <a:custGeom>
              <a:avLst/>
              <a:gdLst>
                <a:gd name="connsiteX0" fmla="*/ 3391253 w 5890489"/>
                <a:gd name="connsiteY0" fmla="*/ 0 h 6578438"/>
                <a:gd name="connsiteX1" fmla="*/ 3434974 w 5890489"/>
                <a:gd name="connsiteY1" fmla="*/ 646 h 6578438"/>
                <a:gd name="connsiteX2" fmla="*/ 3522419 w 5890489"/>
                <a:gd name="connsiteY2" fmla="*/ 2712 h 6578438"/>
                <a:gd name="connsiteX3" fmla="*/ 3610261 w 5890489"/>
                <a:gd name="connsiteY3" fmla="*/ 6458 h 6578438"/>
                <a:gd name="connsiteX4" fmla="*/ 3786872 w 5890489"/>
                <a:gd name="connsiteY4" fmla="*/ 20667 h 6578438"/>
                <a:gd name="connsiteX5" fmla="*/ 3962291 w 5890489"/>
                <a:gd name="connsiteY5" fmla="*/ 43530 h 6578438"/>
                <a:gd name="connsiteX6" fmla="*/ 4135855 w 5890489"/>
                <a:gd name="connsiteY6" fmla="*/ 75176 h 6578438"/>
                <a:gd name="connsiteX7" fmla="*/ 4307299 w 5890489"/>
                <a:gd name="connsiteY7" fmla="*/ 114315 h 6578438"/>
                <a:gd name="connsiteX8" fmla="*/ 4476358 w 5890489"/>
                <a:gd name="connsiteY8" fmla="*/ 160816 h 6578438"/>
                <a:gd name="connsiteX9" fmla="*/ 4559829 w 5890489"/>
                <a:gd name="connsiteY9" fmla="*/ 186779 h 6578438"/>
                <a:gd name="connsiteX10" fmla="*/ 4642901 w 5890489"/>
                <a:gd name="connsiteY10" fmla="*/ 213648 h 6578438"/>
                <a:gd name="connsiteX11" fmla="*/ 5280847 w 5890489"/>
                <a:gd name="connsiteY11" fmla="*/ 485936 h 6578438"/>
                <a:gd name="connsiteX12" fmla="*/ 5865400 w 5890489"/>
                <a:gd name="connsiteY12" fmla="*/ 851099 h 6578438"/>
                <a:gd name="connsiteX13" fmla="*/ 5890489 w 5890489"/>
                <a:gd name="connsiteY13" fmla="*/ 870950 h 6578438"/>
                <a:gd name="connsiteX14" fmla="*/ 5890489 w 5890489"/>
                <a:gd name="connsiteY14" fmla="*/ 1321814 h 6578438"/>
                <a:gd name="connsiteX15" fmla="*/ 5887395 w 5890489"/>
                <a:gd name="connsiteY15" fmla="*/ 1318952 h 6578438"/>
                <a:gd name="connsiteX16" fmla="*/ 5830291 w 5890489"/>
                <a:gd name="connsiteY16" fmla="*/ 1265992 h 6578438"/>
                <a:gd name="connsiteX17" fmla="*/ 5815981 w 5890489"/>
                <a:gd name="connsiteY17" fmla="*/ 1252687 h 6578438"/>
                <a:gd name="connsiteX18" fmla="*/ 5801142 w 5890489"/>
                <a:gd name="connsiteY18" fmla="*/ 1240158 h 6578438"/>
                <a:gd name="connsiteX19" fmla="*/ 5771464 w 5890489"/>
                <a:gd name="connsiteY19" fmla="*/ 1214969 h 6578438"/>
                <a:gd name="connsiteX20" fmla="*/ 5651030 w 5890489"/>
                <a:gd name="connsiteY20" fmla="*/ 1115767 h 6578438"/>
                <a:gd name="connsiteX21" fmla="*/ 5123183 w 5890489"/>
                <a:gd name="connsiteY21" fmla="*/ 780443 h 6578438"/>
                <a:gd name="connsiteX22" fmla="*/ 4533860 w 5890489"/>
                <a:gd name="connsiteY22" fmla="*/ 567701 h 6578438"/>
                <a:gd name="connsiteX23" fmla="*/ 4457281 w 5890489"/>
                <a:gd name="connsiteY23" fmla="*/ 550780 h 6578438"/>
                <a:gd name="connsiteX24" fmla="*/ 4380568 w 5890489"/>
                <a:gd name="connsiteY24" fmla="*/ 535279 h 6578438"/>
                <a:gd name="connsiteX25" fmla="*/ 4303325 w 5890489"/>
                <a:gd name="connsiteY25" fmla="*/ 522879 h 6578438"/>
                <a:gd name="connsiteX26" fmla="*/ 4264769 w 5890489"/>
                <a:gd name="connsiteY26" fmla="*/ 516679 h 6578438"/>
                <a:gd name="connsiteX27" fmla="*/ 4226082 w 5890489"/>
                <a:gd name="connsiteY27" fmla="*/ 511253 h 6578438"/>
                <a:gd name="connsiteX28" fmla="*/ 4070934 w 5890489"/>
                <a:gd name="connsiteY28" fmla="*/ 494848 h 6578438"/>
                <a:gd name="connsiteX29" fmla="*/ 3915521 w 5890489"/>
                <a:gd name="connsiteY29" fmla="*/ 486065 h 6578438"/>
                <a:gd name="connsiteX30" fmla="*/ 3760241 w 5890489"/>
                <a:gd name="connsiteY30" fmla="*/ 484257 h 6578438"/>
                <a:gd name="connsiteX31" fmla="*/ 3682734 w 5890489"/>
                <a:gd name="connsiteY31" fmla="*/ 486581 h 6578438"/>
                <a:gd name="connsiteX32" fmla="*/ 3605491 w 5890489"/>
                <a:gd name="connsiteY32" fmla="*/ 488907 h 6578438"/>
                <a:gd name="connsiteX33" fmla="*/ 3527454 w 5890489"/>
                <a:gd name="connsiteY33" fmla="*/ 493169 h 6578438"/>
                <a:gd name="connsiteX34" fmla="*/ 3449151 w 5890489"/>
                <a:gd name="connsiteY34" fmla="*/ 498336 h 6578438"/>
                <a:gd name="connsiteX35" fmla="*/ 3410067 w 5890489"/>
                <a:gd name="connsiteY35" fmla="*/ 500532 h 6578438"/>
                <a:gd name="connsiteX36" fmla="*/ 3371246 w 5890489"/>
                <a:gd name="connsiteY36" fmla="*/ 504279 h 6578438"/>
                <a:gd name="connsiteX37" fmla="*/ 3293739 w 5890489"/>
                <a:gd name="connsiteY37" fmla="*/ 511512 h 6578438"/>
                <a:gd name="connsiteX38" fmla="*/ 2689445 w 5890489"/>
                <a:gd name="connsiteY38" fmla="*/ 610198 h 6578438"/>
                <a:gd name="connsiteX39" fmla="*/ 2117875 w 5890489"/>
                <a:gd name="connsiteY39" fmla="*/ 800335 h 6578438"/>
                <a:gd name="connsiteX40" fmla="*/ 1981276 w 5890489"/>
                <a:gd name="connsiteY40" fmla="*/ 865566 h 6578438"/>
                <a:gd name="connsiteX41" fmla="*/ 1847991 w 5890489"/>
                <a:gd name="connsiteY41" fmla="*/ 938676 h 6578438"/>
                <a:gd name="connsiteX42" fmla="*/ 1783069 w 5890489"/>
                <a:gd name="connsiteY42" fmla="*/ 978718 h 6578438"/>
                <a:gd name="connsiteX43" fmla="*/ 1750609 w 5890489"/>
                <a:gd name="connsiteY43" fmla="*/ 998869 h 6578438"/>
                <a:gd name="connsiteX44" fmla="*/ 1734312 w 5890489"/>
                <a:gd name="connsiteY44" fmla="*/ 1008945 h 6578438"/>
                <a:gd name="connsiteX45" fmla="*/ 1718547 w 5890489"/>
                <a:gd name="connsiteY45" fmla="*/ 1019924 h 6578438"/>
                <a:gd name="connsiteX46" fmla="*/ 1655481 w 5890489"/>
                <a:gd name="connsiteY46" fmla="*/ 1063582 h 6578438"/>
                <a:gd name="connsiteX47" fmla="*/ 1593077 w 5890489"/>
                <a:gd name="connsiteY47" fmla="*/ 1108664 h 6578438"/>
                <a:gd name="connsiteX48" fmla="*/ 1532263 w 5890489"/>
                <a:gd name="connsiteY48" fmla="*/ 1156197 h 6578438"/>
                <a:gd name="connsiteX49" fmla="*/ 1472509 w 5890489"/>
                <a:gd name="connsiteY49" fmla="*/ 1205152 h 6578438"/>
                <a:gd name="connsiteX50" fmla="*/ 1414212 w 5890489"/>
                <a:gd name="connsiteY50" fmla="*/ 1256175 h 6578438"/>
                <a:gd name="connsiteX51" fmla="*/ 1357242 w 5890489"/>
                <a:gd name="connsiteY51" fmla="*/ 1308359 h 6578438"/>
                <a:gd name="connsiteX52" fmla="*/ 1153072 w 5890489"/>
                <a:gd name="connsiteY52" fmla="*/ 1529498 h 6578438"/>
                <a:gd name="connsiteX53" fmla="*/ 1002694 w 5890489"/>
                <a:gd name="connsiteY53" fmla="*/ 1770658 h 6578438"/>
                <a:gd name="connsiteX54" fmla="*/ 974076 w 5890489"/>
                <a:gd name="connsiteY54" fmla="*/ 1835371 h 6578438"/>
                <a:gd name="connsiteX55" fmla="*/ 949564 w 5890489"/>
                <a:gd name="connsiteY55" fmla="*/ 1903573 h 6578438"/>
                <a:gd name="connsiteX56" fmla="*/ 927173 w 5890489"/>
                <a:gd name="connsiteY56" fmla="*/ 1974229 h 6578438"/>
                <a:gd name="connsiteX57" fmla="*/ 906107 w 5890489"/>
                <a:gd name="connsiteY57" fmla="*/ 2046952 h 6578438"/>
                <a:gd name="connsiteX58" fmla="*/ 751092 w 5890489"/>
                <a:gd name="connsiteY58" fmla="*/ 2676266 h 6578438"/>
                <a:gd name="connsiteX59" fmla="*/ 547189 w 5890489"/>
                <a:gd name="connsiteY59" fmla="*/ 3308422 h 6578438"/>
                <a:gd name="connsiteX60" fmla="*/ 441195 w 5890489"/>
                <a:gd name="connsiteY60" fmla="*/ 3866306 h 6578438"/>
                <a:gd name="connsiteX61" fmla="*/ 527182 w 5890489"/>
                <a:gd name="connsiteY61" fmla="*/ 4439174 h 6578438"/>
                <a:gd name="connsiteX62" fmla="*/ 775073 w 5890489"/>
                <a:gd name="connsiteY62" fmla="*/ 4987240 h 6578438"/>
                <a:gd name="connsiteX63" fmla="*/ 943206 w 5890489"/>
                <a:gd name="connsiteY63" fmla="*/ 5244933 h 6578438"/>
                <a:gd name="connsiteX64" fmla="*/ 1133728 w 5890489"/>
                <a:gd name="connsiteY64" fmla="*/ 5490356 h 6578438"/>
                <a:gd name="connsiteX65" fmla="*/ 1359626 w 5890489"/>
                <a:gd name="connsiteY65" fmla="*/ 5709815 h 6578438"/>
                <a:gd name="connsiteX66" fmla="*/ 1481254 w 5890489"/>
                <a:gd name="connsiteY66" fmla="*/ 5809146 h 6578438"/>
                <a:gd name="connsiteX67" fmla="*/ 1543260 w 5890489"/>
                <a:gd name="connsiteY67" fmla="*/ 5856940 h 6578438"/>
                <a:gd name="connsiteX68" fmla="*/ 1607518 w 5890489"/>
                <a:gd name="connsiteY68" fmla="*/ 5901374 h 6578438"/>
                <a:gd name="connsiteX69" fmla="*/ 2145566 w 5890489"/>
                <a:gd name="connsiteY69" fmla="*/ 6193814 h 6578438"/>
                <a:gd name="connsiteX70" fmla="*/ 2214991 w 5890489"/>
                <a:gd name="connsiteY70" fmla="*/ 6221844 h 6578438"/>
                <a:gd name="connsiteX71" fmla="*/ 2249307 w 5890489"/>
                <a:gd name="connsiteY71" fmla="*/ 6236182 h 6578438"/>
                <a:gd name="connsiteX72" fmla="*/ 2284285 w 5890489"/>
                <a:gd name="connsiteY72" fmla="*/ 6248711 h 6578438"/>
                <a:gd name="connsiteX73" fmla="*/ 2354241 w 5890489"/>
                <a:gd name="connsiteY73" fmla="*/ 6273124 h 6578438"/>
                <a:gd name="connsiteX74" fmla="*/ 2371597 w 5890489"/>
                <a:gd name="connsiteY74" fmla="*/ 6279324 h 6578438"/>
                <a:gd name="connsiteX75" fmla="*/ 2387894 w 5890489"/>
                <a:gd name="connsiteY75" fmla="*/ 6287719 h 6578438"/>
                <a:gd name="connsiteX76" fmla="*/ 2421414 w 5890489"/>
                <a:gd name="connsiteY76" fmla="*/ 6302186 h 6578438"/>
                <a:gd name="connsiteX77" fmla="*/ 2489117 w 5890489"/>
                <a:gd name="connsiteY77" fmla="*/ 6329441 h 6578438"/>
                <a:gd name="connsiteX78" fmla="*/ 2522902 w 5890489"/>
                <a:gd name="connsiteY78" fmla="*/ 6343134 h 6578438"/>
                <a:gd name="connsiteX79" fmla="*/ 2556953 w 5890489"/>
                <a:gd name="connsiteY79" fmla="*/ 6356051 h 6578438"/>
                <a:gd name="connsiteX80" fmla="*/ 2695009 w 5890489"/>
                <a:gd name="connsiteY80" fmla="*/ 6401905 h 6578438"/>
                <a:gd name="connsiteX81" fmla="*/ 3268035 w 5890489"/>
                <a:gd name="connsiteY81" fmla="*/ 6501238 h 6578438"/>
                <a:gd name="connsiteX82" fmla="*/ 3341038 w 5890489"/>
                <a:gd name="connsiteY82" fmla="*/ 6506145 h 6578438"/>
                <a:gd name="connsiteX83" fmla="*/ 3414703 w 5890489"/>
                <a:gd name="connsiteY83" fmla="*/ 6507050 h 6578438"/>
                <a:gd name="connsiteX84" fmla="*/ 3488237 w 5890489"/>
                <a:gd name="connsiteY84" fmla="*/ 6508212 h 6578438"/>
                <a:gd name="connsiteX85" fmla="*/ 3524142 w 5890489"/>
                <a:gd name="connsiteY85" fmla="*/ 6507955 h 6578438"/>
                <a:gd name="connsiteX86" fmla="*/ 3559252 w 5890489"/>
                <a:gd name="connsiteY86" fmla="*/ 6506921 h 6578438"/>
                <a:gd name="connsiteX87" fmla="*/ 3629207 w 5890489"/>
                <a:gd name="connsiteY87" fmla="*/ 6503045 h 6578438"/>
                <a:gd name="connsiteX88" fmla="*/ 3698633 w 5890489"/>
                <a:gd name="connsiteY88" fmla="*/ 6496845 h 6578438"/>
                <a:gd name="connsiteX89" fmla="*/ 3733213 w 5890489"/>
                <a:gd name="connsiteY89" fmla="*/ 6493357 h 6578438"/>
                <a:gd name="connsiteX90" fmla="*/ 3767529 w 5890489"/>
                <a:gd name="connsiteY90" fmla="*/ 6488707 h 6578438"/>
                <a:gd name="connsiteX91" fmla="*/ 3801845 w 5890489"/>
                <a:gd name="connsiteY91" fmla="*/ 6484057 h 6578438"/>
                <a:gd name="connsiteX92" fmla="*/ 3835895 w 5890489"/>
                <a:gd name="connsiteY92" fmla="*/ 6478116 h 6578438"/>
                <a:gd name="connsiteX93" fmla="*/ 4364801 w 5890489"/>
                <a:gd name="connsiteY93" fmla="*/ 6308517 h 6578438"/>
                <a:gd name="connsiteX94" fmla="*/ 4861379 w 5890489"/>
                <a:gd name="connsiteY94" fmla="*/ 6000576 h 6578438"/>
                <a:gd name="connsiteX95" fmla="*/ 5341263 w 5890489"/>
                <a:gd name="connsiteY95" fmla="*/ 5605834 h 6578438"/>
                <a:gd name="connsiteX96" fmla="*/ 5587301 w 5890489"/>
                <a:gd name="connsiteY96" fmla="*/ 5390379 h 6578438"/>
                <a:gd name="connsiteX97" fmla="*/ 5849105 w 5890489"/>
                <a:gd name="connsiteY97" fmla="*/ 5176344 h 6578438"/>
                <a:gd name="connsiteX98" fmla="*/ 5890489 w 5890489"/>
                <a:gd name="connsiteY98" fmla="*/ 5145260 h 6578438"/>
                <a:gd name="connsiteX99" fmla="*/ 5890489 w 5890489"/>
                <a:gd name="connsiteY99" fmla="*/ 5995323 h 6578438"/>
                <a:gd name="connsiteX100" fmla="*/ 5811477 w 5890489"/>
                <a:gd name="connsiteY100" fmla="*/ 6077819 h 6578438"/>
                <a:gd name="connsiteX101" fmla="*/ 5301384 w 5890489"/>
                <a:gd name="connsiteY101" fmla="*/ 6542958 h 6578438"/>
                <a:gd name="connsiteX102" fmla="*/ 5252008 w 5890489"/>
                <a:gd name="connsiteY102" fmla="*/ 6578438 h 6578438"/>
                <a:gd name="connsiteX103" fmla="*/ 1653730 w 5890489"/>
                <a:gd name="connsiteY103" fmla="*/ 6578438 h 6578438"/>
                <a:gd name="connsiteX104" fmla="*/ 1549768 w 5890489"/>
                <a:gd name="connsiteY104" fmla="*/ 6488821 h 6578438"/>
                <a:gd name="connsiteX105" fmla="*/ 1298282 w 5890489"/>
                <a:gd name="connsiteY105" fmla="*/ 6243932 h 6578438"/>
                <a:gd name="connsiteX106" fmla="*/ 1237999 w 5890489"/>
                <a:gd name="connsiteY106" fmla="*/ 6181671 h 6578438"/>
                <a:gd name="connsiteX107" fmla="*/ 1179967 w 5890489"/>
                <a:gd name="connsiteY107" fmla="*/ 6117862 h 6578438"/>
                <a:gd name="connsiteX108" fmla="*/ 1121936 w 5890489"/>
                <a:gd name="connsiteY108" fmla="*/ 6054569 h 6578438"/>
                <a:gd name="connsiteX109" fmla="*/ 1065628 w 5890489"/>
                <a:gd name="connsiteY109" fmla="*/ 5990243 h 6578438"/>
                <a:gd name="connsiteX110" fmla="*/ 954335 w 5890489"/>
                <a:gd name="connsiteY110" fmla="*/ 5861460 h 6578438"/>
                <a:gd name="connsiteX111" fmla="*/ 898953 w 5890489"/>
                <a:gd name="connsiteY111" fmla="*/ 5797393 h 6578438"/>
                <a:gd name="connsiteX112" fmla="*/ 842908 w 5890489"/>
                <a:gd name="connsiteY112" fmla="*/ 5733582 h 6578438"/>
                <a:gd name="connsiteX113" fmla="*/ 622442 w 5890489"/>
                <a:gd name="connsiteY113" fmla="*/ 5471884 h 6578438"/>
                <a:gd name="connsiteX114" fmla="*/ 425559 w 5890489"/>
                <a:gd name="connsiteY114" fmla="*/ 5190036 h 6578438"/>
                <a:gd name="connsiteX115" fmla="*/ 123877 w 5890489"/>
                <a:gd name="connsiteY115" fmla="*/ 4564210 h 6578438"/>
                <a:gd name="connsiteX116" fmla="*/ 130 w 5890489"/>
                <a:gd name="connsiteY116" fmla="*/ 3865530 h 6578438"/>
                <a:gd name="connsiteX117" fmla="*/ 30602 w 5890489"/>
                <a:gd name="connsiteY117" fmla="*/ 3505793 h 6578438"/>
                <a:gd name="connsiteX118" fmla="*/ 126924 w 5890489"/>
                <a:gd name="connsiteY118" fmla="*/ 3157164 h 6578438"/>
                <a:gd name="connsiteX119" fmla="*/ 334803 w 5890489"/>
                <a:gd name="connsiteY119" fmla="*/ 2560530 h 6578438"/>
                <a:gd name="connsiteX120" fmla="*/ 381176 w 5890489"/>
                <a:gd name="connsiteY120" fmla="*/ 2409144 h 6578438"/>
                <a:gd name="connsiteX121" fmla="*/ 425825 w 5890489"/>
                <a:gd name="connsiteY121" fmla="*/ 2255819 h 6578438"/>
                <a:gd name="connsiteX122" fmla="*/ 470210 w 5890489"/>
                <a:gd name="connsiteY122" fmla="*/ 2099523 h 6578438"/>
                <a:gd name="connsiteX123" fmla="*/ 492998 w 5890489"/>
                <a:gd name="connsiteY123" fmla="*/ 2020213 h 6578438"/>
                <a:gd name="connsiteX124" fmla="*/ 517509 w 5890489"/>
                <a:gd name="connsiteY124" fmla="*/ 1939224 h 6578438"/>
                <a:gd name="connsiteX125" fmla="*/ 544007 w 5890489"/>
                <a:gd name="connsiteY125" fmla="*/ 1857201 h 6578438"/>
                <a:gd name="connsiteX126" fmla="*/ 573288 w 5890489"/>
                <a:gd name="connsiteY126" fmla="*/ 1774274 h 6578438"/>
                <a:gd name="connsiteX127" fmla="*/ 606146 w 5890489"/>
                <a:gd name="connsiteY127" fmla="*/ 1690832 h 6578438"/>
                <a:gd name="connsiteX128" fmla="*/ 644569 w 5890489"/>
                <a:gd name="connsiteY128" fmla="*/ 1607775 h 6578438"/>
                <a:gd name="connsiteX129" fmla="*/ 837874 w 5890489"/>
                <a:gd name="connsiteY129" fmla="*/ 1297638 h 6578438"/>
                <a:gd name="connsiteX130" fmla="*/ 1069602 w 5890489"/>
                <a:gd name="connsiteY130" fmla="*/ 1032194 h 6578438"/>
                <a:gd name="connsiteX131" fmla="*/ 1130548 w 5890489"/>
                <a:gd name="connsiteY131" fmla="*/ 970839 h 6578438"/>
                <a:gd name="connsiteX132" fmla="*/ 1192024 w 5890489"/>
                <a:gd name="connsiteY132" fmla="*/ 910129 h 6578438"/>
                <a:gd name="connsiteX133" fmla="*/ 1255356 w 5890489"/>
                <a:gd name="connsiteY133" fmla="*/ 850841 h 6578438"/>
                <a:gd name="connsiteX134" fmla="*/ 1319614 w 5890489"/>
                <a:gd name="connsiteY134" fmla="*/ 792068 h 6578438"/>
                <a:gd name="connsiteX135" fmla="*/ 1385728 w 5890489"/>
                <a:gd name="connsiteY135" fmla="*/ 734975 h 6578438"/>
                <a:gd name="connsiteX136" fmla="*/ 1452768 w 5890489"/>
                <a:gd name="connsiteY136" fmla="*/ 678528 h 6578438"/>
                <a:gd name="connsiteX137" fmla="*/ 1469594 w 5890489"/>
                <a:gd name="connsiteY137" fmla="*/ 664449 h 6578438"/>
                <a:gd name="connsiteX138" fmla="*/ 1487083 w 5890489"/>
                <a:gd name="connsiteY138" fmla="*/ 651015 h 6578438"/>
                <a:gd name="connsiteX139" fmla="*/ 1522193 w 5890489"/>
                <a:gd name="connsiteY139" fmla="*/ 624277 h 6578438"/>
                <a:gd name="connsiteX140" fmla="*/ 1592415 w 5890489"/>
                <a:gd name="connsiteY140" fmla="*/ 570671 h 6578438"/>
                <a:gd name="connsiteX141" fmla="*/ 1738287 w 5890489"/>
                <a:gd name="connsiteY141" fmla="*/ 469402 h 6578438"/>
                <a:gd name="connsiteX142" fmla="*/ 1890918 w 5890489"/>
                <a:gd name="connsiteY142" fmla="*/ 376530 h 6578438"/>
                <a:gd name="connsiteX143" fmla="*/ 2555363 w 5890489"/>
                <a:gd name="connsiteY143" fmla="*/ 105274 h 6578438"/>
                <a:gd name="connsiteX144" fmla="*/ 3259291 w 5890489"/>
                <a:gd name="connsiteY144" fmla="*/ 3229 h 6578438"/>
                <a:gd name="connsiteX145" fmla="*/ 3347265 w 5890489"/>
                <a:gd name="connsiteY145" fmla="*/ 903 h 6578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Lst>
              <a:rect l="l" t="t" r="r" b="b"/>
              <a:pathLst>
                <a:path w="5890489" h="6578438">
                  <a:moveTo>
                    <a:pt x="3391253" y="0"/>
                  </a:moveTo>
                  <a:lnTo>
                    <a:pt x="3434974" y="646"/>
                  </a:lnTo>
                  <a:lnTo>
                    <a:pt x="3522419" y="2712"/>
                  </a:lnTo>
                  <a:cubicBezTo>
                    <a:pt x="3551567" y="3488"/>
                    <a:pt x="3580451" y="3746"/>
                    <a:pt x="3610261" y="6458"/>
                  </a:cubicBezTo>
                  <a:cubicBezTo>
                    <a:pt x="3669353" y="10850"/>
                    <a:pt x="3728179" y="14337"/>
                    <a:pt x="3786872" y="20667"/>
                  </a:cubicBezTo>
                  <a:lnTo>
                    <a:pt x="3962291" y="43530"/>
                  </a:lnTo>
                  <a:lnTo>
                    <a:pt x="4135855" y="75176"/>
                  </a:lnTo>
                  <a:cubicBezTo>
                    <a:pt x="4193224" y="87836"/>
                    <a:pt x="4250328" y="101398"/>
                    <a:pt x="4307299" y="114315"/>
                  </a:cubicBezTo>
                  <a:cubicBezTo>
                    <a:pt x="4364139" y="128394"/>
                    <a:pt x="4420050" y="145575"/>
                    <a:pt x="4476358" y="160816"/>
                  </a:cubicBezTo>
                  <a:cubicBezTo>
                    <a:pt x="4504580" y="167921"/>
                    <a:pt x="4532138" y="177995"/>
                    <a:pt x="4559829" y="186779"/>
                  </a:cubicBezTo>
                  <a:lnTo>
                    <a:pt x="4642901" y="213648"/>
                  </a:lnTo>
                  <a:cubicBezTo>
                    <a:pt x="4863234" y="288307"/>
                    <a:pt x="5076414" y="379371"/>
                    <a:pt x="5280847" y="485936"/>
                  </a:cubicBezTo>
                  <a:cubicBezTo>
                    <a:pt x="5485018" y="592631"/>
                    <a:pt x="5681768" y="713145"/>
                    <a:pt x="5865400" y="851099"/>
                  </a:cubicBezTo>
                  <a:lnTo>
                    <a:pt x="5890489" y="870950"/>
                  </a:lnTo>
                  <a:lnTo>
                    <a:pt x="5890489" y="1321814"/>
                  </a:lnTo>
                  <a:lnTo>
                    <a:pt x="5887395" y="1318952"/>
                  </a:lnTo>
                  <a:lnTo>
                    <a:pt x="5830291" y="1265992"/>
                  </a:lnTo>
                  <a:lnTo>
                    <a:pt x="5815981" y="1252687"/>
                  </a:lnTo>
                  <a:lnTo>
                    <a:pt x="5801142" y="1240158"/>
                  </a:lnTo>
                  <a:lnTo>
                    <a:pt x="5771464" y="1214969"/>
                  </a:lnTo>
                  <a:cubicBezTo>
                    <a:pt x="5731849" y="1181385"/>
                    <a:pt x="5692897" y="1146896"/>
                    <a:pt x="5651030" y="1115767"/>
                  </a:cubicBezTo>
                  <a:cubicBezTo>
                    <a:pt x="5487534" y="986985"/>
                    <a:pt x="5311321" y="872542"/>
                    <a:pt x="5123183" y="780443"/>
                  </a:cubicBezTo>
                  <a:cubicBezTo>
                    <a:pt x="4935309" y="688087"/>
                    <a:pt x="4737102" y="616398"/>
                    <a:pt x="4533860" y="567701"/>
                  </a:cubicBezTo>
                  <a:lnTo>
                    <a:pt x="4457281" y="550780"/>
                  </a:lnTo>
                  <a:cubicBezTo>
                    <a:pt x="4431709" y="545484"/>
                    <a:pt x="4406536" y="538896"/>
                    <a:pt x="4380568" y="535279"/>
                  </a:cubicBezTo>
                  <a:lnTo>
                    <a:pt x="4303325" y="522879"/>
                  </a:lnTo>
                  <a:lnTo>
                    <a:pt x="4264769" y="516679"/>
                  </a:lnTo>
                  <a:cubicBezTo>
                    <a:pt x="4251918" y="514612"/>
                    <a:pt x="4239067" y="512415"/>
                    <a:pt x="4226082" y="511253"/>
                  </a:cubicBezTo>
                  <a:cubicBezTo>
                    <a:pt x="4174145" y="505829"/>
                    <a:pt x="4122606" y="499498"/>
                    <a:pt x="4070934" y="494848"/>
                  </a:cubicBezTo>
                  <a:lnTo>
                    <a:pt x="3915521" y="486065"/>
                  </a:lnTo>
                  <a:lnTo>
                    <a:pt x="3760241" y="484257"/>
                  </a:lnTo>
                  <a:cubicBezTo>
                    <a:pt x="3734405" y="483869"/>
                    <a:pt x="3708571" y="485936"/>
                    <a:pt x="3682734" y="486581"/>
                  </a:cubicBezTo>
                  <a:lnTo>
                    <a:pt x="3605491" y="488907"/>
                  </a:lnTo>
                  <a:cubicBezTo>
                    <a:pt x="3579921" y="489165"/>
                    <a:pt x="3553555" y="491490"/>
                    <a:pt x="3527454" y="493169"/>
                  </a:cubicBezTo>
                  <a:lnTo>
                    <a:pt x="3449151" y="498336"/>
                  </a:lnTo>
                  <a:lnTo>
                    <a:pt x="3410067" y="500532"/>
                  </a:lnTo>
                  <a:lnTo>
                    <a:pt x="3371246" y="504279"/>
                  </a:lnTo>
                  <a:cubicBezTo>
                    <a:pt x="3345410" y="506862"/>
                    <a:pt x="3319575" y="509315"/>
                    <a:pt x="3293739" y="511512"/>
                  </a:cubicBezTo>
                  <a:cubicBezTo>
                    <a:pt x="3087450" y="531662"/>
                    <a:pt x="2885531" y="563180"/>
                    <a:pt x="2689445" y="610198"/>
                  </a:cubicBezTo>
                  <a:cubicBezTo>
                    <a:pt x="2493357" y="657344"/>
                    <a:pt x="2302303" y="719088"/>
                    <a:pt x="2117875" y="800335"/>
                  </a:cubicBezTo>
                  <a:cubicBezTo>
                    <a:pt x="2072298" y="821648"/>
                    <a:pt x="2026854" y="843606"/>
                    <a:pt x="1981276" y="865566"/>
                  </a:cubicBezTo>
                  <a:cubicBezTo>
                    <a:pt x="1937025" y="889978"/>
                    <a:pt x="1891978" y="913229"/>
                    <a:pt x="1847991" y="938676"/>
                  </a:cubicBezTo>
                  <a:lnTo>
                    <a:pt x="1783069" y="978718"/>
                  </a:lnTo>
                  <a:lnTo>
                    <a:pt x="1750609" y="998869"/>
                  </a:lnTo>
                  <a:lnTo>
                    <a:pt x="1734312" y="1008945"/>
                  </a:lnTo>
                  <a:lnTo>
                    <a:pt x="1718547" y="1019924"/>
                  </a:lnTo>
                  <a:lnTo>
                    <a:pt x="1655481" y="1063582"/>
                  </a:lnTo>
                  <a:cubicBezTo>
                    <a:pt x="1634414" y="1078178"/>
                    <a:pt x="1612950" y="1092259"/>
                    <a:pt x="1593077" y="1108664"/>
                  </a:cubicBezTo>
                  <a:lnTo>
                    <a:pt x="1532263" y="1156197"/>
                  </a:lnTo>
                  <a:cubicBezTo>
                    <a:pt x="1511992" y="1172085"/>
                    <a:pt x="1491587" y="1187844"/>
                    <a:pt x="1472509" y="1205152"/>
                  </a:cubicBezTo>
                  <a:lnTo>
                    <a:pt x="1414212" y="1256175"/>
                  </a:lnTo>
                  <a:cubicBezTo>
                    <a:pt x="1395001" y="1273354"/>
                    <a:pt x="1375127" y="1290147"/>
                    <a:pt x="1357242" y="1308359"/>
                  </a:cubicBezTo>
                  <a:cubicBezTo>
                    <a:pt x="1283178" y="1379532"/>
                    <a:pt x="1212163" y="1452513"/>
                    <a:pt x="1153072" y="1529498"/>
                  </a:cubicBezTo>
                  <a:cubicBezTo>
                    <a:pt x="1090933" y="1605578"/>
                    <a:pt x="1043501" y="1685794"/>
                    <a:pt x="1002694" y="1770658"/>
                  </a:cubicBezTo>
                  <a:lnTo>
                    <a:pt x="974076" y="1835371"/>
                  </a:lnTo>
                  <a:lnTo>
                    <a:pt x="949564" y="1903573"/>
                  </a:lnTo>
                  <a:cubicBezTo>
                    <a:pt x="940820" y="1925661"/>
                    <a:pt x="934593" y="1950719"/>
                    <a:pt x="927173" y="1974229"/>
                  </a:cubicBezTo>
                  <a:cubicBezTo>
                    <a:pt x="920019" y="1998254"/>
                    <a:pt x="912468" y="2021504"/>
                    <a:pt x="906107" y="2046952"/>
                  </a:cubicBezTo>
                  <a:cubicBezTo>
                    <a:pt x="853906" y="2245614"/>
                    <a:pt x="809918" y="2463136"/>
                    <a:pt x="751092" y="2676266"/>
                  </a:cubicBezTo>
                  <a:cubicBezTo>
                    <a:pt x="693458" y="2889912"/>
                    <a:pt x="624166" y="3100976"/>
                    <a:pt x="547189" y="3308422"/>
                  </a:cubicBezTo>
                  <a:cubicBezTo>
                    <a:pt x="479617" y="3487580"/>
                    <a:pt x="444109" y="3675523"/>
                    <a:pt x="441195" y="3866306"/>
                  </a:cubicBezTo>
                  <a:cubicBezTo>
                    <a:pt x="438014" y="4057089"/>
                    <a:pt x="469282" y="4250456"/>
                    <a:pt x="527182" y="4439174"/>
                  </a:cubicBezTo>
                  <a:cubicBezTo>
                    <a:pt x="584815" y="4628278"/>
                    <a:pt x="671067" y="4811828"/>
                    <a:pt x="775073" y="4987240"/>
                  </a:cubicBezTo>
                  <a:cubicBezTo>
                    <a:pt x="827009" y="5075075"/>
                    <a:pt x="884246" y="5160327"/>
                    <a:pt x="943206" y="5244933"/>
                  </a:cubicBezTo>
                  <a:cubicBezTo>
                    <a:pt x="1002296" y="5329411"/>
                    <a:pt x="1064964" y="5412337"/>
                    <a:pt x="1133728" y="5490356"/>
                  </a:cubicBezTo>
                  <a:cubicBezTo>
                    <a:pt x="1203949" y="5567728"/>
                    <a:pt x="1279337" y="5642259"/>
                    <a:pt x="1359626" y="5709815"/>
                  </a:cubicBezTo>
                  <a:cubicBezTo>
                    <a:pt x="1398711" y="5744949"/>
                    <a:pt x="1439916" y="5777241"/>
                    <a:pt x="1481254" y="5809146"/>
                  </a:cubicBezTo>
                  <a:cubicBezTo>
                    <a:pt x="1501922" y="5825163"/>
                    <a:pt x="1522325" y="5841309"/>
                    <a:pt x="1543260" y="5856940"/>
                  </a:cubicBezTo>
                  <a:cubicBezTo>
                    <a:pt x="1564591" y="5871923"/>
                    <a:pt x="1585921" y="5886777"/>
                    <a:pt x="1607518" y="5901374"/>
                  </a:cubicBezTo>
                  <a:cubicBezTo>
                    <a:pt x="1778565" y="6019693"/>
                    <a:pt x="1961271" y="6115924"/>
                    <a:pt x="2145566" y="6193814"/>
                  </a:cubicBezTo>
                  <a:lnTo>
                    <a:pt x="2214991" y="6221844"/>
                  </a:lnTo>
                  <a:lnTo>
                    <a:pt x="2249307" y="6236182"/>
                  </a:lnTo>
                  <a:cubicBezTo>
                    <a:pt x="2260702" y="6241089"/>
                    <a:pt x="2272625" y="6244577"/>
                    <a:pt x="2284285" y="6248711"/>
                  </a:cubicBezTo>
                  <a:lnTo>
                    <a:pt x="2354241" y="6273124"/>
                  </a:lnTo>
                  <a:cubicBezTo>
                    <a:pt x="2360070" y="6275190"/>
                    <a:pt x="2365899" y="6277128"/>
                    <a:pt x="2371597" y="6279324"/>
                  </a:cubicBezTo>
                  <a:cubicBezTo>
                    <a:pt x="2377161" y="6281778"/>
                    <a:pt x="2382329" y="6285007"/>
                    <a:pt x="2387894" y="6287719"/>
                  </a:cubicBezTo>
                  <a:cubicBezTo>
                    <a:pt x="2398757" y="6293274"/>
                    <a:pt x="2410153" y="6297666"/>
                    <a:pt x="2421414" y="6302186"/>
                  </a:cubicBezTo>
                  <a:lnTo>
                    <a:pt x="2489117" y="6329441"/>
                  </a:lnTo>
                  <a:lnTo>
                    <a:pt x="2522902" y="6343134"/>
                  </a:lnTo>
                  <a:cubicBezTo>
                    <a:pt x="2534165" y="6347654"/>
                    <a:pt x="2545294" y="6352563"/>
                    <a:pt x="2556953" y="6356051"/>
                  </a:cubicBezTo>
                  <a:lnTo>
                    <a:pt x="2695009" y="6401905"/>
                  </a:lnTo>
                  <a:cubicBezTo>
                    <a:pt x="2880895" y="6457190"/>
                    <a:pt x="3073141" y="6489095"/>
                    <a:pt x="3268035" y="6501238"/>
                  </a:cubicBezTo>
                  <a:cubicBezTo>
                    <a:pt x="3292413" y="6502659"/>
                    <a:pt x="3316527" y="6505629"/>
                    <a:pt x="3341038" y="6506145"/>
                  </a:cubicBezTo>
                  <a:lnTo>
                    <a:pt x="3414703" y="6507050"/>
                  </a:lnTo>
                  <a:lnTo>
                    <a:pt x="3488237" y="6508212"/>
                  </a:lnTo>
                  <a:cubicBezTo>
                    <a:pt x="3500690" y="6508729"/>
                    <a:pt x="3512483" y="6508471"/>
                    <a:pt x="3524142" y="6507955"/>
                  </a:cubicBezTo>
                  <a:lnTo>
                    <a:pt x="3559252" y="6506921"/>
                  </a:lnTo>
                  <a:cubicBezTo>
                    <a:pt x="3582835" y="6506792"/>
                    <a:pt x="3605889" y="6504467"/>
                    <a:pt x="3629207" y="6503045"/>
                  </a:cubicBezTo>
                  <a:cubicBezTo>
                    <a:pt x="3652526" y="6502012"/>
                    <a:pt x="3675579" y="6499171"/>
                    <a:pt x="3698633" y="6496845"/>
                  </a:cubicBezTo>
                  <a:cubicBezTo>
                    <a:pt x="3710160" y="6495683"/>
                    <a:pt x="3721819" y="6494907"/>
                    <a:pt x="3733213" y="6493357"/>
                  </a:cubicBezTo>
                  <a:lnTo>
                    <a:pt x="3767529" y="6488707"/>
                  </a:lnTo>
                  <a:lnTo>
                    <a:pt x="3801845" y="6484057"/>
                  </a:lnTo>
                  <a:lnTo>
                    <a:pt x="3835895" y="6478116"/>
                  </a:lnTo>
                  <a:cubicBezTo>
                    <a:pt x="4017673" y="6446727"/>
                    <a:pt x="4194152" y="6390281"/>
                    <a:pt x="4364801" y="6308517"/>
                  </a:cubicBezTo>
                  <a:cubicBezTo>
                    <a:pt x="4535583" y="6227139"/>
                    <a:pt x="4700138" y="6120962"/>
                    <a:pt x="4861379" y="6000576"/>
                  </a:cubicBezTo>
                  <a:cubicBezTo>
                    <a:pt x="5022621" y="5879931"/>
                    <a:pt x="5180684" y="5745337"/>
                    <a:pt x="5341263" y="5605834"/>
                  </a:cubicBezTo>
                  <a:lnTo>
                    <a:pt x="5587301" y="5390379"/>
                  </a:lnTo>
                  <a:cubicBezTo>
                    <a:pt x="5674216" y="5315718"/>
                    <a:pt x="5761527" y="5244416"/>
                    <a:pt x="5849105" y="5176344"/>
                  </a:cubicBezTo>
                  <a:lnTo>
                    <a:pt x="5890489" y="5145260"/>
                  </a:lnTo>
                  <a:lnTo>
                    <a:pt x="5890489" y="5995323"/>
                  </a:lnTo>
                  <a:lnTo>
                    <a:pt x="5811477" y="6077819"/>
                  </a:lnTo>
                  <a:cubicBezTo>
                    <a:pt x="5654739" y="6238377"/>
                    <a:pt x="5487138" y="6396093"/>
                    <a:pt x="5301384" y="6542958"/>
                  </a:cubicBezTo>
                  <a:lnTo>
                    <a:pt x="5252008" y="6578438"/>
                  </a:lnTo>
                  <a:lnTo>
                    <a:pt x="1653730" y="6578438"/>
                  </a:lnTo>
                  <a:lnTo>
                    <a:pt x="1549768" y="6488821"/>
                  </a:lnTo>
                  <a:cubicBezTo>
                    <a:pt x="1461976" y="6409495"/>
                    <a:pt x="1378573" y="6327182"/>
                    <a:pt x="1298282" y="6243932"/>
                  </a:cubicBezTo>
                  <a:cubicBezTo>
                    <a:pt x="1278277" y="6223006"/>
                    <a:pt x="1258138" y="6202210"/>
                    <a:pt x="1237999" y="6181671"/>
                  </a:cubicBezTo>
                  <a:lnTo>
                    <a:pt x="1179967" y="6117862"/>
                  </a:lnTo>
                  <a:lnTo>
                    <a:pt x="1121936" y="6054569"/>
                  </a:lnTo>
                  <a:cubicBezTo>
                    <a:pt x="1102328" y="6033644"/>
                    <a:pt x="1084573" y="6011427"/>
                    <a:pt x="1065628" y="5990243"/>
                  </a:cubicBezTo>
                  <a:cubicBezTo>
                    <a:pt x="1028662" y="5947099"/>
                    <a:pt x="990239" y="5904991"/>
                    <a:pt x="954335" y="5861460"/>
                  </a:cubicBezTo>
                  <a:cubicBezTo>
                    <a:pt x="936050" y="5840018"/>
                    <a:pt x="917634" y="5818446"/>
                    <a:pt x="898953" y="5797393"/>
                  </a:cubicBezTo>
                  <a:cubicBezTo>
                    <a:pt x="880404" y="5776208"/>
                    <a:pt x="861325" y="5755412"/>
                    <a:pt x="842908" y="5733582"/>
                  </a:cubicBezTo>
                  <a:cubicBezTo>
                    <a:pt x="767919" y="5647942"/>
                    <a:pt x="693061" y="5561786"/>
                    <a:pt x="622442" y="5471884"/>
                  </a:cubicBezTo>
                  <a:cubicBezTo>
                    <a:pt x="551559" y="5382112"/>
                    <a:pt x="486639" y="5287430"/>
                    <a:pt x="425559" y="5190036"/>
                  </a:cubicBezTo>
                  <a:cubicBezTo>
                    <a:pt x="303668" y="4994990"/>
                    <a:pt x="200193" y="4786123"/>
                    <a:pt x="123877" y="4564210"/>
                  </a:cubicBezTo>
                  <a:cubicBezTo>
                    <a:pt x="47694" y="4342555"/>
                    <a:pt x="2249" y="4106045"/>
                    <a:pt x="130" y="3865530"/>
                  </a:cubicBezTo>
                  <a:cubicBezTo>
                    <a:pt x="-1328" y="3745403"/>
                    <a:pt x="9537" y="3624629"/>
                    <a:pt x="30602" y="3505793"/>
                  </a:cubicBezTo>
                  <a:cubicBezTo>
                    <a:pt x="51802" y="3386828"/>
                    <a:pt x="84659" y="3270059"/>
                    <a:pt x="126924" y="3157164"/>
                  </a:cubicBezTo>
                  <a:cubicBezTo>
                    <a:pt x="200457" y="2959276"/>
                    <a:pt x="271737" y="2761388"/>
                    <a:pt x="334803" y="2560530"/>
                  </a:cubicBezTo>
                  <a:lnTo>
                    <a:pt x="381176" y="2409144"/>
                  </a:lnTo>
                  <a:lnTo>
                    <a:pt x="425825" y="2255819"/>
                  </a:lnTo>
                  <a:lnTo>
                    <a:pt x="470210" y="2099523"/>
                  </a:lnTo>
                  <a:lnTo>
                    <a:pt x="492998" y="2020213"/>
                  </a:lnTo>
                  <a:lnTo>
                    <a:pt x="517509" y="1939224"/>
                  </a:lnTo>
                  <a:cubicBezTo>
                    <a:pt x="525061" y="1912485"/>
                    <a:pt x="534866" y="1884586"/>
                    <a:pt x="544007" y="1857201"/>
                  </a:cubicBezTo>
                  <a:cubicBezTo>
                    <a:pt x="553680" y="1829559"/>
                    <a:pt x="561496" y="1802304"/>
                    <a:pt x="573288" y="1774274"/>
                  </a:cubicBezTo>
                  <a:lnTo>
                    <a:pt x="606146" y="1690832"/>
                  </a:lnTo>
                  <a:cubicBezTo>
                    <a:pt x="618467" y="1663060"/>
                    <a:pt x="631716" y="1635417"/>
                    <a:pt x="644569" y="1607775"/>
                  </a:cubicBezTo>
                  <a:cubicBezTo>
                    <a:pt x="698625" y="1498368"/>
                    <a:pt x="763413" y="1391287"/>
                    <a:pt x="837874" y="1297638"/>
                  </a:cubicBezTo>
                  <a:cubicBezTo>
                    <a:pt x="910348" y="1201278"/>
                    <a:pt x="990107" y="1115897"/>
                    <a:pt x="1069602" y="1032194"/>
                  </a:cubicBezTo>
                  <a:cubicBezTo>
                    <a:pt x="1089079" y="1010624"/>
                    <a:pt x="1110012" y="990990"/>
                    <a:pt x="1130548" y="970839"/>
                  </a:cubicBezTo>
                  <a:lnTo>
                    <a:pt x="1192024" y="910129"/>
                  </a:lnTo>
                  <a:cubicBezTo>
                    <a:pt x="1212031" y="889462"/>
                    <a:pt x="1234024" y="870475"/>
                    <a:pt x="1255356" y="850841"/>
                  </a:cubicBezTo>
                  <a:lnTo>
                    <a:pt x="1319614" y="792068"/>
                  </a:lnTo>
                  <a:cubicBezTo>
                    <a:pt x="1340680" y="772176"/>
                    <a:pt x="1363469" y="753834"/>
                    <a:pt x="1385728" y="734975"/>
                  </a:cubicBezTo>
                  <a:lnTo>
                    <a:pt x="1452768" y="678528"/>
                  </a:lnTo>
                  <a:lnTo>
                    <a:pt x="1469594" y="664449"/>
                  </a:lnTo>
                  <a:lnTo>
                    <a:pt x="1487083" y="651015"/>
                  </a:lnTo>
                  <a:lnTo>
                    <a:pt x="1522193" y="624277"/>
                  </a:lnTo>
                  <a:lnTo>
                    <a:pt x="1592415" y="570671"/>
                  </a:lnTo>
                  <a:cubicBezTo>
                    <a:pt x="1640110" y="535925"/>
                    <a:pt x="1689531" y="503245"/>
                    <a:pt x="1738287" y="469402"/>
                  </a:cubicBezTo>
                  <a:cubicBezTo>
                    <a:pt x="1788634" y="438015"/>
                    <a:pt x="1839643" y="407013"/>
                    <a:pt x="1890918" y="376530"/>
                  </a:cubicBezTo>
                  <a:cubicBezTo>
                    <a:pt x="2098400" y="258209"/>
                    <a:pt x="2323503" y="166241"/>
                    <a:pt x="2555363" y="105274"/>
                  </a:cubicBezTo>
                  <a:cubicBezTo>
                    <a:pt x="2787223" y="44047"/>
                    <a:pt x="3024516" y="12013"/>
                    <a:pt x="3259291" y="3229"/>
                  </a:cubicBezTo>
                  <a:lnTo>
                    <a:pt x="3347265" y="903"/>
                  </a:ln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ACA5348F-9FF6-485F-898D-1BED7EC727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52997"/>
              <a:ext cx="6093363" cy="6805004"/>
            </a:xfrm>
            <a:custGeom>
              <a:avLst/>
              <a:gdLst>
                <a:gd name="connsiteX0" fmla="*/ 3517682 w 5890491"/>
                <a:gd name="connsiteY0" fmla="*/ 0 h 6578439"/>
                <a:gd name="connsiteX1" fmla="*/ 5849513 w 5890491"/>
                <a:gd name="connsiteY1" fmla="*/ 841730 h 6578439"/>
                <a:gd name="connsiteX2" fmla="*/ 5890491 w 5890491"/>
                <a:gd name="connsiteY2" fmla="*/ 879061 h 6578439"/>
                <a:gd name="connsiteX3" fmla="*/ 5890491 w 5890491"/>
                <a:gd name="connsiteY3" fmla="*/ 2034114 h 6578439"/>
                <a:gd name="connsiteX4" fmla="*/ 5757065 w 5890491"/>
                <a:gd name="connsiteY4" fmla="*/ 1854938 h 6578439"/>
                <a:gd name="connsiteX5" fmla="*/ 5564060 w 5890491"/>
                <a:gd name="connsiteY5" fmla="*/ 1642182 h 6578439"/>
                <a:gd name="connsiteX6" fmla="*/ 3517551 w 5890491"/>
                <a:gd name="connsiteY6" fmla="*/ 790012 h 6578439"/>
                <a:gd name="connsiteX7" fmla="*/ 1611552 w 5890491"/>
                <a:gd name="connsiteY7" fmla="*/ 1543282 h 6578439"/>
                <a:gd name="connsiteX8" fmla="*/ 1340656 w 5890491"/>
                <a:gd name="connsiteY8" fmla="*/ 1897925 h 6578439"/>
                <a:gd name="connsiteX9" fmla="*/ 1201705 w 5890491"/>
                <a:gd name="connsiteY9" fmla="*/ 2361213 h 6578439"/>
                <a:gd name="connsiteX10" fmla="*/ 852705 w 5890491"/>
                <a:gd name="connsiteY10" fmla="*/ 3529176 h 6578439"/>
                <a:gd name="connsiteX11" fmla="*/ 863863 w 5890491"/>
                <a:gd name="connsiteY11" fmla="*/ 4437051 h 6578439"/>
                <a:gd name="connsiteX12" fmla="*/ 1413569 w 5890491"/>
                <a:gd name="connsiteY12" fmla="*/ 5357174 h 6578439"/>
                <a:gd name="connsiteX13" fmla="*/ 2339129 w 5890491"/>
                <a:gd name="connsiteY13" fmla="*/ 6143367 h 6578439"/>
                <a:gd name="connsiteX14" fmla="*/ 3439449 w 5890491"/>
                <a:gd name="connsiteY14" fmla="*/ 6420049 h 6578439"/>
                <a:gd name="connsiteX15" fmla="*/ 5251388 w 5890491"/>
                <a:gd name="connsiteY15" fmla="*/ 5349009 h 6578439"/>
                <a:gd name="connsiteX16" fmla="*/ 5657731 w 5890491"/>
                <a:gd name="connsiteY16" fmla="*/ 4959205 h 6578439"/>
                <a:gd name="connsiteX17" fmla="*/ 5836127 w 5890491"/>
                <a:gd name="connsiteY17" fmla="*/ 4792052 h 6578439"/>
                <a:gd name="connsiteX18" fmla="*/ 5890491 w 5890491"/>
                <a:gd name="connsiteY18" fmla="*/ 4738662 h 6578439"/>
                <a:gd name="connsiteX19" fmla="*/ 5890491 w 5890491"/>
                <a:gd name="connsiteY19" fmla="*/ 5821964 h 6578439"/>
                <a:gd name="connsiteX20" fmla="*/ 5802001 w 5890491"/>
                <a:gd name="connsiteY20" fmla="*/ 5907904 h 6578439"/>
                <a:gd name="connsiteX21" fmla="*/ 5294358 w 5890491"/>
                <a:gd name="connsiteY21" fmla="*/ 6397505 h 6578439"/>
                <a:gd name="connsiteX22" fmla="*/ 5077178 w 5890491"/>
                <a:gd name="connsiteY22" fmla="*/ 6578439 h 6578439"/>
                <a:gd name="connsiteX23" fmla="*/ 1567290 w 5890491"/>
                <a:gd name="connsiteY23" fmla="*/ 6578439 h 6578439"/>
                <a:gd name="connsiteX24" fmla="*/ 1508588 w 5890491"/>
                <a:gd name="connsiteY24" fmla="*/ 6535186 h 6578439"/>
                <a:gd name="connsiteX25" fmla="*/ 826498 w 5890491"/>
                <a:gd name="connsiteY25" fmla="*/ 5876034 h 6578439"/>
                <a:gd name="connsiteX26" fmla="*/ 122403 w 5890491"/>
                <a:gd name="connsiteY26" fmla="*/ 3255655 h 6578439"/>
                <a:gd name="connsiteX27" fmla="*/ 1061197 w 5890491"/>
                <a:gd name="connsiteY27" fmla="*/ 984650 h 6578439"/>
                <a:gd name="connsiteX28" fmla="*/ 3517682 w 5890491"/>
                <a:gd name="connsiteY28" fmla="*/ 0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5890491" h="6578439">
                  <a:moveTo>
                    <a:pt x="3517682" y="0"/>
                  </a:moveTo>
                  <a:cubicBezTo>
                    <a:pt x="4402017" y="0"/>
                    <a:pt x="5213742" y="315483"/>
                    <a:pt x="5849513" y="841730"/>
                  </a:cubicBezTo>
                  <a:lnTo>
                    <a:pt x="5890491" y="879061"/>
                  </a:lnTo>
                  <a:lnTo>
                    <a:pt x="5890491" y="2034114"/>
                  </a:lnTo>
                  <a:lnTo>
                    <a:pt x="5757065" y="1854938"/>
                  </a:lnTo>
                  <a:cubicBezTo>
                    <a:pt x="5696443" y="1781264"/>
                    <a:pt x="5632076" y="1710299"/>
                    <a:pt x="5564060" y="1642182"/>
                  </a:cubicBezTo>
                  <a:cubicBezTo>
                    <a:pt x="5015393" y="1092636"/>
                    <a:pt x="4288592" y="790012"/>
                    <a:pt x="3517551" y="790012"/>
                  </a:cubicBezTo>
                  <a:cubicBezTo>
                    <a:pt x="2701750" y="790012"/>
                    <a:pt x="2131676" y="1015335"/>
                    <a:pt x="1611552" y="1543282"/>
                  </a:cubicBezTo>
                  <a:cubicBezTo>
                    <a:pt x="1435754" y="1721722"/>
                    <a:pt x="1375945" y="1822729"/>
                    <a:pt x="1340656" y="1897925"/>
                  </a:cubicBezTo>
                  <a:cubicBezTo>
                    <a:pt x="1289148" y="2007623"/>
                    <a:pt x="1252432" y="2155907"/>
                    <a:pt x="1201705" y="2361213"/>
                  </a:cubicBezTo>
                  <a:cubicBezTo>
                    <a:pt x="1133721" y="2635919"/>
                    <a:pt x="1040568" y="3012290"/>
                    <a:pt x="852705" y="3529176"/>
                  </a:cubicBezTo>
                  <a:cubicBezTo>
                    <a:pt x="749952" y="3811784"/>
                    <a:pt x="753584" y="4108747"/>
                    <a:pt x="863863" y="4437051"/>
                  </a:cubicBezTo>
                  <a:cubicBezTo>
                    <a:pt x="964800" y="4737438"/>
                    <a:pt x="1154869" y="5055603"/>
                    <a:pt x="1413569" y="5357174"/>
                  </a:cubicBezTo>
                  <a:cubicBezTo>
                    <a:pt x="1718326" y="5712343"/>
                    <a:pt x="2021008" y="5969404"/>
                    <a:pt x="2339129" y="6143367"/>
                  </a:cubicBezTo>
                  <a:cubicBezTo>
                    <a:pt x="2679565" y="6329577"/>
                    <a:pt x="3039591" y="6420049"/>
                    <a:pt x="3439449" y="6420049"/>
                  </a:cubicBezTo>
                  <a:cubicBezTo>
                    <a:pt x="4142246" y="6420049"/>
                    <a:pt x="4633828" y="5976251"/>
                    <a:pt x="5251388" y="5349009"/>
                  </a:cubicBezTo>
                  <a:cubicBezTo>
                    <a:pt x="5389949" y="5208364"/>
                    <a:pt x="5526047" y="5081677"/>
                    <a:pt x="5657731" y="4959205"/>
                  </a:cubicBezTo>
                  <a:cubicBezTo>
                    <a:pt x="5719520" y="4901722"/>
                    <a:pt x="5779200" y="4846206"/>
                    <a:pt x="5836127" y="4792052"/>
                  </a:cubicBezTo>
                  <a:lnTo>
                    <a:pt x="5890491" y="4738662"/>
                  </a:lnTo>
                  <a:lnTo>
                    <a:pt x="5890491" y="5821964"/>
                  </a:lnTo>
                  <a:lnTo>
                    <a:pt x="5802001" y="5907904"/>
                  </a:lnTo>
                  <a:cubicBezTo>
                    <a:pt x="5634962" y="6077456"/>
                    <a:pt x="5467509" y="6243625"/>
                    <a:pt x="5294358" y="6397505"/>
                  </a:cubicBezTo>
                  <a:lnTo>
                    <a:pt x="5077178" y="6578439"/>
                  </a:lnTo>
                  <a:lnTo>
                    <a:pt x="1567290" y="6578439"/>
                  </a:lnTo>
                  <a:lnTo>
                    <a:pt x="1508588" y="6535186"/>
                  </a:lnTo>
                  <a:cubicBezTo>
                    <a:pt x="1263991" y="6345442"/>
                    <a:pt x="1038054" y="6122666"/>
                    <a:pt x="826498" y="5876034"/>
                  </a:cubicBezTo>
                  <a:cubicBezTo>
                    <a:pt x="261613" y="5217713"/>
                    <a:pt x="-239182" y="4250314"/>
                    <a:pt x="122403" y="3255655"/>
                  </a:cubicBezTo>
                  <a:cubicBezTo>
                    <a:pt x="607497" y="1921629"/>
                    <a:pt x="393040" y="1662857"/>
                    <a:pt x="1061197" y="984650"/>
                  </a:cubicBezTo>
                  <a:cubicBezTo>
                    <a:pt x="1729484" y="306444"/>
                    <a:pt x="2498060" y="0"/>
                    <a:pt x="351768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33B89F41-1D91-447A-88C5-8A917809FE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6000" y="52997"/>
              <a:ext cx="6093362" cy="6805004"/>
            </a:xfrm>
            <a:custGeom>
              <a:avLst/>
              <a:gdLst>
                <a:gd name="connsiteX0" fmla="*/ 5890490 w 5890490"/>
                <a:gd name="connsiteY0" fmla="*/ 5389037 h 6578439"/>
                <a:gd name="connsiteX1" fmla="*/ 5890490 w 5890490"/>
                <a:gd name="connsiteY1" fmla="*/ 5855587 h 6578439"/>
                <a:gd name="connsiteX2" fmla="*/ 5784593 w 5890490"/>
                <a:gd name="connsiteY2" fmla="*/ 5962054 h 6578439"/>
                <a:gd name="connsiteX3" fmla="*/ 5663414 w 5890490"/>
                <a:gd name="connsiteY3" fmla="*/ 6082564 h 6578439"/>
                <a:gd name="connsiteX4" fmla="*/ 5147099 w 5890490"/>
                <a:gd name="connsiteY4" fmla="*/ 6547726 h 6578439"/>
                <a:gd name="connsiteX5" fmla="*/ 5105015 w 5890490"/>
                <a:gd name="connsiteY5" fmla="*/ 6578439 h 6578439"/>
                <a:gd name="connsiteX6" fmla="*/ 4385601 w 5890490"/>
                <a:gd name="connsiteY6" fmla="*/ 6578439 h 6578439"/>
                <a:gd name="connsiteX7" fmla="*/ 4507252 w 5890490"/>
                <a:gd name="connsiteY7" fmla="*/ 6515968 h 6578439"/>
                <a:gd name="connsiteX8" fmla="*/ 4909330 w 5890490"/>
                <a:gd name="connsiteY8" fmla="*/ 6253453 h 6578439"/>
                <a:gd name="connsiteX9" fmla="*/ 5411374 w 5890490"/>
                <a:gd name="connsiteY9" fmla="*/ 5828544 h 6578439"/>
                <a:gd name="connsiteX10" fmla="*/ 5533570 w 5890490"/>
                <a:gd name="connsiteY10" fmla="*/ 5714534 h 6578439"/>
                <a:gd name="connsiteX11" fmla="*/ 5657425 w 5890490"/>
                <a:gd name="connsiteY11" fmla="*/ 5597650 h 6578439"/>
                <a:gd name="connsiteX12" fmla="*/ 3336813 w 5890490"/>
                <a:gd name="connsiteY12" fmla="*/ 499 h 6578439"/>
                <a:gd name="connsiteX13" fmla="*/ 3513674 w 5890490"/>
                <a:gd name="connsiteY13" fmla="*/ 1202 h 6578439"/>
                <a:gd name="connsiteX14" fmla="*/ 3602743 w 5890490"/>
                <a:gd name="connsiteY14" fmla="*/ 4827 h 6578439"/>
                <a:gd name="connsiteX15" fmla="*/ 3647213 w 5890490"/>
                <a:gd name="connsiteY15" fmla="*/ 6703 h 6578439"/>
                <a:gd name="connsiteX16" fmla="*/ 3691684 w 5890490"/>
                <a:gd name="connsiteY16" fmla="*/ 9453 h 6578439"/>
                <a:gd name="connsiteX17" fmla="*/ 3868927 w 5890490"/>
                <a:gd name="connsiteY17" fmla="*/ 27080 h 6578439"/>
                <a:gd name="connsiteX18" fmla="*/ 5200872 w 5890490"/>
                <a:gd name="connsiteY18" fmla="*/ 472240 h 6578439"/>
                <a:gd name="connsiteX19" fmla="*/ 5772711 w 5890490"/>
                <a:gd name="connsiteY19" fmla="*/ 866334 h 6578439"/>
                <a:gd name="connsiteX20" fmla="*/ 5890490 w 5890490"/>
                <a:gd name="connsiteY20" fmla="*/ 972426 h 6578439"/>
                <a:gd name="connsiteX21" fmla="*/ 5890490 w 5890490"/>
                <a:gd name="connsiteY21" fmla="*/ 1158576 h 6578439"/>
                <a:gd name="connsiteX22" fmla="*/ 5676045 w 5890490"/>
                <a:gd name="connsiteY22" fmla="*/ 986969 h 6578439"/>
                <a:gd name="connsiteX23" fmla="*/ 5103776 w 5890490"/>
                <a:gd name="connsiteY23" fmla="*/ 655879 h 6578439"/>
                <a:gd name="connsiteX24" fmla="*/ 4482465 w 5890490"/>
                <a:gd name="connsiteY24" fmla="*/ 440363 h 6578439"/>
                <a:gd name="connsiteX25" fmla="*/ 4402444 w 5890490"/>
                <a:gd name="connsiteY25" fmla="*/ 422111 h 6578439"/>
                <a:gd name="connsiteX26" fmla="*/ 4322423 w 5890490"/>
                <a:gd name="connsiteY26" fmla="*/ 404610 h 6578439"/>
                <a:gd name="connsiteX27" fmla="*/ 4241892 w 5890490"/>
                <a:gd name="connsiteY27" fmla="*/ 389858 h 6578439"/>
                <a:gd name="connsiteX28" fmla="*/ 4201627 w 5890490"/>
                <a:gd name="connsiteY28" fmla="*/ 382483 h 6578439"/>
                <a:gd name="connsiteX29" fmla="*/ 4161234 w 5890490"/>
                <a:gd name="connsiteY29" fmla="*/ 375857 h 6578439"/>
                <a:gd name="connsiteX30" fmla="*/ 3999280 w 5890490"/>
                <a:gd name="connsiteY30" fmla="*/ 353606 h 6578439"/>
                <a:gd name="connsiteX31" fmla="*/ 3836817 w 5890490"/>
                <a:gd name="connsiteY31" fmla="*/ 338480 h 6578439"/>
                <a:gd name="connsiteX32" fmla="*/ 3673972 w 5890490"/>
                <a:gd name="connsiteY32" fmla="*/ 330604 h 6578439"/>
                <a:gd name="connsiteX33" fmla="*/ 3511126 w 5890490"/>
                <a:gd name="connsiteY33" fmla="*/ 328978 h 6578439"/>
                <a:gd name="connsiteX34" fmla="*/ 3183142 w 5890490"/>
                <a:gd name="connsiteY34" fmla="*/ 342854 h 6578439"/>
                <a:gd name="connsiteX35" fmla="*/ 2541444 w 5890490"/>
                <a:gd name="connsiteY35" fmla="*/ 439988 h 6578439"/>
                <a:gd name="connsiteX36" fmla="*/ 1933895 w 5890490"/>
                <a:gd name="connsiteY36" fmla="*/ 650505 h 6578439"/>
                <a:gd name="connsiteX37" fmla="*/ 1378079 w 5890490"/>
                <a:gd name="connsiteY37" fmla="*/ 983905 h 6578439"/>
                <a:gd name="connsiteX38" fmla="*/ 1312967 w 5890490"/>
                <a:gd name="connsiteY38" fmla="*/ 1033660 h 6578439"/>
                <a:gd name="connsiteX39" fmla="*/ 1248364 w 5890490"/>
                <a:gd name="connsiteY39" fmla="*/ 1084413 h 6578439"/>
                <a:gd name="connsiteX40" fmla="*/ 1185163 w 5890490"/>
                <a:gd name="connsiteY40" fmla="*/ 1137168 h 6578439"/>
                <a:gd name="connsiteX41" fmla="*/ 1122852 w 5890490"/>
                <a:gd name="connsiteY41" fmla="*/ 1190922 h 6578439"/>
                <a:gd name="connsiteX42" fmla="*/ 892092 w 5890490"/>
                <a:gd name="connsiteY42" fmla="*/ 1421440 h 6578439"/>
                <a:gd name="connsiteX43" fmla="*/ 707202 w 5890490"/>
                <a:gd name="connsiteY43" fmla="*/ 1684212 h 6578439"/>
                <a:gd name="connsiteX44" fmla="*/ 670121 w 5890490"/>
                <a:gd name="connsiteY44" fmla="*/ 1756093 h 6578439"/>
                <a:gd name="connsiteX45" fmla="*/ 637630 w 5890490"/>
                <a:gd name="connsiteY45" fmla="*/ 1830724 h 6578439"/>
                <a:gd name="connsiteX46" fmla="*/ 607685 w 5890490"/>
                <a:gd name="connsiteY46" fmla="*/ 1907105 h 6578439"/>
                <a:gd name="connsiteX47" fmla="*/ 580034 w 5890490"/>
                <a:gd name="connsiteY47" fmla="*/ 1984986 h 6578439"/>
                <a:gd name="connsiteX48" fmla="*/ 481919 w 5890490"/>
                <a:gd name="connsiteY48" fmla="*/ 2304386 h 6578439"/>
                <a:gd name="connsiteX49" fmla="*/ 433881 w 5890490"/>
                <a:gd name="connsiteY49" fmla="*/ 2465399 h 6578439"/>
                <a:gd name="connsiteX50" fmla="*/ 384442 w 5890490"/>
                <a:gd name="connsiteY50" fmla="*/ 2626163 h 6578439"/>
                <a:gd name="connsiteX51" fmla="*/ 166039 w 5890490"/>
                <a:gd name="connsiteY51" fmla="*/ 3261338 h 6578439"/>
                <a:gd name="connsiteX52" fmla="*/ 56202 w 5890490"/>
                <a:gd name="connsiteY52" fmla="*/ 3910265 h 6578439"/>
                <a:gd name="connsiteX53" fmla="*/ 93664 w 5890490"/>
                <a:gd name="connsiteY53" fmla="*/ 4237292 h 6578439"/>
                <a:gd name="connsiteX54" fmla="*/ 111758 w 5890490"/>
                <a:gd name="connsiteY54" fmla="*/ 4317548 h 6578439"/>
                <a:gd name="connsiteX55" fmla="*/ 133038 w 5890490"/>
                <a:gd name="connsiteY55" fmla="*/ 4397054 h 6578439"/>
                <a:gd name="connsiteX56" fmla="*/ 157757 w 5890490"/>
                <a:gd name="connsiteY56" fmla="*/ 4475560 h 6578439"/>
                <a:gd name="connsiteX57" fmla="*/ 185153 w 5890490"/>
                <a:gd name="connsiteY57" fmla="*/ 4553066 h 6578439"/>
                <a:gd name="connsiteX58" fmla="*/ 493642 w 5890490"/>
                <a:gd name="connsiteY58" fmla="*/ 5132239 h 6578439"/>
                <a:gd name="connsiteX59" fmla="*/ 914391 w 5890490"/>
                <a:gd name="connsiteY59" fmla="*/ 5636528 h 6578439"/>
                <a:gd name="connsiteX60" fmla="*/ 1402034 w 5890490"/>
                <a:gd name="connsiteY60" fmla="*/ 6076188 h 6578439"/>
                <a:gd name="connsiteX61" fmla="*/ 1664397 w 5890490"/>
                <a:gd name="connsiteY61" fmla="*/ 6267079 h 6578439"/>
                <a:gd name="connsiteX62" fmla="*/ 1938992 w 5890490"/>
                <a:gd name="connsiteY62" fmla="*/ 6434343 h 6578439"/>
                <a:gd name="connsiteX63" fmla="*/ 2225931 w 5890490"/>
                <a:gd name="connsiteY63" fmla="*/ 6574322 h 6578439"/>
                <a:gd name="connsiteX64" fmla="*/ 2236328 w 5890490"/>
                <a:gd name="connsiteY64" fmla="*/ 6578439 h 6578439"/>
                <a:gd name="connsiteX65" fmla="*/ 1504665 w 5890490"/>
                <a:gd name="connsiteY65" fmla="*/ 6578439 h 6578439"/>
                <a:gd name="connsiteX66" fmla="*/ 1456827 w 5890490"/>
                <a:gd name="connsiteY66" fmla="*/ 6543476 h 6578439"/>
                <a:gd name="connsiteX67" fmla="*/ 1188475 w 5890490"/>
                <a:gd name="connsiteY67" fmla="*/ 6314083 h 6578439"/>
                <a:gd name="connsiteX68" fmla="*/ 721728 w 5890490"/>
                <a:gd name="connsiteY68" fmla="*/ 5798666 h 6578439"/>
                <a:gd name="connsiteX69" fmla="*/ 344175 w 5890490"/>
                <a:gd name="connsiteY69" fmla="*/ 5219495 h 6578439"/>
                <a:gd name="connsiteX70" fmla="*/ 87293 w 5890490"/>
                <a:gd name="connsiteY70" fmla="*/ 4583569 h 6578439"/>
                <a:gd name="connsiteX71" fmla="*/ 65886 w 5890490"/>
                <a:gd name="connsiteY71" fmla="*/ 4500813 h 6578439"/>
                <a:gd name="connsiteX72" fmla="*/ 47409 w 5890490"/>
                <a:gd name="connsiteY72" fmla="*/ 4417431 h 6578439"/>
                <a:gd name="connsiteX73" fmla="*/ 39000 w 5890490"/>
                <a:gd name="connsiteY73" fmla="*/ 4375677 h 6578439"/>
                <a:gd name="connsiteX74" fmla="*/ 31610 w 5890490"/>
                <a:gd name="connsiteY74" fmla="*/ 4333674 h 6578439"/>
                <a:gd name="connsiteX75" fmla="*/ 18868 w 5890490"/>
                <a:gd name="connsiteY75" fmla="*/ 4249417 h 6578439"/>
                <a:gd name="connsiteX76" fmla="*/ 646 w 5890490"/>
                <a:gd name="connsiteY76" fmla="*/ 3910265 h 6578439"/>
                <a:gd name="connsiteX77" fmla="*/ 130234 w 5890490"/>
                <a:gd name="connsiteY77" fmla="*/ 3248337 h 6578439"/>
                <a:gd name="connsiteX78" fmla="*/ 335383 w 5890490"/>
                <a:gd name="connsiteY78" fmla="*/ 2611911 h 6578439"/>
                <a:gd name="connsiteX79" fmla="*/ 487272 w 5890490"/>
                <a:gd name="connsiteY79" fmla="*/ 1958609 h 6578439"/>
                <a:gd name="connsiteX80" fmla="*/ 508550 w 5890490"/>
                <a:gd name="connsiteY80" fmla="*/ 1876227 h 6578439"/>
                <a:gd name="connsiteX81" fmla="*/ 531742 w 5890490"/>
                <a:gd name="connsiteY81" fmla="*/ 1793721 h 6578439"/>
                <a:gd name="connsiteX82" fmla="*/ 558245 w 5890490"/>
                <a:gd name="connsiteY82" fmla="*/ 1711465 h 6578439"/>
                <a:gd name="connsiteX83" fmla="*/ 590100 w 5890490"/>
                <a:gd name="connsiteY83" fmla="*/ 1630332 h 6578439"/>
                <a:gd name="connsiteX84" fmla="*/ 758680 w 5890490"/>
                <a:gd name="connsiteY84" fmla="*/ 1322433 h 6578439"/>
                <a:gd name="connsiteX85" fmla="*/ 976317 w 5890490"/>
                <a:gd name="connsiteY85" fmla="*/ 1049286 h 6578439"/>
                <a:gd name="connsiteX86" fmla="*/ 1035314 w 5890490"/>
                <a:gd name="connsiteY86" fmla="*/ 985406 h 6578439"/>
                <a:gd name="connsiteX87" fmla="*/ 1095329 w 5890490"/>
                <a:gd name="connsiteY87" fmla="*/ 922526 h 6578439"/>
                <a:gd name="connsiteX88" fmla="*/ 1157384 w 5890490"/>
                <a:gd name="connsiteY88" fmla="*/ 861271 h 6578439"/>
                <a:gd name="connsiteX89" fmla="*/ 1220841 w 5890490"/>
                <a:gd name="connsiteY89" fmla="*/ 801017 h 6578439"/>
                <a:gd name="connsiteX90" fmla="*/ 1286462 w 5890490"/>
                <a:gd name="connsiteY90" fmla="*/ 742886 h 6578439"/>
                <a:gd name="connsiteX91" fmla="*/ 1353233 w 5890490"/>
                <a:gd name="connsiteY91" fmla="*/ 685632 h 6578439"/>
                <a:gd name="connsiteX92" fmla="*/ 1369924 w 5890490"/>
                <a:gd name="connsiteY92" fmla="*/ 671256 h 6578439"/>
                <a:gd name="connsiteX93" fmla="*/ 1387380 w 5890490"/>
                <a:gd name="connsiteY93" fmla="*/ 657755 h 6578439"/>
                <a:gd name="connsiteX94" fmla="*/ 1422422 w 5890490"/>
                <a:gd name="connsiteY94" fmla="*/ 630877 h 6578439"/>
                <a:gd name="connsiteX95" fmla="*/ 1492759 w 5890490"/>
                <a:gd name="connsiteY95" fmla="*/ 577248 h 6578439"/>
                <a:gd name="connsiteX96" fmla="*/ 1528820 w 5890490"/>
                <a:gd name="connsiteY96" fmla="*/ 551496 h 6578439"/>
                <a:gd name="connsiteX97" fmla="*/ 1565390 w 5890490"/>
                <a:gd name="connsiteY97" fmla="*/ 526370 h 6578439"/>
                <a:gd name="connsiteX98" fmla="*/ 1639040 w 5890490"/>
                <a:gd name="connsiteY98" fmla="*/ 476490 h 6578439"/>
                <a:gd name="connsiteX99" fmla="*/ 1792075 w 5890490"/>
                <a:gd name="connsiteY99" fmla="*/ 384859 h 6578439"/>
                <a:gd name="connsiteX100" fmla="*/ 2455943 w 5890490"/>
                <a:gd name="connsiteY100" fmla="*/ 117836 h 6578439"/>
                <a:gd name="connsiteX101" fmla="*/ 3159952 w 5890490"/>
                <a:gd name="connsiteY101" fmla="*/ 7203 h 6578439"/>
                <a:gd name="connsiteX102" fmla="*/ 3336813 w 5890490"/>
                <a:gd name="connsiteY102" fmla="*/ 499 h 657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Lst>
              <a:rect l="l" t="t" r="r" b="b"/>
              <a:pathLst>
                <a:path w="5890490" h="6578439">
                  <a:moveTo>
                    <a:pt x="5890490" y="5389037"/>
                  </a:moveTo>
                  <a:lnTo>
                    <a:pt x="5890490" y="5855587"/>
                  </a:lnTo>
                  <a:lnTo>
                    <a:pt x="5784593" y="5962054"/>
                  </a:lnTo>
                  <a:cubicBezTo>
                    <a:pt x="5744454" y="6002308"/>
                    <a:pt x="5704062" y="6042436"/>
                    <a:pt x="5663414" y="6082564"/>
                  </a:cubicBezTo>
                  <a:cubicBezTo>
                    <a:pt x="5500314" y="6242577"/>
                    <a:pt x="5330970" y="6400714"/>
                    <a:pt x="5147099" y="6547726"/>
                  </a:cubicBezTo>
                  <a:lnTo>
                    <a:pt x="5105015" y="6578439"/>
                  </a:lnTo>
                  <a:lnTo>
                    <a:pt x="4385601" y="6578439"/>
                  </a:lnTo>
                  <a:lnTo>
                    <a:pt x="4507252" y="6515968"/>
                  </a:lnTo>
                  <a:cubicBezTo>
                    <a:pt x="4645901" y="6439679"/>
                    <a:pt x="4779837" y="6350961"/>
                    <a:pt x="4909330" y="6253453"/>
                  </a:cubicBezTo>
                  <a:cubicBezTo>
                    <a:pt x="5082369" y="6123567"/>
                    <a:pt x="5248145" y="5979180"/>
                    <a:pt x="5411374" y="5828544"/>
                  </a:cubicBezTo>
                  <a:cubicBezTo>
                    <a:pt x="5452149" y="5790791"/>
                    <a:pt x="5492924" y="5752788"/>
                    <a:pt x="5533570" y="5714534"/>
                  </a:cubicBezTo>
                  <a:lnTo>
                    <a:pt x="5657425" y="5597650"/>
                  </a:lnTo>
                  <a:close/>
                  <a:moveTo>
                    <a:pt x="3336813" y="499"/>
                  </a:moveTo>
                  <a:cubicBezTo>
                    <a:pt x="3395682" y="-392"/>
                    <a:pt x="3454550" y="-48"/>
                    <a:pt x="3513674" y="1202"/>
                  </a:cubicBezTo>
                  <a:lnTo>
                    <a:pt x="3602743" y="4827"/>
                  </a:lnTo>
                  <a:lnTo>
                    <a:pt x="3647213" y="6703"/>
                  </a:lnTo>
                  <a:cubicBezTo>
                    <a:pt x="3661994" y="7327"/>
                    <a:pt x="3676903" y="7703"/>
                    <a:pt x="3691684" y="9453"/>
                  </a:cubicBezTo>
                  <a:lnTo>
                    <a:pt x="3868927" y="27080"/>
                  </a:lnTo>
                  <a:cubicBezTo>
                    <a:pt x="4340645" y="85584"/>
                    <a:pt x="4795160" y="243221"/>
                    <a:pt x="5200872" y="472240"/>
                  </a:cubicBezTo>
                  <a:cubicBezTo>
                    <a:pt x="5403855" y="587124"/>
                    <a:pt x="5594988" y="719447"/>
                    <a:pt x="5772711" y="866334"/>
                  </a:cubicBezTo>
                  <a:lnTo>
                    <a:pt x="5890490" y="972426"/>
                  </a:lnTo>
                  <a:lnTo>
                    <a:pt x="5890490" y="1158576"/>
                  </a:lnTo>
                  <a:lnTo>
                    <a:pt x="5676045" y="986969"/>
                  </a:lnTo>
                  <a:cubicBezTo>
                    <a:pt x="5496587" y="857740"/>
                    <a:pt x="5304275" y="746699"/>
                    <a:pt x="5103776" y="655879"/>
                  </a:cubicBezTo>
                  <a:cubicBezTo>
                    <a:pt x="4903214" y="564747"/>
                    <a:pt x="4695006" y="492492"/>
                    <a:pt x="4482465" y="440363"/>
                  </a:cubicBezTo>
                  <a:lnTo>
                    <a:pt x="4402444" y="422111"/>
                  </a:lnTo>
                  <a:cubicBezTo>
                    <a:pt x="4375813" y="416111"/>
                    <a:pt x="4349436" y="408859"/>
                    <a:pt x="4322423" y="404610"/>
                  </a:cubicBezTo>
                  <a:lnTo>
                    <a:pt x="4241892" y="389858"/>
                  </a:lnTo>
                  <a:lnTo>
                    <a:pt x="4201627" y="382483"/>
                  </a:lnTo>
                  <a:cubicBezTo>
                    <a:pt x="4188248" y="379983"/>
                    <a:pt x="4174869" y="377483"/>
                    <a:pt x="4161234" y="375857"/>
                  </a:cubicBezTo>
                  <a:cubicBezTo>
                    <a:pt x="4107208" y="368482"/>
                    <a:pt x="4053308" y="360482"/>
                    <a:pt x="3999280" y="353606"/>
                  </a:cubicBezTo>
                  <a:cubicBezTo>
                    <a:pt x="3944999" y="348855"/>
                    <a:pt x="3890844" y="343854"/>
                    <a:pt x="3836817" y="338480"/>
                  </a:cubicBezTo>
                  <a:lnTo>
                    <a:pt x="3673972" y="330604"/>
                  </a:lnTo>
                  <a:cubicBezTo>
                    <a:pt x="3619690" y="329104"/>
                    <a:pt x="3565281" y="329604"/>
                    <a:pt x="3511126" y="328978"/>
                  </a:cubicBezTo>
                  <a:cubicBezTo>
                    <a:pt x="3402054" y="330728"/>
                    <a:pt x="3291706" y="334604"/>
                    <a:pt x="3183142" y="342854"/>
                  </a:cubicBezTo>
                  <a:cubicBezTo>
                    <a:pt x="2965505" y="358855"/>
                    <a:pt x="2750670" y="389733"/>
                    <a:pt x="2541444" y="439988"/>
                  </a:cubicBezTo>
                  <a:cubicBezTo>
                    <a:pt x="2332216" y="490117"/>
                    <a:pt x="2128850" y="559997"/>
                    <a:pt x="1933895" y="650505"/>
                  </a:cubicBezTo>
                  <a:cubicBezTo>
                    <a:pt x="1738939" y="741261"/>
                    <a:pt x="1553540" y="854146"/>
                    <a:pt x="1378079" y="983905"/>
                  </a:cubicBezTo>
                  <a:lnTo>
                    <a:pt x="1312967" y="1033660"/>
                  </a:lnTo>
                  <a:cubicBezTo>
                    <a:pt x="1291178" y="1050286"/>
                    <a:pt x="1269006" y="1066412"/>
                    <a:pt x="1248364" y="1084413"/>
                  </a:cubicBezTo>
                  <a:lnTo>
                    <a:pt x="1185163" y="1137168"/>
                  </a:lnTo>
                  <a:cubicBezTo>
                    <a:pt x="1164138" y="1154794"/>
                    <a:pt x="1142603" y="1172046"/>
                    <a:pt x="1122852" y="1190922"/>
                  </a:cubicBezTo>
                  <a:cubicBezTo>
                    <a:pt x="1041557" y="1264303"/>
                    <a:pt x="961663" y="1339309"/>
                    <a:pt x="892092" y="1421440"/>
                  </a:cubicBezTo>
                  <a:cubicBezTo>
                    <a:pt x="819589" y="1501822"/>
                    <a:pt x="759827" y="1590329"/>
                    <a:pt x="707202" y="1684212"/>
                  </a:cubicBezTo>
                  <a:cubicBezTo>
                    <a:pt x="694715" y="1708089"/>
                    <a:pt x="682227" y="1731841"/>
                    <a:pt x="670121" y="1756093"/>
                  </a:cubicBezTo>
                  <a:lnTo>
                    <a:pt x="637630" y="1830724"/>
                  </a:lnTo>
                  <a:cubicBezTo>
                    <a:pt x="626161" y="1855350"/>
                    <a:pt x="617624" y="1881603"/>
                    <a:pt x="607685" y="1907105"/>
                  </a:cubicBezTo>
                  <a:cubicBezTo>
                    <a:pt x="598128" y="1932857"/>
                    <a:pt x="588317" y="1958483"/>
                    <a:pt x="580034" y="1984986"/>
                  </a:cubicBezTo>
                  <a:cubicBezTo>
                    <a:pt x="544611" y="2089620"/>
                    <a:pt x="513393" y="2197128"/>
                    <a:pt x="481919" y="2304386"/>
                  </a:cubicBezTo>
                  <a:lnTo>
                    <a:pt x="433881" y="2465399"/>
                  </a:lnTo>
                  <a:lnTo>
                    <a:pt x="384442" y="2626163"/>
                  </a:lnTo>
                  <a:cubicBezTo>
                    <a:pt x="317672" y="2839680"/>
                    <a:pt x="243129" y="3050946"/>
                    <a:pt x="166039" y="3261338"/>
                  </a:cubicBezTo>
                  <a:cubicBezTo>
                    <a:pt x="88822" y="3468979"/>
                    <a:pt x="50850" y="3690248"/>
                    <a:pt x="56202" y="3910265"/>
                  </a:cubicBezTo>
                  <a:cubicBezTo>
                    <a:pt x="58495" y="4020274"/>
                    <a:pt x="71493" y="4129783"/>
                    <a:pt x="93664" y="4237292"/>
                  </a:cubicBezTo>
                  <a:cubicBezTo>
                    <a:pt x="99143" y="4264168"/>
                    <a:pt x="104623" y="4291045"/>
                    <a:pt x="111758" y="4317548"/>
                  </a:cubicBezTo>
                  <a:cubicBezTo>
                    <a:pt x="118384" y="4344176"/>
                    <a:pt x="124627" y="4370802"/>
                    <a:pt x="133038" y="4397054"/>
                  </a:cubicBezTo>
                  <a:cubicBezTo>
                    <a:pt x="140810" y="4423307"/>
                    <a:pt x="148456" y="4449683"/>
                    <a:pt x="157757" y="4475560"/>
                  </a:cubicBezTo>
                  <a:cubicBezTo>
                    <a:pt x="166549" y="4501562"/>
                    <a:pt x="175087" y="4527564"/>
                    <a:pt x="185153" y="4553066"/>
                  </a:cubicBezTo>
                  <a:cubicBezTo>
                    <a:pt x="262371" y="4758458"/>
                    <a:pt x="368895" y="4951974"/>
                    <a:pt x="493642" y="5132239"/>
                  </a:cubicBezTo>
                  <a:cubicBezTo>
                    <a:pt x="618389" y="5312627"/>
                    <a:pt x="760846" y="5480391"/>
                    <a:pt x="914391" y="5636528"/>
                  </a:cubicBezTo>
                  <a:cubicBezTo>
                    <a:pt x="1069081" y="5793166"/>
                    <a:pt x="1231544" y="5941677"/>
                    <a:pt x="1402034" y="6076188"/>
                  </a:cubicBezTo>
                  <a:cubicBezTo>
                    <a:pt x="1487535" y="6143320"/>
                    <a:pt x="1574565" y="6207574"/>
                    <a:pt x="1664397" y="6267079"/>
                  </a:cubicBezTo>
                  <a:cubicBezTo>
                    <a:pt x="1753592" y="6327459"/>
                    <a:pt x="1845336" y="6383088"/>
                    <a:pt x="1938992" y="6434343"/>
                  </a:cubicBezTo>
                  <a:cubicBezTo>
                    <a:pt x="2032647" y="6485659"/>
                    <a:pt x="2128309" y="6532600"/>
                    <a:pt x="2225931" y="6574322"/>
                  </a:cubicBezTo>
                  <a:lnTo>
                    <a:pt x="2236328" y="6578439"/>
                  </a:lnTo>
                  <a:lnTo>
                    <a:pt x="1504665" y="6578439"/>
                  </a:lnTo>
                  <a:lnTo>
                    <a:pt x="1456827" y="6543476"/>
                  </a:lnTo>
                  <a:cubicBezTo>
                    <a:pt x="1363554" y="6470595"/>
                    <a:pt x="1273848" y="6394340"/>
                    <a:pt x="1188475" y="6314083"/>
                  </a:cubicBezTo>
                  <a:cubicBezTo>
                    <a:pt x="1017856" y="6153445"/>
                    <a:pt x="863803" y="5979931"/>
                    <a:pt x="721728" y="5798666"/>
                  </a:cubicBezTo>
                  <a:cubicBezTo>
                    <a:pt x="579397" y="5616027"/>
                    <a:pt x="452103" y="5422511"/>
                    <a:pt x="344175" y="5219495"/>
                  </a:cubicBezTo>
                  <a:cubicBezTo>
                    <a:pt x="236505" y="5016354"/>
                    <a:pt x="147946" y="4803586"/>
                    <a:pt x="87293" y="4583569"/>
                  </a:cubicBezTo>
                  <a:cubicBezTo>
                    <a:pt x="79138" y="4556193"/>
                    <a:pt x="72639" y="4528440"/>
                    <a:pt x="65886" y="4500813"/>
                  </a:cubicBezTo>
                  <a:cubicBezTo>
                    <a:pt x="58751" y="4473311"/>
                    <a:pt x="53144" y="4445308"/>
                    <a:pt x="47409" y="4417431"/>
                  </a:cubicBezTo>
                  <a:cubicBezTo>
                    <a:pt x="44733" y="4403430"/>
                    <a:pt x="41294" y="4389679"/>
                    <a:pt x="39000" y="4375677"/>
                  </a:cubicBezTo>
                  <a:lnTo>
                    <a:pt x="31610" y="4333674"/>
                  </a:lnTo>
                  <a:cubicBezTo>
                    <a:pt x="26258" y="4305797"/>
                    <a:pt x="22563" y="4277544"/>
                    <a:pt x="18868" y="4249417"/>
                  </a:cubicBezTo>
                  <a:cubicBezTo>
                    <a:pt x="4214" y="4136784"/>
                    <a:pt x="-2158" y="4023275"/>
                    <a:pt x="646" y="3910265"/>
                  </a:cubicBezTo>
                  <a:cubicBezTo>
                    <a:pt x="5997" y="3683872"/>
                    <a:pt x="50596" y="3459605"/>
                    <a:pt x="130234" y="3248337"/>
                  </a:cubicBezTo>
                  <a:cubicBezTo>
                    <a:pt x="207961" y="3039196"/>
                    <a:pt x="278044" y="2827179"/>
                    <a:pt x="335383" y="2611911"/>
                  </a:cubicBezTo>
                  <a:cubicBezTo>
                    <a:pt x="393743" y="2396644"/>
                    <a:pt x="435792" y="2178627"/>
                    <a:pt x="487272" y="1958609"/>
                  </a:cubicBezTo>
                  <a:cubicBezTo>
                    <a:pt x="493259" y="1931107"/>
                    <a:pt x="501287" y="1903730"/>
                    <a:pt x="508550" y="1876227"/>
                  </a:cubicBezTo>
                  <a:cubicBezTo>
                    <a:pt x="516195" y="1848725"/>
                    <a:pt x="522312" y="1820972"/>
                    <a:pt x="531742" y="1793721"/>
                  </a:cubicBezTo>
                  <a:lnTo>
                    <a:pt x="558245" y="1711465"/>
                  </a:lnTo>
                  <a:cubicBezTo>
                    <a:pt x="568439" y="1684337"/>
                    <a:pt x="579652" y="1657459"/>
                    <a:pt x="590100" y="1630332"/>
                  </a:cubicBezTo>
                  <a:cubicBezTo>
                    <a:pt x="635080" y="1523075"/>
                    <a:pt x="690637" y="1417566"/>
                    <a:pt x="758680" y="1322433"/>
                  </a:cubicBezTo>
                  <a:cubicBezTo>
                    <a:pt x="824430" y="1225051"/>
                    <a:pt x="899610" y="1136168"/>
                    <a:pt x="976317" y="1049286"/>
                  </a:cubicBezTo>
                  <a:cubicBezTo>
                    <a:pt x="995049" y="1027035"/>
                    <a:pt x="1015436" y="1006533"/>
                    <a:pt x="1035314" y="985406"/>
                  </a:cubicBezTo>
                  <a:lnTo>
                    <a:pt x="1095329" y="922526"/>
                  </a:lnTo>
                  <a:cubicBezTo>
                    <a:pt x="1114953" y="901149"/>
                    <a:pt x="1136359" y="881397"/>
                    <a:pt x="1157384" y="861271"/>
                  </a:cubicBezTo>
                  <a:lnTo>
                    <a:pt x="1220841" y="801017"/>
                  </a:lnTo>
                  <a:cubicBezTo>
                    <a:pt x="1241610" y="780514"/>
                    <a:pt x="1264418" y="762014"/>
                    <a:pt x="1286462" y="742886"/>
                  </a:cubicBezTo>
                  <a:lnTo>
                    <a:pt x="1353233" y="685632"/>
                  </a:lnTo>
                  <a:lnTo>
                    <a:pt x="1369924" y="671256"/>
                  </a:lnTo>
                  <a:cubicBezTo>
                    <a:pt x="1375658" y="666631"/>
                    <a:pt x="1381520" y="662255"/>
                    <a:pt x="1387380" y="657755"/>
                  </a:cubicBezTo>
                  <a:lnTo>
                    <a:pt x="1422422" y="630877"/>
                  </a:lnTo>
                  <a:lnTo>
                    <a:pt x="1492759" y="577248"/>
                  </a:lnTo>
                  <a:cubicBezTo>
                    <a:pt x="1504355" y="567997"/>
                    <a:pt x="1516714" y="559997"/>
                    <a:pt x="1528820" y="551496"/>
                  </a:cubicBezTo>
                  <a:lnTo>
                    <a:pt x="1565390" y="526370"/>
                  </a:lnTo>
                  <a:lnTo>
                    <a:pt x="1639040" y="476490"/>
                  </a:lnTo>
                  <a:cubicBezTo>
                    <a:pt x="1689754" y="445613"/>
                    <a:pt x="1740723" y="414986"/>
                    <a:pt x="1792075" y="384859"/>
                  </a:cubicBezTo>
                  <a:cubicBezTo>
                    <a:pt x="2000282" y="268724"/>
                    <a:pt x="2224927" y="179467"/>
                    <a:pt x="2455943" y="117836"/>
                  </a:cubicBezTo>
                  <a:cubicBezTo>
                    <a:pt x="2687088" y="55957"/>
                    <a:pt x="2923964" y="21204"/>
                    <a:pt x="3159952" y="7203"/>
                  </a:cubicBezTo>
                  <a:cubicBezTo>
                    <a:pt x="3219076" y="3515"/>
                    <a:pt x="3277945" y="1389"/>
                    <a:pt x="3336813" y="49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56785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A6FFF30-6707-1DBB-7F88-536E46A4DBFE}"/>
              </a:ext>
            </a:extLst>
          </p:cNvPr>
          <p:cNvSpPr>
            <a:spLocks noGrp="1"/>
          </p:cNvSpPr>
          <p:nvPr>
            <p:ph type="title"/>
          </p:nvPr>
        </p:nvSpPr>
        <p:spPr>
          <a:xfrm>
            <a:off x="640080" y="329184"/>
            <a:ext cx="6894576" cy="1783080"/>
          </a:xfrm>
        </p:spPr>
        <p:txBody>
          <a:bodyPr anchor="b">
            <a:normAutofit/>
          </a:bodyPr>
          <a:lstStyle/>
          <a:p>
            <a:r>
              <a:rPr lang="en-GB" sz="5400" b="1" u="sng"/>
              <a:t>TGI Fridays suitable Information Systems</a:t>
            </a:r>
          </a:p>
        </p:txBody>
      </p:sp>
      <p:sp>
        <p:nvSpPr>
          <p:cNvPr id="4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75DB9-EDE4-4838-3B33-90F34B5863A2}"/>
              </a:ext>
            </a:extLst>
          </p:cNvPr>
          <p:cNvSpPr>
            <a:spLocks noGrp="1"/>
          </p:cNvSpPr>
          <p:nvPr>
            <p:ph idx="1"/>
          </p:nvPr>
        </p:nvSpPr>
        <p:spPr>
          <a:xfrm>
            <a:off x="640080" y="2706624"/>
            <a:ext cx="6894576" cy="3483864"/>
          </a:xfrm>
        </p:spPr>
        <p:txBody>
          <a:bodyPr>
            <a:normAutofit/>
          </a:bodyPr>
          <a:lstStyle/>
          <a:p>
            <a:endParaRPr lang="en-GB" sz="1700"/>
          </a:p>
          <a:p>
            <a:r>
              <a:rPr lang="en-GB" sz="1700"/>
              <a:t>CRM, holding information such as customer reviews and preferences, highlighting feedback.</a:t>
            </a:r>
          </a:p>
          <a:p>
            <a:r>
              <a:rPr lang="en-GB" sz="1700"/>
              <a:t>POS, Introducing a hub for kitchen assistants monitoring order transactions with efficiency reducing any errors.</a:t>
            </a:r>
          </a:p>
          <a:p>
            <a:r>
              <a:rPr lang="en-GB" sz="1700"/>
              <a:t>TPS, focusing on day-to-day revenue transactions.</a:t>
            </a:r>
          </a:p>
          <a:p>
            <a:r>
              <a:rPr lang="en-GB" sz="1700"/>
              <a:t>MIS, gathers TPS into a structed format for managers to have a clear concept ( Laudon, K.C. and Laudon, J.P. 2022)</a:t>
            </a:r>
            <a:r>
              <a:rPr lang="en-GB" sz="1700" i="1"/>
              <a:t>.</a:t>
            </a:r>
          </a:p>
          <a:p>
            <a:r>
              <a:rPr lang="en-GB" sz="1700"/>
              <a:t>DSS, assist managers is decision making and operation forecast.</a:t>
            </a:r>
          </a:p>
        </p:txBody>
      </p:sp>
      <p:pic>
        <p:nvPicPr>
          <p:cNvPr id="7" name="Graphic 6" descr="Cycle with People">
            <a:extLst>
              <a:ext uri="{FF2B5EF4-FFF2-40B4-BE49-F238E27FC236}">
                <a16:creationId xmlns:a16="http://schemas.microsoft.com/office/drawing/2014/main" id="{DF9F0AFF-89A1-449E-F277-A999D59DB9BE}"/>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55963" y="329183"/>
            <a:ext cx="3429969" cy="3429969"/>
          </a:xfrm>
          <a:prstGeom prst="rect">
            <a:avLst/>
          </a:prstGeom>
        </p:spPr>
      </p:pic>
      <p:pic>
        <p:nvPicPr>
          <p:cNvPr id="5" name="Picture 4">
            <a:extLst>
              <a:ext uri="{FF2B5EF4-FFF2-40B4-BE49-F238E27FC236}">
                <a16:creationId xmlns:a16="http://schemas.microsoft.com/office/drawing/2014/main" id="{EF887FC7-D57D-AA17-6444-97BEFF01D95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863840" y="4387059"/>
            <a:ext cx="3995928" cy="1560539"/>
          </a:xfrm>
          <a:prstGeom prst="rect">
            <a:avLst/>
          </a:prstGeom>
        </p:spPr>
      </p:pic>
    </p:spTree>
    <p:extLst>
      <p:ext uri="{BB962C8B-B14F-4D97-AF65-F5344CB8AC3E}">
        <p14:creationId xmlns:p14="http://schemas.microsoft.com/office/powerpoint/2010/main" val="1750853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F28F9-8002-EB90-60F4-04BF17E6038E}"/>
              </a:ext>
            </a:extLst>
          </p:cNvPr>
          <p:cNvSpPr>
            <a:spLocks noGrp="1"/>
          </p:cNvSpPr>
          <p:nvPr>
            <p:ph type="title"/>
          </p:nvPr>
        </p:nvSpPr>
        <p:spPr>
          <a:xfrm>
            <a:off x="466722" y="586855"/>
            <a:ext cx="3201366" cy="3387497"/>
          </a:xfrm>
        </p:spPr>
        <p:txBody>
          <a:bodyPr anchor="b">
            <a:normAutofit/>
          </a:bodyPr>
          <a:lstStyle/>
          <a:p>
            <a:pPr algn="r"/>
            <a:r>
              <a:rPr lang="en-GB" sz="4000" b="1" u="sng">
                <a:solidFill>
                  <a:srgbClr val="FFFFFF"/>
                </a:solidFill>
              </a:rPr>
              <a:t>Information Systems defined</a:t>
            </a:r>
          </a:p>
        </p:txBody>
      </p:sp>
      <p:graphicFrame>
        <p:nvGraphicFramePr>
          <p:cNvPr id="23" name="Content Placeholder 2">
            <a:extLst>
              <a:ext uri="{FF2B5EF4-FFF2-40B4-BE49-F238E27FC236}">
                <a16:creationId xmlns:a16="http://schemas.microsoft.com/office/drawing/2014/main" id="{7F1B0F05-B8EF-C3C0-574D-3D445BFB5BA6}"/>
              </a:ext>
            </a:extLst>
          </p:cNvPr>
          <p:cNvGraphicFramePr>
            <a:graphicFrameLocks noGrp="1"/>
          </p:cNvGraphicFramePr>
          <p:nvPr>
            <p:ph idx="1"/>
            <p:extLst>
              <p:ext uri="{D42A27DB-BD31-4B8C-83A1-F6EECF244321}">
                <p14:modId xmlns:p14="http://schemas.microsoft.com/office/powerpoint/2010/main" val="3929899470"/>
              </p:ext>
            </p:extLst>
          </p:nvPr>
        </p:nvGraphicFramePr>
        <p:xfrm>
          <a:off x="4810259" y="649480"/>
          <a:ext cx="6555347"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44C888BD-9539-058D-CF33-4078EE3921DF}"/>
              </a:ext>
            </a:extLst>
          </p:cNvPr>
          <p:cNvSpPr txBox="1"/>
          <p:nvPr/>
        </p:nvSpPr>
        <p:spPr>
          <a:xfrm>
            <a:off x="4807211" y="5919019"/>
            <a:ext cx="3648531" cy="307777"/>
          </a:xfrm>
          <a:prstGeom prst="rect">
            <a:avLst/>
          </a:prstGeom>
          <a:noFill/>
        </p:spPr>
        <p:txBody>
          <a:bodyPr wrap="square" rtlCol="0">
            <a:spAutoFit/>
          </a:bodyPr>
          <a:lstStyle/>
          <a:p>
            <a:r>
              <a:rPr lang="en-GB" sz="1200"/>
              <a:t>(</a:t>
            </a:r>
            <a:r>
              <a:rPr lang="en-GB" sz="1400"/>
              <a:t>El Archi. Y and </a:t>
            </a:r>
            <a:r>
              <a:rPr lang="en-GB" sz="1400" err="1"/>
              <a:t>Benbba</a:t>
            </a:r>
            <a:r>
              <a:rPr lang="en-GB" sz="1400"/>
              <a:t>. B., 2023)</a:t>
            </a:r>
          </a:p>
        </p:txBody>
      </p:sp>
    </p:spTree>
    <p:extLst>
      <p:ext uri="{BB962C8B-B14F-4D97-AF65-F5344CB8AC3E}">
        <p14:creationId xmlns:p14="http://schemas.microsoft.com/office/powerpoint/2010/main" val="38484235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BB297-68D9-BA72-E9DC-81FC26CDB3B5}"/>
              </a:ext>
            </a:extLst>
          </p:cNvPr>
          <p:cNvSpPr>
            <a:spLocks noGrp="1"/>
          </p:cNvSpPr>
          <p:nvPr>
            <p:ph type="title"/>
          </p:nvPr>
        </p:nvSpPr>
        <p:spPr>
          <a:xfrm>
            <a:off x="840658" y="374957"/>
            <a:ext cx="10515600" cy="1325563"/>
          </a:xfrm>
        </p:spPr>
        <p:txBody>
          <a:bodyPr/>
          <a:lstStyle/>
          <a:p>
            <a:r>
              <a:rPr lang="en-GB" b="1" u="sng"/>
              <a:t>Ethical Considerations:</a:t>
            </a:r>
          </a:p>
        </p:txBody>
      </p:sp>
      <p:graphicFrame>
        <p:nvGraphicFramePr>
          <p:cNvPr id="7" name="Content Placeholder 2">
            <a:extLst>
              <a:ext uri="{FF2B5EF4-FFF2-40B4-BE49-F238E27FC236}">
                <a16:creationId xmlns:a16="http://schemas.microsoft.com/office/drawing/2014/main" id="{F115A2AC-A82B-63D7-F8EB-2ADF748BBF85}"/>
              </a:ext>
            </a:extLst>
          </p:cNvPr>
          <p:cNvGraphicFramePr>
            <a:graphicFrameLocks noGrp="1"/>
          </p:cNvGraphicFramePr>
          <p:nvPr>
            <p:ph idx="1"/>
            <p:extLst>
              <p:ext uri="{D42A27DB-BD31-4B8C-83A1-F6EECF244321}">
                <p14:modId xmlns:p14="http://schemas.microsoft.com/office/powerpoint/2010/main" val="384932545"/>
              </p:ext>
            </p:extLst>
          </p:nvPr>
        </p:nvGraphicFramePr>
        <p:xfrm>
          <a:off x="631891" y="2009669"/>
          <a:ext cx="10250474" cy="405746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74965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98BF98-3D29-CE0B-BB56-817B04164F03}"/>
              </a:ext>
            </a:extLst>
          </p:cNvPr>
          <p:cNvSpPr>
            <a:spLocks noGrp="1"/>
          </p:cNvSpPr>
          <p:nvPr>
            <p:ph type="title"/>
          </p:nvPr>
        </p:nvSpPr>
        <p:spPr>
          <a:xfrm>
            <a:off x="1268360" y="1"/>
            <a:ext cx="10085439" cy="1739850"/>
          </a:xfrm>
        </p:spPr>
        <p:txBody>
          <a:bodyPr/>
          <a:lstStyle/>
          <a:p>
            <a:r>
              <a:rPr lang="en-GB" b="1" u="sng"/>
              <a:t>(IS) Real World Studies</a:t>
            </a:r>
          </a:p>
        </p:txBody>
      </p:sp>
      <p:graphicFrame>
        <p:nvGraphicFramePr>
          <p:cNvPr id="4" name="Content Placeholder 3">
            <a:extLst>
              <a:ext uri="{FF2B5EF4-FFF2-40B4-BE49-F238E27FC236}">
                <a16:creationId xmlns:a16="http://schemas.microsoft.com/office/drawing/2014/main" id="{0A282E4D-0581-4D7D-5573-284985ADDE11}"/>
              </a:ext>
            </a:extLst>
          </p:cNvPr>
          <p:cNvGraphicFramePr>
            <a:graphicFrameLocks noGrp="1"/>
          </p:cNvGraphicFramePr>
          <p:nvPr>
            <p:ph idx="1"/>
            <p:extLst>
              <p:ext uri="{D42A27DB-BD31-4B8C-83A1-F6EECF244321}">
                <p14:modId xmlns:p14="http://schemas.microsoft.com/office/powerpoint/2010/main" val="3072920032"/>
              </p:ext>
            </p:extLst>
          </p:nvPr>
        </p:nvGraphicFramePr>
        <p:xfrm>
          <a:off x="1268361" y="1563329"/>
          <a:ext cx="9491157" cy="3412834"/>
        </p:xfrm>
        <a:graphic>
          <a:graphicData uri="http://schemas.openxmlformats.org/drawingml/2006/table">
            <a:tbl>
              <a:tblPr firstRow="1" bandRow="1">
                <a:tableStyleId>{5C22544A-7EE6-4342-B048-85BDC9FD1C3A}</a:tableStyleId>
              </a:tblPr>
              <a:tblGrid>
                <a:gridCol w="1964881">
                  <a:extLst>
                    <a:ext uri="{9D8B030D-6E8A-4147-A177-3AD203B41FA5}">
                      <a16:colId xmlns:a16="http://schemas.microsoft.com/office/drawing/2014/main" val="193642665"/>
                    </a:ext>
                  </a:extLst>
                </a:gridCol>
                <a:gridCol w="1881569">
                  <a:extLst>
                    <a:ext uri="{9D8B030D-6E8A-4147-A177-3AD203B41FA5}">
                      <a16:colId xmlns:a16="http://schemas.microsoft.com/office/drawing/2014/main" val="2184555000"/>
                    </a:ext>
                  </a:extLst>
                </a:gridCol>
                <a:gridCol w="1867425">
                  <a:extLst>
                    <a:ext uri="{9D8B030D-6E8A-4147-A177-3AD203B41FA5}">
                      <a16:colId xmlns:a16="http://schemas.microsoft.com/office/drawing/2014/main" val="515927628"/>
                    </a:ext>
                  </a:extLst>
                </a:gridCol>
                <a:gridCol w="1903208">
                  <a:extLst>
                    <a:ext uri="{9D8B030D-6E8A-4147-A177-3AD203B41FA5}">
                      <a16:colId xmlns:a16="http://schemas.microsoft.com/office/drawing/2014/main" val="1110273457"/>
                    </a:ext>
                  </a:extLst>
                </a:gridCol>
                <a:gridCol w="1874074">
                  <a:extLst>
                    <a:ext uri="{9D8B030D-6E8A-4147-A177-3AD203B41FA5}">
                      <a16:colId xmlns:a16="http://schemas.microsoft.com/office/drawing/2014/main" val="4145649938"/>
                    </a:ext>
                  </a:extLst>
                </a:gridCol>
              </a:tblGrid>
              <a:tr h="363663">
                <a:tc>
                  <a:txBody>
                    <a:bodyPr/>
                    <a:lstStyle/>
                    <a:p>
                      <a:r>
                        <a:rPr lang="en-GB"/>
                        <a:t>Company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systems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challenges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Solution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a:t>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496197317"/>
                  </a:ext>
                </a:extLst>
              </a:tr>
              <a:tr h="943142">
                <a:tc>
                  <a:txBody>
                    <a:bodyPr/>
                    <a:lstStyle/>
                    <a:p>
                      <a:r>
                        <a:rPr lang="en-GB" b="1"/>
                        <a:t>CRM Restaurants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POS and CRM reservations.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Disconnected customer data and menu orders errors.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Main CRM receiving data for POS.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Improved service, returning customers.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235888813"/>
                  </a:ext>
                </a:extLst>
              </a:tr>
              <a:tr h="943142">
                <a:tc>
                  <a:txBody>
                    <a:bodyPr/>
                    <a:lstStyle/>
                    <a:p>
                      <a:r>
                        <a:rPr lang="en-GB" b="1"/>
                        <a:t>Pizza Hut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Food hub ordering,</a:t>
                      </a:r>
                    </a:p>
                    <a:p>
                      <a:r>
                        <a:rPr lang="en-GB" sz="1400"/>
                        <a:t>Tracking and CRM.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Order and delivery discrepancies, competition</a:t>
                      </a:r>
                      <a:r>
                        <a:rPr lang="en-GB"/>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Fast track, real time orders and seamless channel.</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Brand contrast, Sales growth, strong digital platform.</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267747287"/>
                  </a:ext>
                </a:extLst>
              </a:tr>
              <a:tr h="1160790">
                <a:tc>
                  <a:txBody>
                    <a:bodyPr/>
                    <a:lstStyle/>
                    <a:p>
                      <a:r>
                        <a:rPr lang="en-GB" b="1"/>
                        <a:t>Costa Coffee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Mobile App Users, CRM, POS and analytics.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Waiting times, long queues,  merging data, customer loyalty.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POS loyalty rewards, eco friendly system</a:t>
                      </a:r>
                      <a:r>
                        <a:rPr lang="en-GB"/>
                        <a: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en-GB" sz="1400"/>
                        <a:t>Online app signal strength, increased loyalty users and revenue.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64362664"/>
                  </a:ext>
                </a:extLst>
              </a:tr>
            </a:tbl>
          </a:graphicData>
        </a:graphic>
      </p:graphicFrame>
      <p:sp>
        <p:nvSpPr>
          <p:cNvPr id="5" name="TextBox 4">
            <a:extLst>
              <a:ext uri="{FF2B5EF4-FFF2-40B4-BE49-F238E27FC236}">
                <a16:creationId xmlns:a16="http://schemas.microsoft.com/office/drawing/2014/main" id="{A03D1B19-7D83-30C5-0040-A694F12B2682}"/>
              </a:ext>
            </a:extLst>
          </p:cNvPr>
          <p:cNvSpPr txBox="1"/>
          <p:nvPr/>
        </p:nvSpPr>
        <p:spPr>
          <a:xfrm>
            <a:off x="1150374" y="5314335"/>
            <a:ext cx="9724105" cy="1323439"/>
          </a:xfrm>
          <a:prstGeom prst="rect">
            <a:avLst/>
          </a:prstGeom>
          <a:noFill/>
        </p:spPr>
        <p:txBody>
          <a:bodyPr wrap="square" rtlCol="0">
            <a:spAutoFit/>
          </a:bodyPr>
          <a:lstStyle/>
          <a:p>
            <a:r>
              <a:rPr lang="en-GB" sz="1600"/>
              <a:t>Operational efficiency  can have a great impact on business performance with updated (IS) implementation and digital platforms (Seun, et al., 2023). It can reduce customer dissatisfaction, negative feedback and waiting times, Increasing business turn over and highlighting the brand. Strong analytics capability supports improved menus, ethical consideration amongst customers and  employees avoiding algorithmic biased decisions (</a:t>
            </a:r>
            <a:r>
              <a:rPr lang="en-GB" sz="1600" err="1"/>
              <a:t>Bahangulu</a:t>
            </a:r>
            <a:r>
              <a:rPr lang="en-GB" sz="1600"/>
              <a:t>, J.K and  Owusu- Berko, L., 2025). </a:t>
            </a:r>
          </a:p>
        </p:txBody>
      </p:sp>
    </p:spTree>
    <p:extLst>
      <p:ext uri="{BB962C8B-B14F-4D97-AF65-F5344CB8AC3E}">
        <p14:creationId xmlns:p14="http://schemas.microsoft.com/office/powerpoint/2010/main" val="34500995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E3324ECA-34B4-D4FC-C05B-DDA751341C3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7832" r="10740" b="-1"/>
          <a:stretch>
            <a:fillRect/>
          </a:stretch>
        </p:blipFill>
        <p:spPr>
          <a:xfrm>
            <a:off x="-3047" y="10"/>
            <a:ext cx="9669642" cy="6857990"/>
          </a:xfrm>
          <a:prstGeom prst="rect">
            <a:avLst/>
          </a:prstGeom>
        </p:spPr>
      </p:pic>
      <p:sp>
        <p:nvSpPr>
          <p:cNvPr id="35" name="Rectangle 34">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CB1A57-5C42-0FCE-6A5F-64960F30DAB7}"/>
              </a:ext>
            </a:extLst>
          </p:cNvPr>
          <p:cNvSpPr>
            <a:spLocks noGrp="1"/>
          </p:cNvSpPr>
          <p:nvPr>
            <p:ph type="title"/>
          </p:nvPr>
        </p:nvSpPr>
        <p:spPr>
          <a:xfrm>
            <a:off x="7531610" y="226142"/>
            <a:ext cx="3822189" cy="1170039"/>
          </a:xfrm>
        </p:spPr>
        <p:txBody>
          <a:bodyPr>
            <a:normAutofit/>
          </a:bodyPr>
          <a:lstStyle/>
          <a:p>
            <a:r>
              <a:rPr lang="en-GB" sz="4000" b="1" u="sng"/>
              <a:t>Conclusion:</a:t>
            </a:r>
          </a:p>
        </p:txBody>
      </p:sp>
      <p:sp>
        <p:nvSpPr>
          <p:cNvPr id="3" name="Content Placeholder 2">
            <a:extLst>
              <a:ext uri="{FF2B5EF4-FFF2-40B4-BE49-F238E27FC236}">
                <a16:creationId xmlns:a16="http://schemas.microsoft.com/office/drawing/2014/main" id="{548AB29A-D58C-0306-C15C-30E9A766C646}"/>
              </a:ext>
            </a:extLst>
          </p:cNvPr>
          <p:cNvSpPr>
            <a:spLocks noGrp="1"/>
          </p:cNvSpPr>
          <p:nvPr>
            <p:ph idx="1"/>
          </p:nvPr>
        </p:nvSpPr>
        <p:spPr>
          <a:xfrm>
            <a:off x="7531610" y="1494502"/>
            <a:ext cx="4235010" cy="5230763"/>
          </a:xfrm>
        </p:spPr>
        <p:txBody>
          <a:bodyPr vert="horz" lIns="91440" tIns="45720" rIns="91440" bIns="45720" rtlCol="0" anchor="t">
            <a:normAutofit fontScale="47500" lnSpcReduction="20000"/>
          </a:bodyPr>
          <a:lstStyle/>
          <a:p>
            <a:r>
              <a:rPr lang="en-GB" sz="3400"/>
              <a:t>The success of TGI Fridays is dependent on information systems. Client relationship management systems, helps increase client loyalty, transaction processing, aids daily productivity and executive management structure. </a:t>
            </a:r>
          </a:p>
          <a:p>
            <a:r>
              <a:rPr lang="en-GB" sz="3400"/>
              <a:t> (IS) gives managers insightful information. When combined and monitored  effectively these techniques enhance productivity and improve a smooth  operation service.</a:t>
            </a:r>
          </a:p>
          <a:p>
            <a:r>
              <a:rPr lang="en-GB" sz="3400"/>
              <a:t>TGI Fridays have  many advantages, but they also need to Implement Improved  POS and CRM systems. Along with solving ethical issues such as security, privacy, employee surveillance, and artificial intelligence (Mariani, M and Wirtz J, 2023).</a:t>
            </a:r>
          </a:p>
          <a:p>
            <a:r>
              <a:rPr lang="en-GB" sz="3400"/>
              <a:t> The business can keep improving client experiences and staying competitive in the restaurant sector by implementing a prudent and integrated approach towards technology.</a:t>
            </a:r>
          </a:p>
          <a:p>
            <a:r>
              <a:rPr lang="en-GB" sz="3400"/>
              <a:t>Information systems records company daily performance and can expand the enterprise when used correctly with adequate staff training and effective enterprise resource planning.</a:t>
            </a:r>
          </a:p>
          <a:p>
            <a:pPr marL="0" indent="0">
              <a:buNone/>
            </a:pPr>
            <a:endParaRPr lang="en-GB" sz="3400"/>
          </a:p>
          <a:p>
            <a:endParaRPr lang="en-GB" sz="1100"/>
          </a:p>
        </p:txBody>
      </p:sp>
    </p:spTree>
    <p:extLst>
      <p:ext uri="{BB962C8B-B14F-4D97-AF65-F5344CB8AC3E}">
        <p14:creationId xmlns:p14="http://schemas.microsoft.com/office/powerpoint/2010/main" val="1265239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4" name="Rectangle 63">
            <a:extLst>
              <a:ext uri="{FF2B5EF4-FFF2-40B4-BE49-F238E27FC236}">
                <a16:creationId xmlns:a16="http://schemas.microsoft.com/office/drawing/2014/main" id="{657F69E0-C4B0-4BEC-A689-4F8D877F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Close up image of hands applauding">
            <a:extLst>
              <a:ext uri="{FF2B5EF4-FFF2-40B4-BE49-F238E27FC236}">
                <a16:creationId xmlns:a16="http://schemas.microsoft.com/office/drawing/2014/main" id="{000A554F-1E76-9910-930C-2F2E643FFD5E}"/>
              </a:ext>
            </a:extLst>
          </p:cNvPr>
          <p:cNvPicPr>
            <a:picLocks noChangeAspect="1"/>
          </p:cNvPicPr>
          <p:nvPr/>
        </p:nvPicPr>
        <p:blipFill>
          <a:blip r:embed="rId2">
            <a:alphaModFix amt="50000"/>
          </a:blip>
          <a:srcRect t="638" r="-1" b="15070"/>
          <a:stretch>
            <a:fillRect/>
          </a:stretch>
        </p:blipFill>
        <p:spPr>
          <a:xfrm>
            <a:off x="20" y="10"/>
            <a:ext cx="12188930" cy="6857990"/>
          </a:xfrm>
          <a:prstGeom prst="rect">
            <a:avLst/>
          </a:prstGeom>
        </p:spPr>
      </p:pic>
      <p:sp>
        <p:nvSpPr>
          <p:cNvPr id="2" name="Title 1">
            <a:extLst>
              <a:ext uri="{FF2B5EF4-FFF2-40B4-BE49-F238E27FC236}">
                <a16:creationId xmlns:a16="http://schemas.microsoft.com/office/drawing/2014/main" id="{F131F6F2-70F8-B15C-0863-F20115E9B922}"/>
              </a:ext>
            </a:extLst>
          </p:cNvPr>
          <p:cNvSpPr>
            <a:spLocks noGrp="1"/>
          </p:cNvSpPr>
          <p:nvPr>
            <p:ph type="title"/>
          </p:nvPr>
        </p:nvSpPr>
        <p:spPr>
          <a:xfrm>
            <a:off x="1524000" y="1122363"/>
            <a:ext cx="9144000" cy="3063240"/>
          </a:xfrm>
        </p:spPr>
        <p:txBody>
          <a:bodyPr vert="horz" lIns="91440" tIns="45720" rIns="91440" bIns="45720" rtlCol="0" anchor="b">
            <a:normAutofit/>
          </a:bodyPr>
          <a:lstStyle/>
          <a:p>
            <a:pPr algn="ctr"/>
            <a:r>
              <a:rPr lang="en-US" sz="6600">
                <a:solidFill>
                  <a:schemeClr val="bg1"/>
                </a:solidFill>
              </a:rPr>
              <a:t>Thank You For Listening</a:t>
            </a:r>
          </a:p>
        </p:txBody>
      </p:sp>
      <p:sp>
        <p:nvSpPr>
          <p:cNvPr id="66" name="sketchy line">
            <a:extLst>
              <a:ext uri="{FF2B5EF4-FFF2-40B4-BE49-F238E27FC236}">
                <a16:creationId xmlns:a16="http://schemas.microsoft.com/office/drawing/2014/main" id="{9F6380B4-6A1C-481E-8408-B4E6C75B9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368623"/>
            <a:ext cx="4243589" cy="18288"/>
          </a:xfrm>
          <a:custGeom>
            <a:avLst/>
            <a:gdLst>
              <a:gd name="csX0" fmla="*/ 0 w 4243589"/>
              <a:gd name="csY0" fmla="*/ 0 h 18288"/>
              <a:gd name="csX1" fmla="*/ 478919 w 4243589"/>
              <a:gd name="csY1" fmla="*/ 0 h 18288"/>
              <a:gd name="csX2" fmla="*/ 957839 w 4243589"/>
              <a:gd name="csY2" fmla="*/ 0 h 18288"/>
              <a:gd name="csX3" fmla="*/ 1521630 w 4243589"/>
              <a:gd name="csY3" fmla="*/ 0 h 18288"/>
              <a:gd name="csX4" fmla="*/ 2212729 w 4243589"/>
              <a:gd name="csY4" fmla="*/ 0 h 18288"/>
              <a:gd name="csX5" fmla="*/ 2734084 w 4243589"/>
              <a:gd name="csY5" fmla="*/ 0 h 18288"/>
              <a:gd name="csX6" fmla="*/ 3255439 w 4243589"/>
              <a:gd name="csY6" fmla="*/ 0 h 18288"/>
              <a:gd name="csX7" fmla="*/ 4243589 w 4243589"/>
              <a:gd name="csY7" fmla="*/ 0 h 18288"/>
              <a:gd name="csX8" fmla="*/ 4243589 w 4243589"/>
              <a:gd name="csY8" fmla="*/ 18288 h 18288"/>
              <a:gd name="csX9" fmla="*/ 3594926 w 4243589"/>
              <a:gd name="csY9" fmla="*/ 18288 h 18288"/>
              <a:gd name="csX10" fmla="*/ 3073571 w 4243589"/>
              <a:gd name="csY10" fmla="*/ 18288 h 18288"/>
              <a:gd name="csX11" fmla="*/ 2552216 w 4243589"/>
              <a:gd name="csY11" fmla="*/ 18288 h 18288"/>
              <a:gd name="csX12" fmla="*/ 1903553 w 4243589"/>
              <a:gd name="csY12" fmla="*/ 18288 h 18288"/>
              <a:gd name="csX13" fmla="*/ 1212454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rgbClr val="FFFFFF">
              <a:alpha val="75000"/>
            </a:srgbClr>
          </a:solidFill>
          <a:ln w="44450" cap="rnd">
            <a:solidFill>
              <a:schemeClr val="bg1">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7003116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30874-3606-8B9C-EE4F-0F9CC855CEEE}"/>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References.</a:t>
            </a:r>
          </a:p>
        </p:txBody>
      </p:sp>
      <p:sp>
        <p:nvSpPr>
          <p:cNvPr id="17" name="Content Placeholder 2">
            <a:extLst>
              <a:ext uri="{FF2B5EF4-FFF2-40B4-BE49-F238E27FC236}">
                <a16:creationId xmlns:a16="http://schemas.microsoft.com/office/drawing/2014/main" id="{D098483C-22EE-7E1E-B2FB-241AC80F2DCF}"/>
              </a:ext>
            </a:extLst>
          </p:cNvPr>
          <p:cNvSpPr>
            <a:spLocks noGrp="1"/>
          </p:cNvSpPr>
          <p:nvPr>
            <p:ph idx="1"/>
          </p:nvPr>
        </p:nvSpPr>
        <p:spPr>
          <a:xfrm>
            <a:off x="6213192" y="1150374"/>
            <a:ext cx="5152412" cy="5520814"/>
          </a:xfrm>
        </p:spPr>
        <p:txBody>
          <a:bodyPr anchor="ctr">
            <a:normAutofit/>
          </a:bodyPr>
          <a:lstStyle/>
          <a:p>
            <a:endParaRPr lang="en-GB" sz="1200"/>
          </a:p>
          <a:p>
            <a:r>
              <a:rPr lang="en-GB" sz="1200" err="1"/>
              <a:t>Bahangulu</a:t>
            </a:r>
            <a:r>
              <a:rPr lang="en-GB" sz="1200"/>
              <a:t>, J.K. and Owusu-Berko, L., 2025. Algorithmic bias, data ethics, and governance: Ensuring fairness, transparency and compliance in AI-powered business analytics applications. </a:t>
            </a:r>
            <a:r>
              <a:rPr lang="en-GB" sz="1200" i="1"/>
              <a:t>World Journal of Advanced Research and Reviews</a:t>
            </a:r>
            <a:r>
              <a:rPr lang="en-GB" sz="1200"/>
              <a:t>, </a:t>
            </a:r>
            <a:r>
              <a:rPr lang="en-GB" sz="1200" i="1"/>
              <a:t>25</a:t>
            </a:r>
            <a:r>
              <a:rPr lang="en-GB" sz="1200"/>
              <a:t>(2), pp.1746-1763</a:t>
            </a:r>
          </a:p>
          <a:p>
            <a:r>
              <a:rPr lang="en-GB" sz="1200"/>
              <a:t>El Archi, Y. and </a:t>
            </a:r>
            <a:r>
              <a:rPr lang="en-GB" sz="1200" err="1"/>
              <a:t>Benbba</a:t>
            </a:r>
            <a:r>
              <a:rPr lang="en-GB" sz="1200"/>
              <a:t>, B., 2023. The applications of technology acceptance models in tourism and hospitality research: A systematic literature review. </a:t>
            </a:r>
            <a:r>
              <a:rPr lang="en-GB" sz="1200" i="1"/>
              <a:t>Journal of Environmental Management &amp; Tourism</a:t>
            </a:r>
            <a:r>
              <a:rPr lang="en-GB" sz="1200"/>
              <a:t>, </a:t>
            </a:r>
            <a:r>
              <a:rPr lang="en-GB" sz="1200" i="1"/>
              <a:t>14</a:t>
            </a:r>
            <a:r>
              <a:rPr lang="en-GB" sz="1200"/>
              <a:t>(2), pp.379-391.</a:t>
            </a:r>
          </a:p>
          <a:p>
            <a:r>
              <a:rPr lang="en-GB" sz="1200"/>
              <a:t>Laudon, K.C. and Laudon, J.P. (2022)</a:t>
            </a:r>
            <a:r>
              <a:rPr lang="en-GB" sz="1200" i="1"/>
              <a:t> Managing the digital firm. </a:t>
            </a:r>
            <a:r>
              <a:rPr lang="en-GB" sz="1200"/>
              <a:t>Harlow: Pearson</a:t>
            </a:r>
          </a:p>
          <a:p>
            <a:r>
              <a:rPr lang="en-GB" sz="1200"/>
              <a:t>Mariani, M. and Wirtz, J., 2023. A critical reflection on analytics and artificial intelligence-based analytics in hospitality and tourism management research. </a:t>
            </a:r>
            <a:r>
              <a:rPr lang="en-GB" sz="1200" i="1"/>
              <a:t>International Journal of Contemporary Hospitality Management</a:t>
            </a:r>
            <a:r>
              <a:rPr lang="en-GB" sz="1200"/>
              <a:t>, </a:t>
            </a:r>
            <a:r>
              <a:rPr lang="en-GB" sz="1200" i="1"/>
              <a:t>35</a:t>
            </a:r>
            <a:r>
              <a:rPr lang="en-GB" sz="1200"/>
              <a:t>(8), pp.2929-2943.</a:t>
            </a:r>
          </a:p>
          <a:p>
            <a:r>
              <a:rPr lang="en-GB" sz="1200"/>
              <a:t>Oracle. (2025) </a:t>
            </a:r>
            <a:r>
              <a:rPr lang="en-GB" sz="1200" i="1"/>
              <a:t>What is Customer Relationship Management (CRM)?</a:t>
            </a:r>
            <a:r>
              <a:rPr lang="en-GB" sz="1200"/>
              <a:t> Available at: </a:t>
            </a:r>
            <a:r>
              <a:rPr lang="en-GB" sz="1200">
                <a:hlinkClick r:id="rId2"/>
              </a:rPr>
              <a:t>https://www.oracle.com/uk/crm/what-is-crm/</a:t>
            </a:r>
            <a:endParaRPr lang="en-GB" sz="1200"/>
          </a:p>
          <a:p>
            <a:r>
              <a:rPr lang="en-GB" sz="1200"/>
              <a:t>Seun, E.B.I.E.S.U.W.A., Babajide, G.E.G.E.L.E.S.O., Taye, F.A.L.A.N.A., Aderonke, A.D.E.G.B.E.N.J.O. and Olabode, B.A.M.I.S.I.L.E., 2023. Impact of information systems on operational efficiency: A comprehensive analysis. </a:t>
            </a:r>
            <a:r>
              <a:rPr lang="en-GB" sz="1200" i="1"/>
              <a:t>Indian journal of computer science and engineering</a:t>
            </a:r>
            <a:r>
              <a:rPr lang="en-GB" sz="1200"/>
              <a:t>, </a:t>
            </a:r>
            <a:r>
              <a:rPr lang="en-GB" sz="1200" i="1"/>
              <a:t>14</a:t>
            </a:r>
            <a:r>
              <a:rPr lang="en-GB" sz="1200"/>
              <a:t>(4), pp.661-673.</a:t>
            </a:r>
          </a:p>
          <a:p>
            <a:r>
              <a:rPr lang="en-GB" sz="1200"/>
              <a:t>TGI Fridays UK. (2025) </a:t>
            </a:r>
            <a:r>
              <a:rPr lang="en-GB" sz="1200" i="1"/>
              <a:t>TGI Fridays UK</a:t>
            </a:r>
            <a:r>
              <a:rPr lang="en-GB" sz="1200"/>
              <a:t>. Available at: </a:t>
            </a:r>
            <a:r>
              <a:rPr lang="en-GB" sz="1200">
                <a:hlinkClick r:id="rId3"/>
              </a:rPr>
              <a:t>https://www.tgifridays.co.uk</a:t>
            </a:r>
            <a:r>
              <a:rPr lang="en-GB" sz="1200"/>
              <a:t> </a:t>
            </a:r>
          </a:p>
          <a:p>
            <a:r>
              <a:rPr lang="en-GB" sz="1200"/>
              <a:t>The UK Government. (2025) </a:t>
            </a:r>
            <a:r>
              <a:rPr lang="en-GB" sz="1200" i="1"/>
              <a:t>Guide to the UK General Data Protection Regulation (UK GDPR)</a:t>
            </a:r>
            <a:r>
              <a:rPr lang="en-GB" sz="1200"/>
              <a:t>. Available at: </a:t>
            </a:r>
            <a:r>
              <a:rPr lang="en-GB" sz="1200">
                <a:hlinkClick r:id="rId4"/>
              </a:rPr>
              <a:t>https://www.gov.uk/data-protection</a:t>
            </a:r>
            <a:r>
              <a:rPr lang="en-GB" sz="1200"/>
              <a:t> </a:t>
            </a:r>
          </a:p>
          <a:p>
            <a:endParaRPr lang="en-GB" sz="1200"/>
          </a:p>
          <a:p>
            <a:endParaRPr lang="en-GB" sz="1200"/>
          </a:p>
          <a:p>
            <a:endParaRPr lang="en-GB" sz="1200"/>
          </a:p>
          <a:p>
            <a:endParaRPr lang="en-GB" sz="2000"/>
          </a:p>
        </p:txBody>
      </p:sp>
    </p:spTree>
    <p:extLst>
      <p:ext uri="{BB962C8B-B14F-4D97-AF65-F5344CB8AC3E}">
        <p14:creationId xmlns:p14="http://schemas.microsoft.com/office/powerpoint/2010/main" val="34849907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fd2fb15f7b73022c6f66157b313d3c6c">
  <xsd:schema xmlns:xsd="http://www.w3.org/2001/XMLSchema" xmlns:xs="http://www.w3.org/2001/XMLSchema" xmlns:p="http://schemas.microsoft.com/office/2006/metadata/properties" xmlns:ns3="0085e1a2-9cbf-4b92-866b-21f3c89040b6" targetNamespace="http://schemas.microsoft.com/office/2006/metadata/properties" ma:root="true" ma:fieldsID="77848790a88cbd0ca2dbb9286522beb2"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Props1.xml><?xml version="1.0" encoding="utf-8"?>
<ds:datastoreItem xmlns:ds="http://schemas.openxmlformats.org/officeDocument/2006/customXml" ds:itemID="{E0816E5D-EC0E-4E93-9BC5-DDE86673A00B}">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AA766877-D552-442B-85C1-243F132B3745}">
  <ds:schemaRefs>
    <ds:schemaRef ds:uri="http://schemas.microsoft.com/sharepoint/v3/contenttype/forms"/>
  </ds:schemaRefs>
</ds:datastoreItem>
</file>

<file path=customXml/itemProps3.xml><?xml version="1.0" encoding="utf-8"?>
<ds:datastoreItem xmlns:ds="http://schemas.openxmlformats.org/officeDocument/2006/customXml" ds:itemID="{0A1826D2-78F4-46D5-92C3-4A2B1D018D0E}">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11</Slides>
  <Notes>1</Notes>
  <HiddenSlides>0</HiddenSlide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 Managing Business Information Lecturer: Chinomso Nwagboso LCLM: 5004 Presentation</vt:lpstr>
      <vt:lpstr>Introduction</vt:lpstr>
      <vt:lpstr>TGI Outline:</vt:lpstr>
      <vt:lpstr>Types of Information Systems: </vt:lpstr>
      <vt:lpstr>TGI Fridays suitable Information Systems</vt:lpstr>
      <vt:lpstr>Information Systems defined</vt:lpstr>
      <vt:lpstr>Ethical Considerations:</vt:lpstr>
      <vt:lpstr>(IS) Real World Studies</vt:lpstr>
      <vt:lpstr>Conclusion:</vt:lpstr>
      <vt:lpstr>Thank You For Listening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Zena Samuels (2408720)</dc:creator>
  <cp:revision>1</cp:revision>
  <dcterms:created xsi:type="dcterms:W3CDTF">2026-06-05T21:25:40Z</dcterms:created>
  <dcterms:modified xsi:type="dcterms:W3CDTF">2026-06-14T14:01:24Z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