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  <p:sldMasterId id="2147483761" r:id="rId2"/>
    <p:sldMasterId id="2147483677" r:id="rId3"/>
    <p:sldMasterId id="2147483648" r:id="rId4"/>
    <p:sldMasterId id="2147483690" r:id="rId5"/>
  </p:sldMasterIdLst>
  <p:sldIdLst>
    <p:sldId id="329" r:id="rId6"/>
    <p:sldId id="319" r:id="rId7"/>
    <p:sldId id="258" r:id="rId8"/>
    <p:sldId id="281" r:id="rId9"/>
    <p:sldId id="260" r:id="rId10"/>
    <p:sldId id="266" r:id="rId11"/>
    <p:sldId id="273" r:id="rId12"/>
    <p:sldId id="272" r:id="rId13"/>
    <p:sldId id="267" r:id="rId14"/>
    <p:sldId id="268" r:id="rId15"/>
    <p:sldId id="269" r:id="rId16"/>
    <p:sldId id="270" r:id="rId17"/>
    <p:sldId id="271" r:id="rId18"/>
    <p:sldId id="331" r:id="rId19"/>
    <p:sldId id="332" r:id="rId20"/>
    <p:sldId id="333" r:id="rId21"/>
    <p:sldId id="334" r:id="rId22"/>
    <p:sldId id="335" r:id="rId23"/>
    <p:sldId id="336" r:id="rId24"/>
    <p:sldId id="337" r:id="rId25"/>
    <p:sldId id="338" r:id="rId26"/>
    <p:sldId id="290" r:id="rId27"/>
    <p:sldId id="339" r:id="rId28"/>
    <p:sldId id="340" r:id="rId29"/>
    <p:sldId id="293" r:id="rId30"/>
    <p:sldId id="341" r:id="rId31"/>
    <p:sldId id="342" r:id="rId32"/>
    <p:sldId id="343" r:id="rId33"/>
    <p:sldId id="344" r:id="rId34"/>
    <p:sldId id="345" r:id="rId35"/>
    <p:sldId id="346" r:id="rId36"/>
    <p:sldId id="347" r:id="rId37"/>
    <p:sldId id="348" r:id="rId38"/>
    <p:sldId id="349" r:id="rId39"/>
    <p:sldId id="303" r:id="rId40"/>
    <p:sldId id="304" r:id="rId41"/>
    <p:sldId id="305" r:id="rId42"/>
    <p:sldId id="306" r:id="rId43"/>
    <p:sldId id="307" r:id="rId44"/>
    <p:sldId id="308" r:id="rId45"/>
    <p:sldId id="309" r:id="rId46"/>
    <p:sldId id="310" r:id="rId47"/>
    <p:sldId id="311" r:id="rId48"/>
    <p:sldId id="312" r:id="rId49"/>
    <p:sldId id="274" r:id="rId50"/>
    <p:sldId id="275" r:id="rId51"/>
    <p:sldId id="276" r:id="rId52"/>
    <p:sldId id="277" r:id="rId53"/>
    <p:sldId id="259" r:id="rId54"/>
    <p:sldId id="350" r:id="rId55"/>
    <p:sldId id="261" r:id="rId56"/>
    <p:sldId id="322" r:id="rId57"/>
    <p:sldId id="265" r:id="rId58"/>
    <p:sldId id="279" r:id="rId59"/>
    <p:sldId id="280" r:id="rId60"/>
    <p:sldId id="262" r:id="rId61"/>
    <p:sldId id="283" r:id="rId62"/>
    <p:sldId id="282" r:id="rId63"/>
    <p:sldId id="284" r:id="rId64"/>
    <p:sldId id="285" r:id="rId65"/>
    <p:sldId id="286" r:id="rId66"/>
    <p:sldId id="287" r:id="rId67"/>
    <p:sldId id="288" r:id="rId68"/>
    <p:sldId id="325" r:id="rId69"/>
    <p:sldId id="289" r:id="rId70"/>
    <p:sldId id="291" r:id="rId71"/>
    <p:sldId id="297" r:id="rId72"/>
    <p:sldId id="294" r:id="rId73"/>
    <p:sldId id="292" r:id="rId74"/>
    <p:sldId id="295" r:id="rId75"/>
    <p:sldId id="296" r:id="rId76"/>
    <p:sldId id="298" r:id="rId77"/>
    <p:sldId id="299" r:id="rId78"/>
    <p:sldId id="300" r:id="rId79"/>
    <p:sldId id="301" r:id="rId80"/>
    <p:sldId id="302" r:id="rId81"/>
    <p:sldId id="263" r:id="rId82"/>
    <p:sldId id="330" r:id="rId8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D0F5"/>
    <a:srgbClr val="C4F7C3"/>
    <a:srgbClr val="CCF9FF"/>
    <a:srgbClr val="FBFF88"/>
    <a:srgbClr val="A0A7FA"/>
    <a:srgbClr val="FAE3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FAABC2-61A5-4667-D734-33F69F93EB0C}" v="184" dt="2023-02-08T11:14:20.640"/>
    <p1510:client id="{98A6E0E0-2D92-7D2F-02FE-1D773AC55F8C}" v="5092" dt="2023-02-07T16:53:54.929"/>
    <p1510:client id="{9B7B1AB7-3699-BA46-BFFC-EDE79455E8DC}" v="7" dt="2023-02-16T14:27:17.210"/>
    <p1510:client id="{A985C0CE-22E0-5BA9-8F51-C33266EE5348}" v="627" dt="2024-01-08T11:41:28.356"/>
    <p1510:client id="{D0EF9BEF-A0BE-F3FE-6198-3207F7934E51}" v="29" dt="2023-02-24T16:03:37.624"/>
    <p1510:client id="{D3FCFC9A-3C25-9FA6-91AF-4D69F3589648}" v="10" dt="2023-03-27T08:48:37.465"/>
    <p1510:client id="{F480F75D-B628-521C-EF1C-8AF2C313651E}" v="28" dt="2023-02-08T11:21:33.402"/>
    <p1510:client id="{F72EDBD6-F1E2-EECC-871E-7C50403179F3}" v="2" dt="2023-02-09T15:09:06.039"/>
    <p1510:client id="{FBC0A543-D892-4420-DB7C-DCCA89BB336A}" v="2" dt="2023-10-09T14:33:48.5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slide" Target="slides/slide63.xml"/><Relationship Id="rId84" Type="http://schemas.openxmlformats.org/officeDocument/2006/relationships/presProps" Target="presProps.xml"/><Relationship Id="rId89" Type="http://schemas.microsoft.com/office/2015/10/relationships/revisionInfo" Target="revisionInfo.xml"/><Relationship Id="rId16" Type="http://schemas.openxmlformats.org/officeDocument/2006/relationships/slide" Target="slides/slide11.xml"/><Relationship Id="rId11" Type="http://schemas.openxmlformats.org/officeDocument/2006/relationships/slide" Target="slides/slide6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74" Type="http://schemas.openxmlformats.org/officeDocument/2006/relationships/slide" Target="slides/slide69.xml"/><Relationship Id="rId79" Type="http://schemas.openxmlformats.org/officeDocument/2006/relationships/slide" Target="slides/slide74.xml"/><Relationship Id="rId5" Type="http://schemas.openxmlformats.org/officeDocument/2006/relationships/slideMaster" Target="slideMasters/slideMaster5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slide" Target="slides/slide64.xml"/><Relationship Id="rId77" Type="http://schemas.openxmlformats.org/officeDocument/2006/relationships/slide" Target="slides/slide72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slide" Target="slides/slide67.xml"/><Relationship Id="rId80" Type="http://schemas.openxmlformats.org/officeDocument/2006/relationships/slide" Target="slides/slide75.xml"/><Relationship Id="rId85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slide" Target="slides/slide62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slide" Target="slides/slide65.xml"/><Relationship Id="rId75" Type="http://schemas.openxmlformats.org/officeDocument/2006/relationships/slide" Target="slides/slide70.xml"/><Relationship Id="rId83" Type="http://schemas.openxmlformats.org/officeDocument/2006/relationships/slide" Target="slides/slide78.xml"/><Relationship Id="rId88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openxmlformats.org/officeDocument/2006/relationships/slide" Target="slides/slide68.xml"/><Relationship Id="rId78" Type="http://schemas.openxmlformats.org/officeDocument/2006/relationships/slide" Target="slides/slide73.xml"/><Relationship Id="rId81" Type="http://schemas.openxmlformats.org/officeDocument/2006/relationships/slide" Target="slides/slide76.xml"/><Relationship Id="rId86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6" Type="http://schemas.openxmlformats.org/officeDocument/2006/relationships/slide" Target="slides/slide71.xml"/><Relationship Id="rId7" Type="http://schemas.openxmlformats.org/officeDocument/2006/relationships/slide" Target="slides/slide2.xml"/><Relationship Id="rId71" Type="http://schemas.openxmlformats.org/officeDocument/2006/relationships/slide" Target="slides/slide66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4.xml"/><Relationship Id="rId24" Type="http://schemas.openxmlformats.org/officeDocument/2006/relationships/slide" Target="slides/slide19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66" Type="http://schemas.openxmlformats.org/officeDocument/2006/relationships/slide" Target="slides/slide61.xml"/><Relationship Id="rId87" Type="http://schemas.openxmlformats.org/officeDocument/2006/relationships/tableStyles" Target="tableStyles.xml"/><Relationship Id="rId61" Type="http://schemas.openxmlformats.org/officeDocument/2006/relationships/slide" Target="slides/slide56.xml"/><Relationship Id="rId82" Type="http://schemas.openxmlformats.org/officeDocument/2006/relationships/slide" Target="slides/slide77.xml"/><Relationship Id="rId19" Type="http://schemas.openxmlformats.org/officeDocument/2006/relationships/slide" Target="slides/slide1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98A6E0E0-2D92-7D2F-02FE-1D773AC55F8C}"/>
    <pc:docChg chg="addSld delSld modSld sldOrd addMainMaster modMainMaster">
      <pc:chgData name="Mari Powell" userId="S::mari.powell@uwtsd.ac.uk::a1b98dd7-29dc-4131-8e37-1423e6a9ecca" providerId="AD" clId="Web-{98A6E0E0-2D92-7D2F-02FE-1D773AC55F8C}" dt="2023-02-07T16:53:54.194" v="3981" actId="20577"/>
      <pc:docMkLst>
        <pc:docMk/>
      </pc:docMkLst>
      <pc:sldChg chg="del">
        <pc:chgData name="Mari Powell" userId="S::mari.powell@uwtsd.ac.uk::a1b98dd7-29dc-4131-8e37-1423e6a9ecca" providerId="AD" clId="Web-{98A6E0E0-2D92-7D2F-02FE-1D773AC55F8C}" dt="2023-02-07T10:39:51.870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98A6E0E0-2D92-7D2F-02FE-1D773AC55F8C}" dt="2023-02-07T10:40:18.996" v="10" actId="20577"/>
        <pc:sldMkLst>
          <pc:docMk/>
          <pc:sldMk cId="1322177370" sldId="257"/>
        </pc:sldMkLst>
        <pc:spChg chg="mod">
          <ac:chgData name="Mari Powell" userId="S::mari.powell@uwtsd.ac.uk::a1b98dd7-29dc-4131-8e37-1423e6a9ecca" providerId="AD" clId="Web-{98A6E0E0-2D92-7D2F-02FE-1D773AC55F8C}" dt="2023-02-07T10:40:18.996" v="10" actId="20577"/>
          <ac:spMkLst>
            <pc:docMk/>
            <pc:sldMk cId="1322177370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98A6E0E0-2D92-7D2F-02FE-1D773AC55F8C}" dt="2023-02-07T14:29:27.351" v="1266" actId="20577"/>
        <pc:sldMkLst>
          <pc:docMk/>
          <pc:sldMk cId="3832184707" sldId="258"/>
        </pc:sldMkLst>
        <pc:spChg chg="mod">
          <ac:chgData name="Mari Powell" userId="S::mari.powell@uwtsd.ac.uk::a1b98dd7-29dc-4131-8e37-1423e6a9ecca" providerId="AD" clId="Web-{98A6E0E0-2D92-7D2F-02FE-1D773AC55F8C}" dt="2023-02-07T14:29:27.351" v="1266" actId="20577"/>
          <ac:spMkLst>
            <pc:docMk/>
            <pc:sldMk cId="3832184707" sldId="258"/>
            <ac:spMk id="17" creationId="{BDFADEDA-18FE-9442-A9BC-FC8EB05AFE41}"/>
          </ac:spMkLst>
        </pc:spChg>
      </pc:sldChg>
      <pc:sldChg chg="add ord">
        <pc:chgData name="Mari Powell" userId="S::mari.powell@uwtsd.ac.uk::a1b98dd7-29dc-4131-8e37-1423e6a9ecca" providerId="AD" clId="Web-{98A6E0E0-2D92-7D2F-02FE-1D773AC55F8C}" dt="2023-02-07T12:15:03.856" v="320"/>
        <pc:sldMkLst>
          <pc:docMk/>
          <pc:sldMk cId="1728102585" sldId="259"/>
        </pc:sldMkLst>
      </pc:sldChg>
      <pc:sldChg chg="add ord">
        <pc:chgData name="Mari Powell" userId="S::mari.powell@uwtsd.ac.uk::a1b98dd7-29dc-4131-8e37-1423e6a9ecca" providerId="AD" clId="Web-{98A6E0E0-2D92-7D2F-02FE-1D773AC55F8C}" dt="2023-02-07T12:14:50.745" v="314"/>
        <pc:sldMkLst>
          <pc:docMk/>
          <pc:sldMk cId="4146248521" sldId="260"/>
        </pc:sldMkLst>
      </pc:sldChg>
      <pc:sldChg chg="add">
        <pc:chgData name="Mari Powell" userId="S::mari.powell@uwtsd.ac.uk::a1b98dd7-29dc-4131-8e37-1423e6a9ecca" providerId="AD" clId="Web-{98A6E0E0-2D92-7D2F-02FE-1D773AC55F8C}" dt="2023-02-07T10:41:01.231" v="14"/>
        <pc:sldMkLst>
          <pc:docMk/>
          <pc:sldMk cId="2585608596" sldId="261"/>
        </pc:sldMkLst>
      </pc:sldChg>
      <pc:sldChg chg="addSp delSp modSp add ord addAnim">
        <pc:chgData name="Mari Powell" userId="S::mari.powell@uwtsd.ac.uk::a1b98dd7-29dc-4131-8e37-1423e6a9ecca" providerId="AD" clId="Web-{98A6E0E0-2D92-7D2F-02FE-1D773AC55F8C}" dt="2023-02-07T13:35:29.007" v="648" actId="20577"/>
        <pc:sldMkLst>
          <pc:docMk/>
          <pc:sldMk cId="700511902" sldId="262"/>
        </pc:sldMkLst>
        <pc:spChg chg="add mod">
          <ac:chgData name="Mari Powell" userId="S::mari.powell@uwtsd.ac.uk::a1b98dd7-29dc-4131-8e37-1423e6a9ecca" providerId="AD" clId="Web-{98A6E0E0-2D92-7D2F-02FE-1D773AC55F8C}" dt="2023-02-07T13:35:29.007" v="648" actId="20577"/>
          <ac:spMkLst>
            <pc:docMk/>
            <pc:sldMk cId="700511902" sldId="262"/>
            <ac:spMk id="4" creationId="{010F54A7-8895-7DA6-985F-C80ABCFED27B}"/>
          </ac:spMkLst>
        </pc:spChg>
        <pc:spChg chg="del">
          <ac:chgData name="Mari Powell" userId="S::mari.powell@uwtsd.ac.uk::a1b98dd7-29dc-4131-8e37-1423e6a9ecca" providerId="AD" clId="Web-{98A6E0E0-2D92-7D2F-02FE-1D773AC55F8C}" dt="2023-02-07T12:02:39.029" v="244"/>
          <ac:spMkLst>
            <pc:docMk/>
            <pc:sldMk cId="700511902" sldId="262"/>
            <ac:spMk id="4" creationId="{13071EF5-A957-14E7-E073-C041C15935C3}"/>
          </ac:spMkLst>
        </pc:spChg>
        <pc:spChg chg="del mod">
          <ac:chgData name="Mari Powell" userId="S::mari.powell@uwtsd.ac.uk::a1b98dd7-29dc-4131-8e37-1423e6a9ecca" providerId="AD" clId="Web-{98A6E0E0-2D92-7D2F-02FE-1D773AC55F8C}" dt="2023-02-07T13:30:24.769" v="551"/>
          <ac:spMkLst>
            <pc:docMk/>
            <pc:sldMk cId="700511902" sldId="262"/>
            <ac:spMk id="7" creationId="{AB083F80-C5CA-AA4E-A0FB-72C7EBC86799}"/>
          </ac:spMkLst>
        </pc:spChg>
        <pc:spChg chg="add mod">
          <ac:chgData name="Mari Powell" userId="S::mari.powell@uwtsd.ac.uk::a1b98dd7-29dc-4131-8e37-1423e6a9ecca" providerId="AD" clId="Web-{98A6E0E0-2D92-7D2F-02FE-1D773AC55F8C}" dt="2023-02-07T13:34:57.005" v="628"/>
          <ac:spMkLst>
            <pc:docMk/>
            <pc:sldMk cId="700511902" sldId="262"/>
            <ac:spMk id="8" creationId="{77590F49-F86F-8B0F-DEB6-C598EDC43F71}"/>
          </ac:spMkLst>
        </pc:spChg>
        <pc:picChg chg="del mod">
          <ac:chgData name="Mari Powell" userId="S::mari.powell@uwtsd.ac.uk::a1b98dd7-29dc-4131-8e37-1423e6a9ecca" providerId="AD" clId="Web-{98A6E0E0-2D92-7D2F-02FE-1D773AC55F8C}" dt="2023-02-07T13:30:22.879" v="550"/>
          <ac:picMkLst>
            <pc:docMk/>
            <pc:sldMk cId="700511902" sldId="262"/>
            <ac:picMk id="2" creationId="{D4B72622-B28A-CBF4-BE38-EA5ED734133A}"/>
          </ac:picMkLst>
        </pc:picChg>
        <pc:picChg chg="del">
          <ac:chgData name="Mari Powell" userId="S::mari.powell@uwtsd.ac.uk::a1b98dd7-29dc-4131-8e37-1423e6a9ecca" providerId="AD" clId="Web-{98A6E0E0-2D92-7D2F-02FE-1D773AC55F8C}" dt="2023-02-07T12:03:59.159" v="256"/>
          <ac:picMkLst>
            <pc:docMk/>
            <pc:sldMk cId="700511902" sldId="262"/>
            <ac:picMk id="3" creationId="{722C1A3E-55CF-80ED-FCD2-6774E691F4D7}"/>
          </ac:picMkLst>
        </pc:picChg>
        <pc:picChg chg="add del mod">
          <ac:chgData name="Mari Powell" userId="S::mari.powell@uwtsd.ac.uk::a1b98dd7-29dc-4131-8e37-1423e6a9ecca" providerId="AD" clId="Web-{98A6E0E0-2D92-7D2F-02FE-1D773AC55F8C}" dt="2023-02-07T13:30:25.801" v="552"/>
          <ac:picMkLst>
            <pc:docMk/>
            <pc:sldMk cId="700511902" sldId="262"/>
            <ac:picMk id="5" creationId="{8F40FCC1-A3C3-5BC8-5A15-F57A7222B305}"/>
          </ac:picMkLst>
        </pc:picChg>
      </pc:sldChg>
      <pc:sldChg chg="add">
        <pc:chgData name="Mari Powell" userId="S::mari.powell@uwtsd.ac.uk::a1b98dd7-29dc-4131-8e37-1423e6a9ecca" providerId="AD" clId="Web-{98A6E0E0-2D92-7D2F-02FE-1D773AC55F8C}" dt="2023-02-07T10:41:25.435" v="16"/>
        <pc:sldMkLst>
          <pc:docMk/>
          <pc:sldMk cId="2850156192" sldId="263"/>
        </pc:sldMkLst>
      </pc:sldChg>
      <pc:sldChg chg="modSp add">
        <pc:chgData name="Mari Powell" userId="S::mari.powell@uwtsd.ac.uk::a1b98dd7-29dc-4131-8e37-1423e6a9ecca" providerId="AD" clId="Web-{98A6E0E0-2D92-7D2F-02FE-1D773AC55F8C}" dt="2023-02-07T10:41:44.279" v="26" actId="20577"/>
        <pc:sldMkLst>
          <pc:docMk/>
          <pc:sldMk cId="2900825156" sldId="264"/>
        </pc:sldMkLst>
        <pc:spChg chg="mod">
          <ac:chgData name="Mari Powell" userId="S::mari.powell@uwtsd.ac.uk::a1b98dd7-29dc-4131-8e37-1423e6a9ecca" providerId="AD" clId="Web-{98A6E0E0-2D92-7D2F-02FE-1D773AC55F8C}" dt="2023-02-07T10:41:44.279" v="26" actId="20577"/>
          <ac:spMkLst>
            <pc:docMk/>
            <pc:sldMk cId="2900825156" sldId="264"/>
            <ac:spMk id="8" creationId="{BB9738B8-5480-5B4C-8CF6-8C2225BA5B0B}"/>
          </ac:spMkLst>
        </pc:spChg>
      </pc:sldChg>
      <pc:sldChg chg="add">
        <pc:chgData name="Mari Powell" userId="S::mari.powell@uwtsd.ac.uk::a1b98dd7-29dc-4131-8e37-1423e6a9ecca" providerId="AD" clId="Web-{98A6E0E0-2D92-7D2F-02FE-1D773AC55F8C}" dt="2023-02-07T11:53:02.025" v="27"/>
        <pc:sldMkLst>
          <pc:docMk/>
          <pc:sldMk cId="2121943315" sldId="265"/>
        </pc:sldMkLst>
      </pc:sldChg>
      <pc:sldChg chg="delSp modSp add">
        <pc:chgData name="Mari Powell" userId="S::mari.powell@uwtsd.ac.uk::a1b98dd7-29dc-4131-8e37-1423e6a9ecca" providerId="AD" clId="Web-{98A6E0E0-2D92-7D2F-02FE-1D773AC55F8C}" dt="2023-02-07T11:56:04.193" v="130" actId="1076"/>
        <pc:sldMkLst>
          <pc:docMk/>
          <pc:sldMk cId="2521723638" sldId="266"/>
        </pc:sldMkLst>
        <pc:spChg chg="mod">
          <ac:chgData name="Mari Powell" userId="S::mari.powell@uwtsd.ac.uk::a1b98dd7-29dc-4131-8e37-1423e6a9ecca" providerId="AD" clId="Web-{98A6E0E0-2D92-7D2F-02FE-1D773AC55F8C}" dt="2023-02-07T11:56:00.317" v="129" actId="1076"/>
          <ac:spMkLst>
            <pc:docMk/>
            <pc:sldMk cId="2521723638" sldId="266"/>
            <ac:spMk id="3" creationId="{FDFAF644-1B19-901A-4F09-5E3425D67329}"/>
          </ac:spMkLst>
        </pc:spChg>
        <pc:spChg chg="del">
          <ac:chgData name="Mari Powell" userId="S::mari.powell@uwtsd.ac.uk::a1b98dd7-29dc-4131-8e37-1423e6a9ecca" providerId="AD" clId="Web-{98A6E0E0-2D92-7D2F-02FE-1D773AC55F8C}" dt="2023-02-07T11:54:26.077" v="38"/>
          <ac:spMkLst>
            <pc:docMk/>
            <pc:sldMk cId="2521723638" sldId="266"/>
            <ac:spMk id="6" creationId="{ACAC8C72-2436-64F6-B9CB-F59DF5C18146}"/>
          </ac:spMkLst>
        </pc:spChg>
        <pc:spChg chg="mod">
          <ac:chgData name="Mari Powell" userId="S::mari.powell@uwtsd.ac.uk::a1b98dd7-29dc-4131-8e37-1423e6a9ecca" providerId="AD" clId="Web-{98A6E0E0-2D92-7D2F-02FE-1D773AC55F8C}" dt="2023-02-07T11:56:04.193" v="130" actId="1076"/>
          <ac:spMkLst>
            <pc:docMk/>
            <pc:sldMk cId="2521723638" sldId="266"/>
            <ac:spMk id="7" creationId="{6C774B36-0EBC-B172-AD99-8ED55AA8B27A}"/>
          </ac:spMkLst>
        </pc:spChg>
        <pc:spChg chg="mod">
          <ac:chgData name="Mari Powell" userId="S::mari.powell@uwtsd.ac.uk::a1b98dd7-29dc-4131-8e37-1423e6a9ecca" providerId="AD" clId="Web-{98A6E0E0-2D92-7D2F-02FE-1D773AC55F8C}" dt="2023-02-07T11:55:57.255" v="128" actId="20577"/>
          <ac:spMkLst>
            <pc:docMk/>
            <pc:sldMk cId="2521723638" sldId="266"/>
            <ac:spMk id="8" creationId="{1F259FBB-BBFB-B062-4347-994F93D66B44}"/>
          </ac:spMkLst>
        </pc:spChg>
      </pc:sldChg>
      <pc:sldChg chg="add">
        <pc:chgData name="Mari Powell" userId="S::mari.powell@uwtsd.ac.uk::a1b98dd7-29dc-4131-8e37-1423e6a9ecca" providerId="AD" clId="Web-{98A6E0E0-2D92-7D2F-02FE-1D773AC55F8C}" dt="2023-02-07T11:56:30.179" v="131"/>
        <pc:sldMkLst>
          <pc:docMk/>
          <pc:sldMk cId="2801897107" sldId="267"/>
        </pc:sldMkLst>
      </pc:sldChg>
      <pc:sldChg chg="add">
        <pc:chgData name="Mari Powell" userId="S::mari.powell@uwtsd.ac.uk::a1b98dd7-29dc-4131-8e37-1423e6a9ecca" providerId="AD" clId="Web-{98A6E0E0-2D92-7D2F-02FE-1D773AC55F8C}" dt="2023-02-07T11:56:46.555" v="132"/>
        <pc:sldMkLst>
          <pc:docMk/>
          <pc:sldMk cId="2399268202" sldId="268"/>
        </pc:sldMkLst>
      </pc:sldChg>
      <pc:sldChg chg="modSp add replId">
        <pc:chgData name="Mari Powell" userId="S::mari.powell@uwtsd.ac.uk::a1b98dd7-29dc-4131-8e37-1423e6a9ecca" providerId="AD" clId="Web-{98A6E0E0-2D92-7D2F-02FE-1D773AC55F8C}" dt="2023-02-07T11:58:37.389" v="212" actId="20577"/>
        <pc:sldMkLst>
          <pc:docMk/>
          <pc:sldMk cId="2442088492" sldId="269"/>
        </pc:sldMkLst>
        <pc:spChg chg="mod">
          <ac:chgData name="Mari Powell" userId="S::mari.powell@uwtsd.ac.uk::a1b98dd7-29dc-4131-8e37-1423e6a9ecca" providerId="AD" clId="Web-{98A6E0E0-2D92-7D2F-02FE-1D773AC55F8C}" dt="2023-02-07T11:58:01.419" v="181" actId="20577"/>
          <ac:spMkLst>
            <pc:docMk/>
            <pc:sldMk cId="2442088492" sldId="269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98A6E0E0-2D92-7D2F-02FE-1D773AC55F8C}" dt="2023-02-07T11:58:15.904" v="192" actId="20577"/>
          <ac:spMkLst>
            <pc:docMk/>
            <pc:sldMk cId="2442088492" sldId="269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98A6E0E0-2D92-7D2F-02FE-1D773AC55F8C}" dt="2023-02-07T11:58:37.389" v="212" actId="20577"/>
          <ac:spMkLst>
            <pc:docMk/>
            <pc:sldMk cId="2442088492" sldId="269"/>
            <ac:spMk id="10" creationId="{164B1792-E73D-6A43-96E1-3F6419F0BCA3}"/>
          </ac:spMkLst>
        </pc:spChg>
      </pc:sldChg>
      <pc:sldChg chg="add">
        <pc:chgData name="Mari Powell" userId="S::mari.powell@uwtsd.ac.uk::a1b98dd7-29dc-4131-8e37-1423e6a9ecca" providerId="AD" clId="Web-{98A6E0E0-2D92-7D2F-02FE-1D773AC55F8C}" dt="2023-02-07T11:58:50.609" v="213"/>
        <pc:sldMkLst>
          <pc:docMk/>
          <pc:sldMk cId="1639161682" sldId="270"/>
        </pc:sldMkLst>
      </pc:sldChg>
      <pc:sldChg chg="modSp add">
        <pc:chgData name="Mari Powell" userId="S::mari.powell@uwtsd.ac.uk::a1b98dd7-29dc-4131-8e37-1423e6a9ecca" providerId="AD" clId="Web-{98A6E0E0-2D92-7D2F-02FE-1D773AC55F8C}" dt="2023-02-07T12:00:00.644" v="228" actId="20577"/>
        <pc:sldMkLst>
          <pc:docMk/>
          <pc:sldMk cId="2870377989" sldId="271"/>
        </pc:sldMkLst>
        <pc:spChg chg="mod">
          <ac:chgData name="Mari Powell" userId="S::mari.powell@uwtsd.ac.uk::a1b98dd7-29dc-4131-8e37-1423e6a9ecca" providerId="AD" clId="Web-{98A6E0E0-2D92-7D2F-02FE-1D773AC55F8C}" dt="2023-02-07T11:59:48.581" v="216" actId="20577"/>
          <ac:spMkLst>
            <pc:docMk/>
            <pc:sldMk cId="2870377989" sldId="271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98A6E0E0-2D92-7D2F-02FE-1D773AC55F8C}" dt="2023-02-07T12:00:00.644" v="228" actId="20577"/>
          <ac:spMkLst>
            <pc:docMk/>
            <pc:sldMk cId="2870377989" sldId="271"/>
            <ac:spMk id="10" creationId="{23207344-6D95-0B43-B512-30F5E46DDB59}"/>
          </ac:spMkLst>
        </pc:spChg>
      </pc:sldChg>
      <pc:sldChg chg="modSp add">
        <pc:chgData name="Mari Powell" userId="S::mari.powell@uwtsd.ac.uk::a1b98dd7-29dc-4131-8e37-1423e6a9ecca" providerId="AD" clId="Web-{98A6E0E0-2D92-7D2F-02FE-1D773AC55F8C}" dt="2023-02-07T12:01:31.963" v="242" actId="20577"/>
        <pc:sldMkLst>
          <pc:docMk/>
          <pc:sldMk cId="1978864481" sldId="272"/>
        </pc:sldMkLst>
        <pc:spChg chg="mod">
          <ac:chgData name="Mari Powell" userId="S::mari.powell@uwtsd.ac.uk::a1b98dd7-29dc-4131-8e37-1423e6a9ecca" providerId="AD" clId="Web-{98A6E0E0-2D92-7D2F-02FE-1D773AC55F8C}" dt="2023-02-07T12:00:42.178" v="234" actId="20577"/>
          <ac:spMkLst>
            <pc:docMk/>
            <pc:sldMk cId="1978864481" sldId="272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98A6E0E0-2D92-7D2F-02FE-1D773AC55F8C}" dt="2023-02-07T12:00:46.679" v="238" actId="20577"/>
          <ac:spMkLst>
            <pc:docMk/>
            <pc:sldMk cId="1978864481" sldId="272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98A6E0E0-2D92-7D2F-02FE-1D773AC55F8C}" dt="2023-02-07T12:01:31.963" v="242" actId="20577"/>
          <ac:spMkLst>
            <pc:docMk/>
            <pc:sldMk cId="1978864481" sldId="272"/>
            <ac:spMk id="4" creationId="{F8150B54-1BF7-D84D-91C3-A7A90AFA612C}"/>
          </ac:spMkLst>
        </pc:spChg>
      </pc:sldChg>
      <pc:sldChg chg="add">
        <pc:chgData name="Mari Powell" userId="S::mari.powell@uwtsd.ac.uk::a1b98dd7-29dc-4131-8e37-1423e6a9ecca" providerId="AD" clId="Web-{98A6E0E0-2D92-7D2F-02FE-1D773AC55F8C}" dt="2023-02-07T12:01:33.885" v="243"/>
        <pc:sldMkLst>
          <pc:docMk/>
          <pc:sldMk cId="1054887469" sldId="273"/>
        </pc:sldMkLst>
      </pc:sldChg>
      <pc:sldChg chg="add">
        <pc:chgData name="Mari Powell" userId="S::mari.powell@uwtsd.ac.uk::a1b98dd7-29dc-4131-8e37-1423e6a9ecca" providerId="AD" clId="Web-{98A6E0E0-2D92-7D2F-02FE-1D773AC55F8C}" dt="2023-02-07T12:13:09.349" v="307"/>
        <pc:sldMkLst>
          <pc:docMk/>
          <pc:sldMk cId="811070933" sldId="274"/>
        </pc:sldMkLst>
      </pc:sldChg>
      <pc:sldChg chg="add">
        <pc:chgData name="Mari Powell" userId="S::mari.powell@uwtsd.ac.uk::a1b98dd7-29dc-4131-8e37-1423e6a9ecca" providerId="AD" clId="Web-{98A6E0E0-2D92-7D2F-02FE-1D773AC55F8C}" dt="2023-02-07T12:13:18.349" v="308"/>
        <pc:sldMkLst>
          <pc:docMk/>
          <pc:sldMk cId="838440331" sldId="275"/>
        </pc:sldMkLst>
      </pc:sldChg>
      <pc:sldChg chg="add">
        <pc:chgData name="Mari Powell" userId="S::mari.powell@uwtsd.ac.uk::a1b98dd7-29dc-4131-8e37-1423e6a9ecca" providerId="AD" clId="Web-{98A6E0E0-2D92-7D2F-02FE-1D773AC55F8C}" dt="2023-02-07T12:13:28.147" v="309"/>
        <pc:sldMkLst>
          <pc:docMk/>
          <pc:sldMk cId="3280059294" sldId="276"/>
        </pc:sldMkLst>
      </pc:sldChg>
      <pc:sldChg chg="add">
        <pc:chgData name="Mari Powell" userId="S::mari.powell@uwtsd.ac.uk::a1b98dd7-29dc-4131-8e37-1423e6a9ecca" providerId="AD" clId="Web-{98A6E0E0-2D92-7D2F-02FE-1D773AC55F8C}" dt="2023-02-07T12:13:35.225" v="310"/>
        <pc:sldMkLst>
          <pc:docMk/>
          <pc:sldMk cId="2670707722" sldId="277"/>
        </pc:sldMkLst>
      </pc:sldChg>
      <pc:sldChg chg="modSp add">
        <pc:chgData name="Mari Powell" userId="S::mari.powell@uwtsd.ac.uk::a1b98dd7-29dc-4131-8e37-1423e6a9ecca" providerId="AD" clId="Web-{98A6E0E0-2D92-7D2F-02FE-1D773AC55F8C}" dt="2023-02-07T12:41:47.750" v="388" actId="20577"/>
        <pc:sldMkLst>
          <pc:docMk/>
          <pc:sldMk cId="1630784830" sldId="278"/>
        </pc:sldMkLst>
        <pc:spChg chg="mod">
          <ac:chgData name="Mari Powell" userId="S::mari.powell@uwtsd.ac.uk::a1b98dd7-29dc-4131-8e37-1423e6a9ecca" providerId="AD" clId="Web-{98A6E0E0-2D92-7D2F-02FE-1D773AC55F8C}" dt="2023-02-07T12:23:01.681" v="360" actId="1076"/>
          <ac:spMkLst>
            <pc:docMk/>
            <pc:sldMk cId="1630784830" sldId="278"/>
            <ac:spMk id="4" creationId="{8583B7B9-3B7A-5104-6E21-1BB20011FC75}"/>
          </ac:spMkLst>
        </pc:spChg>
        <pc:spChg chg="mod">
          <ac:chgData name="Mari Powell" userId="S::mari.powell@uwtsd.ac.uk::a1b98dd7-29dc-4131-8e37-1423e6a9ecca" providerId="AD" clId="Web-{98A6E0E0-2D92-7D2F-02FE-1D773AC55F8C}" dt="2023-02-07T12:41:47.750" v="388" actId="20577"/>
          <ac:spMkLst>
            <pc:docMk/>
            <pc:sldMk cId="1630784830" sldId="278"/>
            <ac:spMk id="5" creationId="{9836355E-2D7B-B874-3225-E5F53AD0A163}"/>
          </ac:spMkLst>
        </pc:spChg>
        <pc:graphicFrameChg chg="mod">
          <ac:chgData name="Mari Powell" userId="S::mari.powell@uwtsd.ac.uk::a1b98dd7-29dc-4131-8e37-1423e6a9ecca" providerId="AD" clId="Web-{98A6E0E0-2D92-7D2F-02FE-1D773AC55F8C}" dt="2023-02-07T12:22:23.132" v="357" actId="1076"/>
          <ac:graphicFrameMkLst>
            <pc:docMk/>
            <pc:sldMk cId="1630784830" sldId="278"/>
            <ac:graphicFrameMk id="3" creationId="{066A8EAD-81AB-752B-8FB0-813A14134218}"/>
          </ac:graphicFrameMkLst>
        </pc:graphicFrameChg>
        <pc:graphicFrameChg chg="mod">
          <ac:chgData name="Mari Powell" userId="S::mari.powell@uwtsd.ac.uk::a1b98dd7-29dc-4131-8e37-1423e6a9ecca" providerId="AD" clId="Web-{98A6E0E0-2D92-7D2F-02FE-1D773AC55F8C}" dt="2023-02-07T12:22:19.663" v="356" actId="1076"/>
          <ac:graphicFrameMkLst>
            <pc:docMk/>
            <pc:sldMk cId="1630784830" sldId="278"/>
            <ac:graphicFrameMk id="9" creationId="{FDA81B35-FFEA-BFF3-8E72-4B0431155720}"/>
          </ac:graphicFrameMkLst>
        </pc:graphicFrameChg>
      </pc:sldChg>
      <pc:sldChg chg="add">
        <pc:chgData name="Mari Powell" userId="S::mari.powell@uwtsd.ac.uk::a1b98dd7-29dc-4131-8e37-1423e6a9ecca" providerId="AD" clId="Web-{98A6E0E0-2D92-7D2F-02FE-1D773AC55F8C}" dt="2023-02-07T13:24:19.684" v="389"/>
        <pc:sldMkLst>
          <pc:docMk/>
          <pc:sldMk cId="2226933791" sldId="279"/>
        </pc:sldMkLst>
      </pc:sldChg>
      <pc:sldChg chg="addSp modSp add replId">
        <pc:chgData name="Mari Powell" userId="S::mari.powell@uwtsd.ac.uk::a1b98dd7-29dc-4131-8e37-1423e6a9ecca" providerId="AD" clId="Web-{98A6E0E0-2D92-7D2F-02FE-1D773AC55F8C}" dt="2023-02-07T13:27:39.306" v="545" actId="1076"/>
        <pc:sldMkLst>
          <pc:docMk/>
          <pc:sldMk cId="2131516621" sldId="280"/>
        </pc:sldMkLst>
        <pc:spChg chg="mod">
          <ac:chgData name="Mari Powell" userId="S::mari.powell@uwtsd.ac.uk::a1b98dd7-29dc-4131-8e37-1423e6a9ecca" providerId="AD" clId="Web-{98A6E0E0-2D92-7D2F-02FE-1D773AC55F8C}" dt="2023-02-07T13:27:32.680" v="543" actId="1076"/>
          <ac:spMkLst>
            <pc:docMk/>
            <pc:sldMk cId="2131516621" sldId="280"/>
            <ac:spMk id="3" creationId="{FDFAF644-1B19-901A-4F09-5E3425D67329}"/>
          </ac:spMkLst>
        </pc:spChg>
        <pc:spChg chg="mod">
          <ac:chgData name="Mari Powell" userId="S::mari.powell@uwtsd.ac.uk::a1b98dd7-29dc-4131-8e37-1423e6a9ecca" providerId="AD" clId="Web-{98A6E0E0-2D92-7D2F-02FE-1D773AC55F8C}" dt="2023-02-07T13:25:07.281" v="411" actId="14100"/>
          <ac:spMkLst>
            <pc:docMk/>
            <pc:sldMk cId="2131516621" sldId="280"/>
            <ac:spMk id="4" creationId="{A56ED437-6CC2-D3A2-F2B0-E464B4EDF2A8}"/>
          </ac:spMkLst>
        </pc:spChg>
        <pc:spChg chg="add mod">
          <ac:chgData name="Mari Powell" userId="S::mari.powell@uwtsd.ac.uk::a1b98dd7-29dc-4131-8e37-1423e6a9ecca" providerId="AD" clId="Web-{98A6E0E0-2D92-7D2F-02FE-1D773AC55F8C}" dt="2023-02-07T13:27:39.306" v="545" actId="1076"/>
          <ac:spMkLst>
            <pc:docMk/>
            <pc:sldMk cId="2131516621" sldId="280"/>
            <ac:spMk id="5" creationId="{7E007D1E-4991-9D42-7994-F3E091FD21E1}"/>
          </ac:spMkLst>
        </pc:spChg>
        <pc:spChg chg="mod">
          <ac:chgData name="Mari Powell" userId="S::mari.powell@uwtsd.ac.uk::a1b98dd7-29dc-4131-8e37-1423e6a9ecca" providerId="AD" clId="Web-{98A6E0E0-2D92-7D2F-02FE-1D773AC55F8C}" dt="2023-02-07T13:27:29.071" v="542" actId="1076"/>
          <ac:spMkLst>
            <pc:docMk/>
            <pc:sldMk cId="2131516621" sldId="280"/>
            <ac:spMk id="7" creationId="{6C774B36-0EBC-B172-AD99-8ED55AA8B27A}"/>
          </ac:spMkLst>
        </pc:spChg>
        <pc:spChg chg="mod">
          <ac:chgData name="Mari Powell" userId="S::mari.powell@uwtsd.ac.uk::a1b98dd7-29dc-4131-8e37-1423e6a9ecca" providerId="AD" clId="Web-{98A6E0E0-2D92-7D2F-02FE-1D773AC55F8C}" dt="2023-02-07T13:27:36.009" v="544" actId="1076"/>
          <ac:spMkLst>
            <pc:docMk/>
            <pc:sldMk cId="2131516621" sldId="280"/>
            <ac:spMk id="8" creationId="{1F259FBB-BBFB-B062-4347-994F93D66B44}"/>
          </ac:spMkLst>
        </pc:spChg>
      </pc:sldChg>
      <pc:sldChg chg="add del replId">
        <pc:chgData name="Mari Powell" userId="S::mari.powell@uwtsd.ac.uk::a1b98dd7-29dc-4131-8e37-1423e6a9ecca" providerId="AD" clId="Web-{98A6E0E0-2D92-7D2F-02FE-1D773AC55F8C}" dt="2023-02-07T13:30:17.503" v="548"/>
        <pc:sldMkLst>
          <pc:docMk/>
          <pc:sldMk cId="80916141" sldId="281"/>
        </pc:sldMkLst>
      </pc:sldChg>
      <pc:sldChg chg="add ord replId">
        <pc:chgData name="Mari Powell" userId="S::mari.powell@uwtsd.ac.uk::a1b98dd7-29dc-4131-8e37-1423e6a9ecca" providerId="AD" clId="Web-{98A6E0E0-2D92-7D2F-02FE-1D773AC55F8C}" dt="2023-02-07T14:22:09.199" v="1131"/>
        <pc:sldMkLst>
          <pc:docMk/>
          <pc:sldMk cId="1796132463" sldId="281"/>
        </pc:sldMkLst>
      </pc:sldChg>
      <pc:sldChg chg="modSp add replId">
        <pc:chgData name="Mari Powell" userId="S::mari.powell@uwtsd.ac.uk::a1b98dd7-29dc-4131-8e37-1423e6a9ecca" providerId="AD" clId="Web-{98A6E0E0-2D92-7D2F-02FE-1D773AC55F8C}" dt="2023-02-07T13:36:00.415" v="658" actId="20577"/>
        <pc:sldMkLst>
          <pc:docMk/>
          <pc:sldMk cId="2735697145" sldId="282"/>
        </pc:sldMkLst>
        <pc:spChg chg="mod">
          <ac:chgData name="Mari Powell" userId="S::mari.powell@uwtsd.ac.uk::a1b98dd7-29dc-4131-8e37-1423e6a9ecca" providerId="AD" clId="Web-{98A6E0E0-2D92-7D2F-02FE-1D773AC55F8C}" dt="2023-02-07T13:36:00.415" v="658" actId="20577"/>
          <ac:spMkLst>
            <pc:docMk/>
            <pc:sldMk cId="2735697145" sldId="282"/>
            <ac:spMk id="8" creationId="{77590F49-F86F-8B0F-DEB6-C598EDC43F71}"/>
          </ac:spMkLst>
        </pc:spChg>
      </pc:sldChg>
      <pc:sldChg chg="modSp add replId">
        <pc:chgData name="Mari Powell" userId="S::mari.powell@uwtsd.ac.uk::a1b98dd7-29dc-4131-8e37-1423e6a9ecca" providerId="AD" clId="Web-{98A6E0E0-2D92-7D2F-02FE-1D773AC55F8C}" dt="2023-02-07T13:36:56.263" v="669" actId="20577"/>
        <pc:sldMkLst>
          <pc:docMk/>
          <pc:sldMk cId="2665425533" sldId="283"/>
        </pc:sldMkLst>
        <pc:spChg chg="mod">
          <ac:chgData name="Mari Powell" userId="S::mari.powell@uwtsd.ac.uk::a1b98dd7-29dc-4131-8e37-1423e6a9ecca" providerId="AD" clId="Web-{98A6E0E0-2D92-7D2F-02FE-1D773AC55F8C}" dt="2023-02-07T13:36:56.263" v="669" actId="20577"/>
          <ac:spMkLst>
            <pc:docMk/>
            <pc:sldMk cId="2665425533" sldId="283"/>
            <ac:spMk id="8" creationId="{77590F49-F86F-8B0F-DEB6-C598EDC43F71}"/>
          </ac:spMkLst>
        </pc:spChg>
      </pc:sldChg>
      <pc:sldChg chg="modSp add">
        <pc:chgData name="Mari Powell" userId="S::mari.powell@uwtsd.ac.uk::a1b98dd7-29dc-4131-8e37-1423e6a9ecca" providerId="AD" clId="Web-{98A6E0E0-2D92-7D2F-02FE-1D773AC55F8C}" dt="2023-02-07T13:43:08.333" v="753" actId="1076"/>
        <pc:sldMkLst>
          <pc:docMk/>
          <pc:sldMk cId="938865829" sldId="284"/>
        </pc:sldMkLst>
        <pc:spChg chg="mod">
          <ac:chgData name="Mari Powell" userId="S::mari.powell@uwtsd.ac.uk::a1b98dd7-29dc-4131-8e37-1423e6a9ecca" providerId="AD" clId="Web-{98A6E0E0-2D92-7D2F-02FE-1D773AC55F8C}" dt="2023-02-07T13:41:52.469" v="703" actId="20577"/>
          <ac:spMkLst>
            <pc:docMk/>
            <pc:sldMk cId="938865829" sldId="284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98A6E0E0-2D92-7D2F-02FE-1D773AC55F8C}" dt="2023-02-07T13:40:18.994" v="691" actId="1076"/>
          <ac:spMkLst>
            <pc:docMk/>
            <pc:sldMk cId="938865829" sldId="284"/>
            <ac:spMk id="11" creationId="{02FD5A68-21CB-0445-B715-D524A0F19291}"/>
          </ac:spMkLst>
        </pc:spChg>
        <pc:spChg chg="mod">
          <ac:chgData name="Mari Powell" userId="S::mari.powell@uwtsd.ac.uk::a1b98dd7-29dc-4131-8e37-1423e6a9ecca" providerId="AD" clId="Web-{98A6E0E0-2D92-7D2F-02FE-1D773AC55F8C}" dt="2023-02-07T13:40:13.837" v="690" actId="1076"/>
          <ac:spMkLst>
            <pc:docMk/>
            <pc:sldMk cId="938865829" sldId="284"/>
            <ac:spMk id="14" creationId="{AA1A24D2-84E0-1F40-889C-0F943DC662E7}"/>
          </ac:spMkLst>
        </pc:spChg>
        <pc:spChg chg="mod">
          <ac:chgData name="Mari Powell" userId="S::mari.powell@uwtsd.ac.uk::a1b98dd7-29dc-4131-8e37-1423e6a9ecca" providerId="AD" clId="Web-{98A6E0E0-2D92-7D2F-02FE-1D773AC55F8C}" dt="2023-02-07T13:43:08.333" v="753" actId="1076"/>
          <ac:spMkLst>
            <pc:docMk/>
            <pc:sldMk cId="938865829" sldId="284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98A6E0E0-2D92-7D2F-02FE-1D773AC55F8C}" dt="2023-02-07T13:42:15.532" v="707" actId="20577"/>
          <ac:spMkLst>
            <pc:docMk/>
            <pc:sldMk cId="938865829" sldId="284"/>
            <ac:spMk id="18" creationId="{C7E25F20-DCE9-9741-BBCF-3FF67CDA9893}"/>
          </ac:spMkLst>
        </pc:spChg>
        <pc:spChg chg="mod">
          <ac:chgData name="Mari Powell" userId="S::mari.powell@uwtsd.ac.uk::a1b98dd7-29dc-4131-8e37-1423e6a9ecca" providerId="AD" clId="Web-{98A6E0E0-2D92-7D2F-02FE-1D773AC55F8C}" dt="2023-02-07T13:41:11.435" v="698" actId="1076"/>
          <ac:spMkLst>
            <pc:docMk/>
            <pc:sldMk cId="938865829" sldId="284"/>
            <ac:spMk id="19" creationId="{2E247E66-6021-C44F-9175-BF2A241BEEBA}"/>
          </ac:spMkLst>
        </pc:spChg>
        <pc:spChg chg="mod">
          <ac:chgData name="Mari Powell" userId="S::mari.powell@uwtsd.ac.uk::a1b98dd7-29dc-4131-8e37-1423e6a9ecca" providerId="AD" clId="Web-{98A6E0E0-2D92-7D2F-02FE-1D773AC55F8C}" dt="2023-02-07T13:41:14.732" v="699" actId="1076"/>
          <ac:spMkLst>
            <pc:docMk/>
            <pc:sldMk cId="938865829" sldId="284"/>
            <ac:spMk id="20" creationId="{211DAA15-3EB0-2347-9918-89834D7FEE01}"/>
          </ac:spMkLst>
        </pc:spChg>
        <pc:picChg chg="mod modCrop">
          <ac:chgData name="Mari Powell" userId="S::mari.powell@uwtsd.ac.uk::a1b98dd7-29dc-4131-8e37-1423e6a9ecca" providerId="AD" clId="Web-{98A6E0E0-2D92-7D2F-02FE-1D773AC55F8C}" dt="2023-02-07T13:40:04.634" v="688" actId="1076"/>
          <ac:picMkLst>
            <pc:docMk/>
            <pc:sldMk cId="938865829" sldId="284"/>
            <ac:picMk id="3" creationId="{07C71B27-4254-7666-DCD7-A2A570E436C0}"/>
          </ac:picMkLst>
        </pc:picChg>
      </pc:sldChg>
      <pc:sldChg chg="addSp delSp modSp add replId delAnim">
        <pc:chgData name="Mari Powell" userId="S::mari.powell@uwtsd.ac.uk::a1b98dd7-29dc-4131-8e37-1423e6a9ecca" providerId="AD" clId="Web-{98A6E0E0-2D92-7D2F-02FE-1D773AC55F8C}" dt="2023-02-07T14:11:50.301" v="965"/>
        <pc:sldMkLst>
          <pc:docMk/>
          <pc:sldMk cId="2022241023" sldId="285"/>
        </pc:sldMkLst>
        <pc:spChg chg="add mod">
          <ac:chgData name="Mari Powell" userId="S::mari.powell@uwtsd.ac.uk::a1b98dd7-29dc-4131-8e37-1423e6a9ecca" providerId="AD" clId="Web-{98A6E0E0-2D92-7D2F-02FE-1D773AC55F8C}" dt="2023-02-07T14:05:02.822" v="896" actId="20577"/>
          <ac:spMkLst>
            <pc:docMk/>
            <pc:sldMk cId="2022241023" sldId="285"/>
            <ac:spMk id="7" creationId="{B68C5D00-2705-5847-CBC6-27AB070DD3B3}"/>
          </ac:spMkLst>
        </pc:spChg>
        <pc:spChg chg="add mod">
          <ac:chgData name="Mari Powell" userId="S::mari.powell@uwtsd.ac.uk::a1b98dd7-29dc-4131-8e37-1423e6a9ecca" providerId="AD" clId="Web-{98A6E0E0-2D92-7D2F-02FE-1D773AC55F8C}" dt="2023-02-07T14:07:07.861" v="942" actId="20577"/>
          <ac:spMkLst>
            <pc:docMk/>
            <pc:sldMk cId="2022241023" sldId="285"/>
            <ac:spMk id="8" creationId="{A2B62D86-E9F8-3F6D-8D4E-1FA4FEAE0FC5}"/>
          </ac:spMkLst>
        </pc:spChg>
        <pc:spChg chg="mod">
          <ac:chgData name="Mari Powell" userId="S::mari.powell@uwtsd.ac.uk::a1b98dd7-29dc-4131-8e37-1423e6a9ecca" providerId="AD" clId="Web-{98A6E0E0-2D92-7D2F-02FE-1D773AC55F8C}" dt="2023-02-07T14:01:50.513" v="841" actId="1076"/>
          <ac:spMkLst>
            <pc:docMk/>
            <pc:sldMk cId="2022241023" sldId="285"/>
            <ac:spMk id="9" creationId="{B179A399-CC32-B447-8A4B-FA81924E9AEF}"/>
          </ac:spMkLst>
        </pc:spChg>
        <pc:spChg chg="del">
          <ac:chgData name="Mari Powell" userId="S::mari.powell@uwtsd.ac.uk::a1b98dd7-29dc-4131-8e37-1423e6a9ecca" providerId="AD" clId="Web-{98A6E0E0-2D92-7D2F-02FE-1D773AC55F8C}" dt="2023-02-07T13:44:04.524" v="760"/>
          <ac:spMkLst>
            <pc:docMk/>
            <pc:sldMk cId="2022241023" sldId="285"/>
            <ac:spMk id="11" creationId="{02FD5A68-21CB-0445-B715-D524A0F19291}"/>
          </ac:spMkLst>
        </pc:spChg>
        <pc:spChg chg="del">
          <ac:chgData name="Mari Powell" userId="S::mari.powell@uwtsd.ac.uk::a1b98dd7-29dc-4131-8e37-1423e6a9ecca" providerId="AD" clId="Web-{98A6E0E0-2D92-7D2F-02FE-1D773AC55F8C}" dt="2023-02-07T13:44:06.602" v="761"/>
          <ac:spMkLst>
            <pc:docMk/>
            <pc:sldMk cId="2022241023" sldId="285"/>
            <ac:spMk id="14" creationId="{AA1A24D2-84E0-1F40-889C-0F943DC662E7}"/>
          </ac:spMkLst>
        </pc:spChg>
        <pc:spChg chg="del">
          <ac:chgData name="Mari Powell" userId="S::mari.powell@uwtsd.ac.uk::a1b98dd7-29dc-4131-8e37-1423e6a9ecca" providerId="AD" clId="Web-{98A6E0E0-2D92-7D2F-02FE-1D773AC55F8C}" dt="2023-02-07T13:43:54.195" v="755"/>
          <ac:spMkLst>
            <pc:docMk/>
            <pc:sldMk cId="2022241023" sldId="285"/>
            <ac:spMk id="16" creationId="{D9F764A0-86B3-8D4A-941C-8DA651EF03D9}"/>
          </ac:spMkLst>
        </pc:spChg>
        <pc:spChg chg="del">
          <ac:chgData name="Mari Powell" userId="S::mari.powell@uwtsd.ac.uk::a1b98dd7-29dc-4131-8e37-1423e6a9ecca" providerId="AD" clId="Web-{98A6E0E0-2D92-7D2F-02FE-1D773AC55F8C}" dt="2023-02-07T13:43:57.429" v="756"/>
          <ac:spMkLst>
            <pc:docMk/>
            <pc:sldMk cId="2022241023" sldId="285"/>
            <ac:spMk id="18" creationId="{C7E25F20-DCE9-9741-BBCF-3FF67CDA9893}"/>
          </ac:spMkLst>
        </pc:spChg>
        <pc:spChg chg="del">
          <ac:chgData name="Mari Powell" userId="S::mari.powell@uwtsd.ac.uk::a1b98dd7-29dc-4131-8e37-1423e6a9ecca" providerId="AD" clId="Web-{98A6E0E0-2D92-7D2F-02FE-1D773AC55F8C}" dt="2023-02-07T13:44:01.180" v="758"/>
          <ac:spMkLst>
            <pc:docMk/>
            <pc:sldMk cId="2022241023" sldId="285"/>
            <ac:spMk id="19" creationId="{2E247E66-6021-C44F-9175-BF2A241BEEBA}"/>
          </ac:spMkLst>
        </pc:spChg>
        <pc:spChg chg="del">
          <ac:chgData name="Mari Powell" userId="S::mari.powell@uwtsd.ac.uk::a1b98dd7-29dc-4131-8e37-1423e6a9ecca" providerId="AD" clId="Web-{98A6E0E0-2D92-7D2F-02FE-1D773AC55F8C}" dt="2023-02-07T13:43:59.476" v="757"/>
          <ac:spMkLst>
            <pc:docMk/>
            <pc:sldMk cId="2022241023" sldId="285"/>
            <ac:spMk id="20" creationId="{211DAA15-3EB0-2347-9918-89834D7FEE01}"/>
          </ac:spMkLst>
        </pc:spChg>
        <pc:picChg chg="add mod">
          <ac:chgData name="Mari Powell" userId="S::mari.powell@uwtsd.ac.uk::a1b98dd7-29dc-4131-8e37-1423e6a9ecca" providerId="AD" clId="Web-{98A6E0E0-2D92-7D2F-02FE-1D773AC55F8C}" dt="2023-02-07T14:01:15.964" v="833" actId="1076"/>
          <ac:picMkLst>
            <pc:docMk/>
            <pc:sldMk cId="2022241023" sldId="285"/>
            <ac:picMk id="2" creationId="{6CB49B86-64CE-ADF4-23EA-15F757199A30}"/>
          </ac:picMkLst>
        </pc:picChg>
        <pc:picChg chg="del">
          <ac:chgData name="Mari Powell" userId="S::mari.powell@uwtsd.ac.uk::a1b98dd7-29dc-4131-8e37-1423e6a9ecca" providerId="AD" clId="Web-{98A6E0E0-2D92-7D2F-02FE-1D773AC55F8C}" dt="2023-02-07T13:44:02.352" v="759"/>
          <ac:picMkLst>
            <pc:docMk/>
            <pc:sldMk cId="2022241023" sldId="285"/>
            <ac:picMk id="3" creationId="{07C71B27-4254-7666-DCD7-A2A570E436C0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1:32.590" v="837" actId="1076"/>
          <ac:picMkLst>
            <pc:docMk/>
            <pc:sldMk cId="2022241023" sldId="285"/>
            <ac:picMk id="4" creationId="{13B8E54D-E055-0916-FA28-71D619B21BF2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1:34.137" v="838" actId="1076"/>
          <ac:picMkLst>
            <pc:docMk/>
            <pc:sldMk cId="2022241023" sldId="285"/>
            <ac:picMk id="5" creationId="{DC5A9651-8723-BACF-3CCC-61B632421FE5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1:37.153" v="839" actId="1076"/>
          <ac:picMkLst>
            <pc:docMk/>
            <pc:sldMk cId="2022241023" sldId="285"/>
            <ac:picMk id="6" creationId="{FEC74332-D491-ABDA-FD17-937AD53EEC54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7:35.972" v="947"/>
          <ac:picMkLst>
            <pc:docMk/>
            <pc:sldMk cId="2022241023" sldId="285"/>
            <ac:picMk id="10" creationId="{AC5DE951-3074-3724-96A4-0E17D3975AB7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08:55.352" v="955" actId="14100"/>
          <ac:picMkLst>
            <pc:docMk/>
            <pc:sldMk cId="2022241023" sldId="285"/>
            <ac:picMk id="12" creationId="{951E7E3C-35AE-3A78-A296-894AA7F6E953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10:40.328" v="960"/>
          <ac:picMkLst>
            <pc:docMk/>
            <pc:sldMk cId="2022241023" sldId="285"/>
            <ac:picMk id="13" creationId="{D71DAF96-F1CE-755B-A784-AB2EA3DF3FAB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4:11:50.301" v="965"/>
          <ac:picMkLst>
            <pc:docMk/>
            <pc:sldMk cId="2022241023" sldId="285"/>
            <ac:picMk id="15" creationId="{13DA83CC-FB6A-BDCC-6CDB-1BF50CC780DB}"/>
          </ac:picMkLst>
        </pc:picChg>
      </pc:sldChg>
      <pc:sldChg chg="addSp delSp modSp add mod replId setBg delAnim">
        <pc:chgData name="Mari Powell" userId="S::mari.powell@uwtsd.ac.uk::a1b98dd7-29dc-4131-8e37-1423e6a9ecca" providerId="AD" clId="Web-{98A6E0E0-2D92-7D2F-02FE-1D773AC55F8C}" dt="2023-02-07T14:20:47.631" v="1119" actId="1076"/>
        <pc:sldMkLst>
          <pc:docMk/>
          <pc:sldMk cId="3098796266" sldId="286"/>
        </pc:sldMkLst>
        <pc:spChg chg="add mod">
          <ac:chgData name="Mari Powell" userId="S::mari.powell@uwtsd.ac.uk::a1b98dd7-29dc-4131-8e37-1423e6a9ecca" providerId="AD" clId="Web-{98A6E0E0-2D92-7D2F-02FE-1D773AC55F8C}" dt="2023-02-07T14:20:47.631" v="1119" actId="1076"/>
          <ac:spMkLst>
            <pc:docMk/>
            <pc:sldMk cId="3098796266" sldId="286"/>
            <ac:spMk id="4" creationId="{E8C18B88-AE42-97EF-794F-FD1B1762C9A1}"/>
          </ac:spMkLst>
        </pc:spChg>
        <pc:spChg chg="mod">
          <ac:chgData name="Mari Powell" userId="S::mari.powell@uwtsd.ac.uk::a1b98dd7-29dc-4131-8e37-1423e6a9ecca" providerId="AD" clId="Web-{98A6E0E0-2D92-7D2F-02FE-1D773AC55F8C}" dt="2023-02-07T14:14:43.312" v="995" actId="1076"/>
          <ac:spMkLst>
            <pc:docMk/>
            <pc:sldMk cId="3098796266" sldId="286"/>
            <ac:spMk id="9" creationId="{B179A399-CC32-B447-8A4B-FA81924E9AEF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23.747" v="797"/>
          <ac:spMkLst>
            <pc:docMk/>
            <pc:sldMk cId="3098796266" sldId="286"/>
            <ac:spMk id="11" creationId="{02FD5A68-21CB-0445-B715-D524A0F19291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25.357" v="798"/>
          <ac:spMkLst>
            <pc:docMk/>
            <pc:sldMk cId="3098796266" sldId="286"/>
            <ac:spMk id="14" creationId="{AA1A24D2-84E0-1F40-889C-0F943DC662E7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18.200" v="794"/>
          <ac:spMkLst>
            <pc:docMk/>
            <pc:sldMk cId="3098796266" sldId="286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98A6E0E0-2D92-7D2F-02FE-1D773AC55F8C}" dt="2023-02-07T14:19:46.893" v="1101" actId="20577"/>
          <ac:spMkLst>
            <pc:docMk/>
            <pc:sldMk cId="3098796266" sldId="286"/>
            <ac:spMk id="18" creationId="{C7E25F20-DCE9-9741-BBCF-3FF67CDA9893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19.857" v="795"/>
          <ac:spMkLst>
            <pc:docMk/>
            <pc:sldMk cId="3098796266" sldId="286"/>
            <ac:spMk id="19" creationId="{2E247E66-6021-C44F-9175-BF2A241BEEBA}"/>
          </ac:spMkLst>
        </pc:spChg>
        <pc:spChg chg="del">
          <ac:chgData name="Mari Powell" userId="S::mari.powell@uwtsd.ac.uk::a1b98dd7-29dc-4131-8e37-1423e6a9ecca" providerId="AD" clId="Web-{98A6E0E0-2D92-7D2F-02FE-1D773AC55F8C}" dt="2023-02-07T13:45:16.591" v="793"/>
          <ac:spMkLst>
            <pc:docMk/>
            <pc:sldMk cId="3098796266" sldId="286"/>
            <ac:spMk id="20" creationId="{211DAA15-3EB0-2347-9918-89834D7FEE01}"/>
          </ac:spMkLst>
        </pc:spChg>
        <pc:picChg chg="del">
          <ac:chgData name="Mari Powell" userId="S::mari.powell@uwtsd.ac.uk::a1b98dd7-29dc-4131-8e37-1423e6a9ecca" providerId="AD" clId="Web-{98A6E0E0-2D92-7D2F-02FE-1D773AC55F8C}" dt="2023-02-07T13:45:21.044" v="796"/>
          <ac:picMkLst>
            <pc:docMk/>
            <pc:sldMk cId="3098796266" sldId="286"/>
            <ac:picMk id="3" creationId="{07C71B27-4254-7666-DCD7-A2A570E436C0}"/>
          </ac:picMkLst>
        </pc:picChg>
      </pc:sldChg>
      <pc:sldChg chg="addSp modSp add">
        <pc:chgData name="Mari Powell" userId="S::mari.powell@uwtsd.ac.uk::a1b98dd7-29dc-4131-8e37-1423e6a9ecca" providerId="AD" clId="Web-{98A6E0E0-2D92-7D2F-02FE-1D773AC55F8C}" dt="2023-02-07T14:25:40.900" v="1170" actId="688"/>
        <pc:sldMkLst>
          <pc:docMk/>
          <pc:sldMk cId="2054107096" sldId="287"/>
        </pc:sldMkLst>
        <pc:spChg chg="mod">
          <ac:chgData name="Mari Powell" userId="S::mari.powell@uwtsd.ac.uk::a1b98dd7-29dc-4131-8e37-1423e6a9ecca" providerId="AD" clId="Web-{98A6E0E0-2D92-7D2F-02FE-1D773AC55F8C}" dt="2023-02-07T14:25:37.259" v="1169" actId="1076"/>
          <ac:spMkLst>
            <pc:docMk/>
            <pc:sldMk cId="2054107096" sldId="287"/>
            <ac:spMk id="2" creationId="{9D540F00-C165-6061-C665-1F88A17F725E}"/>
          </ac:spMkLst>
        </pc:spChg>
        <pc:spChg chg="mod">
          <ac:chgData name="Mari Powell" userId="S::mari.powell@uwtsd.ac.uk::a1b98dd7-29dc-4131-8e37-1423e6a9ecca" providerId="AD" clId="Web-{98A6E0E0-2D92-7D2F-02FE-1D773AC55F8C}" dt="2023-02-07T14:25:40.900" v="1170" actId="688"/>
          <ac:spMkLst>
            <pc:docMk/>
            <pc:sldMk cId="2054107096" sldId="287"/>
            <ac:spMk id="3" creationId="{C3A4C077-563B-9412-F29F-1C14A321165D}"/>
          </ac:spMkLst>
        </pc:spChg>
        <pc:spChg chg="add mod">
          <ac:chgData name="Mari Powell" userId="S::mari.powell@uwtsd.ac.uk::a1b98dd7-29dc-4131-8e37-1423e6a9ecca" providerId="AD" clId="Web-{98A6E0E0-2D92-7D2F-02FE-1D773AC55F8C}" dt="2023-02-07T14:25:30.915" v="1167" actId="1076"/>
          <ac:spMkLst>
            <pc:docMk/>
            <pc:sldMk cId="2054107096" sldId="287"/>
            <ac:spMk id="5" creationId="{A395014F-D9E5-9033-D906-18B0F45D7447}"/>
          </ac:spMkLst>
        </pc:spChg>
      </pc:sldChg>
      <pc:sldChg chg="addSp modSp add">
        <pc:chgData name="Mari Powell" userId="S::mari.powell@uwtsd.ac.uk::a1b98dd7-29dc-4131-8e37-1423e6a9ecca" providerId="AD" clId="Web-{98A6E0E0-2D92-7D2F-02FE-1D773AC55F8C}" dt="2023-02-07T14:23:40.564" v="1141" actId="1076"/>
        <pc:sldMkLst>
          <pc:docMk/>
          <pc:sldMk cId="2613121182" sldId="288"/>
        </pc:sldMkLst>
        <pc:spChg chg="add mod">
          <ac:chgData name="Mari Powell" userId="S::mari.powell@uwtsd.ac.uk::a1b98dd7-29dc-4131-8e37-1423e6a9ecca" providerId="AD" clId="Web-{98A6E0E0-2D92-7D2F-02FE-1D773AC55F8C}" dt="2023-02-07T14:23:40.564" v="1141" actId="1076"/>
          <ac:spMkLst>
            <pc:docMk/>
            <pc:sldMk cId="2613121182" sldId="288"/>
            <ac:spMk id="2" creationId="{A6514B20-5AD0-78DC-D683-B5E59F11527D}"/>
          </ac:spMkLst>
        </pc:spChg>
      </pc:sldChg>
      <pc:sldChg chg="modSp add replId">
        <pc:chgData name="Mari Powell" userId="S::mari.powell@uwtsd.ac.uk::a1b98dd7-29dc-4131-8e37-1423e6a9ecca" providerId="AD" clId="Web-{98A6E0E0-2D92-7D2F-02FE-1D773AC55F8C}" dt="2023-02-07T14:26:50.466" v="1203" actId="1076"/>
        <pc:sldMkLst>
          <pc:docMk/>
          <pc:sldMk cId="2192995823" sldId="289"/>
        </pc:sldMkLst>
        <pc:spChg chg="mod">
          <ac:chgData name="Mari Powell" userId="S::mari.powell@uwtsd.ac.uk::a1b98dd7-29dc-4131-8e37-1423e6a9ecca" providerId="AD" clId="Web-{98A6E0E0-2D92-7D2F-02FE-1D773AC55F8C}" dt="2023-02-07T14:26:50.466" v="1203" actId="1076"/>
          <ac:spMkLst>
            <pc:docMk/>
            <pc:sldMk cId="2192995823" sldId="289"/>
            <ac:spMk id="5" creationId="{9EC94526-3D11-AA9A-A5E5-E81B5A0FDEFB}"/>
          </ac:spMkLst>
        </pc:spChg>
      </pc:sldChg>
      <pc:sldChg chg="delSp add del replId">
        <pc:chgData name="Mari Powell" userId="S::mari.powell@uwtsd.ac.uk::a1b98dd7-29dc-4131-8e37-1423e6a9ecca" providerId="AD" clId="Web-{98A6E0E0-2D92-7D2F-02FE-1D773AC55F8C}" dt="2023-02-07T14:28:18.597" v="1208"/>
        <pc:sldMkLst>
          <pc:docMk/>
          <pc:sldMk cId="2014339212" sldId="290"/>
        </pc:sldMkLst>
        <pc:spChg chg="del">
          <ac:chgData name="Mari Powell" userId="S::mari.powell@uwtsd.ac.uk::a1b98dd7-29dc-4131-8e37-1423e6a9ecca" providerId="AD" clId="Web-{98A6E0E0-2D92-7D2F-02FE-1D773AC55F8C}" dt="2023-02-07T14:27:52.095" v="1206"/>
          <ac:spMkLst>
            <pc:docMk/>
            <pc:sldMk cId="2014339212" sldId="290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98A6E0E0-2D92-7D2F-02FE-1D773AC55F8C}" dt="2023-02-07T14:27:48.798" v="1205"/>
          <ac:picMkLst>
            <pc:docMk/>
            <pc:sldMk cId="2014339212" sldId="290"/>
            <ac:picMk id="2" creationId="{462BE120-5BC5-C908-0479-8057B31093C5}"/>
          </ac:picMkLst>
        </pc:picChg>
      </pc:sldChg>
      <pc:sldChg chg="addSp delSp modSp add replId">
        <pc:chgData name="Mari Powell" userId="S::mari.powell@uwtsd.ac.uk::a1b98dd7-29dc-4131-8e37-1423e6a9ecca" providerId="AD" clId="Web-{98A6E0E0-2D92-7D2F-02FE-1D773AC55F8C}" dt="2023-02-07T14:34:14.057" v="1386" actId="1076"/>
        <pc:sldMkLst>
          <pc:docMk/>
          <pc:sldMk cId="4274897163" sldId="291"/>
        </pc:sldMkLst>
        <pc:spChg chg="mod">
          <ac:chgData name="Mari Powell" userId="S::mari.powell@uwtsd.ac.uk::a1b98dd7-29dc-4131-8e37-1423e6a9ecca" providerId="AD" clId="Web-{98A6E0E0-2D92-7D2F-02FE-1D773AC55F8C}" dt="2023-02-07T14:34:14.057" v="1386" actId="1076"/>
          <ac:spMkLst>
            <pc:docMk/>
            <pc:sldMk cId="4274897163" sldId="291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98A6E0E0-2D92-7D2F-02FE-1D773AC55F8C}" dt="2023-02-07T14:33:57.024" v="1382" actId="1076"/>
          <ac:spMkLst>
            <pc:docMk/>
            <pc:sldMk cId="4274897163" sldId="291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98A6E0E0-2D92-7D2F-02FE-1D773AC55F8C}" dt="2023-02-07T14:33:59.275" v="1383" actId="1076"/>
          <ac:spMkLst>
            <pc:docMk/>
            <pc:sldMk cId="4274897163" sldId="291"/>
            <ac:spMk id="4" creationId="{F8150B54-1BF7-D84D-91C3-A7A90AFA612C}"/>
          </ac:spMkLst>
        </pc:spChg>
        <pc:spChg chg="add mod">
          <ac:chgData name="Mari Powell" userId="S::mari.powell@uwtsd.ac.uk::a1b98dd7-29dc-4131-8e37-1423e6a9ecca" providerId="AD" clId="Web-{98A6E0E0-2D92-7D2F-02FE-1D773AC55F8C}" dt="2023-02-07T14:33:52.243" v="1381" actId="1076"/>
          <ac:spMkLst>
            <pc:docMk/>
            <pc:sldMk cId="4274897163" sldId="291"/>
            <ac:spMk id="8" creationId="{50851177-F1F0-B1B1-3C07-718D99512974}"/>
          </ac:spMkLst>
        </pc:spChg>
        <pc:spChg chg="del">
          <ac:chgData name="Mari Powell" userId="S::mari.powell@uwtsd.ac.uk::a1b98dd7-29dc-4131-8e37-1423e6a9ecca" providerId="AD" clId="Web-{98A6E0E0-2D92-7D2F-02FE-1D773AC55F8C}" dt="2023-02-07T14:28:21.832" v="1209"/>
          <ac:spMkLst>
            <pc:docMk/>
            <pc:sldMk cId="4274897163" sldId="291"/>
            <ac:spMk id="10" creationId="{4749507F-AE2F-CB40-96AB-E097959BFC4E}"/>
          </ac:spMkLst>
        </pc:spChg>
        <pc:spChg chg="del">
          <ac:chgData name="Mari Powell" userId="S::mari.powell@uwtsd.ac.uk::a1b98dd7-29dc-4131-8e37-1423e6a9ecca" providerId="AD" clId="Web-{98A6E0E0-2D92-7D2F-02FE-1D773AC55F8C}" dt="2023-02-07T14:28:23.628" v="1210"/>
          <ac:spMkLst>
            <pc:docMk/>
            <pc:sldMk cId="4274897163" sldId="291"/>
            <ac:spMk id="11" creationId="{3A5818E7-4C0F-A044-8A8B-9906AE1F5206}"/>
          </ac:spMkLst>
        </pc:spChg>
        <pc:cxnChg chg="mod">
          <ac:chgData name="Mari Powell" userId="S::mari.powell@uwtsd.ac.uk::a1b98dd7-29dc-4131-8e37-1423e6a9ecca" providerId="AD" clId="Web-{98A6E0E0-2D92-7D2F-02FE-1D773AC55F8C}" dt="2023-02-07T14:34:10.103" v="1385" actId="1076"/>
          <ac:cxnSpMkLst>
            <pc:docMk/>
            <pc:sldMk cId="4274897163" sldId="291"/>
            <ac:cxnSpMk id="6" creationId="{1D115D71-C63A-354F-9F89-91065ED0FE9A}"/>
          </ac:cxnSpMkLst>
        </pc:cxnChg>
        <pc:cxnChg chg="mod">
          <ac:chgData name="Mari Powell" userId="S::mari.powell@uwtsd.ac.uk::a1b98dd7-29dc-4131-8e37-1423e6a9ecca" providerId="AD" clId="Web-{98A6E0E0-2D92-7D2F-02FE-1D773AC55F8C}" dt="2023-02-07T14:34:03.540" v="1384" actId="1076"/>
          <ac:cxnSpMkLst>
            <pc:docMk/>
            <pc:sldMk cId="4274897163" sldId="291"/>
            <ac:cxnSpMk id="7" creationId="{55E1E8D4-8857-E245-ADDD-F8593BCC4E1C}"/>
          </ac:cxnSpMkLst>
        </pc:cxnChg>
      </pc:sldChg>
      <pc:sldChg chg="addSp delSp modSp add mod replId setBg">
        <pc:chgData name="Mari Powell" userId="S::mari.powell@uwtsd.ac.uk::a1b98dd7-29dc-4131-8e37-1423e6a9ecca" providerId="AD" clId="Web-{98A6E0E0-2D92-7D2F-02FE-1D773AC55F8C}" dt="2023-02-07T16:44:06.134" v="3701"/>
        <pc:sldMkLst>
          <pc:docMk/>
          <pc:sldMk cId="1589119296" sldId="292"/>
        </pc:sldMkLst>
        <pc:spChg chg="del">
          <ac:chgData name="Mari Powell" userId="S::mari.powell@uwtsd.ac.uk::a1b98dd7-29dc-4131-8e37-1423e6a9ecca" providerId="AD" clId="Web-{98A6E0E0-2D92-7D2F-02FE-1D773AC55F8C}" dt="2023-02-07T14:34:35.839" v="1388"/>
          <ac:spMkLst>
            <pc:docMk/>
            <pc:sldMk cId="1589119296" sldId="292"/>
            <ac:spMk id="2" creationId="{DEC43BBF-0E71-C94C-B913-3BA674642039}"/>
          </ac:spMkLst>
        </pc:spChg>
        <pc:spChg chg="del">
          <ac:chgData name="Mari Powell" userId="S::mari.powell@uwtsd.ac.uk::a1b98dd7-29dc-4131-8e37-1423e6a9ecca" providerId="AD" clId="Web-{98A6E0E0-2D92-7D2F-02FE-1D773AC55F8C}" dt="2023-02-07T14:34:37.699" v="1389"/>
          <ac:spMkLst>
            <pc:docMk/>
            <pc:sldMk cId="1589119296" sldId="292"/>
            <ac:spMk id="3" creationId="{DFA67A8D-E94A-D84E-85A3-DFFB90B692C2}"/>
          </ac:spMkLst>
        </pc:spChg>
        <pc:spChg chg="del">
          <ac:chgData name="Mari Powell" userId="S::mari.powell@uwtsd.ac.uk::a1b98dd7-29dc-4131-8e37-1423e6a9ecca" providerId="AD" clId="Web-{98A6E0E0-2D92-7D2F-02FE-1D773AC55F8C}" dt="2023-02-07T14:34:56.278" v="1392"/>
          <ac:spMkLst>
            <pc:docMk/>
            <pc:sldMk cId="1589119296" sldId="292"/>
            <ac:spMk id="4" creationId="{F8150B54-1BF7-D84D-91C3-A7A90AFA612C}"/>
          </ac:spMkLst>
        </pc:spChg>
        <pc:spChg chg="del">
          <ac:chgData name="Mari Powell" userId="S::mari.powell@uwtsd.ac.uk::a1b98dd7-29dc-4131-8e37-1423e6a9ecca" providerId="AD" clId="Web-{98A6E0E0-2D92-7D2F-02FE-1D773AC55F8C}" dt="2023-02-07T14:34:48.950" v="1390"/>
          <ac:spMkLst>
            <pc:docMk/>
            <pc:sldMk cId="1589119296" sldId="292"/>
            <ac:spMk id="8" creationId="{50851177-F1F0-B1B1-3C07-718D99512974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44:29.759" v="2679" actId="20577"/>
          <ac:spMkLst>
            <pc:docMk/>
            <pc:sldMk cId="1589119296" sldId="292"/>
            <ac:spMk id="9" creationId="{97744A8D-8F2E-66F9-4DF2-210FE08F2DA9}"/>
          </ac:spMkLst>
        </pc:spChg>
        <pc:spChg chg="add mod">
          <ac:chgData name="Mari Powell" userId="S::mari.powell@uwtsd.ac.uk::a1b98dd7-29dc-4131-8e37-1423e6a9ecca" providerId="AD" clId="Web-{98A6E0E0-2D92-7D2F-02FE-1D773AC55F8C}" dt="2023-02-07T16:43:59.821" v="3700"/>
          <ac:spMkLst>
            <pc:docMk/>
            <pc:sldMk cId="1589119296" sldId="292"/>
            <ac:spMk id="11" creationId="{86B81B42-604A-9481-4308-0182150F8550}"/>
          </ac:spMkLst>
        </pc:spChg>
        <pc:spChg chg="add mod">
          <ac:chgData name="Mari Powell" userId="S::mari.powell@uwtsd.ac.uk::a1b98dd7-29dc-4131-8e37-1423e6a9ecca" providerId="AD" clId="Web-{98A6E0E0-2D92-7D2F-02FE-1D773AC55F8C}" dt="2023-02-07T16:44:06.134" v="3701"/>
          <ac:spMkLst>
            <pc:docMk/>
            <pc:sldMk cId="1589119296" sldId="292"/>
            <ac:spMk id="13" creationId="{537FC222-13AC-FACE-D2B5-CE998CF36C39}"/>
          </ac:spMkLst>
        </pc:spChg>
        <pc:graphicFrameChg chg="add del">
          <ac:chgData name="Mari Powell" userId="S::mari.powell@uwtsd.ac.uk::a1b98dd7-29dc-4131-8e37-1423e6a9ecca" providerId="AD" clId="Web-{98A6E0E0-2D92-7D2F-02FE-1D773AC55F8C}" dt="2023-02-07T14:38:38.104" v="1463"/>
          <ac:graphicFrameMkLst>
            <pc:docMk/>
            <pc:sldMk cId="1589119296" sldId="292"/>
            <ac:graphicFrameMk id="14" creationId="{B692EF23-0E68-28C9-5325-C5817456AB1A}"/>
          </ac:graphicFrameMkLst>
        </pc:graphicFrameChg>
        <pc:graphicFrameChg chg="add mod modGraphic">
          <ac:chgData name="Mari Powell" userId="S::mari.powell@uwtsd.ac.uk::a1b98dd7-29dc-4131-8e37-1423e6a9ecca" providerId="AD" clId="Web-{98A6E0E0-2D92-7D2F-02FE-1D773AC55F8C}" dt="2023-02-07T14:52:42.158" v="2215" actId="1076"/>
          <ac:graphicFrameMkLst>
            <pc:docMk/>
            <pc:sldMk cId="1589119296" sldId="292"/>
            <ac:graphicFrameMk id="15" creationId="{8B666A60-48B0-F5CC-77D4-1826D5D1FFD8}"/>
          </ac:graphicFrameMkLst>
        </pc:graphicFrameChg>
        <pc:cxnChg chg="del">
          <ac:chgData name="Mari Powell" userId="S::mari.powell@uwtsd.ac.uk::a1b98dd7-29dc-4131-8e37-1423e6a9ecca" providerId="AD" clId="Web-{98A6E0E0-2D92-7D2F-02FE-1D773AC55F8C}" dt="2023-02-07T14:35:04.075" v="1394"/>
          <ac:cxnSpMkLst>
            <pc:docMk/>
            <pc:sldMk cId="1589119296" sldId="292"/>
            <ac:cxnSpMk id="6" creationId="{1D115D71-C63A-354F-9F89-91065ED0FE9A}"/>
          </ac:cxnSpMkLst>
        </pc:cxnChg>
        <pc:cxnChg chg="del">
          <ac:chgData name="Mari Powell" userId="S::mari.powell@uwtsd.ac.uk::a1b98dd7-29dc-4131-8e37-1423e6a9ecca" providerId="AD" clId="Web-{98A6E0E0-2D92-7D2F-02FE-1D773AC55F8C}" dt="2023-02-07T14:34:57.638" v="1393"/>
          <ac:cxnSpMkLst>
            <pc:docMk/>
            <pc:sldMk cId="1589119296" sldId="292"/>
            <ac:cxnSpMk id="7" creationId="{55E1E8D4-8857-E245-ADDD-F8593BCC4E1C}"/>
          </ac:cxnSpMkLst>
        </pc:cxnChg>
      </pc:sldChg>
      <pc:sldChg chg="modSp add del replId">
        <pc:chgData name="Mari Powell" userId="S::mari.powell@uwtsd.ac.uk::a1b98dd7-29dc-4131-8e37-1423e6a9ecca" providerId="AD" clId="Web-{98A6E0E0-2D92-7D2F-02FE-1D773AC55F8C}" dt="2023-02-07T15:19:51.041" v="2488"/>
        <pc:sldMkLst>
          <pc:docMk/>
          <pc:sldMk cId="560483485" sldId="293"/>
        </pc:sldMkLst>
        <pc:spChg chg="mod">
          <ac:chgData name="Mari Powell" userId="S::mari.powell@uwtsd.ac.uk::a1b98dd7-29dc-4131-8e37-1423e6a9ecca" providerId="AD" clId="Web-{98A6E0E0-2D92-7D2F-02FE-1D773AC55F8C}" dt="2023-02-07T14:54:34.696" v="2250" actId="1076"/>
          <ac:spMkLst>
            <pc:docMk/>
            <pc:sldMk cId="560483485" sldId="293"/>
            <ac:spMk id="3" creationId="{5937BB17-5B48-3DBB-17BA-C9089CD2ED15}"/>
          </ac:spMkLst>
        </pc:spChg>
      </pc:sldChg>
      <pc:sldChg chg="addSp delSp modSp add mod replId setBg">
        <pc:chgData name="Mari Powell" userId="S::mari.powell@uwtsd.ac.uk::a1b98dd7-29dc-4131-8e37-1423e6a9ecca" providerId="AD" clId="Web-{98A6E0E0-2D92-7D2F-02FE-1D773AC55F8C}" dt="2023-02-07T15:03:33.589" v="2374" actId="1076"/>
        <pc:sldMkLst>
          <pc:docMk/>
          <pc:sldMk cId="1613745561" sldId="294"/>
        </pc:sldMkLst>
        <pc:spChg chg="del">
          <ac:chgData name="Mari Powell" userId="S::mari.powell@uwtsd.ac.uk::a1b98dd7-29dc-4131-8e37-1423e6a9ecca" providerId="AD" clId="Web-{98A6E0E0-2D92-7D2F-02FE-1D773AC55F8C}" dt="2023-02-07T14:55:03.791" v="2252"/>
          <ac:spMkLst>
            <pc:docMk/>
            <pc:sldMk cId="1613745561" sldId="294"/>
            <ac:spMk id="3" creationId="{5937BB17-5B48-3DBB-17BA-C9089CD2ED15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28.120" v="2373" actId="1076"/>
          <ac:spMkLst>
            <pc:docMk/>
            <pc:sldMk cId="1613745561" sldId="294"/>
            <ac:spMk id="5" creationId="{5F012542-1867-B4C0-807A-E6065E93DEB4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25.776" v="2372" actId="1076"/>
          <ac:spMkLst>
            <pc:docMk/>
            <pc:sldMk cId="1613745561" sldId="294"/>
            <ac:spMk id="6" creationId="{45DCFD7E-D591-B664-79F8-577900061257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33.589" v="2374" actId="1076"/>
          <ac:spMkLst>
            <pc:docMk/>
            <pc:sldMk cId="1613745561" sldId="294"/>
            <ac:spMk id="7" creationId="{3B23EB09-E97A-5600-7151-0E3E25B4657D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22.620" v="2371" actId="1076"/>
          <ac:spMkLst>
            <pc:docMk/>
            <pc:sldMk cId="1613745561" sldId="294"/>
            <ac:spMk id="8" creationId="{AA2A5F7A-054E-9B20-E8DB-75526C5F0381}"/>
          </ac:spMkLst>
        </pc:spChg>
        <pc:spChg chg="add mod">
          <ac:chgData name="Mari Powell" userId="S::mari.powell@uwtsd.ac.uk::a1b98dd7-29dc-4131-8e37-1423e6a9ecca" providerId="AD" clId="Web-{98A6E0E0-2D92-7D2F-02FE-1D773AC55F8C}" dt="2023-02-07T15:03:19.776" v="2370" actId="1076"/>
          <ac:spMkLst>
            <pc:docMk/>
            <pc:sldMk cId="1613745561" sldId="294"/>
            <ac:spMk id="9" creationId="{2283CB2D-B0A1-D0F3-2C85-9A0A2E51AF4B}"/>
          </ac:spMkLst>
        </pc:spChg>
        <pc:picChg chg="del">
          <ac:chgData name="Mari Powell" userId="S::mari.powell@uwtsd.ac.uk::a1b98dd7-29dc-4131-8e37-1423e6a9ecca" providerId="AD" clId="Web-{98A6E0E0-2D92-7D2F-02FE-1D773AC55F8C}" dt="2023-02-07T14:55:05.213" v="2253"/>
          <ac:picMkLst>
            <pc:docMk/>
            <pc:sldMk cId="1613745561" sldId="294"/>
            <ac:picMk id="2" creationId="{38D641C2-388B-9DF9-9612-B8901E4D133A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03:09.463" v="2368" actId="1076"/>
          <ac:picMkLst>
            <pc:docMk/>
            <pc:sldMk cId="1613745561" sldId="294"/>
            <ac:picMk id="4" creationId="{986E40AA-A71D-3D79-AE67-B4BB583085E1}"/>
          </ac:picMkLst>
        </pc:picChg>
      </pc:sldChg>
      <pc:sldChg chg="addSp delSp modSp add mod replId setBg">
        <pc:chgData name="Mari Powell" userId="S::mari.powell@uwtsd.ac.uk::a1b98dd7-29dc-4131-8e37-1423e6a9ecca" providerId="AD" clId="Web-{98A6E0E0-2D92-7D2F-02FE-1D773AC55F8C}" dt="2023-02-07T16:44:26.462" v="3703"/>
        <pc:sldMkLst>
          <pc:docMk/>
          <pc:sldMk cId="3836719738" sldId="295"/>
        </pc:sldMkLst>
        <pc:spChg chg="add del mod">
          <ac:chgData name="Mari Powell" userId="S::mari.powell@uwtsd.ac.uk::a1b98dd7-29dc-4131-8e37-1423e6a9ecca" providerId="AD" clId="Web-{98A6E0E0-2D92-7D2F-02FE-1D773AC55F8C}" dt="2023-02-07T15:09:15.126" v="2394"/>
          <ac:spMkLst>
            <pc:docMk/>
            <pc:sldMk cId="3836719738" sldId="295"/>
            <ac:spMk id="6" creationId="{972A15CE-29F6-A40C-6249-641DA9F2D6E3}"/>
          </ac:spMkLst>
        </pc:spChg>
        <pc:spChg chg="mod">
          <ac:chgData name="Mari Powell" userId="S::mari.powell@uwtsd.ac.uk::a1b98dd7-29dc-4131-8e37-1423e6a9ecca" providerId="AD" clId="Web-{98A6E0E0-2D92-7D2F-02FE-1D773AC55F8C}" dt="2023-02-07T15:44:25.008" v="2678" actId="20577"/>
          <ac:spMkLst>
            <pc:docMk/>
            <pc:sldMk cId="3836719738" sldId="295"/>
            <ac:spMk id="9" creationId="{97744A8D-8F2E-66F9-4DF2-210FE08F2DA9}"/>
          </ac:spMkLst>
        </pc:spChg>
        <pc:spChg chg="add del mod">
          <ac:chgData name="Mari Powell" userId="S::mari.powell@uwtsd.ac.uk::a1b98dd7-29dc-4131-8e37-1423e6a9ecca" providerId="AD" clId="Web-{98A6E0E0-2D92-7D2F-02FE-1D773AC55F8C}" dt="2023-02-07T15:10:48.632" v="2402"/>
          <ac:spMkLst>
            <pc:docMk/>
            <pc:sldMk cId="3836719738" sldId="295"/>
            <ac:spMk id="10" creationId="{36CC42C7-E78E-2546-8F67-4FE1126BA3A4}"/>
          </ac:spMkLst>
        </pc:spChg>
        <pc:spChg chg="mod">
          <ac:chgData name="Mari Powell" userId="S::mari.powell@uwtsd.ac.uk::a1b98dd7-29dc-4131-8e37-1423e6a9ecca" providerId="AD" clId="Web-{98A6E0E0-2D92-7D2F-02FE-1D773AC55F8C}" dt="2023-02-07T16:44:20.728" v="3702"/>
          <ac:spMkLst>
            <pc:docMk/>
            <pc:sldMk cId="3836719738" sldId="295"/>
            <ac:spMk id="11" creationId="{86B81B42-604A-9481-4308-0182150F8550}"/>
          </ac:spMkLst>
        </pc:spChg>
        <pc:spChg chg="mod">
          <ac:chgData name="Mari Powell" userId="S::mari.powell@uwtsd.ac.uk::a1b98dd7-29dc-4131-8e37-1423e6a9ecca" providerId="AD" clId="Web-{98A6E0E0-2D92-7D2F-02FE-1D773AC55F8C}" dt="2023-02-07T16:44:26.462" v="3703"/>
          <ac:spMkLst>
            <pc:docMk/>
            <pc:sldMk cId="3836719738" sldId="295"/>
            <ac:spMk id="13" creationId="{537FC222-13AC-FACE-D2B5-CE998CF36C39}"/>
          </ac:spMkLst>
        </pc:spChg>
        <pc:spChg chg="add del mod">
          <ac:chgData name="Mari Powell" userId="S::mari.powell@uwtsd.ac.uk::a1b98dd7-29dc-4131-8e37-1423e6a9ecca" providerId="AD" clId="Web-{98A6E0E0-2D92-7D2F-02FE-1D773AC55F8C}" dt="2023-02-07T15:11:27.181" v="2411"/>
          <ac:spMkLst>
            <pc:docMk/>
            <pc:sldMk cId="3836719738" sldId="295"/>
            <ac:spMk id="16" creationId="{DFA879AD-A07E-57E1-313E-DF6A4512F786}"/>
          </ac:spMkLst>
        </pc:spChg>
        <pc:graphicFrameChg chg="del">
          <ac:chgData name="Mari Powell" userId="S::mari.powell@uwtsd.ac.uk::a1b98dd7-29dc-4131-8e37-1423e6a9ecca" providerId="AD" clId="Web-{98A6E0E0-2D92-7D2F-02FE-1D773AC55F8C}" dt="2023-02-07T15:04:27.577" v="2376"/>
          <ac:graphicFrameMkLst>
            <pc:docMk/>
            <pc:sldMk cId="3836719738" sldId="295"/>
            <ac:graphicFrameMk id="15" creationId="{8B666A60-48B0-F5CC-77D4-1826D5D1FFD8}"/>
          </ac:graphicFrameMkLst>
        </pc:graphicFrameChg>
        <pc:picChg chg="add mod">
          <ac:chgData name="Mari Powell" userId="S::mari.powell@uwtsd.ac.uk::a1b98dd7-29dc-4131-8e37-1423e6a9ecca" providerId="AD" clId="Web-{98A6E0E0-2D92-7D2F-02FE-1D773AC55F8C}" dt="2023-02-07T15:06:42.476" v="2384" actId="14100"/>
          <ac:picMkLst>
            <pc:docMk/>
            <pc:sldMk cId="3836719738" sldId="295"/>
            <ac:picMk id="2" creationId="{7CA261BF-AEF3-C970-FDBF-766443FDB4FD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11:44.714" v="2416" actId="1076"/>
          <ac:picMkLst>
            <pc:docMk/>
            <pc:sldMk cId="3836719738" sldId="295"/>
            <ac:picMk id="3" creationId="{6EB6518B-E021-4F7F-62FB-DE445609D32C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07:11.025" v="2386" actId="1076"/>
          <ac:picMkLst>
            <pc:docMk/>
            <pc:sldMk cId="3836719738" sldId="295"/>
            <ac:picMk id="4" creationId="{5FF5A793-AC7A-C59D-207B-BD5ACDF1806E}"/>
          </ac:picMkLst>
        </pc:picChg>
        <pc:picChg chg="add del mod">
          <ac:chgData name="Mari Powell" userId="S::mari.powell@uwtsd.ac.uk::a1b98dd7-29dc-4131-8e37-1423e6a9ecca" providerId="AD" clId="Web-{98A6E0E0-2D92-7D2F-02FE-1D773AC55F8C}" dt="2023-02-07T15:09:15.126" v="2395"/>
          <ac:picMkLst>
            <pc:docMk/>
            <pc:sldMk cId="3836719738" sldId="295"/>
            <ac:picMk id="5" creationId="{566E96E4-E839-970D-EF26-84B0D9B5BB35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11:40.198" v="2414" actId="1076"/>
          <ac:picMkLst>
            <pc:docMk/>
            <pc:sldMk cId="3836719738" sldId="295"/>
            <ac:picMk id="8" creationId="{FE6739C7-8A64-DF20-259A-4BEDC1722F81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11:32.135" v="2413" actId="1076"/>
          <ac:picMkLst>
            <pc:docMk/>
            <pc:sldMk cId="3836719738" sldId="295"/>
            <ac:picMk id="14" creationId="{39D254DF-E05D-8FE9-363C-72E3BB1E75F3}"/>
          </ac:picMkLst>
        </pc:picChg>
      </pc:sldChg>
      <pc:sldChg chg="addSp delSp modSp add mod replId setBg">
        <pc:chgData name="Mari Powell" userId="S::mari.powell@uwtsd.ac.uk::a1b98dd7-29dc-4131-8e37-1423e6a9ecca" providerId="AD" clId="Web-{98A6E0E0-2D92-7D2F-02FE-1D773AC55F8C}" dt="2023-02-07T15:44:18.180" v="2677" actId="20577"/>
        <pc:sldMkLst>
          <pc:docMk/>
          <pc:sldMk cId="3752372323" sldId="296"/>
        </pc:sldMkLst>
        <pc:spChg chg="add del mod">
          <ac:chgData name="Mari Powell" userId="S::mari.powell@uwtsd.ac.uk::a1b98dd7-29dc-4131-8e37-1423e6a9ecca" providerId="AD" clId="Web-{98A6E0E0-2D92-7D2F-02FE-1D773AC55F8C}" dt="2023-02-07T15:44:18.180" v="2677" actId="20577"/>
          <ac:spMkLst>
            <pc:docMk/>
            <pc:sldMk cId="3752372323" sldId="296"/>
            <ac:spMk id="9" creationId="{97744A8D-8F2E-66F9-4DF2-210FE08F2DA9}"/>
          </ac:spMkLst>
        </pc:spChg>
        <pc:spChg chg="del mod">
          <ac:chgData name="Mari Powell" userId="S::mari.powell@uwtsd.ac.uk::a1b98dd7-29dc-4131-8e37-1423e6a9ecca" providerId="AD" clId="Web-{98A6E0E0-2D92-7D2F-02FE-1D773AC55F8C}" dt="2023-02-07T15:13:38.315" v="2429"/>
          <ac:spMkLst>
            <pc:docMk/>
            <pc:sldMk cId="3752372323" sldId="296"/>
            <ac:spMk id="11" creationId="{86B81B42-604A-9481-4308-0182150F8550}"/>
          </ac:spMkLst>
        </pc:spChg>
        <pc:spChg chg="del">
          <ac:chgData name="Mari Powell" userId="S::mari.powell@uwtsd.ac.uk::a1b98dd7-29dc-4131-8e37-1423e6a9ecca" providerId="AD" clId="Web-{98A6E0E0-2D92-7D2F-02FE-1D773AC55F8C}" dt="2023-02-07T15:13:40.237" v="2430"/>
          <ac:spMkLst>
            <pc:docMk/>
            <pc:sldMk cId="3752372323" sldId="296"/>
            <ac:spMk id="13" creationId="{537FC222-13AC-FACE-D2B5-CE998CF36C39}"/>
          </ac:spMkLst>
        </pc:spChg>
        <pc:picChg chg="del">
          <ac:chgData name="Mari Powell" userId="S::mari.powell@uwtsd.ac.uk::a1b98dd7-29dc-4131-8e37-1423e6a9ecca" providerId="AD" clId="Web-{98A6E0E0-2D92-7D2F-02FE-1D773AC55F8C}" dt="2023-02-07T15:12:02.668" v="2418"/>
          <ac:picMkLst>
            <pc:docMk/>
            <pc:sldMk cId="3752372323" sldId="296"/>
            <ac:picMk id="2" creationId="{7CA261BF-AEF3-C970-FDBF-766443FDB4FD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12:05.074" v="2420"/>
          <ac:picMkLst>
            <pc:docMk/>
            <pc:sldMk cId="3752372323" sldId="296"/>
            <ac:picMk id="3" creationId="{6EB6518B-E021-4F7F-62FB-DE445609D32C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12:07.153" v="2422"/>
          <ac:picMkLst>
            <pc:docMk/>
            <pc:sldMk cId="3752372323" sldId="296"/>
            <ac:picMk id="4" creationId="{5FF5A793-AC7A-C59D-207B-BD5ACDF1806E}"/>
          </ac:picMkLst>
        </pc:picChg>
        <pc:picChg chg="add del mod">
          <ac:chgData name="Mari Powell" userId="S::mari.powell@uwtsd.ac.uk::a1b98dd7-29dc-4131-8e37-1423e6a9ecca" providerId="AD" clId="Web-{98A6E0E0-2D92-7D2F-02FE-1D773AC55F8C}" dt="2023-02-07T15:15:30.868" v="2467"/>
          <ac:picMkLst>
            <pc:docMk/>
            <pc:sldMk cId="3752372323" sldId="296"/>
            <ac:picMk id="5" creationId="{BDE9AE89-CA50-21F6-22A2-2227D025E662}"/>
          </ac:picMkLst>
        </pc:picChg>
        <pc:picChg chg="add mod">
          <ac:chgData name="Mari Powell" userId="S::mari.powell@uwtsd.ac.uk::a1b98dd7-29dc-4131-8e37-1423e6a9ecca" providerId="AD" clId="Web-{98A6E0E0-2D92-7D2F-02FE-1D773AC55F8C}" dt="2023-02-07T15:17:06.718" v="2484"/>
          <ac:picMkLst>
            <pc:docMk/>
            <pc:sldMk cId="3752372323" sldId="296"/>
            <ac:picMk id="6" creationId="{659F5765-8A12-5838-9FFC-DC4442706558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12:03.793" v="2419"/>
          <ac:picMkLst>
            <pc:docMk/>
            <pc:sldMk cId="3752372323" sldId="296"/>
            <ac:picMk id="8" creationId="{FE6739C7-8A64-DF20-259A-4BEDC1722F81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12:06.168" v="2421"/>
          <ac:picMkLst>
            <pc:docMk/>
            <pc:sldMk cId="3752372323" sldId="296"/>
            <ac:picMk id="14" creationId="{39D254DF-E05D-8FE9-363C-72E3BB1E75F3}"/>
          </ac:picMkLst>
        </pc:picChg>
      </pc:sldChg>
      <pc:sldChg chg="addSp delSp modSp add mod setBg">
        <pc:chgData name="Mari Powell" userId="S::mari.powell@uwtsd.ac.uk::a1b98dd7-29dc-4131-8e37-1423e6a9ecca" providerId="AD" clId="Web-{98A6E0E0-2D92-7D2F-02FE-1D773AC55F8C}" dt="2023-02-07T15:27:02.052" v="2540" actId="14100"/>
        <pc:sldMkLst>
          <pc:docMk/>
          <pc:sldMk cId="3823582284" sldId="297"/>
        </pc:sldMkLst>
        <pc:spChg chg="add mod">
          <ac:chgData name="Mari Powell" userId="S::mari.powell@uwtsd.ac.uk::a1b98dd7-29dc-4131-8e37-1423e6a9ecca" providerId="AD" clId="Web-{98A6E0E0-2D92-7D2F-02FE-1D773AC55F8C}" dt="2023-02-07T15:26:39.457" v="2536" actId="14100"/>
          <ac:spMkLst>
            <pc:docMk/>
            <pc:sldMk cId="3823582284" sldId="297"/>
            <ac:spMk id="2" creationId="{B5320DBF-8139-898F-446D-222722310376}"/>
          </ac:spMkLst>
        </pc:spChg>
        <pc:spChg chg="mod">
          <ac:chgData name="Mari Powell" userId="S::mari.powell@uwtsd.ac.uk::a1b98dd7-29dc-4131-8e37-1423e6a9ecca" providerId="AD" clId="Web-{98A6E0E0-2D92-7D2F-02FE-1D773AC55F8C}" dt="2023-02-07T15:27:02.052" v="2540" actId="14100"/>
          <ac:spMkLst>
            <pc:docMk/>
            <pc:sldMk cId="3823582284" sldId="297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98A6E0E0-2D92-7D2F-02FE-1D773AC55F8C}" dt="2023-02-07T15:19:53.932" v="2489"/>
          <ac:picMkLst>
            <pc:docMk/>
            <pc:sldMk cId="3823582284" sldId="297"/>
            <ac:picMk id="4" creationId="{D6552820-5FB9-B86A-6D38-237BC7E7C687}"/>
          </ac:picMkLst>
        </pc:picChg>
      </pc:sldChg>
      <pc:sldChg chg="modSp add">
        <pc:chgData name="Mari Powell" userId="S::mari.powell@uwtsd.ac.uk::a1b98dd7-29dc-4131-8e37-1423e6a9ecca" providerId="AD" clId="Web-{98A6E0E0-2D92-7D2F-02FE-1D773AC55F8C}" dt="2023-02-07T15:30:21.096" v="2649" actId="20577"/>
        <pc:sldMkLst>
          <pc:docMk/>
          <pc:sldMk cId="506981616" sldId="298"/>
        </pc:sldMkLst>
        <pc:spChg chg="mod">
          <ac:chgData name="Mari Powell" userId="S::mari.powell@uwtsd.ac.uk::a1b98dd7-29dc-4131-8e37-1423e6a9ecca" providerId="AD" clId="Web-{98A6E0E0-2D92-7D2F-02FE-1D773AC55F8C}" dt="2023-02-07T15:30:21.096" v="2649" actId="20577"/>
          <ac:spMkLst>
            <pc:docMk/>
            <pc:sldMk cId="506981616" sldId="298"/>
            <ac:spMk id="4" creationId="{8583B7B9-3B7A-5104-6E21-1BB20011FC75}"/>
          </ac:spMkLst>
        </pc:spChg>
        <pc:graphicFrameChg chg="mod modGraphic">
          <ac:chgData name="Mari Powell" userId="S::mari.powell@uwtsd.ac.uk::a1b98dd7-29dc-4131-8e37-1423e6a9ecca" providerId="AD" clId="Web-{98A6E0E0-2D92-7D2F-02FE-1D773AC55F8C}" dt="2023-02-07T15:29:46.735" v="2642"/>
          <ac:graphicFrameMkLst>
            <pc:docMk/>
            <pc:sldMk cId="506981616" sldId="298"/>
            <ac:graphicFrameMk id="3" creationId="{066A8EAD-81AB-752B-8FB0-813A14134218}"/>
          </ac:graphicFrameMkLst>
        </pc:graphicFrameChg>
        <pc:graphicFrameChg chg="modGraphic">
          <ac:chgData name="Mari Powell" userId="S::mari.powell@uwtsd.ac.uk::a1b98dd7-29dc-4131-8e37-1423e6a9ecca" providerId="AD" clId="Web-{98A6E0E0-2D92-7D2F-02FE-1D773AC55F8C}" dt="2023-02-07T15:29:35.500" v="2641"/>
          <ac:graphicFrameMkLst>
            <pc:docMk/>
            <pc:sldMk cId="506981616" sldId="298"/>
            <ac:graphicFrameMk id="9" creationId="{FDA81B35-FFEA-BFF3-8E72-4B0431155720}"/>
          </ac:graphicFrameMkLst>
        </pc:graphicFrameChg>
      </pc:sldChg>
      <pc:sldChg chg="addSp delSp modSp add replId">
        <pc:chgData name="Mari Powell" userId="S::mari.powell@uwtsd.ac.uk::a1b98dd7-29dc-4131-8e37-1423e6a9ecca" providerId="AD" clId="Web-{98A6E0E0-2D92-7D2F-02FE-1D773AC55F8C}" dt="2023-02-07T15:44:43.822" v="2680" actId="1076"/>
        <pc:sldMkLst>
          <pc:docMk/>
          <pc:sldMk cId="3678100261" sldId="299"/>
        </pc:sldMkLst>
        <pc:spChg chg="add del mod">
          <ac:chgData name="Mari Powell" userId="S::mari.powell@uwtsd.ac.uk::a1b98dd7-29dc-4131-8e37-1423e6a9ecca" providerId="AD" clId="Web-{98A6E0E0-2D92-7D2F-02FE-1D773AC55F8C}" dt="2023-02-07T15:44:01.226" v="2673"/>
          <ac:spMkLst>
            <pc:docMk/>
            <pc:sldMk cId="3678100261" sldId="299"/>
            <ac:spMk id="4" creationId="{D6E0B978-B516-DAAF-DEE7-E4E967916AFC}"/>
          </ac:spMkLst>
        </pc:spChg>
        <pc:spChg chg="add del mod">
          <ac:chgData name="Mari Powell" userId="S::mari.powell@uwtsd.ac.uk::a1b98dd7-29dc-4131-8e37-1423e6a9ecca" providerId="AD" clId="Web-{98A6E0E0-2D92-7D2F-02FE-1D773AC55F8C}" dt="2023-02-07T15:44:03.101" v="2674"/>
          <ac:spMkLst>
            <pc:docMk/>
            <pc:sldMk cId="3678100261" sldId="299"/>
            <ac:spMk id="7" creationId="{62BFD9B8-E1DA-4E40-0AA1-ED83F8838710}"/>
          </ac:spMkLst>
        </pc:spChg>
        <pc:spChg chg="mod">
          <ac:chgData name="Mari Powell" userId="S::mari.powell@uwtsd.ac.uk::a1b98dd7-29dc-4131-8e37-1423e6a9ecca" providerId="AD" clId="Web-{98A6E0E0-2D92-7D2F-02FE-1D773AC55F8C}" dt="2023-02-07T15:44:43.822" v="2680" actId="1076"/>
          <ac:spMkLst>
            <pc:docMk/>
            <pc:sldMk cId="3678100261" sldId="299"/>
            <ac:spMk id="9" creationId="{97744A8D-8F2E-66F9-4DF2-210FE08F2DA9}"/>
          </ac:spMkLst>
        </pc:spChg>
        <pc:picChg chg="add mod">
          <ac:chgData name="Mari Powell" userId="S::mari.powell@uwtsd.ac.uk::a1b98dd7-29dc-4131-8e37-1423e6a9ecca" providerId="AD" clId="Web-{98A6E0E0-2D92-7D2F-02FE-1D773AC55F8C}" dt="2023-02-07T15:42:58.628" v="2664"/>
          <ac:picMkLst>
            <pc:docMk/>
            <pc:sldMk cId="3678100261" sldId="299"/>
            <ac:picMk id="2" creationId="{D85B0BA2-715A-BFD6-40B4-50263FBE37F4}"/>
          </ac:picMkLst>
        </pc:picChg>
        <pc:picChg chg="del">
          <ac:chgData name="Mari Powell" userId="S::mari.powell@uwtsd.ac.uk::a1b98dd7-29dc-4131-8e37-1423e6a9ecca" providerId="AD" clId="Web-{98A6E0E0-2D92-7D2F-02FE-1D773AC55F8C}" dt="2023-02-07T15:41:58.718" v="2651"/>
          <ac:picMkLst>
            <pc:docMk/>
            <pc:sldMk cId="3678100261" sldId="299"/>
            <ac:picMk id="6" creationId="{659F5765-8A12-5838-9FFC-DC4442706558}"/>
          </ac:picMkLst>
        </pc:picChg>
      </pc:sldChg>
      <pc:sldChg chg="addSp delSp modSp add replId">
        <pc:chgData name="Mari Powell" userId="S::mari.powell@uwtsd.ac.uk::a1b98dd7-29dc-4131-8e37-1423e6a9ecca" providerId="AD" clId="Web-{98A6E0E0-2D92-7D2F-02FE-1D773AC55F8C}" dt="2023-02-07T16:46:48.794" v="3752" actId="1076"/>
        <pc:sldMkLst>
          <pc:docMk/>
          <pc:sldMk cId="2885183638" sldId="300"/>
        </pc:sldMkLst>
        <pc:spChg chg="add mod">
          <ac:chgData name="Mari Powell" userId="S::mari.powell@uwtsd.ac.uk::a1b98dd7-29dc-4131-8e37-1423e6a9ecca" providerId="AD" clId="Web-{98A6E0E0-2D92-7D2F-02FE-1D773AC55F8C}" dt="2023-02-07T16:46:27.731" v="3748" actId="1076"/>
          <ac:spMkLst>
            <pc:docMk/>
            <pc:sldMk cId="2885183638" sldId="300"/>
            <ac:spMk id="4" creationId="{A0E54B3D-C02F-0AFC-6FFF-1F75EFD650C4}"/>
          </ac:spMkLst>
        </pc:spChg>
        <pc:spChg chg="add mod">
          <ac:chgData name="Mari Powell" userId="S::mari.powell@uwtsd.ac.uk::a1b98dd7-29dc-4131-8e37-1423e6a9ecca" providerId="AD" clId="Web-{98A6E0E0-2D92-7D2F-02FE-1D773AC55F8C}" dt="2023-02-07T16:46:31.809" v="3749" actId="1076"/>
          <ac:spMkLst>
            <pc:docMk/>
            <pc:sldMk cId="2885183638" sldId="300"/>
            <ac:spMk id="6" creationId="{7BFD7BDA-A057-8FAC-CCE1-70E98E832969}"/>
          </ac:spMkLst>
        </pc:spChg>
        <pc:spChg chg="mod">
          <ac:chgData name="Mari Powell" userId="S::mari.powell@uwtsd.ac.uk::a1b98dd7-29dc-4131-8e37-1423e6a9ecca" providerId="AD" clId="Web-{98A6E0E0-2D92-7D2F-02FE-1D773AC55F8C}" dt="2023-02-07T16:46:48.794" v="3752" actId="1076"/>
          <ac:spMkLst>
            <pc:docMk/>
            <pc:sldMk cId="2885183638" sldId="300"/>
            <ac:spMk id="9" creationId="{97744A8D-8F2E-66F9-4DF2-210FE08F2DA9}"/>
          </ac:spMkLst>
        </pc:spChg>
        <pc:graphicFrameChg chg="add mod modGraphic">
          <ac:chgData name="Mari Powell" userId="S::mari.powell@uwtsd.ac.uk::a1b98dd7-29dc-4131-8e37-1423e6a9ecca" providerId="AD" clId="Web-{98A6E0E0-2D92-7D2F-02FE-1D773AC55F8C}" dt="2023-02-07T16:46:25.168" v="3747" actId="1076"/>
          <ac:graphicFrameMkLst>
            <pc:docMk/>
            <pc:sldMk cId="2885183638" sldId="300"/>
            <ac:graphicFrameMk id="3" creationId="{F91AC1D2-89DC-E180-EC17-D4B2256E8ED1}"/>
          </ac:graphicFrameMkLst>
        </pc:graphicFrameChg>
        <pc:picChg chg="del">
          <ac:chgData name="Mari Powell" userId="S::mari.powell@uwtsd.ac.uk::a1b98dd7-29dc-4131-8e37-1423e6a9ecca" providerId="AD" clId="Web-{98A6E0E0-2D92-7D2F-02FE-1D773AC55F8C}" dt="2023-02-07T16:06:29.596" v="2682"/>
          <ac:picMkLst>
            <pc:docMk/>
            <pc:sldMk cId="2885183638" sldId="300"/>
            <ac:picMk id="2" creationId="{D85B0BA2-715A-BFD6-40B4-50263FBE37F4}"/>
          </ac:picMkLst>
        </pc:picChg>
      </pc:sldChg>
      <pc:sldChg chg="new">
        <pc:chgData name="Mari Powell" userId="S::mari.powell@uwtsd.ac.uk::a1b98dd7-29dc-4131-8e37-1423e6a9ecca" providerId="AD" clId="Web-{98A6E0E0-2D92-7D2F-02FE-1D773AC55F8C}" dt="2023-02-07T16:47:41.342" v="3753"/>
        <pc:sldMkLst>
          <pc:docMk/>
          <pc:sldMk cId="4268817726" sldId="301"/>
        </pc:sldMkLst>
      </pc:sldChg>
      <pc:sldChg chg="delSp modSp add">
        <pc:chgData name="Mari Powell" userId="S::mari.powell@uwtsd.ac.uk::a1b98dd7-29dc-4131-8e37-1423e6a9ecca" providerId="AD" clId="Web-{98A6E0E0-2D92-7D2F-02FE-1D773AC55F8C}" dt="2023-02-07T16:53:54.194" v="3981" actId="20577"/>
        <pc:sldMkLst>
          <pc:docMk/>
          <pc:sldMk cId="1334650816" sldId="302"/>
        </pc:sldMkLst>
        <pc:spChg chg="mod">
          <ac:chgData name="Mari Powell" userId="S::mari.powell@uwtsd.ac.uk::a1b98dd7-29dc-4131-8e37-1423e6a9ecca" providerId="AD" clId="Web-{98A6E0E0-2D92-7D2F-02FE-1D773AC55F8C}" dt="2023-02-07T16:53:54.194" v="3981" actId="20577"/>
          <ac:spMkLst>
            <pc:docMk/>
            <pc:sldMk cId="1334650816" sldId="302"/>
            <ac:spMk id="4" creationId="{13071EF5-A957-14E7-E073-C041C15935C3}"/>
          </ac:spMkLst>
        </pc:spChg>
        <pc:spChg chg="mod">
          <ac:chgData name="Mari Powell" userId="S::mari.powell@uwtsd.ac.uk::a1b98dd7-29dc-4131-8e37-1423e6a9ecca" providerId="AD" clId="Web-{98A6E0E0-2D92-7D2F-02FE-1D773AC55F8C}" dt="2023-02-07T16:49:48.189" v="3818" actId="1076"/>
          <ac:spMkLst>
            <pc:docMk/>
            <pc:sldMk cId="1334650816" sldId="302"/>
            <ac:spMk id="7" creationId="{AB083F80-C5CA-AA4E-A0FB-72C7EBC86799}"/>
          </ac:spMkLst>
        </pc:spChg>
        <pc:picChg chg="mod">
          <ac:chgData name="Mari Powell" userId="S::mari.powell@uwtsd.ac.uk::a1b98dd7-29dc-4131-8e37-1423e6a9ecca" providerId="AD" clId="Web-{98A6E0E0-2D92-7D2F-02FE-1D773AC55F8C}" dt="2023-02-07T16:49:42.110" v="3817" actId="1076"/>
          <ac:picMkLst>
            <pc:docMk/>
            <pc:sldMk cId="1334650816" sldId="302"/>
            <ac:picMk id="2" creationId="{D4B72622-B28A-CBF4-BE38-EA5ED734133A}"/>
          </ac:picMkLst>
        </pc:picChg>
        <pc:picChg chg="del">
          <ac:chgData name="Mari Powell" userId="S::mari.powell@uwtsd.ac.uk::a1b98dd7-29dc-4131-8e37-1423e6a9ecca" providerId="AD" clId="Web-{98A6E0E0-2D92-7D2F-02FE-1D773AC55F8C}" dt="2023-02-07T16:48:16.749" v="3755"/>
          <ac:picMkLst>
            <pc:docMk/>
            <pc:sldMk cId="1334650816" sldId="302"/>
            <ac:picMk id="3" creationId="{722C1A3E-55CF-80ED-FCD2-6774E691F4D7}"/>
          </ac:picMkLst>
        </pc:picChg>
      </pc:sldChg>
      <pc:sldMasterChg chg="add addSldLayout">
        <pc:chgData name="Mari Powell" userId="S::mari.powell@uwtsd.ac.uk::a1b98dd7-29dc-4131-8e37-1423e6a9ecca" providerId="AD" clId="Web-{98A6E0E0-2D92-7D2F-02FE-1D773AC55F8C}" dt="2023-02-07T11:59:02.719" v="214"/>
        <pc:sldMasterMkLst>
          <pc:docMk/>
          <pc:sldMasterMk cId="192101702" sldId="2147483648"/>
        </pc:sldMasterMkLst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239319709" sldId="214748364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1408163672" sldId="214748365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3184012299" sldId="214748365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2214636700" sldId="214748365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939115774" sldId="2147483653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3266607336" sldId="2147483654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2013111484" sldId="2147483655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4112262004" sldId="2147483656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4242832061" sldId="2147483657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1512415761" sldId="214748365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1916575637" sldId="214748365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192101702" sldId="2147483648"/>
            <pc:sldLayoutMk cId="3086910363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98A6E0E0-2D92-7D2F-02FE-1D773AC55F8C}" dt="2023-02-07T10:41:16.075" v="15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41:16.075" v="15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98A6E0E0-2D92-7D2F-02FE-1D773AC55F8C}" dt="2023-02-07T13:38:18.846" v="670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add addSldLayout">
        <pc:chgData name="Mari Powell" userId="S::mari.powell@uwtsd.ac.uk::a1b98dd7-29dc-4131-8e37-1423e6a9ecca" providerId="AD" clId="Web-{98A6E0E0-2D92-7D2F-02FE-1D773AC55F8C}" dt="2023-02-07T10:39:48.355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98A6E0E0-2D92-7D2F-02FE-1D773AC55F8C}" dt="2023-02-07T10:39:48.355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replId modSldLayout">
        <pc:chgData name="Mari Powell" userId="S::mari.powell@uwtsd.ac.uk::a1b98dd7-29dc-4131-8e37-1423e6a9ecca" providerId="AD" clId="Web-{98A6E0E0-2D92-7D2F-02FE-1D773AC55F8C}" dt="2023-02-07T13:38:18.846" v="670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98A6E0E0-2D92-7D2F-02FE-1D773AC55F8C}" dt="2023-02-07T11:59:02.719" v="214"/>
          <pc:sldLayoutMkLst>
            <pc:docMk/>
            <pc:sldMasterMk cId="2460954070" sldId="2147483774"/>
            <pc:sldLayoutMk cId="2385387890" sldId="2147483775"/>
          </pc:sldLayoutMkLst>
        </pc:sldLayoutChg>
        <pc:sldLayoutChg chg="replId">
          <pc:chgData name="Mari Powell" userId="S::mari.powell@uwtsd.ac.uk::a1b98dd7-29dc-4131-8e37-1423e6a9ecca" providerId="AD" clId="Web-{98A6E0E0-2D92-7D2F-02FE-1D773AC55F8C}" dt="2023-02-07T13:38:18.846" v="670"/>
          <pc:sldLayoutMkLst>
            <pc:docMk/>
            <pc:sldMasterMk cId="2460954070" sldId="2147483774"/>
            <pc:sldLayoutMk cId="949138452" sldId="2147483776"/>
          </pc:sldLayoutMkLst>
        </pc:sldLayoutChg>
      </pc:sldMasterChg>
    </pc:docChg>
  </pc:docChgLst>
  <pc:docChgLst>
    <pc:chgData clId="Web-{D3FCFC9A-3C25-9FA6-91AF-4D69F3589648}"/>
    <pc:docChg chg="modSld">
      <pc:chgData name="" userId="" providerId="" clId="Web-{D3FCFC9A-3C25-9FA6-91AF-4D69F3589648}" dt="2023-03-27T08:48:32.684" v="3" actId="20577"/>
      <pc:docMkLst>
        <pc:docMk/>
      </pc:docMkLst>
      <pc:sldChg chg="modSp">
        <pc:chgData name="" userId="" providerId="" clId="Web-{D3FCFC9A-3C25-9FA6-91AF-4D69F3589648}" dt="2023-03-27T08:48:32.684" v="3" actId="20577"/>
        <pc:sldMkLst>
          <pc:docMk/>
          <pc:sldMk cId="1322177370" sldId="257"/>
        </pc:sldMkLst>
        <pc:spChg chg="mod">
          <ac:chgData name="" userId="" providerId="" clId="Web-{D3FCFC9A-3C25-9FA6-91AF-4D69F3589648}" dt="2023-03-27T08:48:32.684" v="3" actId="20577"/>
          <ac:spMkLst>
            <pc:docMk/>
            <pc:sldMk cId="1322177370" sldId="257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F480F75D-B628-521C-EF1C-8AF2C313651E}"/>
    <pc:docChg chg="modSld">
      <pc:chgData name="Mari Powell" userId="S::mari.powell@uwtsd.ac.uk::a1b98dd7-29dc-4131-8e37-1423e6a9ecca" providerId="AD" clId="Web-{F480F75D-B628-521C-EF1C-8AF2C313651E}" dt="2023-02-08T11:21:32.886" v="21" actId="20577"/>
      <pc:docMkLst>
        <pc:docMk/>
      </pc:docMkLst>
      <pc:sldChg chg="addSp delSp modSp addAnim delAnim">
        <pc:chgData name="Mari Powell" userId="S::mari.powell@uwtsd.ac.uk::a1b98dd7-29dc-4131-8e37-1423e6a9ecca" providerId="AD" clId="Web-{F480F75D-B628-521C-EF1C-8AF2C313651E}" dt="2023-02-08T11:21:32.886" v="21" actId="20577"/>
        <pc:sldMkLst>
          <pc:docMk/>
          <pc:sldMk cId="4268817726" sldId="301"/>
        </pc:sldMkLst>
        <pc:spChg chg="mod">
          <ac:chgData name="Mari Powell" userId="S::mari.powell@uwtsd.ac.uk::a1b98dd7-29dc-4131-8e37-1423e6a9ecca" providerId="AD" clId="Web-{F480F75D-B628-521C-EF1C-8AF2C313651E}" dt="2023-02-08T11:21:32.886" v="21" actId="20577"/>
          <ac:spMkLst>
            <pc:docMk/>
            <pc:sldMk cId="4268817726" sldId="301"/>
            <ac:spMk id="4" creationId="{FCD3186C-9436-332C-9077-13ABD0214C46}"/>
          </ac:spMkLst>
        </pc:spChg>
        <pc:spChg chg="add del mod">
          <ac:chgData name="Mari Powell" userId="S::mari.powell@uwtsd.ac.uk::a1b98dd7-29dc-4131-8e37-1423e6a9ecca" providerId="AD" clId="Web-{F480F75D-B628-521C-EF1C-8AF2C313651E}" dt="2023-02-08T11:21:11.557" v="14" actId="1076"/>
          <ac:spMkLst>
            <pc:docMk/>
            <pc:sldMk cId="4268817726" sldId="301"/>
            <ac:spMk id="5" creationId="{81CF3B11-8A4A-B75E-0422-840C5ED62F4A}"/>
          </ac:spMkLst>
        </pc:spChg>
        <pc:spChg chg="mod">
          <ac:chgData name="Mari Powell" userId="S::mari.powell@uwtsd.ac.uk::a1b98dd7-29dc-4131-8e37-1423e6a9ecca" providerId="AD" clId="Web-{F480F75D-B628-521C-EF1C-8AF2C313651E}" dt="2023-02-08T11:21:07.901" v="13" actId="1076"/>
          <ac:spMkLst>
            <pc:docMk/>
            <pc:sldMk cId="4268817726" sldId="301"/>
            <ac:spMk id="7" creationId="{3BE8073B-812A-253B-E186-944A72FFDBAA}"/>
          </ac:spMkLst>
        </pc:spChg>
      </pc:sldChg>
    </pc:docChg>
  </pc:docChgLst>
  <pc:docChgLst>
    <pc:chgData name="Mari Powell" userId="S::mari.powell@uwtsd.ac.uk::a1b98dd7-29dc-4131-8e37-1423e6a9ecca" providerId="AD" clId="Web-{F72EDBD6-F1E2-EECC-871E-7C50403179F3}"/>
    <pc:docChg chg="modSld">
      <pc:chgData name="Mari Powell" userId="S::mari.powell@uwtsd.ac.uk::a1b98dd7-29dc-4131-8e37-1423e6a9ecca" providerId="AD" clId="Web-{F72EDBD6-F1E2-EECC-871E-7C50403179F3}" dt="2023-02-09T15:09:06.039" v="0" actId="20577"/>
      <pc:docMkLst>
        <pc:docMk/>
      </pc:docMkLst>
      <pc:sldChg chg="modSp">
        <pc:chgData name="Mari Powell" userId="S::mari.powell@uwtsd.ac.uk::a1b98dd7-29dc-4131-8e37-1423e6a9ecca" providerId="AD" clId="Web-{F72EDBD6-F1E2-EECC-871E-7C50403179F3}" dt="2023-02-09T15:09:06.039" v="0" actId="20577"/>
        <pc:sldMkLst>
          <pc:docMk/>
          <pc:sldMk cId="4268817726" sldId="301"/>
        </pc:sldMkLst>
        <pc:spChg chg="mod">
          <ac:chgData name="Mari Powell" userId="S::mari.powell@uwtsd.ac.uk::a1b98dd7-29dc-4131-8e37-1423e6a9ecca" providerId="AD" clId="Web-{F72EDBD6-F1E2-EECC-871E-7C50403179F3}" dt="2023-02-09T15:09:06.039" v="0" actId="20577"/>
          <ac:spMkLst>
            <pc:docMk/>
            <pc:sldMk cId="4268817726" sldId="301"/>
            <ac:spMk id="7" creationId="{3BE8073B-812A-253B-E186-944A72FFDBAA}"/>
          </ac:spMkLst>
        </pc:spChg>
      </pc:sldChg>
    </pc:docChg>
  </pc:docChgLst>
  <pc:docChgLst>
    <pc:chgData name="Mari Powell" userId="S::mari.powell@uwtsd.ac.uk::a1b98dd7-29dc-4131-8e37-1423e6a9ecca" providerId="AD" clId="Web-{A985C0CE-22E0-5BA9-8F51-C33266EE5348}"/>
    <pc:docChg chg="addSld delSld modSld">
      <pc:chgData name="Mari Powell" userId="S::mari.powell@uwtsd.ac.uk::a1b98dd7-29dc-4131-8e37-1423e6a9ecca" providerId="AD" clId="Web-{A985C0CE-22E0-5BA9-8F51-C33266EE5348}" dt="2024-01-08T11:41:27.700" v="404" actId="20577"/>
      <pc:docMkLst>
        <pc:docMk/>
      </pc:docMkLst>
      <pc:sldChg chg="del">
        <pc:chgData name="Mari Powell" userId="S::mari.powell@uwtsd.ac.uk::a1b98dd7-29dc-4131-8e37-1423e6a9ecca" providerId="AD" clId="Web-{A985C0CE-22E0-5BA9-8F51-C33266EE5348}" dt="2024-01-08T10:54:55.280" v="12"/>
        <pc:sldMkLst>
          <pc:docMk/>
          <pc:sldMk cId="1322177370" sldId="257"/>
        </pc:sldMkLst>
      </pc:sldChg>
      <pc:sldChg chg="modSp">
        <pc:chgData name="Mari Powell" userId="S::mari.powell@uwtsd.ac.uk::a1b98dd7-29dc-4131-8e37-1423e6a9ecca" providerId="AD" clId="Web-{A985C0CE-22E0-5BA9-8F51-C33266EE5348}" dt="2024-01-08T11:26:31.093" v="214" actId="20577"/>
        <pc:sldMkLst>
          <pc:docMk/>
          <pc:sldMk cId="700511902" sldId="262"/>
        </pc:sldMkLst>
        <pc:spChg chg="mod">
          <ac:chgData name="Mari Powell" userId="S::mari.powell@uwtsd.ac.uk::a1b98dd7-29dc-4131-8e37-1423e6a9ecca" providerId="AD" clId="Web-{A985C0CE-22E0-5BA9-8F51-C33266EE5348}" dt="2024-01-08T11:26:31.093" v="214" actId="20577"/>
          <ac:spMkLst>
            <pc:docMk/>
            <pc:sldMk cId="700511902" sldId="262"/>
            <ac:spMk id="8" creationId="{77590F49-F86F-8B0F-DEB6-C598EDC43F71}"/>
          </ac:spMkLst>
        </pc:spChg>
      </pc:sldChg>
      <pc:sldChg chg="del">
        <pc:chgData name="Mari Powell" userId="S::mari.powell@uwtsd.ac.uk::a1b98dd7-29dc-4131-8e37-1423e6a9ecca" providerId="AD" clId="Web-{A985C0CE-22E0-5BA9-8F51-C33266EE5348}" dt="2024-01-08T10:55:01.577" v="13"/>
        <pc:sldMkLst>
          <pc:docMk/>
          <pc:sldMk cId="2900825156" sldId="264"/>
        </pc:sldMkLst>
      </pc:sldChg>
      <pc:sldChg chg="modSp">
        <pc:chgData name="Mari Powell" userId="S::mari.powell@uwtsd.ac.uk::a1b98dd7-29dc-4131-8e37-1423e6a9ecca" providerId="AD" clId="Web-{A985C0CE-22E0-5BA9-8F51-C33266EE5348}" dt="2024-01-08T11:25:44.949" v="210" actId="1076"/>
        <pc:sldMkLst>
          <pc:docMk/>
          <pc:sldMk cId="2121943315" sldId="265"/>
        </pc:sldMkLst>
        <pc:spChg chg="mod">
          <ac:chgData name="Mari Powell" userId="S::mari.powell@uwtsd.ac.uk::a1b98dd7-29dc-4131-8e37-1423e6a9ecca" providerId="AD" clId="Web-{A985C0CE-22E0-5BA9-8F51-C33266EE5348}" dt="2024-01-08T11:25:44.949" v="210" actId="1076"/>
          <ac:spMkLst>
            <pc:docMk/>
            <pc:sldMk cId="2121943315" sldId="265"/>
            <ac:spMk id="5" creationId="{3D718D5E-B293-DC27-A801-FC80BF30F03B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0:58:54.787" v="75" actId="20577"/>
        <pc:sldMkLst>
          <pc:docMk/>
          <pc:sldMk cId="2801897107" sldId="267"/>
        </pc:sldMkLst>
        <pc:spChg chg="mod">
          <ac:chgData name="Mari Powell" userId="S::mari.powell@uwtsd.ac.uk::a1b98dd7-29dc-4131-8e37-1423e6a9ecca" providerId="AD" clId="Web-{A985C0CE-22E0-5BA9-8F51-C33266EE5348}" dt="2024-01-08T10:58:44.396" v="62" actId="20577"/>
          <ac:spMkLst>
            <pc:docMk/>
            <pc:sldMk cId="2801897107" sldId="267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A985C0CE-22E0-5BA9-8F51-C33266EE5348}" dt="2024-01-08T10:58:49.802" v="65" actId="20577"/>
          <ac:spMkLst>
            <pc:docMk/>
            <pc:sldMk cId="2801897107" sldId="267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A985C0CE-22E0-5BA9-8F51-C33266EE5348}" dt="2024-01-08T10:58:54.787" v="75" actId="20577"/>
          <ac:spMkLst>
            <pc:docMk/>
            <pc:sldMk cId="2801897107" sldId="267"/>
            <ac:spMk id="10" creationId="{164B1792-E73D-6A43-96E1-3F6419F0BCA3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0:57:36.284" v="23" actId="20577"/>
        <pc:sldMkLst>
          <pc:docMk/>
          <pc:sldMk cId="2399268202" sldId="268"/>
        </pc:sldMkLst>
        <pc:spChg chg="mod">
          <ac:chgData name="Mari Powell" userId="S::mari.powell@uwtsd.ac.uk::a1b98dd7-29dc-4131-8e37-1423e6a9ecca" providerId="AD" clId="Web-{A985C0CE-22E0-5BA9-8F51-C33266EE5348}" dt="2024-01-08T10:57:36.284" v="23" actId="20577"/>
          <ac:spMkLst>
            <pc:docMk/>
            <pc:sldMk cId="2399268202" sldId="268"/>
            <ac:spMk id="7" creationId="{4422B2BB-D872-D842-9CFE-E8F9C04B3A1F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0:58:18.536" v="53" actId="20577"/>
        <pc:sldMkLst>
          <pc:docMk/>
          <pc:sldMk cId="2442088492" sldId="269"/>
        </pc:sldMkLst>
        <pc:spChg chg="mod">
          <ac:chgData name="Mari Powell" userId="S::mari.powell@uwtsd.ac.uk::a1b98dd7-29dc-4131-8e37-1423e6a9ecca" providerId="AD" clId="Web-{A985C0CE-22E0-5BA9-8F51-C33266EE5348}" dt="2024-01-08T10:57:51.050" v="32" actId="20577"/>
          <ac:spMkLst>
            <pc:docMk/>
            <pc:sldMk cId="2442088492" sldId="269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A985C0CE-22E0-5BA9-8F51-C33266EE5348}" dt="2024-01-08T10:58:06.207" v="42" actId="20577"/>
          <ac:spMkLst>
            <pc:docMk/>
            <pc:sldMk cId="2442088492" sldId="269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A985C0CE-22E0-5BA9-8F51-C33266EE5348}" dt="2024-01-08T10:58:18.536" v="53" actId="20577"/>
          <ac:spMkLst>
            <pc:docMk/>
            <pc:sldMk cId="2442088492" sldId="269"/>
            <ac:spMk id="10" creationId="{164B1792-E73D-6A43-96E1-3F6419F0BCA3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0:59:04.677" v="84" actId="20577"/>
        <pc:sldMkLst>
          <pc:docMk/>
          <pc:sldMk cId="1639161682" sldId="270"/>
        </pc:sldMkLst>
        <pc:spChg chg="mod">
          <ac:chgData name="Mari Powell" userId="S::mari.powell@uwtsd.ac.uk::a1b98dd7-29dc-4131-8e37-1423e6a9ecca" providerId="AD" clId="Web-{A985C0CE-22E0-5BA9-8F51-C33266EE5348}" dt="2024-01-08T10:59:04.677" v="84" actId="20577"/>
          <ac:spMkLst>
            <pc:docMk/>
            <pc:sldMk cId="1639161682" sldId="270"/>
            <ac:spMk id="7" creationId="{4422B2BB-D872-D842-9CFE-E8F9C04B3A1F}"/>
          </ac:spMkLst>
        </pc:spChg>
      </pc:sldChg>
      <pc:sldChg chg="delSp modSp">
        <pc:chgData name="Mari Powell" userId="S::mari.powell@uwtsd.ac.uk::a1b98dd7-29dc-4131-8e37-1423e6a9ecca" providerId="AD" clId="Web-{A985C0CE-22E0-5BA9-8F51-C33266EE5348}" dt="2024-01-08T11:01:05.853" v="152" actId="1076"/>
        <pc:sldMkLst>
          <pc:docMk/>
          <pc:sldMk cId="2870377989" sldId="271"/>
        </pc:sldMkLst>
        <pc:spChg chg="del mod">
          <ac:chgData name="Mari Powell" userId="S::mari.powell@uwtsd.ac.uk::a1b98dd7-29dc-4131-8e37-1423e6a9ecca" providerId="AD" clId="Web-{A985C0CE-22E0-5BA9-8F51-C33266EE5348}" dt="2024-01-08T10:59:20.600" v="87"/>
          <ac:spMkLst>
            <pc:docMk/>
            <pc:sldMk cId="2870377989" sldId="271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A985C0CE-22E0-5BA9-8F51-C33266EE5348}" dt="2024-01-08T11:00:59.649" v="150" actId="1076"/>
          <ac:spMkLst>
            <pc:docMk/>
            <pc:sldMk cId="2870377989" sldId="271"/>
            <ac:spMk id="9" creationId="{4D738DDE-8114-1349-B796-D23F13D125CA}"/>
          </ac:spMkLst>
        </pc:spChg>
        <pc:spChg chg="mod">
          <ac:chgData name="Mari Powell" userId="S::mari.powell@uwtsd.ac.uk::a1b98dd7-29dc-4131-8e37-1423e6a9ecca" providerId="AD" clId="Web-{A985C0CE-22E0-5BA9-8F51-C33266EE5348}" dt="2024-01-08T11:00:54.680" v="149" actId="1076"/>
          <ac:spMkLst>
            <pc:docMk/>
            <pc:sldMk cId="2870377989" sldId="271"/>
            <ac:spMk id="10" creationId="{23207344-6D95-0B43-B512-30F5E46DDB59}"/>
          </ac:spMkLst>
        </pc:spChg>
        <pc:picChg chg="mod">
          <ac:chgData name="Mari Powell" userId="S::mari.powell@uwtsd.ac.uk::a1b98dd7-29dc-4131-8e37-1423e6a9ecca" providerId="AD" clId="Web-{A985C0CE-22E0-5BA9-8F51-C33266EE5348}" dt="2024-01-08T11:01:05.853" v="152" actId="1076"/>
          <ac:picMkLst>
            <pc:docMk/>
            <pc:sldMk cId="2870377989" sldId="271"/>
            <ac:picMk id="4" creationId="{05187927-49D2-2900-55C9-361DB8F256FB}"/>
          </ac:picMkLst>
        </pc:picChg>
      </pc:sldChg>
      <pc:sldChg chg="modSp">
        <pc:chgData name="Mari Powell" userId="S::mari.powell@uwtsd.ac.uk::a1b98dd7-29dc-4131-8e37-1423e6a9ecca" providerId="AD" clId="Web-{A985C0CE-22E0-5BA9-8F51-C33266EE5348}" dt="2024-01-08T10:57:25.815" v="20" actId="20577"/>
        <pc:sldMkLst>
          <pc:docMk/>
          <pc:sldMk cId="1978864481" sldId="272"/>
        </pc:sldMkLst>
        <pc:spChg chg="mod">
          <ac:chgData name="Mari Powell" userId="S::mari.powell@uwtsd.ac.uk::a1b98dd7-29dc-4131-8e37-1423e6a9ecca" providerId="AD" clId="Web-{A985C0CE-22E0-5BA9-8F51-C33266EE5348}" dt="2024-01-08T10:57:25.815" v="20" actId="20577"/>
          <ac:spMkLst>
            <pc:docMk/>
            <pc:sldMk cId="1978864481" sldId="272"/>
            <ac:spMk id="2" creationId="{DEC43BBF-0E71-C94C-B913-3BA674642039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1:01:34.525" v="156" actId="20577"/>
        <pc:sldMkLst>
          <pc:docMk/>
          <pc:sldMk cId="3280059294" sldId="276"/>
        </pc:sldMkLst>
        <pc:spChg chg="mod">
          <ac:chgData name="Mari Powell" userId="S::mari.powell@uwtsd.ac.uk::a1b98dd7-29dc-4131-8e37-1423e6a9ecca" providerId="AD" clId="Web-{A985C0CE-22E0-5BA9-8F51-C33266EE5348}" dt="2024-01-08T11:01:34.525" v="156" actId="20577"/>
          <ac:spMkLst>
            <pc:docMk/>
            <pc:sldMk cId="3280059294" sldId="276"/>
            <ac:spMk id="4" creationId="{277DE514-5FF0-E947-9AB5-11A1F338E9C9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1:02:12.995" v="164" actId="20577"/>
        <pc:sldMkLst>
          <pc:docMk/>
          <pc:sldMk cId="2670707722" sldId="277"/>
        </pc:sldMkLst>
        <pc:spChg chg="mod">
          <ac:chgData name="Mari Powell" userId="S::mari.powell@uwtsd.ac.uk::a1b98dd7-29dc-4131-8e37-1423e6a9ecca" providerId="AD" clId="Web-{A985C0CE-22E0-5BA9-8F51-C33266EE5348}" dt="2024-01-08T11:02:12.995" v="164" actId="20577"/>
          <ac:spMkLst>
            <pc:docMk/>
            <pc:sldMk cId="2670707722" sldId="277"/>
            <ac:spMk id="4" creationId="{277DE514-5FF0-E947-9AB5-11A1F338E9C9}"/>
          </ac:spMkLst>
        </pc:spChg>
      </pc:sldChg>
      <pc:sldChg chg="del">
        <pc:chgData name="Mari Powell" userId="S::mari.powell@uwtsd.ac.uk::a1b98dd7-29dc-4131-8e37-1423e6a9ecca" providerId="AD" clId="Web-{A985C0CE-22E0-5BA9-8F51-C33266EE5348}" dt="2024-01-08T11:24:13.021" v="196"/>
        <pc:sldMkLst>
          <pc:docMk/>
          <pc:sldMk cId="1630784830" sldId="278"/>
        </pc:sldMkLst>
      </pc:sldChg>
      <pc:sldChg chg="modSp">
        <pc:chgData name="Mari Powell" userId="S::mari.powell@uwtsd.ac.uk::a1b98dd7-29dc-4131-8e37-1423e6a9ecca" providerId="AD" clId="Web-{A985C0CE-22E0-5BA9-8F51-C33266EE5348}" dt="2024-01-08T11:25:57.716" v="211" actId="20577"/>
        <pc:sldMkLst>
          <pc:docMk/>
          <pc:sldMk cId="2226933791" sldId="279"/>
        </pc:sldMkLst>
        <pc:spChg chg="mod">
          <ac:chgData name="Mari Powell" userId="S::mari.powell@uwtsd.ac.uk::a1b98dd7-29dc-4131-8e37-1423e6a9ecca" providerId="AD" clId="Web-{A985C0CE-22E0-5BA9-8F51-C33266EE5348}" dt="2024-01-08T11:25:57.716" v="211" actId="20577"/>
          <ac:spMkLst>
            <pc:docMk/>
            <pc:sldMk cId="2226933791" sldId="279"/>
            <ac:spMk id="5" creationId="{9EC94526-3D11-AA9A-A5E5-E81B5A0FDEFB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1:27:17.627" v="257" actId="1076"/>
        <pc:sldMkLst>
          <pc:docMk/>
          <pc:sldMk cId="2735697145" sldId="282"/>
        </pc:sldMkLst>
        <pc:spChg chg="mod">
          <ac:chgData name="Mari Powell" userId="S::mari.powell@uwtsd.ac.uk::a1b98dd7-29dc-4131-8e37-1423e6a9ecca" providerId="AD" clId="Web-{A985C0CE-22E0-5BA9-8F51-C33266EE5348}" dt="2024-01-08T11:27:17.627" v="257" actId="1076"/>
          <ac:spMkLst>
            <pc:docMk/>
            <pc:sldMk cId="2735697145" sldId="282"/>
            <ac:spMk id="4" creationId="{010F54A7-8895-7DA6-985F-C80ABCFED27B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1:26:56.501" v="242" actId="1076"/>
        <pc:sldMkLst>
          <pc:docMk/>
          <pc:sldMk cId="2665425533" sldId="283"/>
        </pc:sldMkLst>
        <pc:spChg chg="mod">
          <ac:chgData name="Mari Powell" userId="S::mari.powell@uwtsd.ac.uk::a1b98dd7-29dc-4131-8e37-1423e6a9ecca" providerId="AD" clId="Web-{A985C0CE-22E0-5BA9-8F51-C33266EE5348}" dt="2024-01-08T11:26:56.501" v="242" actId="1076"/>
          <ac:spMkLst>
            <pc:docMk/>
            <pc:sldMk cId="2665425533" sldId="283"/>
            <ac:spMk id="4" creationId="{010F54A7-8895-7DA6-985F-C80ABCFED27B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1:28:35.554" v="265" actId="1076"/>
        <pc:sldMkLst>
          <pc:docMk/>
          <pc:sldMk cId="3098796266" sldId="286"/>
        </pc:sldMkLst>
        <pc:spChg chg="mod">
          <ac:chgData name="Mari Powell" userId="S::mari.powell@uwtsd.ac.uk::a1b98dd7-29dc-4131-8e37-1423e6a9ecca" providerId="AD" clId="Web-{A985C0CE-22E0-5BA9-8F51-C33266EE5348}" dt="2024-01-08T11:28:35.554" v="265" actId="1076"/>
          <ac:spMkLst>
            <pc:docMk/>
            <pc:sldMk cId="3098796266" sldId="286"/>
            <ac:spMk id="4" creationId="{E8C18B88-AE42-97EF-794F-FD1B1762C9A1}"/>
          </ac:spMkLst>
        </pc:spChg>
        <pc:spChg chg="mod">
          <ac:chgData name="Mari Powell" userId="S::mari.powell@uwtsd.ac.uk::a1b98dd7-29dc-4131-8e37-1423e6a9ecca" providerId="AD" clId="Web-{A985C0CE-22E0-5BA9-8F51-C33266EE5348}" dt="2024-01-08T11:28:21.960" v="263" actId="1076"/>
          <ac:spMkLst>
            <pc:docMk/>
            <pc:sldMk cId="3098796266" sldId="286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A985C0CE-22E0-5BA9-8F51-C33266EE5348}" dt="2024-01-08T11:28:30.492" v="264" actId="1076"/>
          <ac:spMkLst>
            <pc:docMk/>
            <pc:sldMk cId="3098796266" sldId="286"/>
            <ac:spMk id="18" creationId="{C7E25F20-DCE9-9741-BBCF-3FF67CDA9893}"/>
          </ac:spMkLst>
        </pc:spChg>
      </pc:sldChg>
      <pc:sldChg chg="add">
        <pc:chgData name="Mari Powell" userId="S::mari.powell@uwtsd.ac.uk::a1b98dd7-29dc-4131-8e37-1423e6a9ecca" providerId="AD" clId="Web-{A985C0CE-22E0-5BA9-8F51-C33266EE5348}" dt="2024-01-08T11:20:52.102" v="173"/>
        <pc:sldMkLst>
          <pc:docMk/>
          <pc:sldMk cId="3623479975" sldId="290"/>
        </pc:sldMkLst>
      </pc:sldChg>
      <pc:sldChg chg="add">
        <pc:chgData name="Mari Powell" userId="S::mari.powell@uwtsd.ac.uk::a1b98dd7-29dc-4131-8e37-1423e6a9ecca" providerId="AD" clId="Web-{A985C0CE-22E0-5BA9-8F51-C33266EE5348}" dt="2024-01-08T11:21:16.291" v="176"/>
        <pc:sldMkLst>
          <pc:docMk/>
          <pc:sldMk cId="1109608566" sldId="293"/>
        </pc:sldMkLst>
      </pc:sldChg>
      <pc:sldChg chg="addSp delSp modSp">
        <pc:chgData name="Mari Powell" userId="S::mari.powell@uwtsd.ac.uk::a1b98dd7-29dc-4131-8e37-1423e6a9ecca" providerId="AD" clId="Web-{A985C0CE-22E0-5BA9-8F51-C33266EE5348}" dt="2024-01-08T11:36:49.400" v="380" actId="1076"/>
        <pc:sldMkLst>
          <pc:docMk/>
          <pc:sldMk cId="506981616" sldId="298"/>
        </pc:sldMkLst>
        <pc:spChg chg="mod">
          <ac:chgData name="Mari Powell" userId="S::mari.powell@uwtsd.ac.uk::a1b98dd7-29dc-4131-8e37-1423e6a9ecca" providerId="AD" clId="Web-{A985C0CE-22E0-5BA9-8F51-C33266EE5348}" dt="2024-01-08T11:36:39.884" v="379" actId="20577"/>
          <ac:spMkLst>
            <pc:docMk/>
            <pc:sldMk cId="506981616" sldId="298"/>
            <ac:spMk id="4" creationId="{8583B7B9-3B7A-5104-6E21-1BB20011FC75}"/>
          </ac:spMkLst>
        </pc:spChg>
        <pc:graphicFrameChg chg="del">
          <ac:chgData name="Mari Powell" userId="S::mari.powell@uwtsd.ac.uk::a1b98dd7-29dc-4131-8e37-1423e6a9ecca" providerId="AD" clId="Web-{A985C0CE-22E0-5BA9-8F51-C33266EE5348}" dt="2024-01-08T11:33:25.933" v="269"/>
          <ac:graphicFrameMkLst>
            <pc:docMk/>
            <pc:sldMk cId="506981616" sldId="298"/>
            <ac:graphicFrameMk id="3" creationId="{066A8EAD-81AB-752B-8FB0-813A14134218}"/>
          </ac:graphicFrameMkLst>
        </pc:graphicFrameChg>
        <pc:graphicFrameChg chg="add mod">
          <ac:chgData name="Mari Powell" userId="S::mari.powell@uwtsd.ac.uk::a1b98dd7-29dc-4131-8e37-1423e6a9ecca" providerId="AD" clId="Web-{A985C0CE-22E0-5BA9-8F51-C33266EE5348}" dt="2024-01-08T11:35:38.130" v="373" actId="1076"/>
          <ac:graphicFrameMkLst>
            <pc:docMk/>
            <pc:sldMk cId="506981616" sldId="298"/>
            <ac:graphicFrameMk id="5" creationId="{F2CFCDEF-58CB-189B-74DD-2D1209787CA0}"/>
          </ac:graphicFrameMkLst>
        </pc:graphicFrameChg>
        <pc:graphicFrameChg chg="add mod modGraphic">
          <ac:chgData name="Mari Powell" userId="S::mari.powell@uwtsd.ac.uk::a1b98dd7-29dc-4131-8e37-1423e6a9ecca" providerId="AD" clId="Web-{A985C0CE-22E0-5BA9-8F51-C33266EE5348}" dt="2024-01-08T11:36:49.400" v="380" actId="1076"/>
          <ac:graphicFrameMkLst>
            <pc:docMk/>
            <pc:sldMk cId="506981616" sldId="298"/>
            <ac:graphicFrameMk id="8" creationId="{702B829D-C6E8-D187-AE00-B9B29ED3F40F}"/>
          </ac:graphicFrameMkLst>
        </pc:graphicFrameChg>
        <pc:graphicFrameChg chg="del">
          <ac:chgData name="Mari Powell" userId="S::mari.powell@uwtsd.ac.uk::a1b98dd7-29dc-4131-8e37-1423e6a9ecca" providerId="AD" clId="Web-{A985C0CE-22E0-5BA9-8F51-C33266EE5348}" dt="2024-01-08T11:33:23.824" v="268"/>
          <ac:graphicFrameMkLst>
            <pc:docMk/>
            <pc:sldMk cId="506981616" sldId="298"/>
            <ac:graphicFrameMk id="9" creationId="{FDA81B35-FFEA-BFF3-8E72-4B0431155720}"/>
          </ac:graphicFrameMkLst>
        </pc:graphicFrameChg>
        <pc:picChg chg="ord">
          <ac:chgData name="Mari Powell" userId="S::mari.powell@uwtsd.ac.uk::a1b98dd7-29dc-4131-8e37-1423e6a9ecca" providerId="AD" clId="Web-{A985C0CE-22E0-5BA9-8F51-C33266EE5348}" dt="2024-01-08T11:34:17.687" v="291"/>
          <ac:picMkLst>
            <pc:docMk/>
            <pc:sldMk cId="506981616" sldId="298"/>
            <ac:picMk id="7" creationId="{E21C9C98-93F8-50E4-710E-C5C2EE0AE8B3}"/>
          </ac:picMkLst>
        </pc:picChg>
      </pc:sldChg>
      <pc:sldChg chg="modSp">
        <pc:chgData name="Mari Powell" userId="S::mari.powell@uwtsd.ac.uk::a1b98dd7-29dc-4131-8e37-1423e6a9ecca" providerId="AD" clId="Web-{A985C0CE-22E0-5BA9-8F51-C33266EE5348}" dt="2024-01-08T11:41:27.700" v="404" actId="20577"/>
        <pc:sldMkLst>
          <pc:docMk/>
          <pc:sldMk cId="4268817726" sldId="301"/>
        </pc:sldMkLst>
        <pc:spChg chg="mod">
          <ac:chgData name="Mari Powell" userId="S::mari.powell@uwtsd.ac.uk::a1b98dd7-29dc-4131-8e37-1423e6a9ecca" providerId="AD" clId="Web-{A985C0CE-22E0-5BA9-8F51-C33266EE5348}" dt="2024-01-08T11:41:27.700" v="404" actId="20577"/>
          <ac:spMkLst>
            <pc:docMk/>
            <pc:sldMk cId="4268817726" sldId="301"/>
            <ac:spMk id="4" creationId="{FCD3186C-9436-332C-9077-13ABD0214C46}"/>
          </ac:spMkLst>
        </pc:spChg>
      </pc:sldChg>
      <pc:sldChg chg="modSp">
        <pc:chgData name="Mari Powell" userId="S::mari.powell@uwtsd.ac.uk::a1b98dd7-29dc-4131-8e37-1423e6a9ecca" providerId="AD" clId="Web-{A985C0CE-22E0-5BA9-8F51-C33266EE5348}" dt="2024-01-08T11:39:08.534" v="396" actId="20577"/>
        <pc:sldMkLst>
          <pc:docMk/>
          <pc:sldMk cId="1334650816" sldId="302"/>
        </pc:sldMkLst>
        <pc:spChg chg="mod">
          <ac:chgData name="Mari Powell" userId="S::mari.powell@uwtsd.ac.uk::a1b98dd7-29dc-4131-8e37-1423e6a9ecca" providerId="AD" clId="Web-{A985C0CE-22E0-5BA9-8F51-C33266EE5348}" dt="2024-01-08T11:39:08.534" v="396" actId="20577"/>
          <ac:spMkLst>
            <pc:docMk/>
            <pc:sldMk cId="1334650816" sldId="302"/>
            <ac:spMk id="4" creationId="{13071EF5-A957-14E7-E073-C041C15935C3}"/>
          </ac:spMkLst>
        </pc:spChg>
      </pc:sldChg>
      <pc:sldChg chg="add">
        <pc:chgData name="Mari Powell" userId="S::mari.powell@uwtsd.ac.uk::a1b98dd7-29dc-4131-8e37-1423e6a9ecca" providerId="AD" clId="Web-{A985C0CE-22E0-5BA9-8F51-C33266EE5348}" dt="2024-01-08T11:22:37.077" v="186"/>
        <pc:sldMkLst>
          <pc:docMk/>
          <pc:sldMk cId="1635294158" sldId="303"/>
        </pc:sldMkLst>
      </pc:sldChg>
      <pc:sldChg chg="add">
        <pc:chgData name="Mari Powell" userId="S::mari.powell@uwtsd.ac.uk::a1b98dd7-29dc-4131-8e37-1423e6a9ecca" providerId="AD" clId="Web-{A985C0CE-22E0-5BA9-8F51-C33266EE5348}" dt="2024-01-08T11:22:45.812" v="187"/>
        <pc:sldMkLst>
          <pc:docMk/>
          <pc:sldMk cId="3687854475" sldId="304"/>
        </pc:sldMkLst>
      </pc:sldChg>
      <pc:sldChg chg="add">
        <pc:chgData name="Mari Powell" userId="S::mari.powell@uwtsd.ac.uk::a1b98dd7-29dc-4131-8e37-1423e6a9ecca" providerId="AD" clId="Web-{A985C0CE-22E0-5BA9-8F51-C33266EE5348}" dt="2024-01-08T11:22:54.813" v="188"/>
        <pc:sldMkLst>
          <pc:docMk/>
          <pc:sldMk cId="976539047" sldId="305"/>
        </pc:sldMkLst>
      </pc:sldChg>
      <pc:sldChg chg="add">
        <pc:chgData name="Mari Powell" userId="S::mari.powell@uwtsd.ac.uk::a1b98dd7-29dc-4131-8e37-1423e6a9ecca" providerId="AD" clId="Web-{A985C0CE-22E0-5BA9-8F51-C33266EE5348}" dt="2024-01-08T11:23:03.720" v="189"/>
        <pc:sldMkLst>
          <pc:docMk/>
          <pc:sldMk cId="4044485680" sldId="306"/>
        </pc:sldMkLst>
      </pc:sldChg>
      <pc:sldChg chg="add">
        <pc:chgData name="Mari Powell" userId="S::mari.powell@uwtsd.ac.uk::a1b98dd7-29dc-4131-8e37-1423e6a9ecca" providerId="AD" clId="Web-{A985C0CE-22E0-5BA9-8F51-C33266EE5348}" dt="2024-01-08T11:23:11.689" v="190"/>
        <pc:sldMkLst>
          <pc:docMk/>
          <pc:sldMk cId="169061726" sldId="307"/>
        </pc:sldMkLst>
      </pc:sldChg>
      <pc:sldChg chg="add">
        <pc:chgData name="Mari Powell" userId="S::mari.powell@uwtsd.ac.uk::a1b98dd7-29dc-4131-8e37-1423e6a9ecca" providerId="AD" clId="Web-{A985C0CE-22E0-5BA9-8F51-C33266EE5348}" dt="2024-01-08T11:23:18.877" v="191"/>
        <pc:sldMkLst>
          <pc:docMk/>
          <pc:sldMk cId="2865620809" sldId="308"/>
        </pc:sldMkLst>
      </pc:sldChg>
      <pc:sldChg chg="add">
        <pc:chgData name="Mari Powell" userId="S::mari.powell@uwtsd.ac.uk::a1b98dd7-29dc-4131-8e37-1423e6a9ecca" providerId="AD" clId="Web-{A985C0CE-22E0-5BA9-8F51-C33266EE5348}" dt="2024-01-08T11:23:25.487" v="192"/>
        <pc:sldMkLst>
          <pc:docMk/>
          <pc:sldMk cId="3020671862" sldId="309"/>
        </pc:sldMkLst>
      </pc:sldChg>
      <pc:sldChg chg="add">
        <pc:chgData name="Mari Powell" userId="S::mari.powell@uwtsd.ac.uk::a1b98dd7-29dc-4131-8e37-1423e6a9ecca" providerId="AD" clId="Web-{A985C0CE-22E0-5BA9-8F51-C33266EE5348}" dt="2024-01-08T11:23:33.753" v="193"/>
        <pc:sldMkLst>
          <pc:docMk/>
          <pc:sldMk cId="3298421927" sldId="310"/>
        </pc:sldMkLst>
      </pc:sldChg>
      <pc:sldChg chg="add">
        <pc:chgData name="Mari Powell" userId="S::mari.powell@uwtsd.ac.uk::a1b98dd7-29dc-4131-8e37-1423e6a9ecca" providerId="AD" clId="Web-{A985C0CE-22E0-5BA9-8F51-C33266EE5348}" dt="2024-01-08T11:23:44.082" v="194"/>
        <pc:sldMkLst>
          <pc:docMk/>
          <pc:sldMk cId="3654326513" sldId="311"/>
        </pc:sldMkLst>
      </pc:sldChg>
      <pc:sldChg chg="add">
        <pc:chgData name="Mari Powell" userId="S::mari.powell@uwtsd.ac.uk::a1b98dd7-29dc-4131-8e37-1423e6a9ecca" providerId="AD" clId="Web-{A985C0CE-22E0-5BA9-8F51-C33266EE5348}" dt="2024-01-08T11:23:51.989" v="195"/>
        <pc:sldMkLst>
          <pc:docMk/>
          <pc:sldMk cId="3205916070" sldId="312"/>
        </pc:sldMkLst>
      </pc:sldChg>
      <pc:sldChg chg="add">
        <pc:chgData name="Mari Powell" userId="S::mari.powell@uwtsd.ac.uk::a1b98dd7-29dc-4131-8e37-1423e6a9ecca" providerId="AD" clId="Web-{A985C0CE-22E0-5BA9-8F51-C33266EE5348}" dt="2024-01-08T10:55:36.734" v="15"/>
        <pc:sldMkLst>
          <pc:docMk/>
          <pc:sldMk cId="4079392344" sldId="319"/>
        </pc:sldMkLst>
      </pc:sldChg>
      <pc:sldChg chg="modSp add">
        <pc:chgData name="Mari Powell" userId="S::mari.powell@uwtsd.ac.uk::a1b98dd7-29dc-4131-8e37-1423e6a9ecca" providerId="AD" clId="Web-{A985C0CE-22E0-5BA9-8F51-C33266EE5348}" dt="2024-01-08T11:39:30.833" v="400" actId="20577"/>
        <pc:sldMkLst>
          <pc:docMk/>
          <pc:sldMk cId="3269782092" sldId="322"/>
        </pc:sldMkLst>
        <pc:spChg chg="mod">
          <ac:chgData name="Mari Powell" userId="S::mari.powell@uwtsd.ac.uk::a1b98dd7-29dc-4131-8e37-1423e6a9ecca" providerId="AD" clId="Web-{A985C0CE-22E0-5BA9-8F51-C33266EE5348}" dt="2024-01-08T11:39:30.833" v="400" actId="20577"/>
          <ac:spMkLst>
            <pc:docMk/>
            <pc:sldMk cId="3269782092" sldId="322"/>
            <ac:spMk id="6" creationId="{69A9FB44-1271-ED3A-D7F5-5AE59C6E1488}"/>
          </ac:spMkLst>
        </pc:spChg>
      </pc:sldChg>
      <pc:sldChg chg="add">
        <pc:chgData name="Mari Powell" userId="S::mari.powell@uwtsd.ac.uk::a1b98dd7-29dc-4131-8e37-1423e6a9ecca" providerId="AD" clId="Web-{A985C0CE-22E0-5BA9-8F51-C33266EE5348}" dt="2024-01-08T11:30:19.999" v="267"/>
        <pc:sldMkLst>
          <pc:docMk/>
          <pc:sldMk cId="532819213" sldId="325"/>
        </pc:sldMkLst>
      </pc:sldChg>
      <pc:sldChg chg="modSp add">
        <pc:chgData name="Mari Powell" userId="S::mari.powell@uwtsd.ac.uk::a1b98dd7-29dc-4131-8e37-1423e6a9ecca" providerId="AD" clId="Web-{A985C0CE-22E0-5BA9-8F51-C33266EE5348}" dt="2024-01-08T10:54:52.577" v="11" actId="20577"/>
        <pc:sldMkLst>
          <pc:docMk/>
          <pc:sldMk cId="3206835760" sldId="329"/>
        </pc:sldMkLst>
        <pc:spChg chg="mod">
          <ac:chgData name="Mari Powell" userId="S::mari.powell@uwtsd.ac.uk::a1b98dd7-29dc-4131-8e37-1423e6a9ecca" providerId="AD" clId="Web-{A985C0CE-22E0-5BA9-8F51-C33266EE5348}" dt="2024-01-08T10:54:52.577" v="11" actId="20577"/>
          <ac:spMkLst>
            <pc:docMk/>
            <pc:sldMk cId="3206835760" sldId="329"/>
            <ac:spMk id="4" creationId="{5062BA96-231F-369E-477C-F092AC95A812}"/>
          </ac:spMkLst>
        </pc:spChg>
      </pc:sldChg>
      <pc:sldChg chg="add">
        <pc:chgData name="Mari Powell" userId="S::mari.powell@uwtsd.ac.uk::a1b98dd7-29dc-4131-8e37-1423e6a9ecca" providerId="AD" clId="Web-{A985C0CE-22E0-5BA9-8F51-C33266EE5348}" dt="2024-01-08T10:55:17.968" v="14"/>
        <pc:sldMkLst>
          <pc:docMk/>
          <pc:sldMk cId="1695927736" sldId="330"/>
        </pc:sldMkLst>
      </pc:sldChg>
      <pc:sldChg chg="add">
        <pc:chgData name="Mari Powell" userId="S::mari.powell@uwtsd.ac.uk::a1b98dd7-29dc-4131-8e37-1423e6a9ecca" providerId="AD" clId="Web-{A985C0CE-22E0-5BA9-8F51-C33266EE5348}" dt="2024-01-08T11:19:40.956" v="165"/>
        <pc:sldMkLst>
          <pc:docMk/>
          <pc:sldMk cId="2574518120" sldId="331"/>
        </pc:sldMkLst>
      </pc:sldChg>
      <pc:sldChg chg="add">
        <pc:chgData name="Mari Powell" userId="S::mari.powell@uwtsd.ac.uk::a1b98dd7-29dc-4131-8e37-1423e6a9ecca" providerId="AD" clId="Web-{A985C0CE-22E0-5BA9-8F51-C33266EE5348}" dt="2024-01-08T11:19:52.254" v="166"/>
        <pc:sldMkLst>
          <pc:docMk/>
          <pc:sldMk cId="3477396937" sldId="332"/>
        </pc:sldMkLst>
      </pc:sldChg>
      <pc:sldChg chg="add">
        <pc:chgData name="Mari Powell" userId="S::mari.powell@uwtsd.ac.uk::a1b98dd7-29dc-4131-8e37-1423e6a9ecca" providerId="AD" clId="Web-{A985C0CE-22E0-5BA9-8F51-C33266EE5348}" dt="2024-01-08T11:20:00.692" v="167"/>
        <pc:sldMkLst>
          <pc:docMk/>
          <pc:sldMk cId="2534905983" sldId="333"/>
        </pc:sldMkLst>
      </pc:sldChg>
      <pc:sldChg chg="add">
        <pc:chgData name="Mari Powell" userId="S::mari.powell@uwtsd.ac.uk::a1b98dd7-29dc-4131-8e37-1423e6a9ecca" providerId="AD" clId="Web-{A985C0CE-22E0-5BA9-8F51-C33266EE5348}" dt="2024-01-08T11:20:11.364" v="168"/>
        <pc:sldMkLst>
          <pc:docMk/>
          <pc:sldMk cId="3543307120" sldId="334"/>
        </pc:sldMkLst>
      </pc:sldChg>
      <pc:sldChg chg="add">
        <pc:chgData name="Mari Powell" userId="S::mari.powell@uwtsd.ac.uk::a1b98dd7-29dc-4131-8e37-1423e6a9ecca" providerId="AD" clId="Web-{A985C0CE-22E0-5BA9-8F51-C33266EE5348}" dt="2024-01-08T11:20:18.599" v="169"/>
        <pc:sldMkLst>
          <pc:docMk/>
          <pc:sldMk cId="4036771642" sldId="335"/>
        </pc:sldMkLst>
      </pc:sldChg>
      <pc:sldChg chg="add">
        <pc:chgData name="Mari Powell" userId="S::mari.powell@uwtsd.ac.uk::a1b98dd7-29dc-4131-8e37-1423e6a9ecca" providerId="AD" clId="Web-{A985C0CE-22E0-5BA9-8F51-C33266EE5348}" dt="2024-01-08T11:20:26.490" v="170"/>
        <pc:sldMkLst>
          <pc:docMk/>
          <pc:sldMk cId="1348462181" sldId="336"/>
        </pc:sldMkLst>
      </pc:sldChg>
      <pc:sldChg chg="add">
        <pc:chgData name="Mari Powell" userId="S::mari.powell@uwtsd.ac.uk::a1b98dd7-29dc-4131-8e37-1423e6a9ecca" providerId="AD" clId="Web-{A985C0CE-22E0-5BA9-8F51-C33266EE5348}" dt="2024-01-08T11:20:37.257" v="171"/>
        <pc:sldMkLst>
          <pc:docMk/>
          <pc:sldMk cId="1247816046" sldId="337"/>
        </pc:sldMkLst>
      </pc:sldChg>
      <pc:sldChg chg="add">
        <pc:chgData name="Mari Powell" userId="S::mari.powell@uwtsd.ac.uk::a1b98dd7-29dc-4131-8e37-1423e6a9ecca" providerId="AD" clId="Web-{A985C0CE-22E0-5BA9-8F51-C33266EE5348}" dt="2024-01-08T11:20:44.757" v="172"/>
        <pc:sldMkLst>
          <pc:docMk/>
          <pc:sldMk cId="3403473123" sldId="338"/>
        </pc:sldMkLst>
      </pc:sldChg>
      <pc:sldChg chg="add">
        <pc:chgData name="Mari Powell" userId="S::mari.powell@uwtsd.ac.uk::a1b98dd7-29dc-4131-8e37-1423e6a9ecca" providerId="AD" clId="Web-{A985C0CE-22E0-5BA9-8F51-C33266EE5348}" dt="2024-01-08T11:21:00.633" v="174"/>
        <pc:sldMkLst>
          <pc:docMk/>
          <pc:sldMk cId="3594780856" sldId="339"/>
        </pc:sldMkLst>
      </pc:sldChg>
      <pc:sldChg chg="add">
        <pc:chgData name="Mari Powell" userId="S::mari.powell@uwtsd.ac.uk::a1b98dd7-29dc-4131-8e37-1423e6a9ecca" providerId="AD" clId="Web-{A985C0CE-22E0-5BA9-8F51-C33266EE5348}" dt="2024-01-08T11:21:08.790" v="175"/>
        <pc:sldMkLst>
          <pc:docMk/>
          <pc:sldMk cId="1994864660" sldId="340"/>
        </pc:sldMkLst>
      </pc:sldChg>
      <pc:sldChg chg="add">
        <pc:chgData name="Mari Powell" userId="S::mari.powell@uwtsd.ac.uk::a1b98dd7-29dc-4131-8e37-1423e6a9ecca" providerId="AD" clId="Web-{A985C0CE-22E0-5BA9-8F51-C33266EE5348}" dt="2024-01-08T11:21:24.166" v="177"/>
        <pc:sldMkLst>
          <pc:docMk/>
          <pc:sldMk cId="1298215379" sldId="341"/>
        </pc:sldMkLst>
      </pc:sldChg>
      <pc:sldChg chg="add">
        <pc:chgData name="Mari Powell" userId="S::mari.powell@uwtsd.ac.uk::a1b98dd7-29dc-4131-8e37-1423e6a9ecca" providerId="AD" clId="Web-{A985C0CE-22E0-5BA9-8F51-C33266EE5348}" dt="2024-01-08T11:21:32.635" v="178"/>
        <pc:sldMkLst>
          <pc:docMk/>
          <pc:sldMk cId="156506562" sldId="342"/>
        </pc:sldMkLst>
      </pc:sldChg>
      <pc:sldChg chg="add">
        <pc:chgData name="Mari Powell" userId="S::mari.powell@uwtsd.ac.uk::a1b98dd7-29dc-4131-8e37-1423e6a9ecca" providerId="AD" clId="Web-{A985C0CE-22E0-5BA9-8F51-C33266EE5348}" dt="2024-01-08T11:21:40.699" v="179"/>
        <pc:sldMkLst>
          <pc:docMk/>
          <pc:sldMk cId="636848496" sldId="343"/>
        </pc:sldMkLst>
      </pc:sldChg>
      <pc:sldChg chg="add">
        <pc:chgData name="Mari Powell" userId="S::mari.powell@uwtsd.ac.uk::a1b98dd7-29dc-4131-8e37-1423e6a9ecca" providerId="AD" clId="Web-{A985C0CE-22E0-5BA9-8F51-C33266EE5348}" dt="2024-01-08T11:21:47.699" v="180"/>
        <pc:sldMkLst>
          <pc:docMk/>
          <pc:sldMk cId="2816547471" sldId="344"/>
        </pc:sldMkLst>
      </pc:sldChg>
      <pc:sldChg chg="add">
        <pc:chgData name="Mari Powell" userId="S::mari.powell@uwtsd.ac.uk::a1b98dd7-29dc-4131-8e37-1423e6a9ecca" providerId="AD" clId="Web-{A985C0CE-22E0-5BA9-8F51-C33266EE5348}" dt="2024-01-08T11:21:55.684" v="181"/>
        <pc:sldMkLst>
          <pc:docMk/>
          <pc:sldMk cId="2490688393" sldId="345"/>
        </pc:sldMkLst>
      </pc:sldChg>
      <pc:sldChg chg="add">
        <pc:chgData name="Mari Powell" userId="S::mari.powell@uwtsd.ac.uk::a1b98dd7-29dc-4131-8e37-1423e6a9ecca" providerId="AD" clId="Web-{A985C0CE-22E0-5BA9-8F51-C33266EE5348}" dt="2024-01-08T11:22:03.716" v="182"/>
        <pc:sldMkLst>
          <pc:docMk/>
          <pc:sldMk cId="273941594" sldId="346"/>
        </pc:sldMkLst>
      </pc:sldChg>
      <pc:sldChg chg="add">
        <pc:chgData name="Mari Powell" userId="S::mari.powell@uwtsd.ac.uk::a1b98dd7-29dc-4131-8e37-1423e6a9ecca" providerId="AD" clId="Web-{A985C0CE-22E0-5BA9-8F51-C33266EE5348}" dt="2024-01-08T11:22:12.873" v="183"/>
        <pc:sldMkLst>
          <pc:docMk/>
          <pc:sldMk cId="4169392136" sldId="347"/>
        </pc:sldMkLst>
      </pc:sldChg>
      <pc:sldChg chg="add">
        <pc:chgData name="Mari Powell" userId="S::mari.powell@uwtsd.ac.uk::a1b98dd7-29dc-4131-8e37-1423e6a9ecca" providerId="AD" clId="Web-{A985C0CE-22E0-5BA9-8F51-C33266EE5348}" dt="2024-01-08T11:22:19.717" v="184"/>
        <pc:sldMkLst>
          <pc:docMk/>
          <pc:sldMk cId="3819177189" sldId="348"/>
        </pc:sldMkLst>
      </pc:sldChg>
      <pc:sldChg chg="add">
        <pc:chgData name="Mari Powell" userId="S::mari.powell@uwtsd.ac.uk::a1b98dd7-29dc-4131-8e37-1423e6a9ecca" providerId="AD" clId="Web-{A985C0CE-22E0-5BA9-8F51-C33266EE5348}" dt="2024-01-08T11:22:27.702" v="185"/>
        <pc:sldMkLst>
          <pc:docMk/>
          <pc:sldMk cId="2730933925" sldId="349"/>
        </pc:sldMkLst>
      </pc:sldChg>
      <pc:sldChg chg="modSp add">
        <pc:chgData name="Mari Powell" userId="S::mari.powell@uwtsd.ac.uk::a1b98dd7-29dc-4131-8e37-1423e6a9ecca" providerId="AD" clId="Web-{A985C0CE-22E0-5BA9-8F51-C33266EE5348}" dt="2024-01-08T11:25:35.761" v="209" actId="20577"/>
        <pc:sldMkLst>
          <pc:docMk/>
          <pc:sldMk cId="598814346" sldId="350"/>
        </pc:sldMkLst>
        <pc:spChg chg="mod">
          <ac:chgData name="Mari Powell" userId="S::mari.powell@uwtsd.ac.uk::a1b98dd7-29dc-4131-8e37-1423e6a9ecca" providerId="AD" clId="Web-{A985C0CE-22E0-5BA9-8F51-C33266EE5348}" dt="2024-01-08T11:25:35.761" v="209" actId="20577"/>
          <ac:spMkLst>
            <pc:docMk/>
            <pc:sldMk cId="598814346" sldId="350"/>
            <ac:spMk id="5" creationId="{9836355E-2D7B-B874-3225-E5F53AD0A163}"/>
          </ac:spMkLst>
        </pc:spChg>
      </pc:sldChg>
    </pc:docChg>
  </pc:docChgLst>
  <pc:docChgLst>
    <pc:chgData name="Mari Powell" userId="S::mari.powell@uwtsd.ac.uk::a1b98dd7-29dc-4131-8e37-1423e6a9ecca" providerId="AD" clId="Web-{0EFAABC2-61A5-4667-D734-33F69F93EB0C}"/>
    <pc:docChg chg="modSld">
      <pc:chgData name="Mari Powell" userId="S::mari.powell@uwtsd.ac.uk::a1b98dd7-29dc-4131-8e37-1423e6a9ecca" providerId="AD" clId="Web-{0EFAABC2-61A5-4667-D734-33F69F93EB0C}" dt="2023-02-08T11:14:20.640" v="106" actId="1076"/>
      <pc:docMkLst>
        <pc:docMk/>
      </pc:docMkLst>
      <pc:sldChg chg="modSp">
        <pc:chgData name="Mari Powell" userId="S::mari.powell@uwtsd.ac.uk::a1b98dd7-29dc-4131-8e37-1423e6a9ecca" providerId="AD" clId="Web-{0EFAABC2-61A5-4667-D734-33F69F93EB0C}" dt="2023-02-08T11:05:36.230" v="1" actId="1076"/>
        <pc:sldMkLst>
          <pc:docMk/>
          <pc:sldMk cId="2885183638" sldId="300"/>
        </pc:sldMkLst>
        <pc:spChg chg="mod">
          <ac:chgData name="Mari Powell" userId="S::mari.powell@uwtsd.ac.uk::a1b98dd7-29dc-4131-8e37-1423e6a9ecca" providerId="AD" clId="Web-{0EFAABC2-61A5-4667-D734-33F69F93EB0C}" dt="2023-02-08T11:05:36.230" v="1" actId="1076"/>
          <ac:spMkLst>
            <pc:docMk/>
            <pc:sldMk cId="2885183638" sldId="300"/>
            <ac:spMk id="4" creationId="{A0E54B3D-C02F-0AFC-6FFF-1F75EFD650C4}"/>
          </ac:spMkLst>
        </pc:spChg>
        <pc:graphicFrameChg chg="mod">
          <ac:chgData name="Mari Powell" userId="S::mari.powell@uwtsd.ac.uk::a1b98dd7-29dc-4131-8e37-1423e6a9ecca" providerId="AD" clId="Web-{0EFAABC2-61A5-4667-D734-33F69F93EB0C}" dt="2023-02-08T11:05:32.417" v="0" actId="1076"/>
          <ac:graphicFrameMkLst>
            <pc:docMk/>
            <pc:sldMk cId="2885183638" sldId="300"/>
            <ac:graphicFrameMk id="3" creationId="{F91AC1D2-89DC-E180-EC17-D4B2256E8ED1}"/>
          </ac:graphicFrameMkLst>
        </pc:graphicFrameChg>
      </pc:sldChg>
      <pc:sldChg chg="addSp delSp modSp mod setBg">
        <pc:chgData name="Mari Powell" userId="S::mari.powell@uwtsd.ac.uk::a1b98dd7-29dc-4131-8e37-1423e6a9ecca" providerId="AD" clId="Web-{0EFAABC2-61A5-4667-D734-33F69F93EB0C}" dt="2023-02-08T11:14:20.640" v="106" actId="1076"/>
        <pc:sldMkLst>
          <pc:docMk/>
          <pc:sldMk cId="4268817726" sldId="301"/>
        </pc:sldMkLst>
        <pc:spChg chg="add mod">
          <ac:chgData name="Mari Powell" userId="S::mari.powell@uwtsd.ac.uk::a1b98dd7-29dc-4131-8e37-1423e6a9ecca" providerId="AD" clId="Web-{0EFAABC2-61A5-4667-D734-33F69F93EB0C}" dt="2023-02-08T11:14:20.640" v="106" actId="1076"/>
          <ac:spMkLst>
            <pc:docMk/>
            <pc:sldMk cId="4268817726" sldId="301"/>
            <ac:spMk id="4" creationId="{FCD3186C-9436-332C-9077-13ABD0214C46}"/>
          </ac:spMkLst>
        </pc:spChg>
        <pc:spChg chg="add mod">
          <ac:chgData name="Mari Powell" userId="S::mari.powell@uwtsd.ac.uk::a1b98dd7-29dc-4131-8e37-1423e6a9ecca" providerId="AD" clId="Web-{0EFAABC2-61A5-4667-D734-33F69F93EB0C}" dt="2023-02-08T11:14:15.296" v="105" actId="1076"/>
          <ac:spMkLst>
            <pc:docMk/>
            <pc:sldMk cId="4268817726" sldId="301"/>
            <ac:spMk id="7" creationId="{3BE8073B-812A-253B-E186-944A72FFDBAA}"/>
          </ac:spMkLst>
        </pc:spChg>
        <pc:graphicFrameChg chg="add del mod modGraphic">
          <ac:chgData name="Mari Powell" userId="S::mari.powell@uwtsd.ac.uk::a1b98dd7-29dc-4131-8e37-1423e6a9ecca" providerId="AD" clId="Web-{0EFAABC2-61A5-4667-D734-33F69F93EB0C}" dt="2023-02-08T11:11:09.523" v="55"/>
          <ac:graphicFrameMkLst>
            <pc:docMk/>
            <pc:sldMk cId="4268817726" sldId="301"/>
            <ac:graphicFrameMk id="6" creationId="{DC291494-2C0B-2122-9F44-69F290F98CA1}"/>
          </ac:graphicFrameMkLst>
        </pc:graphicFrameChg>
        <pc:picChg chg="add mod">
          <ac:chgData name="Mari Powell" userId="S::mari.powell@uwtsd.ac.uk::a1b98dd7-29dc-4131-8e37-1423e6a9ecca" providerId="AD" clId="Web-{0EFAABC2-61A5-4667-D734-33F69F93EB0C}" dt="2023-02-08T11:14:06.827" v="104" actId="14100"/>
          <ac:picMkLst>
            <pc:docMk/>
            <pc:sldMk cId="4268817726" sldId="301"/>
            <ac:picMk id="2" creationId="{C7F90182-FBBF-9CBF-41CA-262140E357C2}"/>
          </ac:picMkLst>
        </pc:picChg>
      </pc:sldChg>
      <pc:sldChg chg="modSp">
        <pc:chgData name="Mari Powell" userId="S::mari.powell@uwtsd.ac.uk::a1b98dd7-29dc-4131-8e37-1423e6a9ecca" providerId="AD" clId="Web-{0EFAABC2-61A5-4667-D734-33F69F93EB0C}" dt="2023-02-08T11:06:29.076" v="18" actId="20577"/>
        <pc:sldMkLst>
          <pc:docMk/>
          <pc:sldMk cId="1334650816" sldId="302"/>
        </pc:sldMkLst>
        <pc:spChg chg="mod">
          <ac:chgData name="Mari Powell" userId="S::mari.powell@uwtsd.ac.uk::a1b98dd7-29dc-4131-8e37-1423e6a9ecca" providerId="AD" clId="Web-{0EFAABC2-61A5-4667-D734-33F69F93EB0C}" dt="2023-02-08T11:06:29.076" v="18" actId="20577"/>
          <ac:spMkLst>
            <pc:docMk/>
            <pc:sldMk cId="1334650816" sldId="302"/>
            <ac:spMk id="4" creationId="{13071EF5-A957-14E7-E073-C041C15935C3}"/>
          </ac:spMkLst>
        </pc:spChg>
      </pc:sldChg>
    </pc:docChg>
  </pc:docChgLst>
  <pc:docChgLst>
    <pc:chgData name="Mari Powell" userId="S::mari.powell@uwtsd.ac.uk::a1b98dd7-29dc-4131-8e37-1423e6a9ecca" providerId="AD" clId="Web-{9B7B1AB7-3699-BA46-BFFC-EDE79455E8DC}"/>
    <pc:docChg chg="modSld">
      <pc:chgData name="Mari Powell" userId="S::mari.powell@uwtsd.ac.uk::a1b98dd7-29dc-4131-8e37-1423e6a9ecca" providerId="AD" clId="Web-{9B7B1AB7-3699-BA46-BFFC-EDE79455E8DC}" dt="2023-02-16T14:27:15.976" v="1"/>
      <pc:docMkLst>
        <pc:docMk/>
      </pc:docMkLst>
      <pc:sldChg chg="mod setBg">
        <pc:chgData name="Mari Powell" userId="S::mari.powell@uwtsd.ac.uk::a1b98dd7-29dc-4131-8e37-1423e6a9ecca" providerId="AD" clId="Web-{9B7B1AB7-3699-BA46-BFFC-EDE79455E8DC}" dt="2023-02-16T14:27:15.976" v="1"/>
        <pc:sldMkLst>
          <pc:docMk/>
          <pc:sldMk cId="1322177370" sldId="257"/>
        </pc:sldMkLst>
      </pc:sldChg>
    </pc:docChg>
  </pc:docChgLst>
  <pc:docChgLst>
    <pc:chgData name="Mari Powell" userId="S::mari.powell@uwtsd.ac.uk::a1b98dd7-29dc-4131-8e37-1423e6a9ecca" providerId="AD" clId="Web-{D0EF9BEF-A0BE-F3FE-6198-3207F7934E51}"/>
    <pc:docChg chg="modSld">
      <pc:chgData name="Mari Powell" userId="S::mari.powell@uwtsd.ac.uk::a1b98dd7-29dc-4131-8e37-1423e6a9ecca" providerId="AD" clId="Web-{D0EF9BEF-A0BE-F3FE-6198-3207F7934E51}" dt="2023-02-24T16:02:19.184" v="6"/>
      <pc:docMkLst>
        <pc:docMk/>
      </pc:docMkLst>
      <pc:sldChg chg="modSp">
        <pc:chgData name="Mari Powell" userId="S::mari.powell@uwtsd.ac.uk::a1b98dd7-29dc-4131-8e37-1423e6a9ecca" providerId="AD" clId="Web-{D0EF9BEF-A0BE-F3FE-6198-3207F7934E51}" dt="2023-02-24T15:06:01.692" v="1" actId="20577"/>
        <pc:sldMkLst>
          <pc:docMk/>
          <pc:sldMk cId="3098796266" sldId="286"/>
        </pc:sldMkLst>
        <pc:spChg chg="mod">
          <ac:chgData name="Mari Powell" userId="S::mari.powell@uwtsd.ac.uk::a1b98dd7-29dc-4131-8e37-1423e6a9ecca" providerId="AD" clId="Web-{D0EF9BEF-A0BE-F3FE-6198-3207F7934E51}" dt="2023-02-24T15:06:01.692" v="1" actId="20577"/>
          <ac:spMkLst>
            <pc:docMk/>
            <pc:sldMk cId="3098796266" sldId="286"/>
            <ac:spMk id="4" creationId="{E8C18B88-AE42-97EF-794F-FD1B1762C9A1}"/>
          </ac:spMkLst>
        </pc:spChg>
      </pc:sldChg>
      <pc:sldChg chg="modSp">
        <pc:chgData name="Mari Powell" userId="S::mari.powell@uwtsd.ac.uk::a1b98dd7-29dc-4131-8e37-1423e6a9ecca" providerId="AD" clId="Web-{D0EF9BEF-A0BE-F3FE-6198-3207F7934E51}" dt="2023-02-24T15:13:49.079" v="2" actId="20577"/>
        <pc:sldMkLst>
          <pc:docMk/>
          <pc:sldMk cId="4274897163" sldId="291"/>
        </pc:sldMkLst>
        <pc:spChg chg="mod">
          <ac:chgData name="Mari Powell" userId="S::mari.powell@uwtsd.ac.uk::a1b98dd7-29dc-4131-8e37-1423e6a9ecca" providerId="AD" clId="Web-{D0EF9BEF-A0BE-F3FE-6198-3207F7934E51}" dt="2023-02-24T15:13:49.079" v="2" actId="20577"/>
          <ac:spMkLst>
            <pc:docMk/>
            <pc:sldMk cId="4274897163" sldId="291"/>
            <ac:spMk id="2" creationId="{DEC43BBF-0E71-C94C-B913-3BA674642039}"/>
          </ac:spMkLst>
        </pc:spChg>
      </pc:sldChg>
      <pc:sldChg chg="modSp">
        <pc:chgData name="Mari Powell" userId="S::mari.powell@uwtsd.ac.uk::a1b98dd7-29dc-4131-8e37-1423e6a9ecca" providerId="AD" clId="Web-{D0EF9BEF-A0BE-F3FE-6198-3207F7934E51}" dt="2023-02-24T16:02:19.184" v="6"/>
        <pc:sldMkLst>
          <pc:docMk/>
          <pc:sldMk cId="2885183638" sldId="300"/>
        </pc:sldMkLst>
        <pc:graphicFrameChg chg="mod modGraphic">
          <ac:chgData name="Mari Powell" userId="S::mari.powell@uwtsd.ac.uk::a1b98dd7-29dc-4131-8e37-1423e6a9ecca" providerId="AD" clId="Web-{D0EF9BEF-A0BE-F3FE-6198-3207F7934E51}" dt="2023-02-24T16:02:19.184" v="6"/>
          <ac:graphicFrameMkLst>
            <pc:docMk/>
            <pc:sldMk cId="2885183638" sldId="300"/>
            <ac:graphicFrameMk id="3" creationId="{F91AC1D2-89DC-E180-EC17-D4B2256E8ED1}"/>
          </ac:graphicFrameMkLst>
        </pc:graphicFrameChg>
      </pc:sldChg>
    </pc:docChg>
  </pc:docChgLst>
  <pc:docChgLst>
    <pc:chgData name="Mari Powell" userId="S::mari.powell@uwtsd.ac.uk::a1b98dd7-29dc-4131-8e37-1423e6a9ecca" providerId="AD" clId="Web-{FBC0A543-D892-4420-DB7C-DCCA89BB336A}"/>
    <pc:docChg chg="modSld">
      <pc:chgData name="Mari Powell" userId="S::mari.powell@uwtsd.ac.uk::a1b98dd7-29dc-4131-8e37-1423e6a9ecca" providerId="AD" clId="Web-{FBC0A543-D892-4420-DB7C-DCCA89BB336A}" dt="2023-10-09T14:33:48.529" v="1" actId="14100"/>
      <pc:docMkLst>
        <pc:docMk/>
      </pc:docMkLst>
      <pc:sldChg chg="modSp">
        <pc:chgData name="Mari Powell" userId="S::mari.powell@uwtsd.ac.uk::a1b98dd7-29dc-4131-8e37-1423e6a9ecca" providerId="AD" clId="Web-{FBC0A543-D892-4420-DB7C-DCCA89BB336A}" dt="2023-10-09T14:33:48.529" v="1" actId="14100"/>
        <pc:sldMkLst>
          <pc:docMk/>
          <pc:sldMk cId="3823582284" sldId="297"/>
        </pc:sldMkLst>
        <pc:spChg chg="mod">
          <ac:chgData name="Mari Powell" userId="S::mari.powell@uwtsd.ac.uk::a1b98dd7-29dc-4131-8e37-1423e6a9ecca" providerId="AD" clId="Web-{FBC0A543-D892-4420-DB7C-DCCA89BB336A}" dt="2023-10-09T14:33:45.232" v="0" actId="14100"/>
          <ac:spMkLst>
            <pc:docMk/>
            <pc:sldMk cId="3823582284" sldId="297"/>
            <ac:spMk id="2" creationId="{B5320DBF-8139-898F-446D-222722310376}"/>
          </ac:spMkLst>
        </pc:spChg>
        <pc:picChg chg="mod">
          <ac:chgData name="Mari Powell" userId="S::mari.powell@uwtsd.ac.uk::a1b98dd7-29dc-4131-8e37-1423e6a9ecca" providerId="AD" clId="Web-{FBC0A543-D892-4420-DB7C-DCCA89BB336A}" dt="2023-10-09T14:33:48.529" v="1" actId="14100"/>
          <ac:picMkLst>
            <pc:docMk/>
            <pc:sldMk cId="3823582284" sldId="297"/>
            <ac:picMk id="3" creationId="{056C21F6-0EEE-89F6-A0C6-546822E2173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48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slideLayout" Target="../slideLayouts/slideLayout6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1/8/2024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bs.wikipedia.org/wiki/datoteka:bratislava_new_year_fireworks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55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jpeg"/><Relationship Id="rId3" Type="http://schemas.openxmlformats.org/officeDocument/2006/relationships/image" Target="../media/image49.jpeg"/><Relationship Id="rId7" Type="http://schemas.openxmlformats.org/officeDocument/2006/relationships/image" Target="../media/image53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55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Relationship Id="rId9" Type="http://schemas.openxmlformats.org/officeDocument/2006/relationships/image" Target="../media/image55.jpe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7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12" Type="http://schemas.openxmlformats.org/officeDocument/2006/relationships/image" Target="../media/image66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0.jpe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Relationship Id="rId14" Type="http://schemas.openxmlformats.org/officeDocument/2006/relationships/image" Target="../media/image68.pn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3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ngall.com/smartphone-png" TargetMode="External"/><Relationship Id="rId3" Type="http://schemas.openxmlformats.org/officeDocument/2006/relationships/image" Target="../media/image72.png"/><Relationship Id="rId7" Type="http://schemas.openxmlformats.org/officeDocument/2006/relationships/image" Target="../media/image75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pngall.com/television-png" TargetMode="External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8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8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8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5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0.sv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6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Ionawr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9fed 2024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6835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reworks in the sky&#10;&#10;Description automatically generated">
            <a:extLst>
              <a:ext uri="{FF2B5EF4-FFF2-40B4-BE49-F238E27FC236}">
                <a16:creationId xmlns:a16="http://schemas.microsoft.com/office/drawing/2014/main" id="{33043F39-1100-878D-BFD4-3AB7311299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715" b="1828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1F233F-D955-2803-D849-9F9F846F5066}"/>
              </a:ext>
            </a:extLst>
          </p:cNvPr>
          <p:cNvSpPr txBox="1"/>
          <p:nvPr/>
        </p:nvSpPr>
        <p:spPr>
          <a:xfrm>
            <a:off x="985345" y="1976328"/>
            <a:ext cx="10221310" cy="29005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FFFFFF"/>
                </a:solidFill>
                <a:latin typeface="Cavolini"/>
                <a:ea typeface="+mj-ea"/>
                <a:cs typeface="Cavolini"/>
              </a:rPr>
              <a:t>Blwyddyn</a:t>
            </a:r>
            <a:r>
              <a:rPr lang="en-US" sz="8000" b="1" dirty="0">
                <a:solidFill>
                  <a:srgbClr val="FFFFFF"/>
                </a:solidFill>
                <a:latin typeface="Cavolini"/>
                <a:ea typeface="+mj-ea"/>
                <a:cs typeface="Cavolini"/>
              </a:rPr>
              <a:t> Newydd </a:t>
            </a:r>
            <a:r>
              <a:rPr lang="en-US" sz="8000" b="1" err="1">
                <a:solidFill>
                  <a:srgbClr val="FFFFFF"/>
                </a:solidFill>
                <a:latin typeface="Cavolini"/>
                <a:ea typeface="+mj-ea"/>
                <a:cs typeface="Cavolini"/>
              </a:rPr>
              <a:t>Dda</a:t>
            </a:r>
            <a:r>
              <a:rPr lang="en-US" sz="8000" b="1" dirty="0">
                <a:solidFill>
                  <a:srgbClr val="FFFFFF"/>
                </a:solidFill>
                <a:latin typeface="Cavolini"/>
                <a:ea typeface="+mj-ea"/>
                <a:cs typeface="Cavolini"/>
              </a:rPr>
              <a:t>!</a:t>
            </a:r>
            <a:endParaRPr lang="en-US" sz="8000">
              <a:solidFill>
                <a:srgbClr val="FFFFFF"/>
              </a:solidFill>
              <a:latin typeface="Cavolini"/>
              <a:ea typeface="+mj-ea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4079392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02179" y="2407451"/>
            <a:ext cx="3125286" cy="39087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Dyma fi!</a:t>
            </a: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This is me!</a:t>
            </a:r>
          </a:p>
          <a:p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cs typeface="Calibri"/>
              </a:rPr>
              <a:t> Oes …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cs typeface="Calibri"/>
              </a:rPr>
              <a:t>        Do you have …?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32184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0" y="64640"/>
            <a:ext cx="4463984" cy="48201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821262" y="3676189"/>
            <a:ext cx="2684901" cy="5847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</a:rPr>
              <a:t>Gwaith </a:t>
            </a:r>
            <a:r>
              <a:rPr lang="en-US" sz="3200" b="1" dirty="0" err="1">
                <a:solidFill>
                  <a:srgbClr val="002060"/>
                </a:solidFill>
              </a:rPr>
              <a:t>Cartref</a:t>
            </a:r>
            <a:endParaRPr lang="en-US" sz="3200" b="1" dirty="0" err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5" descr="Table&#10;&#10;Description automatically generated">
            <a:extLst>
              <a:ext uri="{FF2B5EF4-FFF2-40B4-BE49-F238E27FC236}">
                <a16:creationId xmlns:a16="http://schemas.microsoft.com/office/drawing/2014/main" id="{8F40FCC1-A3C3-5BC8-5A15-F57A7222B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9090" y="1595923"/>
            <a:ext cx="7643647" cy="490111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796132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248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4AE6EC48-CF7A-B3C2-5ED1-7E6C60660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86" y="1502121"/>
            <a:ext cx="4437993" cy="5404036"/>
          </a:xfrm>
          <a:prstGeom prst="rect">
            <a:avLst/>
          </a:prstGeom>
        </p:spPr>
      </p:pic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2058846" y="129959"/>
            <a:ext cx="4540448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Edrychwch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 arna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Look at me!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4607605" y="1588270"/>
            <a:ext cx="6235240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Eisteddwch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Flwyddyn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4!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Sit down, Year 4!</a:t>
            </a:r>
          </a:p>
        </p:txBody>
      </p:sp>
      <p:sp>
        <p:nvSpPr>
          <p:cNvPr id="3" name="Oval Callout 15">
            <a:extLst>
              <a:ext uri="{FF2B5EF4-FFF2-40B4-BE49-F238E27FC236}">
                <a16:creationId xmlns:a16="http://schemas.microsoft.com/office/drawing/2014/main" id="{FDFAF644-1B19-901A-4F09-5E3425D67329}"/>
              </a:ext>
            </a:extLst>
          </p:cNvPr>
          <p:cNvSpPr/>
          <p:nvPr/>
        </p:nvSpPr>
        <p:spPr>
          <a:xfrm>
            <a:off x="7169503" y="3256787"/>
            <a:ext cx="4921446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Rhaid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chi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wrando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You must listen!</a:t>
            </a:r>
          </a:p>
        </p:txBody>
      </p:sp>
      <p:sp>
        <p:nvSpPr>
          <p:cNvPr id="8" name="Oval Callout 15">
            <a:extLst>
              <a:ext uri="{FF2B5EF4-FFF2-40B4-BE49-F238E27FC236}">
                <a16:creationId xmlns:a16="http://schemas.microsoft.com/office/drawing/2014/main" id="{1F259FBB-BBFB-B062-4347-994F93D66B44}"/>
              </a:ext>
            </a:extLst>
          </p:cNvPr>
          <p:cNvSpPr/>
          <p:nvPr/>
        </p:nvSpPr>
        <p:spPr>
          <a:xfrm>
            <a:off x="3595985" y="5017270"/>
            <a:ext cx="5315583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Dim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siarad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fechgyn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No talking, boys.</a:t>
            </a:r>
          </a:p>
        </p:txBody>
      </p:sp>
    </p:spTree>
    <p:extLst>
      <p:ext uri="{BB962C8B-B14F-4D97-AF65-F5344CB8AC3E}">
        <p14:creationId xmlns:p14="http://schemas.microsoft.com/office/powerpoint/2010/main" val="2521723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887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oer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Is it cold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oer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Nac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dydy</a:t>
            </a:r>
            <a:r>
              <a:rPr lang="en-US" sz="3600" b="1" dirty="0">
                <a:solidFill>
                  <a:srgbClr val="002060"/>
                </a:solidFill>
              </a:rPr>
              <a:t> hi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oer</a:t>
            </a:r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RHEOL: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y </a:t>
            </a:r>
            <a:r>
              <a:rPr lang="en-US" dirty="0" err="1">
                <a:solidFill>
                  <a:srgbClr val="002060"/>
                </a:solidFill>
              </a:rPr>
              <a:t>cwestiwn</a:t>
            </a:r>
            <a:r>
              <a:rPr lang="en-US" dirty="0">
                <a:solidFill>
                  <a:srgbClr val="002060"/>
                </a:solidFill>
              </a:rPr>
              <a:t> =  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yr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ateb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RULE: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in the question =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in the answer.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78864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 Mawrth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Tuesday today?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Mawrth </a:t>
            </a:r>
            <a:endParaRPr lang="en-US" sz="2800" b="1" dirty="0">
              <a:solidFill>
                <a:srgbClr val="002060"/>
              </a:solidFill>
            </a:endParaRPr>
          </a:p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Mawrth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89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926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nawr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January now?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08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Ionawr</a:t>
            </a:r>
          </a:p>
        </p:txBody>
      </p:sp>
    </p:spTree>
    <p:extLst>
      <p:ext uri="{BB962C8B-B14F-4D97-AF65-F5344CB8AC3E}">
        <p14:creationId xmlns:p14="http://schemas.microsoft.com/office/powerpoint/2010/main" val="1639161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305" y="227457"/>
            <a:ext cx="4068274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583415" y="4720743"/>
            <a:ext cx="9020168" cy="187743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y </a:t>
            </a:r>
            <a:r>
              <a:rPr lang="en-US" sz="4400" b="1" dirty="0" err="1">
                <a:solidFill>
                  <a:srgbClr val="002060"/>
                </a:solidFill>
              </a:rPr>
              <a:t>nawfed</a:t>
            </a:r>
            <a:r>
              <a:rPr lang="en-US" sz="4400" b="1" dirty="0">
                <a:solidFill>
                  <a:srgbClr val="002060"/>
                </a:solidFill>
              </a:rPr>
              <a:t> o 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i="1" dirty="0">
              <a:solidFill>
                <a:srgbClr val="FF0000"/>
              </a:solidFill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 y </a:t>
            </a:r>
            <a:r>
              <a:rPr lang="en-US" sz="4400" b="1" dirty="0" err="1">
                <a:solidFill>
                  <a:srgbClr val="002060"/>
                </a:solidFill>
              </a:rPr>
              <a:t>nawfed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7331" y="156219"/>
            <a:ext cx="7354612" cy="43252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7037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darllen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15828232-326D-8DCA-8C72-F3A5BC8DF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124" y="924374"/>
            <a:ext cx="3689130" cy="4050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51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seiclo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E45A5364-3C77-EF00-76F6-30CD94763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159" y="949571"/>
            <a:ext cx="3636579" cy="424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39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marchogaeth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ceffyl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FD6A604-0A30-3EF5-50B4-344809DFA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297" y="860515"/>
            <a:ext cx="4490544" cy="449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905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rhedeg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9E9BB7CB-09CE-8A80-3EDE-F09679BFF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7917" y="957692"/>
            <a:ext cx="3334406" cy="422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307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cerdded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B5191B01-B8DF-70EF-A263-9D1ACD7E9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4572" y="720600"/>
            <a:ext cx="3675993" cy="472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77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am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9EA390FF-A624-EB01-65CB-5857303ED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366" y="1150075"/>
            <a:ext cx="6500648" cy="413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46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â'r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ci am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1C8AD2C4-1481-52CB-4282-AAF6042BE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434" y="1163340"/>
            <a:ext cx="5344509" cy="4255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81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Lego</a:t>
            </a:r>
          </a:p>
        </p:txBody>
      </p:sp>
      <p:pic>
        <p:nvPicPr>
          <p:cNvPr id="2" name="Picture 2" descr="A picture containing vector graphics, toy&#10;&#10;Description automatically generated">
            <a:extLst>
              <a:ext uri="{FF2B5EF4-FFF2-40B4-BE49-F238E27FC236}">
                <a16:creationId xmlns:a16="http://schemas.microsoft.com/office/drawing/2014/main" id="{A62198CF-F733-D6CC-0D5B-AFA01F1FE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503" y="1605500"/>
            <a:ext cx="6474372" cy="329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47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gymnasteg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539DB94-BE76-A720-BA53-EFD2B78330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676" y="1471758"/>
            <a:ext cx="4884682" cy="4032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479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7724EBE7-20A4-055F-E20E-62A0F8F19A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366" y="1054231"/>
            <a:ext cx="4674475" cy="4434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peintio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478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2FB52920-8233-3DD5-0B49-198E2F1525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124" y="779429"/>
            <a:ext cx="3636579" cy="46685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canu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9486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music, piano&#10;&#10;Description automatically generated">
            <a:extLst>
              <a:ext uri="{FF2B5EF4-FFF2-40B4-BE49-F238E27FC236}">
                <a16:creationId xmlns:a16="http://schemas.microsoft.com/office/drawing/2014/main" id="{164C8FF6-75CC-66FC-4D37-812EB09C0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8469" y="729508"/>
            <a:ext cx="4648200" cy="45581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canu'r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piano</a:t>
            </a:r>
          </a:p>
        </p:txBody>
      </p:sp>
    </p:spTree>
    <p:extLst>
      <p:ext uri="{BB962C8B-B14F-4D97-AF65-F5344CB8AC3E}">
        <p14:creationId xmlns:p14="http://schemas.microsoft.com/office/powerpoint/2010/main" val="110960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bocsio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AFCDCF92-E816-AE8E-17C6-7B30DF78B4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536" y="649014"/>
            <a:ext cx="3039549" cy="477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21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D9301E6A-C284-A606-CAAC-75DF8B57B1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9469" y="818178"/>
            <a:ext cx="4004441" cy="46829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carati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650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siopa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0119982-8453-192C-7485-A935C71D3F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055" y="1415900"/>
            <a:ext cx="6369268" cy="385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848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FF96AEE-C671-DE93-31C4-D0F7093D75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5745" y="833825"/>
            <a:ext cx="3951889" cy="46911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dawnsio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654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rectangle&#10;&#10;Description automatically generated">
            <a:extLst>
              <a:ext uri="{FF2B5EF4-FFF2-40B4-BE49-F238E27FC236}">
                <a16:creationId xmlns:a16="http://schemas.microsoft.com/office/drawing/2014/main" id="{53414F20-4AEA-AB09-48DD-4F7D09415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2193" y="658905"/>
            <a:ext cx="4700752" cy="47781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coginio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90688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pêl-droed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566C0E2-B16D-C96F-A85A-E503F0F598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124" y="1182696"/>
            <a:ext cx="3675993" cy="426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4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1BDDC945-F76D-C744-23E9-E8FBF775F5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3572" y="679456"/>
            <a:ext cx="4556234" cy="45925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pêl-droed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939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9DD330F-67FC-9A65-0CB3-B4C90FCAC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6262" y="980831"/>
            <a:ext cx="6579475" cy="44233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rygbi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917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rygbi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51F8322D-7BAD-A8C5-B6C1-A473E6123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124" y="1270175"/>
            <a:ext cx="4963511" cy="4251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93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pêl-rwyd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CFA0DA2-F59B-715B-5557-D2DFCF5FB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986" y="595577"/>
            <a:ext cx="3400096" cy="481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29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E959238-E2E3-2089-406B-06E639F5D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124" y="604030"/>
            <a:ext cx="3899337" cy="47171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hoci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785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D5AF9FF-53B3-D69F-D8F2-BDC8D0FE5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710" y="1091563"/>
            <a:ext cx="4188373" cy="4320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98306" y="309894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neidio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y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trampolîn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6539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80218D5C-3095-C385-3663-7B9747F3B7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779" y="1203417"/>
            <a:ext cx="4135820" cy="4293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dringo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448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nofio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1A25392-2C96-5E76-88E7-F1314C963D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607" y="1464224"/>
            <a:ext cx="5502165" cy="3469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6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C7B4B89A-B10B-D732-B7E0-204CE2B5C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2607" y="1198290"/>
            <a:ext cx="3689131" cy="4238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ffilm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5620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sinema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34C3EB22-437E-5F78-B0CF-12CFFBE518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1779" y="1363247"/>
            <a:ext cx="5659820" cy="3803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671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09396A1-C776-94A5-F9D6-965AFBA6F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986" y="849229"/>
            <a:ext cx="5883165" cy="45289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gêmau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bwrdd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842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9185229B-28FA-4DFF-8CFE-A9E53F7A4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331" y="661600"/>
            <a:ext cx="6198475" cy="4628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parc</a:t>
            </a:r>
          </a:p>
        </p:txBody>
      </p:sp>
    </p:spTree>
    <p:extLst>
      <p:ext uri="{BB962C8B-B14F-4D97-AF65-F5344CB8AC3E}">
        <p14:creationId xmlns:p14="http://schemas.microsoft.com/office/powerpoint/2010/main" val="365432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umbrella, accessory, seat&#10;&#10;Description automatically generated">
            <a:extLst>
              <a:ext uri="{FF2B5EF4-FFF2-40B4-BE49-F238E27FC236}">
                <a16:creationId xmlns:a16="http://schemas.microsoft.com/office/drawing/2014/main" id="{FF9F29A5-DA62-8C16-FC27-9D4F558C8D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2986" y="721996"/>
            <a:ext cx="4477406" cy="4678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traeth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5916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6" y="1306223"/>
            <a:ext cx="2419350" cy="2943225"/>
          </a:xfrm>
          <a:prstGeom prst="rect">
            <a:avLst/>
          </a:prstGeom>
        </p:spPr>
      </p:pic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70014" y="1144843"/>
            <a:ext cx="2761452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3410"/>
              </p:ext>
            </p:extLst>
          </p:nvPr>
        </p:nvGraphicFramePr>
        <p:xfrm>
          <a:off x="5529873" y="1200806"/>
          <a:ext cx="6513252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1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06423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1070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sk, vector graphics, toy&#10;&#10;Description automatically generated">
            <a:extLst>
              <a:ext uri="{FF2B5EF4-FFF2-40B4-BE49-F238E27FC236}">
                <a16:creationId xmlns:a16="http://schemas.microsoft.com/office/drawing/2014/main" id="{AA447020-DDC6-2344-2BD5-FF56E34F3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1387021"/>
            <a:ext cx="2743200" cy="30310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46331" y="1254748"/>
            <a:ext cx="3551161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Nac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1428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844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35493" y="168959"/>
            <a:ext cx="10797829" cy="129266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>
                <a:solidFill>
                  <a:srgbClr val="FF0000"/>
                </a:solidFill>
              </a:rPr>
              <a:t>Ble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rwyt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ti'n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 dirty="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en-US" sz="2400" i="1" dirty="0">
                <a:solidFill>
                  <a:srgbClr val="FF0000"/>
                </a:solidFill>
                <a:cs typeface="Calibri"/>
              </a:rPr>
              <a:t>Where </a:t>
            </a:r>
            <a:r>
              <a:rPr lang="en-US" sz="2400" i="1" dirty="0">
                <a:solidFill>
                  <a:srgbClr val="002060"/>
                </a:solidFill>
                <a:cs typeface="Calibri"/>
              </a:rPr>
              <a:t>do you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743257" y="474554"/>
            <a:ext cx="5763201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>
                <a:solidFill>
                  <a:srgbClr val="FF0000"/>
                </a:solidFill>
              </a:rPr>
              <a:t>…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yn</a:t>
            </a:r>
            <a:r>
              <a:rPr lang="en-US" sz="6000" b="1">
                <a:solidFill>
                  <a:srgbClr val="002060"/>
                </a:solidFill>
              </a:rPr>
              <a:t> y </a:t>
            </a:r>
            <a:r>
              <a:rPr lang="en-US" sz="6000" b="1">
                <a:solidFill>
                  <a:srgbClr val="FF0000"/>
                </a:solidFill>
              </a:rPr>
              <a:t>...</a:t>
            </a:r>
            <a:endParaRPr lang="en-US" sz="6000" b="1" u="none" strike="noStrike">
              <a:solidFill>
                <a:srgbClr val="FF0000"/>
              </a:solidFill>
              <a:effectLst/>
              <a:cs typeface="Calibri"/>
            </a:endParaRPr>
          </a:p>
        </p:txBody>
      </p:sp>
      <p:pic>
        <p:nvPicPr>
          <p:cNvPr id="3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B3A52B68-755A-8568-2AF4-F17B61210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14" y="2086702"/>
            <a:ext cx="3886200" cy="477352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0DD020C-D221-2A11-7BFB-D805E7993E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066229"/>
              </p:ext>
            </p:extLst>
          </p:nvPr>
        </p:nvGraphicFramePr>
        <p:xfrm>
          <a:off x="6441169" y="1846476"/>
          <a:ext cx="4697971" cy="47321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y parc.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ysgol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gegin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Ganolfan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Hamdden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nghartref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</a:t>
                      </a:r>
                      <a:r>
                        <a:rPr lang="en-US" sz="2400" b="1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ŷ</a:t>
                      </a:r>
                      <a:r>
                        <a:rPr lang="en-US" sz="2400" b="1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yn</a:t>
                      </a:r>
                      <a:r>
                        <a:rPr lang="en-US" sz="2400" b="1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 y </a:t>
                      </a:r>
                      <a:r>
                        <a:rPr lang="en-US" sz="2400" b="1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dref</a:t>
                      </a:r>
                      <a:r>
                        <a:rPr lang="en-US" sz="2400" b="1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46304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005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35493" y="141250"/>
            <a:ext cx="10797829" cy="129266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 err="1">
                <a:solidFill>
                  <a:srgbClr val="00B050"/>
                </a:solidFill>
              </a:rPr>
              <a:t>Pryd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002060"/>
                </a:solidFill>
              </a:rPr>
              <a:t>rwyt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ti'n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 dirty="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en-US" sz="2400" i="1" dirty="0">
                <a:solidFill>
                  <a:srgbClr val="00B050"/>
                </a:solidFill>
                <a:cs typeface="Calibri"/>
              </a:rPr>
              <a:t>When</a:t>
            </a:r>
            <a:r>
              <a:rPr lang="en-US" sz="2400" i="1" dirty="0">
                <a:solidFill>
                  <a:srgbClr val="FF0000"/>
                </a:solidFill>
                <a:cs typeface="Calibri"/>
              </a:rPr>
              <a:t> </a:t>
            </a:r>
            <a:r>
              <a:rPr lang="en-US" sz="2400" i="1" dirty="0">
                <a:solidFill>
                  <a:srgbClr val="002060"/>
                </a:solidFill>
                <a:cs typeface="Calibri"/>
              </a:rPr>
              <a:t>do you 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6045429" y="474554"/>
            <a:ext cx="5631822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 … </a:t>
            </a:r>
            <a:r>
              <a:rPr lang="en-US" sz="6000" b="1">
                <a:solidFill>
                  <a:srgbClr val="00B050"/>
                </a:solidFill>
              </a:rPr>
              <a:t>….....</a:t>
            </a:r>
            <a:endParaRPr lang="en-US">
              <a:solidFill>
                <a:srgbClr val="00B050"/>
              </a:solidFill>
              <a:cs typeface="Calibri"/>
            </a:endParaRPr>
          </a:p>
        </p:txBody>
      </p:sp>
      <p:pic>
        <p:nvPicPr>
          <p:cNvPr id="3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B3A52B68-755A-8568-2AF4-F17B61210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14" y="2086702"/>
            <a:ext cx="3886200" cy="477352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B0C711E-D903-CEB9-1DC9-5873A10873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870061"/>
              </p:ext>
            </p:extLst>
          </p:nvPr>
        </p:nvGraphicFramePr>
        <p:xfrm>
          <a:off x="6441169" y="1846476"/>
          <a:ext cx="4697971" cy="47321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ddydd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Llun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ddydd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Mawrth.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Wener.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Sadwrn.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92399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bob bore.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bob nos.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penwythnos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bob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penwythnos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070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810258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34418" y="1258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 dirty="0"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784712" y="6353"/>
            <a:ext cx="4402989" cy="203132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</a:rPr>
              <a:t>Greet the class.</a:t>
            </a:r>
            <a:endParaRPr lang="en-GB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It's registration time!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Is ….. here today?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</a:rPr>
              <a:t>How are you</a:t>
            </a:r>
            <a:r>
              <a:rPr lang="en-GB" i="1" dirty="0">
                <a:solidFill>
                  <a:srgbClr val="002060"/>
                </a:solidFill>
                <a:effectLst/>
              </a:rPr>
              <a:t>?</a:t>
            </a:r>
            <a:endParaRPr lang="en-GB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The weather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Day/Month/Date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Do you like...? / Pam?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241B824-2FCE-0050-2472-6F34EC79E367}"/>
              </a:ext>
            </a:extLst>
          </p:cNvPr>
          <p:cNvGraphicFramePr>
            <a:graphicFrameLocks noGrp="1"/>
          </p:cNvGraphicFramePr>
          <p:nvPr/>
        </p:nvGraphicFramePr>
        <p:xfrm>
          <a:off x="4614862" y="898046"/>
          <a:ext cx="2962275" cy="5924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79823326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811541030"/>
                    </a:ext>
                  </a:extLst>
                </a:gridCol>
              </a:tblGrid>
              <a:tr h="4381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08157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Bayliss-Clark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6416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Maunders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6713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562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49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Elle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4528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Emily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360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3340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9253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Ffion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05681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Congdon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254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Davies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764217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Drummond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99035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Jodie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4783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Kate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78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Kayla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2969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117D1CC-DB71-2B77-4C28-649F58B222CD}"/>
              </a:ext>
            </a:extLst>
          </p:cNvPr>
          <p:cNvGraphicFramePr>
            <a:graphicFrameLocks noGrp="1"/>
          </p:cNvGraphicFramePr>
          <p:nvPr/>
        </p:nvGraphicFramePr>
        <p:xfrm>
          <a:off x="8408275" y="2115207"/>
          <a:ext cx="2619375" cy="470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397912032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76393037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9669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Kieran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669110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Lauren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91823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773966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Gerlach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373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Mann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55245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Megan 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95803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Melissa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1107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Millie-Jayne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57334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Nia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8288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Olivia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48724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Phoebe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42952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Rebecca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4380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881434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29627" y="4844495"/>
            <a:ext cx="5090219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Dyma fi!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This is me!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60859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455275" y="262758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pic>
        <p:nvPicPr>
          <p:cNvPr id="5" name="Picture 5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F2555F2C-04C0-5D60-4BC3-184F92BC80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6" b="7715"/>
          <a:stretch/>
        </p:blipFill>
        <p:spPr>
          <a:xfrm>
            <a:off x="3653060" y="2366968"/>
            <a:ext cx="5265686" cy="4165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-540000">
            <a:off x="810539" y="1888709"/>
            <a:ext cx="3034146" cy="255454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ti’n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gallu</a:t>
            </a:r>
            <a:endParaRPr lang="en-US" dirty="0" err="1">
              <a:solidFill>
                <a:srgbClr val="00206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ddweud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amdanat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dy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hun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E09D87-258C-D2DD-4930-07AC549FB37C}"/>
              </a:ext>
            </a:extLst>
          </p:cNvPr>
          <p:cNvSpPr txBox="1"/>
          <p:nvPr/>
        </p:nvSpPr>
        <p:spPr>
          <a:xfrm rot="840000">
            <a:off x="8891717" y="3621270"/>
            <a:ext cx="2687782" cy="255454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>
                <a:solidFill>
                  <a:srgbClr val="002060"/>
                </a:solidFill>
                <a:latin typeface="Cavolini"/>
                <a:cs typeface="Cavolini"/>
              </a:rPr>
              <a:t>What can </a:t>
            </a:r>
            <a:endParaRPr lang="en-US">
              <a:solidFill>
                <a:srgbClr val="002060"/>
              </a:solidFill>
              <a:latin typeface="Calibri" panose="020F0502020204030204"/>
              <a:cs typeface="Calibri" panose="020F0502020204030204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volini"/>
                <a:cs typeface="Cavolini"/>
              </a:rPr>
              <a:t>you say about yourself in Welsh?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6978209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54574" y="231227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Agor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– Dyma fi!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Lesson openers – This is me!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1582456"/>
              </p:ext>
            </p:extLst>
          </p:nvPr>
        </p:nvGraphicFramePr>
        <p:xfrm>
          <a:off x="512379" y="1799896"/>
          <a:ext cx="11458575" cy="4699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2150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686425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04875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Croeso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i’r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Gymraeg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fontAlgn="base"/>
                      <a:endParaRPr lang="en-US" sz="200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Nod y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dysgu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amdanaf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rydych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ddysgu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amdanaf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Gwrandewch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bwrdd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/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sgrîn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Agorwch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hapus?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Ysgrifennwch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dyddiad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Trowch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dudalen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5.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Oes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94331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631933" y="365125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2800" i="1">
              <a:solidFill>
                <a:srgbClr val="002060"/>
              </a:solidFill>
              <a:latin typeface="+mj-lt"/>
              <a:ea typeface="Calibri Light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93379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4AE6EC48-CF7A-B3C2-5ED1-7E6C60660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86" y="1502121"/>
            <a:ext cx="4437993" cy="5404036"/>
          </a:xfrm>
          <a:prstGeom prst="rect">
            <a:avLst/>
          </a:prstGeom>
        </p:spPr>
      </p:pic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2058846" y="129959"/>
            <a:ext cx="3082138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wyt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Who are you?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6762226" y="221926"/>
            <a:ext cx="4606137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Ble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rwyt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Where do you live?</a:t>
            </a:r>
          </a:p>
        </p:txBody>
      </p:sp>
      <p:sp>
        <p:nvSpPr>
          <p:cNvPr id="3" name="Oval Callout 15">
            <a:extLst>
              <a:ext uri="{FF2B5EF4-FFF2-40B4-BE49-F238E27FC236}">
                <a16:creationId xmlns:a16="http://schemas.microsoft.com/office/drawing/2014/main" id="{FDFAF644-1B19-901A-4F09-5E3425D67329}"/>
              </a:ext>
            </a:extLst>
          </p:cNvPr>
          <p:cNvSpPr/>
          <p:nvPr/>
        </p:nvSpPr>
        <p:spPr>
          <a:xfrm>
            <a:off x="3044193" y="1798476"/>
            <a:ext cx="4921446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Faint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dy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How old are you?</a:t>
            </a:r>
          </a:p>
        </p:txBody>
      </p:sp>
      <p:sp>
        <p:nvSpPr>
          <p:cNvPr id="8" name="Oval Callout 15">
            <a:extLst>
              <a:ext uri="{FF2B5EF4-FFF2-40B4-BE49-F238E27FC236}">
                <a16:creationId xmlns:a16="http://schemas.microsoft.com/office/drawing/2014/main" id="{1F259FBB-BBFB-B062-4347-994F93D66B44}"/>
              </a:ext>
            </a:extLst>
          </p:cNvPr>
          <p:cNvSpPr/>
          <p:nvPr/>
        </p:nvSpPr>
        <p:spPr>
          <a:xfrm>
            <a:off x="7130089" y="3072857"/>
            <a:ext cx="4619273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dy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hobi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What is your hobby?</a:t>
            </a:r>
          </a:p>
        </p:txBody>
      </p:sp>
      <p:sp>
        <p:nvSpPr>
          <p:cNvPr id="5" name="Oval Callout 15">
            <a:extLst>
              <a:ext uri="{FF2B5EF4-FFF2-40B4-BE49-F238E27FC236}">
                <a16:creationId xmlns:a16="http://schemas.microsoft.com/office/drawing/2014/main" id="{7E007D1E-4991-9D42-7994-F3E091FD21E1}"/>
              </a:ext>
            </a:extLst>
          </p:cNvPr>
          <p:cNvSpPr/>
          <p:nvPr/>
        </p:nvSpPr>
        <p:spPr>
          <a:xfrm>
            <a:off x="3911295" y="4977857"/>
            <a:ext cx="5538928" cy="1271499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rgbClr val="002060"/>
                </a:solidFill>
                <a:cs typeface="Calibri"/>
              </a:rPr>
              <a:t>Wyt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rhedeg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Do you like running?</a:t>
            </a:r>
          </a:p>
        </p:txBody>
      </p:sp>
    </p:spTree>
    <p:extLst>
      <p:ext uri="{BB962C8B-B14F-4D97-AF65-F5344CB8AC3E}">
        <p14:creationId xmlns:p14="http://schemas.microsoft.com/office/powerpoint/2010/main" val="213151662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10F54A7-8895-7DA6-985F-C80ABCFED27B}"/>
              </a:ext>
            </a:extLst>
          </p:cNvPr>
          <p:cNvSpPr txBox="1"/>
          <p:nvPr/>
        </p:nvSpPr>
        <p:spPr>
          <a:xfrm>
            <a:off x="1798692" y="207470"/>
            <a:ext cx="8957622" cy="66470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 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ateb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+mj-lt"/>
                <a:ea typeface="+mj-ea"/>
                <a:cs typeface="Calibri Light"/>
              </a:rPr>
              <a:t>The answer is...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ond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beth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ydy'r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cwestiwn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?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but what is the question?</a:t>
            </a:r>
            <a:endParaRPr lang="en-US" sz="4800" b="1" dirty="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</p:txBody>
      </p:sp>
      <p:sp>
        <p:nvSpPr>
          <p:cNvPr id="8" name="12-Point Star 6">
            <a:extLst>
              <a:ext uri="{FF2B5EF4-FFF2-40B4-BE49-F238E27FC236}">
                <a16:creationId xmlns:a16="http://schemas.microsoft.com/office/drawing/2014/main" id="{77590F49-F86F-8B0F-DEB6-C598EDC43F71}"/>
              </a:ext>
            </a:extLst>
          </p:cNvPr>
          <p:cNvSpPr/>
          <p:nvPr/>
        </p:nvSpPr>
        <p:spPr>
          <a:xfrm>
            <a:off x="1642299" y="1757817"/>
            <a:ext cx="8895683" cy="3355570"/>
          </a:xfrm>
          <a:prstGeom prst="star12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cs typeface="Calibri"/>
              </a:rPr>
              <a:t>Dw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 33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oed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0051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10F54A7-8895-7DA6-985F-C80ABCFED27B}"/>
              </a:ext>
            </a:extLst>
          </p:cNvPr>
          <p:cNvSpPr txBox="1"/>
          <p:nvPr/>
        </p:nvSpPr>
        <p:spPr>
          <a:xfrm>
            <a:off x="1798692" y="102367"/>
            <a:ext cx="8957622" cy="66470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 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ateb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Calibri Light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dirty="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ond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beth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ydy'r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cwestiwn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?</a:t>
            </a:r>
            <a:endParaRPr lang="en-US" sz="4800" b="1" dirty="0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</p:txBody>
      </p:sp>
      <p:sp>
        <p:nvSpPr>
          <p:cNvPr id="8" name="12-Point Star 6">
            <a:extLst>
              <a:ext uri="{FF2B5EF4-FFF2-40B4-BE49-F238E27FC236}">
                <a16:creationId xmlns:a16="http://schemas.microsoft.com/office/drawing/2014/main" id="{77590F49-F86F-8B0F-DEB6-C598EDC43F71}"/>
              </a:ext>
            </a:extLst>
          </p:cNvPr>
          <p:cNvSpPr/>
          <p:nvPr/>
        </p:nvSpPr>
        <p:spPr>
          <a:xfrm>
            <a:off x="1642299" y="1757817"/>
            <a:ext cx="8895683" cy="3355570"/>
          </a:xfrm>
          <a:prstGeom prst="star12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cs typeface="Calibri"/>
              </a:rPr>
              <a:t>Siân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6542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10F54A7-8895-7DA6-985F-C80ABCFED27B}"/>
              </a:ext>
            </a:extLst>
          </p:cNvPr>
          <p:cNvSpPr txBox="1"/>
          <p:nvPr/>
        </p:nvSpPr>
        <p:spPr>
          <a:xfrm>
            <a:off x="1785554" y="102367"/>
            <a:ext cx="8957622" cy="66470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 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ateb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Calibri Light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dirty="0">
              <a:solidFill>
                <a:srgbClr val="002060"/>
              </a:solidFill>
              <a:latin typeface="Calibri"/>
              <a:ea typeface="+mj-ea"/>
              <a:cs typeface="Calibri Ligh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ond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beth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ydy'r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cwestiwn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?</a:t>
            </a:r>
            <a:endParaRPr lang="en-US" sz="4800" b="1" dirty="0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</p:txBody>
      </p:sp>
      <p:sp>
        <p:nvSpPr>
          <p:cNvPr id="8" name="12-Point Star 6">
            <a:extLst>
              <a:ext uri="{FF2B5EF4-FFF2-40B4-BE49-F238E27FC236}">
                <a16:creationId xmlns:a16="http://schemas.microsoft.com/office/drawing/2014/main" id="{77590F49-F86F-8B0F-DEB6-C598EDC43F71}"/>
              </a:ext>
            </a:extLst>
          </p:cNvPr>
          <p:cNvSpPr/>
          <p:nvPr/>
        </p:nvSpPr>
        <p:spPr>
          <a:xfrm>
            <a:off x="1642299" y="1757817"/>
            <a:ext cx="8895683" cy="3355570"/>
          </a:xfrm>
          <a:prstGeom prst="star12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cs typeface="Calibri"/>
              </a:rPr>
              <a:t>darllen</a:t>
            </a:r>
            <a:r>
              <a:rPr lang="en-US" sz="6000" b="1" dirty="0">
                <a:solidFill>
                  <a:srgbClr val="002060"/>
                </a:solidFill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35697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C71B27-4254-7666-DCD7-A2A570E436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" r="5520" b="-51"/>
          <a:stretch/>
        </p:blipFill>
        <p:spPr>
          <a:xfrm>
            <a:off x="4724400" y="0"/>
            <a:ext cx="7469996" cy="686496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FD5A68-21CB-0445-B715-D524A0F19291}"/>
              </a:ext>
            </a:extLst>
          </p:cNvPr>
          <p:cNvSpPr txBox="1"/>
          <p:nvPr/>
        </p:nvSpPr>
        <p:spPr>
          <a:xfrm>
            <a:off x="9468297" y="299276"/>
            <a:ext cx="2524537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Treiglad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Trwynol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The Nasal Mutation</a:t>
            </a:r>
            <a:endParaRPr lang="en-US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1A24D2-84E0-1F40-889C-0F943DC662E7}"/>
              </a:ext>
            </a:extLst>
          </p:cNvPr>
          <p:cNvSpPr txBox="1"/>
          <p:nvPr/>
        </p:nvSpPr>
        <p:spPr>
          <a:xfrm>
            <a:off x="9954339" y="1670835"/>
            <a:ext cx="2112396" cy="48320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p      &gt;      </a:t>
            </a:r>
            <a:r>
              <a:rPr lang="en-US" sz="2800" b="1" dirty="0" err="1">
                <a:solidFill>
                  <a:srgbClr val="FF0000"/>
                </a:solidFill>
              </a:rPr>
              <a:t>mh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t       &gt;</a:t>
            </a:r>
            <a:r>
              <a:rPr lang="en-US" sz="2800" b="1" dirty="0"/>
              <a:t>      </a:t>
            </a:r>
            <a:r>
              <a:rPr lang="en-US" sz="2800" b="1" dirty="0" err="1">
                <a:solidFill>
                  <a:srgbClr val="FF0000"/>
                </a:solidFill>
              </a:rPr>
              <a:t>nh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c       &gt;</a:t>
            </a:r>
            <a:r>
              <a:rPr lang="en-US" sz="2800" b="1" dirty="0"/>
              <a:t>      </a:t>
            </a:r>
            <a:r>
              <a:rPr lang="en-US" sz="2800" b="1" dirty="0" err="1">
                <a:solidFill>
                  <a:srgbClr val="FF0000"/>
                </a:solidFill>
              </a:rPr>
              <a:t>ngh</a:t>
            </a:r>
            <a:endParaRPr lang="en-US" sz="2800" b="1" dirty="0">
              <a:solidFill>
                <a:srgbClr val="FF0000"/>
              </a:solidFill>
            </a:endParaRP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b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m</a:t>
            </a: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d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n</a:t>
            </a:r>
          </a:p>
          <a:p>
            <a:endParaRPr lang="en-US" sz="2800" b="1" dirty="0"/>
          </a:p>
          <a:p>
            <a:r>
              <a:rPr lang="en-US" sz="2800" b="1" dirty="0">
                <a:solidFill>
                  <a:srgbClr val="002060"/>
                </a:solidFill>
              </a:rPr>
              <a:t>g       &gt;</a:t>
            </a:r>
            <a:r>
              <a:rPr lang="en-US" sz="2800" b="1" dirty="0"/>
              <a:t>      </a:t>
            </a:r>
            <a:r>
              <a:rPr lang="en-US" sz="2800" b="1" dirty="0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9F764A0-86B3-8D4A-941C-8DA651EF03D9}"/>
              </a:ext>
            </a:extLst>
          </p:cNvPr>
          <p:cNvSpPr/>
          <p:nvPr/>
        </p:nvSpPr>
        <p:spPr>
          <a:xfrm>
            <a:off x="867601" y="2591273"/>
            <a:ext cx="4127655" cy="579681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cs typeface="Cavolini"/>
              </a:rPr>
              <a:t>'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' + place name = 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treiglad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/>
              </a:rPr>
              <a:t>trwynol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455514" y="1750072"/>
            <a:ext cx="2939935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Dw </a:t>
            </a: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dirty="0" err="1">
                <a:solidFill>
                  <a:srgbClr val="00B050"/>
                </a:solidFill>
                <a:latin typeface="+mn-lt"/>
                <a:ea typeface="Calibri" panose="020F0502020204030204" pitchFamily="34" charset="0"/>
                <a:cs typeface="Cavolini"/>
              </a:rPr>
              <a:t>yn</a:t>
            </a:r>
            <a:r>
              <a:rPr lang="en-GB" altLang="en-US" sz="32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…</a:t>
            </a:r>
            <a:endParaRPr lang="en-GB" altLang="en-US" sz="3200" i="1" dirty="0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247E66-6021-C44F-9175-BF2A241BEE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366" y="3552357"/>
            <a:ext cx="2297918" cy="2677656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Pontardawe  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Tonypandy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Caerdydd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Blaendulais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Dinbych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         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Glanaman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Abertawe      &gt;</a:t>
            </a:r>
            <a:endParaRPr lang="en-US" altLang="en-US" sz="24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1DAA15-3EB0-2347-9918-89834D7FEE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92284" y="3552357"/>
            <a:ext cx="2566933" cy="26776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Mh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ontardawe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onypandy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Ngh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aerdydd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M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laendulais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inbych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dirty="0" err="1">
                <a:solidFill>
                  <a:srgbClr val="FF0000"/>
                </a:solidFill>
                <a:latin typeface="+mn-lt"/>
                <a:cs typeface="Cavolini"/>
              </a:rPr>
              <a:t>Ng</a:t>
            </a: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lanaman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dirty="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 dirty="0">
                <a:solidFill>
                  <a:srgbClr val="002060"/>
                </a:solidFill>
                <a:latin typeface="+mn-lt"/>
                <a:cs typeface="Cavolini"/>
              </a:rPr>
              <a:t> Abertawe.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455727" y="153038"/>
            <a:ext cx="461960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Ble </a:t>
            </a:r>
            <a:r>
              <a:rPr lang="en-US" sz="4400" b="1" dirty="0" err="1">
                <a:solidFill>
                  <a:srgbClr val="002060"/>
                </a:solidFill>
              </a:rPr>
              <a:t>rwyt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Where do you live?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3886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201555" y="126762"/>
            <a:ext cx="5907126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Dw </a:t>
            </a:r>
            <a:r>
              <a:rPr lang="en-US" sz="4400" b="1" dirty="0" err="1">
                <a:solidFill>
                  <a:srgbClr val="002060"/>
                </a:solidFill>
              </a:rPr>
              <a:t>i'n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mewn</a:t>
            </a:r>
            <a:r>
              <a:rPr lang="en-US" sz="4400" b="1" dirty="0">
                <a:solidFill>
                  <a:srgbClr val="002060"/>
                </a:solidFill>
              </a:rPr>
              <a:t>...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 descr="A picture containing outdoor, sky, building, house&#10;&#10;Description automatically generated">
            <a:extLst>
              <a:ext uri="{FF2B5EF4-FFF2-40B4-BE49-F238E27FC236}">
                <a16:creationId xmlns:a16="http://schemas.microsoft.com/office/drawing/2014/main" id="{6CB49B86-64CE-ADF4-23EA-15F757199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178" y="1262555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" name="Picture 4" descr="A picture containing sky, building, outdoor, grass&#10;&#10;Description automatically generated">
            <a:extLst>
              <a:ext uri="{FF2B5EF4-FFF2-40B4-BE49-F238E27FC236}">
                <a16:creationId xmlns:a16="http://schemas.microsoft.com/office/drawing/2014/main" id="{13B8E54D-E055-0916-FA28-71D619B21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25" y="1262555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DC5A9651-8723-BACF-3CCC-61B632421F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49" y="1267974"/>
            <a:ext cx="2781300" cy="191781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FEC74332-D491-ABDA-FD17-937AD53EEC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2490" y="1265567"/>
            <a:ext cx="2833852" cy="190105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8C5D00-2705-5847-CBC6-27AB070DD3B3}"/>
              </a:ext>
            </a:extLst>
          </p:cNvPr>
          <p:cNvSpPr txBox="1"/>
          <p:nvPr/>
        </p:nvSpPr>
        <p:spPr>
          <a:xfrm>
            <a:off x="390037" y="3227314"/>
            <a:ext cx="1160898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ŷ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wahân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byngalo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 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tŷ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teras                 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fflat</a:t>
            </a:r>
            <a:endParaRPr lang="en-US" sz="3600" b="1" dirty="0" err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B62D86-E9F8-3F6D-8D4E-1FA4FEAE0FC5}"/>
              </a:ext>
            </a:extLst>
          </p:cNvPr>
          <p:cNvSpPr txBox="1"/>
          <p:nvPr/>
        </p:nvSpPr>
        <p:spPr>
          <a:xfrm>
            <a:off x="390037" y="6051969"/>
            <a:ext cx="1160898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ŷ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pâr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      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bwthyn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        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ffermdy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        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carafán</a:t>
            </a:r>
            <a:endParaRPr lang="en-US" sz="3600" b="1" dirty="0" err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10" name="Picture 11">
            <a:extLst>
              <a:ext uri="{FF2B5EF4-FFF2-40B4-BE49-F238E27FC236}">
                <a16:creationId xmlns:a16="http://schemas.microsoft.com/office/drawing/2014/main" id="{AC5DE951-3074-3724-96A4-0E17D3975A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4658" y="4106792"/>
            <a:ext cx="2833851" cy="19155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951E7E3C-35AE-3A78-A296-894AA7F6E9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5728" y="4112274"/>
            <a:ext cx="2846989" cy="191124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4" descr="A picture containing grass, outdoor, bench, tree&#10;&#10;Description automatically generated">
            <a:extLst>
              <a:ext uri="{FF2B5EF4-FFF2-40B4-BE49-F238E27FC236}">
                <a16:creationId xmlns:a16="http://schemas.microsoft.com/office/drawing/2014/main" id="{D71DAF96-F1CE-755B-A784-AB2EA3DF3F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3073" y="4113486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6" descr="A picture containing grass, sky, outdoor, building&#10;&#10;Description automatically generated">
            <a:extLst>
              <a:ext uri="{FF2B5EF4-FFF2-40B4-BE49-F238E27FC236}">
                <a16:creationId xmlns:a16="http://schemas.microsoft.com/office/drawing/2014/main" id="{13DA83CC-FB6A-BDCC-6CDB-1BF50CC780D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99761" y="4108033"/>
            <a:ext cx="2833852" cy="191551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2224102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455514" y="1947141"/>
            <a:ext cx="11124866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Dw </a:t>
            </a:r>
            <a:r>
              <a:rPr lang="en-GB" altLang="en-US" sz="44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44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</a:t>
            </a:r>
            <a:r>
              <a:rPr lang="en-GB" altLang="en-US" sz="4400" b="1" dirty="0" err="1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Cavolini"/>
              </a:rPr>
              <a:t>yng</a:t>
            </a:r>
            <a:r>
              <a:rPr lang="en-GB" altLang="en-US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Ngheredigion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endParaRPr lang="en-GB" altLang="en-US" sz="4400" b="1" dirty="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r>
              <a:rPr lang="en-GB" sz="4400" b="1" dirty="0" err="1">
                <a:solidFill>
                  <a:srgbClr val="00B050"/>
                </a:solidFill>
                <a:latin typeface="Calibri"/>
                <a:ea typeface="Calibri" panose="020F0502020204030204" pitchFamily="34" charset="0"/>
                <a:cs typeface="Cavolini"/>
              </a:rPr>
              <a:t>mewn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ty 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ar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wahân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.</a:t>
            </a:r>
            <a:endParaRPr lang="en-GB" altLang="en-US" sz="4400" b="1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endParaRPr lang="en-GB" sz="5400" b="1" dirty="0">
              <a:solidFill>
                <a:srgbClr val="002060"/>
              </a:solidFill>
              <a:latin typeface="+mn-lt"/>
              <a:cs typeface="Cavolini"/>
            </a:endParaRPr>
          </a:p>
          <a:p>
            <a:pPr>
              <a:buClrTx/>
              <a:buNone/>
            </a:pP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Dw 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i'n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+mn-lt"/>
                <a:cs typeface="Cavolini"/>
              </a:rPr>
              <a:t>ym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Mangor </a:t>
            </a:r>
          </a:p>
          <a:p>
            <a:pPr>
              <a:buClrTx/>
              <a:buNone/>
            </a:pPr>
            <a:r>
              <a:rPr lang="en-GB" sz="4400" b="1" dirty="0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fflat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. </a:t>
            </a:r>
            <a:endParaRPr lang="en-GB" sz="4400" dirty="0"/>
          </a:p>
          <a:p>
            <a:pPr>
              <a:buClrTx/>
              <a:buNone/>
            </a:pPr>
            <a:endParaRPr lang="en-GB" altLang="en-US" sz="5400" b="1" dirty="0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240968" y="87348"/>
            <a:ext cx="5710057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Ble </a:t>
            </a:r>
            <a:r>
              <a:rPr lang="en-US" sz="5400" b="1" err="1">
                <a:solidFill>
                  <a:srgbClr val="002060"/>
                </a:solidFill>
              </a:rPr>
              <a:t>rwyt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byw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b="1">
              <a:ea typeface="Calibri"/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Where do you live?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12-Point Star 9">
            <a:extLst>
              <a:ext uri="{FF2B5EF4-FFF2-40B4-BE49-F238E27FC236}">
                <a16:creationId xmlns:a16="http://schemas.microsoft.com/office/drawing/2014/main" id="{E8C18B88-AE42-97EF-794F-FD1B1762C9A1}"/>
              </a:ext>
            </a:extLst>
          </p:cNvPr>
          <p:cNvSpPr/>
          <p:nvPr/>
        </p:nvSpPr>
        <p:spPr>
          <a:xfrm>
            <a:off x="6013470" y="2399866"/>
            <a:ext cx="6042196" cy="4410500"/>
          </a:xfrm>
          <a:prstGeom prst="star12">
            <a:avLst/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u="sng" dirty="0">
                <a:solidFill>
                  <a:srgbClr val="002060"/>
                </a:solidFill>
              </a:rPr>
              <a:t>RHEOL:</a:t>
            </a:r>
            <a:endParaRPr lang="en-US" sz="2800" b="1" u="sng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b="1" u="sng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  </a:t>
            </a:r>
            <a:r>
              <a:rPr lang="en-US" sz="2400" dirty="0">
                <a:solidFill>
                  <a:srgbClr val="002060"/>
                </a:solidFill>
              </a:rPr>
              <a:t>=  </a:t>
            </a:r>
            <a:r>
              <a:rPr lang="en-US" sz="2400" dirty="0" err="1">
                <a:solidFill>
                  <a:srgbClr val="002060"/>
                </a:solidFill>
              </a:rPr>
              <a:t>lle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penodol</a:t>
            </a:r>
            <a:endParaRPr lang="en-US" sz="24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           </a:t>
            </a:r>
            <a:r>
              <a:rPr lang="en-US" i="1" dirty="0">
                <a:solidFill>
                  <a:srgbClr val="002060"/>
                </a:solidFill>
                <a:cs typeface="Calibri"/>
              </a:rPr>
              <a:t>(definite place)</a:t>
            </a:r>
          </a:p>
          <a:p>
            <a:pPr algn="ctr"/>
            <a:endParaRPr lang="en-US" sz="24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 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=  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lle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amhenodol</a:t>
            </a:r>
            <a:endParaRPr lang="en-US" sz="24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cs typeface="Calibri"/>
              </a:rPr>
              <a:t>                   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309879626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245068" y="2281939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21060000">
            <a:off x="596868" y="728107"/>
            <a:ext cx="3075710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PWY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1260000">
            <a:off x="7047445" y="1249521"/>
            <a:ext cx="466277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BLE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rwyt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byw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A4C077-563B-9412-F29F-1C14A321165D}"/>
              </a:ext>
            </a:extLst>
          </p:cNvPr>
          <p:cNvSpPr txBox="1"/>
          <p:nvPr/>
        </p:nvSpPr>
        <p:spPr>
          <a:xfrm rot="660000">
            <a:off x="4120086" y="881902"/>
            <a:ext cx="3270390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SUT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840000">
            <a:off x="614470" y="3995196"/>
            <a:ext cx="4346027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B4EA34-FE99-EFD7-3142-F1ACCA6E7C0F}"/>
              </a:ext>
            </a:extLst>
          </p:cNvPr>
          <p:cNvSpPr txBox="1"/>
          <p:nvPr/>
        </p:nvSpPr>
        <p:spPr>
          <a:xfrm rot="21060000">
            <a:off x="-602181" y="4680356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Ble?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709D29-241A-52A2-2963-F696DDF3D5DC}"/>
              </a:ext>
            </a:extLst>
          </p:cNvPr>
          <p:cNvSpPr txBox="1"/>
          <p:nvPr/>
        </p:nvSpPr>
        <p:spPr>
          <a:xfrm rot="780000">
            <a:off x="777301" y="4969392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Pryd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BCA1C-710F-DC42-180D-7857B63DA2A1}"/>
              </a:ext>
            </a:extLst>
          </p:cNvPr>
          <p:cNvSpPr txBox="1"/>
          <p:nvPr/>
        </p:nvSpPr>
        <p:spPr>
          <a:xfrm>
            <a:off x="317474" y="5718254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Gyda </a:t>
            </a:r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phwy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21060000">
            <a:off x="6737224" y="3836440"/>
            <a:ext cx="4752109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420000">
            <a:off x="5302139" y="5230228"/>
            <a:ext cx="6414654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dwyt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ti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538218-0E1B-03C7-9B36-E3B7D1403D71}"/>
              </a:ext>
            </a:extLst>
          </p:cNvPr>
          <p:cNvSpPr txBox="1"/>
          <p:nvPr/>
        </p:nvSpPr>
        <p:spPr>
          <a:xfrm rot="780000">
            <a:off x="9006900" y="451219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D5A949-194F-491B-2530-3943AA1D84E0}"/>
              </a:ext>
            </a:extLst>
          </p:cNvPr>
          <p:cNvSpPr txBox="1"/>
          <p:nvPr/>
        </p:nvSpPr>
        <p:spPr>
          <a:xfrm rot="-300000">
            <a:off x="5030646" y="573139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95014F-D9E5-9033-D906-18B0F45D7447}"/>
              </a:ext>
            </a:extLst>
          </p:cNvPr>
          <p:cNvSpPr txBox="1"/>
          <p:nvPr/>
        </p:nvSpPr>
        <p:spPr>
          <a:xfrm rot="21360000">
            <a:off x="925374" y="1708325"/>
            <a:ext cx="463506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Faint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dy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oed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di?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10709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342050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pic>
        <p:nvPicPr>
          <p:cNvPr id="5" name="Picture 6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CA4F3BBB-C739-906F-2A0B-1BE47020D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10" y="533026"/>
            <a:ext cx="1842654" cy="2328313"/>
          </a:xfrm>
          <a:prstGeom prst="rect">
            <a:avLst/>
          </a:prstGeom>
        </p:spPr>
      </p:pic>
      <p:pic>
        <p:nvPicPr>
          <p:cNvPr id="3" name="Picture 5" descr="Map&#10;&#10;Description automatically generated">
            <a:extLst>
              <a:ext uri="{FF2B5EF4-FFF2-40B4-BE49-F238E27FC236}">
                <a16:creationId xmlns:a16="http://schemas.microsoft.com/office/drawing/2014/main" id="{256E55F0-EC80-CA04-2D44-886392A8F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4944" y="542126"/>
            <a:ext cx="1828800" cy="233782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light&#10;&#10;Description automatically generated">
            <a:extLst>
              <a:ext uri="{FF2B5EF4-FFF2-40B4-BE49-F238E27FC236}">
                <a16:creationId xmlns:a16="http://schemas.microsoft.com/office/drawing/2014/main" id="{540BC3E2-BC65-006B-4CFB-FA0860E46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80000">
            <a:off x="3119928" y="1812811"/>
            <a:ext cx="1149929" cy="13601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 descr="Chart&#10;&#10;Description automatically generated">
            <a:extLst>
              <a:ext uri="{FF2B5EF4-FFF2-40B4-BE49-F238E27FC236}">
                <a16:creationId xmlns:a16="http://schemas.microsoft.com/office/drawing/2014/main" id="{D0A61ACC-70B4-2274-D9EA-C18E7C869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840000">
            <a:off x="4290722" y="3076399"/>
            <a:ext cx="1704110" cy="15455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0D2AAFBB-85B6-921D-68CC-0251DB0FEB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">
            <a:off x="6117988" y="2945663"/>
            <a:ext cx="1271848" cy="12579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4" name="Picture 14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34374D45-62D1-98E2-EDED-F5141D7893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0">
            <a:off x="4685434" y="4544289"/>
            <a:ext cx="1477241" cy="149629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BBE34812-7009-CF69-92DD-014ACB9A4E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20000">
            <a:off x="9696912" y="3750523"/>
            <a:ext cx="1680730" cy="15491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6" descr="A picture containing toy&#10;&#10;Description automatically generated">
            <a:extLst>
              <a:ext uri="{FF2B5EF4-FFF2-40B4-BE49-F238E27FC236}">
                <a16:creationId xmlns:a16="http://schemas.microsoft.com/office/drawing/2014/main" id="{B252EFF3-BE94-1725-9C56-2034FDD122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700000">
            <a:off x="8277515" y="3802295"/>
            <a:ext cx="1347356" cy="184785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 dirty="0">
              <a:solidFill>
                <a:srgbClr val="002060"/>
              </a:solidFill>
              <a:latin typeface="Cavolini"/>
              <a:cs typeface="Cavolini"/>
            </a:endParaRPr>
          </a:p>
        </p:txBody>
      </p:sp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E8437610-AF25-CF57-EA44-9C205A96C6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28018" y="5412798"/>
            <a:ext cx="1330037" cy="100618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" name="Picture 2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7E371B1C-2675-78C4-EB68-C599BC4899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24587" y="4203123"/>
            <a:ext cx="1613189" cy="1887682"/>
          </a:xfrm>
          <a:prstGeom prst="rect">
            <a:avLst/>
          </a:prstGeom>
        </p:spPr>
      </p:pic>
      <p:pic>
        <p:nvPicPr>
          <p:cNvPr id="22" name="Picture 22">
            <a:extLst>
              <a:ext uri="{FF2B5EF4-FFF2-40B4-BE49-F238E27FC236}">
                <a16:creationId xmlns:a16="http://schemas.microsoft.com/office/drawing/2014/main" id="{77C4E1F5-F360-6BD4-F135-4226A4E9533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780000">
            <a:off x="607436" y="4026043"/>
            <a:ext cx="1209675" cy="15629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4" descr="Logo&#10;&#10;Description automatically generated">
            <a:extLst>
              <a:ext uri="{FF2B5EF4-FFF2-40B4-BE49-F238E27FC236}">
                <a16:creationId xmlns:a16="http://schemas.microsoft.com/office/drawing/2014/main" id="{EA375668-F6F1-3ADE-5731-0053C8F280D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56930" y="5446135"/>
            <a:ext cx="1584614" cy="939512"/>
          </a:xfrm>
          <a:prstGeom prst="rect">
            <a:avLst/>
          </a:prstGeom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B3E0DEDB-4F09-7A01-6655-CF757DE67C1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0400000">
            <a:off x="2351810" y="3672752"/>
            <a:ext cx="1143000" cy="189547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514B20-5AD0-78DC-D683-B5E59F11527D}"/>
              </a:ext>
            </a:extLst>
          </p:cNvPr>
          <p:cNvSpPr txBox="1"/>
          <p:nvPr/>
        </p:nvSpPr>
        <p:spPr>
          <a:xfrm rot="21060000">
            <a:off x="485847" y="409975"/>
            <a:ext cx="73429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43</a:t>
            </a:r>
          </a:p>
        </p:txBody>
      </p:sp>
    </p:spTree>
    <p:extLst>
      <p:ext uri="{BB962C8B-B14F-4D97-AF65-F5344CB8AC3E}">
        <p14:creationId xmlns:p14="http://schemas.microsoft.com/office/powerpoint/2010/main" val="261312118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245068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21060000">
            <a:off x="448732" y="629890"/>
            <a:ext cx="241069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Mari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-1500000">
            <a:off x="8672949" y="995048"/>
            <a:ext cx="3055645" cy="1077218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Dw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byw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Abertawe.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A4C077-563B-9412-F29F-1C14A321165D}"/>
              </a:ext>
            </a:extLst>
          </p:cNvPr>
          <p:cNvSpPr txBox="1"/>
          <p:nvPr/>
        </p:nvSpPr>
        <p:spPr>
          <a:xfrm rot="360000">
            <a:off x="894643" y="1741673"/>
            <a:ext cx="3090281" cy="1077218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Dw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i'n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dda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iawn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600000">
            <a:off x="600615" y="3492060"/>
            <a:ext cx="4346027" cy="206210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Fy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darllen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mynd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a'r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ci am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dro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a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gwylio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Netflix.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840000">
            <a:off x="4437369" y="2332617"/>
            <a:ext cx="4752109" cy="1569660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Dw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i'n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pinc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bwyta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siocled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,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Cymraeg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a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siopa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-720000">
            <a:off x="5302139" y="4734625"/>
            <a:ext cx="6414654" cy="1077218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Dw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rhedeg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, bananas a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phryf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copyn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486FB-1E91-4350-6BCD-C9DC1E5C9642}"/>
              </a:ext>
            </a:extLst>
          </p:cNvPr>
          <p:cNvSpPr txBox="1"/>
          <p:nvPr/>
        </p:nvSpPr>
        <p:spPr>
          <a:xfrm>
            <a:off x="9218659" y="5783781"/>
            <a:ext cx="2410692" cy="584775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FFFFFF"/>
                </a:solidFill>
                <a:latin typeface="Cavolini"/>
                <a:cs typeface="Cavolini"/>
              </a:rPr>
              <a:t>achos</a:t>
            </a:r>
            <a:r>
              <a:rPr lang="en-US" sz="3200" b="1" dirty="0">
                <a:solidFill>
                  <a:srgbClr val="FFFFFF"/>
                </a:solidFill>
                <a:latin typeface="Cavolini"/>
                <a:cs typeface="Cavolini"/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53281921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Beth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amdanoch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chi?!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How about you?!</a:t>
            </a:r>
            <a:endParaRPr lang="en-US" sz="52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99582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671611" y="1230568"/>
            <a:ext cx="4849090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 </a:t>
            </a:r>
            <a:r>
              <a:rPr lang="en-US" sz="4400" b="1" dirty="0">
                <a:solidFill>
                  <a:srgbClr val="002060"/>
                </a:solidFill>
              </a:rPr>
              <a:t>…..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504086" y="3890530"/>
            <a:ext cx="5084618" cy="1631216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</a:t>
            </a:r>
            <a:r>
              <a:rPr lang="en-US" sz="4400" b="1" dirty="0" err="1">
                <a:solidFill>
                  <a:srgbClr val="00206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 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Yes, I have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02419" y="3894582"/>
            <a:ext cx="5580303" cy="2308324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does dim 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No, I don't have …..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4064822" y="2852551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7415894" y="2852551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0851177-F1F0-B1B1-3C07-718D99512974}"/>
              </a:ext>
            </a:extLst>
          </p:cNvPr>
          <p:cNvSpPr txBox="1"/>
          <p:nvPr/>
        </p:nvSpPr>
        <p:spPr>
          <a:xfrm>
            <a:off x="-220517" y="57489"/>
            <a:ext cx="5907126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Mwy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o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wybodaeth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427489716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59269" y="326904"/>
            <a:ext cx="6337439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002060"/>
                </a:solidFill>
                <a:latin typeface="Calibri Light"/>
                <a:ea typeface="+mj-ea"/>
                <a:cs typeface="Calibri Light"/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hi'n</a:t>
            </a:r>
            <a:r>
              <a:rPr lang="en-US" sz="4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amser</a:t>
            </a:r>
            <a:r>
              <a:rPr lang="en-US" sz="4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chwarae</a:t>
            </a:r>
            <a:r>
              <a:rPr lang="en-US" sz="4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...</a:t>
            </a:r>
            <a:r>
              <a:rPr lang="en-US" sz="48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 </a:t>
            </a:r>
            <a:endParaRPr lang="en-US" sz="4800" b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dirty="0" err="1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Pwy</a:t>
            </a:r>
            <a:r>
              <a:rPr lang="en-US" sz="7200" b="1" dirty="0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 </a:t>
            </a:r>
            <a:r>
              <a:rPr lang="en-US" sz="7200" b="1" dirty="0" err="1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ydy</a:t>
            </a:r>
            <a:r>
              <a:rPr lang="en-US" sz="7200" b="1" dirty="0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 </a:t>
            </a:r>
            <a:r>
              <a:rPr lang="en-US" sz="7200" b="1" dirty="0" err="1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Pwy</a:t>
            </a:r>
            <a:r>
              <a:rPr lang="en-US" sz="7200" b="1" dirty="0">
                <a:solidFill>
                  <a:srgbClr val="FF0000"/>
                </a:solidFill>
                <a:latin typeface="STCaiyun"/>
                <a:ea typeface="STCaiyun"/>
                <a:cs typeface="Calibri Light"/>
              </a:rPr>
              <a:t>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423338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5320DBF-8139-898F-446D-222722310376}"/>
              </a:ext>
            </a:extLst>
          </p:cNvPr>
          <p:cNvSpPr txBox="1"/>
          <p:nvPr/>
        </p:nvSpPr>
        <p:spPr>
          <a:xfrm flipH="1">
            <a:off x="5532024" y="3255818"/>
            <a:ext cx="665997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200" b="1" dirty="0" err="1">
                <a:solidFill>
                  <a:srgbClr val="002060"/>
                </a:solidFill>
                <a:latin typeface="STCaiyun"/>
                <a:ea typeface="STCaiyun"/>
              </a:rPr>
              <a:t>Pwy</a:t>
            </a:r>
            <a:r>
              <a:rPr lang="en-US" sz="7200" b="1" dirty="0">
                <a:solidFill>
                  <a:srgbClr val="002060"/>
                </a:solidFill>
                <a:latin typeface="STCaiyun"/>
                <a:ea typeface="STCaiyun"/>
              </a:rPr>
              <a:t> </a:t>
            </a:r>
            <a:r>
              <a:rPr lang="en-US" sz="7200" b="1" dirty="0" err="1">
                <a:solidFill>
                  <a:srgbClr val="002060"/>
                </a:solidFill>
                <a:latin typeface="STCaiyun"/>
                <a:ea typeface="STCaiyun"/>
              </a:rPr>
              <a:t>ydy</a:t>
            </a:r>
            <a:r>
              <a:rPr lang="en-US" sz="7200" b="1" dirty="0">
                <a:solidFill>
                  <a:srgbClr val="002060"/>
                </a:solidFill>
                <a:latin typeface="STCaiyun"/>
                <a:ea typeface="STCaiyun"/>
              </a:rPr>
              <a:t> </a:t>
            </a:r>
            <a:r>
              <a:rPr lang="en-US" sz="7200" b="1" dirty="0" err="1">
                <a:solidFill>
                  <a:srgbClr val="002060"/>
                </a:solidFill>
                <a:latin typeface="STCaiyun"/>
                <a:ea typeface="STCaiyun"/>
              </a:rPr>
              <a:t>Pwy</a:t>
            </a:r>
            <a:r>
              <a:rPr lang="en-US" sz="7200" b="1" dirty="0">
                <a:solidFill>
                  <a:srgbClr val="002060"/>
                </a:solidFill>
                <a:latin typeface="STCaiyun"/>
                <a:ea typeface="STCaiyun"/>
              </a:rPr>
              <a:t>?</a:t>
            </a:r>
            <a:endParaRPr lang="en-GB" sz="7200" dirty="0">
              <a:solidFill>
                <a:srgbClr val="002060"/>
              </a:solidFill>
              <a:ea typeface="+mn-lt"/>
              <a:cs typeface="+mn-lt"/>
            </a:endParaRPr>
          </a:p>
          <a:p>
            <a:pPr algn="l"/>
            <a:endParaRPr lang="en-GB" sz="7200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358228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86E40AA-A71D-3D79-AE67-B4BB58308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236" y="291808"/>
            <a:ext cx="8617526" cy="62784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012542-1867-B4C0-807A-E6065E93DEB4}"/>
              </a:ext>
            </a:extLst>
          </p:cNvPr>
          <p:cNvSpPr txBox="1"/>
          <p:nvPr/>
        </p:nvSpPr>
        <p:spPr>
          <a:xfrm rot="-720000">
            <a:off x="138545" y="692727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het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(hat)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DCFD7E-D591-B664-79F8-577900061257}"/>
              </a:ext>
            </a:extLst>
          </p:cNvPr>
          <p:cNvSpPr txBox="1"/>
          <p:nvPr/>
        </p:nvSpPr>
        <p:spPr>
          <a:xfrm rot="660000">
            <a:off x="83126" y="2992580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sbectol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(glasses)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23EB09-E97A-5600-7151-0E3E25B4657D}"/>
              </a:ext>
            </a:extLst>
          </p:cNvPr>
          <p:cNvSpPr txBox="1"/>
          <p:nvPr/>
        </p:nvSpPr>
        <p:spPr>
          <a:xfrm rot="-600000">
            <a:off x="124689" y="5264726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mwstas</a:t>
            </a: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(moustache)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2A5F7A-054E-9B20-E8DB-75526C5F0381}"/>
              </a:ext>
            </a:extLst>
          </p:cNvPr>
          <p:cNvSpPr txBox="1"/>
          <p:nvPr/>
        </p:nvSpPr>
        <p:spPr>
          <a:xfrm rot="660000">
            <a:off x="10487889" y="1995051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barf</a:t>
            </a: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(beard)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83CB2D-B0A1-D0F3-2C85-9A0A2E51AF4B}"/>
              </a:ext>
            </a:extLst>
          </p:cNvPr>
          <p:cNvSpPr txBox="1"/>
          <p:nvPr/>
        </p:nvSpPr>
        <p:spPr>
          <a:xfrm rot="19800000">
            <a:off x="10303581" y="4283108"/>
            <a:ext cx="20920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clustdlysau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(earrings)</a:t>
            </a:r>
          </a:p>
        </p:txBody>
      </p:sp>
    </p:spTree>
    <p:extLst>
      <p:ext uri="{BB962C8B-B14F-4D97-AF65-F5344CB8AC3E}">
        <p14:creationId xmlns:p14="http://schemas.microsoft.com/office/powerpoint/2010/main" val="161374556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519212" y="35917"/>
            <a:ext cx="4849090" cy="1138773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 </a:t>
            </a:r>
            <a:r>
              <a:rPr lang="en-US" sz="4400" b="1" dirty="0">
                <a:solidFill>
                  <a:srgbClr val="002060"/>
                </a:solidFill>
              </a:rPr>
              <a:t>…..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45650" y="72072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958929" y="716964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8B666A60-48B0-F5CC-77D4-1826D5D1FF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681377"/>
              </p:ext>
            </p:extLst>
          </p:nvPr>
        </p:nvGraphicFramePr>
        <p:xfrm>
          <a:off x="1939635" y="1454726"/>
          <a:ext cx="816864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54779459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20545374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3141060269"/>
                    </a:ext>
                  </a:extLst>
                </a:gridCol>
              </a:tblGrid>
              <a:tr h="457200">
                <a:tc rowSpan="5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2400" b="0" i="1" dirty="0">
                          <a:solidFill>
                            <a:srgbClr val="002060"/>
                          </a:solidFill>
                        </a:rPr>
                        <a:t>(hair)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du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hir </a:t>
                      </a: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          (long)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82332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byr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(short)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046441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sinsir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(ginger)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syth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(straight)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16504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(light / blond)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cyrliog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(curly)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22509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1800" i="1" dirty="0">
                          <a:solidFill>
                            <a:srgbClr val="002060"/>
                          </a:solidFill>
                        </a:rPr>
                        <a:t>(dark)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7696886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 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(eyes)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glas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074981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bach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84450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74545"/>
                  </a:ext>
                </a:extLst>
              </a:tr>
              <a:tr h="370839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croen</a:t>
                      </a:r>
                      <a:r>
                        <a:rPr lang="en-GB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 (skin)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112889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9336342"/>
                  </a:ext>
                </a:extLst>
              </a:tr>
              <a:tr h="370838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bochau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(cheeks)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coch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44880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pinc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9418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911929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02339" y="74367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 dirty="0">
                <a:solidFill>
                  <a:srgbClr val="FF0000"/>
                </a:solidFill>
              </a:rPr>
              <a:t>Oes </a:t>
            </a:r>
            <a:r>
              <a:rPr lang="en-US" sz="5400" b="1" dirty="0">
                <a:solidFill>
                  <a:srgbClr val="002060"/>
                </a:solidFill>
              </a:rPr>
              <a:t>…..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gyda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73359" y="117792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958929" y="1174164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Samochód Pojazdu · Darmowa grafika wektorowa na Pixabay">
            <a:extLst>
              <a:ext uri="{FF2B5EF4-FFF2-40B4-BE49-F238E27FC236}">
                <a16:creationId xmlns:a16="http://schemas.microsoft.com/office/drawing/2014/main" id="{7CA261BF-AEF3-C970-FDBF-766443FDB4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64" y="2313709"/>
            <a:ext cx="3103418" cy="1551709"/>
          </a:xfrm>
          <a:prstGeom prst="rect">
            <a:avLst/>
          </a:prstGeom>
        </p:spPr>
      </p:pic>
      <p:pic>
        <p:nvPicPr>
          <p:cNvPr id="3" name="Picture 3" descr="Laptop | Free Stock Photo | Illustration of a laptop computer | # 17119">
            <a:extLst>
              <a:ext uri="{FF2B5EF4-FFF2-40B4-BE49-F238E27FC236}">
                <a16:creationId xmlns:a16="http://schemas.microsoft.com/office/drawing/2014/main" id="{6EB6518B-E021-4F7F-62FB-DE445609D3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2945" y="1711035"/>
            <a:ext cx="2660073" cy="2673927"/>
          </a:xfrm>
          <a:prstGeom prst="rect">
            <a:avLst/>
          </a:prstGeom>
        </p:spPr>
      </p:pic>
      <p:pic>
        <p:nvPicPr>
          <p:cNvPr id="4" name="Picture 4" descr="Bike Bicycle Wheels · Free vector graphic on Pixabay">
            <a:extLst>
              <a:ext uri="{FF2B5EF4-FFF2-40B4-BE49-F238E27FC236}">
                <a16:creationId xmlns:a16="http://schemas.microsoft.com/office/drawing/2014/main" id="{5FF5A793-AC7A-C59D-207B-BD5ACDF180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1273" y="2310938"/>
            <a:ext cx="2743200" cy="1737360"/>
          </a:xfrm>
          <a:prstGeom prst="rect">
            <a:avLst/>
          </a:prstGeom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FE6739C7-8A64-DF20-259A-4BEDC1722F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51687" y="4473121"/>
            <a:ext cx="2743244" cy="2026558"/>
          </a:xfrm>
          <a:prstGeom prst="rect">
            <a:avLst/>
          </a:prstGeom>
        </p:spPr>
      </p:pic>
      <p:pic>
        <p:nvPicPr>
          <p:cNvPr id="14" name="Picture 15" descr="Graphical user interface&#10;&#10;Description automatically generated">
            <a:extLst>
              <a:ext uri="{FF2B5EF4-FFF2-40B4-BE49-F238E27FC236}">
                <a16:creationId xmlns:a16="http://schemas.microsoft.com/office/drawing/2014/main" id="{39D254DF-E05D-8FE9-363C-72E3BB1E75F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578436" y="4467239"/>
            <a:ext cx="1967346" cy="2010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19738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2" y="-78034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 dirty="0">
                <a:solidFill>
                  <a:srgbClr val="FF0000"/>
                </a:solidFill>
              </a:rPr>
              <a:t>Oes </a:t>
            </a:r>
            <a:r>
              <a:rPr lang="en-US" sz="5400" b="1" dirty="0">
                <a:solidFill>
                  <a:srgbClr val="002060"/>
                </a:solidFill>
              </a:rPr>
              <a:t>…..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gyda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9F5765-8A12-5838-9FFC-DC4442706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6490" y="1015816"/>
            <a:ext cx="8146471" cy="563986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5237232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24711" y="132637"/>
            <a:ext cx="11865706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cs typeface="Calibri"/>
              </a:rPr>
              <a:t>Oes …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ti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?                                       </a:t>
            </a:r>
            <a:r>
              <a:rPr lang="en-US" sz="2800" dirty="0">
                <a:solidFill>
                  <a:srgbClr val="FF0000"/>
                </a:solidFill>
                <a:cs typeface="Calibri"/>
              </a:rPr>
              <a:t>Oes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dirty="0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 … </a:t>
            </a:r>
            <a:r>
              <a:rPr lang="en-US" sz="2800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 fi.</a:t>
            </a:r>
            <a:endParaRPr lang="en-US" sz="2800">
              <a:ea typeface="Calibri"/>
              <a:cs typeface="Calibri"/>
            </a:endParaRPr>
          </a:p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                                                                                             Nac </a:t>
            </a:r>
            <a:r>
              <a:rPr lang="en-US" sz="2800" dirty="0" err="1">
                <a:solidFill>
                  <a:srgbClr val="FF0000"/>
                </a:solidFill>
                <a:cs typeface="Calibri"/>
              </a:rPr>
              <a:t>oes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, does dim … </a:t>
            </a:r>
            <a:r>
              <a:rPr lang="en-US" sz="2800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 fi.</a:t>
            </a:r>
            <a:endParaRPr lang="en-US" sz="2800">
              <a:solidFill>
                <a:srgbClr val="002060"/>
              </a:solidFill>
              <a:ea typeface="Calibri"/>
              <a:cs typeface="Calibri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2CFCDEF-58CB-189B-74DD-2D1209787C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6870824"/>
              </p:ext>
            </p:extLst>
          </p:nvPr>
        </p:nvGraphicFramePr>
        <p:xfrm>
          <a:off x="4562309" y="727253"/>
          <a:ext cx="2962275" cy="5924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79823326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811541030"/>
                    </a:ext>
                  </a:extLst>
                </a:gridCol>
              </a:tblGrid>
              <a:tr h="4381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08157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Bayliss-Clark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6416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Maunders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6713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562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49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Elle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4528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Emily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360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3340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9253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Ffion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05681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Congdon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254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Davies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764217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Drummond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99035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Jodie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4783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Kate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78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Kayla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2969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02B829D-C6E8-D187-AE00-B9B29ED3F4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957993"/>
              </p:ext>
            </p:extLst>
          </p:nvPr>
        </p:nvGraphicFramePr>
        <p:xfrm>
          <a:off x="7961586" y="1655379"/>
          <a:ext cx="2619375" cy="470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397912032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76393037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9669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Kieran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669110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Lauren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91823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773966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Gerlach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373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Mann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55245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Megan 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95803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Melissa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1107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Millie-Jayne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57334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Nia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8288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Olivia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48724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Phoebe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42952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Rebecca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4380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698161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6151575" y="2762147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 dirty="0">
                <a:solidFill>
                  <a:srgbClr val="FF0000"/>
                </a:solidFill>
              </a:rPr>
              <a:t>Oes </a:t>
            </a:r>
            <a:r>
              <a:rPr lang="en-US" sz="5400" b="1" dirty="0">
                <a:solidFill>
                  <a:srgbClr val="002060"/>
                </a:solidFill>
              </a:rPr>
              <a:t>….. </a:t>
            </a:r>
            <a:r>
              <a:rPr lang="en-US" sz="5400" b="1" dirty="0" err="1">
                <a:solidFill>
                  <a:srgbClr val="002060"/>
                </a:solidFill>
              </a:rPr>
              <a:t>gyda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85B0BA2-715A-BFD6-40B4-50263FBE37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9" y="-3136"/>
            <a:ext cx="4849091" cy="685800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7810026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1" y="78967"/>
            <a:ext cx="4849090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800" b="1" dirty="0">
                <a:solidFill>
                  <a:srgbClr val="FF0000"/>
                </a:solidFill>
              </a:rPr>
              <a:t>Oes </a:t>
            </a:r>
            <a:r>
              <a:rPr lang="en-US" sz="4800" b="1" dirty="0">
                <a:solidFill>
                  <a:srgbClr val="002060"/>
                </a:solidFill>
              </a:rPr>
              <a:t>….. </a:t>
            </a:r>
            <a:r>
              <a:rPr lang="en-US" sz="4800" b="1" dirty="0" err="1">
                <a:solidFill>
                  <a:srgbClr val="002060"/>
                </a:solidFill>
              </a:rPr>
              <a:t>gyda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ti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91AC1D2-89DC-E180-EC17-D4B2256E8E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733626"/>
              </p:ext>
            </p:extLst>
          </p:nvPr>
        </p:nvGraphicFramePr>
        <p:xfrm>
          <a:off x="595745" y="1233054"/>
          <a:ext cx="11046658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3054">
                  <a:extLst>
                    <a:ext uri="{9D8B030D-6E8A-4147-A177-3AD203B41FA5}">
                      <a16:colId xmlns:a16="http://schemas.microsoft.com/office/drawing/2014/main" val="2190538000"/>
                    </a:ext>
                  </a:extLst>
                </a:gridCol>
                <a:gridCol w="1468579">
                  <a:extLst>
                    <a:ext uri="{9D8B030D-6E8A-4147-A177-3AD203B41FA5}">
                      <a16:colId xmlns:a16="http://schemas.microsoft.com/office/drawing/2014/main" val="2051368450"/>
                    </a:ext>
                  </a:extLst>
                </a:gridCol>
                <a:gridCol w="2951016">
                  <a:extLst>
                    <a:ext uri="{9D8B030D-6E8A-4147-A177-3AD203B41FA5}">
                      <a16:colId xmlns:a16="http://schemas.microsoft.com/office/drawing/2014/main" val="149956148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1283529909"/>
                    </a:ext>
                  </a:extLst>
                </a:gridCol>
                <a:gridCol w="1357745">
                  <a:extLst>
                    <a:ext uri="{9D8B030D-6E8A-4147-A177-3AD203B41FA5}">
                      <a16:colId xmlns:a16="http://schemas.microsoft.com/office/drawing/2014/main" val="1117092036"/>
                    </a:ext>
                  </a:extLst>
                </a:gridCol>
                <a:gridCol w="2207464">
                  <a:extLst>
                    <a:ext uri="{9D8B030D-6E8A-4147-A177-3AD203B41FA5}">
                      <a16:colId xmlns:a16="http://schemas.microsoft.com/office/drawing/2014/main" val="2638917159"/>
                    </a:ext>
                  </a:extLst>
                </a:gridCol>
              </a:tblGrid>
              <a:tr h="370839">
                <a:tc gridSpan="6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 dirty="0">
                          <a:solidFill>
                            <a:srgbClr val="002060"/>
                          </a:solidFill>
                        </a:rPr>
                        <a:t>Y </a:t>
                      </a:r>
                      <a:r>
                        <a:rPr lang="en-GB" sz="3600" b="1" dirty="0" err="1">
                          <a:solidFill>
                            <a:srgbClr val="002060"/>
                          </a:solidFill>
                        </a:rPr>
                        <a:t>Teulu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2339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ewythr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uncle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46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llysfam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grandson</a:t>
                      </a:r>
                      <a:endParaRPr lang="en-GB" sz="2000" b="0" i="1" dirty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924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7107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llysdad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GB" sz="2400" b="1" i="0" u="none" strike="noStrike" noProof="0" dirty="0" err="1">
                          <a:solidFill>
                            <a:srgbClr val="002060"/>
                          </a:solidFill>
                          <a:latin typeface="Calibri"/>
                        </a:rPr>
                        <a:t>ŵ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husband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779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brawd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brother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cefnder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gwraig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wife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175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sister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cyfnither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(female)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763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rhieni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parents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modryb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auntie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mam-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gu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88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tad-cu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 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nain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048521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E54B3D-C02F-0AFC-6FFF-1F75EFD650C4}"/>
              </a:ext>
            </a:extLst>
          </p:cNvPr>
          <p:cNvSpPr txBox="1"/>
          <p:nvPr/>
        </p:nvSpPr>
        <p:spPr>
          <a:xfrm>
            <a:off x="1584741" y="602701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D7BDA-A057-8FAC-CCE1-70E98E832969}"/>
              </a:ext>
            </a:extLst>
          </p:cNvPr>
          <p:cNvSpPr txBox="1"/>
          <p:nvPr/>
        </p:nvSpPr>
        <p:spPr>
          <a:xfrm>
            <a:off x="6850565" y="6023255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8518363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C7F90182-FBBF-9CBF-41CA-262140E357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620" y="1725"/>
            <a:ext cx="5594131" cy="685454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D3186C-9436-332C-9077-13ABD0214C46}"/>
              </a:ext>
            </a:extLst>
          </p:cNvPr>
          <p:cNvSpPr txBox="1"/>
          <p:nvPr/>
        </p:nvSpPr>
        <p:spPr>
          <a:xfrm>
            <a:off x="370886" y="37359"/>
            <a:ext cx="4849090" cy="135421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r>
              <a:rPr lang="en-US" sz="5400" b="1" dirty="0" err="1">
                <a:solidFill>
                  <a:srgbClr val="002060"/>
                </a:solidFill>
                <a:cs typeface="Calibri"/>
              </a:rPr>
              <a:t>Coeden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Deulu</a:t>
            </a:r>
            <a:endParaRPr lang="en-US" sz="5400" b="1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  <a:cs typeface="Calibri"/>
              </a:rPr>
              <a:t> Family Tree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E8073B-812A-253B-E186-944A72FFDBAA}"/>
              </a:ext>
            </a:extLst>
          </p:cNvPr>
          <p:cNvSpPr txBox="1"/>
          <p:nvPr/>
        </p:nvSpPr>
        <p:spPr>
          <a:xfrm>
            <a:off x="940676" y="1636987"/>
            <a:ext cx="6093372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dirty="0">
                <a:solidFill>
                  <a:srgbClr val="002060"/>
                </a:solidFill>
              </a:rPr>
              <a:t>1.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Tad-cu?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2.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Mam-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gu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3.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mam Ifan?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4.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tad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5.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tad Rhian?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6.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Rhys?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7.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cefnder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8.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cyfnither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Ifan a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9.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Gareth?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10.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rhieni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Ifan a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11.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rhieni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Rhys a Rhian?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12.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gwr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Bronwen?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13.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partner Gareth?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14.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merch Siân?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15.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b="1" dirty="0" err="1">
                <a:solidFill>
                  <a:srgbClr val="002060"/>
                </a:solidFill>
                <a:cs typeface="Calibri"/>
              </a:rPr>
              <a:t>mab</a:t>
            </a:r>
            <a:r>
              <a:rPr lang="en-US" sz="2200" b="1" dirty="0">
                <a:solidFill>
                  <a:srgbClr val="002060"/>
                </a:solidFill>
                <a:cs typeface="Calibri"/>
              </a:rPr>
              <a:t> Geraint?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1CF3B11-8A4A-B75E-0422-840C5ED62F4A}"/>
              </a:ext>
            </a:extLst>
          </p:cNvPr>
          <p:cNvSpPr/>
          <p:nvPr/>
        </p:nvSpPr>
        <p:spPr>
          <a:xfrm>
            <a:off x="3986288" y="545104"/>
            <a:ext cx="2451299" cy="1976183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  <a:cs typeface="Calibri"/>
              </a:rPr>
              <a:t>Tasg</a:t>
            </a:r>
            <a:endParaRPr lang="en-GB" sz="3200" b="1" dirty="0" err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81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0" y="425576"/>
            <a:ext cx="5561598" cy="60075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973730" y="4703668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023754" y="478032"/>
            <a:ext cx="7167510" cy="624786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Learn the language patterns and any new </a:t>
            </a:r>
            <a:endParaRPr lang="en-US" sz="240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       vocabulary.</a:t>
            </a:r>
            <a:endParaRPr lang="en-US" sz="2400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am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goeden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deulu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Complete the task about the family tree </a:t>
            </a: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       (slide 75).</a:t>
            </a:r>
            <a:endParaRPr lang="en-US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Byddwn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ni'n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trafod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hon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ddechrau’r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sesiwn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nesaf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i="1">
              <a:solidFill>
                <a:srgbClr val="002060"/>
              </a:solidFill>
              <a:cs typeface="Calibri"/>
            </a:endParaRPr>
          </a:p>
          <a:p>
            <a:r>
              <a:rPr lang="en-US" sz="32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2400" i="1" dirty="0">
                <a:solidFill>
                  <a:srgbClr val="002060"/>
                </a:solidFill>
                <a:cs typeface="Calibri"/>
              </a:rPr>
              <a:t>We will discuss the task at the beginning </a:t>
            </a:r>
            <a:endParaRPr lang="en-US" sz="2400" b="1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  <a:cs typeface="Calibri"/>
              </a:rPr>
              <a:t>       of our next session.</a:t>
            </a:r>
            <a:endParaRPr lang="en-US" sz="24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4650816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15619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443483" y="1656481"/>
            <a:ext cx="6480435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5927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78</vt:i4>
      </vt:variant>
    </vt:vector>
  </HeadingPairs>
  <TitlesOfParts>
    <vt:vector size="83" baseType="lpstr"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1069</cp:revision>
  <dcterms:created xsi:type="dcterms:W3CDTF">2023-02-07T10:39:32Z</dcterms:created>
  <dcterms:modified xsi:type="dcterms:W3CDTF">2024-01-08T11:41:31Z</dcterms:modified>
</cp:coreProperties>
</file>