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3546C9-F1AB-05D5-4912-40082913620E}" v="19" dt="2023-07-22T19:40:10.502"/>
    <p1510:client id="{B091A314-7F4D-4644-BA94-5B615C57F464}" v="186" dt="2023-01-15T23:47:00.369"/>
    <p1510:client id="{EE703EA2-266D-A3C3-4F8F-913F9656D10A}" v="14" dt="2023-07-22T19:29:48.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ah Davies (2203929)" userId="S::2203929@student.uwtsd.ac.uk::f31fa06f-0508-458a-bb70-fc5479cd4262" providerId="AD" clId="Web-{B091A314-7F4D-4644-BA94-5B615C57F464}"/>
    <pc:docChg chg="addSld modSld addMainMaster delMainMaster">
      <pc:chgData name="Aliyah Davies (2203929)" userId="S::2203929@student.uwtsd.ac.uk::f31fa06f-0508-458a-bb70-fc5479cd4262" providerId="AD" clId="Web-{B091A314-7F4D-4644-BA94-5B615C57F464}" dt="2023-01-15T23:47:00.369" v="184"/>
      <pc:docMkLst>
        <pc:docMk/>
      </pc:docMkLst>
      <pc:sldChg chg="addSp delSp modSp mod setBg modClrScheme addAnim chgLayout">
        <pc:chgData name="Aliyah Davies (2203929)" userId="S::2203929@student.uwtsd.ac.uk::f31fa06f-0508-458a-bb70-fc5479cd4262" providerId="AD" clId="Web-{B091A314-7F4D-4644-BA94-5B615C57F464}" dt="2023-01-15T23:29:46.782" v="20"/>
        <pc:sldMkLst>
          <pc:docMk/>
          <pc:sldMk cId="109857222" sldId="256"/>
        </pc:sldMkLst>
        <pc:spChg chg="mod ord">
          <ac:chgData name="Aliyah Davies (2203929)" userId="S::2203929@student.uwtsd.ac.uk::f31fa06f-0508-458a-bb70-fc5479cd4262" providerId="AD" clId="Web-{B091A314-7F4D-4644-BA94-5B615C57F464}" dt="2023-01-15T23:29:46.782" v="20"/>
          <ac:spMkLst>
            <pc:docMk/>
            <pc:sldMk cId="109857222" sldId="256"/>
            <ac:spMk id="2" creationId="{00000000-0000-0000-0000-000000000000}"/>
          </ac:spMkLst>
        </pc:spChg>
        <pc:spChg chg="del mod">
          <ac:chgData name="Aliyah Davies (2203929)" userId="S::2203929@student.uwtsd.ac.uk::f31fa06f-0508-458a-bb70-fc5479cd4262" providerId="AD" clId="Web-{B091A314-7F4D-4644-BA94-5B615C57F464}" dt="2023-01-15T23:28:30.134" v="9"/>
          <ac:spMkLst>
            <pc:docMk/>
            <pc:sldMk cId="109857222" sldId="256"/>
            <ac:spMk id="3" creationId="{00000000-0000-0000-0000-000000000000}"/>
          </ac:spMkLst>
        </pc:spChg>
        <pc:spChg chg="add del">
          <ac:chgData name="Aliyah Davies (2203929)" userId="S::2203929@student.uwtsd.ac.uk::f31fa06f-0508-458a-bb70-fc5479cd4262" providerId="AD" clId="Web-{B091A314-7F4D-4644-BA94-5B615C57F464}" dt="2023-01-15T23:28:40.651" v="11"/>
          <ac:spMkLst>
            <pc:docMk/>
            <pc:sldMk cId="109857222" sldId="256"/>
            <ac:spMk id="9" creationId="{A1D7EC86-7CB9-431D-8AC3-8AAF0440B162}"/>
          </ac:spMkLst>
        </pc:spChg>
        <pc:spChg chg="add del">
          <ac:chgData name="Aliyah Davies (2203929)" userId="S::2203929@student.uwtsd.ac.uk::f31fa06f-0508-458a-bb70-fc5479cd4262" providerId="AD" clId="Web-{B091A314-7F4D-4644-BA94-5B615C57F464}" dt="2023-01-15T23:28:40.651" v="11"/>
          <ac:spMkLst>
            <pc:docMk/>
            <pc:sldMk cId="109857222" sldId="256"/>
            <ac:spMk id="11" creationId="{D4B9777F-B610-419B-9193-80306388F3E2}"/>
          </ac:spMkLst>
        </pc:spChg>
        <pc:spChg chg="add del">
          <ac:chgData name="Aliyah Davies (2203929)" userId="S::2203929@student.uwtsd.ac.uk::f31fa06f-0508-458a-bb70-fc5479cd4262" providerId="AD" clId="Web-{B091A314-7F4D-4644-BA94-5B615C57F464}" dt="2023-01-15T23:28:40.651" v="11"/>
          <ac:spMkLst>
            <pc:docMk/>
            <pc:sldMk cId="109857222" sldId="256"/>
            <ac:spMk id="13" creationId="{311F016A-A753-449B-9EA6-322199B7119E}"/>
          </ac:spMkLst>
        </pc:spChg>
        <pc:spChg chg="add del">
          <ac:chgData name="Aliyah Davies (2203929)" userId="S::2203929@student.uwtsd.ac.uk::f31fa06f-0508-458a-bb70-fc5479cd4262" providerId="AD" clId="Web-{B091A314-7F4D-4644-BA94-5B615C57F464}" dt="2023-01-15T23:28:40.651" v="11"/>
          <ac:spMkLst>
            <pc:docMk/>
            <pc:sldMk cId="109857222" sldId="256"/>
            <ac:spMk id="15" creationId="{95106A28-883A-4993-BF9E-C403B81A8D66}"/>
          </ac:spMkLst>
        </pc:spChg>
        <pc:spChg chg="add del">
          <ac:chgData name="Aliyah Davies (2203929)" userId="S::2203929@student.uwtsd.ac.uk::f31fa06f-0508-458a-bb70-fc5479cd4262" providerId="AD" clId="Web-{B091A314-7F4D-4644-BA94-5B615C57F464}" dt="2023-01-15T23:28:40.651" v="11"/>
          <ac:spMkLst>
            <pc:docMk/>
            <pc:sldMk cId="109857222" sldId="256"/>
            <ac:spMk id="17" creationId="{F5AE4E4F-9F4C-43ED-8299-9BD63B74E8F0}"/>
          </ac:spMkLst>
        </pc:spChg>
        <pc:spChg chg="add del">
          <ac:chgData name="Aliyah Davies (2203929)" userId="S::2203929@student.uwtsd.ac.uk::f31fa06f-0508-458a-bb70-fc5479cd4262" providerId="AD" clId="Web-{B091A314-7F4D-4644-BA94-5B615C57F464}" dt="2023-01-15T23:29:46.782" v="20"/>
          <ac:spMkLst>
            <pc:docMk/>
            <pc:sldMk cId="109857222" sldId="256"/>
            <ac:spMk id="22" creationId="{D2306AB6-9D65-4F8E-9FD7-C3F3A3DE395D}"/>
          </ac:spMkLst>
        </pc:spChg>
        <pc:spChg chg="add del">
          <ac:chgData name="Aliyah Davies (2203929)" userId="S::2203929@student.uwtsd.ac.uk::f31fa06f-0508-458a-bb70-fc5479cd4262" providerId="AD" clId="Web-{B091A314-7F4D-4644-BA94-5B615C57F464}" dt="2023-01-15T23:29:46.782" v="20"/>
          <ac:spMkLst>
            <pc:docMk/>
            <pc:sldMk cId="109857222" sldId="256"/>
            <ac:spMk id="24" creationId="{284C940E-7A1D-418E-A9E8-C9852CA8EE57}"/>
          </ac:spMkLst>
        </pc:spChg>
        <pc:spChg chg="add del">
          <ac:chgData name="Aliyah Davies (2203929)" userId="S::2203929@student.uwtsd.ac.uk::f31fa06f-0508-458a-bb70-fc5479cd4262" providerId="AD" clId="Web-{B091A314-7F4D-4644-BA94-5B615C57F464}" dt="2023-01-15T23:29:46.782" v="20"/>
          <ac:spMkLst>
            <pc:docMk/>
            <pc:sldMk cId="109857222" sldId="256"/>
            <ac:spMk id="26" creationId="{72E0F698-EDF5-464C-B466-8D34B8AF17C7}"/>
          </ac:spMkLst>
        </pc:spChg>
        <pc:spChg chg="add">
          <ac:chgData name="Aliyah Davies (2203929)" userId="S::2203929@student.uwtsd.ac.uk::f31fa06f-0508-458a-bb70-fc5479cd4262" providerId="AD" clId="Web-{B091A314-7F4D-4644-BA94-5B615C57F464}" dt="2023-01-15T23:29:46.782" v="20"/>
          <ac:spMkLst>
            <pc:docMk/>
            <pc:sldMk cId="109857222" sldId="256"/>
            <ac:spMk id="31" creationId="{9B7AD9F6-8CE7-4299-8FC6-328F4DCD3FF9}"/>
          </ac:spMkLst>
        </pc:spChg>
        <pc:spChg chg="add">
          <ac:chgData name="Aliyah Davies (2203929)" userId="S::2203929@student.uwtsd.ac.uk::f31fa06f-0508-458a-bb70-fc5479cd4262" providerId="AD" clId="Web-{B091A314-7F4D-4644-BA94-5B615C57F464}" dt="2023-01-15T23:29:46.782" v="20"/>
          <ac:spMkLst>
            <pc:docMk/>
            <pc:sldMk cId="109857222" sldId="256"/>
            <ac:spMk id="33" creationId="{F49775AF-8896-43EE-92C6-83497D6DC56F}"/>
          </ac:spMkLst>
        </pc:spChg>
        <pc:picChg chg="add del mod">
          <ac:chgData name="Aliyah Davies (2203929)" userId="S::2203929@student.uwtsd.ac.uk::f31fa06f-0508-458a-bb70-fc5479cd4262" providerId="AD" clId="Web-{B091A314-7F4D-4644-BA94-5B615C57F464}" dt="2023-01-15T23:29:31.498" v="17"/>
          <ac:picMkLst>
            <pc:docMk/>
            <pc:sldMk cId="109857222" sldId="256"/>
            <ac:picMk id="4" creationId="{5FFD4800-C330-FD08-CB73-3A3F68BB4C3F}"/>
          </ac:picMkLst>
        </pc:picChg>
        <pc:picChg chg="add mod">
          <ac:chgData name="Aliyah Davies (2203929)" userId="S::2203929@student.uwtsd.ac.uk::f31fa06f-0508-458a-bb70-fc5479cd4262" providerId="AD" clId="Web-{B091A314-7F4D-4644-BA94-5B615C57F464}" dt="2023-01-15T23:29:46.782" v="20"/>
          <ac:picMkLst>
            <pc:docMk/>
            <pc:sldMk cId="109857222" sldId="256"/>
            <ac:picMk id="5" creationId="{ADD7BCD0-2B00-8A74-B46A-26ADE5CB703B}"/>
          </ac:picMkLst>
        </pc:picChg>
      </pc:sldChg>
      <pc:sldChg chg="modSp new">
        <pc:chgData name="Aliyah Davies (2203929)" userId="S::2203929@student.uwtsd.ac.uk::f31fa06f-0508-458a-bb70-fc5479cd4262" providerId="AD" clId="Web-{B091A314-7F4D-4644-BA94-5B615C57F464}" dt="2023-01-15T23:32:30.339" v="36" actId="20577"/>
        <pc:sldMkLst>
          <pc:docMk/>
          <pc:sldMk cId="2345241660" sldId="257"/>
        </pc:sldMkLst>
        <pc:spChg chg="mod">
          <ac:chgData name="Aliyah Davies (2203929)" userId="S::2203929@student.uwtsd.ac.uk::f31fa06f-0508-458a-bb70-fc5479cd4262" providerId="AD" clId="Web-{B091A314-7F4D-4644-BA94-5B615C57F464}" dt="2023-01-15T23:30:43.770" v="32" actId="20577"/>
          <ac:spMkLst>
            <pc:docMk/>
            <pc:sldMk cId="2345241660" sldId="257"/>
            <ac:spMk id="2" creationId="{81BF429F-4A21-7329-ACBC-36FEC221A351}"/>
          </ac:spMkLst>
        </pc:spChg>
        <pc:spChg chg="mod">
          <ac:chgData name="Aliyah Davies (2203929)" userId="S::2203929@student.uwtsd.ac.uk::f31fa06f-0508-458a-bb70-fc5479cd4262" providerId="AD" clId="Web-{B091A314-7F4D-4644-BA94-5B615C57F464}" dt="2023-01-15T23:32:30.339" v="36" actId="20577"/>
          <ac:spMkLst>
            <pc:docMk/>
            <pc:sldMk cId="2345241660" sldId="257"/>
            <ac:spMk id="3" creationId="{6974CD33-497F-889A-328E-156CE7CBA10F}"/>
          </ac:spMkLst>
        </pc:spChg>
      </pc:sldChg>
      <pc:sldChg chg="modSp new">
        <pc:chgData name="Aliyah Davies (2203929)" userId="S::2203929@student.uwtsd.ac.uk::f31fa06f-0508-458a-bb70-fc5479cd4262" providerId="AD" clId="Web-{B091A314-7F4D-4644-BA94-5B615C57F464}" dt="2023-01-15T23:34:14.815" v="50" actId="20577"/>
        <pc:sldMkLst>
          <pc:docMk/>
          <pc:sldMk cId="80950755" sldId="258"/>
        </pc:sldMkLst>
        <pc:spChg chg="mod">
          <ac:chgData name="Aliyah Davies (2203929)" userId="S::2203929@student.uwtsd.ac.uk::f31fa06f-0508-458a-bb70-fc5479cd4262" providerId="AD" clId="Web-{B091A314-7F4D-4644-BA94-5B615C57F464}" dt="2023-01-15T23:33:14.514" v="44" actId="20577"/>
          <ac:spMkLst>
            <pc:docMk/>
            <pc:sldMk cId="80950755" sldId="258"/>
            <ac:spMk id="2" creationId="{281C5493-D377-35C3-5AC9-18A7794FA41F}"/>
          </ac:spMkLst>
        </pc:spChg>
        <pc:spChg chg="mod">
          <ac:chgData name="Aliyah Davies (2203929)" userId="S::2203929@student.uwtsd.ac.uk::f31fa06f-0508-458a-bb70-fc5479cd4262" providerId="AD" clId="Web-{B091A314-7F4D-4644-BA94-5B615C57F464}" dt="2023-01-15T23:34:14.815" v="50" actId="20577"/>
          <ac:spMkLst>
            <pc:docMk/>
            <pc:sldMk cId="80950755" sldId="258"/>
            <ac:spMk id="3" creationId="{8B5C81DE-96AB-CD98-2E34-554F03692DF3}"/>
          </ac:spMkLst>
        </pc:spChg>
      </pc:sldChg>
      <pc:sldChg chg="modSp new">
        <pc:chgData name="Aliyah Davies (2203929)" userId="S::2203929@student.uwtsd.ac.uk::f31fa06f-0508-458a-bb70-fc5479cd4262" providerId="AD" clId="Web-{B091A314-7F4D-4644-BA94-5B615C57F464}" dt="2023-01-15T23:36:44.621" v="69" actId="20577"/>
        <pc:sldMkLst>
          <pc:docMk/>
          <pc:sldMk cId="2868682290" sldId="259"/>
        </pc:sldMkLst>
        <pc:spChg chg="mod">
          <ac:chgData name="Aliyah Davies (2203929)" userId="S::2203929@student.uwtsd.ac.uk::f31fa06f-0508-458a-bb70-fc5479cd4262" providerId="AD" clId="Web-{B091A314-7F4D-4644-BA94-5B615C57F464}" dt="2023-01-15T23:35:18.663" v="59" actId="20577"/>
          <ac:spMkLst>
            <pc:docMk/>
            <pc:sldMk cId="2868682290" sldId="259"/>
            <ac:spMk id="2" creationId="{4B212F9D-D97A-6207-489B-D4DD5DF8D3B8}"/>
          </ac:spMkLst>
        </pc:spChg>
        <pc:spChg chg="mod">
          <ac:chgData name="Aliyah Davies (2203929)" userId="S::2203929@student.uwtsd.ac.uk::f31fa06f-0508-458a-bb70-fc5479cd4262" providerId="AD" clId="Web-{B091A314-7F4D-4644-BA94-5B615C57F464}" dt="2023-01-15T23:36:44.621" v="69" actId="20577"/>
          <ac:spMkLst>
            <pc:docMk/>
            <pc:sldMk cId="2868682290" sldId="259"/>
            <ac:spMk id="3" creationId="{20FC3540-5583-EEAC-FA93-AB437783F1AC}"/>
          </ac:spMkLst>
        </pc:spChg>
      </pc:sldChg>
      <pc:sldChg chg="modSp new">
        <pc:chgData name="Aliyah Davies (2203929)" userId="S::2203929@student.uwtsd.ac.uk::f31fa06f-0508-458a-bb70-fc5479cd4262" providerId="AD" clId="Web-{B091A314-7F4D-4644-BA94-5B615C57F464}" dt="2023-01-15T23:38:29.394" v="83" actId="20577"/>
        <pc:sldMkLst>
          <pc:docMk/>
          <pc:sldMk cId="3057673570" sldId="260"/>
        </pc:sldMkLst>
        <pc:spChg chg="mod">
          <ac:chgData name="Aliyah Davies (2203929)" userId="S::2203929@student.uwtsd.ac.uk::f31fa06f-0508-458a-bb70-fc5479cd4262" providerId="AD" clId="Web-{B091A314-7F4D-4644-BA94-5B615C57F464}" dt="2023-01-15T23:38:04.408" v="79" actId="20577"/>
          <ac:spMkLst>
            <pc:docMk/>
            <pc:sldMk cId="3057673570" sldId="260"/>
            <ac:spMk id="2" creationId="{92561B76-22C7-F8BD-E00B-731A919443ED}"/>
          </ac:spMkLst>
        </pc:spChg>
        <pc:spChg chg="mod">
          <ac:chgData name="Aliyah Davies (2203929)" userId="S::2203929@student.uwtsd.ac.uk::f31fa06f-0508-458a-bb70-fc5479cd4262" providerId="AD" clId="Web-{B091A314-7F4D-4644-BA94-5B615C57F464}" dt="2023-01-15T23:38:29.394" v="83" actId="20577"/>
          <ac:spMkLst>
            <pc:docMk/>
            <pc:sldMk cId="3057673570" sldId="260"/>
            <ac:spMk id="3" creationId="{55A81C6C-DDF4-2C27-AB3F-B5B9059721C5}"/>
          </ac:spMkLst>
        </pc:spChg>
      </pc:sldChg>
      <pc:sldChg chg="modSp new">
        <pc:chgData name="Aliyah Davies (2203929)" userId="S::2203929@student.uwtsd.ac.uk::f31fa06f-0508-458a-bb70-fc5479cd4262" providerId="AD" clId="Web-{B091A314-7F4D-4644-BA94-5B615C57F464}" dt="2023-01-15T23:42:11.194" v="132" actId="20577"/>
        <pc:sldMkLst>
          <pc:docMk/>
          <pc:sldMk cId="658813273" sldId="261"/>
        </pc:sldMkLst>
        <pc:spChg chg="mod">
          <ac:chgData name="Aliyah Davies (2203929)" userId="S::2203929@student.uwtsd.ac.uk::f31fa06f-0508-458a-bb70-fc5479cd4262" providerId="AD" clId="Web-{B091A314-7F4D-4644-BA94-5B615C57F464}" dt="2023-01-15T23:39:56.638" v="91" actId="20577"/>
          <ac:spMkLst>
            <pc:docMk/>
            <pc:sldMk cId="658813273" sldId="261"/>
            <ac:spMk id="2" creationId="{20AE2AE1-F975-CBAA-044E-F889FB68033F}"/>
          </ac:spMkLst>
        </pc:spChg>
        <pc:spChg chg="mod">
          <ac:chgData name="Aliyah Davies (2203929)" userId="S::2203929@student.uwtsd.ac.uk::f31fa06f-0508-458a-bb70-fc5479cd4262" providerId="AD" clId="Web-{B091A314-7F4D-4644-BA94-5B615C57F464}" dt="2023-01-15T23:42:11.194" v="132" actId="20577"/>
          <ac:spMkLst>
            <pc:docMk/>
            <pc:sldMk cId="658813273" sldId="261"/>
            <ac:spMk id="3" creationId="{8431010D-89F0-B4A8-2C77-792D10288CFC}"/>
          </ac:spMkLst>
        </pc:spChg>
      </pc:sldChg>
      <pc:sldChg chg="modSp new">
        <pc:chgData name="Aliyah Davies (2203929)" userId="S::2203929@student.uwtsd.ac.uk::f31fa06f-0508-458a-bb70-fc5479cd4262" providerId="AD" clId="Web-{B091A314-7F4D-4644-BA94-5B615C57F464}" dt="2023-01-15T23:43:53.951" v="149" actId="20577"/>
        <pc:sldMkLst>
          <pc:docMk/>
          <pc:sldMk cId="3466506264" sldId="262"/>
        </pc:sldMkLst>
        <pc:spChg chg="mod">
          <ac:chgData name="Aliyah Davies (2203929)" userId="S::2203929@student.uwtsd.ac.uk::f31fa06f-0508-458a-bb70-fc5479cd4262" providerId="AD" clId="Web-{B091A314-7F4D-4644-BA94-5B615C57F464}" dt="2023-01-15T23:42:51.743" v="145" actId="20577"/>
          <ac:spMkLst>
            <pc:docMk/>
            <pc:sldMk cId="3466506264" sldId="262"/>
            <ac:spMk id="2" creationId="{82B49AF3-3C6F-55E3-0438-AE9D9A0D2E3A}"/>
          </ac:spMkLst>
        </pc:spChg>
        <pc:spChg chg="mod">
          <ac:chgData name="Aliyah Davies (2203929)" userId="S::2203929@student.uwtsd.ac.uk::f31fa06f-0508-458a-bb70-fc5479cd4262" providerId="AD" clId="Web-{B091A314-7F4D-4644-BA94-5B615C57F464}" dt="2023-01-15T23:43:53.951" v="149" actId="20577"/>
          <ac:spMkLst>
            <pc:docMk/>
            <pc:sldMk cId="3466506264" sldId="262"/>
            <ac:spMk id="3" creationId="{CE641F2E-CECF-5064-D87D-BE89C1894BB7}"/>
          </ac:spMkLst>
        </pc:spChg>
      </pc:sldChg>
      <pc:sldChg chg="modSp new">
        <pc:chgData name="Aliyah Davies (2203929)" userId="S::2203929@student.uwtsd.ac.uk::f31fa06f-0508-458a-bb70-fc5479cd4262" providerId="AD" clId="Web-{B091A314-7F4D-4644-BA94-5B615C57F464}" dt="2023-01-15T23:45:13.440" v="163" actId="20577"/>
        <pc:sldMkLst>
          <pc:docMk/>
          <pc:sldMk cId="371189342" sldId="263"/>
        </pc:sldMkLst>
        <pc:spChg chg="mod">
          <ac:chgData name="Aliyah Davies (2203929)" userId="S::2203929@student.uwtsd.ac.uk::f31fa06f-0508-458a-bb70-fc5479cd4262" providerId="AD" clId="Web-{B091A314-7F4D-4644-BA94-5B615C57F464}" dt="2023-01-15T23:44:15.827" v="158" actId="20577"/>
          <ac:spMkLst>
            <pc:docMk/>
            <pc:sldMk cId="371189342" sldId="263"/>
            <ac:spMk id="2" creationId="{A704D331-13EF-EA41-B064-B7C56C3F9FF0}"/>
          </ac:spMkLst>
        </pc:spChg>
        <pc:spChg chg="mod">
          <ac:chgData name="Aliyah Davies (2203929)" userId="S::2203929@student.uwtsd.ac.uk::f31fa06f-0508-458a-bb70-fc5479cd4262" providerId="AD" clId="Web-{B091A314-7F4D-4644-BA94-5B615C57F464}" dt="2023-01-15T23:45:13.440" v="163" actId="20577"/>
          <ac:spMkLst>
            <pc:docMk/>
            <pc:sldMk cId="371189342" sldId="263"/>
            <ac:spMk id="3" creationId="{95C22081-0ED9-4CF0-CBFD-684792D2BF9F}"/>
          </ac:spMkLst>
        </pc:spChg>
      </pc:sldChg>
      <pc:sldChg chg="modSp new">
        <pc:chgData name="Aliyah Davies (2203929)" userId="S::2203929@student.uwtsd.ac.uk::f31fa06f-0508-458a-bb70-fc5479cd4262" providerId="AD" clId="Web-{B091A314-7F4D-4644-BA94-5B615C57F464}" dt="2023-01-15T23:46:57.056" v="183" actId="20577"/>
        <pc:sldMkLst>
          <pc:docMk/>
          <pc:sldMk cId="1374973221" sldId="264"/>
        </pc:sldMkLst>
        <pc:spChg chg="mod">
          <ac:chgData name="Aliyah Davies (2203929)" userId="S::2203929@student.uwtsd.ac.uk::f31fa06f-0508-458a-bb70-fc5479cd4262" providerId="AD" clId="Web-{B091A314-7F4D-4644-BA94-5B615C57F464}" dt="2023-01-15T23:45:38.301" v="172" actId="20577"/>
          <ac:spMkLst>
            <pc:docMk/>
            <pc:sldMk cId="1374973221" sldId="264"/>
            <ac:spMk id="2" creationId="{3B6FFFA2-4037-0044-19F9-54EE64894CD2}"/>
          </ac:spMkLst>
        </pc:spChg>
        <pc:spChg chg="mod">
          <ac:chgData name="Aliyah Davies (2203929)" userId="S::2203929@student.uwtsd.ac.uk::f31fa06f-0508-458a-bb70-fc5479cd4262" providerId="AD" clId="Web-{B091A314-7F4D-4644-BA94-5B615C57F464}" dt="2023-01-15T23:46:57.056" v="183" actId="20577"/>
          <ac:spMkLst>
            <pc:docMk/>
            <pc:sldMk cId="1374973221" sldId="264"/>
            <ac:spMk id="3" creationId="{6A3365DB-C377-EBB5-B52A-6CF18972B2F4}"/>
          </ac:spMkLst>
        </pc:spChg>
      </pc:sldChg>
      <pc:sldChg chg="new">
        <pc:chgData name="Aliyah Davies (2203929)" userId="S::2203929@student.uwtsd.ac.uk::f31fa06f-0508-458a-bb70-fc5479cd4262" providerId="AD" clId="Web-{B091A314-7F4D-4644-BA94-5B615C57F464}" dt="2023-01-15T23:47:00.369" v="184"/>
        <pc:sldMkLst>
          <pc:docMk/>
          <pc:sldMk cId="1604853182" sldId="265"/>
        </pc:sldMkLst>
      </pc:sldChg>
      <pc:sldMasterChg chg="del delSldLayout">
        <pc:chgData name="Aliyah Davies (2203929)" userId="S::2203929@student.uwtsd.ac.uk::f31fa06f-0508-458a-bb70-fc5479cd4262" providerId="AD" clId="Web-{B091A314-7F4D-4644-BA94-5B615C57F464}" dt="2023-01-15T23:27:08.892" v="0"/>
        <pc:sldMasterMkLst>
          <pc:docMk/>
          <pc:sldMasterMk cId="2460954070" sldId="2147483660"/>
        </pc:sldMasterMkLst>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2385387890" sldId="2147483661"/>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949138452" sldId="2147483662"/>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2591524520" sldId="2147483663"/>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1203092039" sldId="2147483664"/>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3733172339" sldId="2147483665"/>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3210312558" sldId="2147483666"/>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3146388984" sldId="2147483667"/>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3171841454" sldId="2147483668"/>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1718958274" sldId="2147483669"/>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2202905451" sldId="2147483670"/>
          </pc:sldLayoutMkLst>
        </pc:sldLayoutChg>
        <pc:sldLayoutChg chg="del">
          <pc:chgData name="Aliyah Davies (2203929)" userId="S::2203929@student.uwtsd.ac.uk::f31fa06f-0508-458a-bb70-fc5479cd4262" providerId="AD" clId="Web-{B091A314-7F4D-4644-BA94-5B615C57F464}" dt="2023-01-15T23:27:08.892" v="0"/>
          <pc:sldLayoutMkLst>
            <pc:docMk/>
            <pc:sldMasterMk cId="2460954070" sldId="2147483660"/>
            <pc:sldLayoutMk cId="3479445657" sldId="2147483671"/>
          </pc:sldLayoutMkLst>
        </pc:sldLayoutChg>
      </pc:sldMasterChg>
      <pc:sldMasterChg chg="add del addSldLayout delSldLayout">
        <pc:chgData name="Aliyah Davies (2203929)" userId="S::2203929@student.uwtsd.ac.uk::f31fa06f-0508-458a-bb70-fc5479cd4262" providerId="AD" clId="Web-{B091A314-7F4D-4644-BA94-5B615C57F464}" dt="2023-01-15T23:28:40.651" v="11"/>
        <pc:sldMasterMkLst>
          <pc:docMk/>
          <pc:sldMasterMk cId="1484778551" sldId="2147483724"/>
        </pc:sldMasterMkLst>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2965650559" sldId="2147483713"/>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927097835" sldId="2147483714"/>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2132951514" sldId="2147483715"/>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3376141252" sldId="2147483716"/>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2886664654" sldId="2147483717"/>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3080201952" sldId="2147483718"/>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2973464915" sldId="2147483719"/>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2573535041" sldId="2147483720"/>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2482647913" sldId="2147483721"/>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3859746785" sldId="2147483722"/>
          </pc:sldLayoutMkLst>
        </pc:sldLayoutChg>
        <pc:sldLayoutChg chg="add del">
          <pc:chgData name="Aliyah Davies (2203929)" userId="S::2203929@student.uwtsd.ac.uk::f31fa06f-0508-458a-bb70-fc5479cd4262" providerId="AD" clId="Web-{B091A314-7F4D-4644-BA94-5B615C57F464}" dt="2023-01-15T23:28:40.651" v="11"/>
          <pc:sldLayoutMkLst>
            <pc:docMk/>
            <pc:sldMasterMk cId="1484778551" sldId="2147483724"/>
            <pc:sldLayoutMk cId="3719066882" sldId="2147483723"/>
          </pc:sldLayoutMkLst>
        </pc:sldLayoutChg>
      </pc:sldMasterChg>
      <pc:sldMasterChg chg="add addSldLayout">
        <pc:chgData name="Aliyah Davies (2203929)" userId="S::2203929@student.uwtsd.ac.uk::f31fa06f-0508-458a-bb70-fc5479cd4262" providerId="AD" clId="Web-{B091A314-7F4D-4644-BA94-5B615C57F464}" dt="2023-01-15T23:28:40.651" v="11"/>
        <pc:sldMasterMkLst>
          <pc:docMk/>
          <pc:sldMasterMk cId="2372708939" sldId="2147483748"/>
        </pc:sldMasterMkLst>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1862835121" sldId="2147483737"/>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2533463412" sldId="2147483738"/>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4219791269" sldId="2147483739"/>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1365847823" sldId="2147483740"/>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404216057" sldId="2147483741"/>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4214760846" sldId="2147483742"/>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224694432" sldId="2147483743"/>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1462603007" sldId="2147483744"/>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247492865" sldId="2147483745"/>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242523276" sldId="2147483746"/>
          </pc:sldLayoutMkLst>
        </pc:sldLayoutChg>
        <pc:sldLayoutChg chg="add">
          <pc:chgData name="Aliyah Davies (2203929)" userId="S::2203929@student.uwtsd.ac.uk::f31fa06f-0508-458a-bb70-fc5479cd4262" providerId="AD" clId="Web-{B091A314-7F4D-4644-BA94-5B615C57F464}" dt="2023-01-15T23:28:40.651" v="11"/>
          <pc:sldLayoutMkLst>
            <pc:docMk/>
            <pc:sldMasterMk cId="2372708939" sldId="2147483748"/>
            <pc:sldLayoutMk cId="1200440481" sldId="2147483747"/>
          </pc:sldLayoutMkLst>
        </pc:sldLayoutChg>
      </pc:sldMasterChg>
    </pc:docChg>
  </pc:docChgLst>
  <pc:docChgLst>
    <pc:chgData name="Aliyah Davies (2203929)" userId="S::2203929@student.uwtsd.ac.uk::f31fa06f-0508-458a-bb70-fc5479cd4262" providerId="AD" clId="Web-{EE703EA2-266D-A3C3-4F8F-913F9656D10A}"/>
    <pc:docChg chg="modSld">
      <pc:chgData name="Aliyah Davies (2203929)" userId="S::2203929@student.uwtsd.ac.uk::f31fa06f-0508-458a-bb70-fc5479cd4262" providerId="AD" clId="Web-{EE703EA2-266D-A3C3-4F8F-913F9656D10A}" dt="2023-07-22T19:30:11.734" v="15" actId="20577"/>
      <pc:docMkLst>
        <pc:docMk/>
      </pc:docMkLst>
      <pc:sldChg chg="modSp">
        <pc:chgData name="Aliyah Davies (2203929)" userId="S::2203929@student.uwtsd.ac.uk::f31fa06f-0508-458a-bb70-fc5479cd4262" providerId="AD" clId="Web-{EE703EA2-266D-A3C3-4F8F-913F9656D10A}" dt="2023-07-22T19:28:04.241" v="6" actId="20577"/>
        <pc:sldMkLst>
          <pc:docMk/>
          <pc:sldMk cId="80950755" sldId="258"/>
        </pc:sldMkLst>
        <pc:spChg chg="mod">
          <ac:chgData name="Aliyah Davies (2203929)" userId="S::2203929@student.uwtsd.ac.uk::f31fa06f-0508-458a-bb70-fc5479cd4262" providerId="AD" clId="Web-{EE703EA2-266D-A3C3-4F8F-913F9656D10A}" dt="2023-07-22T19:28:04.241" v="6" actId="20577"/>
          <ac:spMkLst>
            <pc:docMk/>
            <pc:sldMk cId="80950755" sldId="258"/>
            <ac:spMk id="3" creationId="{8B5C81DE-96AB-CD98-2E34-554F03692DF3}"/>
          </ac:spMkLst>
        </pc:spChg>
      </pc:sldChg>
      <pc:sldChg chg="modSp">
        <pc:chgData name="Aliyah Davies (2203929)" userId="S::2203929@student.uwtsd.ac.uk::f31fa06f-0508-458a-bb70-fc5479cd4262" providerId="AD" clId="Web-{EE703EA2-266D-A3C3-4F8F-913F9656D10A}" dt="2023-07-22T19:29:36.435" v="13" actId="20577"/>
        <pc:sldMkLst>
          <pc:docMk/>
          <pc:sldMk cId="2868682290" sldId="259"/>
        </pc:sldMkLst>
        <pc:spChg chg="mod">
          <ac:chgData name="Aliyah Davies (2203929)" userId="S::2203929@student.uwtsd.ac.uk::f31fa06f-0508-458a-bb70-fc5479cd4262" providerId="AD" clId="Web-{EE703EA2-266D-A3C3-4F8F-913F9656D10A}" dt="2023-07-22T19:29:36.435" v="13" actId="20577"/>
          <ac:spMkLst>
            <pc:docMk/>
            <pc:sldMk cId="2868682290" sldId="259"/>
            <ac:spMk id="3" creationId="{20FC3540-5583-EEAC-FA93-AB437783F1AC}"/>
          </ac:spMkLst>
        </pc:spChg>
      </pc:sldChg>
      <pc:sldChg chg="modSp">
        <pc:chgData name="Aliyah Davies (2203929)" userId="S::2203929@student.uwtsd.ac.uk::f31fa06f-0508-458a-bb70-fc5479cd4262" providerId="AD" clId="Web-{EE703EA2-266D-A3C3-4F8F-913F9656D10A}" dt="2023-07-22T19:30:11.734" v="15" actId="20577"/>
        <pc:sldMkLst>
          <pc:docMk/>
          <pc:sldMk cId="3057673570" sldId="260"/>
        </pc:sldMkLst>
        <pc:spChg chg="mod">
          <ac:chgData name="Aliyah Davies (2203929)" userId="S::2203929@student.uwtsd.ac.uk::f31fa06f-0508-458a-bb70-fc5479cd4262" providerId="AD" clId="Web-{EE703EA2-266D-A3C3-4F8F-913F9656D10A}" dt="2023-07-22T19:30:11.734" v="15" actId="20577"/>
          <ac:spMkLst>
            <pc:docMk/>
            <pc:sldMk cId="3057673570" sldId="260"/>
            <ac:spMk id="3" creationId="{55A81C6C-DDF4-2C27-AB3F-B5B9059721C5}"/>
          </ac:spMkLst>
        </pc:spChg>
      </pc:sldChg>
    </pc:docChg>
  </pc:docChgLst>
  <pc:docChgLst>
    <pc:chgData name="Aliyah Davies (2203929)" userId="S::2203929@student.uwtsd.ac.uk::f31fa06f-0508-458a-bb70-fc5479cd4262" providerId="AD" clId="Web-{413546C9-F1AB-05D5-4912-40082913620E}"/>
    <pc:docChg chg="modSld">
      <pc:chgData name="Aliyah Davies (2203929)" userId="S::2203929@student.uwtsd.ac.uk::f31fa06f-0508-458a-bb70-fc5479cd4262" providerId="AD" clId="Web-{413546C9-F1AB-05D5-4912-40082913620E}" dt="2023-07-22T19:40:10.502" v="21" actId="20577"/>
      <pc:docMkLst>
        <pc:docMk/>
      </pc:docMkLst>
      <pc:sldChg chg="modSp">
        <pc:chgData name="Aliyah Davies (2203929)" userId="S::2203929@student.uwtsd.ac.uk::f31fa06f-0508-458a-bb70-fc5479cd4262" providerId="AD" clId="Web-{413546C9-F1AB-05D5-4912-40082913620E}" dt="2023-07-22T19:37:08.855" v="3" actId="20577"/>
        <pc:sldMkLst>
          <pc:docMk/>
          <pc:sldMk cId="3057673570" sldId="260"/>
        </pc:sldMkLst>
        <pc:spChg chg="mod">
          <ac:chgData name="Aliyah Davies (2203929)" userId="S::2203929@student.uwtsd.ac.uk::f31fa06f-0508-458a-bb70-fc5479cd4262" providerId="AD" clId="Web-{413546C9-F1AB-05D5-4912-40082913620E}" dt="2023-07-22T19:37:08.855" v="3" actId="20577"/>
          <ac:spMkLst>
            <pc:docMk/>
            <pc:sldMk cId="3057673570" sldId="260"/>
            <ac:spMk id="3" creationId="{55A81C6C-DDF4-2C27-AB3F-B5B9059721C5}"/>
          </ac:spMkLst>
        </pc:spChg>
      </pc:sldChg>
      <pc:sldChg chg="modSp">
        <pc:chgData name="Aliyah Davies (2203929)" userId="S::2203929@student.uwtsd.ac.uk::f31fa06f-0508-458a-bb70-fc5479cd4262" providerId="AD" clId="Web-{413546C9-F1AB-05D5-4912-40082913620E}" dt="2023-07-22T19:38:16.109" v="8" actId="20577"/>
        <pc:sldMkLst>
          <pc:docMk/>
          <pc:sldMk cId="658813273" sldId="261"/>
        </pc:sldMkLst>
        <pc:spChg chg="mod">
          <ac:chgData name="Aliyah Davies (2203929)" userId="S::2203929@student.uwtsd.ac.uk::f31fa06f-0508-458a-bb70-fc5479cd4262" providerId="AD" clId="Web-{413546C9-F1AB-05D5-4912-40082913620E}" dt="2023-07-22T19:38:16.109" v="8" actId="20577"/>
          <ac:spMkLst>
            <pc:docMk/>
            <pc:sldMk cId="658813273" sldId="261"/>
            <ac:spMk id="3" creationId="{8431010D-89F0-B4A8-2C77-792D10288CFC}"/>
          </ac:spMkLst>
        </pc:spChg>
      </pc:sldChg>
      <pc:sldChg chg="modSp">
        <pc:chgData name="Aliyah Davies (2203929)" userId="S::2203929@student.uwtsd.ac.uk::f31fa06f-0508-458a-bb70-fc5479cd4262" providerId="AD" clId="Web-{413546C9-F1AB-05D5-4912-40082913620E}" dt="2023-07-22T19:38:51.360" v="12" actId="20577"/>
        <pc:sldMkLst>
          <pc:docMk/>
          <pc:sldMk cId="3466506264" sldId="262"/>
        </pc:sldMkLst>
        <pc:spChg chg="mod">
          <ac:chgData name="Aliyah Davies (2203929)" userId="S::2203929@student.uwtsd.ac.uk::f31fa06f-0508-458a-bb70-fc5479cd4262" providerId="AD" clId="Web-{413546C9-F1AB-05D5-4912-40082913620E}" dt="2023-07-22T19:38:51.360" v="12" actId="20577"/>
          <ac:spMkLst>
            <pc:docMk/>
            <pc:sldMk cId="3466506264" sldId="262"/>
            <ac:spMk id="3" creationId="{CE641F2E-CECF-5064-D87D-BE89C1894BB7}"/>
          </ac:spMkLst>
        </pc:spChg>
      </pc:sldChg>
      <pc:sldChg chg="modSp">
        <pc:chgData name="Aliyah Davies (2203929)" userId="S::2203929@student.uwtsd.ac.uk::f31fa06f-0508-458a-bb70-fc5479cd4262" providerId="AD" clId="Web-{413546C9-F1AB-05D5-4912-40082913620E}" dt="2023-07-22T19:39:37.236" v="17" actId="20577"/>
        <pc:sldMkLst>
          <pc:docMk/>
          <pc:sldMk cId="371189342" sldId="263"/>
        </pc:sldMkLst>
        <pc:spChg chg="mod">
          <ac:chgData name="Aliyah Davies (2203929)" userId="S::2203929@student.uwtsd.ac.uk::f31fa06f-0508-458a-bb70-fc5479cd4262" providerId="AD" clId="Web-{413546C9-F1AB-05D5-4912-40082913620E}" dt="2023-07-22T19:39:37.236" v="17" actId="20577"/>
          <ac:spMkLst>
            <pc:docMk/>
            <pc:sldMk cId="371189342" sldId="263"/>
            <ac:spMk id="3" creationId="{95C22081-0ED9-4CF0-CBFD-684792D2BF9F}"/>
          </ac:spMkLst>
        </pc:spChg>
      </pc:sldChg>
      <pc:sldChg chg="modSp">
        <pc:chgData name="Aliyah Davies (2203929)" userId="S::2203929@student.uwtsd.ac.uk::f31fa06f-0508-458a-bb70-fc5479cd4262" providerId="AD" clId="Web-{413546C9-F1AB-05D5-4912-40082913620E}" dt="2023-07-22T19:40:10.502" v="21" actId="20577"/>
        <pc:sldMkLst>
          <pc:docMk/>
          <pc:sldMk cId="1374973221" sldId="264"/>
        </pc:sldMkLst>
        <pc:spChg chg="mod">
          <ac:chgData name="Aliyah Davies (2203929)" userId="S::2203929@student.uwtsd.ac.uk::f31fa06f-0508-458a-bb70-fc5479cd4262" providerId="AD" clId="Web-{413546C9-F1AB-05D5-4912-40082913620E}" dt="2023-07-22T19:40:10.502" v="21" actId="20577"/>
          <ac:spMkLst>
            <pc:docMk/>
            <pc:sldMk cId="1374973221" sldId="264"/>
            <ac:spMk id="3" creationId="{6A3365DB-C377-EBB5-B52A-6CF18972B2F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7/22/2023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4694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62603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749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2523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00440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4216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62835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3463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9791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65847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7/22/2023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14760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7/22/2023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372708939"/>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nSpc>
                <a:spcPct val="90000"/>
              </a:lnSpc>
            </a:pPr>
            <a:r>
              <a:rPr lang="en-GB" sz="6000" b="1">
                <a:ea typeface="+mj-lt"/>
                <a:cs typeface="+mj-lt"/>
              </a:rPr>
              <a:t>The role of eugenics in the treatment of individuals with mental ill-health</a:t>
            </a:r>
            <a:endParaRPr lang="en-US" sz="6000" b="1"/>
          </a:p>
        </p:txBody>
      </p:sp>
      <p:sp>
        <p:nvSpPr>
          <p:cNvPr id="3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AC280"/>
          </a:solidFill>
          <a:ln w="38100" cap="rnd">
            <a:solidFill>
              <a:srgbClr val="EAC28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book&#10;&#10;Description automatically generated">
            <a:extLst>
              <a:ext uri="{FF2B5EF4-FFF2-40B4-BE49-F238E27FC236}">
                <a16:creationId xmlns:a16="http://schemas.microsoft.com/office/drawing/2014/main" id="{ADD7BCD0-2B00-8A74-B46A-26ADE5CB703B}"/>
              </a:ext>
            </a:extLst>
          </p:cNvPr>
          <p:cNvPicPr>
            <a:picLocks noChangeAspect="1"/>
          </p:cNvPicPr>
          <p:nvPr/>
        </p:nvPicPr>
        <p:blipFill rotWithShape="1">
          <a:blip r:embed="rId2"/>
          <a:srcRect l="23140" r="2592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429F-4A21-7329-ACBC-36FEC221A351}"/>
              </a:ext>
            </a:extLst>
          </p:cNvPr>
          <p:cNvSpPr>
            <a:spLocks noGrp="1"/>
          </p:cNvSpPr>
          <p:nvPr>
            <p:ph type="title"/>
          </p:nvPr>
        </p:nvSpPr>
        <p:spPr/>
        <p:txBody>
          <a:bodyPr/>
          <a:lstStyle/>
          <a:p>
            <a:r>
              <a:rPr lang="en-GB" dirty="0"/>
              <a:t>What is Eugenics and how does it work?</a:t>
            </a:r>
          </a:p>
        </p:txBody>
      </p:sp>
      <p:sp>
        <p:nvSpPr>
          <p:cNvPr id="3" name="Content Placeholder 2">
            <a:extLst>
              <a:ext uri="{FF2B5EF4-FFF2-40B4-BE49-F238E27FC236}">
                <a16:creationId xmlns:a16="http://schemas.microsoft.com/office/drawing/2014/main" id="{6974CD33-497F-889A-328E-156CE7CBA10F}"/>
              </a:ext>
            </a:extLst>
          </p:cNvPr>
          <p:cNvSpPr>
            <a:spLocks noGrp="1"/>
          </p:cNvSpPr>
          <p:nvPr>
            <p:ph idx="1"/>
          </p:nvPr>
        </p:nvSpPr>
        <p:spPr/>
        <p:txBody>
          <a:bodyPr vert="horz" lIns="91440" tIns="45720" rIns="91440" bIns="45720" rtlCol="0" anchor="t">
            <a:normAutofit/>
          </a:bodyPr>
          <a:lstStyle/>
          <a:p>
            <a:r>
              <a:rPr lang="en-GB" dirty="0">
                <a:ea typeface="+mn-lt"/>
                <a:cs typeface="+mn-lt"/>
              </a:rPr>
              <a:t>Eugenics is the theory or practise of choosing mating persons who possess certain desirable hereditary qualities. </a:t>
            </a:r>
          </a:p>
          <a:p>
            <a:r>
              <a:rPr lang="en-GB" dirty="0">
                <a:ea typeface="+mn-lt"/>
                <a:cs typeface="+mn-lt"/>
              </a:rPr>
              <a:t>By "breeding out" illness, impairments, and other purportedly undesirable traits from the human population, it seeks to lessen human suffering. </a:t>
            </a:r>
          </a:p>
          <a:p>
            <a:r>
              <a:rPr lang="en-GB" dirty="0">
                <a:ea typeface="+mn-lt"/>
                <a:cs typeface="+mn-lt"/>
              </a:rPr>
              <a:t>Early proponents of eugenics claimed that mental disease, criminal propensities, and even poverty were inherited traits that could be eliminated from the gene pool.</a:t>
            </a:r>
            <a:endParaRPr lang="en-GB"/>
          </a:p>
        </p:txBody>
      </p:sp>
    </p:spTree>
    <p:extLst>
      <p:ext uri="{BB962C8B-B14F-4D97-AF65-F5344CB8AC3E}">
        <p14:creationId xmlns:p14="http://schemas.microsoft.com/office/powerpoint/2010/main" val="2345241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C5493-D377-35C3-5AC9-18A7794FA41F}"/>
              </a:ext>
            </a:extLst>
          </p:cNvPr>
          <p:cNvSpPr>
            <a:spLocks noGrp="1"/>
          </p:cNvSpPr>
          <p:nvPr>
            <p:ph type="title"/>
          </p:nvPr>
        </p:nvSpPr>
        <p:spPr/>
        <p:txBody>
          <a:bodyPr/>
          <a:lstStyle/>
          <a:p>
            <a:r>
              <a:rPr lang="en-GB" dirty="0"/>
              <a:t>History of eugenics</a:t>
            </a:r>
          </a:p>
        </p:txBody>
      </p:sp>
      <p:sp>
        <p:nvSpPr>
          <p:cNvPr id="3" name="Content Placeholder 2">
            <a:extLst>
              <a:ext uri="{FF2B5EF4-FFF2-40B4-BE49-F238E27FC236}">
                <a16:creationId xmlns:a16="http://schemas.microsoft.com/office/drawing/2014/main" id="{8B5C81DE-96AB-CD98-2E34-554F03692DF3}"/>
              </a:ext>
            </a:extLst>
          </p:cNvPr>
          <p:cNvSpPr>
            <a:spLocks noGrp="1"/>
          </p:cNvSpPr>
          <p:nvPr>
            <p:ph idx="1"/>
          </p:nvPr>
        </p:nvSpPr>
        <p:spPr/>
        <p:txBody>
          <a:bodyPr vert="horz" lIns="91440" tIns="45720" rIns="91440" bIns="45720" rtlCol="0" anchor="t">
            <a:normAutofit/>
          </a:bodyPr>
          <a:lstStyle/>
          <a:p>
            <a:r>
              <a:rPr lang="en-GB" dirty="0">
                <a:ea typeface="+mn-lt"/>
                <a:cs typeface="+mn-lt"/>
              </a:rPr>
              <a:t>It was once believed that eugenics encouraged reproduction among those whose stock was supposedly better and healthier, while discouraging it among those disabled or mentally challenged.</a:t>
            </a:r>
          </a:p>
          <a:p>
            <a:r>
              <a:rPr lang="en-GB" dirty="0">
                <a:ea typeface="+mn-lt"/>
                <a:cs typeface="+mn-lt"/>
              </a:rPr>
              <a:t>America was a major </a:t>
            </a:r>
            <a:r>
              <a:rPr lang="en-GB" err="1">
                <a:ea typeface="+mn-lt"/>
                <a:cs typeface="+mn-lt"/>
              </a:rPr>
              <a:t>center</a:t>
            </a:r>
            <a:r>
              <a:rPr lang="en-GB" dirty="0">
                <a:ea typeface="+mn-lt"/>
                <a:cs typeface="+mn-lt"/>
              </a:rPr>
              <a:t> of eugenics during large part of the first half of the 20th century.</a:t>
            </a:r>
          </a:p>
          <a:p>
            <a:r>
              <a:rPr lang="en-GB" dirty="0">
                <a:ea typeface="+mn-lt"/>
                <a:cs typeface="+mn-lt"/>
              </a:rPr>
              <a:t>Eugenics' bad reputation today is largely due to Adolf Hitler's obsession with creating an enhanced Aryan race.</a:t>
            </a:r>
            <a:endParaRPr lang="en-GB" dirty="0"/>
          </a:p>
        </p:txBody>
      </p:sp>
    </p:spTree>
    <p:extLst>
      <p:ext uri="{BB962C8B-B14F-4D97-AF65-F5344CB8AC3E}">
        <p14:creationId xmlns:p14="http://schemas.microsoft.com/office/powerpoint/2010/main" val="80950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12F9D-D97A-6207-489B-D4DD5DF8D3B8}"/>
              </a:ext>
            </a:extLst>
          </p:cNvPr>
          <p:cNvSpPr>
            <a:spLocks noGrp="1"/>
          </p:cNvSpPr>
          <p:nvPr>
            <p:ph type="title"/>
          </p:nvPr>
        </p:nvSpPr>
        <p:spPr/>
        <p:txBody>
          <a:bodyPr/>
          <a:lstStyle/>
          <a:p>
            <a:r>
              <a:rPr lang="en-GB" dirty="0"/>
              <a:t>Francis Galton</a:t>
            </a:r>
          </a:p>
        </p:txBody>
      </p:sp>
      <p:sp>
        <p:nvSpPr>
          <p:cNvPr id="3" name="Content Placeholder 2">
            <a:extLst>
              <a:ext uri="{FF2B5EF4-FFF2-40B4-BE49-F238E27FC236}">
                <a16:creationId xmlns:a16="http://schemas.microsoft.com/office/drawing/2014/main" id="{20FC3540-5583-EEAC-FA93-AB437783F1AC}"/>
              </a:ext>
            </a:extLst>
          </p:cNvPr>
          <p:cNvSpPr>
            <a:spLocks noGrp="1"/>
          </p:cNvSpPr>
          <p:nvPr>
            <p:ph idx="1"/>
          </p:nvPr>
        </p:nvSpPr>
        <p:spPr/>
        <p:txBody>
          <a:bodyPr vert="horz" lIns="91440" tIns="45720" rIns="91440" bIns="45720" rtlCol="0" anchor="t">
            <a:normAutofit/>
          </a:bodyPr>
          <a:lstStyle/>
          <a:p>
            <a:r>
              <a:rPr lang="en-GB" dirty="0">
                <a:ea typeface="+mn-lt"/>
                <a:cs typeface="+mn-lt"/>
              </a:rPr>
              <a:t>Though the theory of eugenics was not coined until Sir Francis Galton's 1883 book, Inquiries into Human Faculty and Its Development, it is possible that Plato promoted it earlier than that. The king was the only person who should interact with women, and he believed it was forbidden to have incessant relationships between parents and children.</a:t>
            </a:r>
          </a:p>
          <a:p>
            <a:r>
              <a:rPr lang="en-GB" dirty="0">
                <a:ea typeface="+mn-lt"/>
                <a:cs typeface="+mn-lt"/>
              </a:rPr>
              <a:t>Brother-sister relationships, however, were not subject to this regulation.</a:t>
            </a:r>
          </a:p>
          <a:p>
            <a:r>
              <a:rPr lang="en-GB" dirty="0">
                <a:ea typeface="+mn-lt"/>
                <a:cs typeface="+mn-lt"/>
              </a:rPr>
              <a:t>In spite of the fact that Plato's theories could be seen as early forms of eugenics, Galton gave little credit to him.</a:t>
            </a:r>
            <a:endParaRPr lang="en-GB" dirty="0"/>
          </a:p>
        </p:txBody>
      </p:sp>
    </p:spTree>
    <p:extLst>
      <p:ext uri="{BB962C8B-B14F-4D97-AF65-F5344CB8AC3E}">
        <p14:creationId xmlns:p14="http://schemas.microsoft.com/office/powerpoint/2010/main" val="2868682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61B76-22C7-F8BD-E00B-731A919443ED}"/>
              </a:ext>
            </a:extLst>
          </p:cNvPr>
          <p:cNvSpPr>
            <a:spLocks noGrp="1"/>
          </p:cNvSpPr>
          <p:nvPr>
            <p:ph type="title"/>
          </p:nvPr>
        </p:nvSpPr>
        <p:spPr/>
        <p:txBody>
          <a:bodyPr/>
          <a:lstStyle/>
          <a:p>
            <a:r>
              <a:rPr lang="en-GB" dirty="0"/>
              <a:t>Eugenics in America</a:t>
            </a:r>
          </a:p>
        </p:txBody>
      </p:sp>
      <p:sp>
        <p:nvSpPr>
          <p:cNvPr id="3" name="Content Placeholder 2">
            <a:extLst>
              <a:ext uri="{FF2B5EF4-FFF2-40B4-BE49-F238E27FC236}">
                <a16:creationId xmlns:a16="http://schemas.microsoft.com/office/drawing/2014/main" id="{55A81C6C-DDF4-2C27-AB3F-B5B9059721C5}"/>
              </a:ext>
            </a:extLst>
          </p:cNvPr>
          <p:cNvSpPr>
            <a:spLocks noGrp="1"/>
          </p:cNvSpPr>
          <p:nvPr>
            <p:ph idx="1"/>
          </p:nvPr>
        </p:nvSpPr>
        <p:spPr/>
        <p:txBody>
          <a:bodyPr vert="horz" lIns="91440" tIns="45720" rIns="91440" bIns="45720" rtlCol="0" anchor="t">
            <a:normAutofit/>
          </a:bodyPr>
          <a:lstStyle/>
          <a:p>
            <a:r>
              <a:rPr lang="en-GB" dirty="0">
                <a:ea typeface="+mn-lt"/>
                <a:cs typeface="+mn-lt"/>
              </a:rPr>
              <a:t>As eugenics gained popularity, ordinary folks, scientists, and Marxists rallied behind it, establishing the Eugenics Record Office. </a:t>
            </a:r>
          </a:p>
          <a:p>
            <a:r>
              <a:rPr lang="en-GB" dirty="0">
                <a:ea typeface="+mn-lt"/>
                <a:cs typeface="+mn-lt"/>
              </a:rPr>
              <a:t>The office analysed families and their genetic makeup, concluding that the majority of those considered unfit were immigrants, minorities, and the poor. </a:t>
            </a:r>
            <a:endParaRPr lang="en-GB">
              <a:ea typeface="+mn-lt"/>
              <a:cs typeface="+mn-lt"/>
            </a:endParaRPr>
          </a:p>
          <a:p>
            <a:r>
              <a:rPr lang="en-GB" dirty="0">
                <a:ea typeface="+mn-lt"/>
                <a:cs typeface="+mn-lt"/>
              </a:rPr>
              <a:t>The Eugenics Record Office also claimed that there was convincing evidence that defective genes, rather than racism, economy, or societal mores of the time, were to blame for alleged undesirable family characteristics. </a:t>
            </a:r>
            <a:endParaRPr lang="en-GB"/>
          </a:p>
        </p:txBody>
      </p:sp>
    </p:spTree>
    <p:extLst>
      <p:ext uri="{BB962C8B-B14F-4D97-AF65-F5344CB8AC3E}">
        <p14:creationId xmlns:p14="http://schemas.microsoft.com/office/powerpoint/2010/main" val="3057673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2AE1-F975-CBAA-044E-F889FB68033F}"/>
              </a:ext>
            </a:extLst>
          </p:cNvPr>
          <p:cNvSpPr>
            <a:spLocks noGrp="1"/>
          </p:cNvSpPr>
          <p:nvPr>
            <p:ph type="title"/>
          </p:nvPr>
        </p:nvSpPr>
        <p:spPr/>
        <p:txBody>
          <a:bodyPr/>
          <a:lstStyle/>
          <a:p>
            <a:r>
              <a:rPr lang="en-GB" dirty="0"/>
              <a:t>Forced sterilization</a:t>
            </a:r>
          </a:p>
        </p:txBody>
      </p:sp>
      <p:sp>
        <p:nvSpPr>
          <p:cNvPr id="3" name="Content Placeholder 2">
            <a:extLst>
              <a:ext uri="{FF2B5EF4-FFF2-40B4-BE49-F238E27FC236}">
                <a16:creationId xmlns:a16="http://schemas.microsoft.com/office/drawing/2014/main" id="{8431010D-89F0-B4A8-2C77-792D10288CFC}"/>
              </a:ext>
            </a:extLst>
          </p:cNvPr>
          <p:cNvSpPr>
            <a:spLocks noGrp="1"/>
          </p:cNvSpPr>
          <p:nvPr>
            <p:ph idx="1"/>
          </p:nvPr>
        </p:nvSpPr>
        <p:spPr/>
        <p:txBody>
          <a:bodyPr vert="horz" lIns="91440" tIns="45720" rIns="91440" bIns="45720" rtlCol="0" anchor="t">
            <a:normAutofit/>
          </a:bodyPr>
          <a:lstStyle/>
          <a:p>
            <a:r>
              <a:rPr lang="en-GB" dirty="0">
                <a:ea typeface="+mn-lt"/>
                <a:cs typeface="+mn-lt"/>
              </a:rPr>
              <a:t>Early in the twentieth century, eugenics took a dangerous turn in America, with California at the vanguard. </a:t>
            </a:r>
          </a:p>
          <a:p>
            <a:r>
              <a:rPr lang="en-GB" dirty="0">
                <a:ea typeface="+mn-lt"/>
                <a:cs typeface="+mn-lt"/>
              </a:rPr>
              <a:t>Between 1909 and 1979, about 20,000 sterilisations were performed in California's state mental hospitals under the guise of protecting society from the progeny of mentally ill people. </a:t>
            </a:r>
            <a:endParaRPr lang="en-GB">
              <a:ea typeface="+mn-lt"/>
              <a:cs typeface="+mn-lt"/>
            </a:endParaRPr>
          </a:p>
          <a:p>
            <a:r>
              <a:rPr lang="en-GB" dirty="0">
                <a:ea typeface="+mn-lt"/>
                <a:cs typeface="+mn-lt"/>
              </a:rPr>
              <a:t>A substantial number of forced sterilisations were carried out on minorities. Finally, lawmakers would allow involuntary sterilisation in 33 states for anyone considered unfit to bear children. In certain situations, children were denied health care unless their mothers agreed to sterilisation. </a:t>
            </a:r>
            <a:endParaRPr lang="en-GB"/>
          </a:p>
        </p:txBody>
      </p:sp>
    </p:spTree>
    <p:extLst>
      <p:ext uri="{BB962C8B-B14F-4D97-AF65-F5344CB8AC3E}">
        <p14:creationId xmlns:p14="http://schemas.microsoft.com/office/powerpoint/2010/main" val="658813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49AF3-3C6F-55E3-0438-AE9D9A0D2E3A}"/>
              </a:ext>
            </a:extLst>
          </p:cNvPr>
          <p:cNvSpPr>
            <a:spLocks noGrp="1"/>
          </p:cNvSpPr>
          <p:nvPr>
            <p:ph type="title"/>
          </p:nvPr>
        </p:nvSpPr>
        <p:spPr/>
        <p:txBody>
          <a:bodyPr/>
          <a:lstStyle/>
          <a:p>
            <a:r>
              <a:rPr lang="en-GB" dirty="0"/>
              <a:t>Adolf Hitler and eugenics</a:t>
            </a:r>
          </a:p>
        </p:txBody>
      </p:sp>
      <p:sp>
        <p:nvSpPr>
          <p:cNvPr id="3" name="Content Placeholder 2">
            <a:extLst>
              <a:ext uri="{FF2B5EF4-FFF2-40B4-BE49-F238E27FC236}">
                <a16:creationId xmlns:a16="http://schemas.microsoft.com/office/drawing/2014/main" id="{CE641F2E-CECF-5064-D87D-BE89C1894BB7}"/>
              </a:ext>
            </a:extLst>
          </p:cNvPr>
          <p:cNvSpPr>
            <a:spLocks noGrp="1"/>
          </p:cNvSpPr>
          <p:nvPr>
            <p:ph idx="1"/>
          </p:nvPr>
        </p:nvSpPr>
        <p:spPr/>
        <p:txBody>
          <a:bodyPr vert="horz" lIns="91440" tIns="45720" rIns="91440" bIns="45720" rtlCol="0" anchor="t">
            <a:normAutofit/>
          </a:bodyPr>
          <a:lstStyle/>
          <a:p>
            <a:r>
              <a:rPr lang="en-GB" dirty="0">
                <a:ea typeface="+mn-lt"/>
                <a:cs typeface="+mn-lt"/>
              </a:rPr>
              <a:t>Nothing could compare to the horrible eugenic trials undertaken by Adolf Hitler prior to and during World War II. </a:t>
            </a:r>
          </a:p>
          <a:p>
            <a:r>
              <a:rPr lang="en-GB" dirty="0">
                <a:ea typeface="+mn-lt"/>
                <a:cs typeface="+mn-lt"/>
              </a:rPr>
              <a:t>Furthermore, Hitler did not invent the concept of an Aryan race as a superior race. In fact, Hitler included American eugenics in his 1934 book Mein Kampf. </a:t>
            </a:r>
            <a:endParaRPr lang="en-GB">
              <a:ea typeface="+mn-lt"/>
              <a:cs typeface="+mn-lt"/>
            </a:endParaRPr>
          </a:p>
          <a:p>
            <a:r>
              <a:rPr lang="en-GB" dirty="0">
                <a:ea typeface="+mn-lt"/>
                <a:cs typeface="+mn-lt"/>
              </a:rPr>
              <a:t>Hitler's preoccupation with the master race had taken a horrifying turn by 1940, when he gassed or killed hundreds of thousands of Germans with mental or physical disabilities. </a:t>
            </a:r>
            <a:endParaRPr lang="en-GB"/>
          </a:p>
        </p:txBody>
      </p:sp>
    </p:spTree>
    <p:extLst>
      <p:ext uri="{BB962C8B-B14F-4D97-AF65-F5344CB8AC3E}">
        <p14:creationId xmlns:p14="http://schemas.microsoft.com/office/powerpoint/2010/main" val="3466506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4D331-13EF-EA41-B064-B7C56C3F9FF0}"/>
              </a:ext>
            </a:extLst>
          </p:cNvPr>
          <p:cNvSpPr>
            <a:spLocks noGrp="1"/>
          </p:cNvSpPr>
          <p:nvPr>
            <p:ph type="title"/>
          </p:nvPr>
        </p:nvSpPr>
        <p:spPr/>
        <p:txBody>
          <a:bodyPr/>
          <a:lstStyle/>
          <a:p>
            <a:r>
              <a:rPr lang="en-GB" dirty="0"/>
              <a:t>Joeseph </a:t>
            </a:r>
            <a:r>
              <a:rPr lang="en-GB" dirty="0" err="1"/>
              <a:t>mengele</a:t>
            </a:r>
          </a:p>
        </p:txBody>
      </p:sp>
      <p:sp>
        <p:nvSpPr>
          <p:cNvPr id="3" name="Content Placeholder 2">
            <a:extLst>
              <a:ext uri="{FF2B5EF4-FFF2-40B4-BE49-F238E27FC236}">
                <a16:creationId xmlns:a16="http://schemas.microsoft.com/office/drawing/2014/main" id="{95C22081-0ED9-4CF0-CBFD-684792D2BF9F}"/>
              </a:ext>
            </a:extLst>
          </p:cNvPr>
          <p:cNvSpPr>
            <a:spLocks noGrp="1"/>
          </p:cNvSpPr>
          <p:nvPr>
            <p:ph idx="1"/>
          </p:nvPr>
        </p:nvSpPr>
        <p:spPr/>
        <p:txBody>
          <a:bodyPr vert="horz" lIns="91440" tIns="45720" rIns="91440" bIns="45720" rtlCol="0" anchor="t">
            <a:normAutofit/>
          </a:bodyPr>
          <a:lstStyle/>
          <a:p>
            <a:r>
              <a:rPr lang="en-GB" dirty="0">
                <a:ea typeface="+mn-lt"/>
                <a:cs typeface="+mn-lt"/>
              </a:rPr>
              <a:t>During World War II, prisoners in concentration camps were subjected to gruesome medical examinations under the guise of assisting Hitler in developing the ideal race. </a:t>
            </a:r>
          </a:p>
          <a:p>
            <a:r>
              <a:rPr lang="en-GB" dirty="0">
                <a:ea typeface="+mn-lt"/>
                <a:cs typeface="+mn-lt"/>
              </a:rPr>
              <a:t>Josef Mengele, an SS physician at Auschwitz, oversaw multiple twin experiments involving both adults and children. He used chemical eyedrops to create blue eyes, infected captives with lethal illnesses, and performed surgery without anaesthesia.</a:t>
            </a:r>
          </a:p>
          <a:p>
            <a:r>
              <a:rPr lang="en-GB" dirty="0">
                <a:ea typeface="+mn-lt"/>
                <a:cs typeface="+mn-lt"/>
              </a:rPr>
              <a:t> His heinous experiments earned him the moniker "Angel of Death," as many of his "patients" died or were severely crippled as a result of them. </a:t>
            </a:r>
            <a:endParaRPr lang="en-GB" dirty="0"/>
          </a:p>
        </p:txBody>
      </p:sp>
    </p:spTree>
    <p:extLst>
      <p:ext uri="{BB962C8B-B14F-4D97-AF65-F5344CB8AC3E}">
        <p14:creationId xmlns:p14="http://schemas.microsoft.com/office/powerpoint/2010/main" val="371189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FFFA2-4037-0044-19F9-54EE64894CD2}"/>
              </a:ext>
            </a:extLst>
          </p:cNvPr>
          <p:cNvSpPr>
            <a:spLocks noGrp="1"/>
          </p:cNvSpPr>
          <p:nvPr>
            <p:ph type="title"/>
          </p:nvPr>
        </p:nvSpPr>
        <p:spPr/>
        <p:txBody>
          <a:bodyPr/>
          <a:lstStyle/>
          <a:p>
            <a:r>
              <a:rPr lang="en-GB" dirty="0"/>
              <a:t>Genetic engineering</a:t>
            </a:r>
          </a:p>
        </p:txBody>
      </p:sp>
      <p:sp>
        <p:nvSpPr>
          <p:cNvPr id="3" name="Content Placeholder 2">
            <a:extLst>
              <a:ext uri="{FF2B5EF4-FFF2-40B4-BE49-F238E27FC236}">
                <a16:creationId xmlns:a16="http://schemas.microsoft.com/office/drawing/2014/main" id="{6A3365DB-C377-EBB5-B52A-6CF18972B2F4}"/>
              </a:ext>
            </a:extLst>
          </p:cNvPr>
          <p:cNvSpPr>
            <a:spLocks noGrp="1"/>
          </p:cNvSpPr>
          <p:nvPr>
            <p:ph idx="1"/>
          </p:nvPr>
        </p:nvSpPr>
        <p:spPr/>
        <p:txBody>
          <a:bodyPr vert="horz" lIns="91440" tIns="45720" rIns="91440" bIns="45720" rtlCol="0" anchor="t">
            <a:normAutofit/>
          </a:bodyPr>
          <a:lstStyle/>
          <a:p>
            <a:r>
              <a:rPr lang="en-GB" dirty="0">
                <a:ea typeface="+mn-lt"/>
                <a:cs typeface="+mn-lt"/>
              </a:rPr>
              <a:t>Modern eugenics, also known as human genetic engineering, entails modifying or eliminating genes in order to treat or prevent disease or drastically improve your body. </a:t>
            </a:r>
          </a:p>
          <a:p>
            <a:r>
              <a:rPr lang="en-GB" dirty="0">
                <a:ea typeface="+mn-lt"/>
                <a:cs typeface="+mn-lt"/>
              </a:rPr>
              <a:t>Human gene therapy holds the promise of curing many catastrophic or life-threatening conditions, which is promising in terms of future health benefits. </a:t>
            </a:r>
            <a:endParaRPr lang="en-GB">
              <a:ea typeface="+mn-lt"/>
              <a:cs typeface="+mn-lt"/>
            </a:endParaRPr>
          </a:p>
          <a:p>
            <a:r>
              <a:rPr lang="en-GB">
                <a:ea typeface="+mn-lt"/>
                <a:cs typeface="+mn-lt"/>
              </a:rPr>
              <a:t>Current genetic engineering, on the other hand, may come at a cost. As technology </a:t>
            </a:r>
            <a:r>
              <a:rPr lang="en-GB" dirty="0">
                <a:ea typeface="+mn-lt"/>
                <a:cs typeface="+mn-lt"/>
              </a:rPr>
              <a:t>advances, humans may be able to systematically erase undesired characteristics from their progeny. Parents can already discover various illnesses in utero through genetic testing, which may require them to terminate the pregnancy. </a:t>
            </a:r>
            <a:endParaRPr lang="en-GB"/>
          </a:p>
        </p:txBody>
      </p:sp>
    </p:spTree>
    <p:extLst>
      <p:ext uri="{BB962C8B-B14F-4D97-AF65-F5344CB8AC3E}">
        <p14:creationId xmlns:p14="http://schemas.microsoft.com/office/powerpoint/2010/main" val="1374973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763A-A968-68DF-8B84-DAA37E868D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51AAB-0CC0-01E1-C3B5-23E9EE43C8D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0485318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SketchyVTI</vt:lpstr>
      <vt:lpstr>The role of eugenics in the treatment of individuals with mental ill-health</vt:lpstr>
      <vt:lpstr>What is Eugenics and how does it work?</vt:lpstr>
      <vt:lpstr>History of eugenics</vt:lpstr>
      <vt:lpstr>Francis Galton</vt:lpstr>
      <vt:lpstr>Eugenics in America</vt:lpstr>
      <vt:lpstr>Forced sterilization</vt:lpstr>
      <vt:lpstr>Adolf Hitler and eugenics</vt:lpstr>
      <vt:lpstr>Joeseph mengele</vt:lpstr>
      <vt:lpstr>Genetic engineering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117</cp:revision>
  <dcterms:created xsi:type="dcterms:W3CDTF">2023-01-15T23:26:25Z</dcterms:created>
  <dcterms:modified xsi:type="dcterms:W3CDTF">2023-07-22T19:40:14Z</dcterms:modified>
</cp:coreProperties>
</file>