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7" r:id="rId10"/>
    <p:sldId id="265" r:id="rId11"/>
    <p:sldId id="269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B764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48"/>
    <p:restoredTop sz="94669"/>
  </p:normalViewPr>
  <p:slideViewPr>
    <p:cSldViewPr snapToGrid="0">
      <p:cViewPr varScale="1">
        <p:scale>
          <a:sx n="76" d="100"/>
          <a:sy n="76" d="100"/>
        </p:scale>
        <p:origin x="216" y="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image" Target="../media/image5.jp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image" Target="../media/image5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6EBBDC-380D-AF4B-818E-E3F72CF82850}" type="doc">
      <dgm:prSet loTypeId="urn:microsoft.com/office/officeart/2005/8/layout/radial4" loCatId="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F3BC0815-1B20-6243-AFE8-6C28312D485C}">
      <dgm:prSet phldrT="[Text]"/>
      <dgm:spPr/>
      <dgm:t>
        <a:bodyPr/>
        <a:lstStyle/>
        <a:p>
          <a:r>
            <a:rPr lang="en-US" b="1" u="sng" dirty="0"/>
            <a:t>EASY HOTEL</a:t>
          </a:r>
        </a:p>
      </dgm:t>
    </dgm:pt>
    <dgm:pt modelId="{4E9B1C61-6E63-3F4D-A847-C56A0F51C0DB}" type="parTrans" cxnId="{3055B14B-03FE-C94F-96E4-7E9E5DE35F66}">
      <dgm:prSet/>
      <dgm:spPr/>
      <dgm:t>
        <a:bodyPr/>
        <a:lstStyle/>
        <a:p>
          <a:endParaRPr lang="en-US"/>
        </a:p>
      </dgm:t>
    </dgm:pt>
    <dgm:pt modelId="{A4AC002B-AD98-514C-8CCD-0F5CD1C708BD}" type="sibTrans" cxnId="{3055B14B-03FE-C94F-96E4-7E9E5DE35F66}">
      <dgm:prSet/>
      <dgm:spPr/>
      <dgm:t>
        <a:bodyPr/>
        <a:lstStyle/>
        <a:p>
          <a:endParaRPr lang="en-US"/>
        </a:p>
      </dgm:t>
    </dgm:pt>
    <dgm:pt modelId="{FF5615E3-EDEF-B44E-81F1-588A9673278B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50 outlets across the UK</a:t>
          </a:r>
        </a:p>
      </dgm:t>
    </dgm:pt>
    <dgm:pt modelId="{6C091157-CE9A-C741-AB9B-B795299A9E42}" type="parTrans" cxnId="{16AEF080-8100-1F48-976A-DE5C645BC04F}">
      <dgm:prSet/>
      <dgm:spPr/>
      <dgm:t>
        <a:bodyPr/>
        <a:lstStyle/>
        <a:p>
          <a:endParaRPr lang="en-US"/>
        </a:p>
      </dgm:t>
    </dgm:pt>
    <dgm:pt modelId="{1862BE6E-7126-5E4B-B757-A336FE088263}" type="sibTrans" cxnId="{16AEF080-8100-1F48-976A-DE5C645BC04F}">
      <dgm:prSet/>
      <dgm:spPr/>
      <dgm:t>
        <a:bodyPr/>
        <a:lstStyle/>
        <a:p>
          <a:endParaRPr lang="en-US"/>
        </a:p>
      </dgm:t>
    </dgm:pt>
    <dgm:pt modelId="{4E9478E9-E66D-F242-AFFD-9535482A4233}">
      <dgm:prSet phldrT="[Text]"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Cardiff</a:t>
          </a:r>
        </a:p>
      </dgm:t>
    </dgm:pt>
    <dgm:pt modelId="{1043088A-9C80-894C-87E5-2974B9C0C28F}" type="parTrans" cxnId="{316DBFFC-82EB-8F49-B11F-2AF057DF6043}">
      <dgm:prSet/>
      <dgm:spPr/>
      <dgm:t>
        <a:bodyPr/>
        <a:lstStyle/>
        <a:p>
          <a:endParaRPr lang="en-US"/>
        </a:p>
      </dgm:t>
    </dgm:pt>
    <dgm:pt modelId="{5062591E-EDE4-6242-A3C8-B9EBCA729E16}" type="sibTrans" cxnId="{316DBFFC-82EB-8F49-B11F-2AF057DF6043}">
      <dgm:prSet/>
      <dgm:spPr/>
      <dgm:t>
        <a:bodyPr/>
        <a:lstStyle/>
        <a:p>
          <a:endParaRPr lang="en-US"/>
        </a:p>
      </dgm:t>
    </dgm:pt>
    <dgm:pt modelId="{A369EF77-440F-AB4D-9903-557EB8EF2153}">
      <dgm:prSet phldrT="[Text]" custT="1"/>
      <dgm:spPr/>
      <dgm:t>
        <a:bodyPr/>
        <a:lstStyle/>
        <a:p>
          <a:pPr algn="l"/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Efficient and prompt service </a:t>
          </a:r>
        </a:p>
        <a:p>
          <a:pPr algn="l"/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Great value for money </a:t>
          </a:r>
        </a:p>
        <a:p>
          <a:pPr algn="l"/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Comfort</a:t>
          </a:r>
        </a:p>
      </dgm:t>
    </dgm:pt>
    <dgm:pt modelId="{D7863C9A-2CE3-1549-B8E2-E3FE24F97782}" type="parTrans" cxnId="{2A0E96DB-2DE4-124C-9CCB-AE4199627122}">
      <dgm:prSet/>
      <dgm:spPr/>
      <dgm:t>
        <a:bodyPr/>
        <a:lstStyle/>
        <a:p>
          <a:endParaRPr lang="en-US"/>
        </a:p>
      </dgm:t>
    </dgm:pt>
    <dgm:pt modelId="{BDEC8573-F5B6-8441-87A3-73DAA7BB1BCE}" type="sibTrans" cxnId="{2A0E96DB-2DE4-124C-9CCB-AE4199627122}">
      <dgm:prSet/>
      <dgm:spPr/>
      <dgm:t>
        <a:bodyPr/>
        <a:lstStyle/>
        <a:p>
          <a:endParaRPr lang="en-US"/>
        </a:p>
      </dgm:t>
    </dgm:pt>
    <dgm:pt modelId="{79EC98CB-A466-CB4B-9547-C00FDFD942E0}" type="pres">
      <dgm:prSet presAssocID="{946EBBDC-380D-AF4B-818E-E3F72CF82850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3437168-9824-6240-8D31-817B159296E7}" type="pres">
      <dgm:prSet presAssocID="{F3BC0815-1B20-6243-AFE8-6C28312D485C}" presName="centerShape" presStyleLbl="node0" presStyleIdx="0" presStyleCnt="1"/>
      <dgm:spPr/>
    </dgm:pt>
    <dgm:pt modelId="{540E948E-8F25-FC47-AFAF-8AB31E0A27AF}" type="pres">
      <dgm:prSet presAssocID="{6C091157-CE9A-C741-AB9B-B795299A9E42}" presName="parTrans" presStyleLbl="bgSibTrans2D1" presStyleIdx="0" presStyleCnt="3"/>
      <dgm:spPr/>
    </dgm:pt>
    <dgm:pt modelId="{7BB3EA96-4913-DA4B-899A-C75EA91B673E}" type="pres">
      <dgm:prSet presAssocID="{FF5615E3-EDEF-B44E-81F1-588A9673278B}" presName="node" presStyleLbl="node1" presStyleIdx="0" presStyleCnt="3">
        <dgm:presLayoutVars>
          <dgm:bulletEnabled val="1"/>
        </dgm:presLayoutVars>
      </dgm:prSet>
      <dgm:spPr/>
    </dgm:pt>
    <dgm:pt modelId="{DBA7A6B7-A146-5341-9217-4E7C71A8611C}" type="pres">
      <dgm:prSet presAssocID="{1043088A-9C80-894C-87E5-2974B9C0C28F}" presName="parTrans" presStyleLbl="bgSibTrans2D1" presStyleIdx="1" presStyleCnt="3"/>
      <dgm:spPr/>
    </dgm:pt>
    <dgm:pt modelId="{148B752E-BDD6-7346-8713-7C94277D8B3A}" type="pres">
      <dgm:prSet presAssocID="{4E9478E9-E66D-F242-AFFD-9535482A4233}" presName="node" presStyleLbl="node1" presStyleIdx="1" presStyleCnt="3">
        <dgm:presLayoutVars>
          <dgm:bulletEnabled val="1"/>
        </dgm:presLayoutVars>
      </dgm:prSet>
      <dgm:spPr/>
    </dgm:pt>
    <dgm:pt modelId="{5FBD49FF-2A86-C54F-A3BD-8DD5E045406E}" type="pres">
      <dgm:prSet presAssocID="{D7863C9A-2CE3-1549-B8E2-E3FE24F97782}" presName="parTrans" presStyleLbl="bgSibTrans2D1" presStyleIdx="2" presStyleCnt="3"/>
      <dgm:spPr/>
    </dgm:pt>
    <dgm:pt modelId="{06AABCE2-ABCA-5B4A-9BCD-E1C3FEF1E3DC}" type="pres">
      <dgm:prSet presAssocID="{A369EF77-440F-AB4D-9903-557EB8EF2153}" presName="node" presStyleLbl="node1" presStyleIdx="2" presStyleCnt="3" custScaleX="103931" custScaleY="121578" custRadScaleRad="108359" custRadScaleInc="5066">
        <dgm:presLayoutVars>
          <dgm:bulletEnabled val="1"/>
        </dgm:presLayoutVars>
      </dgm:prSet>
      <dgm:spPr/>
    </dgm:pt>
  </dgm:ptLst>
  <dgm:cxnLst>
    <dgm:cxn modelId="{51AB4612-BC15-7042-97E5-991B1494227C}" type="presOf" srcId="{F3BC0815-1B20-6243-AFE8-6C28312D485C}" destId="{93437168-9824-6240-8D31-817B159296E7}" srcOrd="0" destOrd="0" presId="urn:microsoft.com/office/officeart/2005/8/layout/radial4"/>
    <dgm:cxn modelId="{14D97A18-9318-DA47-8851-4A06C2704009}" type="presOf" srcId="{1043088A-9C80-894C-87E5-2974B9C0C28F}" destId="{DBA7A6B7-A146-5341-9217-4E7C71A8611C}" srcOrd="0" destOrd="0" presId="urn:microsoft.com/office/officeart/2005/8/layout/radial4"/>
    <dgm:cxn modelId="{3055B14B-03FE-C94F-96E4-7E9E5DE35F66}" srcId="{946EBBDC-380D-AF4B-818E-E3F72CF82850}" destId="{F3BC0815-1B20-6243-AFE8-6C28312D485C}" srcOrd="0" destOrd="0" parTransId="{4E9B1C61-6E63-3F4D-A847-C56A0F51C0DB}" sibTransId="{A4AC002B-AD98-514C-8CCD-0F5CD1C708BD}"/>
    <dgm:cxn modelId="{75B1AA4E-F6CA-D64D-A0A7-2E95197BD379}" type="presOf" srcId="{D7863C9A-2CE3-1549-B8E2-E3FE24F97782}" destId="{5FBD49FF-2A86-C54F-A3BD-8DD5E045406E}" srcOrd="0" destOrd="0" presId="urn:microsoft.com/office/officeart/2005/8/layout/radial4"/>
    <dgm:cxn modelId="{E4D74756-D45F-374E-A3CB-981BC56F164B}" type="presOf" srcId="{FF5615E3-EDEF-B44E-81F1-588A9673278B}" destId="{7BB3EA96-4913-DA4B-899A-C75EA91B673E}" srcOrd="0" destOrd="0" presId="urn:microsoft.com/office/officeart/2005/8/layout/radial4"/>
    <dgm:cxn modelId="{5593DB67-49FA-9B4C-9A13-4485D7386BE2}" type="presOf" srcId="{A369EF77-440F-AB4D-9903-557EB8EF2153}" destId="{06AABCE2-ABCA-5B4A-9BCD-E1C3FEF1E3DC}" srcOrd="0" destOrd="0" presId="urn:microsoft.com/office/officeart/2005/8/layout/radial4"/>
    <dgm:cxn modelId="{16AEF080-8100-1F48-976A-DE5C645BC04F}" srcId="{F3BC0815-1B20-6243-AFE8-6C28312D485C}" destId="{FF5615E3-EDEF-B44E-81F1-588A9673278B}" srcOrd="0" destOrd="0" parTransId="{6C091157-CE9A-C741-AB9B-B795299A9E42}" sibTransId="{1862BE6E-7126-5E4B-B757-A336FE088263}"/>
    <dgm:cxn modelId="{27562196-A6CD-8746-874F-A9FC5BD3549A}" type="presOf" srcId="{4E9478E9-E66D-F242-AFFD-9535482A4233}" destId="{148B752E-BDD6-7346-8713-7C94277D8B3A}" srcOrd="0" destOrd="0" presId="urn:microsoft.com/office/officeart/2005/8/layout/radial4"/>
    <dgm:cxn modelId="{2A0E96DB-2DE4-124C-9CCB-AE4199627122}" srcId="{F3BC0815-1B20-6243-AFE8-6C28312D485C}" destId="{A369EF77-440F-AB4D-9903-557EB8EF2153}" srcOrd="2" destOrd="0" parTransId="{D7863C9A-2CE3-1549-B8E2-E3FE24F97782}" sibTransId="{BDEC8573-F5B6-8441-87A3-73DAA7BB1BCE}"/>
    <dgm:cxn modelId="{4E95C5E0-B57E-1646-ABF7-549104C7E7BB}" type="presOf" srcId="{946EBBDC-380D-AF4B-818E-E3F72CF82850}" destId="{79EC98CB-A466-CB4B-9547-C00FDFD942E0}" srcOrd="0" destOrd="0" presId="urn:microsoft.com/office/officeart/2005/8/layout/radial4"/>
    <dgm:cxn modelId="{8680F1EB-E918-7F46-8343-BA964323BEB9}" type="presOf" srcId="{6C091157-CE9A-C741-AB9B-B795299A9E42}" destId="{540E948E-8F25-FC47-AFAF-8AB31E0A27AF}" srcOrd="0" destOrd="0" presId="urn:microsoft.com/office/officeart/2005/8/layout/radial4"/>
    <dgm:cxn modelId="{316DBFFC-82EB-8F49-B11F-2AF057DF6043}" srcId="{F3BC0815-1B20-6243-AFE8-6C28312D485C}" destId="{4E9478E9-E66D-F242-AFFD-9535482A4233}" srcOrd="1" destOrd="0" parTransId="{1043088A-9C80-894C-87E5-2974B9C0C28F}" sibTransId="{5062591E-EDE4-6242-A3C8-B9EBCA729E16}"/>
    <dgm:cxn modelId="{59880A86-0F7C-9944-96E8-6D7CC94138FD}" type="presParOf" srcId="{79EC98CB-A466-CB4B-9547-C00FDFD942E0}" destId="{93437168-9824-6240-8D31-817B159296E7}" srcOrd="0" destOrd="0" presId="urn:microsoft.com/office/officeart/2005/8/layout/radial4"/>
    <dgm:cxn modelId="{331D4033-7EDB-1B48-B4E0-E39E8B232E04}" type="presParOf" srcId="{79EC98CB-A466-CB4B-9547-C00FDFD942E0}" destId="{540E948E-8F25-FC47-AFAF-8AB31E0A27AF}" srcOrd="1" destOrd="0" presId="urn:microsoft.com/office/officeart/2005/8/layout/radial4"/>
    <dgm:cxn modelId="{A1DF9CB8-5A7A-064D-B312-80FFCE4F6485}" type="presParOf" srcId="{79EC98CB-A466-CB4B-9547-C00FDFD942E0}" destId="{7BB3EA96-4913-DA4B-899A-C75EA91B673E}" srcOrd="2" destOrd="0" presId="urn:microsoft.com/office/officeart/2005/8/layout/radial4"/>
    <dgm:cxn modelId="{B12A3B0E-47D5-F54A-9B50-C0AB4590D32D}" type="presParOf" srcId="{79EC98CB-A466-CB4B-9547-C00FDFD942E0}" destId="{DBA7A6B7-A146-5341-9217-4E7C71A8611C}" srcOrd="3" destOrd="0" presId="urn:microsoft.com/office/officeart/2005/8/layout/radial4"/>
    <dgm:cxn modelId="{1EF8FC2C-167D-084F-BFA9-D957708186AC}" type="presParOf" srcId="{79EC98CB-A466-CB4B-9547-C00FDFD942E0}" destId="{148B752E-BDD6-7346-8713-7C94277D8B3A}" srcOrd="4" destOrd="0" presId="urn:microsoft.com/office/officeart/2005/8/layout/radial4"/>
    <dgm:cxn modelId="{A34B6345-B5B9-D741-BD0F-FBF554332B7A}" type="presParOf" srcId="{79EC98CB-A466-CB4B-9547-C00FDFD942E0}" destId="{5FBD49FF-2A86-C54F-A3BD-8DD5E045406E}" srcOrd="5" destOrd="0" presId="urn:microsoft.com/office/officeart/2005/8/layout/radial4"/>
    <dgm:cxn modelId="{F991CF85-FA7B-4E42-9B1F-A020B96FC818}" type="presParOf" srcId="{79EC98CB-A466-CB4B-9547-C00FDFD942E0}" destId="{06AABCE2-ABCA-5B4A-9BCD-E1C3FEF1E3DC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3C7FCE-FC69-DD4F-876E-8DF366B5FC65}" type="doc">
      <dgm:prSet loTypeId="urn:microsoft.com/office/officeart/2005/8/layout/hProcess10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50458D5-8560-5649-8BEC-39D0E094D82C}">
      <dgm:prSet phldrT="[Text]" custT="1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sz="2400" b="1" u="sng" dirty="0">
              <a:latin typeface="Arial" panose="020B0604020202020204" pitchFamily="34" charset="0"/>
              <a:cs typeface="Arial" panose="020B0604020202020204" pitchFamily="34" charset="0"/>
            </a:rPr>
            <a:t>Applications</a:t>
          </a:r>
        </a:p>
      </dgm:t>
    </dgm:pt>
    <dgm:pt modelId="{87FA5B6E-F739-BD40-9EFE-F13DCF7B97F9}" type="parTrans" cxnId="{FC169484-A391-9645-9DE8-707F6FF39E61}">
      <dgm:prSet/>
      <dgm:spPr/>
      <dgm:t>
        <a:bodyPr/>
        <a:lstStyle/>
        <a:p>
          <a:endParaRPr lang="en-US"/>
        </a:p>
      </dgm:t>
    </dgm:pt>
    <dgm:pt modelId="{B5DE6FE2-5747-B74E-A591-D43EC066A7EE}" type="sibTrans" cxnId="{FC169484-A391-9645-9DE8-707F6FF39E61}">
      <dgm:prSet/>
      <dgm:spPr>
        <a:solidFill>
          <a:srgbClr val="FF6600"/>
        </a:solidFill>
      </dgm:spPr>
      <dgm:t>
        <a:bodyPr/>
        <a:lstStyle/>
        <a:p>
          <a:endParaRPr lang="en-US"/>
        </a:p>
      </dgm:t>
    </dgm:pt>
    <dgm:pt modelId="{2A94CE75-FB02-1749-88DC-82D74F99D75E}">
      <dgm:prSet phldrT="[Text]" custT="1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Websites/emails</a:t>
          </a:r>
        </a:p>
      </dgm:t>
    </dgm:pt>
    <dgm:pt modelId="{5ADD975A-C9D6-EC4E-90D3-D2EDE11436E1}" type="parTrans" cxnId="{33BE8651-3BFD-0D49-9A31-AC9C999EFD0F}">
      <dgm:prSet/>
      <dgm:spPr/>
      <dgm:t>
        <a:bodyPr/>
        <a:lstStyle/>
        <a:p>
          <a:endParaRPr lang="en-US"/>
        </a:p>
      </dgm:t>
    </dgm:pt>
    <dgm:pt modelId="{7A81918E-6C2A-F346-A8DA-DCC9DFF47757}" type="sibTrans" cxnId="{33BE8651-3BFD-0D49-9A31-AC9C999EFD0F}">
      <dgm:prSet/>
      <dgm:spPr/>
      <dgm:t>
        <a:bodyPr/>
        <a:lstStyle/>
        <a:p>
          <a:endParaRPr lang="en-US"/>
        </a:p>
      </dgm:t>
    </dgm:pt>
    <dgm:pt modelId="{12464D6E-E625-2547-8754-4E0AD279C96C}">
      <dgm:prSet phldrT="[Text]" custT="1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Hardcopy of CV</a:t>
          </a:r>
        </a:p>
      </dgm:t>
    </dgm:pt>
    <dgm:pt modelId="{DA8533BC-5C4E-A840-8F09-29D5BBEE6902}" type="parTrans" cxnId="{FF676D1A-A515-5547-AE77-9B22D8DBD868}">
      <dgm:prSet/>
      <dgm:spPr/>
      <dgm:t>
        <a:bodyPr/>
        <a:lstStyle/>
        <a:p>
          <a:endParaRPr lang="en-US"/>
        </a:p>
      </dgm:t>
    </dgm:pt>
    <dgm:pt modelId="{2D5C1FDE-452E-AB4E-ACAA-95CBD9CFC1DC}" type="sibTrans" cxnId="{FF676D1A-A515-5547-AE77-9B22D8DBD868}">
      <dgm:prSet/>
      <dgm:spPr/>
      <dgm:t>
        <a:bodyPr/>
        <a:lstStyle/>
        <a:p>
          <a:endParaRPr lang="en-US"/>
        </a:p>
      </dgm:t>
    </dgm:pt>
    <dgm:pt modelId="{9A1006C5-A599-7A49-ABDA-0C848B27C429}">
      <dgm:prSet phldrT="[Text]" custT="1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sz="2400" b="1" u="sng" dirty="0">
              <a:latin typeface="Arial" panose="020B0604020202020204" pitchFamily="34" charset="0"/>
              <a:cs typeface="Arial" panose="020B0604020202020204" pitchFamily="34" charset="0"/>
            </a:rPr>
            <a:t>Selection</a:t>
          </a:r>
        </a:p>
      </dgm:t>
    </dgm:pt>
    <dgm:pt modelId="{112B8DF8-0B33-F642-99A9-D5C2185C3CFF}" type="parTrans" cxnId="{EABAD8B2-87BC-F34C-9F96-A8BC617D727F}">
      <dgm:prSet/>
      <dgm:spPr/>
      <dgm:t>
        <a:bodyPr/>
        <a:lstStyle/>
        <a:p>
          <a:endParaRPr lang="en-US"/>
        </a:p>
      </dgm:t>
    </dgm:pt>
    <dgm:pt modelId="{46B15243-3CA1-0C40-81A1-C374BACD0C74}" type="sibTrans" cxnId="{EABAD8B2-87BC-F34C-9F96-A8BC617D727F}">
      <dgm:prSet/>
      <dgm:spPr>
        <a:solidFill>
          <a:srgbClr val="FF6600"/>
        </a:solidFill>
      </dgm:spPr>
      <dgm:t>
        <a:bodyPr/>
        <a:lstStyle/>
        <a:p>
          <a:endParaRPr lang="en-US"/>
        </a:p>
      </dgm:t>
    </dgm:pt>
    <dgm:pt modelId="{334961AE-25D7-084D-8B6C-DCCECE852086}">
      <dgm:prSet phldrT="[Text]" custT="1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Online or offline Interview</a:t>
          </a:r>
        </a:p>
      </dgm:t>
    </dgm:pt>
    <dgm:pt modelId="{0C3BD72A-C4A1-9F40-A3DA-4E0E1D0A6825}" type="parTrans" cxnId="{025481AE-E2D1-894E-AD3B-67A50E467E73}">
      <dgm:prSet/>
      <dgm:spPr/>
      <dgm:t>
        <a:bodyPr/>
        <a:lstStyle/>
        <a:p>
          <a:endParaRPr lang="en-US"/>
        </a:p>
      </dgm:t>
    </dgm:pt>
    <dgm:pt modelId="{94942DF9-3E07-EB4D-AE3E-D61075577E6B}" type="sibTrans" cxnId="{025481AE-E2D1-894E-AD3B-67A50E467E73}">
      <dgm:prSet/>
      <dgm:spPr/>
      <dgm:t>
        <a:bodyPr/>
        <a:lstStyle/>
        <a:p>
          <a:endParaRPr lang="en-US"/>
        </a:p>
      </dgm:t>
    </dgm:pt>
    <dgm:pt modelId="{E460F934-7B2F-FB43-B58F-CB86383E039A}">
      <dgm:prSet phldrT="[Text]" custT="1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Trial shift – 4 hours (Broadbridge, 2008) </a:t>
          </a:r>
        </a:p>
      </dgm:t>
    </dgm:pt>
    <dgm:pt modelId="{A4804D77-0522-EC45-98A6-8CDE13147A3D}" type="parTrans" cxnId="{E6B792F8-B2FA-8F4E-97E0-C2C785192F6A}">
      <dgm:prSet/>
      <dgm:spPr/>
      <dgm:t>
        <a:bodyPr/>
        <a:lstStyle/>
        <a:p>
          <a:endParaRPr lang="en-US"/>
        </a:p>
      </dgm:t>
    </dgm:pt>
    <dgm:pt modelId="{28D6E5DB-C664-B14E-B422-FBABA7FD5B14}" type="sibTrans" cxnId="{E6B792F8-B2FA-8F4E-97E0-C2C785192F6A}">
      <dgm:prSet/>
      <dgm:spPr/>
      <dgm:t>
        <a:bodyPr/>
        <a:lstStyle/>
        <a:p>
          <a:endParaRPr lang="en-US"/>
        </a:p>
      </dgm:t>
    </dgm:pt>
    <dgm:pt modelId="{00F0E5AB-5D9D-CD4B-9B14-6984844F0664}">
      <dgm:prSet phldrT="[Text]" custT="1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sz="2400" b="1" u="sng" dirty="0">
              <a:latin typeface="Arial" panose="020B0604020202020204" pitchFamily="34" charset="0"/>
              <a:cs typeface="Arial" panose="020B0604020202020204" pitchFamily="34" charset="0"/>
            </a:rPr>
            <a:t>Confirmations</a:t>
          </a:r>
        </a:p>
      </dgm:t>
    </dgm:pt>
    <dgm:pt modelId="{7C45402D-1AE0-6247-8565-80211CF536D8}" type="parTrans" cxnId="{59C3D5E3-8252-A349-B10B-A34D03C7BA06}">
      <dgm:prSet/>
      <dgm:spPr/>
      <dgm:t>
        <a:bodyPr/>
        <a:lstStyle/>
        <a:p>
          <a:endParaRPr lang="en-US"/>
        </a:p>
      </dgm:t>
    </dgm:pt>
    <dgm:pt modelId="{1F241C66-BF90-654F-AF7F-F98D55F4AF59}" type="sibTrans" cxnId="{59C3D5E3-8252-A349-B10B-A34D03C7BA06}">
      <dgm:prSet/>
      <dgm:spPr/>
      <dgm:t>
        <a:bodyPr/>
        <a:lstStyle/>
        <a:p>
          <a:endParaRPr lang="en-US"/>
        </a:p>
      </dgm:t>
    </dgm:pt>
    <dgm:pt modelId="{EB1B641E-3FF4-AA4D-AFF0-7649B87706B4}">
      <dgm:prSet phldrT="[Text]" custT="1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Manager takes the final call</a:t>
          </a:r>
        </a:p>
      </dgm:t>
    </dgm:pt>
    <dgm:pt modelId="{03180955-99EF-464B-923C-AB2E117F0B49}" type="parTrans" cxnId="{55837A92-CB86-154C-8E19-628C2B26F07D}">
      <dgm:prSet/>
      <dgm:spPr/>
      <dgm:t>
        <a:bodyPr/>
        <a:lstStyle/>
        <a:p>
          <a:endParaRPr lang="en-US"/>
        </a:p>
      </dgm:t>
    </dgm:pt>
    <dgm:pt modelId="{1361A37A-6518-9543-845D-CF6A5C2170C9}" type="sibTrans" cxnId="{55837A92-CB86-154C-8E19-628C2B26F07D}">
      <dgm:prSet/>
      <dgm:spPr/>
      <dgm:t>
        <a:bodyPr/>
        <a:lstStyle/>
        <a:p>
          <a:endParaRPr lang="en-US"/>
        </a:p>
      </dgm:t>
    </dgm:pt>
    <dgm:pt modelId="{467FD78E-53A1-0940-92E3-62AD943646CD}">
      <dgm:prSet phldrT="[Text]" custT="1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Confirmation through emails</a:t>
          </a:r>
        </a:p>
      </dgm:t>
    </dgm:pt>
    <dgm:pt modelId="{1AFB1F94-61DA-A042-9247-E0FA7C2D21D2}" type="parTrans" cxnId="{547D0946-D0F4-4C4A-A302-8F535CF50B0B}">
      <dgm:prSet/>
      <dgm:spPr/>
      <dgm:t>
        <a:bodyPr/>
        <a:lstStyle/>
        <a:p>
          <a:endParaRPr lang="en-US"/>
        </a:p>
      </dgm:t>
    </dgm:pt>
    <dgm:pt modelId="{45E933B3-719F-C34D-A19C-9A276D267411}" type="sibTrans" cxnId="{547D0946-D0F4-4C4A-A302-8F535CF50B0B}">
      <dgm:prSet/>
      <dgm:spPr/>
      <dgm:t>
        <a:bodyPr/>
        <a:lstStyle/>
        <a:p>
          <a:endParaRPr lang="en-US"/>
        </a:p>
      </dgm:t>
    </dgm:pt>
    <dgm:pt modelId="{CBF1D6B8-0A46-9E4D-950E-39F1E4F85EDA}" type="pres">
      <dgm:prSet presAssocID="{133C7FCE-FC69-DD4F-876E-8DF366B5FC65}" presName="Name0" presStyleCnt="0">
        <dgm:presLayoutVars>
          <dgm:dir/>
          <dgm:resizeHandles val="exact"/>
        </dgm:presLayoutVars>
      </dgm:prSet>
      <dgm:spPr/>
    </dgm:pt>
    <dgm:pt modelId="{A50FACA3-F3D5-DE44-9759-64C775F23F1F}" type="pres">
      <dgm:prSet presAssocID="{E50458D5-8560-5649-8BEC-39D0E094D82C}" presName="composite" presStyleCnt="0"/>
      <dgm:spPr/>
    </dgm:pt>
    <dgm:pt modelId="{E840A618-3543-4B4E-9BF2-EC88ED701256}" type="pres">
      <dgm:prSet presAssocID="{E50458D5-8560-5649-8BEC-39D0E094D82C}" presName="imagSh" presStyleLbl="bgImgPlace1" presStyleIdx="0" presStyleCnt="3" custScaleX="119857" custScaleY="79183" custLinFactNeighborX="17171" custLinFactNeighborY="-3289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</dgm:spPr>
    </dgm:pt>
    <dgm:pt modelId="{42C7C32F-BD29-BA42-BE26-2087FDD92E21}" type="pres">
      <dgm:prSet presAssocID="{E50458D5-8560-5649-8BEC-39D0E094D82C}" presName="txNode" presStyleLbl="node1" presStyleIdx="0" presStyleCnt="3" custScaleY="52348" custLinFactNeighborX="-1120" custLinFactNeighborY="-5352">
        <dgm:presLayoutVars>
          <dgm:bulletEnabled val="1"/>
        </dgm:presLayoutVars>
      </dgm:prSet>
      <dgm:spPr/>
    </dgm:pt>
    <dgm:pt modelId="{453E968C-9D87-6241-9D16-65EE390DD853}" type="pres">
      <dgm:prSet presAssocID="{B5DE6FE2-5747-B74E-A591-D43EC066A7EE}" presName="sibTrans" presStyleLbl="sibTrans2D1" presStyleIdx="0" presStyleCnt="2"/>
      <dgm:spPr/>
    </dgm:pt>
    <dgm:pt modelId="{2A24DE2C-533F-9549-888C-EA07039B3EC2}" type="pres">
      <dgm:prSet presAssocID="{B5DE6FE2-5747-B74E-A591-D43EC066A7EE}" presName="connTx" presStyleLbl="sibTrans2D1" presStyleIdx="0" presStyleCnt="2"/>
      <dgm:spPr/>
    </dgm:pt>
    <dgm:pt modelId="{8C734E0A-7742-A241-8301-AB5B47F38429}" type="pres">
      <dgm:prSet presAssocID="{9A1006C5-A599-7A49-ABDA-0C848B27C429}" presName="composite" presStyleCnt="0"/>
      <dgm:spPr/>
    </dgm:pt>
    <dgm:pt modelId="{568DED8F-2E92-F14A-B62C-C0D92F37A915}" type="pres">
      <dgm:prSet presAssocID="{9A1006C5-A599-7A49-ABDA-0C848B27C429}" presName="imagSh" presStyleLbl="bgImgPlace1" presStyleIdx="1" presStyleCnt="3" custLinFactNeighborX="11551" custLinFactNeighborY="-25318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1000" r="-61000"/>
          </a:stretch>
        </a:blipFill>
      </dgm:spPr>
    </dgm:pt>
    <dgm:pt modelId="{5D3DD9DE-EB20-9C48-BD5D-E08BED594597}" type="pres">
      <dgm:prSet presAssocID="{9A1006C5-A599-7A49-ABDA-0C848B27C429}" presName="txNode" presStyleLbl="node1" presStyleIdx="1" presStyleCnt="3" custScaleX="117324" custScaleY="70377" custLinFactNeighborX="1256" custLinFactNeighborY="4621">
        <dgm:presLayoutVars>
          <dgm:bulletEnabled val="1"/>
        </dgm:presLayoutVars>
      </dgm:prSet>
      <dgm:spPr/>
    </dgm:pt>
    <dgm:pt modelId="{90BCE16F-7ABE-C94B-8A07-668CFF534CB2}" type="pres">
      <dgm:prSet presAssocID="{46B15243-3CA1-0C40-81A1-C374BACD0C74}" presName="sibTrans" presStyleLbl="sibTrans2D1" presStyleIdx="1" presStyleCnt="2"/>
      <dgm:spPr/>
    </dgm:pt>
    <dgm:pt modelId="{7CC4BAC6-27E9-7D44-BE4A-27FC0E8C1FE7}" type="pres">
      <dgm:prSet presAssocID="{46B15243-3CA1-0C40-81A1-C374BACD0C74}" presName="connTx" presStyleLbl="sibTrans2D1" presStyleIdx="1" presStyleCnt="2"/>
      <dgm:spPr/>
    </dgm:pt>
    <dgm:pt modelId="{C973F7E5-E51E-8647-A8E2-0500E9E7DE04}" type="pres">
      <dgm:prSet presAssocID="{00F0E5AB-5D9D-CD4B-9B14-6984844F0664}" presName="composite" presStyleCnt="0"/>
      <dgm:spPr/>
    </dgm:pt>
    <dgm:pt modelId="{04849378-DD41-824B-ACA2-56CBA24DC09C}" type="pres">
      <dgm:prSet presAssocID="{00F0E5AB-5D9D-CD4B-9B14-6984844F0664}" presName="imagSh" presStyleLbl="bgImgPlace1" presStyleIdx="2" presStyleCnt="3" custLinFactNeighborX="1356" custLinFactNeighborY="-2170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9000" b="-29000"/>
          </a:stretch>
        </a:blipFill>
      </dgm:spPr>
    </dgm:pt>
    <dgm:pt modelId="{2C4D2BB5-C106-EC46-AB5B-BAB68EA45A59}" type="pres">
      <dgm:prSet presAssocID="{00F0E5AB-5D9D-CD4B-9B14-6984844F0664}" presName="txNode" presStyleLbl="node1" presStyleIdx="2" presStyleCnt="3" custScaleX="126385" custScaleY="73892" custLinFactNeighborX="-1464" custLinFactNeighborY="14895">
        <dgm:presLayoutVars>
          <dgm:bulletEnabled val="1"/>
        </dgm:presLayoutVars>
      </dgm:prSet>
      <dgm:spPr/>
    </dgm:pt>
  </dgm:ptLst>
  <dgm:cxnLst>
    <dgm:cxn modelId="{037EEA04-5225-0945-B970-74EFDB5F9E7E}" type="presOf" srcId="{B5DE6FE2-5747-B74E-A591-D43EC066A7EE}" destId="{453E968C-9D87-6241-9D16-65EE390DD853}" srcOrd="0" destOrd="0" presId="urn:microsoft.com/office/officeart/2005/8/layout/hProcess10"/>
    <dgm:cxn modelId="{FF676D1A-A515-5547-AE77-9B22D8DBD868}" srcId="{E50458D5-8560-5649-8BEC-39D0E094D82C}" destId="{12464D6E-E625-2547-8754-4E0AD279C96C}" srcOrd="1" destOrd="0" parTransId="{DA8533BC-5C4E-A840-8F09-29D5BBEE6902}" sibTransId="{2D5C1FDE-452E-AB4E-ACAA-95CBD9CFC1DC}"/>
    <dgm:cxn modelId="{91C6BD25-795E-2048-B27B-DB9743F522E5}" type="presOf" srcId="{133C7FCE-FC69-DD4F-876E-8DF366B5FC65}" destId="{CBF1D6B8-0A46-9E4D-950E-39F1E4F85EDA}" srcOrd="0" destOrd="0" presId="urn:microsoft.com/office/officeart/2005/8/layout/hProcess10"/>
    <dgm:cxn modelId="{8C573237-ED2E-8B4A-AF7B-9DF76645447A}" type="presOf" srcId="{467FD78E-53A1-0940-92E3-62AD943646CD}" destId="{2C4D2BB5-C106-EC46-AB5B-BAB68EA45A59}" srcOrd="0" destOrd="2" presId="urn:microsoft.com/office/officeart/2005/8/layout/hProcess10"/>
    <dgm:cxn modelId="{7274C839-1218-7148-AF02-FFE81B2C4A6B}" type="presOf" srcId="{46B15243-3CA1-0C40-81A1-C374BACD0C74}" destId="{7CC4BAC6-27E9-7D44-BE4A-27FC0E8C1FE7}" srcOrd="1" destOrd="0" presId="urn:microsoft.com/office/officeart/2005/8/layout/hProcess10"/>
    <dgm:cxn modelId="{547D0946-D0F4-4C4A-A302-8F535CF50B0B}" srcId="{00F0E5AB-5D9D-CD4B-9B14-6984844F0664}" destId="{467FD78E-53A1-0940-92E3-62AD943646CD}" srcOrd="1" destOrd="0" parTransId="{1AFB1F94-61DA-A042-9247-E0FA7C2D21D2}" sibTransId="{45E933B3-719F-C34D-A19C-9A276D267411}"/>
    <dgm:cxn modelId="{33BE8651-3BFD-0D49-9A31-AC9C999EFD0F}" srcId="{E50458D5-8560-5649-8BEC-39D0E094D82C}" destId="{2A94CE75-FB02-1749-88DC-82D74F99D75E}" srcOrd="0" destOrd="0" parTransId="{5ADD975A-C9D6-EC4E-90D3-D2EDE11436E1}" sibTransId="{7A81918E-6C2A-F346-A8DA-DCC9DFF47757}"/>
    <dgm:cxn modelId="{3103795A-574F-8A4E-8D75-3F8CF04632E4}" type="presOf" srcId="{00F0E5AB-5D9D-CD4B-9B14-6984844F0664}" destId="{2C4D2BB5-C106-EC46-AB5B-BAB68EA45A59}" srcOrd="0" destOrd="0" presId="urn:microsoft.com/office/officeart/2005/8/layout/hProcess10"/>
    <dgm:cxn modelId="{D32E535D-E664-474A-95DB-9AD08CEDEDE6}" type="presOf" srcId="{12464D6E-E625-2547-8754-4E0AD279C96C}" destId="{42C7C32F-BD29-BA42-BE26-2087FDD92E21}" srcOrd="0" destOrd="2" presId="urn:microsoft.com/office/officeart/2005/8/layout/hProcess10"/>
    <dgm:cxn modelId="{374A4262-CDCD-4846-961F-A4345F431FF0}" type="presOf" srcId="{46B15243-3CA1-0C40-81A1-C374BACD0C74}" destId="{90BCE16F-7ABE-C94B-8A07-668CFF534CB2}" srcOrd="0" destOrd="0" presId="urn:microsoft.com/office/officeart/2005/8/layout/hProcess10"/>
    <dgm:cxn modelId="{FC169484-A391-9645-9DE8-707F6FF39E61}" srcId="{133C7FCE-FC69-DD4F-876E-8DF366B5FC65}" destId="{E50458D5-8560-5649-8BEC-39D0E094D82C}" srcOrd="0" destOrd="0" parTransId="{87FA5B6E-F739-BD40-9EFE-F13DCF7B97F9}" sibTransId="{B5DE6FE2-5747-B74E-A591-D43EC066A7EE}"/>
    <dgm:cxn modelId="{0E61CD86-35D5-3B4C-9F91-854970DC949D}" type="presOf" srcId="{334961AE-25D7-084D-8B6C-DCCECE852086}" destId="{5D3DD9DE-EB20-9C48-BD5D-E08BED594597}" srcOrd="0" destOrd="1" presId="urn:microsoft.com/office/officeart/2005/8/layout/hProcess10"/>
    <dgm:cxn modelId="{4F8A938D-41F1-3344-AF4B-2601587E660D}" type="presOf" srcId="{B5DE6FE2-5747-B74E-A591-D43EC066A7EE}" destId="{2A24DE2C-533F-9549-888C-EA07039B3EC2}" srcOrd="1" destOrd="0" presId="urn:microsoft.com/office/officeart/2005/8/layout/hProcess10"/>
    <dgm:cxn modelId="{55837A92-CB86-154C-8E19-628C2B26F07D}" srcId="{00F0E5AB-5D9D-CD4B-9B14-6984844F0664}" destId="{EB1B641E-3FF4-AA4D-AFF0-7649B87706B4}" srcOrd="0" destOrd="0" parTransId="{03180955-99EF-464B-923C-AB2E117F0B49}" sibTransId="{1361A37A-6518-9543-845D-CF6A5C2170C9}"/>
    <dgm:cxn modelId="{025481AE-E2D1-894E-AD3B-67A50E467E73}" srcId="{9A1006C5-A599-7A49-ABDA-0C848B27C429}" destId="{334961AE-25D7-084D-8B6C-DCCECE852086}" srcOrd="0" destOrd="0" parTransId="{0C3BD72A-C4A1-9F40-A3DA-4E0E1D0A6825}" sibTransId="{94942DF9-3E07-EB4D-AE3E-D61075577E6B}"/>
    <dgm:cxn modelId="{EABAD8B2-87BC-F34C-9F96-A8BC617D727F}" srcId="{133C7FCE-FC69-DD4F-876E-8DF366B5FC65}" destId="{9A1006C5-A599-7A49-ABDA-0C848B27C429}" srcOrd="1" destOrd="0" parTransId="{112B8DF8-0B33-F642-99A9-D5C2185C3CFF}" sibTransId="{46B15243-3CA1-0C40-81A1-C374BACD0C74}"/>
    <dgm:cxn modelId="{ECCB5ABC-4D10-4142-BA18-03107AFEC98E}" type="presOf" srcId="{9A1006C5-A599-7A49-ABDA-0C848B27C429}" destId="{5D3DD9DE-EB20-9C48-BD5D-E08BED594597}" srcOrd="0" destOrd="0" presId="urn:microsoft.com/office/officeart/2005/8/layout/hProcess10"/>
    <dgm:cxn modelId="{EB6252CC-24A2-124D-8DD2-5713A1AB92E0}" type="presOf" srcId="{2A94CE75-FB02-1749-88DC-82D74F99D75E}" destId="{42C7C32F-BD29-BA42-BE26-2087FDD92E21}" srcOrd="0" destOrd="1" presId="urn:microsoft.com/office/officeart/2005/8/layout/hProcess10"/>
    <dgm:cxn modelId="{2A723CCD-4962-1942-98C1-0FC4DAE32DDB}" type="presOf" srcId="{E50458D5-8560-5649-8BEC-39D0E094D82C}" destId="{42C7C32F-BD29-BA42-BE26-2087FDD92E21}" srcOrd="0" destOrd="0" presId="urn:microsoft.com/office/officeart/2005/8/layout/hProcess10"/>
    <dgm:cxn modelId="{12B9EBD9-7E74-2B44-BCB1-07F79E0559EA}" type="presOf" srcId="{E460F934-7B2F-FB43-B58F-CB86383E039A}" destId="{5D3DD9DE-EB20-9C48-BD5D-E08BED594597}" srcOrd="0" destOrd="2" presId="urn:microsoft.com/office/officeart/2005/8/layout/hProcess10"/>
    <dgm:cxn modelId="{59C3D5E3-8252-A349-B10B-A34D03C7BA06}" srcId="{133C7FCE-FC69-DD4F-876E-8DF366B5FC65}" destId="{00F0E5AB-5D9D-CD4B-9B14-6984844F0664}" srcOrd="2" destOrd="0" parTransId="{7C45402D-1AE0-6247-8565-80211CF536D8}" sibTransId="{1F241C66-BF90-654F-AF7F-F98D55F4AF59}"/>
    <dgm:cxn modelId="{0DC5D6E4-7BB0-7B44-9B65-A802DBF1D336}" type="presOf" srcId="{EB1B641E-3FF4-AA4D-AFF0-7649B87706B4}" destId="{2C4D2BB5-C106-EC46-AB5B-BAB68EA45A59}" srcOrd="0" destOrd="1" presId="urn:microsoft.com/office/officeart/2005/8/layout/hProcess10"/>
    <dgm:cxn modelId="{E6B792F8-B2FA-8F4E-97E0-C2C785192F6A}" srcId="{9A1006C5-A599-7A49-ABDA-0C848B27C429}" destId="{E460F934-7B2F-FB43-B58F-CB86383E039A}" srcOrd="1" destOrd="0" parTransId="{A4804D77-0522-EC45-98A6-8CDE13147A3D}" sibTransId="{28D6E5DB-C664-B14E-B422-FBABA7FD5B14}"/>
    <dgm:cxn modelId="{D28A4365-76DF-9547-8C21-A4DA5757525A}" type="presParOf" srcId="{CBF1D6B8-0A46-9E4D-950E-39F1E4F85EDA}" destId="{A50FACA3-F3D5-DE44-9759-64C775F23F1F}" srcOrd="0" destOrd="0" presId="urn:microsoft.com/office/officeart/2005/8/layout/hProcess10"/>
    <dgm:cxn modelId="{2B4E4716-0AB0-5541-816A-7DCCAF2B2AB4}" type="presParOf" srcId="{A50FACA3-F3D5-DE44-9759-64C775F23F1F}" destId="{E840A618-3543-4B4E-9BF2-EC88ED701256}" srcOrd="0" destOrd="0" presId="urn:microsoft.com/office/officeart/2005/8/layout/hProcess10"/>
    <dgm:cxn modelId="{B69841C4-3817-D84F-B1EA-F8A6AB7065A1}" type="presParOf" srcId="{A50FACA3-F3D5-DE44-9759-64C775F23F1F}" destId="{42C7C32F-BD29-BA42-BE26-2087FDD92E21}" srcOrd="1" destOrd="0" presId="urn:microsoft.com/office/officeart/2005/8/layout/hProcess10"/>
    <dgm:cxn modelId="{351A144F-7E2D-1240-A9BF-034AC17EF9FC}" type="presParOf" srcId="{CBF1D6B8-0A46-9E4D-950E-39F1E4F85EDA}" destId="{453E968C-9D87-6241-9D16-65EE390DD853}" srcOrd="1" destOrd="0" presId="urn:microsoft.com/office/officeart/2005/8/layout/hProcess10"/>
    <dgm:cxn modelId="{CA7BD8AE-F375-7D4E-A2DA-4ACF324C2CCD}" type="presParOf" srcId="{453E968C-9D87-6241-9D16-65EE390DD853}" destId="{2A24DE2C-533F-9549-888C-EA07039B3EC2}" srcOrd="0" destOrd="0" presId="urn:microsoft.com/office/officeart/2005/8/layout/hProcess10"/>
    <dgm:cxn modelId="{33DDF6A6-4129-2B4B-847C-892A1928E249}" type="presParOf" srcId="{CBF1D6B8-0A46-9E4D-950E-39F1E4F85EDA}" destId="{8C734E0A-7742-A241-8301-AB5B47F38429}" srcOrd="2" destOrd="0" presId="urn:microsoft.com/office/officeart/2005/8/layout/hProcess10"/>
    <dgm:cxn modelId="{D0EC83C4-4E1A-924F-AA43-9A12214B6472}" type="presParOf" srcId="{8C734E0A-7742-A241-8301-AB5B47F38429}" destId="{568DED8F-2E92-F14A-B62C-C0D92F37A915}" srcOrd="0" destOrd="0" presId="urn:microsoft.com/office/officeart/2005/8/layout/hProcess10"/>
    <dgm:cxn modelId="{7C79E9EE-2593-874D-8610-D49C39892B2A}" type="presParOf" srcId="{8C734E0A-7742-A241-8301-AB5B47F38429}" destId="{5D3DD9DE-EB20-9C48-BD5D-E08BED594597}" srcOrd="1" destOrd="0" presId="urn:microsoft.com/office/officeart/2005/8/layout/hProcess10"/>
    <dgm:cxn modelId="{6E885609-B656-4140-B708-B48D4A7372F3}" type="presParOf" srcId="{CBF1D6B8-0A46-9E4D-950E-39F1E4F85EDA}" destId="{90BCE16F-7ABE-C94B-8A07-668CFF534CB2}" srcOrd="3" destOrd="0" presId="urn:microsoft.com/office/officeart/2005/8/layout/hProcess10"/>
    <dgm:cxn modelId="{6247E92D-6D82-2349-B414-FF39E63344B9}" type="presParOf" srcId="{90BCE16F-7ABE-C94B-8A07-668CFF534CB2}" destId="{7CC4BAC6-27E9-7D44-BE4A-27FC0E8C1FE7}" srcOrd="0" destOrd="0" presId="urn:microsoft.com/office/officeart/2005/8/layout/hProcess10"/>
    <dgm:cxn modelId="{3C985551-8F45-924C-B2EC-F4DE7607C611}" type="presParOf" srcId="{CBF1D6B8-0A46-9E4D-950E-39F1E4F85EDA}" destId="{C973F7E5-E51E-8647-A8E2-0500E9E7DE04}" srcOrd="4" destOrd="0" presId="urn:microsoft.com/office/officeart/2005/8/layout/hProcess10"/>
    <dgm:cxn modelId="{5D84880A-E80B-2C45-80F4-0AA4EF31D2F6}" type="presParOf" srcId="{C973F7E5-E51E-8647-A8E2-0500E9E7DE04}" destId="{04849378-DD41-824B-ACA2-56CBA24DC09C}" srcOrd="0" destOrd="0" presId="urn:microsoft.com/office/officeart/2005/8/layout/hProcess10"/>
    <dgm:cxn modelId="{1295A2B0-32B9-2946-8DDA-AC962742B47C}" type="presParOf" srcId="{C973F7E5-E51E-8647-A8E2-0500E9E7DE04}" destId="{2C4D2BB5-C106-EC46-AB5B-BAB68EA45A59}" srcOrd="1" destOrd="0" presId="urn:microsoft.com/office/officeart/2005/8/layout/hProcess10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C5D8B5-03D5-2245-9113-5DE99F383690}" type="doc">
      <dgm:prSet loTypeId="urn:microsoft.com/office/officeart/2005/8/layout/pyramid2" loCatId="" qsTypeId="urn:microsoft.com/office/officeart/2005/8/quickstyle/simple1" qsCatId="simple" csTypeId="urn:microsoft.com/office/officeart/2005/8/colors/accent1_2" csCatId="accent1" phldr="1"/>
      <dgm:spPr/>
    </dgm:pt>
    <dgm:pt modelId="{B0C9A171-CF47-A741-B982-10326B258EC5}">
      <dgm:prSet phldrT="[Text]" custT="1"/>
      <dgm:spPr>
        <a:ln>
          <a:solidFill>
            <a:schemeClr val="tx1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Food and Safety Certification</a:t>
          </a:r>
        </a:p>
      </dgm:t>
    </dgm:pt>
    <dgm:pt modelId="{C39B0F3E-2560-6547-9BBA-42DB72A73AFB}" type="parTrans" cxnId="{7BCC2F4C-1C50-034D-A153-97CEEC064BFA}">
      <dgm:prSet/>
      <dgm:spPr/>
      <dgm:t>
        <a:bodyPr/>
        <a:lstStyle/>
        <a:p>
          <a:endParaRPr lang="en-US"/>
        </a:p>
      </dgm:t>
    </dgm:pt>
    <dgm:pt modelId="{39B6DE7E-FB53-B042-861F-67B3FE5A401B}" type="sibTrans" cxnId="{7BCC2F4C-1C50-034D-A153-97CEEC064BFA}">
      <dgm:prSet/>
      <dgm:spPr/>
      <dgm:t>
        <a:bodyPr/>
        <a:lstStyle/>
        <a:p>
          <a:endParaRPr lang="en-US"/>
        </a:p>
      </dgm:t>
    </dgm:pt>
    <dgm:pt modelId="{1454243C-2769-B946-8641-C08CC45D28E6}">
      <dgm:prSet phldrT="[Text]" custT="1"/>
      <dgm:spPr>
        <a:ln>
          <a:solidFill>
            <a:schemeClr val="tx1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Uniform and dressing rules</a:t>
          </a:r>
        </a:p>
      </dgm:t>
    </dgm:pt>
    <dgm:pt modelId="{B37E2FEC-C3BC-BA47-9B8D-8A7A145456D6}" type="parTrans" cxnId="{977F3017-32E6-804E-8175-F7CE3487538C}">
      <dgm:prSet/>
      <dgm:spPr/>
      <dgm:t>
        <a:bodyPr/>
        <a:lstStyle/>
        <a:p>
          <a:endParaRPr lang="en-US"/>
        </a:p>
      </dgm:t>
    </dgm:pt>
    <dgm:pt modelId="{1BBE1558-A1F1-7647-B6DE-3163E884E750}" type="sibTrans" cxnId="{977F3017-32E6-804E-8175-F7CE3487538C}">
      <dgm:prSet/>
      <dgm:spPr/>
      <dgm:t>
        <a:bodyPr/>
        <a:lstStyle/>
        <a:p>
          <a:endParaRPr lang="en-US"/>
        </a:p>
      </dgm:t>
    </dgm:pt>
    <dgm:pt modelId="{C30F7BC3-D58E-4147-8506-F4874EC9F478}">
      <dgm:prSet phldrT="[Text]" custT="1"/>
      <dgm:spPr>
        <a:ln>
          <a:solidFill>
            <a:schemeClr val="tx1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System Access</a:t>
          </a:r>
        </a:p>
      </dgm:t>
    </dgm:pt>
    <dgm:pt modelId="{80E7B940-B17B-BC48-BA19-FD82106963D4}" type="parTrans" cxnId="{281F5192-2E82-324A-92BA-F4E1CE7872DD}">
      <dgm:prSet/>
      <dgm:spPr/>
      <dgm:t>
        <a:bodyPr/>
        <a:lstStyle/>
        <a:p>
          <a:endParaRPr lang="en-US"/>
        </a:p>
      </dgm:t>
    </dgm:pt>
    <dgm:pt modelId="{9D085E95-9935-4041-8BBC-0F4B336F55EC}" type="sibTrans" cxnId="{281F5192-2E82-324A-92BA-F4E1CE7872DD}">
      <dgm:prSet/>
      <dgm:spPr/>
      <dgm:t>
        <a:bodyPr/>
        <a:lstStyle/>
        <a:p>
          <a:endParaRPr lang="en-US"/>
        </a:p>
      </dgm:t>
    </dgm:pt>
    <dgm:pt modelId="{C759411B-3D15-3544-ADD5-B484BD613852}">
      <dgm:prSet phldrT="[Text]" custT="1"/>
      <dgm:spPr>
        <a:ln>
          <a:solidFill>
            <a:schemeClr val="tx1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Initial 25 days in person training</a:t>
          </a:r>
        </a:p>
      </dgm:t>
    </dgm:pt>
    <dgm:pt modelId="{1D27A338-2DCC-5346-BF2A-4FC99113423D}" type="parTrans" cxnId="{85D0CB33-676B-9246-AA49-4A07C29E2037}">
      <dgm:prSet/>
      <dgm:spPr/>
      <dgm:t>
        <a:bodyPr/>
        <a:lstStyle/>
        <a:p>
          <a:endParaRPr lang="en-US"/>
        </a:p>
      </dgm:t>
    </dgm:pt>
    <dgm:pt modelId="{59710714-9CFC-7C4C-8928-E767BFECB04A}" type="sibTrans" cxnId="{85D0CB33-676B-9246-AA49-4A07C29E2037}">
      <dgm:prSet/>
      <dgm:spPr/>
      <dgm:t>
        <a:bodyPr/>
        <a:lstStyle/>
        <a:p>
          <a:endParaRPr lang="en-US"/>
        </a:p>
      </dgm:t>
    </dgm:pt>
    <dgm:pt modelId="{95291889-ED01-0D41-9588-8454F674E2DD}">
      <dgm:prSet phldrT="[Text]" custT="1"/>
      <dgm:spPr>
        <a:ln>
          <a:solidFill>
            <a:schemeClr val="tx1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Online</a:t>
          </a:r>
          <a:r>
            <a:rPr lang="en-US" sz="2000" baseline="0" dirty="0">
              <a:latin typeface="Arial" panose="020B0604020202020204" pitchFamily="34" charset="0"/>
              <a:cs typeface="Arial" panose="020B0604020202020204" pitchFamily="34" charset="0"/>
            </a:rPr>
            <a:t> training module completion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A9D4906-E511-DD49-93B7-61C840685AD3}" type="parTrans" cxnId="{85D15468-42FE-B24E-9A5F-9A00A78B4A65}">
      <dgm:prSet/>
      <dgm:spPr/>
      <dgm:t>
        <a:bodyPr/>
        <a:lstStyle/>
        <a:p>
          <a:endParaRPr lang="en-US"/>
        </a:p>
      </dgm:t>
    </dgm:pt>
    <dgm:pt modelId="{3D59E723-69E7-584C-9805-E4847C9FB770}" type="sibTrans" cxnId="{85D15468-42FE-B24E-9A5F-9A00A78B4A65}">
      <dgm:prSet/>
      <dgm:spPr/>
      <dgm:t>
        <a:bodyPr/>
        <a:lstStyle/>
        <a:p>
          <a:endParaRPr lang="en-US"/>
        </a:p>
      </dgm:t>
    </dgm:pt>
    <dgm:pt modelId="{3A99641F-364B-284D-9F8B-FE7A0B9DE9CF}" type="pres">
      <dgm:prSet presAssocID="{6EC5D8B5-03D5-2245-9113-5DE99F383690}" presName="compositeShape" presStyleCnt="0">
        <dgm:presLayoutVars>
          <dgm:dir/>
          <dgm:resizeHandles/>
        </dgm:presLayoutVars>
      </dgm:prSet>
      <dgm:spPr/>
    </dgm:pt>
    <dgm:pt modelId="{4F6155B5-7CC2-3348-A639-7674DDA52143}" type="pres">
      <dgm:prSet presAssocID="{6EC5D8B5-03D5-2245-9113-5DE99F383690}" presName="pyramid" presStyleLbl="node1" presStyleIdx="0" presStyleCnt="1" custScaleX="122131" custLinFactNeighborX="-3368"/>
      <dgm:spPr>
        <a:solidFill>
          <a:srgbClr val="FF6600"/>
        </a:solidFill>
      </dgm:spPr>
    </dgm:pt>
    <dgm:pt modelId="{B9461D50-0409-084E-8253-CCDED57B4B8F}" type="pres">
      <dgm:prSet presAssocID="{6EC5D8B5-03D5-2245-9113-5DE99F383690}" presName="theList" presStyleCnt="0"/>
      <dgm:spPr/>
    </dgm:pt>
    <dgm:pt modelId="{C1768D52-EF96-3641-A402-362A9ABC98F5}" type="pres">
      <dgm:prSet presAssocID="{B0C9A171-CF47-A741-B982-10326B258EC5}" presName="aNode" presStyleLbl="fgAcc1" presStyleIdx="0" presStyleCnt="5" custLinFactNeighborY="-9785">
        <dgm:presLayoutVars>
          <dgm:bulletEnabled val="1"/>
        </dgm:presLayoutVars>
      </dgm:prSet>
      <dgm:spPr/>
    </dgm:pt>
    <dgm:pt modelId="{F91389ED-FCEB-FF4D-A06F-C095C1221579}" type="pres">
      <dgm:prSet presAssocID="{B0C9A171-CF47-A741-B982-10326B258EC5}" presName="aSpace" presStyleCnt="0"/>
      <dgm:spPr/>
    </dgm:pt>
    <dgm:pt modelId="{EC6E1075-9CEA-4047-9DAD-E55030B14D94}" type="pres">
      <dgm:prSet presAssocID="{95291889-ED01-0D41-9588-8454F674E2DD}" presName="aNode" presStyleLbl="fgAcc1" presStyleIdx="1" presStyleCnt="5">
        <dgm:presLayoutVars>
          <dgm:bulletEnabled val="1"/>
        </dgm:presLayoutVars>
      </dgm:prSet>
      <dgm:spPr/>
    </dgm:pt>
    <dgm:pt modelId="{4B8BE382-296D-514A-95B3-6CF180DAF494}" type="pres">
      <dgm:prSet presAssocID="{95291889-ED01-0D41-9588-8454F674E2DD}" presName="aSpace" presStyleCnt="0"/>
      <dgm:spPr/>
    </dgm:pt>
    <dgm:pt modelId="{57994B26-70FF-794A-84D6-D386799316A1}" type="pres">
      <dgm:prSet presAssocID="{1454243C-2769-B946-8641-C08CC45D28E6}" presName="aNode" presStyleLbl="fgAcc1" presStyleIdx="2" presStyleCnt="5">
        <dgm:presLayoutVars>
          <dgm:bulletEnabled val="1"/>
        </dgm:presLayoutVars>
      </dgm:prSet>
      <dgm:spPr/>
    </dgm:pt>
    <dgm:pt modelId="{68B588AB-9AD5-D647-AAA4-0149F14EAFCA}" type="pres">
      <dgm:prSet presAssocID="{1454243C-2769-B946-8641-C08CC45D28E6}" presName="aSpace" presStyleCnt="0"/>
      <dgm:spPr/>
    </dgm:pt>
    <dgm:pt modelId="{3933B4A0-A16F-EB45-BDF1-148490F09283}" type="pres">
      <dgm:prSet presAssocID="{C30F7BC3-D58E-4147-8506-F4874EC9F478}" presName="aNode" presStyleLbl="fgAcc1" presStyleIdx="3" presStyleCnt="5">
        <dgm:presLayoutVars>
          <dgm:bulletEnabled val="1"/>
        </dgm:presLayoutVars>
      </dgm:prSet>
      <dgm:spPr/>
    </dgm:pt>
    <dgm:pt modelId="{B0A7AD09-2DE9-CA43-AE8D-98452C9F8D0F}" type="pres">
      <dgm:prSet presAssocID="{C30F7BC3-D58E-4147-8506-F4874EC9F478}" presName="aSpace" presStyleCnt="0"/>
      <dgm:spPr/>
    </dgm:pt>
    <dgm:pt modelId="{5A3F2CCD-C9B4-EE49-B943-4731BEE739F0}" type="pres">
      <dgm:prSet presAssocID="{C759411B-3D15-3544-ADD5-B484BD613852}" presName="aNode" presStyleLbl="fgAcc1" presStyleIdx="4" presStyleCnt="5">
        <dgm:presLayoutVars>
          <dgm:bulletEnabled val="1"/>
        </dgm:presLayoutVars>
      </dgm:prSet>
      <dgm:spPr/>
    </dgm:pt>
    <dgm:pt modelId="{376B45B2-75FE-EC44-B1E5-B434AA72ADEA}" type="pres">
      <dgm:prSet presAssocID="{C759411B-3D15-3544-ADD5-B484BD613852}" presName="aSpace" presStyleCnt="0"/>
      <dgm:spPr/>
    </dgm:pt>
  </dgm:ptLst>
  <dgm:cxnLst>
    <dgm:cxn modelId="{0AF43C0A-4F88-DF4D-9315-FDD738D1BBBF}" type="presOf" srcId="{95291889-ED01-0D41-9588-8454F674E2DD}" destId="{EC6E1075-9CEA-4047-9DAD-E55030B14D94}" srcOrd="0" destOrd="0" presId="urn:microsoft.com/office/officeart/2005/8/layout/pyramid2"/>
    <dgm:cxn modelId="{977F3017-32E6-804E-8175-F7CE3487538C}" srcId="{6EC5D8B5-03D5-2245-9113-5DE99F383690}" destId="{1454243C-2769-B946-8641-C08CC45D28E6}" srcOrd="2" destOrd="0" parTransId="{B37E2FEC-C3BC-BA47-9B8D-8A7A145456D6}" sibTransId="{1BBE1558-A1F1-7647-B6DE-3163E884E750}"/>
    <dgm:cxn modelId="{85D0CB33-676B-9246-AA49-4A07C29E2037}" srcId="{6EC5D8B5-03D5-2245-9113-5DE99F383690}" destId="{C759411B-3D15-3544-ADD5-B484BD613852}" srcOrd="4" destOrd="0" parTransId="{1D27A338-2DCC-5346-BF2A-4FC99113423D}" sibTransId="{59710714-9CFC-7C4C-8928-E767BFECB04A}"/>
    <dgm:cxn modelId="{7BCC2F4C-1C50-034D-A153-97CEEC064BFA}" srcId="{6EC5D8B5-03D5-2245-9113-5DE99F383690}" destId="{B0C9A171-CF47-A741-B982-10326B258EC5}" srcOrd="0" destOrd="0" parTransId="{C39B0F3E-2560-6547-9BBA-42DB72A73AFB}" sibTransId="{39B6DE7E-FB53-B042-861F-67B3FE5A401B}"/>
    <dgm:cxn modelId="{EEC0D24D-A664-904E-AD0C-F59A7D2B0D95}" type="presOf" srcId="{6EC5D8B5-03D5-2245-9113-5DE99F383690}" destId="{3A99641F-364B-284D-9F8B-FE7A0B9DE9CF}" srcOrd="0" destOrd="0" presId="urn:microsoft.com/office/officeart/2005/8/layout/pyramid2"/>
    <dgm:cxn modelId="{85D15468-42FE-B24E-9A5F-9A00A78B4A65}" srcId="{6EC5D8B5-03D5-2245-9113-5DE99F383690}" destId="{95291889-ED01-0D41-9588-8454F674E2DD}" srcOrd="1" destOrd="0" parTransId="{6A9D4906-E511-DD49-93B7-61C840685AD3}" sibTransId="{3D59E723-69E7-584C-9805-E4847C9FB770}"/>
    <dgm:cxn modelId="{281F5192-2E82-324A-92BA-F4E1CE7872DD}" srcId="{6EC5D8B5-03D5-2245-9113-5DE99F383690}" destId="{C30F7BC3-D58E-4147-8506-F4874EC9F478}" srcOrd="3" destOrd="0" parTransId="{80E7B940-B17B-BC48-BA19-FD82106963D4}" sibTransId="{9D085E95-9935-4041-8BBC-0F4B336F55EC}"/>
    <dgm:cxn modelId="{D4AC63B5-8A1C-E94F-8445-B93E517791AF}" type="presOf" srcId="{1454243C-2769-B946-8641-C08CC45D28E6}" destId="{57994B26-70FF-794A-84D6-D386799316A1}" srcOrd="0" destOrd="0" presId="urn:microsoft.com/office/officeart/2005/8/layout/pyramid2"/>
    <dgm:cxn modelId="{EC276BB9-314D-0644-B598-6A3C26AFB8E0}" type="presOf" srcId="{C759411B-3D15-3544-ADD5-B484BD613852}" destId="{5A3F2CCD-C9B4-EE49-B943-4731BEE739F0}" srcOrd="0" destOrd="0" presId="urn:microsoft.com/office/officeart/2005/8/layout/pyramid2"/>
    <dgm:cxn modelId="{36C531E1-D0A5-5940-9084-05D91A0CDBC3}" type="presOf" srcId="{B0C9A171-CF47-A741-B982-10326B258EC5}" destId="{C1768D52-EF96-3641-A402-362A9ABC98F5}" srcOrd="0" destOrd="0" presId="urn:microsoft.com/office/officeart/2005/8/layout/pyramid2"/>
    <dgm:cxn modelId="{A45014FF-7546-3D4A-A74A-AD5881396915}" type="presOf" srcId="{C30F7BC3-D58E-4147-8506-F4874EC9F478}" destId="{3933B4A0-A16F-EB45-BDF1-148490F09283}" srcOrd="0" destOrd="0" presId="urn:microsoft.com/office/officeart/2005/8/layout/pyramid2"/>
    <dgm:cxn modelId="{41F31AFA-955B-6B42-8F32-8867A5696C2C}" type="presParOf" srcId="{3A99641F-364B-284D-9F8B-FE7A0B9DE9CF}" destId="{4F6155B5-7CC2-3348-A639-7674DDA52143}" srcOrd="0" destOrd="0" presId="urn:microsoft.com/office/officeart/2005/8/layout/pyramid2"/>
    <dgm:cxn modelId="{91DEAF9D-392A-A44A-AAAE-24B3C9DFBF8E}" type="presParOf" srcId="{3A99641F-364B-284D-9F8B-FE7A0B9DE9CF}" destId="{B9461D50-0409-084E-8253-CCDED57B4B8F}" srcOrd="1" destOrd="0" presId="urn:microsoft.com/office/officeart/2005/8/layout/pyramid2"/>
    <dgm:cxn modelId="{784CBF1D-B6A7-FA4A-9BC0-34B5A61D5807}" type="presParOf" srcId="{B9461D50-0409-084E-8253-CCDED57B4B8F}" destId="{C1768D52-EF96-3641-A402-362A9ABC98F5}" srcOrd="0" destOrd="0" presId="urn:microsoft.com/office/officeart/2005/8/layout/pyramid2"/>
    <dgm:cxn modelId="{94680858-DCD2-9D40-9AB6-542F95522EF7}" type="presParOf" srcId="{B9461D50-0409-084E-8253-CCDED57B4B8F}" destId="{F91389ED-FCEB-FF4D-A06F-C095C1221579}" srcOrd="1" destOrd="0" presId="urn:microsoft.com/office/officeart/2005/8/layout/pyramid2"/>
    <dgm:cxn modelId="{B8872E36-1CE1-074C-A855-560A38B9D302}" type="presParOf" srcId="{B9461D50-0409-084E-8253-CCDED57B4B8F}" destId="{EC6E1075-9CEA-4047-9DAD-E55030B14D94}" srcOrd="2" destOrd="0" presId="urn:microsoft.com/office/officeart/2005/8/layout/pyramid2"/>
    <dgm:cxn modelId="{EA22515A-A01E-F147-BC85-F9404F0C4A48}" type="presParOf" srcId="{B9461D50-0409-084E-8253-CCDED57B4B8F}" destId="{4B8BE382-296D-514A-95B3-6CF180DAF494}" srcOrd="3" destOrd="0" presId="urn:microsoft.com/office/officeart/2005/8/layout/pyramid2"/>
    <dgm:cxn modelId="{56D9DF16-C3CE-F540-85BF-20933D61865C}" type="presParOf" srcId="{B9461D50-0409-084E-8253-CCDED57B4B8F}" destId="{57994B26-70FF-794A-84D6-D386799316A1}" srcOrd="4" destOrd="0" presId="urn:microsoft.com/office/officeart/2005/8/layout/pyramid2"/>
    <dgm:cxn modelId="{B977175D-4285-2041-8BAC-88B0C49FB53C}" type="presParOf" srcId="{B9461D50-0409-084E-8253-CCDED57B4B8F}" destId="{68B588AB-9AD5-D647-AAA4-0149F14EAFCA}" srcOrd="5" destOrd="0" presId="urn:microsoft.com/office/officeart/2005/8/layout/pyramid2"/>
    <dgm:cxn modelId="{51694535-EEED-7845-8A5A-EABBA2DC3DC5}" type="presParOf" srcId="{B9461D50-0409-084E-8253-CCDED57B4B8F}" destId="{3933B4A0-A16F-EB45-BDF1-148490F09283}" srcOrd="6" destOrd="0" presId="urn:microsoft.com/office/officeart/2005/8/layout/pyramid2"/>
    <dgm:cxn modelId="{16342E5A-697E-4646-A49D-BFE3BC90319E}" type="presParOf" srcId="{B9461D50-0409-084E-8253-CCDED57B4B8F}" destId="{B0A7AD09-2DE9-CA43-AE8D-98452C9F8D0F}" srcOrd="7" destOrd="0" presId="urn:microsoft.com/office/officeart/2005/8/layout/pyramid2"/>
    <dgm:cxn modelId="{BA6A3226-ABAD-3F4E-A83F-453EFEC7CD4F}" type="presParOf" srcId="{B9461D50-0409-084E-8253-CCDED57B4B8F}" destId="{5A3F2CCD-C9B4-EE49-B943-4731BEE739F0}" srcOrd="8" destOrd="0" presId="urn:microsoft.com/office/officeart/2005/8/layout/pyramid2"/>
    <dgm:cxn modelId="{83DE86E0-108C-BD47-896D-A13B6CFB34A5}" type="presParOf" srcId="{B9461D50-0409-084E-8253-CCDED57B4B8F}" destId="{376B45B2-75FE-EC44-B1E5-B434AA72ADEA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EF4606E-44C2-5D41-A6D1-CEA5FE30C781}" type="doc">
      <dgm:prSet loTypeId="urn:microsoft.com/office/officeart/2005/8/layout/gear1" loCatId="" qsTypeId="urn:microsoft.com/office/officeart/2005/8/quickstyle/simple1" qsCatId="simple" csTypeId="urn:microsoft.com/office/officeart/2005/8/colors/accent1_2" csCatId="accent1" phldr="1"/>
      <dgm:spPr/>
    </dgm:pt>
    <dgm:pt modelId="{1498B47B-31C9-334C-A061-74155780ADFA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sz="2000" dirty="0"/>
            <a:t>Promotions/ Leadership opportunities</a:t>
          </a:r>
        </a:p>
      </dgm:t>
    </dgm:pt>
    <dgm:pt modelId="{7CCF7DBE-E1A5-4845-945B-D40A3912A040}" type="parTrans" cxnId="{EB5C9477-94C2-9D4F-8893-3C8FD733AAC1}">
      <dgm:prSet/>
      <dgm:spPr/>
      <dgm:t>
        <a:bodyPr/>
        <a:lstStyle/>
        <a:p>
          <a:endParaRPr lang="en-US"/>
        </a:p>
      </dgm:t>
    </dgm:pt>
    <dgm:pt modelId="{4EA081C0-27A2-8B4A-B3E1-FE57B72F6D06}" type="sibTrans" cxnId="{EB5C9477-94C2-9D4F-8893-3C8FD733AAC1}">
      <dgm:prSet/>
      <dgm:spPr/>
      <dgm:t>
        <a:bodyPr/>
        <a:lstStyle/>
        <a:p>
          <a:endParaRPr lang="en-US"/>
        </a:p>
      </dgm:t>
    </dgm:pt>
    <dgm:pt modelId="{656614FE-6128-F544-B239-09414CAF6E2A}">
      <dgm:prSet phldrT="[Text]" custT="1"/>
      <dgm:spPr>
        <a:solidFill>
          <a:srgbClr val="FF0000"/>
        </a:solidFill>
      </dgm:spPr>
      <dgm:t>
        <a:bodyPr/>
        <a:lstStyle/>
        <a:p>
          <a:r>
            <a:rPr lang="en-US" sz="1800" dirty="0"/>
            <a:t>Manager Reviews/ Team Meetings</a:t>
          </a:r>
        </a:p>
      </dgm:t>
    </dgm:pt>
    <dgm:pt modelId="{BA0CE061-F0BA-8542-A644-534567555681}" type="parTrans" cxnId="{07566DE9-766D-CD4F-8DCB-4987125B9855}">
      <dgm:prSet/>
      <dgm:spPr/>
      <dgm:t>
        <a:bodyPr/>
        <a:lstStyle/>
        <a:p>
          <a:endParaRPr lang="en-US"/>
        </a:p>
      </dgm:t>
    </dgm:pt>
    <dgm:pt modelId="{E39F0D6B-28FF-D84C-BDE3-A46268FE4976}" type="sibTrans" cxnId="{07566DE9-766D-CD4F-8DCB-4987125B9855}">
      <dgm:prSet/>
      <dgm:spPr/>
      <dgm:t>
        <a:bodyPr/>
        <a:lstStyle/>
        <a:p>
          <a:endParaRPr lang="en-US"/>
        </a:p>
      </dgm:t>
    </dgm:pt>
    <dgm:pt modelId="{76DC564E-60AD-EC48-BEFE-69DC6AF02A59}">
      <dgm:prSet phldrT="[Text]" custT="1"/>
      <dgm:spPr>
        <a:solidFill>
          <a:srgbClr val="002060"/>
        </a:solidFill>
      </dgm:spPr>
      <dgm:t>
        <a:bodyPr/>
        <a:lstStyle/>
        <a:p>
          <a:r>
            <a:rPr lang="en-US" sz="1800" dirty="0"/>
            <a:t>Feedback forms</a:t>
          </a:r>
        </a:p>
      </dgm:t>
    </dgm:pt>
    <dgm:pt modelId="{57F3F14E-E4C6-3B4F-8EAD-A0D733D7F156}" type="parTrans" cxnId="{C518435B-C0A3-1D44-AFF1-AEC9F896DB27}">
      <dgm:prSet/>
      <dgm:spPr/>
      <dgm:t>
        <a:bodyPr/>
        <a:lstStyle/>
        <a:p>
          <a:endParaRPr lang="en-US"/>
        </a:p>
      </dgm:t>
    </dgm:pt>
    <dgm:pt modelId="{88F2253C-96D3-A142-A854-9A9944DBFD76}" type="sibTrans" cxnId="{C518435B-C0A3-1D44-AFF1-AEC9F896DB27}">
      <dgm:prSet/>
      <dgm:spPr/>
      <dgm:t>
        <a:bodyPr/>
        <a:lstStyle/>
        <a:p>
          <a:endParaRPr lang="en-US"/>
        </a:p>
      </dgm:t>
    </dgm:pt>
    <dgm:pt modelId="{F51C3EA6-FE54-694B-A390-CEAEAF4CC1FE}" type="pres">
      <dgm:prSet presAssocID="{4EF4606E-44C2-5D41-A6D1-CEA5FE30C781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DA38C706-F1EE-CC4F-80FD-584474D1C0EE}" type="pres">
      <dgm:prSet presAssocID="{1498B47B-31C9-334C-A061-74155780ADFA}" presName="gear1" presStyleLbl="node1" presStyleIdx="0" presStyleCnt="3" custScaleX="109959" custLinFactNeighborX="5217" custLinFactNeighborY="-373">
        <dgm:presLayoutVars>
          <dgm:chMax val="1"/>
          <dgm:bulletEnabled val="1"/>
        </dgm:presLayoutVars>
      </dgm:prSet>
      <dgm:spPr/>
    </dgm:pt>
    <dgm:pt modelId="{478AC32D-B822-5641-A561-502E2953AA2F}" type="pres">
      <dgm:prSet presAssocID="{1498B47B-31C9-334C-A061-74155780ADFA}" presName="gear1srcNode" presStyleLbl="node1" presStyleIdx="0" presStyleCnt="3"/>
      <dgm:spPr/>
    </dgm:pt>
    <dgm:pt modelId="{924CA4C6-1B8B-8342-8658-C5666FFE2870}" type="pres">
      <dgm:prSet presAssocID="{1498B47B-31C9-334C-A061-74155780ADFA}" presName="gear1dstNode" presStyleLbl="node1" presStyleIdx="0" presStyleCnt="3"/>
      <dgm:spPr/>
    </dgm:pt>
    <dgm:pt modelId="{68F79EA6-850F-7A43-817E-2CF78219C701}" type="pres">
      <dgm:prSet presAssocID="{656614FE-6128-F544-B239-09414CAF6E2A}" presName="gear2" presStyleLbl="node1" presStyleIdx="1" presStyleCnt="3" custScaleX="114478">
        <dgm:presLayoutVars>
          <dgm:chMax val="1"/>
          <dgm:bulletEnabled val="1"/>
        </dgm:presLayoutVars>
      </dgm:prSet>
      <dgm:spPr/>
    </dgm:pt>
    <dgm:pt modelId="{7285609E-5184-C74B-B16E-C7E82D93C1CD}" type="pres">
      <dgm:prSet presAssocID="{656614FE-6128-F544-B239-09414CAF6E2A}" presName="gear2srcNode" presStyleLbl="node1" presStyleIdx="1" presStyleCnt="3"/>
      <dgm:spPr/>
    </dgm:pt>
    <dgm:pt modelId="{7E88AC01-C5CD-214C-8617-96E1423BEC07}" type="pres">
      <dgm:prSet presAssocID="{656614FE-6128-F544-B239-09414CAF6E2A}" presName="gear2dstNode" presStyleLbl="node1" presStyleIdx="1" presStyleCnt="3"/>
      <dgm:spPr/>
    </dgm:pt>
    <dgm:pt modelId="{4AD02275-492C-C24A-9B9E-663F44B9D5A6}" type="pres">
      <dgm:prSet presAssocID="{76DC564E-60AD-EC48-BEFE-69DC6AF02A59}" presName="gear3" presStyleLbl="node1" presStyleIdx="2" presStyleCnt="3"/>
      <dgm:spPr/>
    </dgm:pt>
    <dgm:pt modelId="{B3D27974-96DB-1C44-AFE6-1BC61CA1F807}" type="pres">
      <dgm:prSet presAssocID="{76DC564E-60AD-EC48-BEFE-69DC6AF02A59}" presName="gear3tx" presStyleLbl="node1" presStyleIdx="2" presStyleCnt="3">
        <dgm:presLayoutVars>
          <dgm:chMax val="1"/>
          <dgm:bulletEnabled val="1"/>
        </dgm:presLayoutVars>
      </dgm:prSet>
      <dgm:spPr/>
    </dgm:pt>
    <dgm:pt modelId="{20B8217D-87D1-E846-A5A0-C4FD538E9388}" type="pres">
      <dgm:prSet presAssocID="{76DC564E-60AD-EC48-BEFE-69DC6AF02A59}" presName="gear3srcNode" presStyleLbl="node1" presStyleIdx="2" presStyleCnt="3"/>
      <dgm:spPr/>
    </dgm:pt>
    <dgm:pt modelId="{E0C31395-BBE7-AB48-BF82-979F68A12A5A}" type="pres">
      <dgm:prSet presAssocID="{76DC564E-60AD-EC48-BEFE-69DC6AF02A59}" presName="gear3dstNode" presStyleLbl="node1" presStyleIdx="2" presStyleCnt="3"/>
      <dgm:spPr/>
    </dgm:pt>
    <dgm:pt modelId="{F05C056A-AB46-7E43-A308-7AB5094D7DBF}" type="pres">
      <dgm:prSet presAssocID="{4EA081C0-27A2-8B4A-B3E1-FE57B72F6D06}" presName="connector1" presStyleLbl="sibTrans2D1" presStyleIdx="0" presStyleCnt="3"/>
      <dgm:spPr/>
    </dgm:pt>
    <dgm:pt modelId="{DDD0E683-1D21-1740-B757-2BA6C5E626D1}" type="pres">
      <dgm:prSet presAssocID="{E39F0D6B-28FF-D84C-BDE3-A46268FE4976}" presName="connector2" presStyleLbl="sibTrans2D1" presStyleIdx="1" presStyleCnt="3"/>
      <dgm:spPr/>
    </dgm:pt>
    <dgm:pt modelId="{40809EA2-9F26-3A49-B896-889D933D0338}" type="pres">
      <dgm:prSet presAssocID="{88F2253C-96D3-A142-A854-9A9944DBFD76}" presName="connector3" presStyleLbl="sibTrans2D1" presStyleIdx="2" presStyleCnt="3"/>
      <dgm:spPr/>
    </dgm:pt>
  </dgm:ptLst>
  <dgm:cxnLst>
    <dgm:cxn modelId="{CF76C502-CDC8-5048-ADA3-8697F8A3D4E7}" type="presOf" srcId="{1498B47B-31C9-334C-A061-74155780ADFA}" destId="{924CA4C6-1B8B-8342-8658-C5666FFE2870}" srcOrd="2" destOrd="0" presId="urn:microsoft.com/office/officeart/2005/8/layout/gear1"/>
    <dgm:cxn modelId="{A698892C-CA74-5443-BA22-AF43062B641A}" type="presOf" srcId="{656614FE-6128-F544-B239-09414CAF6E2A}" destId="{7285609E-5184-C74B-B16E-C7E82D93C1CD}" srcOrd="1" destOrd="0" presId="urn:microsoft.com/office/officeart/2005/8/layout/gear1"/>
    <dgm:cxn modelId="{7A2FC340-4354-724B-9BEC-80CEA929D57B}" type="presOf" srcId="{76DC564E-60AD-EC48-BEFE-69DC6AF02A59}" destId="{E0C31395-BBE7-AB48-BF82-979F68A12A5A}" srcOrd="3" destOrd="0" presId="urn:microsoft.com/office/officeart/2005/8/layout/gear1"/>
    <dgm:cxn modelId="{FDF36F43-9A8A-8C4A-B4B5-9508C02FFEF7}" type="presOf" srcId="{656614FE-6128-F544-B239-09414CAF6E2A}" destId="{68F79EA6-850F-7A43-817E-2CF78219C701}" srcOrd="0" destOrd="0" presId="urn:microsoft.com/office/officeart/2005/8/layout/gear1"/>
    <dgm:cxn modelId="{AB38C644-31DE-AD47-A9D9-5ED2F649E040}" type="presOf" srcId="{76DC564E-60AD-EC48-BEFE-69DC6AF02A59}" destId="{B3D27974-96DB-1C44-AFE6-1BC61CA1F807}" srcOrd="1" destOrd="0" presId="urn:microsoft.com/office/officeart/2005/8/layout/gear1"/>
    <dgm:cxn modelId="{8E065449-2E4E-2142-8A32-B66622841169}" type="presOf" srcId="{88F2253C-96D3-A142-A854-9A9944DBFD76}" destId="{40809EA2-9F26-3A49-B896-889D933D0338}" srcOrd="0" destOrd="0" presId="urn:microsoft.com/office/officeart/2005/8/layout/gear1"/>
    <dgm:cxn modelId="{C518435B-C0A3-1D44-AFF1-AEC9F896DB27}" srcId="{4EF4606E-44C2-5D41-A6D1-CEA5FE30C781}" destId="{76DC564E-60AD-EC48-BEFE-69DC6AF02A59}" srcOrd="2" destOrd="0" parTransId="{57F3F14E-E4C6-3B4F-8EAD-A0D733D7F156}" sibTransId="{88F2253C-96D3-A142-A854-9A9944DBFD76}"/>
    <dgm:cxn modelId="{2C71B463-B9FA-A645-9465-A71E103C84E8}" type="presOf" srcId="{656614FE-6128-F544-B239-09414CAF6E2A}" destId="{7E88AC01-C5CD-214C-8617-96E1423BEC07}" srcOrd="2" destOrd="0" presId="urn:microsoft.com/office/officeart/2005/8/layout/gear1"/>
    <dgm:cxn modelId="{33975B72-DF2F-B143-A724-C1067414DB7C}" type="presOf" srcId="{E39F0D6B-28FF-D84C-BDE3-A46268FE4976}" destId="{DDD0E683-1D21-1740-B757-2BA6C5E626D1}" srcOrd="0" destOrd="0" presId="urn:microsoft.com/office/officeart/2005/8/layout/gear1"/>
    <dgm:cxn modelId="{EB5C9477-94C2-9D4F-8893-3C8FD733AAC1}" srcId="{4EF4606E-44C2-5D41-A6D1-CEA5FE30C781}" destId="{1498B47B-31C9-334C-A061-74155780ADFA}" srcOrd="0" destOrd="0" parTransId="{7CCF7DBE-E1A5-4845-945B-D40A3912A040}" sibTransId="{4EA081C0-27A2-8B4A-B3E1-FE57B72F6D06}"/>
    <dgm:cxn modelId="{C8C4C285-0AB9-2D4B-AF5E-F2847CE8EA84}" type="presOf" srcId="{4EA081C0-27A2-8B4A-B3E1-FE57B72F6D06}" destId="{F05C056A-AB46-7E43-A308-7AB5094D7DBF}" srcOrd="0" destOrd="0" presId="urn:microsoft.com/office/officeart/2005/8/layout/gear1"/>
    <dgm:cxn modelId="{4ED85491-F912-CB4D-82D6-E0AB004B1418}" type="presOf" srcId="{1498B47B-31C9-334C-A061-74155780ADFA}" destId="{DA38C706-F1EE-CC4F-80FD-584474D1C0EE}" srcOrd="0" destOrd="0" presId="urn:microsoft.com/office/officeart/2005/8/layout/gear1"/>
    <dgm:cxn modelId="{0FCEA798-EB27-9B49-99FD-41E382D373CA}" type="presOf" srcId="{76DC564E-60AD-EC48-BEFE-69DC6AF02A59}" destId="{4AD02275-492C-C24A-9B9E-663F44B9D5A6}" srcOrd="0" destOrd="0" presId="urn:microsoft.com/office/officeart/2005/8/layout/gear1"/>
    <dgm:cxn modelId="{E06C42AE-1FCF-D945-8998-111E2C2AA8BA}" type="presOf" srcId="{4EF4606E-44C2-5D41-A6D1-CEA5FE30C781}" destId="{F51C3EA6-FE54-694B-A390-CEAEAF4CC1FE}" srcOrd="0" destOrd="0" presId="urn:microsoft.com/office/officeart/2005/8/layout/gear1"/>
    <dgm:cxn modelId="{E62584DA-C312-1447-B386-DFCF29B4F8A4}" type="presOf" srcId="{1498B47B-31C9-334C-A061-74155780ADFA}" destId="{478AC32D-B822-5641-A561-502E2953AA2F}" srcOrd="1" destOrd="0" presId="urn:microsoft.com/office/officeart/2005/8/layout/gear1"/>
    <dgm:cxn modelId="{07566DE9-766D-CD4F-8DCB-4987125B9855}" srcId="{4EF4606E-44C2-5D41-A6D1-CEA5FE30C781}" destId="{656614FE-6128-F544-B239-09414CAF6E2A}" srcOrd="1" destOrd="0" parTransId="{BA0CE061-F0BA-8542-A644-534567555681}" sibTransId="{E39F0D6B-28FF-D84C-BDE3-A46268FE4976}"/>
    <dgm:cxn modelId="{230C8EFE-43BB-BC48-95D8-2597E5CD2727}" type="presOf" srcId="{76DC564E-60AD-EC48-BEFE-69DC6AF02A59}" destId="{20B8217D-87D1-E846-A5A0-C4FD538E9388}" srcOrd="2" destOrd="0" presId="urn:microsoft.com/office/officeart/2005/8/layout/gear1"/>
    <dgm:cxn modelId="{6693DE4F-02AB-3A4D-9A4C-C1FE49212D4C}" type="presParOf" srcId="{F51C3EA6-FE54-694B-A390-CEAEAF4CC1FE}" destId="{DA38C706-F1EE-CC4F-80FD-584474D1C0EE}" srcOrd="0" destOrd="0" presId="urn:microsoft.com/office/officeart/2005/8/layout/gear1"/>
    <dgm:cxn modelId="{F6191D60-32B5-F448-9E38-2D88BA14D155}" type="presParOf" srcId="{F51C3EA6-FE54-694B-A390-CEAEAF4CC1FE}" destId="{478AC32D-B822-5641-A561-502E2953AA2F}" srcOrd="1" destOrd="0" presId="urn:microsoft.com/office/officeart/2005/8/layout/gear1"/>
    <dgm:cxn modelId="{761C8151-4FA4-0F42-AA61-08DF0BE6838E}" type="presParOf" srcId="{F51C3EA6-FE54-694B-A390-CEAEAF4CC1FE}" destId="{924CA4C6-1B8B-8342-8658-C5666FFE2870}" srcOrd="2" destOrd="0" presId="urn:microsoft.com/office/officeart/2005/8/layout/gear1"/>
    <dgm:cxn modelId="{29DD25B0-3498-C348-A9F2-D442F626C98B}" type="presParOf" srcId="{F51C3EA6-FE54-694B-A390-CEAEAF4CC1FE}" destId="{68F79EA6-850F-7A43-817E-2CF78219C701}" srcOrd="3" destOrd="0" presId="urn:microsoft.com/office/officeart/2005/8/layout/gear1"/>
    <dgm:cxn modelId="{0FB60F48-79CE-1F43-A6E8-CE78307E6B50}" type="presParOf" srcId="{F51C3EA6-FE54-694B-A390-CEAEAF4CC1FE}" destId="{7285609E-5184-C74B-B16E-C7E82D93C1CD}" srcOrd="4" destOrd="0" presId="urn:microsoft.com/office/officeart/2005/8/layout/gear1"/>
    <dgm:cxn modelId="{270662B7-CD10-2041-867D-2BF1BCE6745D}" type="presParOf" srcId="{F51C3EA6-FE54-694B-A390-CEAEAF4CC1FE}" destId="{7E88AC01-C5CD-214C-8617-96E1423BEC07}" srcOrd="5" destOrd="0" presId="urn:microsoft.com/office/officeart/2005/8/layout/gear1"/>
    <dgm:cxn modelId="{2D854B88-7E21-C340-A692-BFF00C44460E}" type="presParOf" srcId="{F51C3EA6-FE54-694B-A390-CEAEAF4CC1FE}" destId="{4AD02275-492C-C24A-9B9E-663F44B9D5A6}" srcOrd="6" destOrd="0" presId="urn:microsoft.com/office/officeart/2005/8/layout/gear1"/>
    <dgm:cxn modelId="{5BEAD8E2-8F27-2E4A-AEBC-22278C3B9E78}" type="presParOf" srcId="{F51C3EA6-FE54-694B-A390-CEAEAF4CC1FE}" destId="{B3D27974-96DB-1C44-AFE6-1BC61CA1F807}" srcOrd="7" destOrd="0" presId="urn:microsoft.com/office/officeart/2005/8/layout/gear1"/>
    <dgm:cxn modelId="{DBEECD0F-BF67-7A41-9F75-928FC74E4894}" type="presParOf" srcId="{F51C3EA6-FE54-694B-A390-CEAEAF4CC1FE}" destId="{20B8217D-87D1-E846-A5A0-C4FD538E9388}" srcOrd="8" destOrd="0" presId="urn:microsoft.com/office/officeart/2005/8/layout/gear1"/>
    <dgm:cxn modelId="{D72D6CAF-549F-B041-88D4-8886196AA9FA}" type="presParOf" srcId="{F51C3EA6-FE54-694B-A390-CEAEAF4CC1FE}" destId="{E0C31395-BBE7-AB48-BF82-979F68A12A5A}" srcOrd="9" destOrd="0" presId="urn:microsoft.com/office/officeart/2005/8/layout/gear1"/>
    <dgm:cxn modelId="{9507855C-BD5B-CE40-A62B-475E4CFD0A15}" type="presParOf" srcId="{F51C3EA6-FE54-694B-A390-CEAEAF4CC1FE}" destId="{F05C056A-AB46-7E43-A308-7AB5094D7DBF}" srcOrd="10" destOrd="0" presId="urn:microsoft.com/office/officeart/2005/8/layout/gear1"/>
    <dgm:cxn modelId="{EB25E6E5-8E02-2D4A-A6F6-873C730E5C03}" type="presParOf" srcId="{F51C3EA6-FE54-694B-A390-CEAEAF4CC1FE}" destId="{DDD0E683-1D21-1740-B757-2BA6C5E626D1}" srcOrd="11" destOrd="0" presId="urn:microsoft.com/office/officeart/2005/8/layout/gear1"/>
    <dgm:cxn modelId="{55AA13B0-9389-444F-8C45-91AC10D27CEB}" type="presParOf" srcId="{F51C3EA6-FE54-694B-A390-CEAEAF4CC1FE}" destId="{40809EA2-9F26-3A49-B896-889D933D0338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37D3DBD-C079-1347-A926-624FC9E0BC20}" type="doc">
      <dgm:prSet loTypeId="urn:microsoft.com/office/officeart/2005/8/layout/balance1" loCatId="" qsTypeId="urn:microsoft.com/office/officeart/2005/8/quickstyle/3d7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9C03C5D-DA79-0F4B-B4BB-2D3428A67500}">
      <dgm:prSet phldrT="[Text]" custT="1"/>
      <dgm:spPr>
        <a:solidFill>
          <a:schemeClr val="bg1">
            <a:lumMod val="75000"/>
            <a:alpha val="90000"/>
          </a:schemeClr>
        </a:solidFill>
      </dgm:spPr>
      <dgm:t>
        <a:bodyPr/>
        <a:lstStyle/>
        <a:p>
          <a:r>
            <a:rPr lang="en-US" sz="2800" b="1" u="sng" dirty="0">
              <a:latin typeface="Arial Black" panose="020B0A04020102020204" pitchFamily="34" charset="0"/>
            </a:rPr>
            <a:t>Challenging role</a:t>
          </a:r>
          <a:endParaRPr lang="en-US" sz="2000" b="1" u="sng" dirty="0">
            <a:latin typeface="Arial Black" panose="020B0A04020102020204" pitchFamily="34" charset="0"/>
          </a:endParaRPr>
        </a:p>
      </dgm:t>
    </dgm:pt>
    <dgm:pt modelId="{1B90F939-FBA3-6644-A574-53199A5A6B16}" type="parTrans" cxnId="{2C765009-0F35-8942-9DB2-AAA876B57C09}">
      <dgm:prSet/>
      <dgm:spPr/>
      <dgm:t>
        <a:bodyPr/>
        <a:lstStyle/>
        <a:p>
          <a:endParaRPr lang="en-US"/>
        </a:p>
      </dgm:t>
    </dgm:pt>
    <dgm:pt modelId="{60770FE1-3C3A-304B-902C-A67838C401D9}" type="sibTrans" cxnId="{2C765009-0F35-8942-9DB2-AAA876B57C09}">
      <dgm:prSet/>
      <dgm:spPr/>
      <dgm:t>
        <a:bodyPr/>
        <a:lstStyle/>
        <a:p>
          <a:endParaRPr lang="en-US"/>
        </a:p>
      </dgm:t>
    </dgm:pt>
    <dgm:pt modelId="{E519E039-4306-A54C-AFED-3E885A700E09}">
      <dgm:prSet phldrT="[Text]" custT="1"/>
      <dgm:spPr>
        <a:solidFill>
          <a:srgbClr val="FF6600"/>
        </a:solidFill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Under pressure working</a:t>
          </a:r>
        </a:p>
      </dgm:t>
    </dgm:pt>
    <dgm:pt modelId="{83462B1C-BBAC-914C-8893-63ABD7ABEEEC}" type="parTrans" cxnId="{8712F5C5-FD0A-4F4E-A13A-D9997CDA689B}">
      <dgm:prSet/>
      <dgm:spPr/>
      <dgm:t>
        <a:bodyPr/>
        <a:lstStyle/>
        <a:p>
          <a:endParaRPr lang="en-US"/>
        </a:p>
      </dgm:t>
    </dgm:pt>
    <dgm:pt modelId="{47299E05-1BA2-9541-BAAB-461CFF17C0ED}" type="sibTrans" cxnId="{8712F5C5-FD0A-4F4E-A13A-D9997CDA689B}">
      <dgm:prSet/>
      <dgm:spPr/>
      <dgm:t>
        <a:bodyPr/>
        <a:lstStyle/>
        <a:p>
          <a:endParaRPr lang="en-US"/>
        </a:p>
      </dgm:t>
    </dgm:pt>
    <dgm:pt modelId="{8D815A67-4FF3-2F4A-90A2-146CA72922B0}">
      <dgm:prSet phldrT="[Text]" custT="1"/>
      <dgm:spPr>
        <a:solidFill>
          <a:srgbClr val="FF6600"/>
        </a:solidFill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Uncomfortable workplace and rude seniors</a:t>
          </a:r>
        </a:p>
      </dgm:t>
    </dgm:pt>
    <dgm:pt modelId="{9316B0C2-8358-C647-AB6E-74C38E67AE77}" type="parTrans" cxnId="{8296AB33-47DB-2645-876E-F39F7028FB95}">
      <dgm:prSet/>
      <dgm:spPr/>
      <dgm:t>
        <a:bodyPr/>
        <a:lstStyle/>
        <a:p>
          <a:endParaRPr lang="en-US"/>
        </a:p>
      </dgm:t>
    </dgm:pt>
    <dgm:pt modelId="{D5DD4596-7F58-2040-A576-30FCAFA9A5E5}" type="sibTrans" cxnId="{8296AB33-47DB-2645-876E-F39F7028FB95}">
      <dgm:prSet/>
      <dgm:spPr/>
      <dgm:t>
        <a:bodyPr/>
        <a:lstStyle/>
        <a:p>
          <a:endParaRPr lang="en-US"/>
        </a:p>
      </dgm:t>
    </dgm:pt>
    <dgm:pt modelId="{FA2A99C4-F8E7-C64E-BB0E-A9C81EAB5395}">
      <dgm:prSet phldrT="[Text]" custT="1"/>
      <dgm:spPr>
        <a:solidFill>
          <a:schemeClr val="bg1">
            <a:lumMod val="75000"/>
            <a:alpha val="90000"/>
          </a:schemeClr>
        </a:solidFill>
      </dgm:spPr>
      <dgm:t>
        <a:bodyPr/>
        <a:lstStyle/>
        <a:p>
          <a:r>
            <a:rPr lang="en-US" sz="2400" b="0" u="sng" dirty="0">
              <a:latin typeface="Arial Black" panose="020B0A04020102020204" pitchFamily="34" charset="0"/>
            </a:rPr>
            <a:t>Staff Loyalty</a:t>
          </a:r>
        </a:p>
      </dgm:t>
    </dgm:pt>
    <dgm:pt modelId="{99009B54-950C-1B46-881B-893D160A1300}" type="parTrans" cxnId="{86AE574E-35FC-4A46-84E8-EA1B3CE629A6}">
      <dgm:prSet/>
      <dgm:spPr/>
      <dgm:t>
        <a:bodyPr/>
        <a:lstStyle/>
        <a:p>
          <a:endParaRPr lang="en-US"/>
        </a:p>
      </dgm:t>
    </dgm:pt>
    <dgm:pt modelId="{AD4D4E85-23D8-7A4A-9085-8436A4D12E8C}" type="sibTrans" cxnId="{86AE574E-35FC-4A46-84E8-EA1B3CE629A6}">
      <dgm:prSet/>
      <dgm:spPr/>
      <dgm:t>
        <a:bodyPr/>
        <a:lstStyle/>
        <a:p>
          <a:endParaRPr lang="en-US"/>
        </a:p>
      </dgm:t>
    </dgm:pt>
    <dgm:pt modelId="{8121E4EC-7015-B047-80A0-14F4158AE24A}">
      <dgm:prSet phldrT="[Text]" custT="1"/>
      <dgm:spPr>
        <a:solidFill>
          <a:srgbClr val="FF6600"/>
        </a:solidFill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Discounted products for staff</a:t>
          </a:r>
        </a:p>
      </dgm:t>
    </dgm:pt>
    <dgm:pt modelId="{4399DE48-8AF9-9F4A-B804-22C3E053B455}" type="parTrans" cxnId="{032BA594-A143-DE4A-9829-F1CA8EF9C523}">
      <dgm:prSet/>
      <dgm:spPr/>
      <dgm:t>
        <a:bodyPr/>
        <a:lstStyle/>
        <a:p>
          <a:endParaRPr lang="en-US"/>
        </a:p>
      </dgm:t>
    </dgm:pt>
    <dgm:pt modelId="{7340F365-C900-D248-B40E-DCD3B58A855B}" type="sibTrans" cxnId="{032BA594-A143-DE4A-9829-F1CA8EF9C523}">
      <dgm:prSet/>
      <dgm:spPr/>
      <dgm:t>
        <a:bodyPr/>
        <a:lstStyle/>
        <a:p>
          <a:endParaRPr lang="en-US"/>
        </a:p>
      </dgm:t>
    </dgm:pt>
    <dgm:pt modelId="{6C3E4AC4-62A3-854B-8419-21696E3DC3AA}">
      <dgm:prSet phldrT="[Text]" custT="1"/>
      <dgm:spPr>
        <a:solidFill>
          <a:srgbClr val="FF6600"/>
        </a:solidFill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Rewards and recognitions – Christmas upselling bonus</a:t>
          </a:r>
        </a:p>
      </dgm:t>
    </dgm:pt>
    <dgm:pt modelId="{FF34D80C-F9FE-4A4A-AEEA-29D461276D07}" type="parTrans" cxnId="{A66AD3FF-29C5-784E-A089-A7C1C0C93603}">
      <dgm:prSet/>
      <dgm:spPr/>
      <dgm:t>
        <a:bodyPr/>
        <a:lstStyle/>
        <a:p>
          <a:endParaRPr lang="en-US"/>
        </a:p>
      </dgm:t>
    </dgm:pt>
    <dgm:pt modelId="{EAFCF4F7-DB29-B64E-95B2-844FC9C99C01}" type="sibTrans" cxnId="{A66AD3FF-29C5-784E-A089-A7C1C0C93603}">
      <dgm:prSet/>
      <dgm:spPr/>
      <dgm:t>
        <a:bodyPr/>
        <a:lstStyle/>
        <a:p>
          <a:endParaRPr lang="en-US"/>
        </a:p>
      </dgm:t>
    </dgm:pt>
    <dgm:pt modelId="{E96832A1-02C7-B24E-9456-3A71CE6EA72F}">
      <dgm:prSet phldrT="[Text]" custT="1"/>
      <dgm:spPr>
        <a:solidFill>
          <a:srgbClr val="FF6600"/>
        </a:solidFill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Friendly, supportive, motivating </a:t>
          </a:r>
        </a:p>
      </dgm:t>
    </dgm:pt>
    <dgm:pt modelId="{31B6ACA3-14A9-364F-ABCF-AD2DECC1DBF1}" type="parTrans" cxnId="{F3FA2404-E452-A742-858E-E5D6AF6D7581}">
      <dgm:prSet/>
      <dgm:spPr/>
      <dgm:t>
        <a:bodyPr/>
        <a:lstStyle/>
        <a:p>
          <a:endParaRPr lang="en-US"/>
        </a:p>
      </dgm:t>
    </dgm:pt>
    <dgm:pt modelId="{72E7B485-83FC-9946-8749-5511F2BFCC46}" type="sibTrans" cxnId="{F3FA2404-E452-A742-858E-E5D6AF6D7581}">
      <dgm:prSet/>
      <dgm:spPr/>
      <dgm:t>
        <a:bodyPr/>
        <a:lstStyle/>
        <a:p>
          <a:endParaRPr lang="en-US"/>
        </a:p>
      </dgm:t>
    </dgm:pt>
    <dgm:pt modelId="{FDA4CBFB-B4DD-AF47-94B8-B64F0EE0B03C}" type="pres">
      <dgm:prSet presAssocID="{B37D3DBD-C079-1347-A926-624FC9E0BC20}" presName="outerComposite" presStyleCnt="0">
        <dgm:presLayoutVars>
          <dgm:chMax val="2"/>
          <dgm:animLvl val="lvl"/>
          <dgm:resizeHandles val="exact"/>
        </dgm:presLayoutVars>
      </dgm:prSet>
      <dgm:spPr/>
    </dgm:pt>
    <dgm:pt modelId="{D6D29035-6271-F14E-B12A-CEFD6051FB38}" type="pres">
      <dgm:prSet presAssocID="{B37D3DBD-C079-1347-A926-624FC9E0BC20}" presName="dummyMaxCanvas" presStyleCnt="0"/>
      <dgm:spPr/>
    </dgm:pt>
    <dgm:pt modelId="{60668B1C-1F47-CE4C-AA92-9E9168B8FA69}" type="pres">
      <dgm:prSet presAssocID="{B37D3DBD-C079-1347-A926-624FC9E0BC20}" presName="parentComposite" presStyleCnt="0"/>
      <dgm:spPr/>
    </dgm:pt>
    <dgm:pt modelId="{9AC551ED-8F4B-0146-8D0F-9383EC881FBC}" type="pres">
      <dgm:prSet presAssocID="{B37D3DBD-C079-1347-A926-624FC9E0BC20}" presName="parent1" presStyleLbl="alignAccFollowNode1" presStyleIdx="0" presStyleCnt="4" custScaleX="155434" custLinFactNeighborY="23870">
        <dgm:presLayoutVars>
          <dgm:chMax val="4"/>
        </dgm:presLayoutVars>
      </dgm:prSet>
      <dgm:spPr/>
    </dgm:pt>
    <dgm:pt modelId="{02751DF5-6B82-9B42-8CFC-42D23E60CBA5}" type="pres">
      <dgm:prSet presAssocID="{B37D3DBD-C079-1347-A926-624FC9E0BC20}" presName="parent2" presStyleLbl="alignAccFollowNode1" presStyleIdx="1" presStyleCnt="4">
        <dgm:presLayoutVars>
          <dgm:chMax val="4"/>
        </dgm:presLayoutVars>
      </dgm:prSet>
      <dgm:spPr/>
    </dgm:pt>
    <dgm:pt modelId="{63CA5F27-3043-CF4A-A8AD-EA0B87F2D498}" type="pres">
      <dgm:prSet presAssocID="{B37D3DBD-C079-1347-A926-624FC9E0BC20}" presName="childrenComposite" presStyleCnt="0"/>
      <dgm:spPr/>
    </dgm:pt>
    <dgm:pt modelId="{2B1F9D7B-3EF7-B949-993B-EABAA2190122}" type="pres">
      <dgm:prSet presAssocID="{B37D3DBD-C079-1347-A926-624FC9E0BC20}" presName="dummyMaxCanvas_ChildArea" presStyleCnt="0"/>
      <dgm:spPr/>
    </dgm:pt>
    <dgm:pt modelId="{F5B0657D-0327-3144-820D-73BBE348F81A}" type="pres">
      <dgm:prSet presAssocID="{B37D3DBD-C079-1347-A926-624FC9E0BC20}" presName="fulcrum" presStyleLbl="alignAccFollowNode1" presStyleIdx="2" presStyleCnt="4" custLinFactNeighborX="2719" custLinFactNeighborY="20396"/>
      <dgm:spPr/>
    </dgm:pt>
    <dgm:pt modelId="{96D49B22-D21B-A441-A3FA-0595ECCA8643}" type="pres">
      <dgm:prSet presAssocID="{B37D3DBD-C079-1347-A926-624FC9E0BC20}" presName="balance_23" presStyleLbl="alignAccFollowNode1" presStyleIdx="3" presStyleCnt="4" custLinFactNeighborX="-1736" custLinFactNeighborY="22734">
        <dgm:presLayoutVars>
          <dgm:bulletEnabled val="1"/>
        </dgm:presLayoutVars>
      </dgm:prSet>
      <dgm:spPr/>
    </dgm:pt>
    <dgm:pt modelId="{D7C9BDA7-19AC-534D-AA80-202A5382D576}" type="pres">
      <dgm:prSet presAssocID="{B37D3DBD-C079-1347-A926-624FC9E0BC20}" presName="right_23_1" presStyleLbl="node1" presStyleIdx="0" presStyleCnt="5" custLinFactNeighborX="551" custLinFactNeighborY="15934">
        <dgm:presLayoutVars>
          <dgm:bulletEnabled val="1"/>
        </dgm:presLayoutVars>
      </dgm:prSet>
      <dgm:spPr/>
    </dgm:pt>
    <dgm:pt modelId="{D026C324-F3DC-824E-B41C-9B216A136CA9}" type="pres">
      <dgm:prSet presAssocID="{B37D3DBD-C079-1347-A926-624FC9E0BC20}" presName="right_23_2" presStyleLbl="node1" presStyleIdx="1" presStyleCnt="5" custScaleX="143343" custScaleY="139864">
        <dgm:presLayoutVars>
          <dgm:bulletEnabled val="1"/>
        </dgm:presLayoutVars>
      </dgm:prSet>
      <dgm:spPr/>
    </dgm:pt>
    <dgm:pt modelId="{6151F27C-8885-824A-B7C4-8001A4D34430}" type="pres">
      <dgm:prSet presAssocID="{B37D3DBD-C079-1347-A926-624FC9E0BC20}" presName="right_23_3" presStyleLbl="node1" presStyleIdx="2" presStyleCnt="5" custLinFactNeighborX="538" custLinFactNeighborY="-15559">
        <dgm:presLayoutVars>
          <dgm:bulletEnabled val="1"/>
        </dgm:presLayoutVars>
      </dgm:prSet>
      <dgm:spPr/>
    </dgm:pt>
    <dgm:pt modelId="{8B34BB2A-097A-1A4A-844A-492C8BA76E77}" type="pres">
      <dgm:prSet presAssocID="{B37D3DBD-C079-1347-A926-624FC9E0BC20}" presName="left_23_1" presStyleLbl="node1" presStyleIdx="3" presStyleCnt="5">
        <dgm:presLayoutVars>
          <dgm:bulletEnabled val="1"/>
        </dgm:presLayoutVars>
      </dgm:prSet>
      <dgm:spPr/>
    </dgm:pt>
    <dgm:pt modelId="{EBE611D8-D43A-4241-BA20-35DBD3AF62A0}" type="pres">
      <dgm:prSet presAssocID="{B37D3DBD-C079-1347-A926-624FC9E0BC20}" presName="left_23_2" presStyleLbl="node1" presStyleIdx="4" presStyleCnt="5" custScaleX="121224" custLinFactNeighborX="1615">
        <dgm:presLayoutVars>
          <dgm:bulletEnabled val="1"/>
        </dgm:presLayoutVars>
      </dgm:prSet>
      <dgm:spPr/>
    </dgm:pt>
  </dgm:ptLst>
  <dgm:cxnLst>
    <dgm:cxn modelId="{58FA1901-07B2-0D46-BAAB-9FCC6D7A0C4B}" type="presOf" srcId="{E96832A1-02C7-B24E-9456-3A71CE6EA72F}" destId="{6151F27C-8885-824A-B7C4-8001A4D34430}" srcOrd="0" destOrd="0" presId="urn:microsoft.com/office/officeart/2005/8/layout/balance1"/>
    <dgm:cxn modelId="{F3FA2404-E452-A742-858E-E5D6AF6D7581}" srcId="{FA2A99C4-F8E7-C64E-BB0E-A9C81EAB5395}" destId="{E96832A1-02C7-B24E-9456-3A71CE6EA72F}" srcOrd="2" destOrd="0" parTransId="{31B6ACA3-14A9-364F-ABCF-AD2DECC1DBF1}" sibTransId="{72E7B485-83FC-9946-8749-5511F2BFCC46}"/>
    <dgm:cxn modelId="{2C765009-0F35-8942-9DB2-AAA876B57C09}" srcId="{B37D3DBD-C079-1347-A926-624FC9E0BC20}" destId="{99C03C5D-DA79-0F4B-B4BB-2D3428A67500}" srcOrd="0" destOrd="0" parTransId="{1B90F939-FBA3-6644-A574-53199A5A6B16}" sibTransId="{60770FE1-3C3A-304B-902C-A67838C401D9}"/>
    <dgm:cxn modelId="{8296AB33-47DB-2645-876E-F39F7028FB95}" srcId="{99C03C5D-DA79-0F4B-B4BB-2D3428A67500}" destId="{8D815A67-4FF3-2F4A-90A2-146CA72922B0}" srcOrd="1" destOrd="0" parTransId="{9316B0C2-8358-C647-AB6E-74C38E67AE77}" sibTransId="{D5DD4596-7F58-2040-A576-30FCAFA9A5E5}"/>
    <dgm:cxn modelId="{2323143A-36E7-4546-B4B8-0CF7E191ED71}" type="presOf" srcId="{6C3E4AC4-62A3-854B-8419-21696E3DC3AA}" destId="{D026C324-F3DC-824E-B41C-9B216A136CA9}" srcOrd="0" destOrd="0" presId="urn:microsoft.com/office/officeart/2005/8/layout/balance1"/>
    <dgm:cxn modelId="{98A9E641-35BA-724A-A79B-66BE2EA915BA}" type="presOf" srcId="{FA2A99C4-F8E7-C64E-BB0E-A9C81EAB5395}" destId="{02751DF5-6B82-9B42-8CFC-42D23E60CBA5}" srcOrd="0" destOrd="0" presId="urn:microsoft.com/office/officeart/2005/8/layout/balance1"/>
    <dgm:cxn modelId="{86AE574E-35FC-4A46-84E8-EA1B3CE629A6}" srcId="{B37D3DBD-C079-1347-A926-624FC9E0BC20}" destId="{FA2A99C4-F8E7-C64E-BB0E-A9C81EAB5395}" srcOrd="1" destOrd="0" parTransId="{99009B54-950C-1B46-881B-893D160A1300}" sibTransId="{AD4D4E85-23D8-7A4A-9085-8436A4D12E8C}"/>
    <dgm:cxn modelId="{F74AF165-8156-9646-8A78-0148016FA1E3}" type="presOf" srcId="{99C03C5D-DA79-0F4B-B4BB-2D3428A67500}" destId="{9AC551ED-8F4B-0146-8D0F-9383EC881FBC}" srcOrd="0" destOrd="0" presId="urn:microsoft.com/office/officeart/2005/8/layout/balance1"/>
    <dgm:cxn modelId="{032BA594-A143-DE4A-9829-F1CA8EF9C523}" srcId="{FA2A99C4-F8E7-C64E-BB0E-A9C81EAB5395}" destId="{8121E4EC-7015-B047-80A0-14F4158AE24A}" srcOrd="0" destOrd="0" parTransId="{4399DE48-8AF9-9F4A-B804-22C3E053B455}" sibTransId="{7340F365-C900-D248-B40E-DCD3B58A855B}"/>
    <dgm:cxn modelId="{1EAA39A1-2E80-F449-9E2C-4AA7CF4DE250}" type="presOf" srcId="{8D815A67-4FF3-2F4A-90A2-146CA72922B0}" destId="{EBE611D8-D43A-4241-BA20-35DBD3AF62A0}" srcOrd="0" destOrd="0" presId="urn:microsoft.com/office/officeart/2005/8/layout/balance1"/>
    <dgm:cxn modelId="{8712F5C5-FD0A-4F4E-A13A-D9997CDA689B}" srcId="{99C03C5D-DA79-0F4B-B4BB-2D3428A67500}" destId="{E519E039-4306-A54C-AFED-3E885A700E09}" srcOrd="0" destOrd="0" parTransId="{83462B1C-BBAC-914C-8893-63ABD7ABEEEC}" sibTransId="{47299E05-1BA2-9541-BAAB-461CFF17C0ED}"/>
    <dgm:cxn modelId="{A88B2CCC-FD37-904C-BEF3-F9943D522DCC}" type="presOf" srcId="{E519E039-4306-A54C-AFED-3E885A700E09}" destId="{8B34BB2A-097A-1A4A-844A-492C8BA76E77}" srcOrd="0" destOrd="0" presId="urn:microsoft.com/office/officeart/2005/8/layout/balance1"/>
    <dgm:cxn modelId="{B7F369D1-EBD6-FA4C-83E2-E131345FCDA7}" type="presOf" srcId="{8121E4EC-7015-B047-80A0-14F4158AE24A}" destId="{D7C9BDA7-19AC-534D-AA80-202A5382D576}" srcOrd="0" destOrd="0" presId="urn:microsoft.com/office/officeart/2005/8/layout/balance1"/>
    <dgm:cxn modelId="{250EF7FD-49EB-3D4B-ABC1-EAEC8129B226}" type="presOf" srcId="{B37D3DBD-C079-1347-A926-624FC9E0BC20}" destId="{FDA4CBFB-B4DD-AF47-94B8-B64F0EE0B03C}" srcOrd="0" destOrd="0" presId="urn:microsoft.com/office/officeart/2005/8/layout/balance1"/>
    <dgm:cxn modelId="{A66AD3FF-29C5-784E-A089-A7C1C0C93603}" srcId="{FA2A99C4-F8E7-C64E-BB0E-A9C81EAB5395}" destId="{6C3E4AC4-62A3-854B-8419-21696E3DC3AA}" srcOrd="1" destOrd="0" parTransId="{FF34D80C-F9FE-4A4A-AEEA-29D461276D07}" sibTransId="{EAFCF4F7-DB29-B64E-95B2-844FC9C99C01}"/>
    <dgm:cxn modelId="{2FBD3337-BB30-0E44-AAB8-DC6D32A5B60A}" type="presParOf" srcId="{FDA4CBFB-B4DD-AF47-94B8-B64F0EE0B03C}" destId="{D6D29035-6271-F14E-B12A-CEFD6051FB38}" srcOrd="0" destOrd="0" presId="urn:microsoft.com/office/officeart/2005/8/layout/balance1"/>
    <dgm:cxn modelId="{9256BCDD-FC8F-D748-945D-907AD9D64733}" type="presParOf" srcId="{FDA4CBFB-B4DD-AF47-94B8-B64F0EE0B03C}" destId="{60668B1C-1F47-CE4C-AA92-9E9168B8FA69}" srcOrd="1" destOrd="0" presId="urn:microsoft.com/office/officeart/2005/8/layout/balance1"/>
    <dgm:cxn modelId="{7E189A97-295E-414C-9DF6-6D17190A3894}" type="presParOf" srcId="{60668B1C-1F47-CE4C-AA92-9E9168B8FA69}" destId="{9AC551ED-8F4B-0146-8D0F-9383EC881FBC}" srcOrd="0" destOrd="0" presId="urn:microsoft.com/office/officeart/2005/8/layout/balance1"/>
    <dgm:cxn modelId="{4D5EE3B4-A801-D748-9F94-D2F6B96945B9}" type="presParOf" srcId="{60668B1C-1F47-CE4C-AA92-9E9168B8FA69}" destId="{02751DF5-6B82-9B42-8CFC-42D23E60CBA5}" srcOrd="1" destOrd="0" presId="urn:microsoft.com/office/officeart/2005/8/layout/balance1"/>
    <dgm:cxn modelId="{21FAAF0B-F6DA-2347-895A-A807DE9B1121}" type="presParOf" srcId="{FDA4CBFB-B4DD-AF47-94B8-B64F0EE0B03C}" destId="{63CA5F27-3043-CF4A-A8AD-EA0B87F2D498}" srcOrd="2" destOrd="0" presId="urn:microsoft.com/office/officeart/2005/8/layout/balance1"/>
    <dgm:cxn modelId="{35FAD467-F70A-3243-96B8-B3074830658F}" type="presParOf" srcId="{63CA5F27-3043-CF4A-A8AD-EA0B87F2D498}" destId="{2B1F9D7B-3EF7-B949-993B-EABAA2190122}" srcOrd="0" destOrd="0" presId="urn:microsoft.com/office/officeart/2005/8/layout/balance1"/>
    <dgm:cxn modelId="{7495777A-0887-D94F-AED7-67D43084AD6F}" type="presParOf" srcId="{63CA5F27-3043-CF4A-A8AD-EA0B87F2D498}" destId="{F5B0657D-0327-3144-820D-73BBE348F81A}" srcOrd="1" destOrd="0" presId="urn:microsoft.com/office/officeart/2005/8/layout/balance1"/>
    <dgm:cxn modelId="{E0921B76-25E1-9E45-AFB8-78D71C772B09}" type="presParOf" srcId="{63CA5F27-3043-CF4A-A8AD-EA0B87F2D498}" destId="{96D49B22-D21B-A441-A3FA-0595ECCA8643}" srcOrd="2" destOrd="0" presId="urn:microsoft.com/office/officeart/2005/8/layout/balance1"/>
    <dgm:cxn modelId="{39B3CC47-5A54-1D48-B9F7-F62019DEF5C9}" type="presParOf" srcId="{63CA5F27-3043-CF4A-A8AD-EA0B87F2D498}" destId="{D7C9BDA7-19AC-534D-AA80-202A5382D576}" srcOrd="3" destOrd="0" presId="urn:microsoft.com/office/officeart/2005/8/layout/balance1"/>
    <dgm:cxn modelId="{715382A6-1B55-A944-89AB-794B975E3EB7}" type="presParOf" srcId="{63CA5F27-3043-CF4A-A8AD-EA0B87F2D498}" destId="{D026C324-F3DC-824E-B41C-9B216A136CA9}" srcOrd="4" destOrd="0" presId="urn:microsoft.com/office/officeart/2005/8/layout/balance1"/>
    <dgm:cxn modelId="{4E47AB19-09CA-FE49-9563-F0E159CFE1CF}" type="presParOf" srcId="{63CA5F27-3043-CF4A-A8AD-EA0B87F2D498}" destId="{6151F27C-8885-824A-B7C4-8001A4D34430}" srcOrd="5" destOrd="0" presId="urn:microsoft.com/office/officeart/2005/8/layout/balance1"/>
    <dgm:cxn modelId="{95A0B4ED-877E-4C4D-AF35-C4C857F3B21A}" type="presParOf" srcId="{63CA5F27-3043-CF4A-A8AD-EA0B87F2D498}" destId="{8B34BB2A-097A-1A4A-844A-492C8BA76E77}" srcOrd="6" destOrd="0" presId="urn:microsoft.com/office/officeart/2005/8/layout/balance1"/>
    <dgm:cxn modelId="{EFF515E3-3B41-164E-BA53-F201D29F84B8}" type="presParOf" srcId="{63CA5F27-3043-CF4A-A8AD-EA0B87F2D498}" destId="{EBE611D8-D43A-4241-BA20-35DBD3AF62A0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5258538-5811-3241-B056-0B827B66A825}" type="doc">
      <dgm:prSet loTypeId="urn:microsoft.com/office/officeart/2005/8/layout/venn3" loCatId="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25E77F3-3A8C-144C-83DC-22DB5FB52344}">
      <dgm:prSet phldrT="[Text]"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US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Serve 1 Month notice period</a:t>
          </a:r>
        </a:p>
      </dgm:t>
    </dgm:pt>
    <dgm:pt modelId="{42E27E7A-8A57-8242-B24C-C52EC5253BCA}" type="parTrans" cxnId="{C0CD2D17-8EF2-574A-8CA4-0B6D5CA8A747}">
      <dgm:prSet/>
      <dgm:spPr/>
      <dgm:t>
        <a:bodyPr/>
        <a:lstStyle/>
        <a:p>
          <a:endParaRPr lang="en-US"/>
        </a:p>
      </dgm:t>
    </dgm:pt>
    <dgm:pt modelId="{8EA76045-7CAC-904F-83DE-0510319DDA97}" type="sibTrans" cxnId="{C0CD2D17-8EF2-574A-8CA4-0B6D5CA8A747}">
      <dgm:prSet/>
      <dgm:spPr/>
      <dgm:t>
        <a:bodyPr/>
        <a:lstStyle/>
        <a:p>
          <a:endParaRPr lang="en-US"/>
        </a:p>
      </dgm:t>
    </dgm:pt>
    <dgm:pt modelId="{0DF06C08-3C12-4748-AEDF-3B7517E771DA}">
      <dgm:prSet phldrT="[Text]" custT="1"/>
      <dgm:spPr/>
      <dgm:t>
        <a:bodyPr/>
        <a:lstStyle/>
        <a:p>
          <a:r>
            <a:rPr lang="en-US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Personal feedback</a:t>
          </a:r>
        </a:p>
      </dgm:t>
    </dgm:pt>
    <dgm:pt modelId="{0CF08265-72E2-4446-AD61-D9B77C57D306}" type="parTrans" cxnId="{B2C58DD8-9BCE-6B48-8154-3DC593DEC769}">
      <dgm:prSet/>
      <dgm:spPr/>
      <dgm:t>
        <a:bodyPr/>
        <a:lstStyle/>
        <a:p>
          <a:endParaRPr lang="en-US"/>
        </a:p>
      </dgm:t>
    </dgm:pt>
    <dgm:pt modelId="{EB148AD2-865A-3B45-99DF-8FF316B8591B}" type="sibTrans" cxnId="{B2C58DD8-9BCE-6B48-8154-3DC593DEC769}">
      <dgm:prSet/>
      <dgm:spPr/>
      <dgm:t>
        <a:bodyPr/>
        <a:lstStyle/>
        <a:p>
          <a:endParaRPr lang="en-US"/>
        </a:p>
      </dgm:t>
    </dgm:pt>
    <dgm:pt modelId="{65790EE6-2AEC-0047-8479-7E3859E4C20D}">
      <dgm:prSet phldrT="[Text]" custT="1"/>
      <dgm:spPr/>
      <dgm:t>
        <a:bodyPr/>
        <a:lstStyle/>
        <a:p>
          <a:r>
            <a:rPr lang="en-US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Return complete uniform, access card</a:t>
          </a:r>
        </a:p>
      </dgm:t>
    </dgm:pt>
    <dgm:pt modelId="{37C7B0C5-27F2-0D41-8B46-38E06D4ACDBE}" type="parTrans" cxnId="{0CBA80A3-4C5E-2E43-AB68-BF575FCDA6C8}">
      <dgm:prSet/>
      <dgm:spPr/>
      <dgm:t>
        <a:bodyPr/>
        <a:lstStyle/>
        <a:p>
          <a:endParaRPr lang="en-US"/>
        </a:p>
      </dgm:t>
    </dgm:pt>
    <dgm:pt modelId="{9CF52580-4318-FE4C-913D-AA8088CE8B9D}" type="sibTrans" cxnId="{0CBA80A3-4C5E-2E43-AB68-BF575FCDA6C8}">
      <dgm:prSet/>
      <dgm:spPr/>
      <dgm:t>
        <a:bodyPr/>
        <a:lstStyle/>
        <a:p>
          <a:endParaRPr lang="en-US"/>
        </a:p>
      </dgm:t>
    </dgm:pt>
    <dgm:pt modelId="{C3412A96-5A75-6843-959B-26CB51B69A6B}">
      <dgm:prSet phldrT="[Text]" custT="1"/>
      <dgm:spPr/>
      <dgm:t>
        <a:bodyPr/>
        <a:lstStyle/>
        <a:p>
          <a:r>
            <a:rPr lang="en-US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Farewell card &amp; meet – makes one feel special</a:t>
          </a:r>
        </a:p>
      </dgm:t>
    </dgm:pt>
    <dgm:pt modelId="{7705107A-CEBE-B44B-BF34-B6E10290799A}" type="parTrans" cxnId="{C23199F9-BDD3-E34D-A4B3-65570D2422BF}">
      <dgm:prSet/>
      <dgm:spPr/>
      <dgm:t>
        <a:bodyPr/>
        <a:lstStyle/>
        <a:p>
          <a:endParaRPr lang="en-US"/>
        </a:p>
      </dgm:t>
    </dgm:pt>
    <dgm:pt modelId="{0FB28446-CD15-384D-8BE7-D52C2F4AA11F}" type="sibTrans" cxnId="{C23199F9-BDD3-E34D-A4B3-65570D2422BF}">
      <dgm:prSet/>
      <dgm:spPr/>
      <dgm:t>
        <a:bodyPr/>
        <a:lstStyle/>
        <a:p>
          <a:endParaRPr lang="en-US"/>
        </a:p>
      </dgm:t>
    </dgm:pt>
    <dgm:pt modelId="{ED2DB236-6E91-0D4F-953B-3614FF006F51}" type="pres">
      <dgm:prSet presAssocID="{E5258538-5811-3241-B056-0B827B66A825}" presName="Name0" presStyleCnt="0">
        <dgm:presLayoutVars>
          <dgm:dir/>
          <dgm:resizeHandles val="exact"/>
        </dgm:presLayoutVars>
      </dgm:prSet>
      <dgm:spPr/>
    </dgm:pt>
    <dgm:pt modelId="{E7E3C333-C65A-494E-97D4-F4328D6B7A95}" type="pres">
      <dgm:prSet presAssocID="{D25E77F3-3A8C-144C-83DC-22DB5FB52344}" presName="Name5" presStyleLbl="vennNode1" presStyleIdx="0" presStyleCnt="4">
        <dgm:presLayoutVars>
          <dgm:bulletEnabled val="1"/>
        </dgm:presLayoutVars>
      </dgm:prSet>
      <dgm:spPr/>
    </dgm:pt>
    <dgm:pt modelId="{69752F22-5766-8646-9B32-C1F3E59A8A0D}" type="pres">
      <dgm:prSet presAssocID="{8EA76045-7CAC-904F-83DE-0510319DDA97}" presName="space" presStyleCnt="0"/>
      <dgm:spPr/>
    </dgm:pt>
    <dgm:pt modelId="{0BA91E13-D473-0142-99D8-62B5A71F70F2}" type="pres">
      <dgm:prSet presAssocID="{0DF06C08-3C12-4748-AEDF-3B7517E771DA}" presName="Name5" presStyleLbl="vennNode1" presStyleIdx="1" presStyleCnt="4">
        <dgm:presLayoutVars>
          <dgm:bulletEnabled val="1"/>
        </dgm:presLayoutVars>
      </dgm:prSet>
      <dgm:spPr/>
    </dgm:pt>
    <dgm:pt modelId="{DC00C45B-E4AB-7448-AFC3-31770CBDF97E}" type="pres">
      <dgm:prSet presAssocID="{EB148AD2-865A-3B45-99DF-8FF316B8591B}" presName="space" presStyleCnt="0"/>
      <dgm:spPr/>
    </dgm:pt>
    <dgm:pt modelId="{8DAF2B29-89DB-C049-9C73-96B4AE214E5D}" type="pres">
      <dgm:prSet presAssocID="{65790EE6-2AEC-0047-8479-7E3859E4C20D}" presName="Name5" presStyleLbl="vennNode1" presStyleIdx="2" presStyleCnt="4">
        <dgm:presLayoutVars>
          <dgm:bulletEnabled val="1"/>
        </dgm:presLayoutVars>
      </dgm:prSet>
      <dgm:spPr/>
    </dgm:pt>
    <dgm:pt modelId="{7B6865C3-EF2F-A347-979E-93CBCBC405E1}" type="pres">
      <dgm:prSet presAssocID="{9CF52580-4318-FE4C-913D-AA8088CE8B9D}" presName="space" presStyleCnt="0"/>
      <dgm:spPr/>
    </dgm:pt>
    <dgm:pt modelId="{CCCE5C39-1F3F-6941-ADD4-8F48033DFEC9}" type="pres">
      <dgm:prSet presAssocID="{C3412A96-5A75-6843-959B-26CB51B69A6B}" presName="Name5" presStyleLbl="vennNode1" presStyleIdx="3" presStyleCnt="4" custLinFactNeighborX="498" custLinFactNeighborY="554">
        <dgm:presLayoutVars>
          <dgm:bulletEnabled val="1"/>
        </dgm:presLayoutVars>
      </dgm:prSet>
      <dgm:spPr/>
    </dgm:pt>
  </dgm:ptLst>
  <dgm:cxnLst>
    <dgm:cxn modelId="{C0CD2D17-8EF2-574A-8CA4-0B6D5CA8A747}" srcId="{E5258538-5811-3241-B056-0B827B66A825}" destId="{D25E77F3-3A8C-144C-83DC-22DB5FB52344}" srcOrd="0" destOrd="0" parTransId="{42E27E7A-8A57-8242-B24C-C52EC5253BCA}" sibTransId="{8EA76045-7CAC-904F-83DE-0510319DDA97}"/>
    <dgm:cxn modelId="{3D39C75B-6C66-2B49-8C91-D4CB1466780F}" type="presOf" srcId="{D25E77F3-3A8C-144C-83DC-22DB5FB52344}" destId="{E7E3C333-C65A-494E-97D4-F4328D6B7A95}" srcOrd="0" destOrd="0" presId="urn:microsoft.com/office/officeart/2005/8/layout/venn3"/>
    <dgm:cxn modelId="{C5662D8E-A362-734D-A9F8-1A4E3AF0A69F}" type="presOf" srcId="{65790EE6-2AEC-0047-8479-7E3859E4C20D}" destId="{8DAF2B29-89DB-C049-9C73-96B4AE214E5D}" srcOrd="0" destOrd="0" presId="urn:microsoft.com/office/officeart/2005/8/layout/venn3"/>
    <dgm:cxn modelId="{48B7279D-4275-DC45-A341-EB42872E2EA8}" type="presOf" srcId="{C3412A96-5A75-6843-959B-26CB51B69A6B}" destId="{CCCE5C39-1F3F-6941-ADD4-8F48033DFEC9}" srcOrd="0" destOrd="0" presId="urn:microsoft.com/office/officeart/2005/8/layout/venn3"/>
    <dgm:cxn modelId="{0CBA80A3-4C5E-2E43-AB68-BF575FCDA6C8}" srcId="{E5258538-5811-3241-B056-0B827B66A825}" destId="{65790EE6-2AEC-0047-8479-7E3859E4C20D}" srcOrd="2" destOrd="0" parTransId="{37C7B0C5-27F2-0D41-8B46-38E06D4ACDBE}" sibTransId="{9CF52580-4318-FE4C-913D-AA8088CE8B9D}"/>
    <dgm:cxn modelId="{1366ACA6-1564-6A46-A3E2-6C6B0B1C9B4C}" type="presOf" srcId="{E5258538-5811-3241-B056-0B827B66A825}" destId="{ED2DB236-6E91-0D4F-953B-3614FF006F51}" srcOrd="0" destOrd="0" presId="urn:microsoft.com/office/officeart/2005/8/layout/venn3"/>
    <dgm:cxn modelId="{D46CB0D7-3856-5F4E-AD0F-076E9A7A8222}" type="presOf" srcId="{0DF06C08-3C12-4748-AEDF-3B7517E771DA}" destId="{0BA91E13-D473-0142-99D8-62B5A71F70F2}" srcOrd="0" destOrd="0" presId="urn:microsoft.com/office/officeart/2005/8/layout/venn3"/>
    <dgm:cxn modelId="{B2C58DD8-9BCE-6B48-8154-3DC593DEC769}" srcId="{E5258538-5811-3241-B056-0B827B66A825}" destId="{0DF06C08-3C12-4748-AEDF-3B7517E771DA}" srcOrd="1" destOrd="0" parTransId="{0CF08265-72E2-4446-AD61-D9B77C57D306}" sibTransId="{EB148AD2-865A-3B45-99DF-8FF316B8591B}"/>
    <dgm:cxn modelId="{C23199F9-BDD3-E34D-A4B3-65570D2422BF}" srcId="{E5258538-5811-3241-B056-0B827B66A825}" destId="{C3412A96-5A75-6843-959B-26CB51B69A6B}" srcOrd="3" destOrd="0" parTransId="{7705107A-CEBE-B44B-BF34-B6E10290799A}" sibTransId="{0FB28446-CD15-384D-8BE7-D52C2F4AA11F}"/>
    <dgm:cxn modelId="{4289D6F8-F447-4F40-A252-7B976B3C1690}" type="presParOf" srcId="{ED2DB236-6E91-0D4F-953B-3614FF006F51}" destId="{E7E3C333-C65A-494E-97D4-F4328D6B7A95}" srcOrd="0" destOrd="0" presId="urn:microsoft.com/office/officeart/2005/8/layout/venn3"/>
    <dgm:cxn modelId="{7B0B4968-D42E-A04E-92FF-9A84832416AB}" type="presParOf" srcId="{ED2DB236-6E91-0D4F-953B-3614FF006F51}" destId="{69752F22-5766-8646-9B32-C1F3E59A8A0D}" srcOrd="1" destOrd="0" presId="urn:microsoft.com/office/officeart/2005/8/layout/venn3"/>
    <dgm:cxn modelId="{53448BB9-D542-8F45-9DE9-6716820A711E}" type="presParOf" srcId="{ED2DB236-6E91-0D4F-953B-3614FF006F51}" destId="{0BA91E13-D473-0142-99D8-62B5A71F70F2}" srcOrd="2" destOrd="0" presId="urn:microsoft.com/office/officeart/2005/8/layout/venn3"/>
    <dgm:cxn modelId="{DF5B34AC-FD9F-E44A-A448-FE6405D5D97B}" type="presParOf" srcId="{ED2DB236-6E91-0D4F-953B-3614FF006F51}" destId="{DC00C45B-E4AB-7448-AFC3-31770CBDF97E}" srcOrd="3" destOrd="0" presId="urn:microsoft.com/office/officeart/2005/8/layout/venn3"/>
    <dgm:cxn modelId="{DED64995-69D5-C847-8571-BE71C92E7002}" type="presParOf" srcId="{ED2DB236-6E91-0D4F-953B-3614FF006F51}" destId="{8DAF2B29-89DB-C049-9C73-96B4AE214E5D}" srcOrd="4" destOrd="0" presId="urn:microsoft.com/office/officeart/2005/8/layout/venn3"/>
    <dgm:cxn modelId="{41BE7086-5A4A-3D43-A933-B46D4C4C7974}" type="presParOf" srcId="{ED2DB236-6E91-0D4F-953B-3614FF006F51}" destId="{7B6865C3-EF2F-A347-979E-93CBCBC405E1}" srcOrd="5" destOrd="0" presId="urn:microsoft.com/office/officeart/2005/8/layout/venn3"/>
    <dgm:cxn modelId="{30527099-3D82-2248-86C2-001B7837FE98}" type="presParOf" srcId="{ED2DB236-6E91-0D4F-953B-3614FF006F51}" destId="{CCCE5C39-1F3F-6941-ADD4-8F48033DFEC9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437168-9824-6240-8D31-817B159296E7}">
      <dsp:nvSpPr>
        <dsp:cNvPr id="0" name=""/>
        <dsp:cNvSpPr/>
      </dsp:nvSpPr>
      <dsp:spPr>
        <a:xfrm>
          <a:off x="2902870" y="2354264"/>
          <a:ext cx="1974612" cy="19746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u="sng" kern="1200" dirty="0"/>
            <a:t>EASY HOTEL</a:t>
          </a:r>
        </a:p>
      </dsp:txBody>
      <dsp:txXfrm>
        <a:off x="3192045" y="2643439"/>
        <a:ext cx="1396262" cy="1396262"/>
      </dsp:txXfrm>
    </dsp:sp>
    <dsp:sp modelId="{540E948E-8F25-FC47-AFAF-8AB31E0A27AF}">
      <dsp:nvSpPr>
        <dsp:cNvPr id="0" name=""/>
        <dsp:cNvSpPr/>
      </dsp:nvSpPr>
      <dsp:spPr>
        <a:xfrm rot="12900000">
          <a:off x="1631493" y="2008936"/>
          <a:ext cx="1514680" cy="562764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B3EA96-4913-DA4B-899A-C75EA91B673E}">
      <dsp:nvSpPr>
        <dsp:cNvPr id="0" name=""/>
        <dsp:cNvSpPr/>
      </dsp:nvSpPr>
      <dsp:spPr>
        <a:xfrm>
          <a:off x="830515" y="1105573"/>
          <a:ext cx="1875882" cy="150070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50 outlets across the UK</a:t>
          </a:r>
        </a:p>
      </dsp:txBody>
      <dsp:txXfrm>
        <a:off x="874469" y="1149527"/>
        <a:ext cx="1787974" cy="1412797"/>
      </dsp:txXfrm>
    </dsp:sp>
    <dsp:sp modelId="{DBA7A6B7-A146-5341-9217-4E7C71A8611C}">
      <dsp:nvSpPr>
        <dsp:cNvPr id="0" name=""/>
        <dsp:cNvSpPr/>
      </dsp:nvSpPr>
      <dsp:spPr>
        <a:xfrm rot="16200000">
          <a:off x="3132837" y="1227386"/>
          <a:ext cx="1514680" cy="562764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2058582"/>
            <a:satOff val="12356"/>
            <a:lumOff val="941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8B752E-BDD6-7346-8713-7C94277D8B3A}">
      <dsp:nvSpPr>
        <dsp:cNvPr id="0" name=""/>
        <dsp:cNvSpPr/>
      </dsp:nvSpPr>
      <dsp:spPr>
        <a:xfrm>
          <a:off x="2952236" y="1075"/>
          <a:ext cx="1875882" cy="1500705"/>
        </a:xfrm>
        <a:prstGeom prst="roundRect">
          <a:avLst>
            <a:gd name="adj" fmla="val 10000"/>
          </a:avLst>
        </a:prstGeom>
        <a:solidFill>
          <a:schemeClr val="accent3">
            <a:hueOff val="2058582"/>
            <a:satOff val="12356"/>
            <a:lumOff val="941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Cardiff</a:t>
          </a:r>
        </a:p>
      </dsp:txBody>
      <dsp:txXfrm>
        <a:off x="2996190" y="45029"/>
        <a:ext cx="1787974" cy="1412797"/>
      </dsp:txXfrm>
    </dsp:sp>
    <dsp:sp modelId="{5FBD49FF-2A86-C54F-A3BD-8DD5E045406E}">
      <dsp:nvSpPr>
        <dsp:cNvPr id="0" name=""/>
        <dsp:cNvSpPr/>
      </dsp:nvSpPr>
      <dsp:spPr>
        <a:xfrm rot="19682376">
          <a:off x="4682408" y="2029571"/>
          <a:ext cx="1719282" cy="562764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4117163"/>
            <a:satOff val="24712"/>
            <a:lumOff val="1882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AABCE2-ABCA-5B4A-9BCD-E1C3FEF1E3DC}">
      <dsp:nvSpPr>
        <dsp:cNvPr id="0" name=""/>
        <dsp:cNvSpPr/>
      </dsp:nvSpPr>
      <dsp:spPr>
        <a:xfrm>
          <a:off x="5296569" y="943653"/>
          <a:ext cx="1949623" cy="1824527"/>
        </a:xfrm>
        <a:prstGeom prst="roundRect">
          <a:avLst>
            <a:gd name="adj" fmla="val 10000"/>
          </a:avLst>
        </a:prstGeom>
        <a:solidFill>
          <a:schemeClr val="accent3">
            <a:hueOff val="4117163"/>
            <a:satOff val="24712"/>
            <a:lumOff val="1882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Efficient and prompt service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Great value for money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Comfort</a:t>
          </a:r>
        </a:p>
      </dsp:txBody>
      <dsp:txXfrm>
        <a:off x="5350008" y="997092"/>
        <a:ext cx="1842745" cy="17176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40A618-3543-4B4E-9BF2-EC88ED701256}">
      <dsp:nvSpPr>
        <dsp:cNvPr id="0" name=""/>
        <dsp:cNvSpPr/>
      </dsp:nvSpPr>
      <dsp:spPr>
        <a:xfrm>
          <a:off x="445906" y="272660"/>
          <a:ext cx="3049366" cy="201455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C7C32F-BD29-BA42-BE26-2087FDD92E21}">
      <dsp:nvSpPr>
        <dsp:cNvPr id="0" name=""/>
        <dsp:cNvSpPr/>
      </dsp:nvSpPr>
      <dsp:spPr>
        <a:xfrm>
          <a:off x="647317" y="2841191"/>
          <a:ext cx="2544170" cy="1331822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2">
                <a:satMod val="103000"/>
                <a:lumMod val="102000"/>
                <a:tint val="94000"/>
              </a:schemeClr>
            </a:gs>
            <a:gs pos="50000">
              <a:schemeClr val="accent2">
                <a:satMod val="110000"/>
                <a:lumMod val="100000"/>
                <a:shade val="100000"/>
              </a:schemeClr>
            </a:gs>
            <a:gs pos="100000">
              <a:schemeClr val="accent2"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u="sng" kern="1200" dirty="0">
              <a:latin typeface="Arial" panose="020B0604020202020204" pitchFamily="34" charset="0"/>
              <a:cs typeface="Arial" panose="020B0604020202020204" pitchFamily="34" charset="0"/>
            </a:rPr>
            <a:t>Applications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Websites/emails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Hardcopy of CV</a:t>
          </a:r>
        </a:p>
      </dsp:txBody>
      <dsp:txXfrm>
        <a:off x="686325" y="2880199"/>
        <a:ext cx="2466154" cy="1253806"/>
      </dsp:txXfrm>
    </dsp:sp>
    <dsp:sp modelId="{453E968C-9D87-6241-9D16-65EE390DD853}">
      <dsp:nvSpPr>
        <dsp:cNvPr id="0" name=""/>
        <dsp:cNvSpPr/>
      </dsp:nvSpPr>
      <dsp:spPr>
        <a:xfrm rot="190106">
          <a:off x="3846614" y="1087867"/>
          <a:ext cx="352148" cy="611328"/>
        </a:xfrm>
        <a:prstGeom prst="rightArrow">
          <a:avLst>
            <a:gd name="adj1" fmla="val 60000"/>
            <a:gd name="adj2" fmla="val 50000"/>
          </a:avLst>
        </a:prstGeom>
        <a:solidFill>
          <a:srgbClr val="FF66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3846695" y="1207213"/>
        <a:ext cx="246504" cy="366796"/>
      </dsp:txXfrm>
    </dsp:sp>
    <dsp:sp modelId="{568DED8F-2E92-F14A-B62C-C0D92F37A915}">
      <dsp:nvSpPr>
        <dsp:cNvPr id="0" name=""/>
        <dsp:cNvSpPr/>
      </dsp:nvSpPr>
      <dsp:spPr>
        <a:xfrm>
          <a:off x="4499874" y="218278"/>
          <a:ext cx="2544170" cy="254417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1000" r="-61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3DD9DE-EB20-9C48-BD5D-E08BED594597}">
      <dsp:nvSpPr>
        <dsp:cNvPr id="0" name=""/>
        <dsp:cNvSpPr/>
      </dsp:nvSpPr>
      <dsp:spPr>
        <a:xfrm>
          <a:off x="4431743" y="2883310"/>
          <a:ext cx="2984922" cy="1790511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2">
                <a:satMod val="103000"/>
                <a:lumMod val="102000"/>
                <a:tint val="94000"/>
              </a:schemeClr>
            </a:gs>
            <a:gs pos="50000">
              <a:schemeClr val="accent2">
                <a:satMod val="110000"/>
                <a:lumMod val="100000"/>
                <a:shade val="100000"/>
              </a:schemeClr>
            </a:gs>
            <a:gs pos="100000">
              <a:schemeClr val="accent2"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u="sng" kern="1200" dirty="0">
              <a:latin typeface="Arial" panose="020B0604020202020204" pitchFamily="34" charset="0"/>
              <a:cs typeface="Arial" panose="020B0604020202020204" pitchFamily="34" charset="0"/>
            </a:rPr>
            <a:t>Selection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Online or offline Interview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Trial shift – 4 hours (Broadbridge, 2008) </a:t>
          </a:r>
        </a:p>
      </dsp:txBody>
      <dsp:txXfrm>
        <a:off x="4484185" y="2935752"/>
        <a:ext cx="2880038" cy="1685627"/>
      </dsp:txXfrm>
    </dsp:sp>
    <dsp:sp modelId="{90BCE16F-7ABE-C94B-8A07-668CFF534CB2}">
      <dsp:nvSpPr>
        <dsp:cNvPr id="0" name=""/>
        <dsp:cNvSpPr/>
      </dsp:nvSpPr>
      <dsp:spPr>
        <a:xfrm rot="61340">
          <a:off x="7520419" y="1220152"/>
          <a:ext cx="476488" cy="611328"/>
        </a:xfrm>
        <a:prstGeom prst="rightArrow">
          <a:avLst>
            <a:gd name="adj1" fmla="val 60000"/>
            <a:gd name="adj2" fmla="val 50000"/>
          </a:avLst>
        </a:prstGeom>
        <a:solidFill>
          <a:srgbClr val="FF66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7520430" y="1341143"/>
        <a:ext cx="333542" cy="366796"/>
      </dsp:txXfrm>
    </dsp:sp>
    <dsp:sp modelId="{04849378-DD41-824B-ACA2-56CBA24DC09C}">
      <dsp:nvSpPr>
        <dsp:cNvPr id="0" name=""/>
        <dsp:cNvSpPr/>
      </dsp:nvSpPr>
      <dsp:spPr>
        <a:xfrm>
          <a:off x="8405224" y="287969"/>
          <a:ext cx="2544170" cy="254417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9000" b="-29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4D2BB5-C106-EC46-AB5B-BAB68EA45A59}">
      <dsp:nvSpPr>
        <dsp:cNvPr id="0" name=""/>
        <dsp:cNvSpPr/>
      </dsp:nvSpPr>
      <dsp:spPr>
        <a:xfrm>
          <a:off x="8412006" y="3077627"/>
          <a:ext cx="3215450" cy="1879938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2">
                <a:satMod val="103000"/>
                <a:lumMod val="102000"/>
                <a:tint val="94000"/>
              </a:schemeClr>
            </a:gs>
            <a:gs pos="50000">
              <a:schemeClr val="accent2">
                <a:satMod val="110000"/>
                <a:lumMod val="100000"/>
                <a:shade val="100000"/>
              </a:schemeClr>
            </a:gs>
            <a:gs pos="100000">
              <a:schemeClr val="accent2"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u="sng" kern="1200" dirty="0">
              <a:latin typeface="Arial" panose="020B0604020202020204" pitchFamily="34" charset="0"/>
              <a:cs typeface="Arial" panose="020B0604020202020204" pitchFamily="34" charset="0"/>
            </a:rPr>
            <a:t>Confirmations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Manager takes the final call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Confirmation through emails</a:t>
          </a:r>
        </a:p>
      </dsp:txBody>
      <dsp:txXfrm>
        <a:off x="8467068" y="3132689"/>
        <a:ext cx="3105326" cy="17698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155B5-7CC2-3348-A639-7674DDA52143}">
      <dsp:nvSpPr>
        <dsp:cNvPr id="0" name=""/>
        <dsp:cNvSpPr/>
      </dsp:nvSpPr>
      <dsp:spPr>
        <a:xfrm>
          <a:off x="2543005" y="0"/>
          <a:ext cx="6295837" cy="5154987"/>
        </a:xfrm>
        <a:prstGeom prst="triangle">
          <a:avLst/>
        </a:prstGeom>
        <a:solidFill>
          <a:srgbClr val="FF66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768D52-EF96-3641-A402-362A9ABC98F5}">
      <dsp:nvSpPr>
        <dsp:cNvPr id="0" name=""/>
        <dsp:cNvSpPr/>
      </dsp:nvSpPr>
      <dsp:spPr>
        <a:xfrm>
          <a:off x="5864544" y="507036"/>
          <a:ext cx="3350741" cy="73297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Food and Safety Certification</a:t>
          </a:r>
        </a:p>
      </dsp:txBody>
      <dsp:txXfrm>
        <a:off x="5900325" y="542817"/>
        <a:ext cx="3279179" cy="661412"/>
      </dsp:txXfrm>
    </dsp:sp>
    <dsp:sp modelId="{EC6E1075-9CEA-4047-9DAD-E55030B14D94}">
      <dsp:nvSpPr>
        <dsp:cNvPr id="0" name=""/>
        <dsp:cNvSpPr/>
      </dsp:nvSpPr>
      <dsp:spPr>
        <a:xfrm>
          <a:off x="5864544" y="1340598"/>
          <a:ext cx="3350741" cy="73297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Online</a:t>
          </a:r>
          <a:r>
            <a:rPr lang="en-US" sz="2000" kern="1200" baseline="0" dirty="0">
              <a:latin typeface="Arial" panose="020B0604020202020204" pitchFamily="34" charset="0"/>
              <a:cs typeface="Arial" panose="020B0604020202020204" pitchFamily="34" charset="0"/>
            </a:rPr>
            <a:t> training module completion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00325" y="1376379"/>
        <a:ext cx="3279179" cy="661412"/>
      </dsp:txXfrm>
    </dsp:sp>
    <dsp:sp modelId="{57994B26-70FF-794A-84D6-D386799316A1}">
      <dsp:nvSpPr>
        <dsp:cNvPr id="0" name=""/>
        <dsp:cNvSpPr/>
      </dsp:nvSpPr>
      <dsp:spPr>
        <a:xfrm>
          <a:off x="5864544" y="2165195"/>
          <a:ext cx="3350741" cy="73297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Uniform and dressing rules</a:t>
          </a:r>
        </a:p>
      </dsp:txBody>
      <dsp:txXfrm>
        <a:off x="5900325" y="2200976"/>
        <a:ext cx="3279179" cy="661412"/>
      </dsp:txXfrm>
    </dsp:sp>
    <dsp:sp modelId="{3933B4A0-A16F-EB45-BDF1-148490F09283}">
      <dsp:nvSpPr>
        <dsp:cNvPr id="0" name=""/>
        <dsp:cNvSpPr/>
      </dsp:nvSpPr>
      <dsp:spPr>
        <a:xfrm>
          <a:off x="5864544" y="2989791"/>
          <a:ext cx="3350741" cy="73297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System Access</a:t>
          </a:r>
        </a:p>
      </dsp:txBody>
      <dsp:txXfrm>
        <a:off x="5900325" y="3025572"/>
        <a:ext cx="3279179" cy="661412"/>
      </dsp:txXfrm>
    </dsp:sp>
    <dsp:sp modelId="{5A3F2CCD-C9B4-EE49-B943-4731BEE739F0}">
      <dsp:nvSpPr>
        <dsp:cNvPr id="0" name=""/>
        <dsp:cNvSpPr/>
      </dsp:nvSpPr>
      <dsp:spPr>
        <a:xfrm>
          <a:off x="5864544" y="3814388"/>
          <a:ext cx="3350741" cy="73297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Initial 25 days in person training</a:t>
          </a:r>
        </a:p>
      </dsp:txBody>
      <dsp:txXfrm>
        <a:off x="5900325" y="3850169"/>
        <a:ext cx="3279179" cy="6614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38C706-F1EE-CC4F-80FD-584474D1C0EE}">
      <dsp:nvSpPr>
        <dsp:cNvPr id="0" name=""/>
        <dsp:cNvSpPr/>
      </dsp:nvSpPr>
      <dsp:spPr>
        <a:xfrm>
          <a:off x="4905450" y="2529907"/>
          <a:ext cx="3415623" cy="3106270"/>
        </a:xfrm>
        <a:prstGeom prst="gear9">
          <a:avLst/>
        </a:prstGeom>
        <a:solidFill>
          <a:schemeClr val="accent6">
            <a:lumMod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Promotions/ Leadership opportunities</a:t>
          </a:r>
        </a:p>
      </dsp:txBody>
      <dsp:txXfrm>
        <a:off x="5569021" y="3257536"/>
        <a:ext cx="2088481" cy="1596687"/>
      </dsp:txXfrm>
    </dsp:sp>
    <dsp:sp modelId="{68F79EA6-850F-7A43-817E-2CF78219C701}">
      <dsp:nvSpPr>
        <dsp:cNvPr id="0" name=""/>
        <dsp:cNvSpPr/>
      </dsp:nvSpPr>
      <dsp:spPr>
        <a:xfrm>
          <a:off x="2927252" y="1807284"/>
          <a:ext cx="2586178" cy="2259105"/>
        </a:xfrm>
        <a:prstGeom prst="gear6">
          <a:avLst/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Manager Reviews/ Team Meetings</a:t>
          </a:r>
        </a:p>
      </dsp:txBody>
      <dsp:txXfrm>
        <a:off x="3543532" y="2379458"/>
        <a:ext cx="1353618" cy="1114757"/>
      </dsp:txXfrm>
    </dsp:sp>
    <dsp:sp modelId="{4AD02275-492C-C24A-9B9E-663F44B9D5A6}">
      <dsp:nvSpPr>
        <dsp:cNvPr id="0" name=""/>
        <dsp:cNvSpPr/>
      </dsp:nvSpPr>
      <dsp:spPr>
        <a:xfrm rot="20700000">
          <a:off x="4356118" y="248732"/>
          <a:ext cx="2213462" cy="2213462"/>
        </a:xfrm>
        <a:prstGeom prst="gear6">
          <a:avLst/>
        </a:prstGeom>
        <a:solidFill>
          <a:srgbClr val="00206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Feedback forms</a:t>
          </a:r>
        </a:p>
      </dsp:txBody>
      <dsp:txXfrm rot="-20700000">
        <a:off x="4841595" y="734209"/>
        <a:ext cx="1242508" cy="1242508"/>
      </dsp:txXfrm>
    </dsp:sp>
    <dsp:sp modelId="{F05C056A-AB46-7E43-A308-7AB5094D7DBF}">
      <dsp:nvSpPr>
        <dsp:cNvPr id="0" name=""/>
        <dsp:cNvSpPr/>
      </dsp:nvSpPr>
      <dsp:spPr>
        <a:xfrm>
          <a:off x="4675500" y="2063447"/>
          <a:ext cx="3976025" cy="3976025"/>
        </a:xfrm>
        <a:prstGeom prst="circularArrow">
          <a:avLst>
            <a:gd name="adj1" fmla="val 4687"/>
            <a:gd name="adj2" fmla="val 299029"/>
            <a:gd name="adj3" fmla="val 2542608"/>
            <a:gd name="adj4" fmla="val 15805446"/>
            <a:gd name="adj5" fmla="val 546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D0E683-1D21-1740-B757-2BA6C5E626D1}">
      <dsp:nvSpPr>
        <dsp:cNvPr id="0" name=""/>
        <dsp:cNvSpPr/>
      </dsp:nvSpPr>
      <dsp:spPr>
        <a:xfrm>
          <a:off x="2690705" y="1301192"/>
          <a:ext cx="2888831" cy="2888831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809EA2-9F26-3A49-B896-889D933D0338}">
      <dsp:nvSpPr>
        <dsp:cNvPr id="0" name=""/>
        <dsp:cNvSpPr/>
      </dsp:nvSpPr>
      <dsp:spPr>
        <a:xfrm>
          <a:off x="3844121" y="-242336"/>
          <a:ext cx="3114741" cy="3114741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C551ED-8F4B-0146-8D0F-9383EC881FBC}">
      <dsp:nvSpPr>
        <dsp:cNvPr id="0" name=""/>
        <dsp:cNvSpPr/>
      </dsp:nvSpPr>
      <dsp:spPr>
        <a:xfrm>
          <a:off x="3333745" y="339293"/>
          <a:ext cx="3175579" cy="1135022"/>
        </a:xfrm>
        <a:prstGeom prst="roundRect">
          <a:avLst>
            <a:gd name="adj" fmla="val 10000"/>
          </a:avLst>
        </a:prstGeom>
        <a:solidFill>
          <a:schemeClr val="bg1">
            <a:lumMod val="75000"/>
            <a:alpha val="90000"/>
          </a:schemeClr>
        </a:solidFill>
        <a:ln>
          <a:noFill/>
        </a:ln>
        <a:effectLst/>
        <a:sp3d extrusionH="50600" contourW="3000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u="sng" kern="1200" dirty="0">
              <a:latin typeface="Arial Black" panose="020B0A04020102020204" pitchFamily="34" charset="0"/>
            </a:rPr>
            <a:t>Challenging role</a:t>
          </a:r>
          <a:endParaRPr lang="en-US" sz="2000" b="1" u="sng" kern="1200" dirty="0">
            <a:latin typeface="Arial Black" panose="020B0A04020102020204" pitchFamily="34" charset="0"/>
          </a:endParaRPr>
        </a:p>
      </dsp:txBody>
      <dsp:txXfrm>
        <a:off x="3366989" y="372537"/>
        <a:ext cx="3109091" cy="1068534"/>
      </dsp:txXfrm>
    </dsp:sp>
    <dsp:sp modelId="{02751DF5-6B82-9B42-8CFC-42D23E60CBA5}">
      <dsp:nvSpPr>
        <dsp:cNvPr id="0" name=""/>
        <dsp:cNvSpPr/>
      </dsp:nvSpPr>
      <dsp:spPr>
        <a:xfrm>
          <a:off x="6851072" y="68363"/>
          <a:ext cx="2043040" cy="1135022"/>
        </a:xfrm>
        <a:prstGeom prst="roundRect">
          <a:avLst>
            <a:gd name="adj" fmla="val 10000"/>
          </a:avLst>
        </a:prstGeom>
        <a:solidFill>
          <a:schemeClr val="bg1">
            <a:lumMod val="75000"/>
            <a:alpha val="90000"/>
          </a:schemeClr>
        </a:solidFill>
        <a:ln>
          <a:noFill/>
        </a:ln>
        <a:effectLst/>
        <a:sp3d extrusionH="50600" contourW="3000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u="sng" kern="1200" dirty="0">
              <a:latin typeface="Arial Black" panose="020B0A04020102020204" pitchFamily="34" charset="0"/>
            </a:rPr>
            <a:t>Staff Loyalty</a:t>
          </a:r>
        </a:p>
      </dsp:txBody>
      <dsp:txXfrm>
        <a:off x="6884316" y="101607"/>
        <a:ext cx="1976552" cy="1068534"/>
      </dsp:txXfrm>
    </dsp:sp>
    <dsp:sp modelId="{F5B0657D-0327-3144-820D-73BBE348F81A}">
      <dsp:nvSpPr>
        <dsp:cNvPr id="0" name=""/>
        <dsp:cNvSpPr/>
      </dsp:nvSpPr>
      <dsp:spPr>
        <a:xfrm>
          <a:off x="5574715" y="4960571"/>
          <a:ext cx="851266" cy="851266"/>
        </a:xfrm>
        <a:prstGeom prst="triangl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contourW="3000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D49B22-D21B-A441-A3FA-0595ECCA8643}">
      <dsp:nvSpPr>
        <dsp:cNvPr id="0" name=""/>
        <dsp:cNvSpPr/>
      </dsp:nvSpPr>
      <dsp:spPr>
        <a:xfrm rot="240000">
          <a:off x="3324102" y="4689477"/>
          <a:ext cx="5109160" cy="3572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contourW="3000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C9BDA7-19AC-534D-AA80-202A5382D576}">
      <dsp:nvSpPr>
        <dsp:cNvPr id="0" name=""/>
        <dsp:cNvSpPr/>
      </dsp:nvSpPr>
      <dsp:spPr>
        <a:xfrm rot="240000">
          <a:off x="6501799" y="3807794"/>
          <a:ext cx="2038506" cy="949735"/>
        </a:xfrm>
        <a:prstGeom prst="roundRect">
          <a:avLst/>
        </a:prstGeom>
        <a:solidFill>
          <a:srgbClr val="FF6600"/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Discounted products for staff</a:t>
          </a:r>
        </a:p>
      </dsp:txBody>
      <dsp:txXfrm>
        <a:off x="6548161" y="3854156"/>
        <a:ext cx="1945782" cy="857011"/>
      </dsp:txXfrm>
    </dsp:sp>
    <dsp:sp modelId="{D026C324-F3DC-824E-B41C-9B216A136CA9}">
      <dsp:nvSpPr>
        <dsp:cNvPr id="0" name=""/>
        <dsp:cNvSpPr/>
      </dsp:nvSpPr>
      <dsp:spPr>
        <a:xfrm rot="240000">
          <a:off x="6120895" y="2425926"/>
          <a:ext cx="2924727" cy="1323192"/>
        </a:xfrm>
        <a:prstGeom prst="roundRect">
          <a:avLst/>
        </a:prstGeom>
        <a:solidFill>
          <a:srgbClr val="FF6600"/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Rewards and recognitions – Christmas upselling bonus</a:t>
          </a:r>
        </a:p>
      </dsp:txBody>
      <dsp:txXfrm>
        <a:off x="6185488" y="2490519"/>
        <a:ext cx="2795541" cy="1194006"/>
      </dsp:txXfrm>
    </dsp:sp>
    <dsp:sp modelId="{6151F27C-8885-824A-B7C4-8001A4D34430}">
      <dsp:nvSpPr>
        <dsp:cNvPr id="0" name=""/>
        <dsp:cNvSpPr/>
      </dsp:nvSpPr>
      <dsp:spPr>
        <a:xfrm rot="240000">
          <a:off x="6649079" y="1444300"/>
          <a:ext cx="2038506" cy="949735"/>
        </a:xfrm>
        <a:prstGeom prst="roundRect">
          <a:avLst/>
        </a:prstGeom>
        <a:solidFill>
          <a:srgbClr val="FF6600"/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Friendly, supportive, motivating </a:t>
          </a:r>
        </a:p>
      </dsp:txBody>
      <dsp:txXfrm>
        <a:off x="6695441" y="1490662"/>
        <a:ext cx="1945782" cy="857011"/>
      </dsp:txXfrm>
    </dsp:sp>
    <dsp:sp modelId="{8B34BB2A-097A-1A4A-844A-492C8BA76E77}">
      <dsp:nvSpPr>
        <dsp:cNvPr id="0" name=""/>
        <dsp:cNvSpPr/>
      </dsp:nvSpPr>
      <dsp:spPr>
        <a:xfrm rot="240000">
          <a:off x="3567546" y="3429870"/>
          <a:ext cx="2038506" cy="949735"/>
        </a:xfrm>
        <a:prstGeom prst="roundRect">
          <a:avLst/>
        </a:prstGeom>
        <a:solidFill>
          <a:srgbClr val="FF6600"/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Under pressure working</a:t>
          </a:r>
        </a:p>
      </dsp:txBody>
      <dsp:txXfrm>
        <a:off x="3613908" y="3476232"/>
        <a:ext cx="1945782" cy="857011"/>
      </dsp:txXfrm>
    </dsp:sp>
    <dsp:sp modelId="{EBE611D8-D43A-4241-BA20-35DBD3AF62A0}">
      <dsp:nvSpPr>
        <dsp:cNvPr id="0" name=""/>
        <dsp:cNvSpPr/>
      </dsp:nvSpPr>
      <dsp:spPr>
        <a:xfrm rot="240000">
          <a:off x="3450763" y="2424047"/>
          <a:ext cx="2487449" cy="918342"/>
        </a:xfrm>
        <a:prstGeom prst="roundRect">
          <a:avLst/>
        </a:prstGeom>
        <a:solidFill>
          <a:srgbClr val="FF6600"/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Uncomfortable workplace and rude seniors</a:t>
          </a:r>
        </a:p>
      </dsp:txBody>
      <dsp:txXfrm>
        <a:off x="3495593" y="2468877"/>
        <a:ext cx="2397789" cy="82868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E3C333-C65A-494E-97D4-F4328D6B7A95}">
      <dsp:nvSpPr>
        <dsp:cNvPr id="0" name=""/>
        <dsp:cNvSpPr/>
      </dsp:nvSpPr>
      <dsp:spPr>
        <a:xfrm>
          <a:off x="3242" y="549133"/>
          <a:ext cx="3253071" cy="3253071"/>
        </a:xfrm>
        <a:prstGeom prst="ellipse">
          <a:avLst/>
        </a:prstGeom>
        <a:gradFill rotWithShape="1">
          <a:gsLst>
            <a:gs pos="0">
              <a:schemeClr val="accent2">
                <a:lumMod val="110000"/>
                <a:satMod val="105000"/>
                <a:tint val="67000"/>
              </a:schemeClr>
            </a:gs>
            <a:gs pos="50000">
              <a:schemeClr val="accent2">
                <a:lumMod val="105000"/>
                <a:satMod val="103000"/>
                <a:tint val="73000"/>
              </a:schemeClr>
            </a:gs>
            <a:gs pos="100000">
              <a:schemeClr val="accent2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79027" tIns="30480" rIns="179027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Serve 1 Month notice period</a:t>
          </a:r>
        </a:p>
      </dsp:txBody>
      <dsp:txXfrm>
        <a:off x="479643" y="1025534"/>
        <a:ext cx="2300269" cy="2300269"/>
      </dsp:txXfrm>
    </dsp:sp>
    <dsp:sp modelId="{0BA91E13-D473-0142-99D8-62B5A71F70F2}">
      <dsp:nvSpPr>
        <dsp:cNvPr id="0" name=""/>
        <dsp:cNvSpPr/>
      </dsp:nvSpPr>
      <dsp:spPr>
        <a:xfrm>
          <a:off x="2605699" y="549133"/>
          <a:ext cx="3253071" cy="3253071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9027" tIns="30480" rIns="179027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Personal feedback</a:t>
          </a:r>
        </a:p>
      </dsp:txBody>
      <dsp:txXfrm>
        <a:off x="3082100" y="1025534"/>
        <a:ext cx="2300269" cy="2300269"/>
      </dsp:txXfrm>
    </dsp:sp>
    <dsp:sp modelId="{8DAF2B29-89DB-C049-9C73-96B4AE214E5D}">
      <dsp:nvSpPr>
        <dsp:cNvPr id="0" name=""/>
        <dsp:cNvSpPr/>
      </dsp:nvSpPr>
      <dsp:spPr>
        <a:xfrm>
          <a:off x="5208157" y="549133"/>
          <a:ext cx="3253071" cy="3253071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9027" tIns="30480" rIns="179027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Return complete uniform, access card</a:t>
          </a:r>
        </a:p>
      </dsp:txBody>
      <dsp:txXfrm>
        <a:off x="5684558" y="1025534"/>
        <a:ext cx="2300269" cy="2300269"/>
      </dsp:txXfrm>
    </dsp:sp>
    <dsp:sp modelId="{CCCE5C39-1F3F-6941-ADD4-8F48033DFEC9}">
      <dsp:nvSpPr>
        <dsp:cNvPr id="0" name=""/>
        <dsp:cNvSpPr/>
      </dsp:nvSpPr>
      <dsp:spPr>
        <a:xfrm>
          <a:off x="7813854" y="567155"/>
          <a:ext cx="3253071" cy="3253071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9027" tIns="30480" rIns="179027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Farewell card &amp; meet – makes one feel special</a:t>
          </a:r>
        </a:p>
      </dsp:txBody>
      <dsp:txXfrm>
        <a:off x="8290255" y="1043556"/>
        <a:ext cx="2300269" cy="23002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10">
  <dgm:title val=""/>
  <dgm:desc val=""/>
  <dgm:catLst>
    <dgm:cat type="process" pri="3000"/>
    <dgm:cat type="picture" pri="30000"/>
    <dgm:cat type="pictureconvert" pri="3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op="equ" fact="0.3333"/>
      <dgm:constr type="primFontSz" for="des" forName="txNode" op="equ" val="65"/>
      <dgm:constr type="primFontSz" for="des" forName="connTx" op="equ" val="55"/>
      <dgm:constr type="primFontSz" for="des" forName="connTx" refType="primFontSz" refFor="des" refForName="txNode" op="lte" fact="0.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imagSh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 refType="w" fact="0.14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if>
          <dgm:else name="Name7">
            <dgm:constrLst>
              <dgm:constr type="l" for="ch" forName="imagSh" refType="w" fact="0.14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else>
        </dgm:choose>
        <dgm:ruleLst/>
        <dgm:layoutNode name="imagSh" styleLbl="b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x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imagSh"/>
            <dgm:param type="dstNode" val="imagSh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35"/>
            <dgm:constr type="endPad" refType="connDist" fact="0.3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A705E7-682F-484F-B38B-F71577AC8143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A32656-C3CB-4965-BD1C-4F6E53EE5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415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A32656-C3CB-4965-BD1C-4F6E53EE5AB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7633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A32656-C3CB-4965-BD1C-4F6E53EE5AB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602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8A326-0B27-4A3E-1ACB-451D626B68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F0D4CA-A9AE-55F9-BCC5-E1BB9CBA72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5AA4BF-47F8-08A9-A3B5-C259D1D70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40EED-224B-1D4B-B57B-90651146641A}" type="datetimeFigureOut">
              <a:rPr lang="en-US" smtClean="0"/>
              <a:t>4/30/26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2082A-9F62-02C2-C7FB-590AEBBAAC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F4A2AC-4895-97D6-4CC0-75CB6C63F4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741F-8931-444C-A6E4-8B9AC0B83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561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EAFF1-F04C-5E9E-5050-45952FCC9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BF987-427C-DB05-F10A-2FC0513D08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676AD1-3952-A627-4189-988B47EE0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40EED-224B-1D4B-B57B-90651146641A}" type="datetimeFigureOut">
              <a:rPr lang="en-US" smtClean="0"/>
              <a:t>4/30/26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7F73DF-6FB7-B1E6-67FC-EE9272006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A230A3-5B42-F27F-54E5-8A74C1B7F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741F-8931-444C-A6E4-8B9AC0B83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573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CD2F4-C52F-8DCA-C875-FA13589BD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D877BB-EC91-CDA1-0A80-66AC96C3DA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7C54C-AA5D-5A0C-5EF2-8265AAF28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40EED-224B-1D4B-B57B-90651146641A}" type="datetimeFigureOut">
              <a:rPr lang="en-US" smtClean="0"/>
              <a:t>4/30/26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CFD0EF-8D69-7F5F-B921-AE208FEA2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6C52B1-3E88-063C-49E7-1D6F65D5B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741F-8931-444C-A6E4-8B9AC0B83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790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68FF4-A3F7-4B13-0EC9-7AAF1510C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3678AA-39A8-E036-603B-4A4F4B795B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8E917E-7289-64C8-77F7-0C8AAF9529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DC5525-84B9-F6E1-292C-2FD434EE4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40EED-224B-1D4B-B57B-90651146641A}" type="datetimeFigureOut">
              <a:rPr lang="en-US" smtClean="0"/>
              <a:t>4/30/26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D9B53A-39F1-4D78-66EA-0DC97F31F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EB54E4-EDC5-E427-110C-B10256246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741F-8931-444C-A6E4-8B9AC0B83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806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42A7A-A87D-0644-3FEF-AA96CD2F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BADBC9-8683-32E9-695E-E9B85DCA36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CEBC4E-2DEC-5D8A-DAD1-87DD3DD5DF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3222BB-DB52-38BC-BFFB-F8300D4562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4EAB55-23F1-DC8C-F328-C5CA05E493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61C6F4-E02B-EE1A-6A69-2294AA7FB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40EED-224B-1D4B-B57B-90651146641A}" type="datetimeFigureOut">
              <a:rPr lang="en-US" smtClean="0"/>
              <a:t>4/30/26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62ED53-20DC-20EC-94C0-DB9CA9F18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D3456D-CDF4-9D9E-1493-875DB4A8E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741F-8931-444C-A6E4-8B9AC0B83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27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7025B-8ECD-05E8-896D-37D547638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CEA9F7-6F41-523B-1FE8-576AB35AE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40EED-224B-1D4B-B57B-90651146641A}" type="datetimeFigureOut">
              <a:rPr lang="en-US" smtClean="0"/>
              <a:t>4/30/26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3282CE-AE7D-4A54-43CD-06C3F7826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EB2BE8-14CA-C075-18D6-EFD7CBC53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741F-8931-444C-A6E4-8B9AC0B83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046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FF8B27-C50D-5B1C-1CD6-AE34C86332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40EED-224B-1D4B-B57B-90651146641A}" type="datetimeFigureOut">
              <a:rPr lang="en-US" smtClean="0"/>
              <a:t>4/30/26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06DA9D-B2EB-D54C-E54B-6834D32BC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A9ABF4-224F-A948-D0E5-BB55F1B84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741F-8931-444C-A6E4-8B9AC0B83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46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2264F-1C82-28D6-6C34-479B449E3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1A0C0-3862-9626-5580-E0D857022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41A88C-9017-7EFF-FA3E-86DC152638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5FF9A3-B073-8A90-1398-71179E879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40EED-224B-1D4B-B57B-90651146641A}" type="datetimeFigureOut">
              <a:rPr lang="en-US" smtClean="0"/>
              <a:t>4/30/26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7F1194-E166-77B5-F2F6-FF09612AD1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F859F5-DB88-5D2F-9DA3-E2BE20BD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741F-8931-444C-A6E4-8B9AC0B83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345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F3CDA6-B44F-5C68-8675-CC1967F55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EC2F1F-B4DD-9B31-8D2F-4561661732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998111-ACFC-C2ED-B090-0D5DF7F96A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CE995E-1362-A61A-6872-182F22ADF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40EED-224B-1D4B-B57B-90651146641A}" type="datetimeFigureOut">
              <a:rPr lang="en-US" smtClean="0"/>
              <a:t>4/30/26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D053F1-E799-A07E-4DBA-3496338C9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797971-8905-2EED-776C-51BE2E86B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741F-8931-444C-A6E4-8B9AC0B83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9883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89FC3-8D50-44C9-C8CD-B8D308384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D89D24-56DA-616A-975B-1D8CB7EBBD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C26473-FE40-0606-8DDF-1EBAE1766E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40EED-224B-1D4B-B57B-90651146641A}" type="datetimeFigureOut">
              <a:rPr lang="en-US" smtClean="0"/>
              <a:t>4/30/26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E507F6-F485-2D15-05A5-C7D358CC6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62B996-A3C8-227A-FC1C-9D48935EF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741F-8931-444C-A6E4-8B9AC0B83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227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6978C86-23E0-7BE7-5F98-4517B8CDB1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AE9398-DB9E-B8D6-BD98-0C0591E4EA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7B4BC9-AA41-38C1-D3AF-B63923696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40EED-224B-1D4B-B57B-90651146641A}" type="datetimeFigureOut">
              <a:rPr lang="en-US" smtClean="0"/>
              <a:t>4/30/26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F7D416-F60D-0F35-2CBA-0B6CA38406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116D24-A024-1E8C-B5AD-D265CEB56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741F-8931-444C-A6E4-8B9AC0B83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710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D3DBB8-19C0-91DF-5975-A0485DA3A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93B100-07CA-37A3-0C8C-E3BCE71A67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654B23-4C3F-4AF4-7CF3-6851BD6A3A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2040EED-224B-1D4B-B57B-90651146641A}" type="datetimeFigureOut">
              <a:rPr lang="en-US" smtClean="0"/>
              <a:t>4/30/26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AC803F-3D92-E9EB-3CA8-A6E0E55736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84D16A-EDDC-F1CC-078C-20EAC87A31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C7D741F-8931-444C-A6E4-8B9AC0B83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116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8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9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0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E4E4E-295B-B5DB-5D9A-5BFBA6D8A7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2190" y="0"/>
            <a:ext cx="12214189" cy="1606378"/>
          </a:xfrm>
          <a:solidFill>
            <a:srgbClr val="FF6600"/>
          </a:solidFill>
        </p:spPr>
        <p:txBody>
          <a:bodyPr>
            <a:normAutofit/>
          </a:bodyPr>
          <a:lstStyle/>
          <a:p>
            <a:pPr algn="l"/>
            <a:r>
              <a:rPr lang="en-US" sz="4800" u="sng" dirty="0">
                <a:solidFill>
                  <a:schemeClr val="bg1"/>
                </a:solidFill>
                <a:latin typeface="Arial Black" panose="020B0A04020102020204" pitchFamily="34" charset="0"/>
              </a:rPr>
              <a:t>The Employee Lifecycle </a:t>
            </a:r>
            <a:br>
              <a:rPr lang="en-US" sz="4800" u="sng" dirty="0">
                <a:solidFill>
                  <a:schemeClr val="bg1"/>
                </a:solidFill>
                <a:latin typeface="Arial Black" panose="020B0A04020102020204" pitchFamily="34" charset="0"/>
              </a:rPr>
            </a:br>
            <a:r>
              <a:rPr lang="en-US" sz="4800" u="sng" dirty="0">
                <a:solidFill>
                  <a:schemeClr val="bg1"/>
                </a:solidFill>
                <a:latin typeface="Arial Black" panose="020B0A04020102020204" pitchFamily="34" charset="0"/>
              </a:rPr>
              <a:t>at - Easy Hotel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CB4E9F-7A90-983E-0D7D-0F8EE40E8B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19698" y="1606377"/>
            <a:ext cx="5172302" cy="3635396"/>
          </a:xfrm>
          <a:solidFill>
            <a:schemeClr val="tx1"/>
          </a:solidFill>
        </p:spPr>
        <p:txBody>
          <a:bodyPr>
            <a:noAutofit/>
          </a:bodyPr>
          <a:lstStyle/>
          <a:p>
            <a:pPr marL="457200" indent="-457200" algn="l">
              <a:buFont typeface="+mj-lt"/>
              <a:buAutoNum type="arabicPeriod"/>
            </a:pPr>
            <a:r>
              <a:rPr lang="en-US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Attraction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Onboarding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Retention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Separation/ Offboarding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and references</a:t>
            </a:r>
            <a:endParaRPr lang="en-US" sz="2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825" y="5370653"/>
            <a:ext cx="10440365" cy="13079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Picture 4" descr="EASYHOTEL CARDIFF CITY CENTRE - Cardiff 1 Fitzalan Pl CF2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191" y="1606378"/>
            <a:ext cx="7041888" cy="3635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426" y="34600"/>
            <a:ext cx="3448573" cy="153717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4F41804-6C13-6246-4499-8EB05E8A4A23}"/>
              </a:ext>
            </a:extLst>
          </p:cNvPr>
          <p:cNvSpPr txBox="1"/>
          <p:nvPr/>
        </p:nvSpPr>
        <p:spPr>
          <a:xfrm>
            <a:off x="-728420" y="9299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28370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-50468"/>
            <a:ext cx="12192000" cy="6771503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140CED-8D92-9C01-6F88-9F98E46F6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97570"/>
            <a:ext cx="12192000" cy="880832"/>
          </a:xfrm>
          <a:solidFill>
            <a:schemeClr val="accent2"/>
          </a:solidFill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US" u="sng" dirty="0">
                <a:latin typeface="Arial Black" panose="020B0A04020102020204" pitchFamily="34" charset="0"/>
              </a:rPr>
              <a:t>INTRODUCTION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A6F9E6E-B6B6-A630-49BB-6C2E94D39B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8315814"/>
              </p:ext>
            </p:extLst>
          </p:nvPr>
        </p:nvGraphicFramePr>
        <p:xfrm>
          <a:off x="4608100" y="1626548"/>
          <a:ext cx="7817225" cy="43299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60D0D7F7-A456-3920-A90D-E31324DA5611}"/>
              </a:ext>
            </a:extLst>
          </p:cNvPr>
          <p:cNvSpPr txBox="1">
            <a:spLocks/>
          </p:cNvSpPr>
          <p:nvPr/>
        </p:nvSpPr>
        <p:spPr>
          <a:xfrm>
            <a:off x="271849" y="2545477"/>
            <a:ext cx="4611401" cy="3793291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>
              <a:lnSpc>
                <a:spcPct val="150000"/>
              </a:lnSpc>
              <a:buAutoNum type="arabicPeriod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Budget friendly model</a:t>
            </a:r>
          </a:p>
          <a:p>
            <a:pPr marL="742950" indent="-742950">
              <a:lnSpc>
                <a:spcPct val="150000"/>
              </a:lnSpc>
              <a:buAutoNum type="arabicPeriod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Prime location</a:t>
            </a:r>
          </a:p>
          <a:p>
            <a:pPr marL="742950" indent="-742950">
              <a:lnSpc>
                <a:spcPct val="150000"/>
              </a:lnSpc>
              <a:buAutoNum type="arabicPeriod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Friends workplace for some crucial insiders</a:t>
            </a:r>
          </a:p>
          <a:p>
            <a:pPr>
              <a:lnSpc>
                <a:spcPct val="150000"/>
              </a:lnSpc>
            </a:pPr>
            <a:endParaRPr lang="en-US" sz="4000" dirty="0"/>
          </a:p>
        </p:txBody>
      </p:sp>
      <p:sp>
        <p:nvSpPr>
          <p:cNvPr id="7" name="TextBox 6"/>
          <p:cNvSpPr txBox="1"/>
          <p:nvPr/>
        </p:nvSpPr>
        <p:spPr>
          <a:xfrm>
            <a:off x="271849" y="1357969"/>
            <a:ext cx="4611401" cy="1200329"/>
          </a:xfrm>
          <a:prstGeom prst="rect">
            <a:avLst/>
          </a:prstGeom>
          <a:ln w="38100">
            <a:solidFill>
              <a:schemeClr val="bg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RATIONALE BEHIND MY CHOICE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726706" y="6096001"/>
            <a:ext cx="2357718" cy="30777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 -  EasyHotel, 2022</a:t>
            </a:r>
          </a:p>
        </p:txBody>
      </p:sp>
    </p:spTree>
    <p:extLst>
      <p:ext uri="{BB962C8B-B14F-4D97-AF65-F5344CB8AC3E}">
        <p14:creationId xmlns:p14="http://schemas.microsoft.com/office/powerpoint/2010/main" val="2212134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-50468"/>
            <a:ext cx="12192000" cy="677150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63166-B34F-D05E-54C7-A6D83DAEB3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071" y="1479636"/>
            <a:ext cx="6138764" cy="4351338"/>
          </a:xfrm>
        </p:spPr>
        <p:txBody>
          <a:bodyPr>
            <a:normAutofit fontScale="77500" lnSpcReduction="20000"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and in person advertisements (Kilson, 2025)  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entry barriers (Broadbridge, 2008)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Flexible, standardized easy roles (Nickson, 2007)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 training provided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altLang="en-US" sz="2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Ivančič Ivana et al. 2023; </a:t>
            </a:r>
            <a:r>
              <a:rPr lang="en-IN" sz="2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Jochen de Peuter-Rutten 2019</a:t>
            </a:r>
            <a:r>
              <a:rPr lang="en-US" altLang="en-US" sz="2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Welcoming, happy, caring, loving, enthusiastic, respectful, empathetic work environment (Santos et al., 2023)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A140CED-8D92-9C01-6F88-9F98E46F6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97570"/>
            <a:ext cx="12192000" cy="880832"/>
          </a:xfrm>
          <a:solidFill>
            <a:schemeClr val="accent2"/>
          </a:solidFill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US" u="sng" dirty="0">
                <a:latin typeface="Arial Black" panose="020B0A04020102020204" pitchFamily="34" charset="0"/>
              </a:rPr>
              <a:t>ATTRACTION</a:t>
            </a:r>
          </a:p>
        </p:txBody>
      </p:sp>
      <p:pic>
        <p:nvPicPr>
          <p:cNvPr id="2050" name="Picture 2" descr="easyHotel | Careers | easyHote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6449" y="976796"/>
            <a:ext cx="5531224" cy="535701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-184665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457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0" y="-50468"/>
            <a:ext cx="12192000" cy="6771503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B88C8DD7-9419-0B81-D5D5-3E00A53E1C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77809628"/>
              </p:ext>
            </p:extLst>
          </p:nvPr>
        </p:nvGraphicFramePr>
        <p:xfrm>
          <a:off x="271323" y="830364"/>
          <a:ext cx="1167375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itle 1">
            <a:extLst>
              <a:ext uri="{FF2B5EF4-FFF2-40B4-BE49-F238E27FC236}">
                <a16:creationId xmlns:a16="http://schemas.microsoft.com/office/drawing/2014/main" id="{166F58A9-7CE2-AF9C-22CF-AA709E7A3A46}"/>
              </a:ext>
            </a:extLst>
          </p:cNvPr>
          <p:cNvSpPr txBox="1">
            <a:spLocks/>
          </p:cNvSpPr>
          <p:nvPr/>
        </p:nvSpPr>
        <p:spPr>
          <a:xfrm>
            <a:off x="98612" y="5965934"/>
            <a:ext cx="11994776" cy="648945"/>
          </a:xfrm>
          <a:prstGeom prst="rect">
            <a:avLst/>
          </a:prstGeom>
          <a:solidFill>
            <a:srgbClr val="FF66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Confidence          Enthusiasm       Communication Skills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A140CED-8D92-9C01-6F88-9F98E46F6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97570"/>
            <a:ext cx="12192000" cy="880832"/>
          </a:xfrm>
          <a:solidFill>
            <a:schemeClr val="accent2"/>
          </a:solidFill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US" u="sng" dirty="0">
                <a:latin typeface="Arial Black" panose="020B0A04020102020204" pitchFamily="34" charset="0"/>
              </a:rPr>
              <a:t>RECRUITMENT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834282" y="783262"/>
            <a:ext cx="2357718" cy="30777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 -  EasyHotel, 2022</a:t>
            </a:r>
          </a:p>
        </p:txBody>
      </p:sp>
    </p:spTree>
    <p:extLst>
      <p:ext uri="{BB962C8B-B14F-4D97-AF65-F5344CB8AC3E}">
        <p14:creationId xmlns:p14="http://schemas.microsoft.com/office/powerpoint/2010/main" val="3554237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076EF58-BA42-8A43-149A-BDBB11B318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1456337"/>
              </p:ext>
            </p:extLst>
          </p:nvPr>
        </p:nvGraphicFramePr>
        <p:xfrm>
          <a:off x="2536444" y="1241181"/>
          <a:ext cx="11931911" cy="5154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3A140CED-8D92-9C01-6F88-9F98E46F6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80832"/>
          </a:xfrm>
          <a:solidFill>
            <a:schemeClr val="accent2"/>
          </a:solidFill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US" u="sng" dirty="0">
                <a:latin typeface="Arial Black" panose="020B0A04020102020204" pitchFamily="34" charset="0"/>
              </a:rPr>
              <a:t>ONBOARDING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943" y="1241181"/>
            <a:ext cx="5347503" cy="423633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Box 7"/>
          <p:cNvSpPr txBox="1"/>
          <p:nvPr/>
        </p:nvSpPr>
        <p:spPr>
          <a:xfrm>
            <a:off x="7225552" y="6473195"/>
            <a:ext cx="4742329" cy="30777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 -  (Adesokan, 2015; Suhag, 2015; Sichka,2022)</a:t>
            </a:r>
          </a:p>
        </p:txBody>
      </p:sp>
    </p:spTree>
    <p:extLst>
      <p:ext uri="{BB962C8B-B14F-4D97-AF65-F5344CB8AC3E}">
        <p14:creationId xmlns:p14="http://schemas.microsoft.com/office/powerpoint/2010/main" val="3225300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D4D831C-483C-57AA-585B-7106D67F39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1997088"/>
              </p:ext>
            </p:extLst>
          </p:nvPr>
        </p:nvGraphicFramePr>
        <p:xfrm>
          <a:off x="3280458" y="1068683"/>
          <a:ext cx="10515600" cy="5647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3A140CED-8D92-9C01-6F88-9F98E46F6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80832"/>
          </a:xfrm>
          <a:solidFill>
            <a:schemeClr val="accent2"/>
          </a:solidFill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US" u="sng" dirty="0">
                <a:latin typeface="Arial Black" panose="020B0A04020102020204" pitchFamily="34" charset="0"/>
              </a:rPr>
              <a:t>DEVELOPMENT</a:t>
            </a:r>
          </a:p>
        </p:txBody>
      </p:sp>
      <p:pic>
        <p:nvPicPr>
          <p:cNvPr id="3074" name="Picture 2" descr="easyHotel | LinkedIn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05" y="1215342"/>
            <a:ext cx="5614257" cy="5173883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TextBox 6"/>
          <p:cNvSpPr txBox="1"/>
          <p:nvPr/>
        </p:nvSpPr>
        <p:spPr>
          <a:xfrm>
            <a:off x="7386917" y="914794"/>
            <a:ext cx="4742329" cy="30777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 -  (Roberts, 2024; Appleby, 2023; Cleave, 2023)</a:t>
            </a:r>
          </a:p>
        </p:txBody>
      </p:sp>
    </p:spTree>
    <p:extLst>
      <p:ext uri="{BB962C8B-B14F-4D97-AF65-F5344CB8AC3E}">
        <p14:creationId xmlns:p14="http://schemas.microsoft.com/office/powerpoint/2010/main" val="32517569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51D26D5-48A9-1CAD-D106-19AEB03D07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926152"/>
              </p:ext>
            </p:extLst>
          </p:nvPr>
        </p:nvGraphicFramePr>
        <p:xfrm>
          <a:off x="2937474" y="987802"/>
          <a:ext cx="12227858" cy="58118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3A140CED-8D92-9C01-6F88-9F98E46F6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80832"/>
          </a:xfrm>
          <a:solidFill>
            <a:schemeClr val="accent2"/>
          </a:solidFill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US" u="sng" dirty="0">
                <a:latin typeface="Arial Black" panose="020B0A04020102020204" pitchFamily="34" charset="0"/>
              </a:rPr>
              <a:t>RETENTION</a:t>
            </a:r>
          </a:p>
        </p:txBody>
      </p:sp>
      <p:pic>
        <p:nvPicPr>
          <p:cNvPr id="6146" name="Picture 2" descr="What Really Matters to Improve Employee Retention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22"/>
          <a:stretch/>
        </p:blipFill>
        <p:spPr bwMode="auto">
          <a:xfrm>
            <a:off x="381964" y="1647403"/>
            <a:ext cx="5694745" cy="4452455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685364" y="6300437"/>
            <a:ext cx="4742329" cy="30777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 -  (Ghani et al., 2022; Firza Tulla Auhfa, 2023)</a:t>
            </a:r>
          </a:p>
        </p:txBody>
      </p:sp>
    </p:spTree>
    <p:extLst>
      <p:ext uri="{BB962C8B-B14F-4D97-AF65-F5344CB8AC3E}">
        <p14:creationId xmlns:p14="http://schemas.microsoft.com/office/powerpoint/2010/main" val="187706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B31522A-BAB6-05E5-7F49-EE81C06EA4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5159449"/>
              </p:ext>
            </p:extLst>
          </p:nvPr>
        </p:nvGraphicFramePr>
        <p:xfrm>
          <a:off x="838199" y="1825625"/>
          <a:ext cx="1106692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3A140CED-8D92-9C01-6F88-9F98E46F6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80832"/>
          </a:xfrm>
          <a:solidFill>
            <a:schemeClr val="accent2"/>
          </a:solidFill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US" u="sng" dirty="0">
                <a:latin typeface="Arial Black" panose="020B0A04020102020204" pitchFamily="34" charset="0"/>
              </a:rPr>
              <a:t>SEPARATION / OFFBOARDING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027459" y="6302188"/>
            <a:ext cx="2743198" cy="31539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 -  (VensureHR, 2022)</a:t>
            </a:r>
          </a:p>
        </p:txBody>
      </p:sp>
    </p:spTree>
    <p:extLst>
      <p:ext uri="{BB962C8B-B14F-4D97-AF65-F5344CB8AC3E}">
        <p14:creationId xmlns:p14="http://schemas.microsoft.com/office/powerpoint/2010/main" val="41829400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47546"/>
            <a:ext cx="12192000" cy="685800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88691" y="3091688"/>
            <a:ext cx="11014618" cy="2308324"/>
          </a:xfrm>
          <a:prstGeom prst="rect">
            <a:avLst/>
          </a:prstGeom>
          <a:solidFill>
            <a:srgbClr val="FF6600"/>
          </a:solidFill>
          <a:ln w="28575">
            <a:solidFill>
              <a:schemeClr val="bg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Cost-efficient, no-frills business model 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Strong focus on standardization and operational efficiency 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Effective employee attraction and development for basic roles 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Extensive career opportunities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8096" y="1230360"/>
            <a:ext cx="9475808" cy="118710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3A140CED-8D92-9C01-6F88-9F98E46F6D20}"/>
              </a:ext>
            </a:extLst>
          </p:cNvPr>
          <p:cNvSpPr txBox="1">
            <a:spLocks/>
          </p:cNvSpPr>
          <p:nvPr/>
        </p:nvSpPr>
        <p:spPr>
          <a:xfrm>
            <a:off x="0" y="-31409"/>
            <a:ext cx="12192000" cy="880832"/>
          </a:xfrm>
          <a:prstGeom prst="rect">
            <a:avLst/>
          </a:prstGeom>
          <a:solidFill>
            <a:schemeClr val="accent2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u="sng" dirty="0">
                <a:latin typeface="Arial Black" panose="020B0A04020102020204" pitchFamily="34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213112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849423"/>
            <a:ext cx="12192000" cy="600857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A140CED-8D92-9C01-6F88-9F98E46F6D20}"/>
              </a:ext>
            </a:extLst>
          </p:cNvPr>
          <p:cNvSpPr txBox="1">
            <a:spLocks/>
          </p:cNvSpPr>
          <p:nvPr/>
        </p:nvSpPr>
        <p:spPr>
          <a:xfrm>
            <a:off x="0" y="-31409"/>
            <a:ext cx="12192000" cy="880832"/>
          </a:xfrm>
          <a:prstGeom prst="rect">
            <a:avLst/>
          </a:prstGeom>
          <a:solidFill>
            <a:schemeClr val="accent2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849423"/>
            <a:ext cx="12192000" cy="560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lvl="0" indent="-2286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Adesokan, H.K., Akinseye, V.O. and Adesokan, G.A. 2015. Food Safety Training Is Associated with Improved Knowledge and Behaviours among Foodservice Establishments’ Workers. </a:t>
            </a:r>
            <a:r>
              <a:rPr lang="en-US" alt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Food Science</a:t>
            </a: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2015, pp. 1–8. Available at: https://www.ncbi.nlm.nih.gov/pmc/articles/PMC4745533/.</a:t>
            </a:r>
          </a:p>
          <a:p>
            <a:pPr marL="228600" lvl="0" indent="-2286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Appleby, T. 2023. </a:t>
            </a:r>
            <a:r>
              <a:rPr lang="en-US" alt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Reviews: A guide for hospitality leaders</a:t>
            </a: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https://www.instituteofhospitality.org/knowledge/hot-topic/topic-of-the-month/.</a:t>
            </a:r>
          </a:p>
          <a:p>
            <a:pPr marL="228600" lvl="0" indent="-2286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Broadbridge, A. 2008. Human Resource Management for Tourism, Hospitality, and Leisure: An International Perspective. </a:t>
            </a:r>
            <a:r>
              <a:rPr lang="en-US" alt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Tourism Management</a:t>
            </a: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29(2), pp. 392–394. doi: https://doi.org/10.1016/j.tourman.2007.03.006.</a:t>
            </a:r>
          </a:p>
          <a:p>
            <a:pPr marL="228600" lvl="0" indent="-2286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Cleave, P. 2023. </a:t>
            </a:r>
            <a:r>
              <a:rPr lang="en-US" alt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Surveys: Why Feedback Is Essential To Ongoing Success</a:t>
            </a: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https://www.smartsurvey.co.uk/blog/hospitality-surveys-why-feedback-is-essential-to-ongoing-success.</a:t>
            </a:r>
          </a:p>
          <a:p>
            <a:pPr marL="228600" lvl="0" indent="-2286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EasyHotel. 2022. </a:t>
            </a:r>
            <a:r>
              <a:rPr lang="en-US" alt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easyHotel</a:t>
            </a: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https://www.easyhotel.com/about-us.</a:t>
            </a:r>
          </a:p>
          <a:p>
            <a:pPr marL="228600" lvl="0" indent="-2286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Firza Tullah Aufa, Febbi Ari Istiqomah, Nur Fadillah and Feri Ferdian. 2023. The Increasing of Employee Retention in The Hotel Industry: Diagnosing the Effect of Work-Life Balance. </a:t>
            </a:r>
            <a:r>
              <a:rPr lang="en-US" alt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Jurnal Pariwisata Nusantara (JUWITA)</a:t>
            </a: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2(2), pp. 95–102. doi: https://doi.org/10.20414/juwita.v2i2.7286.</a:t>
            </a:r>
          </a:p>
          <a:p>
            <a:pPr marL="228600" lvl="0" indent="-2286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Ghani, B., Zada, M., Khalid Rasheed Memon and Araya-Castillo, L. 2022. </a:t>
            </a:r>
            <a:r>
              <a:rPr lang="en-US" alt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and Strategies for Employee Retention in the Hospitality Industry: A Review</a:t>
            </a: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https://www.researchgate.net/publication/362013886_Challenges_and_Strategies_for_Employee_Retention_in_the_Hospitality_Industry_A_Review.</a:t>
            </a:r>
          </a:p>
          <a:p>
            <a:pPr marL="228600" lvl="0" indent="-2286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Ivančič Ivana, Marina Laškarin Ažić and Badurina, A. 2023. </a:t>
            </a:r>
            <a:r>
              <a:rPr lang="en-US" alt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ROLE OF EDUCATION IN THE HOSPITALITY INDUSTRY – LITERATURE REVIEW</a:t>
            </a: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https://www.researchgate.net/publication/367555958_THE_ROLE_OF_EDUCATION_IN_THE_HOSPITALITY_INDUSTRY_-_LITERATURE_REVIEW.</a:t>
            </a:r>
          </a:p>
          <a:p>
            <a:pPr marL="228600" lvl="0" indent="-2286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Jochen de Peuter-Rutten. 2019. </a:t>
            </a:r>
            <a:r>
              <a:rPr lang="en-US" alt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 Reasons Why Training in Hospitality Matters</a:t>
            </a: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https://hospitalityinsights.ehl.edu/why-training-in-hospitality-matters?.</a:t>
            </a:r>
          </a:p>
          <a:p>
            <a:pPr marL="228600" lvl="0" indent="-2286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Kilson, G.A. 2025. Optimizing Employee Attraction and Retention in Hospitality and Tourism: A Systematic Review of Employer Branding Research. </a:t>
            </a:r>
            <a:r>
              <a:rPr lang="en-US" alt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Administrative Sciences</a:t>
            </a: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15(5), pp. 153–153. doi: https://doi.org/10.3390/admsci15050153.</a:t>
            </a:r>
          </a:p>
          <a:p>
            <a:pPr marL="228600" lvl="0" indent="-2286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Narender Suhag. 2015. </a:t>
            </a:r>
            <a:r>
              <a:rPr lang="en-US" alt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Significance of Uniform in Hotel Operations: A case study with special emphasis to Food and Beverage Division</a:t>
            </a: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https://www.researchgate.net/publication/328214190_Significance_of_Uniform_in_Hotel_Operations_A_case_study_with_special_emphasis_to_Food_and_Beverage_Division.</a:t>
            </a:r>
          </a:p>
          <a:p>
            <a:pPr marL="228600" lvl="0" indent="-2286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Nickson, D. 2007. </a:t>
            </a:r>
            <a:r>
              <a:rPr lang="en-US" alt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Resource Management for the Hospitality and Tourism Industries</a:t>
            </a: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Routledge. doi: https://doi.org/10.4324/9780080469461.</a:t>
            </a:r>
          </a:p>
          <a:p>
            <a:pPr marL="228600" lvl="0" indent="-2286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Roberts, I. 2024. </a:t>
            </a:r>
            <a:r>
              <a:rPr lang="en-US" alt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training drives excellence within a hospitality business - UKHospitality</a:t>
            </a: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https://www.ukhospitality.org.uk/how-training-drives-excellence-within-a-hospitality-business/.</a:t>
            </a:r>
          </a:p>
          <a:p>
            <a:pPr marL="228600" lvl="0" indent="-2286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Santos, V., Simão, P., Reis, I., Sampaio, M.C., Martinho, F. and Sousa, B. 2023. Ethics and Sustainability in Hospitality Employer Branding. </a:t>
            </a:r>
            <a:r>
              <a:rPr lang="en-US" alt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Administrative Sciences</a:t>
            </a: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13(9), p. 202. Available at: https://www.mdpi.com/2076-3387/13/9/202.</a:t>
            </a:r>
          </a:p>
          <a:p>
            <a:pPr marL="228600" lvl="0" indent="-2286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Sichka, I. 2022. THE IMPORTANCE OF ONBOARDING IN THE HOTEL AND RESTAURANT BUSINESS. </a:t>
            </a:r>
            <a:r>
              <a:rPr lang="en-US" alt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Navigator</a:t>
            </a: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(1(68)). doi: https://doi.org/10.32847/business-navigator.68-16.</a:t>
            </a:r>
          </a:p>
          <a:p>
            <a:pPr marL="228600" lvl="0" indent="-2286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VensureHR. 2022. </a:t>
            </a:r>
            <a:r>
              <a:rPr lang="en-US" alt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Offboarding: Definition and Checklist | VensureHR</a:t>
            </a:r>
            <a:r>
              <a:rPr lang="en-US" alt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https://vensure.com/resources/blog/employee-offboarding-definition-offboarding-checklist/ [Accessed: 27 April 2026].</a:t>
            </a:r>
          </a:p>
        </p:txBody>
      </p:sp>
    </p:spTree>
    <p:extLst>
      <p:ext uri="{BB962C8B-B14F-4D97-AF65-F5344CB8AC3E}">
        <p14:creationId xmlns:p14="http://schemas.microsoft.com/office/powerpoint/2010/main" val="2356799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5EB957-F511-A661-1E21-A12FB67439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FD97238-321E-72C8-7445-3652470DBB41}"/>
              </a:ext>
            </a:extLst>
          </p:cNvPr>
          <p:cNvSpPr txBox="1"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F513A2CA-851D-4FC3-B577-4EBCC4159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626" y="584616"/>
            <a:ext cx="10972800" cy="5630203"/>
          </a:xfrm>
          <a:solidFill>
            <a:srgbClr val="FF6600"/>
          </a:solidFill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chemeClr val="bg1"/>
                </a:solidFill>
                <a:latin typeface="Aptos" panose="020B00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  <a:br>
              <a:rPr lang="en-GB" b="1" u="sng" dirty="0">
                <a:latin typeface="Aptos" panose="020B0004020202020204" pitchFamily="34" charset="0"/>
              </a:rPr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166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1" y="0"/>
            <a:ext cx="12192000" cy="685800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9220" name="Picture 4" descr="15,171 Thank You Orange Royalty-Free Images, Stock Photos &amp; Pictures |  Shutterstock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47" b="10361"/>
          <a:stretch/>
        </p:blipFill>
        <p:spPr bwMode="auto">
          <a:xfrm>
            <a:off x="154983" y="945396"/>
            <a:ext cx="11856204" cy="5339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3413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476</TotalTime>
  <Words>1122</Words>
  <Application>Microsoft Macintosh PowerPoint</Application>
  <PresentationFormat>Widescreen</PresentationFormat>
  <Paragraphs>91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Arial Black</vt:lpstr>
      <vt:lpstr>Calibri</vt:lpstr>
      <vt:lpstr>Office Theme</vt:lpstr>
      <vt:lpstr>The Employee Lifecycle  at - Easy Hotel </vt:lpstr>
      <vt:lpstr>INTRODUCTION</vt:lpstr>
      <vt:lpstr>ATTRACTION</vt:lpstr>
      <vt:lpstr>RECRUITMENT</vt:lpstr>
      <vt:lpstr>ONBOARDING</vt:lpstr>
      <vt:lpstr>DEVELOPMENT</vt:lpstr>
      <vt:lpstr>RETENTION</vt:lpstr>
      <vt:lpstr>SEPARATION / OFFBOARDING</vt:lpstr>
      <vt:lpstr>Cost-efficient, no-frills business model  Strong focus on standardization and operational efficiency  Effective employee attraction and development for basic roles  Extensive career opportunities</vt:lpstr>
      <vt:lpstr>PowerPoint Presentation</vt:lpstr>
      <vt:lpstr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Employee Lifecycle at Muffin Break</dc:title>
  <dc:creator>Sandyta The One🥰🫶🏻</dc:creator>
  <cp:lastModifiedBy>Sandyta The One🥰🫶🏻</cp:lastModifiedBy>
  <cp:revision>39</cp:revision>
  <dcterms:created xsi:type="dcterms:W3CDTF">2026-04-16T13:19:55Z</dcterms:created>
  <dcterms:modified xsi:type="dcterms:W3CDTF">2026-04-30T14:40:09Z</dcterms:modified>
</cp:coreProperties>
</file>