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58F313-FFC4-2343-9955-C82C48E97E40}" v="107" dt="2025-11-20T17:25:59.7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1246318"/>
          </a:xfrm>
        </p:spPr>
        <p:txBody>
          <a:bodyPr/>
          <a:lstStyle/>
          <a:p>
            <a:r>
              <a:rPr lang="en-GB" sz="3350">
                <a:ea typeface="+mj-lt"/>
                <a:cs typeface="+mj-lt"/>
              </a:rPr>
              <a:t>How to create a new Teams meeting 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3256232"/>
            <a:ext cx="5143500" cy="75155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1-first step is to open the teams app.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2-open calendar and then on the top right of the page is the tab: New meeting.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3-then you'll need to add: title , people that you want on the meeting , date of the meeting.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/>
          </a:p>
          <a:p>
            <a:endParaRPr lang="en-GB" dirty="0"/>
          </a:p>
          <a:p>
            <a:r>
              <a:rPr lang="en-GB" dirty="0"/>
              <a:t>4- after that all the invites will be automatically sent to the people that you invite.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Microsoft Teams – Apps on Google Play">
            <a:extLst>
              <a:ext uri="{FF2B5EF4-FFF2-40B4-BE49-F238E27FC236}">
                <a16:creationId xmlns:a16="http://schemas.microsoft.com/office/drawing/2014/main" id="{B88E9006-03F8-5D2D-4837-3E24BFA54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490" y="3576431"/>
            <a:ext cx="1929019" cy="1063487"/>
          </a:xfrm>
          <a:prstGeom prst="rect">
            <a:avLst/>
          </a:prstGeom>
        </p:spPr>
      </p:pic>
      <p:pic>
        <p:nvPicPr>
          <p:cNvPr id="6" name="Picture 5" descr="8 Productivity Hacks to Optimize the New Microsoft Teams">
            <a:extLst>
              <a:ext uri="{FF2B5EF4-FFF2-40B4-BE49-F238E27FC236}">
                <a16:creationId xmlns:a16="http://schemas.microsoft.com/office/drawing/2014/main" id="{2AF8C5EC-DF4F-EBCD-CB40-B04FC71210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663" y="5199821"/>
            <a:ext cx="2111237" cy="1196009"/>
          </a:xfrm>
          <a:prstGeom prst="rect">
            <a:avLst/>
          </a:prstGeom>
        </p:spPr>
      </p:pic>
      <p:pic>
        <p:nvPicPr>
          <p:cNvPr id="9" name="Picture 8" descr="Microsoft Teams - Office of Information Technology">
            <a:extLst>
              <a:ext uri="{FF2B5EF4-FFF2-40B4-BE49-F238E27FC236}">
                <a16:creationId xmlns:a16="http://schemas.microsoft.com/office/drawing/2014/main" id="{7606FFD3-346D-A5DF-C68A-A3B8CF5D0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3857" y="7006258"/>
            <a:ext cx="2453723" cy="1459396"/>
          </a:xfrm>
          <a:prstGeom prst="rect">
            <a:avLst/>
          </a:prstGeom>
        </p:spPr>
      </p:pic>
      <p:pic>
        <p:nvPicPr>
          <p:cNvPr id="10" name="Picture 9" descr="Designing your meeting extension - Teams | Microsoft Learn">
            <a:extLst>
              <a:ext uri="{FF2B5EF4-FFF2-40B4-BE49-F238E27FC236}">
                <a16:creationId xmlns:a16="http://schemas.microsoft.com/office/drawing/2014/main" id="{63DBFEDB-25B5-84CE-AC95-8EF4A997C8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8434" y="9275485"/>
            <a:ext cx="3064566" cy="172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to create a new Teams meeting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100</cp:revision>
  <dcterms:created xsi:type="dcterms:W3CDTF">2025-11-13T16:52:24Z</dcterms:created>
  <dcterms:modified xsi:type="dcterms:W3CDTF">2025-11-20T17:26:51Z</dcterms:modified>
</cp:coreProperties>
</file>