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71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27"/>
    <p:restoredTop sz="67406"/>
  </p:normalViewPr>
  <p:slideViewPr>
    <p:cSldViewPr snapToGrid="0">
      <p:cViewPr varScale="1">
        <p:scale>
          <a:sx n="85" d="100"/>
          <a:sy n="85" d="100"/>
        </p:scale>
        <p:origin x="68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70B136-6D39-422D-8973-C43856CCC8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29CEF25-4127-4267-8951-9B47458ABF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Based in 1981, head office Hatfield, London. </a:t>
          </a:r>
          <a:endParaRPr lang="en-US"/>
        </a:p>
      </dgm:t>
    </dgm:pt>
    <dgm:pt modelId="{86A3ABFA-C2ED-4906-8884-E136A9AEE5D8}" type="parTrans" cxnId="{DF3B2F39-1BAB-4312-BF2C-8AAB0D649DC5}">
      <dgm:prSet/>
      <dgm:spPr/>
      <dgm:t>
        <a:bodyPr/>
        <a:lstStyle/>
        <a:p>
          <a:endParaRPr lang="en-US"/>
        </a:p>
      </dgm:t>
    </dgm:pt>
    <dgm:pt modelId="{41C96462-C016-415A-B004-8F3A963F163C}" type="sibTrans" cxnId="{DF3B2F39-1BAB-4312-BF2C-8AAB0D649DC5}">
      <dgm:prSet/>
      <dgm:spPr/>
      <dgm:t>
        <a:bodyPr/>
        <a:lstStyle/>
        <a:p>
          <a:endParaRPr lang="en-US"/>
        </a:p>
      </dgm:t>
    </dgm:pt>
    <dgm:pt modelId="{E3E8F32E-10E7-4FDC-99D7-CA405E561A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The best service provider of IT in UK. </a:t>
          </a:r>
          <a:endParaRPr lang="en-US"/>
        </a:p>
      </dgm:t>
    </dgm:pt>
    <dgm:pt modelId="{70829FF5-C7D1-4138-BF6C-78421A3A5C07}" type="parTrans" cxnId="{DE96558F-3FC3-46B5-AE4F-6BECEC226090}">
      <dgm:prSet/>
      <dgm:spPr/>
      <dgm:t>
        <a:bodyPr/>
        <a:lstStyle/>
        <a:p>
          <a:endParaRPr lang="en-US"/>
        </a:p>
      </dgm:t>
    </dgm:pt>
    <dgm:pt modelId="{C8524931-9993-48F4-9C17-3E7D8C218901}" type="sibTrans" cxnId="{DE96558F-3FC3-46B5-AE4F-6BECEC226090}">
      <dgm:prSet/>
      <dgm:spPr/>
      <dgm:t>
        <a:bodyPr/>
        <a:lstStyle/>
        <a:p>
          <a:endParaRPr lang="en-US"/>
        </a:p>
      </dgm:t>
    </dgm:pt>
    <dgm:pt modelId="{6A520613-26CF-4662-8BE1-AA01462D45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Employs over 6,000 staff globally Concentrate on innovation, customer service and employee development.</a:t>
          </a:r>
          <a:endParaRPr lang="en-US"/>
        </a:p>
      </dgm:t>
    </dgm:pt>
    <dgm:pt modelId="{307F5ABB-1AA8-44E4-85AB-41C76536C9DE}" type="parTrans" cxnId="{36A56FD7-2E58-4899-BDDA-42ED3E73F0D1}">
      <dgm:prSet/>
      <dgm:spPr/>
      <dgm:t>
        <a:bodyPr/>
        <a:lstStyle/>
        <a:p>
          <a:endParaRPr lang="en-US"/>
        </a:p>
      </dgm:t>
    </dgm:pt>
    <dgm:pt modelId="{34177F7E-E4C4-49A9-B38F-90B13E5A441B}" type="sibTrans" cxnId="{36A56FD7-2E58-4899-BDDA-42ED3E73F0D1}">
      <dgm:prSet/>
      <dgm:spPr/>
      <dgm:t>
        <a:bodyPr/>
        <a:lstStyle/>
        <a:p>
          <a:endParaRPr lang="en-US"/>
        </a:p>
      </dgm:t>
    </dgm:pt>
    <dgm:pt modelId="{A0B38424-4D13-4251-AF61-AA8DCCEC9A13}" type="pres">
      <dgm:prSet presAssocID="{8D70B136-6D39-422D-8973-C43856CCC8FD}" presName="root" presStyleCnt="0">
        <dgm:presLayoutVars>
          <dgm:dir/>
          <dgm:resizeHandles val="exact"/>
        </dgm:presLayoutVars>
      </dgm:prSet>
      <dgm:spPr/>
    </dgm:pt>
    <dgm:pt modelId="{565AA902-6FEE-4175-9255-616E9D0BCD6F}" type="pres">
      <dgm:prSet presAssocID="{E29CEF25-4127-4267-8951-9B47458ABF52}" presName="compNode" presStyleCnt="0"/>
      <dgm:spPr/>
    </dgm:pt>
    <dgm:pt modelId="{AF34F9B8-48D5-48E4-A26D-D5F5EE8CB263}" type="pres">
      <dgm:prSet presAssocID="{E29CEF25-4127-4267-8951-9B47458ABF52}" presName="bgRect" presStyleLbl="bgShp" presStyleIdx="0" presStyleCnt="3"/>
      <dgm:spPr/>
    </dgm:pt>
    <dgm:pt modelId="{05DF32D6-D6EC-4CB9-A20B-E2DBFD782E18}" type="pres">
      <dgm:prSet presAssocID="{E29CEF25-4127-4267-8951-9B47458ABF5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C3DED3D1-D25E-494C-AA77-587023149FD0}" type="pres">
      <dgm:prSet presAssocID="{E29CEF25-4127-4267-8951-9B47458ABF52}" presName="spaceRect" presStyleCnt="0"/>
      <dgm:spPr/>
    </dgm:pt>
    <dgm:pt modelId="{5A340764-C54E-4E3D-B8E5-86CE6711ED36}" type="pres">
      <dgm:prSet presAssocID="{E29CEF25-4127-4267-8951-9B47458ABF52}" presName="parTx" presStyleLbl="revTx" presStyleIdx="0" presStyleCnt="3">
        <dgm:presLayoutVars>
          <dgm:chMax val="0"/>
          <dgm:chPref val="0"/>
        </dgm:presLayoutVars>
      </dgm:prSet>
      <dgm:spPr/>
    </dgm:pt>
    <dgm:pt modelId="{94A91D45-BC48-4682-8CC5-6B02881A34DB}" type="pres">
      <dgm:prSet presAssocID="{41C96462-C016-415A-B004-8F3A963F163C}" presName="sibTrans" presStyleCnt="0"/>
      <dgm:spPr/>
    </dgm:pt>
    <dgm:pt modelId="{C8D705D4-10B0-4C18-BFBE-B1E32A5B34A8}" type="pres">
      <dgm:prSet presAssocID="{E3E8F32E-10E7-4FDC-99D7-CA405E561A82}" presName="compNode" presStyleCnt="0"/>
      <dgm:spPr/>
    </dgm:pt>
    <dgm:pt modelId="{F65E60E4-1271-43E3-A410-48D4756542CA}" type="pres">
      <dgm:prSet presAssocID="{E3E8F32E-10E7-4FDC-99D7-CA405E561A82}" presName="bgRect" presStyleLbl="bgShp" presStyleIdx="1" presStyleCnt="3"/>
      <dgm:spPr/>
    </dgm:pt>
    <dgm:pt modelId="{FFDCA576-F2DF-474F-A85A-1F08B7244C7F}" type="pres">
      <dgm:prSet presAssocID="{E3E8F32E-10E7-4FDC-99D7-CA405E561A8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B7778FD5-5767-4620-B3AA-56E12FC0922F}" type="pres">
      <dgm:prSet presAssocID="{E3E8F32E-10E7-4FDC-99D7-CA405E561A82}" presName="spaceRect" presStyleCnt="0"/>
      <dgm:spPr/>
    </dgm:pt>
    <dgm:pt modelId="{1E264734-5E16-4835-AA8A-E83247869403}" type="pres">
      <dgm:prSet presAssocID="{E3E8F32E-10E7-4FDC-99D7-CA405E561A82}" presName="parTx" presStyleLbl="revTx" presStyleIdx="1" presStyleCnt="3">
        <dgm:presLayoutVars>
          <dgm:chMax val="0"/>
          <dgm:chPref val="0"/>
        </dgm:presLayoutVars>
      </dgm:prSet>
      <dgm:spPr/>
    </dgm:pt>
    <dgm:pt modelId="{F40F61CD-3672-405F-BB4E-87FE4BD715D5}" type="pres">
      <dgm:prSet presAssocID="{C8524931-9993-48F4-9C17-3E7D8C218901}" presName="sibTrans" presStyleCnt="0"/>
      <dgm:spPr/>
    </dgm:pt>
    <dgm:pt modelId="{9EB5632B-5F10-4766-A709-7FBB6F7D8B1D}" type="pres">
      <dgm:prSet presAssocID="{6A520613-26CF-4662-8BE1-AA01462D45A9}" presName="compNode" presStyleCnt="0"/>
      <dgm:spPr/>
    </dgm:pt>
    <dgm:pt modelId="{D5389C9A-F946-4442-B12F-A1EA7974AAA9}" type="pres">
      <dgm:prSet presAssocID="{6A520613-26CF-4662-8BE1-AA01462D45A9}" presName="bgRect" presStyleLbl="bgShp" presStyleIdx="2" presStyleCnt="3"/>
      <dgm:spPr/>
    </dgm:pt>
    <dgm:pt modelId="{D0D40639-4C3E-48EC-9DF5-63B657505DA5}" type="pres">
      <dgm:prSet presAssocID="{6A520613-26CF-4662-8BE1-AA01462D45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9370763-B398-4B58-8D58-CF53BAFA9FCE}" type="pres">
      <dgm:prSet presAssocID="{6A520613-26CF-4662-8BE1-AA01462D45A9}" presName="spaceRect" presStyleCnt="0"/>
      <dgm:spPr/>
    </dgm:pt>
    <dgm:pt modelId="{C8723924-2C9E-4D12-93E8-E28B0CFEC365}" type="pres">
      <dgm:prSet presAssocID="{6A520613-26CF-4662-8BE1-AA01462D45A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4A380D-3CB7-4A18-87E6-18609FC3F838}" type="presOf" srcId="{6A520613-26CF-4662-8BE1-AA01462D45A9}" destId="{C8723924-2C9E-4D12-93E8-E28B0CFEC365}" srcOrd="0" destOrd="0" presId="urn:microsoft.com/office/officeart/2018/2/layout/IconVerticalSolidList"/>
    <dgm:cxn modelId="{14D2502D-13C2-4199-B0AE-7420841C4753}" type="presOf" srcId="{8D70B136-6D39-422D-8973-C43856CCC8FD}" destId="{A0B38424-4D13-4251-AF61-AA8DCCEC9A13}" srcOrd="0" destOrd="0" presId="urn:microsoft.com/office/officeart/2018/2/layout/IconVerticalSolidList"/>
    <dgm:cxn modelId="{DF3B2F39-1BAB-4312-BF2C-8AAB0D649DC5}" srcId="{8D70B136-6D39-422D-8973-C43856CCC8FD}" destId="{E29CEF25-4127-4267-8951-9B47458ABF52}" srcOrd="0" destOrd="0" parTransId="{86A3ABFA-C2ED-4906-8884-E136A9AEE5D8}" sibTransId="{41C96462-C016-415A-B004-8F3A963F163C}"/>
    <dgm:cxn modelId="{523F9A42-9F14-4F42-A6D8-244462CEB441}" type="presOf" srcId="{E29CEF25-4127-4267-8951-9B47458ABF52}" destId="{5A340764-C54E-4E3D-B8E5-86CE6711ED36}" srcOrd="0" destOrd="0" presId="urn:microsoft.com/office/officeart/2018/2/layout/IconVerticalSolidList"/>
    <dgm:cxn modelId="{2EC21D49-65B6-4535-95EE-89DFDCB76ECE}" type="presOf" srcId="{E3E8F32E-10E7-4FDC-99D7-CA405E561A82}" destId="{1E264734-5E16-4835-AA8A-E83247869403}" srcOrd="0" destOrd="0" presId="urn:microsoft.com/office/officeart/2018/2/layout/IconVerticalSolidList"/>
    <dgm:cxn modelId="{DE96558F-3FC3-46B5-AE4F-6BECEC226090}" srcId="{8D70B136-6D39-422D-8973-C43856CCC8FD}" destId="{E3E8F32E-10E7-4FDC-99D7-CA405E561A82}" srcOrd="1" destOrd="0" parTransId="{70829FF5-C7D1-4138-BF6C-78421A3A5C07}" sibTransId="{C8524931-9993-48F4-9C17-3E7D8C218901}"/>
    <dgm:cxn modelId="{36A56FD7-2E58-4899-BDDA-42ED3E73F0D1}" srcId="{8D70B136-6D39-422D-8973-C43856CCC8FD}" destId="{6A520613-26CF-4662-8BE1-AA01462D45A9}" srcOrd="2" destOrd="0" parTransId="{307F5ABB-1AA8-44E4-85AB-41C76536C9DE}" sibTransId="{34177F7E-E4C4-49A9-B38F-90B13E5A441B}"/>
    <dgm:cxn modelId="{308DF0BD-F1B7-46A3-8FFD-72B77528F550}" type="presParOf" srcId="{A0B38424-4D13-4251-AF61-AA8DCCEC9A13}" destId="{565AA902-6FEE-4175-9255-616E9D0BCD6F}" srcOrd="0" destOrd="0" presId="urn:microsoft.com/office/officeart/2018/2/layout/IconVerticalSolidList"/>
    <dgm:cxn modelId="{A1A92631-CA1F-4851-98D7-65DFEC9CA80E}" type="presParOf" srcId="{565AA902-6FEE-4175-9255-616E9D0BCD6F}" destId="{AF34F9B8-48D5-48E4-A26D-D5F5EE8CB263}" srcOrd="0" destOrd="0" presId="urn:microsoft.com/office/officeart/2018/2/layout/IconVerticalSolidList"/>
    <dgm:cxn modelId="{44A1F3E8-A91E-4AEA-A025-F9CED315C0A6}" type="presParOf" srcId="{565AA902-6FEE-4175-9255-616E9D0BCD6F}" destId="{05DF32D6-D6EC-4CB9-A20B-E2DBFD782E18}" srcOrd="1" destOrd="0" presId="urn:microsoft.com/office/officeart/2018/2/layout/IconVerticalSolidList"/>
    <dgm:cxn modelId="{C3FF96B0-BCDC-4E6C-8F85-EA9D97B349D3}" type="presParOf" srcId="{565AA902-6FEE-4175-9255-616E9D0BCD6F}" destId="{C3DED3D1-D25E-494C-AA77-587023149FD0}" srcOrd="2" destOrd="0" presId="urn:microsoft.com/office/officeart/2018/2/layout/IconVerticalSolidList"/>
    <dgm:cxn modelId="{8BD195D9-8606-4AF8-891D-47E3605669F5}" type="presParOf" srcId="{565AA902-6FEE-4175-9255-616E9D0BCD6F}" destId="{5A340764-C54E-4E3D-B8E5-86CE6711ED36}" srcOrd="3" destOrd="0" presId="urn:microsoft.com/office/officeart/2018/2/layout/IconVerticalSolidList"/>
    <dgm:cxn modelId="{DE688F05-17E7-4B09-BEF5-1219D20066EA}" type="presParOf" srcId="{A0B38424-4D13-4251-AF61-AA8DCCEC9A13}" destId="{94A91D45-BC48-4682-8CC5-6B02881A34DB}" srcOrd="1" destOrd="0" presId="urn:microsoft.com/office/officeart/2018/2/layout/IconVerticalSolidList"/>
    <dgm:cxn modelId="{AC442311-FFB9-401B-966D-1BBF2CF9B066}" type="presParOf" srcId="{A0B38424-4D13-4251-AF61-AA8DCCEC9A13}" destId="{C8D705D4-10B0-4C18-BFBE-B1E32A5B34A8}" srcOrd="2" destOrd="0" presId="urn:microsoft.com/office/officeart/2018/2/layout/IconVerticalSolidList"/>
    <dgm:cxn modelId="{70D0B369-8293-42D5-971C-EE9306E2131C}" type="presParOf" srcId="{C8D705D4-10B0-4C18-BFBE-B1E32A5B34A8}" destId="{F65E60E4-1271-43E3-A410-48D4756542CA}" srcOrd="0" destOrd="0" presId="urn:microsoft.com/office/officeart/2018/2/layout/IconVerticalSolidList"/>
    <dgm:cxn modelId="{D8694DBE-9B3E-4CD1-9D62-D7B29FCFA005}" type="presParOf" srcId="{C8D705D4-10B0-4C18-BFBE-B1E32A5B34A8}" destId="{FFDCA576-F2DF-474F-A85A-1F08B7244C7F}" srcOrd="1" destOrd="0" presId="urn:microsoft.com/office/officeart/2018/2/layout/IconVerticalSolidList"/>
    <dgm:cxn modelId="{CE1F3EC5-8C31-48C2-B592-3158D3E400EE}" type="presParOf" srcId="{C8D705D4-10B0-4C18-BFBE-B1E32A5B34A8}" destId="{B7778FD5-5767-4620-B3AA-56E12FC0922F}" srcOrd="2" destOrd="0" presId="urn:microsoft.com/office/officeart/2018/2/layout/IconVerticalSolidList"/>
    <dgm:cxn modelId="{3D90E4A0-CC97-4D28-A103-3A93B1DB1D64}" type="presParOf" srcId="{C8D705D4-10B0-4C18-BFBE-B1E32A5B34A8}" destId="{1E264734-5E16-4835-AA8A-E83247869403}" srcOrd="3" destOrd="0" presId="urn:microsoft.com/office/officeart/2018/2/layout/IconVerticalSolidList"/>
    <dgm:cxn modelId="{DD1136DD-0C89-4A18-9EC1-8E59F30BBF88}" type="presParOf" srcId="{A0B38424-4D13-4251-AF61-AA8DCCEC9A13}" destId="{F40F61CD-3672-405F-BB4E-87FE4BD715D5}" srcOrd="3" destOrd="0" presId="urn:microsoft.com/office/officeart/2018/2/layout/IconVerticalSolidList"/>
    <dgm:cxn modelId="{102FCF61-C192-40D4-9792-CDA6423A2709}" type="presParOf" srcId="{A0B38424-4D13-4251-AF61-AA8DCCEC9A13}" destId="{9EB5632B-5F10-4766-A709-7FBB6F7D8B1D}" srcOrd="4" destOrd="0" presId="urn:microsoft.com/office/officeart/2018/2/layout/IconVerticalSolidList"/>
    <dgm:cxn modelId="{95E454A7-E868-4D31-BDFE-A563BB8BA7A6}" type="presParOf" srcId="{9EB5632B-5F10-4766-A709-7FBB6F7D8B1D}" destId="{D5389C9A-F946-4442-B12F-A1EA7974AAA9}" srcOrd="0" destOrd="0" presId="urn:microsoft.com/office/officeart/2018/2/layout/IconVerticalSolidList"/>
    <dgm:cxn modelId="{86EE0EFE-66CE-460B-ABCA-91852C1C7C7F}" type="presParOf" srcId="{9EB5632B-5F10-4766-A709-7FBB6F7D8B1D}" destId="{D0D40639-4C3E-48EC-9DF5-63B657505DA5}" srcOrd="1" destOrd="0" presId="urn:microsoft.com/office/officeart/2018/2/layout/IconVerticalSolidList"/>
    <dgm:cxn modelId="{0DA5F7D0-6337-49F2-82D2-497909FBE8E2}" type="presParOf" srcId="{9EB5632B-5F10-4766-A709-7FBB6F7D8B1D}" destId="{39370763-B398-4B58-8D58-CF53BAFA9FCE}" srcOrd="2" destOrd="0" presId="urn:microsoft.com/office/officeart/2018/2/layout/IconVerticalSolidList"/>
    <dgm:cxn modelId="{B8329785-1236-42FB-94BF-050B0E45EB22}" type="presParOf" srcId="{9EB5632B-5F10-4766-A709-7FBB6F7D8B1D}" destId="{C8723924-2C9E-4D12-93E8-E28B0CFEC3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413E41-0621-4ED5-B225-ED0E80FB569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10D92C2-F89B-4588-A343-9F5AFE2A8B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Identify staffing needs Conduct job analysis Prepare job description/person specification. </a:t>
          </a:r>
          <a:endParaRPr lang="en-US"/>
        </a:p>
      </dgm:t>
    </dgm:pt>
    <dgm:pt modelId="{9FD00D85-5915-4B3A-BE14-11B0B190797A}" type="parTrans" cxnId="{16F758D5-D484-4D16-A9B3-472E74981D56}">
      <dgm:prSet/>
      <dgm:spPr/>
      <dgm:t>
        <a:bodyPr/>
        <a:lstStyle/>
        <a:p>
          <a:endParaRPr lang="en-US"/>
        </a:p>
      </dgm:t>
    </dgm:pt>
    <dgm:pt modelId="{A300826A-AE4C-4222-B2AD-51404D8AEC5E}" type="sibTrans" cxnId="{16F758D5-D484-4D16-A9B3-472E74981D5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D9515D1-EFD0-4629-8404-CA9CBF1EB7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publicity and attract candidates.</a:t>
          </a:r>
          <a:endParaRPr lang="en-US"/>
        </a:p>
      </dgm:t>
    </dgm:pt>
    <dgm:pt modelId="{16E83208-7BB6-4E35-B154-96E858AB7347}" type="parTrans" cxnId="{61C5250B-7829-4308-89D2-90DF0EF33D5F}">
      <dgm:prSet/>
      <dgm:spPr/>
      <dgm:t>
        <a:bodyPr/>
        <a:lstStyle/>
        <a:p>
          <a:endParaRPr lang="en-US"/>
        </a:p>
      </dgm:t>
    </dgm:pt>
    <dgm:pt modelId="{BD23AD37-CED0-4561-843F-E0EE6934EF0A}" type="sibTrans" cxnId="{61C5250B-7829-4308-89D2-90DF0EF33D5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A176657-6C86-4A72-B386-A95C22D27F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Shortlist candidates Carry out interviews and testing. </a:t>
          </a:r>
          <a:endParaRPr lang="en-US"/>
        </a:p>
      </dgm:t>
    </dgm:pt>
    <dgm:pt modelId="{E72E3362-CF35-4FFF-B23D-595BE2F1CEE4}" type="parTrans" cxnId="{3357CBA3-D7C9-40A0-AE83-3B13685000CA}">
      <dgm:prSet/>
      <dgm:spPr/>
      <dgm:t>
        <a:bodyPr/>
        <a:lstStyle/>
        <a:p>
          <a:endParaRPr lang="en-US"/>
        </a:p>
      </dgm:t>
    </dgm:pt>
    <dgm:pt modelId="{8E15D396-18E4-4D55-9965-E615718DE0B4}" type="sibTrans" cxnId="{3357CBA3-D7C9-40A0-AE83-3B13685000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EEAC0B-C90D-4DFE-9D37-9BD9054AD0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Make selection and offer</a:t>
          </a:r>
          <a:endParaRPr lang="en-US"/>
        </a:p>
      </dgm:t>
    </dgm:pt>
    <dgm:pt modelId="{60CE2506-EEB3-4320-91A3-B5CBDD05B994}" type="parTrans" cxnId="{F2975C38-29E4-48B7-9503-46C83E9905C5}">
      <dgm:prSet/>
      <dgm:spPr/>
      <dgm:t>
        <a:bodyPr/>
        <a:lstStyle/>
        <a:p>
          <a:endParaRPr lang="en-US"/>
        </a:p>
      </dgm:t>
    </dgm:pt>
    <dgm:pt modelId="{E54286A8-2226-4AB4-A51F-1CD0A020E0D4}" type="sibTrans" cxnId="{F2975C38-29E4-48B7-9503-46C83E9905C5}">
      <dgm:prSet/>
      <dgm:spPr/>
      <dgm:t>
        <a:bodyPr/>
        <a:lstStyle/>
        <a:p>
          <a:endParaRPr lang="en-US"/>
        </a:p>
      </dgm:t>
    </dgm:pt>
    <dgm:pt modelId="{ECCFBF42-0600-4DCE-AA65-36866457EC0B}" type="pres">
      <dgm:prSet presAssocID="{CB413E41-0621-4ED5-B225-ED0E80FB569C}" presName="root" presStyleCnt="0">
        <dgm:presLayoutVars>
          <dgm:dir/>
          <dgm:resizeHandles val="exact"/>
        </dgm:presLayoutVars>
      </dgm:prSet>
      <dgm:spPr/>
    </dgm:pt>
    <dgm:pt modelId="{55014BAB-F073-4A42-94D6-BB738B68DF65}" type="pres">
      <dgm:prSet presAssocID="{CB413E41-0621-4ED5-B225-ED0E80FB569C}" presName="container" presStyleCnt="0">
        <dgm:presLayoutVars>
          <dgm:dir/>
          <dgm:resizeHandles val="exact"/>
        </dgm:presLayoutVars>
      </dgm:prSet>
      <dgm:spPr/>
    </dgm:pt>
    <dgm:pt modelId="{9F3B043B-9E16-4152-8205-3DAB41BB965E}" type="pres">
      <dgm:prSet presAssocID="{310D92C2-F89B-4588-A343-9F5AFE2A8B56}" presName="compNode" presStyleCnt="0"/>
      <dgm:spPr/>
    </dgm:pt>
    <dgm:pt modelId="{3C770856-00B3-409F-ACFF-8EEF428D1579}" type="pres">
      <dgm:prSet presAssocID="{310D92C2-F89B-4588-A343-9F5AFE2A8B56}" presName="iconBgRect" presStyleLbl="bgShp" presStyleIdx="0" presStyleCnt="4"/>
      <dgm:spPr/>
    </dgm:pt>
    <dgm:pt modelId="{BA2A9A86-2377-4B97-934E-D9BA35320A63}" type="pres">
      <dgm:prSet presAssocID="{310D92C2-F89B-4588-A343-9F5AFE2A8B5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1E52C9A-320D-4CA6-9BD2-A942C03C5CE8}" type="pres">
      <dgm:prSet presAssocID="{310D92C2-F89B-4588-A343-9F5AFE2A8B56}" presName="spaceRect" presStyleCnt="0"/>
      <dgm:spPr/>
    </dgm:pt>
    <dgm:pt modelId="{C30E90DF-3C85-4E60-8753-50F5A9FF9814}" type="pres">
      <dgm:prSet presAssocID="{310D92C2-F89B-4588-A343-9F5AFE2A8B56}" presName="textRect" presStyleLbl="revTx" presStyleIdx="0" presStyleCnt="4">
        <dgm:presLayoutVars>
          <dgm:chMax val="1"/>
          <dgm:chPref val="1"/>
        </dgm:presLayoutVars>
      </dgm:prSet>
      <dgm:spPr/>
    </dgm:pt>
    <dgm:pt modelId="{8CDD24C5-519C-4FF9-9686-D696AD230680}" type="pres">
      <dgm:prSet presAssocID="{A300826A-AE4C-4222-B2AD-51404D8AEC5E}" presName="sibTrans" presStyleLbl="sibTrans2D1" presStyleIdx="0" presStyleCnt="0"/>
      <dgm:spPr/>
    </dgm:pt>
    <dgm:pt modelId="{47C2636C-1EDC-4862-A993-C332D5D8F74C}" type="pres">
      <dgm:prSet presAssocID="{0D9515D1-EFD0-4629-8404-CA9CBF1EB7CB}" presName="compNode" presStyleCnt="0"/>
      <dgm:spPr/>
    </dgm:pt>
    <dgm:pt modelId="{6AC6AAE7-0DDD-4ECA-99CD-64C7A354453B}" type="pres">
      <dgm:prSet presAssocID="{0D9515D1-EFD0-4629-8404-CA9CBF1EB7CB}" presName="iconBgRect" presStyleLbl="bgShp" presStyleIdx="1" presStyleCnt="4"/>
      <dgm:spPr/>
    </dgm:pt>
    <dgm:pt modelId="{AEFA3B26-E186-4221-9A24-E7DAA4D83780}" type="pres">
      <dgm:prSet presAssocID="{0D9515D1-EFD0-4629-8404-CA9CBF1EB7C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22EF02D-ABAA-4ADE-B1D9-3732DFB3751D}" type="pres">
      <dgm:prSet presAssocID="{0D9515D1-EFD0-4629-8404-CA9CBF1EB7CB}" presName="spaceRect" presStyleCnt="0"/>
      <dgm:spPr/>
    </dgm:pt>
    <dgm:pt modelId="{64BD09C3-0570-41B2-ACF7-B2EE6928DB48}" type="pres">
      <dgm:prSet presAssocID="{0D9515D1-EFD0-4629-8404-CA9CBF1EB7CB}" presName="textRect" presStyleLbl="revTx" presStyleIdx="1" presStyleCnt="4">
        <dgm:presLayoutVars>
          <dgm:chMax val="1"/>
          <dgm:chPref val="1"/>
        </dgm:presLayoutVars>
      </dgm:prSet>
      <dgm:spPr/>
    </dgm:pt>
    <dgm:pt modelId="{A89F40DF-88F1-4E71-8349-58034A0CD1DD}" type="pres">
      <dgm:prSet presAssocID="{BD23AD37-CED0-4561-843F-E0EE6934EF0A}" presName="sibTrans" presStyleLbl="sibTrans2D1" presStyleIdx="0" presStyleCnt="0"/>
      <dgm:spPr/>
    </dgm:pt>
    <dgm:pt modelId="{3F319BC1-147C-4CB1-ABA8-60B21E969CFE}" type="pres">
      <dgm:prSet presAssocID="{7A176657-6C86-4A72-B386-A95C22D27F1A}" presName="compNode" presStyleCnt="0"/>
      <dgm:spPr/>
    </dgm:pt>
    <dgm:pt modelId="{16108466-92E8-4A52-B580-DBA09C166AA5}" type="pres">
      <dgm:prSet presAssocID="{7A176657-6C86-4A72-B386-A95C22D27F1A}" presName="iconBgRect" presStyleLbl="bgShp" presStyleIdx="2" presStyleCnt="4"/>
      <dgm:spPr/>
    </dgm:pt>
    <dgm:pt modelId="{5FD5A136-1A58-46E5-8A4B-649FE42D70F0}" type="pres">
      <dgm:prSet presAssocID="{7A176657-6C86-4A72-B386-A95C22D27F1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ACC37317-1A4A-4AF0-88BB-DFAB6A3D96D3}" type="pres">
      <dgm:prSet presAssocID="{7A176657-6C86-4A72-B386-A95C22D27F1A}" presName="spaceRect" presStyleCnt="0"/>
      <dgm:spPr/>
    </dgm:pt>
    <dgm:pt modelId="{C29DB9B0-9448-41FA-900D-B79C6413B822}" type="pres">
      <dgm:prSet presAssocID="{7A176657-6C86-4A72-B386-A95C22D27F1A}" presName="textRect" presStyleLbl="revTx" presStyleIdx="2" presStyleCnt="4">
        <dgm:presLayoutVars>
          <dgm:chMax val="1"/>
          <dgm:chPref val="1"/>
        </dgm:presLayoutVars>
      </dgm:prSet>
      <dgm:spPr/>
    </dgm:pt>
    <dgm:pt modelId="{078FA721-A958-46B4-BAF8-23C8985644D7}" type="pres">
      <dgm:prSet presAssocID="{8E15D396-18E4-4D55-9965-E615718DE0B4}" presName="sibTrans" presStyleLbl="sibTrans2D1" presStyleIdx="0" presStyleCnt="0"/>
      <dgm:spPr/>
    </dgm:pt>
    <dgm:pt modelId="{F1600981-CD7D-494E-B120-97DEC017B398}" type="pres">
      <dgm:prSet presAssocID="{08EEAC0B-C90D-4DFE-9D37-9BD9054AD0E6}" presName="compNode" presStyleCnt="0"/>
      <dgm:spPr/>
    </dgm:pt>
    <dgm:pt modelId="{6F540007-E969-4A2E-B627-F1DE9FAE87C4}" type="pres">
      <dgm:prSet presAssocID="{08EEAC0B-C90D-4DFE-9D37-9BD9054AD0E6}" presName="iconBgRect" presStyleLbl="bgShp" presStyleIdx="3" presStyleCnt="4"/>
      <dgm:spPr/>
    </dgm:pt>
    <dgm:pt modelId="{D9BBDB31-EE62-443B-A780-D4B16F9CD9B9}" type="pres">
      <dgm:prSet presAssocID="{08EEAC0B-C90D-4DFE-9D37-9BD9054AD0E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2AF723E-CE24-4559-B4E4-DEFFB4BC9639}" type="pres">
      <dgm:prSet presAssocID="{08EEAC0B-C90D-4DFE-9D37-9BD9054AD0E6}" presName="spaceRect" presStyleCnt="0"/>
      <dgm:spPr/>
    </dgm:pt>
    <dgm:pt modelId="{44D9F1B2-F4F8-4AEB-871E-904609B2BD86}" type="pres">
      <dgm:prSet presAssocID="{08EEAC0B-C90D-4DFE-9D37-9BD9054AD0E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1C5250B-7829-4308-89D2-90DF0EF33D5F}" srcId="{CB413E41-0621-4ED5-B225-ED0E80FB569C}" destId="{0D9515D1-EFD0-4629-8404-CA9CBF1EB7CB}" srcOrd="1" destOrd="0" parTransId="{16E83208-7BB6-4E35-B154-96E858AB7347}" sibTransId="{BD23AD37-CED0-4561-843F-E0EE6934EF0A}"/>
    <dgm:cxn modelId="{DA3BB217-E69B-444C-B2F5-41BE5485C7E9}" type="presOf" srcId="{0D9515D1-EFD0-4629-8404-CA9CBF1EB7CB}" destId="{64BD09C3-0570-41B2-ACF7-B2EE6928DB48}" srcOrd="0" destOrd="0" presId="urn:microsoft.com/office/officeart/2018/2/layout/IconCircleList"/>
    <dgm:cxn modelId="{30E18321-38FE-1E4E-82F2-7236E91D27DE}" type="presOf" srcId="{310D92C2-F89B-4588-A343-9F5AFE2A8B56}" destId="{C30E90DF-3C85-4E60-8753-50F5A9FF9814}" srcOrd="0" destOrd="0" presId="urn:microsoft.com/office/officeart/2018/2/layout/IconCircleList"/>
    <dgm:cxn modelId="{051F0938-7929-2840-B53D-84E36838C0DA}" type="presOf" srcId="{7A176657-6C86-4A72-B386-A95C22D27F1A}" destId="{C29DB9B0-9448-41FA-900D-B79C6413B822}" srcOrd="0" destOrd="0" presId="urn:microsoft.com/office/officeart/2018/2/layout/IconCircleList"/>
    <dgm:cxn modelId="{F2975C38-29E4-48B7-9503-46C83E9905C5}" srcId="{CB413E41-0621-4ED5-B225-ED0E80FB569C}" destId="{08EEAC0B-C90D-4DFE-9D37-9BD9054AD0E6}" srcOrd="3" destOrd="0" parTransId="{60CE2506-EEB3-4320-91A3-B5CBDD05B994}" sibTransId="{E54286A8-2226-4AB4-A51F-1CD0A020E0D4}"/>
    <dgm:cxn modelId="{6E543643-6260-1641-A188-0DFFC0D25E8F}" type="presOf" srcId="{A300826A-AE4C-4222-B2AD-51404D8AEC5E}" destId="{8CDD24C5-519C-4FF9-9686-D696AD230680}" srcOrd="0" destOrd="0" presId="urn:microsoft.com/office/officeart/2018/2/layout/IconCircleList"/>
    <dgm:cxn modelId="{83283C8D-7046-4047-A03A-CFB2CB7FF664}" type="presOf" srcId="{08EEAC0B-C90D-4DFE-9D37-9BD9054AD0E6}" destId="{44D9F1B2-F4F8-4AEB-871E-904609B2BD86}" srcOrd="0" destOrd="0" presId="urn:microsoft.com/office/officeart/2018/2/layout/IconCircleList"/>
    <dgm:cxn modelId="{3357CBA3-D7C9-40A0-AE83-3B13685000CA}" srcId="{CB413E41-0621-4ED5-B225-ED0E80FB569C}" destId="{7A176657-6C86-4A72-B386-A95C22D27F1A}" srcOrd="2" destOrd="0" parTransId="{E72E3362-CF35-4FFF-B23D-595BE2F1CEE4}" sibTransId="{8E15D396-18E4-4D55-9965-E615718DE0B4}"/>
    <dgm:cxn modelId="{CD79DAD4-B531-1642-BF78-F899857611E7}" type="presOf" srcId="{BD23AD37-CED0-4561-843F-E0EE6934EF0A}" destId="{A89F40DF-88F1-4E71-8349-58034A0CD1DD}" srcOrd="0" destOrd="0" presId="urn:microsoft.com/office/officeart/2018/2/layout/IconCircleList"/>
    <dgm:cxn modelId="{16F758D5-D484-4D16-A9B3-472E74981D56}" srcId="{CB413E41-0621-4ED5-B225-ED0E80FB569C}" destId="{310D92C2-F89B-4588-A343-9F5AFE2A8B56}" srcOrd="0" destOrd="0" parTransId="{9FD00D85-5915-4B3A-BE14-11B0B190797A}" sibTransId="{A300826A-AE4C-4222-B2AD-51404D8AEC5E}"/>
    <dgm:cxn modelId="{E6D19AF9-69F5-A94F-BF35-A60D06DE9BE6}" type="presOf" srcId="{8E15D396-18E4-4D55-9965-E615718DE0B4}" destId="{078FA721-A958-46B4-BAF8-23C8985644D7}" srcOrd="0" destOrd="0" presId="urn:microsoft.com/office/officeart/2018/2/layout/IconCircleList"/>
    <dgm:cxn modelId="{E95519FB-B7C9-5849-8034-9A83469879A8}" type="presOf" srcId="{CB413E41-0621-4ED5-B225-ED0E80FB569C}" destId="{ECCFBF42-0600-4DCE-AA65-36866457EC0B}" srcOrd="0" destOrd="0" presId="urn:microsoft.com/office/officeart/2018/2/layout/IconCircleList"/>
    <dgm:cxn modelId="{46DE2DBF-DEC2-484B-A00F-E47C810D6E3E}" type="presParOf" srcId="{ECCFBF42-0600-4DCE-AA65-36866457EC0B}" destId="{55014BAB-F073-4A42-94D6-BB738B68DF65}" srcOrd="0" destOrd="0" presId="urn:microsoft.com/office/officeart/2018/2/layout/IconCircleList"/>
    <dgm:cxn modelId="{7C66B326-8606-A347-95F3-02C9E7CEC048}" type="presParOf" srcId="{55014BAB-F073-4A42-94D6-BB738B68DF65}" destId="{9F3B043B-9E16-4152-8205-3DAB41BB965E}" srcOrd="0" destOrd="0" presId="urn:microsoft.com/office/officeart/2018/2/layout/IconCircleList"/>
    <dgm:cxn modelId="{195BCCAF-6DE9-E64C-863F-C7FC7BC544A2}" type="presParOf" srcId="{9F3B043B-9E16-4152-8205-3DAB41BB965E}" destId="{3C770856-00B3-409F-ACFF-8EEF428D1579}" srcOrd="0" destOrd="0" presId="urn:microsoft.com/office/officeart/2018/2/layout/IconCircleList"/>
    <dgm:cxn modelId="{5B16A782-68F4-E74A-8B0E-40FE0CBAD67A}" type="presParOf" srcId="{9F3B043B-9E16-4152-8205-3DAB41BB965E}" destId="{BA2A9A86-2377-4B97-934E-D9BA35320A63}" srcOrd="1" destOrd="0" presId="urn:microsoft.com/office/officeart/2018/2/layout/IconCircleList"/>
    <dgm:cxn modelId="{E27A6044-7EB7-3B44-B1AF-CE59422076CA}" type="presParOf" srcId="{9F3B043B-9E16-4152-8205-3DAB41BB965E}" destId="{B1E52C9A-320D-4CA6-9BD2-A942C03C5CE8}" srcOrd="2" destOrd="0" presId="urn:microsoft.com/office/officeart/2018/2/layout/IconCircleList"/>
    <dgm:cxn modelId="{C937CAC2-C99B-5E4F-B0EC-5C9B6E7E9801}" type="presParOf" srcId="{9F3B043B-9E16-4152-8205-3DAB41BB965E}" destId="{C30E90DF-3C85-4E60-8753-50F5A9FF9814}" srcOrd="3" destOrd="0" presId="urn:microsoft.com/office/officeart/2018/2/layout/IconCircleList"/>
    <dgm:cxn modelId="{8BFE0EDC-984B-8D4C-967D-C443657EB4F8}" type="presParOf" srcId="{55014BAB-F073-4A42-94D6-BB738B68DF65}" destId="{8CDD24C5-519C-4FF9-9686-D696AD230680}" srcOrd="1" destOrd="0" presId="urn:microsoft.com/office/officeart/2018/2/layout/IconCircleList"/>
    <dgm:cxn modelId="{F8536FE4-9A08-1647-9A42-3CAF6AED4FFE}" type="presParOf" srcId="{55014BAB-F073-4A42-94D6-BB738B68DF65}" destId="{47C2636C-1EDC-4862-A993-C332D5D8F74C}" srcOrd="2" destOrd="0" presId="urn:microsoft.com/office/officeart/2018/2/layout/IconCircleList"/>
    <dgm:cxn modelId="{A2807A42-7CDD-7647-9709-8E3AEC991A2A}" type="presParOf" srcId="{47C2636C-1EDC-4862-A993-C332D5D8F74C}" destId="{6AC6AAE7-0DDD-4ECA-99CD-64C7A354453B}" srcOrd="0" destOrd="0" presId="urn:microsoft.com/office/officeart/2018/2/layout/IconCircleList"/>
    <dgm:cxn modelId="{60FE64E2-5FF6-F343-88C3-E3F7FA232DF4}" type="presParOf" srcId="{47C2636C-1EDC-4862-A993-C332D5D8F74C}" destId="{AEFA3B26-E186-4221-9A24-E7DAA4D83780}" srcOrd="1" destOrd="0" presId="urn:microsoft.com/office/officeart/2018/2/layout/IconCircleList"/>
    <dgm:cxn modelId="{D27BF9AB-2C72-A440-A104-4B47C113558E}" type="presParOf" srcId="{47C2636C-1EDC-4862-A993-C332D5D8F74C}" destId="{022EF02D-ABAA-4ADE-B1D9-3732DFB3751D}" srcOrd="2" destOrd="0" presId="urn:microsoft.com/office/officeart/2018/2/layout/IconCircleList"/>
    <dgm:cxn modelId="{236573F8-51B5-944C-8B5A-11D9381393C8}" type="presParOf" srcId="{47C2636C-1EDC-4862-A993-C332D5D8F74C}" destId="{64BD09C3-0570-41B2-ACF7-B2EE6928DB48}" srcOrd="3" destOrd="0" presId="urn:microsoft.com/office/officeart/2018/2/layout/IconCircleList"/>
    <dgm:cxn modelId="{640DDEC3-8619-EB4A-938C-17B0A3345BD3}" type="presParOf" srcId="{55014BAB-F073-4A42-94D6-BB738B68DF65}" destId="{A89F40DF-88F1-4E71-8349-58034A0CD1DD}" srcOrd="3" destOrd="0" presId="urn:microsoft.com/office/officeart/2018/2/layout/IconCircleList"/>
    <dgm:cxn modelId="{B5C915B3-4F25-904E-A931-B5008B0DC0E9}" type="presParOf" srcId="{55014BAB-F073-4A42-94D6-BB738B68DF65}" destId="{3F319BC1-147C-4CB1-ABA8-60B21E969CFE}" srcOrd="4" destOrd="0" presId="urn:microsoft.com/office/officeart/2018/2/layout/IconCircleList"/>
    <dgm:cxn modelId="{6609B599-F9B5-6D41-B090-54831C12A36F}" type="presParOf" srcId="{3F319BC1-147C-4CB1-ABA8-60B21E969CFE}" destId="{16108466-92E8-4A52-B580-DBA09C166AA5}" srcOrd="0" destOrd="0" presId="urn:microsoft.com/office/officeart/2018/2/layout/IconCircleList"/>
    <dgm:cxn modelId="{29CA2F60-B33B-784C-81D8-2B99C5250E71}" type="presParOf" srcId="{3F319BC1-147C-4CB1-ABA8-60B21E969CFE}" destId="{5FD5A136-1A58-46E5-8A4B-649FE42D70F0}" srcOrd="1" destOrd="0" presId="urn:microsoft.com/office/officeart/2018/2/layout/IconCircleList"/>
    <dgm:cxn modelId="{F05BED57-3371-4C4C-9575-A079E66F2F7B}" type="presParOf" srcId="{3F319BC1-147C-4CB1-ABA8-60B21E969CFE}" destId="{ACC37317-1A4A-4AF0-88BB-DFAB6A3D96D3}" srcOrd="2" destOrd="0" presId="urn:microsoft.com/office/officeart/2018/2/layout/IconCircleList"/>
    <dgm:cxn modelId="{276C2CAB-2ACA-3343-A601-42A06727D9D7}" type="presParOf" srcId="{3F319BC1-147C-4CB1-ABA8-60B21E969CFE}" destId="{C29DB9B0-9448-41FA-900D-B79C6413B822}" srcOrd="3" destOrd="0" presId="urn:microsoft.com/office/officeart/2018/2/layout/IconCircleList"/>
    <dgm:cxn modelId="{C28B0CB2-EC51-404A-A604-72E6890C671E}" type="presParOf" srcId="{55014BAB-F073-4A42-94D6-BB738B68DF65}" destId="{078FA721-A958-46B4-BAF8-23C8985644D7}" srcOrd="5" destOrd="0" presId="urn:microsoft.com/office/officeart/2018/2/layout/IconCircleList"/>
    <dgm:cxn modelId="{007D77B6-FB65-584D-8019-18E0182285E5}" type="presParOf" srcId="{55014BAB-F073-4A42-94D6-BB738B68DF65}" destId="{F1600981-CD7D-494E-B120-97DEC017B398}" srcOrd="6" destOrd="0" presId="urn:microsoft.com/office/officeart/2018/2/layout/IconCircleList"/>
    <dgm:cxn modelId="{754BAC66-A25F-814A-9288-01527A587BE5}" type="presParOf" srcId="{F1600981-CD7D-494E-B120-97DEC017B398}" destId="{6F540007-E969-4A2E-B627-F1DE9FAE87C4}" srcOrd="0" destOrd="0" presId="urn:microsoft.com/office/officeart/2018/2/layout/IconCircleList"/>
    <dgm:cxn modelId="{7C504268-6893-A74F-BD02-B1A5DE1AB4B9}" type="presParOf" srcId="{F1600981-CD7D-494E-B120-97DEC017B398}" destId="{D9BBDB31-EE62-443B-A780-D4B16F9CD9B9}" srcOrd="1" destOrd="0" presId="urn:microsoft.com/office/officeart/2018/2/layout/IconCircleList"/>
    <dgm:cxn modelId="{C0B16CBD-3D18-9E40-87C9-E9B26F32D7D4}" type="presParOf" srcId="{F1600981-CD7D-494E-B120-97DEC017B398}" destId="{C2AF723E-CE24-4559-B4E4-DEFFB4BC9639}" srcOrd="2" destOrd="0" presId="urn:microsoft.com/office/officeart/2018/2/layout/IconCircleList"/>
    <dgm:cxn modelId="{0F494F9B-9D4E-4043-9FB3-ECA62C65FC4D}" type="presParOf" srcId="{F1600981-CD7D-494E-B120-97DEC017B398}" destId="{44D9F1B2-F4F8-4AEB-871E-904609B2BD8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6D2EDE-B37E-4D7E-9625-187FB60F139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C41BE9-06C8-4DEE-99FA-649EA013A6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Determines duties, tasks, and skills.</a:t>
          </a:r>
          <a:endParaRPr lang="en-US"/>
        </a:p>
      </dgm:t>
    </dgm:pt>
    <dgm:pt modelId="{71662EA3-0BE3-46B5-B9DD-AD6171EFFFDB}" type="parTrans" cxnId="{FC361A19-088C-44C0-8436-B31E837675E2}">
      <dgm:prSet/>
      <dgm:spPr/>
      <dgm:t>
        <a:bodyPr/>
        <a:lstStyle/>
        <a:p>
          <a:endParaRPr lang="en-US"/>
        </a:p>
      </dgm:t>
    </dgm:pt>
    <dgm:pt modelId="{839F91B0-6738-4F93-AE97-17D5D5CF957E}" type="sibTrans" cxnId="{FC361A19-088C-44C0-8436-B31E837675E2}">
      <dgm:prSet/>
      <dgm:spPr/>
      <dgm:t>
        <a:bodyPr/>
        <a:lstStyle/>
        <a:p>
          <a:endParaRPr lang="en-US"/>
        </a:p>
      </dgm:t>
    </dgm:pt>
    <dgm:pt modelId="{3066A7F6-C2E4-4A9B-A08B-679533F257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Looks to consults line managers and HR. </a:t>
          </a:r>
          <a:endParaRPr lang="en-US"/>
        </a:p>
      </dgm:t>
    </dgm:pt>
    <dgm:pt modelId="{CA88314F-50AC-4ED8-A16C-90183C4B1DFD}" type="parTrans" cxnId="{B15A3202-3114-40A6-B9E0-6789960E9E59}">
      <dgm:prSet/>
      <dgm:spPr/>
      <dgm:t>
        <a:bodyPr/>
        <a:lstStyle/>
        <a:p>
          <a:endParaRPr lang="en-US"/>
        </a:p>
      </dgm:t>
    </dgm:pt>
    <dgm:pt modelId="{F5924804-7977-4C56-BB55-07FCB2C91142}" type="sibTrans" cxnId="{B15A3202-3114-40A6-B9E0-6789960E9E59}">
      <dgm:prSet/>
      <dgm:spPr/>
      <dgm:t>
        <a:bodyPr/>
        <a:lstStyle/>
        <a:p>
          <a:endParaRPr lang="en-US"/>
        </a:p>
      </dgm:t>
    </dgm:pt>
    <dgm:pt modelId="{41E59996-FDDC-4C17-84E6-9FCC86A078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/>
            <a:t>Identifies qualifications, experience and competencies.</a:t>
          </a:r>
          <a:endParaRPr lang="en-US"/>
        </a:p>
      </dgm:t>
    </dgm:pt>
    <dgm:pt modelId="{633B4DAE-3E19-4C73-A7F4-C2CB23F8AEDA}" type="parTrans" cxnId="{E97DB62F-5BA6-41EF-91D0-A2C66891DC86}">
      <dgm:prSet/>
      <dgm:spPr/>
      <dgm:t>
        <a:bodyPr/>
        <a:lstStyle/>
        <a:p>
          <a:endParaRPr lang="en-US"/>
        </a:p>
      </dgm:t>
    </dgm:pt>
    <dgm:pt modelId="{58058EFE-F52E-4B0B-8E96-1AD7F1FC595B}" type="sibTrans" cxnId="{E97DB62F-5BA6-41EF-91D0-A2C66891DC86}">
      <dgm:prSet/>
      <dgm:spPr/>
      <dgm:t>
        <a:bodyPr/>
        <a:lstStyle/>
        <a:p>
          <a:endParaRPr lang="en-US"/>
        </a:p>
      </dgm:t>
    </dgm:pt>
    <dgm:pt modelId="{93AE2601-ED33-4264-BD28-6C2F0CDA6C8B}" type="pres">
      <dgm:prSet presAssocID="{CE6D2EDE-B37E-4D7E-9625-187FB60F1398}" presName="root" presStyleCnt="0">
        <dgm:presLayoutVars>
          <dgm:dir/>
          <dgm:resizeHandles val="exact"/>
        </dgm:presLayoutVars>
      </dgm:prSet>
      <dgm:spPr/>
    </dgm:pt>
    <dgm:pt modelId="{861EC739-2A9E-4B99-A6FA-F7ECEE266CBF}" type="pres">
      <dgm:prSet presAssocID="{CEC41BE9-06C8-4DEE-99FA-649EA013A6F1}" presName="compNode" presStyleCnt="0"/>
      <dgm:spPr/>
    </dgm:pt>
    <dgm:pt modelId="{6AA4DA3A-4334-4D37-AC25-2D5C6B1F8EC0}" type="pres">
      <dgm:prSet presAssocID="{CEC41BE9-06C8-4DEE-99FA-649EA013A6F1}" presName="bgRect" presStyleLbl="bgShp" presStyleIdx="0" presStyleCnt="3"/>
      <dgm:spPr/>
    </dgm:pt>
    <dgm:pt modelId="{041E9FA0-F2D7-40C3-941E-60FF051B4A14}" type="pres">
      <dgm:prSet presAssocID="{CEC41BE9-06C8-4DEE-99FA-649EA013A6F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BD4AA34-0C69-4F04-980F-C274913D4E72}" type="pres">
      <dgm:prSet presAssocID="{CEC41BE9-06C8-4DEE-99FA-649EA013A6F1}" presName="spaceRect" presStyleCnt="0"/>
      <dgm:spPr/>
    </dgm:pt>
    <dgm:pt modelId="{DE720ECA-0B3D-4383-9A7C-9664DA7AEEA0}" type="pres">
      <dgm:prSet presAssocID="{CEC41BE9-06C8-4DEE-99FA-649EA013A6F1}" presName="parTx" presStyleLbl="revTx" presStyleIdx="0" presStyleCnt="3">
        <dgm:presLayoutVars>
          <dgm:chMax val="0"/>
          <dgm:chPref val="0"/>
        </dgm:presLayoutVars>
      </dgm:prSet>
      <dgm:spPr/>
    </dgm:pt>
    <dgm:pt modelId="{3A5318F1-EE3E-4546-AC88-1ECEB8836FFF}" type="pres">
      <dgm:prSet presAssocID="{839F91B0-6738-4F93-AE97-17D5D5CF957E}" presName="sibTrans" presStyleCnt="0"/>
      <dgm:spPr/>
    </dgm:pt>
    <dgm:pt modelId="{4FEC530B-2CEB-4C14-B632-980E86F23FC6}" type="pres">
      <dgm:prSet presAssocID="{3066A7F6-C2E4-4A9B-A08B-679533F257A2}" presName="compNode" presStyleCnt="0"/>
      <dgm:spPr/>
    </dgm:pt>
    <dgm:pt modelId="{3F14268B-C6ED-4B46-A3BA-816AF00260F5}" type="pres">
      <dgm:prSet presAssocID="{3066A7F6-C2E4-4A9B-A08B-679533F257A2}" presName="bgRect" presStyleLbl="bgShp" presStyleIdx="1" presStyleCnt="3"/>
      <dgm:spPr/>
    </dgm:pt>
    <dgm:pt modelId="{A0070FE4-28A2-4EEB-9849-EC9CBDA8E9DD}" type="pres">
      <dgm:prSet presAssocID="{3066A7F6-C2E4-4A9B-A08B-679533F257A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009AEF2-B5BF-4377-9991-A2D22D2DD16D}" type="pres">
      <dgm:prSet presAssocID="{3066A7F6-C2E4-4A9B-A08B-679533F257A2}" presName="spaceRect" presStyleCnt="0"/>
      <dgm:spPr/>
    </dgm:pt>
    <dgm:pt modelId="{4B6E4AE4-26DF-481A-A509-5DC76EBB34E6}" type="pres">
      <dgm:prSet presAssocID="{3066A7F6-C2E4-4A9B-A08B-679533F257A2}" presName="parTx" presStyleLbl="revTx" presStyleIdx="1" presStyleCnt="3">
        <dgm:presLayoutVars>
          <dgm:chMax val="0"/>
          <dgm:chPref val="0"/>
        </dgm:presLayoutVars>
      </dgm:prSet>
      <dgm:spPr/>
    </dgm:pt>
    <dgm:pt modelId="{E7C7362E-C585-47F4-AA84-64ABFE4F44F8}" type="pres">
      <dgm:prSet presAssocID="{F5924804-7977-4C56-BB55-07FCB2C91142}" presName="sibTrans" presStyleCnt="0"/>
      <dgm:spPr/>
    </dgm:pt>
    <dgm:pt modelId="{8869400B-F0F9-4DB3-90CB-B9513CDB2557}" type="pres">
      <dgm:prSet presAssocID="{41E59996-FDDC-4C17-84E6-9FCC86A0787E}" presName="compNode" presStyleCnt="0"/>
      <dgm:spPr/>
    </dgm:pt>
    <dgm:pt modelId="{A1A75A46-B0E1-4CE5-8009-49125801D5B7}" type="pres">
      <dgm:prSet presAssocID="{41E59996-FDDC-4C17-84E6-9FCC86A0787E}" presName="bgRect" presStyleLbl="bgShp" presStyleIdx="2" presStyleCnt="3"/>
      <dgm:spPr/>
    </dgm:pt>
    <dgm:pt modelId="{B82E114A-6FBA-4996-9FA8-A478AA818C7C}" type="pres">
      <dgm:prSet presAssocID="{41E59996-FDDC-4C17-84E6-9FCC86A0787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9F8455D5-E714-46A2-BFCB-B65E56EB2655}" type="pres">
      <dgm:prSet presAssocID="{41E59996-FDDC-4C17-84E6-9FCC86A0787E}" presName="spaceRect" presStyleCnt="0"/>
      <dgm:spPr/>
    </dgm:pt>
    <dgm:pt modelId="{F3296330-32F5-4267-8C23-23FCB78DA08A}" type="pres">
      <dgm:prSet presAssocID="{41E59996-FDDC-4C17-84E6-9FCC86A0787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15A3202-3114-40A6-B9E0-6789960E9E59}" srcId="{CE6D2EDE-B37E-4D7E-9625-187FB60F1398}" destId="{3066A7F6-C2E4-4A9B-A08B-679533F257A2}" srcOrd="1" destOrd="0" parTransId="{CA88314F-50AC-4ED8-A16C-90183C4B1DFD}" sibTransId="{F5924804-7977-4C56-BB55-07FCB2C91142}"/>
    <dgm:cxn modelId="{FC361A19-088C-44C0-8436-B31E837675E2}" srcId="{CE6D2EDE-B37E-4D7E-9625-187FB60F1398}" destId="{CEC41BE9-06C8-4DEE-99FA-649EA013A6F1}" srcOrd="0" destOrd="0" parTransId="{71662EA3-0BE3-46B5-B9DD-AD6171EFFFDB}" sibTransId="{839F91B0-6738-4F93-AE97-17D5D5CF957E}"/>
    <dgm:cxn modelId="{38378120-E28D-4C8C-9EA9-E25FD135F1C2}" type="presOf" srcId="{CE6D2EDE-B37E-4D7E-9625-187FB60F1398}" destId="{93AE2601-ED33-4264-BD28-6C2F0CDA6C8B}" srcOrd="0" destOrd="0" presId="urn:microsoft.com/office/officeart/2018/2/layout/IconVerticalSolidList"/>
    <dgm:cxn modelId="{E97DB62F-5BA6-41EF-91D0-A2C66891DC86}" srcId="{CE6D2EDE-B37E-4D7E-9625-187FB60F1398}" destId="{41E59996-FDDC-4C17-84E6-9FCC86A0787E}" srcOrd="2" destOrd="0" parTransId="{633B4DAE-3E19-4C73-A7F4-C2CB23F8AEDA}" sibTransId="{58058EFE-F52E-4B0B-8E96-1AD7F1FC595B}"/>
    <dgm:cxn modelId="{FBD3E039-7B3C-44A1-A3D2-B03553E53FB8}" type="presOf" srcId="{41E59996-FDDC-4C17-84E6-9FCC86A0787E}" destId="{F3296330-32F5-4267-8C23-23FCB78DA08A}" srcOrd="0" destOrd="0" presId="urn:microsoft.com/office/officeart/2018/2/layout/IconVerticalSolidList"/>
    <dgm:cxn modelId="{A64F728F-AD37-428D-B3A2-EB8AFF2B3D5E}" type="presOf" srcId="{CEC41BE9-06C8-4DEE-99FA-649EA013A6F1}" destId="{DE720ECA-0B3D-4383-9A7C-9664DA7AEEA0}" srcOrd="0" destOrd="0" presId="urn:microsoft.com/office/officeart/2018/2/layout/IconVerticalSolidList"/>
    <dgm:cxn modelId="{7DECBD97-B9DF-4F0B-8C60-E913BC257DA0}" type="presOf" srcId="{3066A7F6-C2E4-4A9B-A08B-679533F257A2}" destId="{4B6E4AE4-26DF-481A-A509-5DC76EBB34E6}" srcOrd="0" destOrd="0" presId="urn:microsoft.com/office/officeart/2018/2/layout/IconVerticalSolidList"/>
    <dgm:cxn modelId="{34D3B264-2DE4-4FA7-A89E-7B9382FDFAC9}" type="presParOf" srcId="{93AE2601-ED33-4264-BD28-6C2F0CDA6C8B}" destId="{861EC739-2A9E-4B99-A6FA-F7ECEE266CBF}" srcOrd="0" destOrd="0" presId="urn:microsoft.com/office/officeart/2018/2/layout/IconVerticalSolidList"/>
    <dgm:cxn modelId="{199A1630-D87B-4F2F-A825-52E639418119}" type="presParOf" srcId="{861EC739-2A9E-4B99-A6FA-F7ECEE266CBF}" destId="{6AA4DA3A-4334-4D37-AC25-2D5C6B1F8EC0}" srcOrd="0" destOrd="0" presId="urn:microsoft.com/office/officeart/2018/2/layout/IconVerticalSolidList"/>
    <dgm:cxn modelId="{2E1478EE-56C4-4888-B57B-AAFBA007935E}" type="presParOf" srcId="{861EC739-2A9E-4B99-A6FA-F7ECEE266CBF}" destId="{041E9FA0-F2D7-40C3-941E-60FF051B4A14}" srcOrd="1" destOrd="0" presId="urn:microsoft.com/office/officeart/2018/2/layout/IconVerticalSolidList"/>
    <dgm:cxn modelId="{D2866C8F-BCDD-4BD0-8178-6DA351E943AA}" type="presParOf" srcId="{861EC739-2A9E-4B99-A6FA-F7ECEE266CBF}" destId="{4BD4AA34-0C69-4F04-980F-C274913D4E72}" srcOrd="2" destOrd="0" presId="urn:microsoft.com/office/officeart/2018/2/layout/IconVerticalSolidList"/>
    <dgm:cxn modelId="{3CEDDE76-3E11-4D08-A010-ADC30CB2240F}" type="presParOf" srcId="{861EC739-2A9E-4B99-A6FA-F7ECEE266CBF}" destId="{DE720ECA-0B3D-4383-9A7C-9664DA7AEEA0}" srcOrd="3" destOrd="0" presId="urn:microsoft.com/office/officeart/2018/2/layout/IconVerticalSolidList"/>
    <dgm:cxn modelId="{8CBE3169-8621-43E9-B3A8-5D20E20208EC}" type="presParOf" srcId="{93AE2601-ED33-4264-BD28-6C2F0CDA6C8B}" destId="{3A5318F1-EE3E-4546-AC88-1ECEB8836FFF}" srcOrd="1" destOrd="0" presId="urn:microsoft.com/office/officeart/2018/2/layout/IconVerticalSolidList"/>
    <dgm:cxn modelId="{3EE0268D-DDD5-462E-AAF0-2F44747E45D0}" type="presParOf" srcId="{93AE2601-ED33-4264-BD28-6C2F0CDA6C8B}" destId="{4FEC530B-2CEB-4C14-B632-980E86F23FC6}" srcOrd="2" destOrd="0" presId="urn:microsoft.com/office/officeart/2018/2/layout/IconVerticalSolidList"/>
    <dgm:cxn modelId="{4898AF7E-786C-4897-8330-1FC4F69678D9}" type="presParOf" srcId="{4FEC530B-2CEB-4C14-B632-980E86F23FC6}" destId="{3F14268B-C6ED-4B46-A3BA-816AF00260F5}" srcOrd="0" destOrd="0" presId="urn:microsoft.com/office/officeart/2018/2/layout/IconVerticalSolidList"/>
    <dgm:cxn modelId="{C1D7A6D7-3BC3-4E51-98B2-58EED8A6B45B}" type="presParOf" srcId="{4FEC530B-2CEB-4C14-B632-980E86F23FC6}" destId="{A0070FE4-28A2-4EEB-9849-EC9CBDA8E9DD}" srcOrd="1" destOrd="0" presId="urn:microsoft.com/office/officeart/2018/2/layout/IconVerticalSolidList"/>
    <dgm:cxn modelId="{A7A770A5-2B10-41A6-82CA-234AE6F257D5}" type="presParOf" srcId="{4FEC530B-2CEB-4C14-B632-980E86F23FC6}" destId="{2009AEF2-B5BF-4377-9991-A2D22D2DD16D}" srcOrd="2" destOrd="0" presId="urn:microsoft.com/office/officeart/2018/2/layout/IconVerticalSolidList"/>
    <dgm:cxn modelId="{3A0027BC-0AA9-4151-A917-21B7E6C2680A}" type="presParOf" srcId="{4FEC530B-2CEB-4C14-B632-980E86F23FC6}" destId="{4B6E4AE4-26DF-481A-A509-5DC76EBB34E6}" srcOrd="3" destOrd="0" presId="urn:microsoft.com/office/officeart/2018/2/layout/IconVerticalSolidList"/>
    <dgm:cxn modelId="{30C8ECF3-A3EB-489F-B310-5107EB9761B2}" type="presParOf" srcId="{93AE2601-ED33-4264-BD28-6C2F0CDA6C8B}" destId="{E7C7362E-C585-47F4-AA84-64ABFE4F44F8}" srcOrd="3" destOrd="0" presId="urn:microsoft.com/office/officeart/2018/2/layout/IconVerticalSolidList"/>
    <dgm:cxn modelId="{8677DE8C-2834-4727-8074-DCDDCAC7CEE7}" type="presParOf" srcId="{93AE2601-ED33-4264-BD28-6C2F0CDA6C8B}" destId="{8869400B-F0F9-4DB3-90CB-B9513CDB2557}" srcOrd="4" destOrd="0" presId="urn:microsoft.com/office/officeart/2018/2/layout/IconVerticalSolidList"/>
    <dgm:cxn modelId="{41B7FB43-52BC-431D-BA57-7745A1A2D266}" type="presParOf" srcId="{8869400B-F0F9-4DB3-90CB-B9513CDB2557}" destId="{A1A75A46-B0E1-4CE5-8009-49125801D5B7}" srcOrd="0" destOrd="0" presId="urn:microsoft.com/office/officeart/2018/2/layout/IconVerticalSolidList"/>
    <dgm:cxn modelId="{5AA57FD9-924F-4D94-949F-70CB70096A66}" type="presParOf" srcId="{8869400B-F0F9-4DB3-90CB-B9513CDB2557}" destId="{B82E114A-6FBA-4996-9FA8-A478AA818C7C}" srcOrd="1" destOrd="0" presId="urn:microsoft.com/office/officeart/2018/2/layout/IconVerticalSolidList"/>
    <dgm:cxn modelId="{9A3D5858-85CE-4EC5-9218-629460F11D28}" type="presParOf" srcId="{8869400B-F0F9-4DB3-90CB-B9513CDB2557}" destId="{9F8455D5-E714-46A2-BFCB-B65E56EB2655}" srcOrd="2" destOrd="0" presId="urn:microsoft.com/office/officeart/2018/2/layout/IconVerticalSolidList"/>
    <dgm:cxn modelId="{9F325091-FA51-49DC-B436-B48462DDD93F}" type="presParOf" srcId="{8869400B-F0F9-4DB3-90CB-B9513CDB2557}" destId="{F3296330-32F5-4267-8C23-23FCB78DA0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F5BCA3E-F3B4-49DC-85C7-7B8BBAF01F5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F1CFA29-A6D0-4C91-9C27-0B740AFEE2DF}">
      <dgm:prSet custT="1"/>
      <dgm:spPr/>
      <dgm:t>
        <a:bodyPr/>
        <a:lstStyle/>
        <a:p>
          <a:pPr>
            <a:defRPr cap="all"/>
          </a:pPr>
          <a:r>
            <a:rPr lang="en-GB" sz="1600" b="0" i="0" baseline="0" dirty="0"/>
            <a:t>Job Description: IT Technician Responsibilities: Network maintenance, hardware maintenance, troubleshooting. </a:t>
          </a:r>
          <a:endParaRPr lang="en-US" sz="1600" dirty="0"/>
        </a:p>
      </dgm:t>
    </dgm:pt>
    <dgm:pt modelId="{EAEDA6A8-3FB5-4862-A2A3-B6794F334F4A}" type="parTrans" cxnId="{43F5FE2C-7516-46D8-94F9-25D6FD941940}">
      <dgm:prSet/>
      <dgm:spPr/>
      <dgm:t>
        <a:bodyPr/>
        <a:lstStyle/>
        <a:p>
          <a:endParaRPr lang="en-US"/>
        </a:p>
      </dgm:t>
    </dgm:pt>
    <dgm:pt modelId="{36489C4D-DE02-4A34-83BC-6A4274150BB9}" type="sibTrans" cxnId="{43F5FE2C-7516-46D8-94F9-25D6FD941940}">
      <dgm:prSet/>
      <dgm:spPr/>
      <dgm:t>
        <a:bodyPr/>
        <a:lstStyle/>
        <a:p>
          <a:endParaRPr lang="en-US"/>
        </a:p>
      </dgm:t>
    </dgm:pt>
    <dgm:pt modelId="{FBF26D63-B1C6-4BE8-B3B0-0BB31CE5BAC6}">
      <dgm:prSet custT="1"/>
      <dgm:spPr/>
      <dgm:t>
        <a:bodyPr/>
        <a:lstStyle/>
        <a:p>
          <a:pPr>
            <a:defRPr cap="all"/>
          </a:pPr>
          <a:r>
            <a:rPr lang="en-GB" sz="2000" b="0" i="0" baseline="0" dirty="0"/>
            <a:t>Reporting: IT Manager Person Specification: </a:t>
          </a:r>
          <a:endParaRPr lang="en-US" sz="2000" dirty="0"/>
        </a:p>
      </dgm:t>
    </dgm:pt>
    <dgm:pt modelId="{05C63DCD-FEB3-441C-997B-732D69C80FDC}" type="parTrans" cxnId="{CA756C8B-1561-4779-922D-9B6EF5449557}">
      <dgm:prSet/>
      <dgm:spPr/>
      <dgm:t>
        <a:bodyPr/>
        <a:lstStyle/>
        <a:p>
          <a:endParaRPr lang="en-US"/>
        </a:p>
      </dgm:t>
    </dgm:pt>
    <dgm:pt modelId="{D0BF16AB-251B-44E6-89FB-3FA006CE33CE}" type="sibTrans" cxnId="{CA756C8B-1561-4779-922D-9B6EF5449557}">
      <dgm:prSet/>
      <dgm:spPr/>
      <dgm:t>
        <a:bodyPr/>
        <a:lstStyle/>
        <a:p>
          <a:endParaRPr lang="en-US"/>
        </a:p>
      </dgm:t>
    </dgm:pt>
    <dgm:pt modelId="{3BDEDDD0-5441-42D2-9911-BEFCF6918FAE}">
      <dgm:prSet custT="1"/>
      <dgm:spPr/>
      <dgm:t>
        <a:bodyPr/>
        <a:lstStyle/>
        <a:p>
          <a:pPr>
            <a:defRPr cap="all"/>
          </a:pPr>
          <a:r>
            <a:rPr lang="en-GB" sz="1800" b="0" i="0" baseline="0" dirty="0"/>
            <a:t>Expertise</a:t>
          </a:r>
          <a:r>
            <a:rPr lang="en-GB" sz="1400" b="0" i="0" baseline="0" dirty="0"/>
            <a:t>: IT degree/diploma. Experience: 2 years experience with IT support. Abilities: Problem solving, communication, team work. </a:t>
          </a:r>
          <a:br>
            <a:rPr lang="en-GB" sz="1400" baseline="0" dirty="0"/>
          </a:br>
          <a:endParaRPr lang="en-US" sz="1400" dirty="0"/>
        </a:p>
      </dgm:t>
    </dgm:pt>
    <dgm:pt modelId="{C06F1B11-DDBF-41B1-82C3-4B8EE7D201CE}" type="parTrans" cxnId="{820B7BDA-AFE6-4B93-BB2C-21E1ACC6E31F}">
      <dgm:prSet/>
      <dgm:spPr/>
      <dgm:t>
        <a:bodyPr/>
        <a:lstStyle/>
        <a:p>
          <a:endParaRPr lang="en-US"/>
        </a:p>
      </dgm:t>
    </dgm:pt>
    <dgm:pt modelId="{58B3FB10-62CB-4126-9AAB-3A40F327507F}" type="sibTrans" cxnId="{820B7BDA-AFE6-4B93-BB2C-21E1ACC6E31F}">
      <dgm:prSet/>
      <dgm:spPr/>
      <dgm:t>
        <a:bodyPr/>
        <a:lstStyle/>
        <a:p>
          <a:endParaRPr lang="en-US"/>
        </a:p>
      </dgm:t>
    </dgm:pt>
    <dgm:pt modelId="{6B2901A1-2018-4316-AE07-4087BFBDD1FD}" type="pres">
      <dgm:prSet presAssocID="{AF5BCA3E-F3B4-49DC-85C7-7B8BBAF01F57}" presName="root" presStyleCnt="0">
        <dgm:presLayoutVars>
          <dgm:dir/>
          <dgm:resizeHandles val="exact"/>
        </dgm:presLayoutVars>
      </dgm:prSet>
      <dgm:spPr/>
    </dgm:pt>
    <dgm:pt modelId="{B79B17EE-74A3-4466-B56A-8686F1BAC0F8}" type="pres">
      <dgm:prSet presAssocID="{2F1CFA29-A6D0-4C91-9C27-0B740AFEE2DF}" presName="compNode" presStyleCnt="0"/>
      <dgm:spPr/>
    </dgm:pt>
    <dgm:pt modelId="{FEE57C6B-AC74-4B5E-9B62-09A7BCCF62D6}" type="pres">
      <dgm:prSet presAssocID="{2F1CFA29-A6D0-4C91-9C27-0B740AFEE2DF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ED063B3-7A70-48A9-B537-B6FBBEF7B245}" type="pres">
      <dgm:prSet presAssocID="{2F1CFA29-A6D0-4C91-9C27-0B740AFEE2D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rench"/>
        </a:ext>
      </dgm:extLst>
    </dgm:pt>
    <dgm:pt modelId="{EF871477-E8A2-4EC9-8528-F1B1FE8514D7}" type="pres">
      <dgm:prSet presAssocID="{2F1CFA29-A6D0-4C91-9C27-0B740AFEE2DF}" presName="spaceRect" presStyleCnt="0"/>
      <dgm:spPr/>
    </dgm:pt>
    <dgm:pt modelId="{2F707030-FD6C-48C4-BEA4-4036F81182D9}" type="pres">
      <dgm:prSet presAssocID="{2F1CFA29-A6D0-4C91-9C27-0B740AFEE2DF}" presName="textRect" presStyleLbl="revTx" presStyleIdx="0" presStyleCnt="3">
        <dgm:presLayoutVars>
          <dgm:chMax val="1"/>
          <dgm:chPref val="1"/>
        </dgm:presLayoutVars>
      </dgm:prSet>
      <dgm:spPr/>
    </dgm:pt>
    <dgm:pt modelId="{C6617C4B-25E9-42EB-BCEF-51AB3134B03B}" type="pres">
      <dgm:prSet presAssocID="{36489C4D-DE02-4A34-83BC-6A4274150BB9}" presName="sibTrans" presStyleCnt="0"/>
      <dgm:spPr/>
    </dgm:pt>
    <dgm:pt modelId="{48A0D5A1-D8F3-4646-85FC-7283D6B362CD}" type="pres">
      <dgm:prSet presAssocID="{FBF26D63-B1C6-4BE8-B3B0-0BB31CE5BAC6}" presName="compNode" presStyleCnt="0"/>
      <dgm:spPr/>
    </dgm:pt>
    <dgm:pt modelId="{5880BE51-C290-4ADE-85D6-BBBB85C9B613}" type="pres">
      <dgm:prSet presAssocID="{FBF26D63-B1C6-4BE8-B3B0-0BB31CE5BAC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B0C8A57-2AEE-469E-B7AC-84725C97FD5A}" type="pres">
      <dgm:prSet presAssocID="{FBF26D63-B1C6-4BE8-B3B0-0BB31CE5BAC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9A521EB-8FA7-4F6A-AEEE-92B3F57D8DB0}" type="pres">
      <dgm:prSet presAssocID="{FBF26D63-B1C6-4BE8-B3B0-0BB31CE5BAC6}" presName="spaceRect" presStyleCnt="0"/>
      <dgm:spPr/>
    </dgm:pt>
    <dgm:pt modelId="{9E8F4D73-EE22-4A15-A90F-9EBC4C194F14}" type="pres">
      <dgm:prSet presAssocID="{FBF26D63-B1C6-4BE8-B3B0-0BB31CE5BAC6}" presName="textRect" presStyleLbl="revTx" presStyleIdx="1" presStyleCnt="3">
        <dgm:presLayoutVars>
          <dgm:chMax val="1"/>
          <dgm:chPref val="1"/>
        </dgm:presLayoutVars>
      </dgm:prSet>
      <dgm:spPr/>
    </dgm:pt>
    <dgm:pt modelId="{5B1AA524-B07E-4EF6-952F-F5D1436EBDD4}" type="pres">
      <dgm:prSet presAssocID="{D0BF16AB-251B-44E6-89FB-3FA006CE33CE}" presName="sibTrans" presStyleCnt="0"/>
      <dgm:spPr/>
    </dgm:pt>
    <dgm:pt modelId="{7A4EFD2F-E396-40DA-B4C3-4A0C5DEA6300}" type="pres">
      <dgm:prSet presAssocID="{3BDEDDD0-5441-42D2-9911-BEFCF6918FAE}" presName="compNode" presStyleCnt="0"/>
      <dgm:spPr/>
    </dgm:pt>
    <dgm:pt modelId="{0607EE25-61BC-44C2-A102-125178EC6361}" type="pres">
      <dgm:prSet presAssocID="{3BDEDDD0-5441-42D2-9911-BEFCF6918FA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4ACF4A3-0B1B-465D-85CE-E4F8C205926C}" type="pres">
      <dgm:prSet presAssocID="{3BDEDDD0-5441-42D2-9911-BEFCF6918FA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B6F938E-41C5-4FBB-9950-C93465A02AA3}" type="pres">
      <dgm:prSet presAssocID="{3BDEDDD0-5441-42D2-9911-BEFCF6918FAE}" presName="spaceRect" presStyleCnt="0"/>
      <dgm:spPr/>
    </dgm:pt>
    <dgm:pt modelId="{C0599F9E-CF0E-4AD9-95B3-59D94C27D2AB}" type="pres">
      <dgm:prSet presAssocID="{3BDEDDD0-5441-42D2-9911-BEFCF6918FA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3F5FE2C-7516-46D8-94F9-25D6FD941940}" srcId="{AF5BCA3E-F3B4-49DC-85C7-7B8BBAF01F57}" destId="{2F1CFA29-A6D0-4C91-9C27-0B740AFEE2DF}" srcOrd="0" destOrd="0" parTransId="{EAEDA6A8-3FB5-4862-A2A3-B6794F334F4A}" sibTransId="{36489C4D-DE02-4A34-83BC-6A4274150BB9}"/>
    <dgm:cxn modelId="{A4B23E39-724D-4642-B283-33FC0AFD1988}" type="presOf" srcId="{FBF26D63-B1C6-4BE8-B3B0-0BB31CE5BAC6}" destId="{9E8F4D73-EE22-4A15-A90F-9EBC4C194F14}" srcOrd="0" destOrd="0" presId="urn:microsoft.com/office/officeart/2018/5/layout/IconLeafLabelList"/>
    <dgm:cxn modelId="{BF839E4B-7622-4CA3-BA20-1B8376415363}" type="presOf" srcId="{3BDEDDD0-5441-42D2-9911-BEFCF6918FAE}" destId="{C0599F9E-CF0E-4AD9-95B3-59D94C27D2AB}" srcOrd="0" destOrd="0" presId="urn:microsoft.com/office/officeart/2018/5/layout/IconLeafLabelList"/>
    <dgm:cxn modelId="{CA756C8B-1561-4779-922D-9B6EF5449557}" srcId="{AF5BCA3E-F3B4-49DC-85C7-7B8BBAF01F57}" destId="{FBF26D63-B1C6-4BE8-B3B0-0BB31CE5BAC6}" srcOrd="1" destOrd="0" parTransId="{05C63DCD-FEB3-441C-997B-732D69C80FDC}" sibTransId="{D0BF16AB-251B-44E6-89FB-3FA006CE33CE}"/>
    <dgm:cxn modelId="{5BC96AA9-C61E-4A5F-9B06-A45774D2330E}" type="presOf" srcId="{2F1CFA29-A6D0-4C91-9C27-0B740AFEE2DF}" destId="{2F707030-FD6C-48C4-BEA4-4036F81182D9}" srcOrd="0" destOrd="0" presId="urn:microsoft.com/office/officeart/2018/5/layout/IconLeafLabelList"/>
    <dgm:cxn modelId="{820B7BDA-AFE6-4B93-BB2C-21E1ACC6E31F}" srcId="{AF5BCA3E-F3B4-49DC-85C7-7B8BBAF01F57}" destId="{3BDEDDD0-5441-42D2-9911-BEFCF6918FAE}" srcOrd="2" destOrd="0" parTransId="{C06F1B11-DDBF-41B1-82C3-4B8EE7D201CE}" sibTransId="{58B3FB10-62CB-4126-9AAB-3A40F327507F}"/>
    <dgm:cxn modelId="{BA305DDC-FDDF-4747-86CC-F477FF23C7A7}" type="presOf" srcId="{AF5BCA3E-F3B4-49DC-85C7-7B8BBAF01F57}" destId="{6B2901A1-2018-4316-AE07-4087BFBDD1FD}" srcOrd="0" destOrd="0" presId="urn:microsoft.com/office/officeart/2018/5/layout/IconLeafLabelList"/>
    <dgm:cxn modelId="{E9F40E0C-BC6C-43B4-BB2C-EFA71C352346}" type="presParOf" srcId="{6B2901A1-2018-4316-AE07-4087BFBDD1FD}" destId="{B79B17EE-74A3-4466-B56A-8686F1BAC0F8}" srcOrd="0" destOrd="0" presId="urn:microsoft.com/office/officeart/2018/5/layout/IconLeafLabelList"/>
    <dgm:cxn modelId="{C929D8B4-C514-410D-95D0-CFFBEC027D39}" type="presParOf" srcId="{B79B17EE-74A3-4466-B56A-8686F1BAC0F8}" destId="{FEE57C6B-AC74-4B5E-9B62-09A7BCCF62D6}" srcOrd="0" destOrd="0" presId="urn:microsoft.com/office/officeart/2018/5/layout/IconLeafLabelList"/>
    <dgm:cxn modelId="{D04FDF73-E52D-4F7B-8B4C-3C7E49F6202E}" type="presParOf" srcId="{B79B17EE-74A3-4466-B56A-8686F1BAC0F8}" destId="{BED063B3-7A70-48A9-B537-B6FBBEF7B245}" srcOrd="1" destOrd="0" presId="urn:microsoft.com/office/officeart/2018/5/layout/IconLeafLabelList"/>
    <dgm:cxn modelId="{9FF4D3B6-30F9-4CA1-BBC5-EC7D8DAFB0CD}" type="presParOf" srcId="{B79B17EE-74A3-4466-B56A-8686F1BAC0F8}" destId="{EF871477-E8A2-4EC9-8528-F1B1FE8514D7}" srcOrd="2" destOrd="0" presId="urn:microsoft.com/office/officeart/2018/5/layout/IconLeafLabelList"/>
    <dgm:cxn modelId="{37E6E83C-166F-4F3C-85D7-10B40D19DB96}" type="presParOf" srcId="{B79B17EE-74A3-4466-B56A-8686F1BAC0F8}" destId="{2F707030-FD6C-48C4-BEA4-4036F81182D9}" srcOrd="3" destOrd="0" presId="urn:microsoft.com/office/officeart/2018/5/layout/IconLeafLabelList"/>
    <dgm:cxn modelId="{816674B8-DB28-4D44-B116-96EF235218E6}" type="presParOf" srcId="{6B2901A1-2018-4316-AE07-4087BFBDD1FD}" destId="{C6617C4B-25E9-42EB-BCEF-51AB3134B03B}" srcOrd="1" destOrd="0" presId="urn:microsoft.com/office/officeart/2018/5/layout/IconLeafLabelList"/>
    <dgm:cxn modelId="{43ACA299-D38B-4A74-AB61-1A3FD0B40320}" type="presParOf" srcId="{6B2901A1-2018-4316-AE07-4087BFBDD1FD}" destId="{48A0D5A1-D8F3-4646-85FC-7283D6B362CD}" srcOrd="2" destOrd="0" presId="urn:microsoft.com/office/officeart/2018/5/layout/IconLeafLabelList"/>
    <dgm:cxn modelId="{B954A084-870B-4667-BFD2-4143D7BE671C}" type="presParOf" srcId="{48A0D5A1-D8F3-4646-85FC-7283D6B362CD}" destId="{5880BE51-C290-4ADE-85D6-BBBB85C9B613}" srcOrd="0" destOrd="0" presId="urn:microsoft.com/office/officeart/2018/5/layout/IconLeafLabelList"/>
    <dgm:cxn modelId="{96018B8B-5F93-4653-B14B-5D9DFCCFD84C}" type="presParOf" srcId="{48A0D5A1-D8F3-4646-85FC-7283D6B362CD}" destId="{DB0C8A57-2AEE-469E-B7AC-84725C97FD5A}" srcOrd="1" destOrd="0" presId="urn:microsoft.com/office/officeart/2018/5/layout/IconLeafLabelList"/>
    <dgm:cxn modelId="{761A5E52-B172-47D0-8BF3-1165FD208F28}" type="presParOf" srcId="{48A0D5A1-D8F3-4646-85FC-7283D6B362CD}" destId="{39A521EB-8FA7-4F6A-AEEE-92B3F57D8DB0}" srcOrd="2" destOrd="0" presId="urn:microsoft.com/office/officeart/2018/5/layout/IconLeafLabelList"/>
    <dgm:cxn modelId="{11CF6F6E-11FE-47BB-AEE6-DE19DB7A62AB}" type="presParOf" srcId="{48A0D5A1-D8F3-4646-85FC-7283D6B362CD}" destId="{9E8F4D73-EE22-4A15-A90F-9EBC4C194F14}" srcOrd="3" destOrd="0" presId="urn:microsoft.com/office/officeart/2018/5/layout/IconLeafLabelList"/>
    <dgm:cxn modelId="{331E0791-3968-4064-B26F-B4E782FF1913}" type="presParOf" srcId="{6B2901A1-2018-4316-AE07-4087BFBDD1FD}" destId="{5B1AA524-B07E-4EF6-952F-F5D1436EBDD4}" srcOrd="3" destOrd="0" presId="urn:microsoft.com/office/officeart/2018/5/layout/IconLeafLabelList"/>
    <dgm:cxn modelId="{364A0E7C-6AAA-498F-8930-C98E1BC4DBC2}" type="presParOf" srcId="{6B2901A1-2018-4316-AE07-4087BFBDD1FD}" destId="{7A4EFD2F-E396-40DA-B4C3-4A0C5DEA6300}" srcOrd="4" destOrd="0" presId="urn:microsoft.com/office/officeart/2018/5/layout/IconLeafLabelList"/>
    <dgm:cxn modelId="{31023564-BD40-4DDE-AAB2-5EE1AEF43055}" type="presParOf" srcId="{7A4EFD2F-E396-40DA-B4C3-4A0C5DEA6300}" destId="{0607EE25-61BC-44C2-A102-125178EC6361}" srcOrd="0" destOrd="0" presId="urn:microsoft.com/office/officeart/2018/5/layout/IconLeafLabelList"/>
    <dgm:cxn modelId="{3E539FE8-87D5-4608-AAF9-1C2A992565C2}" type="presParOf" srcId="{7A4EFD2F-E396-40DA-B4C3-4A0C5DEA6300}" destId="{54ACF4A3-0B1B-465D-85CE-E4F8C205926C}" srcOrd="1" destOrd="0" presId="urn:microsoft.com/office/officeart/2018/5/layout/IconLeafLabelList"/>
    <dgm:cxn modelId="{5CE7C5EA-518A-47B5-80A4-F13F93D80B41}" type="presParOf" srcId="{7A4EFD2F-E396-40DA-B4C3-4A0C5DEA6300}" destId="{CB6F938E-41C5-4FBB-9950-C93465A02AA3}" srcOrd="2" destOrd="0" presId="urn:microsoft.com/office/officeart/2018/5/layout/IconLeafLabelList"/>
    <dgm:cxn modelId="{EAA1D2AE-D027-4874-9C3D-46FF2476D82F}" type="presParOf" srcId="{7A4EFD2F-E396-40DA-B4C3-4A0C5DEA6300}" destId="{C0599F9E-CF0E-4AD9-95B3-59D94C27D2A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122817F-4627-4D9D-88A9-556E8CC2ECD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A99C009-AFE2-4326-8652-EFEF458A212C}">
      <dgm:prSet/>
      <dgm:spPr/>
      <dgm:t>
        <a:bodyPr/>
        <a:lstStyle/>
        <a:p>
          <a:r>
            <a:rPr lang="en-GB" b="0" i="0" baseline="0"/>
            <a:t>Similar questions to all the candidates. </a:t>
          </a:r>
          <a:endParaRPr lang="en-US"/>
        </a:p>
      </dgm:t>
    </dgm:pt>
    <dgm:pt modelId="{82039E66-A17A-4C86-AD4C-A0523A768960}" type="parTrans" cxnId="{8885B198-6CA3-42C8-842D-AABCB3C84E15}">
      <dgm:prSet/>
      <dgm:spPr/>
      <dgm:t>
        <a:bodyPr/>
        <a:lstStyle/>
        <a:p>
          <a:endParaRPr lang="en-US"/>
        </a:p>
      </dgm:t>
    </dgm:pt>
    <dgm:pt modelId="{939BEDF8-064D-49E7-ABCE-8320FE8D3146}" type="sibTrans" cxnId="{8885B198-6CA3-42C8-842D-AABCB3C84E15}">
      <dgm:prSet/>
      <dgm:spPr/>
      <dgm:t>
        <a:bodyPr/>
        <a:lstStyle/>
        <a:p>
          <a:endParaRPr lang="en-US"/>
        </a:p>
      </dgm:t>
    </dgm:pt>
    <dgm:pt modelId="{9EDA095F-1B6C-4739-8A53-FE3CF06B78A3}">
      <dgm:prSet/>
      <dgm:spPr/>
      <dgm:t>
        <a:bodyPr/>
        <a:lstStyle/>
        <a:p>
          <a:r>
            <a:rPr lang="en-GB" b="0" i="0" baseline="0"/>
            <a:t>Pay attention to skills and experience. </a:t>
          </a:r>
          <a:endParaRPr lang="en-US"/>
        </a:p>
      </dgm:t>
    </dgm:pt>
    <dgm:pt modelId="{232B5FC6-0ED2-4869-9391-EA9B7167371F}" type="parTrans" cxnId="{3D9EA6A6-4149-44DD-898E-E0DA30B19B21}">
      <dgm:prSet/>
      <dgm:spPr/>
      <dgm:t>
        <a:bodyPr/>
        <a:lstStyle/>
        <a:p>
          <a:endParaRPr lang="en-US"/>
        </a:p>
      </dgm:t>
    </dgm:pt>
    <dgm:pt modelId="{5E556AE6-76EE-4071-9D42-F5F5E92D0BFE}" type="sibTrans" cxnId="{3D9EA6A6-4149-44DD-898E-E0DA30B19B21}">
      <dgm:prSet/>
      <dgm:spPr/>
      <dgm:t>
        <a:bodyPr/>
        <a:lstStyle/>
        <a:p>
          <a:endParaRPr lang="en-US"/>
        </a:p>
      </dgm:t>
    </dgm:pt>
    <dgm:pt modelId="{CDFB9B97-0DBB-4685-9A0C-80A839FD0B94}">
      <dgm:prSet/>
      <dgm:spPr/>
      <dgm:t>
        <a:bodyPr/>
        <a:lstStyle/>
        <a:p>
          <a:r>
            <a:rPr lang="en-GB" b="0" i="0" baseline="0"/>
            <a:t>Promotes egalitarianism.</a:t>
          </a:r>
          <a:endParaRPr lang="en-US"/>
        </a:p>
      </dgm:t>
    </dgm:pt>
    <dgm:pt modelId="{E5BA1F04-619B-4990-9AC4-0059C9D12AF5}" type="parTrans" cxnId="{8A22F8CE-B5A0-45D3-87ED-ACFB9EB3016A}">
      <dgm:prSet/>
      <dgm:spPr/>
      <dgm:t>
        <a:bodyPr/>
        <a:lstStyle/>
        <a:p>
          <a:endParaRPr lang="en-US"/>
        </a:p>
      </dgm:t>
    </dgm:pt>
    <dgm:pt modelId="{00F54683-897E-444D-83F9-29D36675995F}" type="sibTrans" cxnId="{8A22F8CE-B5A0-45D3-87ED-ACFB9EB3016A}">
      <dgm:prSet/>
      <dgm:spPr/>
      <dgm:t>
        <a:bodyPr/>
        <a:lstStyle/>
        <a:p>
          <a:endParaRPr lang="en-US"/>
        </a:p>
      </dgm:t>
    </dgm:pt>
    <dgm:pt modelId="{283F7379-22CA-4653-AC8E-1D9BD06F3FE3}" type="pres">
      <dgm:prSet presAssocID="{E122817F-4627-4D9D-88A9-556E8CC2ECDB}" presName="root" presStyleCnt="0">
        <dgm:presLayoutVars>
          <dgm:dir/>
          <dgm:resizeHandles val="exact"/>
        </dgm:presLayoutVars>
      </dgm:prSet>
      <dgm:spPr/>
    </dgm:pt>
    <dgm:pt modelId="{9CF6A9CB-9B32-472E-B25B-ED900DE084FE}" type="pres">
      <dgm:prSet presAssocID="{EA99C009-AFE2-4326-8652-EFEF458A212C}" presName="compNode" presStyleCnt="0"/>
      <dgm:spPr/>
    </dgm:pt>
    <dgm:pt modelId="{365ED821-DA28-4410-938F-BA37250EEA8E}" type="pres">
      <dgm:prSet presAssocID="{EA99C009-AFE2-4326-8652-EFEF458A212C}" presName="bgRect" presStyleLbl="bgShp" presStyleIdx="0" presStyleCnt="3"/>
      <dgm:spPr/>
    </dgm:pt>
    <dgm:pt modelId="{C1D94076-9158-4906-AA7E-93B9AB49D9F9}" type="pres">
      <dgm:prSet presAssocID="{EA99C009-AFE2-4326-8652-EFEF458A212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E55399EB-FAE4-485A-8FE5-3DB3AA6D28D9}" type="pres">
      <dgm:prSet presAssocID="{EA99C009-AFE2-4326-8652-EFEF458A212C}" presName="spaceRect" presStyleCnt="0"/>
      <dgm:spPr/>
    </dgm:pt>
    <dgm:pt modelId="{DB173F6E-016C-4449-81AB-3936113067BD}" type="pres">
      <dgm:prSet presAssocID="{EA99C009-AFE2-4326-8652-EFEF458A212C}" presName="parTx" presStyleLbl="revTx" presStyleIdx="0" presStyleCnt="3">
        <dgm:presLayoutVars>
          <dgm:chMax val="0"/>
          <dgm:chPref val="0"/>
        </dgm:presLayoutVars>
      </dgm:prSet>
      <dgm:spPr/>
    </dgm:pt>
    <dgm:pt modelId="{B2CCE6F5-A1D9-4371-B832-511628CE0735}" type="pres">
      <dgm:prSet presAssocID="{939BEDF8-064D-49E7-ABCE-8320FE8D3146}" presName="sibTrans" presStyleCnt="0"/>
      <dgm:spPr/>
    </dgm:pt>
    <dgm:pt modelId="{29DFD87E-03C1-4BE0-98BF-16216069A635}" type="pres">
      <dgm:prSet presAssocID="{9EDA095F-1B6C-4739-8A53-FE3CF06B78A3}" presName="compNode" presStyleCnt="0"/>
      <dgm:spPr/>
    </dgm:pt>
    <dgm:pt modelId="{CC86541D-D29A-464C-853B-BC0112A19000}" type="pres">
      <dgm:prSet presAssocID="{9EDA095F-1B6C-4739-8A53-FE3CF06B78A3}" presName="bgRect" presStyleLbl="bgShp" presStyleIdx="1" presStyleCnt="3"/>
      <dgm:spPr/>
    </dgm:pt>
    <dgm:pt modelId="{64738C66-05D4-4826-B978-B41256391A36}" type="pres">
      <dgm:prSet presAssocID="{9EDA095F-1B6C-4739-8A53-FE3CF06B78A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BB2B333-EE7C-4E10-90C2-E138FA109FC8}" type="pres">
      <dgm:prSet presAssocID="{9EDA095F-1B6C-4739-8A53-FE3CF06B78A3}" presName="spaceRect" presStyleCnt="0"/>
      <dgm:spPr/>
    </dgm:pt>
    <dgm:pt modelId="{83EA00E1-4CB8-43C9-B0B1-38DF5843B6B5}" type="pres">
      <dgm:prSet presAssocID="{9EDA095F-1B6C-4739-8A53-FE3CF06B78A3}" presName="parTx" presStyleLbl="revTx" presStyleIdx="1" presStyleCnt="3">
        <dgm:presLayoutVars>
          <dgm:chMax val="0"/>
          <dgm:chPref val="0"/>
        </dgm:presLayoutVars>
      </dgm:prSet>
      <dgm:spPr/>
    </dgm:pt>
    <dgm:pt modelId="{3F4D0941-D466-4D7C-8B30-CBA55EB4E81A}" type="pres">
      <dgm:prSet presAssocID="{5E556AE6-76EE-4071-9D42-F5F5E92D0BFE}" presName="sibTrans" presStyleCnt="0"/>
      <dgm:spPr/>
    </dgm:pt>
    <dgm:pt modelId="{69FE82DE-71A9-4E82-A5A0-5A1D456523B0}" type="pres">
      <dgm:prSet presAssocID="{CDFB9B97-0DBB-4685-9A0C-80A839FD0B94}" presName="compNode" presStyleCnt="0"/>
      <dgm:spPr/>
    </dgm:pt>
    <dgm:pt modelId="{90A574F2-E1EB-411E-83D6-64F5626EACBF}" type="pres">
      <dgm:prSet presAssocID="{CDFB9B97-0DBB-4685-9A0C-80A839FD0B94}" presName="bgRect" presStyleLbl="bgShp" presStyleIdx="2" presStyleCnt="3"/>
      <dgm:spPr/>
    </dgm:pt>
    <dgm:pt modelId="{1883A017-8019-48CE-9362-6583459B0566}" type="pres">
      <dgm:prSet presAssocID="{CDFB9B97-0DBB-4685-9A0C-80A839FD0B94}" presName="iconRect" presStyleLbl="node1" presStyleIdx="2" presStyleCnt="3"/>
      <dgm:spPr>
        <a:ln>
          <a:noFill/>
        </a:ln>
      </dgm:spPr>
    </dgm:pt>
    <dgm:pt modelId="{53A5652A-6B13-471E-942E-1261025F0B9B}" type="pres">
      <dgm:prSet presAssocID="{CDFB9B97-0DBB-4685-9A0C-80A839FD0B94}" presName="spaceRect" presStyleCnt="0"/>
      <dgm:spPr/>
    </dgm:pt>
    <dgm:pt modelId="{6B2A5386-0F27-4D53-95A5-80D27D34BEE1}" type="pres">
      <dgm:prSet presAssocID="{CDFB9B97-0DBB-4685-9A0C-80A839FD0B9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F4B3980-8045-4F45-BE66-78DA914AA9BE}" type="presOf" srcId="{CDFB9B97-0DBB-4685-9A0C-80A839FD0B94}" destId="{6B2A5386-0F27-4D53-95A5-80D27D34BEE1}" srcOrd="0" destOrd="0" presId="urn:microsoft.com/office/officeart/2018/2/layout/IconVerticalSolidList"/>
    <dgm:cxn modelId="{A6198B8F-4E60-4907-95BC-A99716F11BDE}" type="presOf" srcId="{9EDA095F-1B6C-4739-8A53-FE3CF06B78A3}" destId="{83EA00E1-4CB8-43C9-B0B1-38DF5843B6B5}" srcOrd="0" destOrd="0" presId="urn:microsoft.com/office/officeart/2018/2/layout/IconVerticalSolidList"/>
    <dgm:cxn modelId="{8885B198-6CA3-42C8-842D-AABCB3C84E15}" srcId="{E122817F-4627-4D9D-88A9-556E8CC2ECDB}" destId="{EA99C009-AFE2-4326-8652-EFEF458A212C}" srcOrd="0" destOrd="0" parTransId="{82039E66-A17A-4C86-AD4C-A0523A768960}" sibTransId="{939BEDF8-064D-49E7-ABCE-8320FE8D3146}"/>
    <dgm:cxn modelId="{3D9EA6A6-4149-44DD-898E-E0DA30B19B21}" srcId="{E122817F-4627-4D9D-88A9-556E8CC2ECDB}" destId="{9EDA095F-1B6C-4739-8A53-FE3CF06B78A3}" srcOrd="1" destOrd="0" parTransId="{232B5FC6-0ED2-4869-9391-EA9B7167371F}" sibTransId="{5E556AE6-76EE-4071-9D42-F5F5E92D0BFE}"/>
    <dgm:cxn modelId="{D72CBCC5-45EB-4B08-8A1E-5EE61B6D6697}" type="presOf" srcId="{EA99C009-AFE2-4326-8652-EFEF458A212C}" destId="{DB173F6E-016C-4449-81AB-3936113067BD}" srcOrd="0" destOrd="0" presId="urn:microsoft.com/office/officeart/2018/2/layout/IconVerticalSolidList"/>
    <dgm:cxn modelId="{8A22F8CE-B5A0-45D3-87ED-ACFB9EB3016A}" srcId="{E122817F-4627-4D9D-88A9-556E8CC2ECDB}" destId="{CDFB9B97-0DBB-4685-9A0C-80A839FD0B94}" srcOrd="2" destOrd="0" parTransId="{E5BA1F04-619B-4990-9AC4-0059C9D12AF5}" sibTransId="{00F54683-897E-444D-83F9-29D36675995F}"/>
    <dgm:cxn modelId="{E87935E2-9FB8-4D8B-90DA-93BCB3D192DE}" type="presOf" srcId="{E122817F-4627-4D9D-88A9-556E8CC2ECDB}" destId="{283F7379-22CA-4653-AC8E-1D9BD06F3FE3}" srcOrd="0" destOrd="0" presId="urn:microsoft.com/office/officeart/2018/2/layout/IconVerticalSolidList"/>
    <dgm:cxn modelId="{78F3496B-FB18-4E01-AA03-E9A3C5A81442}" type="presParOf" srcId="{283F7379-22CA-4653-AC8E-1D9BD06F3FE3}" destId="{9CF6A9CB-9B32-472E-B25B-ED900DE084FE}" srcOrd="0" destOrd="0" presId="urn:microsoft.com/office/officeart/2018/2/layout/IconVerticalSolidList"/>
    <dgm:cxn modelId="{C843F2DC-DD64-4772-9E9C-0F1C58A0DAF6}" type="presParOf" srcId="{9CF6A9CB-9B32-472E-B25B-ED900DE084FE}" destId="{365ED821-DA28-4410-938F-BA37250EEA8E}" srcOrd="0" destOrd="0" presId="urn:microsoft.com/office/officeart/2018/2/layout/IconVerticalSolidList"/>
    <dgm:cxn modelId="{AFD3F1F6-A5E6-4040-9D9A-16081FE8DF07}" type="presParOf" srcId="{9CF6A9CB-9B32-472E-B25B-ED900DE084FE}" destId="{C1D94076-9158-4906-AA7E-93B9AB49D9F9}" srcOrd="1" destOrd="0" presId="urn:microsoft.com/office/officeart/2018/2/layout/IconVerticalSolidList"/>
    <dgm:cxn modelId="{FDF12EC3-37FA-4930-902C-B1AF1AC6C909}" type="presParOf" srcId="{9CF6A9CB-9B32-472E-B25B-ED900DE084FE}" destId="{E55399EB-FAE4-485A-8FE5-3DB3AA6D28D9}" srcOrd="2" destOrd="0" presId="urn:microsoft.com/office/officeart/2018/2/layout/IconVerticalSolidList"/>
    <dgm:cxn modelId="{C0FFB8FF-5051-427B-BE74-FE0E9C0EFBCD}" type="presParOf" srcId="{9CF6A9CB-9B32-472E-B25B-ED900DE084FE}" destId="{DB173F6E-016C-4449-81AB-3936113067BD}" srcOrd="3" destOrd="0" presId="urn:microsoft.com/office/officeart/2018/2/layout/IconVerticalSolidList"/>
    <dgm:cxn modelId="{35ACD452-4EF2-443C-B521-ABC1DD604EAE}" type="presParOf" srcId="{283F7379-22CA-4653-AC8E-1D9BD06F3FE3}" destId="{B2CCE6F5-A1D9-4371-B832-511628CE0735}" srcOrd="1" destOrd="0" presId="urn:microsoft.com/office/officeart/2018/2/layout/IconVerticalSolidList"/>
    <dgm:cxn modelId="{8164E0A3-AD94-4B62-B66D-041697FD9F03}" type="presParOf" srcId="{283F7379-22CA-4653-AC8E-1D9BD06F3FE3}" destId="{29DFD87E-03C1-4BE0-98BF-16216069A635}" srcOrd="2" destOrd="0" presId="urn:microsoft.com/office/officeart/2018/2/layout/IconVerticalSolidList"/>
    <dgm:cxn modelId="{F81D19FA-D7D6-4CEC-8430-A35891024E65}" type="presParOf" srcId="{29DFD87E-03C1-4BE0-98BF-16216069A635}" destId="{CC86541D-D29A-464C-853B-BC0112A19000}" srcOrd="0" destOrd="0" presId="urn:microsoft.com/office/officeart/2018/2/layout/IconVerticalSolidList"/>
    <dgm:cxn modelId="{052CF4F6-9FBF-47E4-B9E5-0C77CB198A21}" type="presParOf" srcId="{29DFD87E-03C1-4BE0-98BF-16216069A635}" destId="{64738C66-05D4-4826-B978-B41256391A36}" srcOrd="1" destOrd="0" presId="urn:microsoft.com/office/officeart/2018/2/layout/IconVerticalSolidList"/>
    <dgm:cxn modelId="{2AE68893-32CC-4394-BDED-D7D7DCAE8265}" type="presParOf" srcId="{29DFD87E-03C1-4BE0-98BF-16216069A635}" destId="{0BB2B333-EE7C-4E10-90C2-E138FA109FC8}" srcOrd="2" destOrd="0" presId="urn:microsoft.com/office/officeart/2018/2/layout/IconVerticalSolidList"/>
    <dgm:cxn modelId="{481CC4FB-022D-41F6-8BD5-D85B45DA7F7B}" type="presParOf" srcId="{29DFD87E-03C1-4BE0-98BF-16216069A635}" destId="{83EA00E1-4CB8-43C9-B0B1-38DF5843B6B5}" srcOrd="3" destOrd="0" presId="urn:microsoft.com/office/officeart/2018/2/layout/IconVerticalSolidList"/>
    <dgm:cxn modelId="{6B9B868D-2B7D-4AF4-93DA-436774F82BFC}" type="presParOf" srcId="{283F7379-22CA-4653-AC8E-1D9BD06F3FE3}" destId="{3F4D0941-D466-4D7C-8B30-CBA55EB4E81A}" srcOrd="3" destOrd="0" presId="urn:microsoft.com/office/officeart/2018/2/layout/IconVerticalSolidList"/>
    <dgm:cxn modelId="{E54302C2-6B21-4B83-9F42-F0B474289883}" type="presParOf" srcId="{283F7379-22CA-4653-AC8E-1D9BD06F3FE3}" destId="{69FE82DE-71A9-4E82-A5A0-5A1D456523B0}" srcOrd="4" destOrd="0" presId="urn:microsoft.com/office/officeart/2018/2/layout/IconVerticalSolidList"/>
    <dgm:cxn modelId="{D6217FA8-45A7-4726-93A0-640F9E334B2A}" type="presParOf" srcId="{69FE82DE-71A9-4E82-A5A0-5A1D456523B0}" destId="{90A574F2-E1EB-411E-83D6-64F5626EACBF}" srcOrd="0" destOrd="0" presId="urn:microsoft.com/office/officeart/2018/2/layout/IconVerticalSolidList"/>
    <dgm:cxn modelId="{89CF3090-78BF-4380-B0D9-B68D8B15694A}" type="presParOf" srcId="{69FE82DE-71A9-4E82-A5A0-5A1D456523B0}" destId="{1883A017-8019-48CE-9362-6583459B0566}" srcOrd="1" destOrd="0" presId="urn:microsoft.com/office/officeart/2018/2/layout/IconVerticalSolidList"/>
    <dgm:cxn modelId="{8709049C-75BF-4DD3-BF9E-8B534EC33B3E}" type="presParOf" srcId="{69FE82DE-71A9-4E82-A5A0-5A1D456523B0}" destId="{53A5652A-6B13-471E-942E-1261025F0B9B}" srcOrd="2" destOrd="0" presId="urn:microsoft.com/office/officeart/2018/2/layout/IconVerticalSolidList"/>
    <dgm:cxn modelId="{99D3825D-21BA-48DD-B61A-C63DE37D912B}" type="presParOf" srcId="{69FE82DE-71A9-4E82-A5A0-5A1D456523B0}" destId="{6B2A5386-0F27-4D53-95A5-80D27D34BE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8CA8EBA-1540-441D-8521-D196AA686B7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ADED831-EFA8-46CE-B377-15B2167551BE}">
      <dgm:prSet/>
      <dgm:spPr/>
      <dgm:t>
        <a:bodyPr/>
        <a:lstStyle/>
        <a:p>
          <a:r>
            <a:rPr lang="en-GB" b="0" i="0" baseline="0"/>
            <a:t>Accesses behaviour at the past in order to forecast the future performance. </a:t>
          </a:r>
          <a:endParaRPr lang="en-US"/>
        </a:p>
      </dgm:t>
    </dgm:pt>
    <dgm:pt modelId="{DCDB6516-90D6-4FBD-AAF8-1CE3848022B2}" type="parTrans" cxnId="{73B28495-860C-40F3-9A71-B094CFD75CD0}">
      <dgm:prSet/>
      <dgm:spPr/>
      <dgm:t>
        <a:bodyPr/>
        <a:lstStyle/>
        <a:p>
          <a:endParaRPr lang="en-US"/>
        </a:p>
      </dgm:t>
    </dgm:pt>
    <dgm:pt modelId="{8FFCEEED-37CA-453C-AD78-4E0777F00C66}" type="sibTrans" cxnId="{73B28495-860C-40F3-9A71-B094CFD75CD0}">
      <dgm:prSet/>
      <dgm:spPr/>
      <dgm:t>
        <a:bodyPr/>
        <a:lstStyle/>
        <a:p>
          <a:endParaRPr lang="en-US"/>
        </a:p>
      </dgm:t>
    </dgm:pt>
    <dgm:pt modelId="{DBB45734-87AE-4D8D-B50E-BEB4C10D9033}">
      <dgm:prSet/>
      <dgm:spPr/>
      <dgm:t>
        <a:bodyPr/>
        <a:lstStyle/>
        <a:p>
          <a:r>
            <a:rPr lang="en-GB" b="0" i="0" baseline="0"/>
            <a:t>STAR technique: Situation, Task, Action Result. Applicable in team activities and solving problems.</a:t>
          </a:r>
          <a:endParaRPr lang="en-US"/>
        </a:p>
      </dgm:t>
    </dgm:pt>
    <dgm:pt modelId="{7A913FC3-8B18-4279-BD11-2301222B1DF4}" type="parTrans" cxnId="{308D2161-6A40-436C-BFAA-B4FC399358A5}">
      <dgm:prSet/>
      <dgm:spPr/>
      <dgm:t>
        <a:bodyPr/>
        <a:lstStyle/>
        <a:p>
          <a:endParaRPr lang="en-US"/>
        </a:p>
      </dgm:t>
    </dgm:pt>
    <dgm:pt modelId="{296DB067-1EB7-4125-9530-BF9E4466368E}" type="sibTrans" cxnId="{308D2161-6A40-436C-BFAA-B4FC399358A5}">
      <dgm:prSet/>
      <dgm:spPr/>
      <dgm:t>
        <a:bodyPr/>
        <a:lstStyle/>
        <a:p>
          <a:endParaRPr lang="en-US"/>
        </a:p>
      </dgm:t>
    </dgm:pt>
    <dgm:pt modelId="{D114FE41-BC88-4D4A-A2C4-2F35D57EA1AF}" type="pres">
      <dgm:prSet presAssocID="{88CA8EBA-1540-441D-8521-D196AA686B76}" presName="outerComposite" presStyleCnt="0">
        <dgm:presLayoutVars>
          <dgm:chMax val="5"/>
          <dgm:dir/>
          <dgm:resizeHandles val="exact"/>
        </dgm:presLayoutVars>
      </dgm:prSet>
      <dgm:spPr/>
    </dgm:pt>
    <dgm:pt modelId="{59E140EA-72E2-EA4B-8330-39AA296333BE}" type="pres">
      <dgm:prSet presAssocID="{88CA8EBA-1540-441D-8521-D196AA686B76}" presName="dummyMaxCanvas" presStyleCnt="0">
        <dgm:presLayoutVars/>
      </dgm:prSet>
      <dgm:spPr/>
    </dgm:pt>
    <dgm:pt modelId="{CCA13478-4FE9-8645-BC65-9F2BF395C6AD}" type="pres">
      <dgm:prSet presAssocID="{88CA8EBA-1540-441D-8521-D196AA686B76}" presName="TwoNodes_1" presStyleLbl="node1" presStyleIdx="0" presStyleCnt="2">
        <dgm:presLayoutVars>
          <dgm:bulletEnabled val="1"/>
        </dgm:presLayoutVars>
      </dgm:prSet>
      <dgm:spPr/>
    </dgm:pt>
    <dgm:pt modelId="{EBB52761-9B9A-1942-9933-130597A5D410}" type="pres">
      <dgm:prSet presAssocID="{88CA8EBA-1540-441D-8521-D196AA686B76}" presName="TwoNodes_2" presStyleLbl="node1" presStyleIdx="1" presStyleCnt="2">
        <dgm:presLayoutVars>
          <dgm:bulletEnabled val="1"/>
        </dgm:presLayoutVars>
      </dgm:prSet>
      <dgm:spPr/>
    </dgm:pt>
    <dgm:pt modelId="{19F6DABE-DBD8-564C-895C-F115DCE48CAF}" type="pres">
      <dgm:prSet presAssocID="{88CA8EBA-1540-441D-8521-D196AA686B76}" presName="TwoConn_1-2" presStyleLbl="fgAccFollowNode1" presStyleIdx="0" presStyleCnt="1">
        <dgm:presLayoutVars>
          <dgm:bulletEnabled val="1"/>
        </dgm:presLayoutVars>
      </dgm:prSet>
      <dgm:spPr/>
    </dgm:pt>
    <dgm:pt modelId="{09246169-0D49-6D4C-A2D2-661615ADD12C}" type="pres">
      <dgm:prSet presAssocID="{88CA8EBA-1540-441D-8521-D196AA686B76}" presName="TwoNodes_1_text" presStyleLbl="node1" presStyleIdx="1" presStyleCnt="2">
        <dgm:presLayoutVars>
          <dgm:bulletEnabled val="1"/>
        </dgm:presLayoutVars>
      </dgm:prSet>
      <dgm:spPr/>
    </dgm:pt>
    <dgm:pt modelId="{9ED91467-4C47-C942-BEFE-A370310B7B99}" type="pres">
      <dgm:prSet presAssocID="{88CA8EBA-1540-441D-8521-D196AA686B76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76902D37-5056-1443-AD81-43CC3F62C464}" type="presOf" srcId="{88CA8EBA-1540-441D-8521-D196AA686B76}" destId="{D114FE41-BC88-4D4A-A2C4-2F35D57EA1AF}" srcOrd="0" destOrd="0" presId="urn:microsoft.com/office/officeart/2005/8/layout/vProcess5"/>
    <dgm:cxn modelId="{6DCEA14A-82FF-8743-8925-C540B6331080}" type="presOf" srcId="{8FFCEEED-37CA-453C-AD78-4E0777F00C66}" destId="{19F6DABE-DBD8-564C-895C-F115DCE48CAF}" srcOrd="0" destOrd="0" presId="urn:microsoft.com/office/officeart/2005/8/layout/vProcess5"/>
    <dgm:cxn modelId="{308D2161-6A40-436C-BFAA-B4FC399358A5}" srcId="{88CA8EBA-1540-441D-8521-D196AA686B76}" destId="{DBB45734-87AE-4D8D-B50E-BEB4C10D9033}" srcOrd="1" destOrd="0" parTransId="{7A913FC3-8B18-4279-BD11-2301222B1DF4}" sibTransId="{296DB067-1EB7-4125-9530-BF9E4466368E}"/>
    <dgm:cxn modelId="{F813F069-E465-9849-9425-61100773FE0E}" type="presOf" srcId="{DBB45734-87AE-4D8D-B50E-BEB4C10D9033}" destId="{9ED91467-4C47-C942-BEFE-A370310B7B99}" srcOrd="1" destOrd="0" presId="urn:microsoft.com/office/officeart/2005/8/layout/vProcess5"/>
    <dgm:cxn modelId="{4B9B856E-8008-F049-811F-3464000EA355}" type="presOf" srcId="{6ADED831-EFA8-46CE-B377-15B2167551BE}" destId="{CCA13478-4FE9-8645-BC65-9F2BF395C6AD}" srcOrd="0" destOrd="0" presId="urn:microsoft.com/office/officeart/2005/8/layout/vProcess5"/>
    <dgm:cxn modelId="{73B28495-860C-40F3-9A71-B094CFD75CD0}" srcId="{88CA8EBA-1540-441D-8521-D196AA686B76}" destId="{6ADED831-EFA8-46CE-B377-15B2167551BE}" srcOrd="0" destOrd="0" parTransId="{DCDB6516-90D6-4FBD-AAF8-1CE3848022B2}" sibTransId="{8FFCEEED-37CA-453C-AD78-4E0777F00C66}"/>
    <dgm:cxn modelId="{E2285DC6-F98F-794C-A3C2-91BAFDF0603A}" type="presOf" srcId="{6ADED831-EFA8-46CE-B377-15B2167551BE}" destId="{09246169-0D49-6D4C-A2D2-661615ADD12C}" srcOrd="1" destOrd="0" presId="urn:microsoft.com/office/officeart/2005/8/layout/vProcess5"/>
    <dgm:cxn modelId="{7B493EEF-1ECE-524A-858E-CE9D6CEF0626}" type="presOf" srcId="{DBB45734-87AE-4D8D-B50E-BEB4C10D9033}" destId="{EBB52761-9B9A-1942-9933-130597A5D410}" srcOrd="0" destOrd="0" presId="urn:microsoft.com/office/officeart/2005/8/layout/vProcess5"/>
    <dgm:cxn modelId="{8466E57E-CF29-CB45-A41F-FCA94F490FEF}" type="presParOf" srcId="{D114FE41-BC88-4D4A-A2C4-2F35D57EA1AF}" destId="{59E140EA-72E2-EA4B-8330-39AA296333BE}" srcOrd="0" destOrd="0" presId="urn:microsoft.com/office/officeart/2005/8/layout/vProcess5"/>
    <dgm:cxn modelId="{1D69854E-C408-E248-90B7-114C6F97AABE}" type="presParOf" srcId="{D114FE41-BC88-4D4A-A2C4-2F35D57EA1AF}" destId="{CCA13478-4FE9-8645-BC65-9F2BF395C6AD}" srcOrd="1" destOrd="0" presId="urn:microsoft.com/office/officeart/2005/8/layout/vProcess5"/>
    <dgm:cxn modelId="{7F8C82B0-DB7E-CD49-9CCC-EE7489C9A929}" type="presParOf" srcId="{D114FE41-BC88-4D4A-A2C4-2F35D57EA1AF}" destId="{EBB52761-9B9A-1942-9933-130597A5D410}" srcOrd="2" destOrd="0" presId="urn:microsoft.com/office/officeart/2005/8/layout/vProcess5"/>
    <dgm:cxn modelId="{6A988CB4-2E96-694C-A951-80E75F6FBE42}" type="presParOf" srcId="{D114FE41-BC88-4D4A-A2C4-2F35D57EA1AF}" destId="{19F6DABE-DBD8-564C-895C-F115DCE48CAF}" srcOrd="3" destOrd="0" presId="urn:microsoft.com/office/officeart/2005/8/layout/vProcess5"/>
    <dgm:cxn modelId="{65AABD6D-57C1-0E4F-8512-AF01F2887F6D}" type="presParOf" srcId="{D114FE41-BC88-4D4A-A2C4-2F35D57EA1AF}" destId="{09246169-0D49-6D4C-A2D2-661615ADD12C}" srcOrd="4" destOrd="0" presId="urn:microsoft.com/office/officeart/2005/8/layout/vProcess5"/>
    <dgm:cxn modelId="{E120D603-1F5E-A244-9EB7-71112236185D}" type="presParOf" srcId="{D114FE41-BC88-4D4A-A2C4-2F35D57EA1AF}" destId="{9ED91467-4C47-C942-BEFE-A370310B7B99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9EC7E70-B579-4354-9561-F313EAF08234}" type="doc">
      <dgm:prSet loTypeId="urn:microsoft.com/office/officeart/2009/3/layout/HorizontalOrganizationChart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9C10CC-A198-41E2-B6E0-3E09D436E517}">
      <dgm:prSet/>
      <dgm:spPr/>
      <dgm:t>
        <a:bodyPr/>
        <a:lstStyle/>
        <a:p>
          <a:r>
            <a:rPr lang="en-GB" b="0" i="0"/>
            <a:t>Practitioner evaluation of IT competencies.</a:t>
          </a:r>
          <a:endParaRPr lang="en-US"/>
        </a:p>
      </dgm:t>
    </dgm:pt>
    <dgm:pt modelId="{AF9096BF-CB6B-4BFB-8C12-836D519C4112}" type="parTrans" cxnId="{5AA57383-DCFE-4AE3-8028-574878ADBCEB}">
      <dgm:prSet/>
      <dgm:spPr/>
      <dgm:t>
        <a:bodyPr/>
        <a:lstStyle/>
        <a:p>
          <a:endParaRPr lang="en-US"/>
        </a:p>
      </dgm:t>
    </dgm:pt>
    <dgm:pt modelId="{322AAF1D-C53F-42DE-A824-CABDE7160AF0}" type="sibTrans" cxnId="{5AA57383-DCFE-4AE3-8028-574878ADBCEB}">
      <dgm:prSet/>
      <dgm:spPr/>
      <dgm:t>
        <a:bodyPr/>
        <a:lstStyle/>
        <a:p>
          <a:endParaRPr lang="en-US"/>
        </a:p>
      </dgm:t>
    </dgm:pt>
    <dgm:pt modelId="{3AC36C70-63FF-48CD-9B44-00B55F055398}">
      <dgm:prSet/>
      <dgm:spPr/>
      <dgm:t>
        <a:bodyPr/>
        <a:lstStyle/>
        <a:p>
          <a:r>
            <a:rPr lang="en-GB" b="0" i="0"/>
            <a:t>Simulations and trouble solving.</a:t>
          </a:r>
          <a:endParaRPr lang="en-US"/>
        </a:p>
      </dgm:t>
    </dgm:pt>
    <dgm:pt modelId="{BF333C2D-F281-4F5E-A1CF-F0B598500C70}" type="parTrans" cxnId="{8A669472-EF9F-4182-9785-7A3489A9EAC5}">
      <dgm:prSet/>
      <dgm:spPr/>
      <dgm:t>
        <a:bodyPr/>
        <a:lstStyle/>
        <a:p>
          <a:endParaRPr lang="en-US"/>
        </a:p>
      </dgm:t>
    </dgm:pt>
    <dgm:pt modelId="{590BCB59-8034-4217-B72D-1B6615DB6499}" type="sibTrans" cxnId="{8A669472-EF9F-4182-9785-7A3489A9EAC5}">
      <dgm:prSet/>
      <dgm:spPr/>
      <dgm:t>
        <a:bodyPr/>
        <a:lstStyle/>
        <a:p>
          <a:endParaRPr lang="en-US"/>
        </a:p>
      </dgm:t>
    </dgm:pt>
    <dgm:pt modelId="{148D394A-C604-4B4E-A3AE-464A8CF144B2}">
      <dgm:prSet/>
      <dgm:spPr/>
      <dgm:t>
        <a:bodyPr/>
        <a:lstStyle/>
        <a:p>
          <a:r>
            <a:rPr lang="en-GB" b="0" i="0"/>
            <a:t>Is a guarantee of technical competence.</a:t>
          </a:r>
          <a:endParaRPr lang="en-US"/>
        </a:p>
      </dgm:t>
    </dgm:pt>
    <dgm:pt modelId="{962CED25-C24A-4EDF-8140-004CAD635134}" type="parTrans" cxnId="{4174A04F-42CC-4A76-B3E0-C5D1E1FB832B}">
      <dgm:prSet/>
      <dgm:spPr/>
      <dgm:t>
        <a:bodyPr/>
        <a:lstStyle/>
        <a:p>
          <a:endParaRPr lang="en-US"/>
        </a:p>
      </dgm:t>
    </dgm:pt>
    <dgm:pt modelId="{D7CF6363-96A1-4025-AC41-4BD4020DA8DD}" type="sibTrans" cxnId="{4174A04F-42CC-4A76-B3E0-C5D1E1FB832B}">
      <dgm:prSet/>
      <dgm:spPr/>
      <dgm:t>
        <a:bodyPr/>
        <a:lstStyle/>
        <a:p>
          <a:endParaRPr lang="en-US"/>
        </a:p>
      </dgm:t>
    </dgm:pt>
    <dgm:pt modelId="{39FA3D81-A24E-0E4F-B0E3-423D9D98D81D}" type="pres">
      <dgm:prSet presAssocID="{79EC7E70-B579-4354-9561-F313EAF0823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0B2B8C4-EF7C-9849-81D7-AC06A9477BAB}" type="pres">
      <dgm:prSet presAssocID="{DC9C10CC-A198-41E2-B6E0-3E09D436E517}" presName="hierRoot1" presStyleCnt="0">
        <dgm:presLayoutVars>
          <dgm:hierBranch val="init"/>
        </dgm:presLayoutVars>
      </dgm:prSet>
      <dgm:spPr/>
    </dgm:pt>
    <dgm:pt modelId="{EA352D86-0670-C145-869D-F9BDA7AEA997}" type="pres">
      <dgm:prSet presAssocID="{DC9C10CC-A198-41E2-B6E0-3E09D436E517}" presName="rootComposite1" presStyleCnt="0"/>
      <dgm:spPr/>
    </dgm:pt>
    <dgm:pt modelId="{90B3460C-600B-4B43-823B-C40E66445B02}" type="pres">
      <dgm:prSet presAssocID="{DC9C10CC-A198-41E2-B6E0-3E09D436E517}" presName="rootText1" presStyleLbl="node0" presStyleIdx="0" presStyleCnt="3">
        <dgm:presLayoutVars>
          <dgm:chPref val="3"/>
        </dgm:presLayoutVars>
      </dgm:prSet>
      <dgm:spPr/>
    </dgm:pt>
    <dgm:pt modelId="{6B52BF2F-17D8-0040-9EF1-8943D6DF19AF}" type="pres">
      <dgm:prSet presAssocID="{DC9C10CC-A198-41E2-B6E0-3E09D436E517}" presName="rootConnector1" presStyleLbl="node1" presStyleIdx="0" presStyleCnt="0"/>
      <dgm:spPr/>
    </dgm:pt>
    <dgm:pt modelId="{0384F6B8-F4A3-984A-B63F-C7DA2B6BCF4B}" type="pres">
      <dgm:prSet presAssocID="{DC9C10CC-A198-41E2-B6E0-3E09D436E517}" presName="hierChild2" presStyleCnt="0"/>
      <dgm:spPr/>
    </dgm:pt>
    <dgm:pt modelId="{3C3DE758-6243-6F4A-BA49-C951A66F6143}" type="pres">
      <dgm:prSet presAssocID="{DC9C10CC-A198-41E2-B6E0-3E09D436E517}" presName="hierChild3" presStyleCnt="0"/>
      <dgm:spPr/>
    </dgm:pt>
    <dgm:pt modelId="{3E263607-A869-534D-9A56-456610EFDC11}" type="pres">
      <dgm:prSet presAssocID="{3AC36C70-63FF-48CD-9B44-00B55F055398}" presName="hierRoot1" presStyleCnt="0">
        <dgm:presLayoutVars>
          <dgm:hierBranch val="init"/>
        </dgm:presLayoutVars>
      </dgm:prSet>
      <dgm:spPr/>
    </dgm:pt>
    <dgm:pt modelId="{933DA061-43D8-1949-9518-7C3E926403BA}" type="pres">
      <dgm:prSet presAssocID="{3AC36C70-63FF-48CD-9B44-00B55F055398}" presName="rootComposite1" presStyleCnt="0"/>
      <dgm:spPr/>
    </dgm:pt>
    <dgm:pt modelId="{A4AE9C02-0D8A-7540-BA1A-2E3D2F635638}" type="pres">
      <dgm:prSet presAssocID="{3AC36C70-63FF-48CD-9B44-00B55F055398}" presName="rootText1" presStyleLbl="node0" presStyleIdx="1" presStyleCnt="3">
        <dgm:presLayoutVars>
          <dgm:chPref val="3"/>
        </dgm:presLayoutVars>
      </dgm:prSet>
      <dgm:spPr/>
    </dgm:pt>
    <dgm:pt modelId="{0FBB507B-D300-1041-8EBE-7E0CA0C60FDF}" type="pres">
      <dgm:prSet presAssocID="{3AC36C70-63FF-48CD-9B44-00B55F055398}" presName="rootConnector1" presStyleLbl="node1" presStyleIdx="0" presStyleCnt="0"/>
      <dgm:spPr/>
    </dgm:pt>
    <dgm:pt modelId="{16A80345-D835-FD48-B31F-042D92B993FF}" type="pres">
      <dgm:prSet presAssocID="{3AC36C70-63FF-48CD-9B44-00B55F055398}" presName="hierChild2" presStyleCnt="0"/>
      <dgm:spPr/>
    </dgm:pt>
    <dgm:pt modelId="{9CA2A6A8-3721-BD42-95F3-4AA14BE21EC6}" type="pres">
      <dgm:prSet presAssocID="{3AC36C70-63FF-48CD-9B44-00B55F055398}" presName="hierChild3" presStyleCnt="0"/>
      <dgm:spPr/>
    </dgm:pt>
    <dgm:pt modelId="{AF0E77DD-9A3C-5248-BD01-6EDB03F7F8ED}" type="pres">
      <dgm:prSet presAssocID="{148D394A-C604-4B4E-A3AE-464A8CF144B2}" presName="hierRoot1" presStyleCnt="0">
        <dgm:presLayoutVars>
          <dgm:hierBranch val="init"/>
        </dgm:presLayoutVars>
      </dgm:prSet>
      <dgm:spPr/>
    </dgm:pt>
    <dgm:pt modelId="{47187DE8-177B-644B-AD4E-D72124D61414}" type="pres">
      <dgm:prSet presAssocID="{148D394A-C604-4B4E-A3AE-464A8CF144B2}" presName="rootComposite1" presStyleCnt="0"/>
      <dgm:spPr/>
    </dgm:pt>
    <dgm:pt modelId="{D7202443-EB43-4B4B-B2D5-9E92F880346E}" type="pres">
      <dgm:prSet presAssocID="{148D394A-C604-4B4E-A3AE-464A8CF144B2}" presName="rootText1" presStyleLbl="node0" presStyleIdx="2" presStyleCnt="3">
        <dgm:presLayoutVars>
          <dgm:chPref val="3"/>
        </dgm:presLayoutVars>
      </dgm:prSet>
      <dgm:spPr/>
    </dgm:pt>
    <dgm:pt modelId="{5AE7FBBD-97DA-1F40-AEC7-22FB4E230A20}" type="pres">
      <dgm:prSet presAssocID="{148D394A-C604-4B4E-A3AE-464A8CF144B2}" presName="rootConnector1" presStyleLbl="node1" presStyleIdx="0" presStyleCnt="0"/>
      <dgm:spPr/>
    </dgm:pt>
    <dgm:pt modelId="{59315196-45CA-B44D-9471-24ACBA07D78A}" type="pres">
      <dgm:prSet presAssocID="{148D394A-C604-4B4E-A3AE-464A8CF144B2}" presName="hierChild2" presStyleCnt="0"/>
      <dgm:spPr/>
    </dgm:pt>
    <dgm:pt modelId="{86FF02B7-E6B0-4543-8450-81EC92513244}" type="pres">
      <dgm:prSet presAssocID="{148D394A-C604-4B4E-A3AE-464A8CF144B2}" presName="hierChild3" presStyleCnt="0"/>
      <dgm:spPr/>
    </dgm:pt>
  </dgm:ptLst>
  <dgm:cxnLst>
    <dgm:cxn modelId="{3EEE7841-99C5-1C45-83C9-34B057BE3A4C}" type="presOf" srcId="{3AC36C70-63FF-48CD-9B44-00B55F055398}" destId="{0FBB507B-D300-1041-8EBE-7E0CA0C60FDF}" srcOrd="1" destOrd="0" presId="urn:microsoft.com/office/officeart/2009/3/layout/HorizontalOrganizationChart"/>
    <dgm:cxn modelId="{4174A04F-42CC-4A76-B3E0-C5D1E1FB832B}" srcId="{79EC7E70-B579-4354-9561-F313EAF08234}" destId="{148D394A-C604-4B4E-A3AE-464A8CF144B2}" srcOrd="2" destOrd="0" parTransId="{962CED25-C24A-4EDF-8140-004CAD635134}" sibTransId="{D7CF6363-96A1-4025-AC41-4BD4020DA8DD}"/>
    <dgm:cxn modelId="{8A669472-EF9F-4182-9785-7A3489A9EAC5}" srcId="{79EC7E70-B579-4354-9561-F313EAF08234}" destId="{3AC36C70-63FF-48CD-9B44-00B55F055398}" srcOrd="1" destOrd="0" parTransId="{BF333C2D-F281-4F5E-A1CF-F0B598500C70}" sibTransId="{590BCB59-8034-4217-B72D-1B6615DB6499}"/>
    <dgm:cxn modelId="{923C6473-606D-A547-8D51-295666471675}" type="presOf" srcId="{148D394A-C604-4B4E-A3AE-464A8CF144B2}" destId="{5AE7FBBD-97DA-1F40-AEC7-22FB4E230A20}" srcOrd="1" destOrd="0" presId="urn:microsoft.com/office/officeart/2009/3/layout/HorizontalOrganizationChart"/>
    <dgm:cxn modelId="{5AA57383-DCFE-4AE3-8028-574878ADBCEB}" srcId="{79EC7E70-B579-4354-9561-F313EAF08234}" destId="{DC9C10CC-A198-41E2-B6E0-3E09D436E517}" srcOrd="0" destOrd="0" parTransId="{AF9096BF-CB6B-4BFB-8C12-836D519C4112}" sibTransId="{322AAF1D-C53F-42DE-A824-CABDE7160AF0}"/>
    <dgm:cxn modelId="{A7F90BB0-EB89-4F4E-8192-F0BE52DBB6DD}" type="presOf" srcId="{DC9C10CC-A198-41E2-B6E0-3E09D436E517}" destId="{90B3460C-600B-4B43-823B-C40E66445B02}" srcOrd="0" destOrd="0" presId="urn:microsoft.com/office/officeart/2009/3/layout/HorizontalOrganizationChart"/>
    <dgm:cxn modelId="{EB6600B1-D425-464D-9916-261FFACAFA99}" type="presOf" srcId="{DC9C10CC-A198-41E2-B6E0-3E09D436E517}" destId="{6B52BF2F-17D8-0040-9EF1-8943D6DF19AF}" srcOrd="1" destOrd="0" presId="urn:microsoft.com/office/officeart/2009/3/layout/HorizontalOrganizationChart"/>
    <dgm:cxn modelId="{1EA9F4E5-5D3C-3940-949E-E8D29A75016B}" type="presOf" srcId="{79EC7E70-B579-4354-9561-F313EAF08234}" destId="{39FA3D81-A24E-0E4F-B0E3-423D9D98D81D}" srcOrd="0" destOrd="0" presId="urn:microsoft.com/office/officeart/2009/3/layout/HorizontalOrganizationChart"/>
    <dgm:cxn modelId="{994EBCF1-5117-6242-B48C-2DBBF5F484AB}" type="presOf" srcId="{3AC36C70-63FF-48CD-9B44-00B55F055398}" destId="{A4AE9C02-0D8A-7540-BA1A-2E3D2F635638}" srcOrd="0" destOrd="0" presId="urn:microsoft.com/office/officeart/2009/3/layout/HorizontalOrganizationChart"/>
    <dgm:cxn modelId="{EA6452FD-4320-184B-B46B-C5DF41D76303}" type="presOf" srcId="{148D394A-C604-4B4E-A3AE-464A8CF144B2}" destId="{D7202443-EB43-4B4B-B2D5-9E92F880346E}" srcOrd="0" destOrd="0" presId="urn:microsoft.com/office/officeart/2009/3/layout/HorizontalOrganizationChart"/>
    <dgm:cxn modelId="{29E91F59-4D62-6E45-A93F-80F295EA8880}" type="presParOf" srcId="{39FA3D81-A24E-0E4F-B0E3-423D9D98D81D}" destId="{B0B2B8C4-EF7C-9849-81D7-AC06A9477BAB}" srcOrd="0" destOrd="0" presId="urn:microsoft.com/office/officeart/2009/3/layout/HorizontalOrganizationChart"/>
    <dgm:cxn modelId="{F270F99C-5349-2C4C-BCA2-77B8397D08CC}" type="presParOf" srcId="{B0B2B8C4-EF7C-9849-81D7-AC06A9477BAB}" destId="{EA352D86-0670-C145-869D-F9BDA7AEA997}" srcOrd="0" destOrd="0" presId="urn:microsoft.com/office/officeart/2009/3/layout/HorizontalOrganizationChart"/>
    <dgm:cxn modelId="{55A90757-90B0-D243-BE7B-30C232B8BC8F}" type="presParOf" srcId="{EA352D86-0670-C145-869D-F9BDA7AEA997}" destId="{90B3460C-600B-4B43-823B-C40E66445B02}" srcOrd="0" destOrd="0" presId="urn:microsoft.com/office/officeart/2009/3/layout/HorizontalOrganizationChart"/>
    <dgm:cxn modelId="{8B6615FB-2267-1346-8AB6-701251E7B831}" type="presParOf" srcId="{EA352D86-0670-C145-869D-F9BDA7AEA997}" destId="{6B52BF2F-17D8-0040-9EF1-8943D6DF19AF}" srcOrd="1" destOrd="0" presId="urn:microsoft.com/office/officeart/2009/3/layout/HorizontalOrganizationChart"/>
    <dgm:cxn modelId="{4F9A301F-D804-B843-A5A0-B115AF1422AE}" type="presParOf" srcId="{B0B2B8C4-EF7C-9849-81D7-AC06A9477BAB}" destId="{0384F6B8-F4A3-984A-B63F-C7DA2B6BCF4B}" srcOrd="1" destOrd="0" presId="urn:microsoft.com/office/officeart/2009/3/layout/HorizontalOrganizationChart"/>
    <dgm:cxn modelId="{544F9209-D1D5-0545-946C-977CAE338DF6}" type="presParOf" srcId="{B0B2B8C4-EF7C-9849-81D7-AC06A9477BAB}" destId="{3C3DE758-6243-6F4A-BA49-C951A66F6143}" srcOrd="2" destOrd="0" presId="urn:microsoft.com/office/officeart/2009/3/layout/HorizontalOrganizationChart"/>
    <dgm:cxn modelId="{63977618-FFBA-A043-9D43-036B405C111E}" type="presParOf" srcId="{39FA3D81-A24E-0E4F-B0E3-423D9D98D81D}" destId="{3E263607-A869-534D-9A56-456610EFDC11}" srcOrd="1" destOrd="0" presId="urn:microsoft.com/office/officeart/2009/3/layout/HorizontalOrganizationChart"/>
    <dgm:cxn modelId="{C2B2F961-4319-424A-8F33-DD7D98A9E106}" type="presParOf" srcId="{3E263607-A869-534D-9A56-456610EFDC11}" destId="{933DA061-43D8-1949-9518-7C3E926403BA}" srcOrd="0" destOrd="0" presId="urn:microsoft.com/office/officeart/2009/3/layout/HorizontalOrganizationChart"/>
    <dgm:cxn modelId="{D975C3A3-1419-2E48-B41C-898581936AFC}" type="presParOf" srcId="{933DA061-43D8-1949-9518-7C3E926403BA}" destId="{A4AE9C02-0D8A-7540-BA1A-2E3D2F635638}" srcOrd="0" destOrd="0" presId="urn:microsoft.com/office/officeart/2009/3/layout/HorizontalOrganizationChart"/>
    <dgm:cxn modelId="{B6AA59C5-128E-EA4F-8C40-00DEF237B588}" type="presParOf" srcId="{933DA061-43D8-1949-9518-7C3E926403BA}" destId="{0FBB507B-D300-1041-8EBE-7E0CA0C60FDF}" srcOrd="1" destOrd="0" presId="urn:microsoft.com/office/officeart/2009/3/layout/HorizontalOrganizationChart"/>
    <dgm:cxn modelId="{8B8EDC1B-8D28-D948-A362-E4CB589DE2B9}" type="presParOf" srcId="{3E263607-A869-534D-9A56-456610EFDC11}" destId="{16A80345-D835-FD48-B31F-042D92B993FF}" srcOrd="1" destOrd="0" presId="urn:microsoft.com/office/officeart/2009/3/layout/HorizontalOrganizationChart"/>
    <dgm:cxn modelId="{153D0E44-B1C1-9E46-952D-1689E9836477}" type="presParOf" srcId="{3E263607-A869-534D-9A56-456610EFDC11}" destId="{9CA2A6A8-3721-BD42-95F3-4AA14BE21EC6}" srcOrd="2" destOrd="0" presId="urn:microsoft.com/office/officeart/2009/3/layout/HorizontalOrganizationChart"/>
    <dgm:cxn modelId="{1D832EA9-45CB-414E-BA03-8F1499B60E8E}" type="presParOf" srcId="{39FA3D81-A24E-0E4F-B0E3-423D9D98D81D}" destId="{AF0E77DD-9A3C-5248-BD01-6EDB03F7F8ED}" srcOrd="2" destOrd="0" presId="urn:microsoft.com/office/officeart/2009/3/layout/HorizontalOrganizationChart"/>
    <dgm:cxn modelId="{702B8547-3276-2B41-BAD7-DA8A4084318C}" type="presParOf" srcId="{AF0E77DD-9A3C-5248-BD01-6EDB03F7F8ED}" destId="{47187DE8-177B-644B-AD4E-D72124D61414}" srcOrd="0" destOrd="0" presId="urn:microsoft.com/office/officeart/2009/3/layout/HorizontalOrganizationChart"/>
    <dgm:cxn modelId="{8AF79A2B-5D2E-2146-8858-E53B9D567CF3}" type="presParOf" srcId="{47187DE8-177B-644B-AD4E-D72124D61414}" destId="{D7202443-EB43-4B4B-B2D5-9E92F880346E}" srcOrd="0" destOrd="0" presId="urn:microsoft.com/office/officeart/2009/3/layout/HorizontalOrganizationChart"/>
    <dgm:cxn modelId="{C7D335E3-BEE2-C544-8E9D-F38510BE942F}" type="presParOf" srcId="{47187DE8-177B-644B-AD4E-D72124D61414}" destId="{5AE7FBBD-97DA-1F40-AEC7-22FB4E230A20}" srcOrd="1" destOrd="0" presId="urn:microsoft.com/office/officeart/2009/3/layout/HorizontalOrganizationChart"/>
    <dgm:cxn modelId="{2EF026B2-12AD-8C40-9F36-744485CD03B4}" type="presParOf" srcId="{AF0E77DD-9A3C-5248-BD01-6EDB03F7F8ED}" destId="{59315196-45CA-B44D-9471-24ACBA07D78A}" srcOrd="1" destOrd="0" presId="urn:microsoft.com/office/officeart/2009/3/layout/HorizontalOrganizationChart"/>
    <dgm:cxn modelId="{59BFC06D-96EF-2146-90A0-A8E404675F90}" type="presParOf" srcId="{AF0E77DD-9A3C-5248-BD01-6EDB03F7F8ED}" destId="{86FF02B7-E6B0-4543-8450-81EC92513244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7C81181-9146-4FF8-B55C-7A82238EC6DD}" type="doc">
      <dgm:prSet loTypeId="urn:microsoft.com/office/officeart/2005/8/layout/matrix3" loCatId="matrix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ECCBE9-357E-4B0E-B488-848B43B859F7}">
      <dgm:prSet/>
      <dgm:spPr/>
      <dgm:t>
        <a:bodyPr/>
        <a:lstStyle/>
        <a:p>
          <a:r>
            <a:rPr lang="en-GB" b="0" i="0" baseline="0"/>
            <a:t>Probing: Explore details Socratic: </a:t>
          </a:r>
          <a:endParaRPr lang="en-US"/>
        </a:p>
      </dgm:t>
    </dgm:pt>
    <dgm:pt modelId="{7D183250-6BF6-4335-A23A-E742B022B935}" type="parTrans" cxnId="{EE4817F7-5224-43F2-9829-8E730D961D99}">
      <dgm:prSet/>
      <dgm:spPr/>
      <dgm:t>
        <a:bodyPr/>
        <a:lstStyle/>
        <a:p>
          <a:endParaRPr lang="en-US"/>
        </a:p>
      </dgm:t>
    </dgm:pt>
    <dgm:pt modelId="{8998DE94-A7F5-40A2-9080-8A8BE1D2FA92}" type="sibTrans" cxnId="{EE4817F7-5224-43F2-9829-8E730D961D99}">
      <dgm:prSet/>
      <dgm:spPr/>
      <dgm:t>
        <a:bodyPr/>
        <a:lstStyle/>
        <a:p>
          <a:endParaRPr lang="en-US"/>
        </a:p>
      </dgm:t>
    </dgm:pt>
    <dgm:pt modelId="{71B684CF-E2D1-4E52-91FA-9B0B0871F8E1}">
      <dgm:prSet/>
      <dgm:spPr/>
      <dgm:t>
        <a:bodyPr/>
        <a:lstStyle/>
        <a:p>
          <a:r>
            <a:rPr lang="en-GB" b="0" i="0" baseline="0"/>
            <a:t>Question green-belts.</a:t>
          </a:r>
          <a:endParaRPr lang="en-US"/>
        </a:p>
      </dgm:t>
    </dgm:pt>
    <dgm:pt modelId="{485D5661-B552-49E4-A352-48498E142945}" type="parTrans" cxnId="{738EB3E3-F35E-4E69-B100-30CC39503E12}">
      <dgm:prSet/>
      <dgm:spPr/>
      <dgm:t>
        <a:bodyPr/>
        <a:lstStyle/>
        <a:p>
          <a:endParaRPr lang="en-US"/>
        </a:p>
      </dgm:t>
    </dgm:pt>
    <dgm:pt modelId="{6AD4CC0B-D981-4A8E-B137-6424820CF668}" type="sibTrans" cxnId="{738EB3E3-F35E-4E69-B100-30CC39503E12}">
      <dgm:prSet/>
      <dgm:spPr/>
      <dgm:t>
        <a:bodyPr/>
        <a:lstStyle/>
        <a:p>
          <a:endParaRPr lang="en-US"/>
        </a:p>
      </dgm:t>
    </dgm:pt>
    <dgm:pt modelId="{43CA00B6-DDCD-4172-AD49-DFC47D135AD8}">
      <dgm:prSet/>
      <dgm:spPr/>
      <dgm:t>
        <a:bodyPr/>
        <a:lstStyle/>
        <a:p>
          <a:r>
            <a:rPr lang="en-GB" b="0" i="0" baseline="0"/>
            <a:t>Situational: Diagnostic decision-making. </a:t>
          </a:r>
          <a:endParaRPr lang="en-US"/>
        </a:p>
      </dgm:t>
    </dgm:pt>
    <dgm:pt modelId="{D3438E29-1690-4AF8-86C9-2B72F7785ED5}" type="parTrans" cxnId="{1AFC597E-DAE2-43E4-82F5-2DF81A653405}">
      <dgm:prSet/>
      <dgm:spPr/>
      <dgm:t>
        <a:bodyPr/>
        <a:lstStyle/>
        <a:p>
          <a:endParaRPr lang="en-US"/>
        </a:p>
      </dgm:t>
    </dgm:pt>
    <dgm:pt modelId="{338B2840-B269-4156-8D48-71774AE4948E}" type="sibTrans" cxnId="{1AFC597E-DAE2-43E4-82F5-2DF81A653405}">
      <dgm:prSet/>
      <dgm:spPr/>
      <dgm:t>
        <a:bodyPr/>
        <a:lstStyle/>
        <a:p>
          <a:endParaRPr lang="en-US"/>
        </a:p>
      </dgm:t>
    </dgm:pt>
    <dgm:pt modelId="{9BE9A841-D73E-49C5-8274-0BDAFD8AC650}">
      <dgm:prSet/>
      <dgm:spPr/>
      <dgm:t>
        <a:bodyPr/>
        <a:lstStyle/>
        <a:p>
          <a:r>
            <a:rPr lang="en-GB" b="0" i="0" baseline="0"/>
            <a:t>Avoid leading questions</a:t>
          </a:r>
          <a:endParaRPr lang="en-US"/>
        </a:p>
      </dgm:t>
    </dgm:pt>
    <dgm:pt modelId="{6A89DE85-D4C1-4697-B2AF-82C715245381}" type="parTrans" cxnId="{25720287-A13E-4B8D-A891-43677E8AFFE1}">
      <dgm:prSet/>
      <dgm:spPr/>
      <dgm:t>
        <a:bodyPr/>
        <a:lstStyle/>
        <a:p>
          <a:endParaRPr lang="en-US"/>
        </a:p>
      </dgm:t>
    </dgm:pt>
    <dgm:pt modelId="{C3119E52-16C3-48E5-B9E0-2AF8E0E4D0C3}" type="sibTrans" cxnId="{25720287-A13E-4B8D-A891-43677E8AFFE1}">
      <dgm:prSet/>
      <dgm:spPr/>
      <dgm:t>
        <a:bodyPr/>
        <a:lstStyle/>
        <a:p>
          <a:endParaRPr lang="en-US"/>
        </a:p>
      </dgm:t>
    </dgm:pt>
    <dgm:pt modelId="{515D55EA-DE4B-194F-B4ED-C74435F988DE}" type="pres">
      <dgm:prSet presAssocID="{E7C81181-9146-4FF8-B55C-7A82238EC6DD}" presName="matrix" presStyleCnt="0">
        <dgm:presLayoutVars>
          <dgm:chMax val="1"/>
          <dgm:dir/>
          <dgm:resizeHandles val="exact"/>
        </dgm:presLayoutVars>
      </dgm:prSet>
      <dgm:spPr/>
    </dgm:pt>
    <dgm:pt modelId="{FAA8B6AE-33B6-564A-81AE-AE5CFA8681D9}" type="pres">
      <dgm:prSet presAssocID="{E7C81181-9146-4FF8-B55C-7A82238EC6DD}" presName="diamond" presStyleLbl="bgShp" presStyleIdx="0" presStyleCnt="1"/>
      <dgm:spPr/>
    </dgm:pt>
    <dgm:pt modelId="{8251DD9E-5ED1-3246-9F35-EBAE0748370C}" type="pres">
      <dgm:prSet presAssocID="{E7C81181-9146-4FF8-B55C-7A82238EC6D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2A56FCF-8AEC-1C46-988B-AA53F817F895}" type="pres">
      <dgm:prSet presAssocID="{E7C81181-9146-4FF8-B55C-7A82238EC6D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17C247F-08E1-7B4B-8504-0581D7CB07E7}" type="pres">
      <dgm:prSet presAssocID="{E7C81181-9146-4FF8-B55C-7A82238EC6D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A16FAD1-7B52-5048-BA21-86B275879E8D}" type="pres">
      <dgm:prSet presAssocID="{E7C81181-9146-4FF8-B55C-7A82238EC6D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941A71D-35A3-3C42-8A82-938FC600E470}" type="presOf" srcId="{43CA00B6-DDCD-4172-AD49-DFC47D135AD8}" destId="{917C247F-08E1-7B4B-8504-0581D7CB07E7}" srcOrd="0" destOrd="0" presId="urn:microsoft.com/office/officeart/2005/8/layout/matrix3"/>
    <dgm:cxn modelId="{3F1ABE73-2EDE-AB4A-BA1E-6650BAE55B85}" type="presOf" srcId="{9BE9A841-D73E-49C5-8274-0BDAFD8AC650}" destId="{AA16FAD1-7B52-5048-BA21-86B275879E8D}" srcOrd="0" destOrd="0" presId="urn:microsoft.com/office/officeart/2005/8/layout/matrix3"/>
    <dgm:cxn modelId="{1AFC597E-DAE2-43E4-82F5-2DF81A653405}" srcId="{E7C81181-9146-4FF8-B55C-7A82238EC6DD}" destId="{43CA00B6-DDCD-4172-AD49-DFC47D135AD8}" srcOrd="2" destOrd="0" parTransId="{D3438E29-1690-4AF8-86C9-2B72F7785ED5}" sibTransId="{338B2840-B269-4156-8D48-71774AE4948E}"/>
    <dgm:cxn modelId="{9BE4A782-0C83-9449-8690-33EBF10AD8B3}" type="presOf" srcId="{71B684CF-E2D1-4E52-91FA-9B0B0871F8E1}" destId="{12A56FCF-8AEC-1C46-988B-AA53F817F895}" srcOrd="0" destOrd="0" presId="urn:microsoft.com/office/officeart/2005/8/layout/matrix3"/>
    <dgm:cxn modelId="{25720287-A13E-4B8D-A891-43677E8AFFE1}" srcId="{E7C81181-9146-4FF8-B55C-7A82238EC6DD}" destId="{9BE9A841-D73E-49C5-8274-0BDAFD8AC650}" srcOrd="3" destOrd="0" parTransId="{6A89DE85-D4C1-4697-B2AF-82C715245381}" sibTransId="{C3119E52-16C3-48E5-B9E0-2AF8E0E4D0C3}"/>
    <dgm:cxn modelId="{A51732D3-ABAC-E246-84F8-16E8E0F1012B}" type="presOf" srcId="{E7C81181-9146-4FF8-B55C-7A82238EC6DD}" destId="{515D55EA-DE4B-194F-B4ED-C74435F988DE}" srcOrd="0" destOrd="0" presId="urn:microsoft.com/office/officeart/2005/8/layout/matrix3"/>
    <dgm:cxn modelId="{738EB3E3-F35E-4E69-B100-30CC39503E12}" srcId="{E7C81181-9146-4FF8-B55C-7A82238EC6DD}" destId="{71B684CF-E2D1-4E52-91FA-9B0B0871F8E1}" srcOrd="1" destOrd="0" parTransId="{485D5661-B552-49E4-A352-48498E142945}" sibTransId="{6AD4CC0B-D981-4A8E-B137-6424820CF668}"/>
    <dgm:cxn modelId="{BAE4BCE9-159F-AE47-B3FC-0CD93B581C44}" type="presOf" srcId="{48ECCBE9-357E-4B0E-B488-848B43B859F7}" destId="{8251DD9E-5ED1-3246-9F35-EBAE0748370C}" srcOrd="0" destOrd="0" presId="urn:microsoft.com/office/officeart/2005/8/layout/matrix3"/>
    <dgm:cxn modelId="{EE4817F7-5224-43F2-9829-8E730D961D99}" srcId="{E7C81181-9146-4FF8-B55C-7A82238EC6DD}" destId="{48ECCBE9-357E-4B0E-B488-848B43B859F7}" srcOrd="0" destOrd="0" parTransId="{7D183250-6BF6-4335-A23A-E742B022B935}" sibTransId="{8998DE94-A7F5-40A2-9080-8A8BE1D2FA92}"/>
    <dgm:cxn modelId="{27FE2662-D9E1-E042-8788-8C2ACD4B0435}" type="presParOf" srcId="{515D55EA-DE4B-194F-B4ED-C74435F988DE}" destId="{FAA8B6AE-33B6-564A-81AE-AE5CFA8681D9}" srcOrd="0" destOrd="0" presId="urn:microsoft.com/office/officeart/2005/8/layout/matrix3"/>
    <dgm:cxn modelId="{DD4AC756-0982-7445-8E37-6EDEB13168A8}" type="presParOf" srcId="{515D55EA-DE4B-194F-B4ED-C74435F988DE}" destId="{8251DD9E-5ED1-3246-9F35-EBAE0748370C}" srcOrd="1" destOrd="0" presId="urn:microsoft.com/office/officeart/2005/8/layout/matrix3"/>
    <dgm:cxn modelId="{9C0ADCA5-DEC9-B14C-ABD8-000EACE271B4}" type="presParOf" srcId="{515D55EA-DE4B-194F-B4ED-C74435F988DE}" destId="{12A56FCF-8AEC-1C46-988B-AA53F817F895}" srcOrd="2" destOrd="0" presId="urn:microsoft.com/office/officeart/2005/8/layout/matrix3"/>
    <dgm:cxn modelId="{CE6DBF73-6714-FE4C-8170-06A3A75DE256}" type="presParOf" srcId="{515D55EA-DE4B-194F-B4ED-C74435F988DE}" destId="{917C247F-08E1-7B4B-8504-0581D7CB07E7}" srcOrd="3" destOrd="0" presId="urn:microsoft.com/office/officeart/2005/8/layout/matrix3"/>
    <dgm:cxn modelId="{68706EEF-8CEF-E048-B124-4646FFB4147D}" type="presParOf" srcId="{515D55EA-DE4B-194F-B4ED-C74435F988DE}" destId="{AA16FAD1-7B52-5048-BA21-86B275879E8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C48ACDF-8210-446D-A45D-ABCA08DB2E3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3C6DC21-1B81-46FD-B150-D0DAA1036766}">
      <dgm:prSet custT="1"/>
      <dgm:spPr/>
      <dgm:t>
        <a:bodyPr/>
        <a:lstStyle/>
        <a:p>
          <a:r>
            <a:rPr lang="en-GB" sz="1800" b="0" i="0" baseline="0" dirty="0"/>
            <a:t>"Explain a situation when it was necessary to resolve a network problem in a difficult situation. Question: What would you do with a user who is not able to access his system?</a:t>
          </a:r>
          <a:endParaRPr lang="en-US" sz="1800" dirty="0"/>
        </a:p>
      </dgm:t>
    </dgm:pt>
    <dgm:pt modelId="{88735CF9-4505-4EEC-849B-EF98416F689E}" type="parTrans" cxnId="{47537E24-B528-4388-B0C2-F670D758EF5A}">
      <dgm:prSet/>
      <dgm:spPr/>
      <dgm:t>
        <a:bodyPr/>
        <a:lstStyle/>
        <a:p>
          <a:endParaRPr lang="en-US"/>
        </a:p>
      </dgm:t>
    </dgm:pt>
    <dgm:pt modelId="{E9364546-1C81-4F26-9969-6170112EE6F5}" type="sibTrans" cxnId="{47537E24-B528-4388-B0C2-F670D758EF5A}">
      <dgm:prSet/>
      <dgm:spPr/>
      <dgm:t>
        <a:bodyPr/>
        <a:lstStyle/>
        <a:p>
          <a:endParaRPr lang="en-US"/>
        </a:p>
      </dgm:t>
    </dgm:pt>
    <dgm:pt modelId="{BB89AEA7-AA8D-4814-A0D5-1C38C222E8E3}">
      <dgm:prSet/>
      <dgm:spPr/>
      <dgm:t>
        <a:bodyPr/>
        <a:lstStyle/>
        <a:p>
          <a:r>
            <a:rPr lang="en-GB" b="0" i="0" baseline="0"/>
            <a:t>Describe how you keep abreast with changes in the IT industry.</a:t>
          </a:r>
          <a:endParaRPr lang="en-US"/>
        </a:p>
      </dgm:t>
    </dgm:pt>
    <dgm:pt modelId="{2991F577-4D05-4D92-B5E4-92D2ADADC3B6}" type="parTrans" cxnId="{DDD3CD28-C77A-4A62-9548-C149C7899C6F}">
      <dgm:prSet/>
      <dgm:spPr/>
      <dgm:t>
        <a:bodyPr/>
        <a:lstStyle/>
        <a:p>
          <a:endParaRPr lang="en-US"/>
        </a:p>
      </dgm:t>
    </dgm:pt>
    <dgm:pt modelId="{1735C6CC-85E4-4150-956C-14716DB39296}" type="sibTrans" cxnId="{DDD3CD28-C77A-4A62-9548-C149C7899C6F}">
      <dgm:prSet/>
      <dgm:spPr/>
      <dgm:t>
        <a:bodyPr/>
        <a:lstStyle/>
        <a:p>
          <a:endParaRPr lang="en-US"/>
        </a:p>
      </dgm:t>
    </dgm:pt>
    <dgm:pt modelId="{95FB5C01-6A20-4512-AA9E-575BA81E4700}" type="pres">
      <dgm:prSet presAssocID="{5C48ACDF-8210-446D-A45D-ABCA08DB2E30}" presName="root" presStyleCnt="0">
        <dgm:presLayoutVars>
          <dgm:dir/>
          <dgm:resizeHandles val="exact"/>
        </dgm:presLayoutVars>
      </dgm:prSet>
      <dgm:spPr/>
    </dgm:pt>
    <dgm:pt modelId="{D553FEDB-1C3B-413E-BE00-B90A0BB9E6C5}" type="pres">
      <dgm:prSet presAssocID="{23C6DC21-1B81-46FD-B150-D0DAA1036766}" presName="compNode" presStyleCnt="0"/>
      <dgm:spPr/>
    </dgm:pt>
    <dgm:pt modelId="{8D8DBBD3-D052-4521-9553-D10859CF53F7}" type="pres">
      <dgm:prSet presAssocID="{23C6DC21-1B81-46FD-B150-D0DAA103676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22393CF-826F-4DC1-AE69-0AAFF5191035}" type="pres">
      <dgm:prSet presAssocID="{23C6DC21-1B81-46FD-B150-D0DAA1036766}" presName="spaceRect" presStyleCnt="0"/>
      <dgm:spPr/>
    </dgm:pt>
    <dgm:pt modelId="{0D1B9221-DD3A-44FE-A4A1-D3D40B26BA63}" type="pres">
      <dgm:prSet presAssocID="{23C6DC21-1B81-46FD-B150-D0DAA1036766}" presName="textRect" presStyleLbl="revTx" presStyleIdx="0" presStyleCnt="2">
        <dgm:presLayoutVars>
          <dgm:chMax val="1"/>
          <dgm:chPref val="1"/>
        </dgm:presLayoutVars>
      </dgm:prSet>
      <dgm:spPr/>
    </dgm:pt>
    <dgm:pt modelId="{BC4BD2AF-8C07-4198-ACFA-14196752BCCB}" type="pres">
      <dgm:prSet presAssocID="{E9364546-1C81-4F26-9969-6170112EE6F5}" presName="sibTrans" presStyleCnt="0"/>
      <dgm:spPr/>
    </dgm:pt>
    <dgm:pt modelId="{09020616-7EBA-4612-B78F-0C95B1EE136A}" type="pres">
      <dgm:prSet presAssocID="{BB89AEA7-AA8D-4814-A0D5-1C38C222E8E3}" presName="compNode" presStyleCnt="0"/>
      <dgm:spPr/>
    </dgm:pt>
    <dgm:pt modelId="{F6E9834D-ED58-4215-A45F-91D6CD1C5655}" type="pres">
      <dgm:prSet presAssocID="{BB89AEA7-AA8D-4814-A0D5-1C38C222E8E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030B962-270E-475A-83C8-6E296877ECE5}" type="pres">
      <dgm:prSet presAssocID="{BB89AEA7-AA8D-4814-A0D5-1C38C222E8E3}" presName="spaceRect" presStyleCnt="0"/>
      <dgm:spPr/>
    </dgm:pt>
    <dgm:pt modelId="{FA626118-7A3E-4F6B-B61F-212833D5F745}" type="pres">
      <dgm:prSet presAssocID="{BB89AEA7-AA8D-4814-A0D5-1C38C222E8E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7537E24-B528-4388-B0C2-F670D758EF5A}" srcId="{5C48ACDF-8210-446D-A45D-ABCA08DB2E30}" destId="{23C6DC21-1B81-46FD-B150-D0DAA1036766}" srcOrd="0" destOrd="0" parTransId="{88735CF9-4505-4EEC-849B-EF98416F689E}" sibTransId="{E9364546-1C81-4F26-9969-6170112EE6F5}"/>
    <dgm:cxn modelId="{DDD3CD28-C77A-4A62-9548-C149C7899C6F}" srcId="{5C48ACDF-8210-446D-A45D-ABCA08DB2E30}" destId="{BB89AEA7-AA8D-4814-A0D5-1C38C222E8E3}" srcOrd="1" destOrd="0" parTransId="{2991F577-4D05-4D92-B5E4-92D2ADADC3B6}" sibTransId="{1735C6CC-85E4-4150-956C-14716DB39296}"/>
    <dgm:cxn modelId="{7224C740-01F4-4486-AEF3-B350A7BD8955}" type="presOf" srcId="{23C6DC21-1B81-46FD-B150-D0DAA1036766}" destId="{0D1B9221-DD3A-44FE-A4A1-D3D40B26BA63}" srcOrd="0" destOrd="0" presId="urn:microsoft.com/office/officeart/2018/2/layout/IconLabelList"/>
    <dgm:cxn modelId="{71FC1953-1382-4506-A9CA-5263DD9C0F8E}" type="presOf" srcId="{BB89AEA7-AA8D-4814-A0D5-1C38C222E8E3}" destId="{FA626118-7A3E-4F6B-B61F-212833D5F745}" srcOrd="0" destOrd="0" presId="urn:microsoft.com/office/officeart/2018/2/layout/IconLabelList"/>
    <dgm:cxn modelId="{F99985B3-0F6E-4940-B810-83BABBA3FB40}" type="presOf" srcId="{5C48ACDF-8210-446D-A45D-ABCA08DB2E30}" destId="{95FB5C01-6A20-4512-AA9E-575BA81E4700}" srcOrd="0" destOrd="0" presId="urn:microsoft.com/office/officeart/2018/2/layout/IconLabelList"/>
    <dgm:cxn modelId="{4A22B30F-D457-46F3-AA4F-F354C58552B3}" type="presParOf" srcId="{95FB5C01-6A20-4512-AA9E-575BA81E4700}" destId="{D553FEDB-1C3B-413E-BE00-B90A0BB9E6C5}" srcOrd="0" destOrd="0" presId="urn:microsoft.com/office/officeart/2018/2/layout/IconLabelList"/>
    <dgm:cxn modelId="{8E6F753E-4521-42A9-BB9F-FEBCC4C134F5}" type="presParOf" srcId="{D553FEDB-1C3B-413E-BE00-B90A0BB9E6C5}" destId="{8D8DBBD3-D052-4521-9553-D10859CF53F7}" srcOrd="0" destOrd="0" presId="urn:microsoft.com/office/officeart/2018/2/layout/IconLabelList"/>
    <dgm:cxn modelId="{B92CBDDC-5603-423A-ACD0-7048A303DD53}" type="presParOf" srcId="{D553FEDB-1C3B-413E-BE00-B90A0BB9E6C5}" destId="{622393CF-826F-4DC1-AE69-0AAFF5191035}" srcOrd="1" destOrd="0" presId="urn:microsoft.com/office/officeart/2018/2/layout/IconLabelList"/>
    <dgm:cxn modelId="{8DFD1B89-F4EA-4AD7-AAD6-5F8D5C1EC575}" type="presParOf" srcId="{D553FEDB-1C3B-413E-BE00-B90A0BB9E6C5}" destId="{0D1B9221-DD3A-44FE-A4A1-D3D40B26BA63}" srcOrd="2" destOrd="0" presId="urn:microsoft.com/office/officeart/2018/2/layout/IconLabelList"/>
    <dgm:cxn modelId="{8F072B1A-AFFF-465A-9DEC-BE4002516E73}" type="presParOf" srcId="{95FB5C01-6A20-4512-AA9E-575BA81E4700}" destId="{BC4BD2AF-8C07-4198-ACFA-14196752BCCB}" srcOrd="1" destOrd="0" presId="urn:microsoft.com/office/officeart/2018/2/layout/IconLabelList"/>
    <dgm:cxn modelId="{EAA6565C-1549-4229-A15A-2B18A5CB1F95}" type="presParOf" srcId="{95FB5C01-6A20-4512-AA9E-575BA81E4700}" destId="{09020616-7EBA-4612-B78F-0C95B1EE136A}" srcOrd="2" destOrd="0" presId="urn:microsoft.com/office/officeart/2018/2/layout/IconLabelList"/>
    <dgm:cxn modelId="{9D6AC935-C8D6-4C38-89EA-28752443D15B}" type="presParOf" srcId="{09020616-7EBA-4612-B78F-0C95B1EE136A}" destId="{F6E9834D-ED58-4215-A45F-91D6CD1C5655}" srcOrd="0" destOrd="0" presId="urn:microsoft.com/office/officeart/2018/2/layout/IconLabelList"/>
    <dgm:cxn modelId="{D90B603C-B4A0-46E2-8C25-B9AB73C3357C}" type="presParOf" srcId="{09020616-7EBA-4612-B78F-0C95B1EE136A}" destId="{D030B962-270E-475A-83C8-6E296877ECE5}" srcOrd="1" destOrd="0" presId="urn:microsoft.com/office/officeart/2018/2/layout/IconLabelList"/>
    <dgm:cxn modelId="{B5DEDA99-1668-4EE2-8C11-FA16A7F1EFA3}" type="presParOf" srcId="{09020616-7EBA-4612-B78F-0C95B1EE136A}" destId="{FA626118-7A3E-4F6B-B61F-212833D5F74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3055F98-9AA4-4E76-84B9-8516AFB5848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5A7B488-7AA1-41ED-9BE3-C4CB829DC30B}">
      <dgm:prSet/>
      <dgm:spPr/>
      <dgm:t>
        <a:bodyPr/>
        <a:lstStyle/>
        <a:p>
          <a:r>
            <a:rPr lang="en-GB" b="0" i="0" baseline="0"/>
            <a:t>Feature Face-to-Face Online Personal Interaction High Moderate. Technical Problems None Limited. </a:t>
          </a:r>
          <a:endParaRPr lang="en-US"/>
        </a:p>
      </dgm:t>
    </dgm:pt>
    <dgm:pt modelId="{2B49E20B-1426-4BD1-8A1F-50FD4ABBC766}" type="parTrans" cxnId="{D1263DCB-BB81-4C90-8A37-4478466C40CB}">
      <dgm:prSet/>
      <dgm:spPr/>
      <dgm:t>
        <a:bodyPr/>
        <a:lstStyle/>
        <a:p>
          <a:endParaRPr lang="en-US"/>
        </a:p>
      </dgm:t>
    </dgm:pt>
    <dgm:pt modelId="{17F38C2D-0689-4AB1-B831-A2BBD69A279A}" type="sibTrans" cxnId="{D1263DCB-BB81-4C90-8A37-4478466C40CB}">
      <dgm:prSet/>
      <dgm:spPr/>
      <dgm:t>
        <a:bodyPr/>
        <a:lstStyle/>
        <a:p>
          <a:endParaRPr lang="en-US"/>
        </a:p>
      </dgm:t>
    </dgm:pt>
    <dgm:pt modelId="{DAABD6D2-8787-4D96-BB4A-FD2FBDC2FD6C}">
      <dgm:prSet/>
      <dgm:spPr/>
      <dgm:t>
        <a:bodyPr/>
        <a:lstStyle/>
        <a:p>
          <a:r>
            <a:rPr lang="en-GB" b="0" i="0" baseline="0"/>
            <a:t>Body Language Evaluation Unchallenged Minimal. Convenience Less High</a:t>
          </a:r>
          <a:endParaRPr lang="en-US"/>
        </a:p>
      </dgm:t>
    </dgm:pt>
    <dgm:pt modelId="{6941ED7B-4063-458A-875C-C6B30189D14A}" type="parTrans" cxnId="{EFBB248A-A8A4-4EC5-B66C-FD4FFD0A00C2}">
      <dgm:prSet/>
      <dgm:spPr/>
      <dgm:t>
        <a:bodyPr/>
        <a:lstStyle/>
        <a:p>
          <a:endParaRPr lang="en-US"/>
        </a:p>
      </dgm:t>
    </dgm:pt>
    <dgm:pt modelId="{E228A1D4-65E6-4E56-BAD5-052058F98F86}" type="sibTrans" cxnId="{EFBB248A-A8A4-4EC5-B66C-FD4FFD0A00C2}">
      <dgm:prSet/>
      <dgm:spPr/>
      <dgm:t>
        <a:bodyPr/>
        <a:lstStyle/>
        <a:p>
          <a:endParaRPr lang="en-US"/>
        </a:p>
      </dgm:t>
    </dgm:pt>
    <dgm:pt modelId="{06B82368-0400-CC40-9AD5-C67C8E4BE924}" type="pres">
      <dgm:prSet presAssocID="{43055F98-9AA4-4E76-84B9-8516AFB5848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F4EEEE9-0373-7845-ABD4-6CE80FEA7C71}" type="pres">
      <dgm:prSet presAssocID="{55A7B488-7AA1-41ED-9BE3-C4CB829DC30B}" presName="hierRoot1" presStyleCnt="0"/>
      <dgm:spPr/>
    </dgm:pt>
    <dgm:pt modelId="{31FAD88F-9AB7-534D-AD53-F541ECFCFAD3}" type="pres">
      <dgm:prSet presAssocID="{55A7B488-7AA1-41ED-9BE3-C4CB829DC30B}" presName="composite" presStyleCnt="0"/>
      <dgm:spPr/>
    </dgm:pt>
    <dgm:pt modelId="{20150F77-6EC9-A845-84D3-3EF8CDF6E79E}" type="pres">
      <dgm:prSet presAssocID="{55A7B488-7AA1-41ED-9BE3-C4CB829DC30B}" presName="background" presStyleLbl="node0" presStyleIdx="0" presStyleCnt="2"/>
      <dgm:spPr/>
    </dgm:pt>
    <dgm:pt modelId="{D5ECE3E3-F1D1-2540-B47C-1CC86509DD93}" type="pres">
      <dgm:prSet presAssocID="{55A7B488-7AA1-41ED-9BE3-C4CB829DC30B}" presName="text" presStyleLbl="fgAcc0" presStyleIdx="0" presStyleCnt="2">
        <dgm:presLayoutVars>
          <dgm:chPref val="3"/>
        </dgm:presLayoutVars>
      </dgm:prSet>
      <dgm:spPr/>
    </dgm:pt>
    <dgm:pt modelId="{B300A73D-349B-6F45-9AB7-A5463B66DC68}" type="pres">
      <dgm:prSet presAssocID="{55A7B488-7AA1-41ED-9BE3-C4CB829DC30B}" presName="hierChild2" presStyleCnt="0"/>
      <dgm:spPr/>
    </dgm:pt>
    <dgm:pt modelId="{8EABB7B5-D2BB-DE40-815D-00A54034C3C3}" type="pres">
      <dgm:prSet presAssocID="{DAABD6D2-8787-4D96-BB4A-FD2FBDC2FD6C}" presName="hierRoot1" presStyleCnt="0"/>
      <dgm:spPr/>
    </dgm:pt>
    <dgm:pt modelId="{AC3FFE53-77DC-E44A-858F-A5F61F78D603}" type="pres">
      <dgm:prSet presAssocID="{DAABD6D2-8787-4D96-BB4A-FD2FBDC2FD6C}" presName="composite" presStyleCnt="0"/>
      <dgm:spPr/>
    </dgm:pt>
    <dgm:pt modelId="{2E0DE80F-19AE-6649-B587-85DFC2E2059D}" type="pres">
      <dgm:prSet presAssocID="{DAABD6D2-8787-4D96-BB4A-FD2FBDC2FD6C}" presName="background" presStyleLbl="node0" presStyleIdx="1" presStyleCnt="2"/>
      <dgm:spPr/>
    </dgm:pt>
    <dgm:pt modelId="{12602EEF-228F-604C-9791-D1A53F7843BF}" type="pres">
      <dgm:prSet presAssocID="{DAABD6D2-8787-4D96-BB4A-FD2FBDC2FD6C}" presName="text" presStyleLbl="fgAcc0" presStyleIdx="1" presStyleCnt="2">
        <dgm:presLayoutVars>
          <dgm:chPref val="3"/>
        </dgm:presLayoutVars>
      </dgm:prSet>
      <dgm:spPr/>
    </dgm:pt>
    <dgm:pt modelId="{71429B92-8938-6640-B57B-2E32D79D4326}" type="pres">
      <dgm:prSet presAssocID="{DAABD6D2-8787-4D96-BB4A-FD2FBDC2FD6C}" presName="hierChild2" presStyleCnt="0"/>
      <dgm:spPr/>
    </dgm:pt>
  </dgm:ptLst>
  <dgm:cxnLst>
    <dgm:cxn modelId="{A027B10D-5DEC-7345-B9EE-379E47A4B798}" type="presOf" srcId="{DAABD6D2-8787-4D96-BB4A-FD2FBDC2FD6C}" destId="{12602EEF-228F-604C-9791-D1A53F7843BF}" srcOrd="0" destOrd="0" presId="urn:microsoft.com/office/officeart/2005/8/layout/hierarchy1"/>
    <dgm:cxn modelId="{EFBB248A-A8A4-4EC5-B66C-FD4FFD0A00C2}" srcId="{43055F98-9AA4-4E76-84B9-8516AFB58482}" destId="{DAABD6D2-8787-4D96-BB4A-FD2FBDC2FD6C}" srcOrd="1" destOrd="0" parTransId="{6941ED7B-4063-458A-875C-C6B30189D14A}" sibTransId="{E228A1D4-65E6-4E56-BAD5-052058F98F86}"/>
    <dgm:cxn modelId="{D1263DCB-BB81-4C90-8A37-4478466C40CB}" srcId="{43055F98-9AA4-4E76-84B9-8516AFB58482}" destId="{55A7B488-7AA1-41ED-9BE3-C4CB829DC30B}" srcOrd="0" destOrd="0" parTransId="{2B49E20B-1426-4BD1-8A1F-50FD4ABBC766}" sibTransId="{17F38C2D-0689-4AB1-B831-A2BBD69A279A}"/>
    <dgm:cxn modelId="{96AA83EF-32D2-B04A-9F24-E7B6281335E1}" type="presOf" srcId="{43055F98-9AA4-4E76-84B9-8516AFB58482}" destId="{06B82368-0400-CC40-9AD5-C67C8E4BE924}" srcOrd="0" destOrd="0" presId="urn:microsoft.com/office/officeart/2005/8/layout/hierarchy1"/>
    <dgm:cxn modelId="{74E86BF7-FC62-3842-A2FB-035BD3E6B04F}" type="presOf" srcId="{55A7B488-7AA1-41ED-9BE3-C4CB829DC30B}" destId="{D5ECE3E3-F1D1-2540-B47C-1CC86509DD93}" srcOrd="0" destOrd="0" presId="urn:microsoft.com/office/officeart/2005/8/layout/hierarchy1"/>
    <dgm:cxn modelId="{5004CB5C-2575-C54A-95DC-D87267815653}" type="presParOf" srcId="{06B82368-0400-CC40-9AD5-C67C8E4BE924}" destId="{7F4EEEE9-0373-7845-ABD4-6CE80FEA7C71}" srcOrd="0" destOrd="0" presId="urn:microsoft.com/office/officeart/2005/8/layout/hierarchy1"/>
    <dgm:cxn modelId="{69DD5FB8-7061-AF4A-8EAB-810705E8F84A}" type="presParOf" srcId="{7F4EEEE9-0373-7845-ABD4-6CE80FEA7C71}" destId="{31FAD88F-9AB7-534D-AD53-F541ECFCFAD3}" srcOrd="0" destOrd="0" presId="urn:microsoft.com/office/officeart/2005/8/layout/hierarchy1"/>
    <dgm:cxn modelId="{113A8AAE-009C-954C-8B95-4750F21DB0FF}" type="presParOf" srcId="{31FAD88F-9AB7-534D-AD53-F541ECFCFAD3}" destId="{20150F77-6EC9-A845-84D3-3EF8CDF6E79E}" srcOrd="0" destOrd="0" presId="urn:microsoft.com/office/officeart/2005/8/layout/hierarchy1"/>
    <dgm:cxn modelId="{E887D8E8-87E8-3745-8CF8-BBFC025FABCC}" type="presParOf" srcId="{31FAD88F-9AB7-534D-AD53-F541ECFCFAD3}" destId="{D5ECE3E3-F1D1-2540-B47C-1CC86509DD93}" srcOrd="1" destOrd="0" presId="urn:microsoft.com/office/officeart/2005/8/layout/hierarchy1"/>
    <dgm:cxn modelId="{2621A6EC-9072-6E4B-BB52-740B2A7B66C6}" type="presParOf" srcId="{7F4EEEE9-0373-7845-ABD4-6CE80FEA7C71}" destId="{B300A73D-349B-6F45-9AB7-A5463B66DC68}" srcOrd="1" destOrd="0" presId="urn:microsoft.com/office/officeart/2005/8/layout/hierarchy1"/>
    <dgm:cxn modelId="{D6303FE8-022D-1A44-92D0-72122F892AC8}" type="presParOf" srcId="{06B82368-0400-CC40-9AD5-C67C8E4BE924}" destId="{8EABB7B5-D2BB-DE40-815D-00A54034C3C3}" srcOrd="1" destOrd="0" presId="urn:microsoft.com/office/officeart/2005/8/layout/hierarchy1"/>
    <dgm:cxn modelId="{296BF217-D7CF-1B4C-941B-D482DE8AAEF7}" type="presParOf" srcId="{8EABB7B5-D2BB-DE40-815D-00A54034C3C3}" destId="{AC3FFE53-77DC-E44A-858F-A5F61F78D603}" srcOrd="0" destOrd="0" presId="urn:microsoft.com/office/officeart/2005/8/layout/hierarchy1"/>
    <dgm:cxn modelId="{B085C597-1CD3-6D44-A761-424435009EBB}" type="presParOf" srcId="{AC3FFE53-77DC-E44A-858F-A5F61F78D603}" destId="{2E0DE80F-19AE-6649-B587-85DFC2E2059D}" srcOrd="0" destOrd="0" presId="urn:microsoft.com/office/officeart/2005/8/layout/hierarchy1"/>
    <dgm:cxn modelId="{D1B8D1B4-BF1C-4A41-9677-EB1D00691645}" type="presParOf" srcId="{AC3FFE53-77DC-E44A-858F-A5F61F78D603}" destId="{12602EEF-228F-604C-9791-D1A53F7843BF}" srcOrd="1" destOrd="0" presId="urn:microsoft.com/office/officeart/2005/8/layout/hierarchy1"/>
    <dgm:cxn modelId="{6E39E028-AA30-B641-A6E4-8D0D7071F378}" type="presParOf" srcId="{8EABB7B5-D2BB-DE40-815D-00A54034C3C3}" destId="{71429B92-8938-6640-B57B-2E32D79D432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4BECAF8-2CEF-4089-B8CA-AF7078B4BAF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FA97420-82F1-4692-889A-03A151CDF43E}">
      <dgm:prSet/>
      <dgm:spPr/>
      <dgm:t>
        <a:bodyPr/>
        <a:lstStyle/>
        <a:p>
          <a:r>
            <a:rPr lang="en-GB" b="0" i="0" baseline="0"/>
            <a:t>Match recruitment with company values. </a:t>
          </a:r>
          <a:endParaRPr lang="en-US"/>
        </a:p>
      </dgm:t>
    </dgm:pt>
    <dgm:pt modelId="{6C0B15B8-B6DE-417F-B2E7-631CA66BABAB}" type="parTrans" cxnId="{8AE43229-2493-419B-A473-FBEDD7618750}">
      <dgm:prSet/>
      <dgm:spPr/>
      <dgm:t>
        <a:bodyPr/>
        <a:lstStyle/>
        <a:p>
          <a:endParaRPr lang="en-US"/>
        </a:p>
      </dgm:t>
    </dgm:pt>
    <dgm:pt modelId="{D7DE50B0-6D7B-4970-8177-6713D4C75213}" type="sibTrans" cxnId="{8AE43229-2493-419B-A473-FBEDD7618750}">
      <dgm:prSet/>
      <dgm:spPr/>
      <dgm:t>
        <a:bodyPr/>
        <a:lstStyle/>
        <a:p>
          <a:endParaRPr lang="en-US"/>
        </a:p>
      </dgm:t>
    </dgm:pt>
    <dgm:pt modelId="{F6CB2EBC-BAE3-4D09-B622-311BC5EC2751}">
      <dgm:prSet/>
      <dgm:spPr/>
      <dgm:t>
        <a:bodyPr/>
        <a:lstStyle/>
        <a:p>
          <a:r>
            <a:rPr lang="en-GB" b="0" i="0" baseline="0"/>
            <a:t>Assign technical and structured testing.</a:t>
          </a:r>
          <a:endParaRPr lang="en-US"/>
        </a:p>
      </dgm:t>
    </dgm:pt>
    <dgm:pt modelId="{17DF3A44-B49B-40BB-BD73-C793AD6CD725}" type="parTrans" cxnId="{3166AEC8-CF37-4D31-9FDA-ADCF851E1C10}">
      <dgm:prSet/>
      <dgm:spPr/>
      <dgm:t>
        <a:bodyPr/>
        <a:lstStyle/>
        <a:p>
          <a:endParaRPr lang="en-US"/>
        </a:p>
      </dgm:t>
    </dgm:pt>
    <dgm:pt modelId="{FE90717E-D4A9-4CE8-A3C1-A4BC3F24B124}" type="sibTrans" cxnId="{3166AEC8-CF37-4D31-9FDA-ADCF851E1C10}">
      <dgm:prSet/>
      <dgm:spPr/>
      <dgm:t>
        <a:bodyPr/>
        <a:lstStyle/>
        <a:p>
          <a:endParaRPr lang="en-US"/>
        </a:p>
      </dgm:t>
    </dgm:pt>
    <dgm:pt modelId="{CAA0CDF5-8F49-494C-8890-6ABFFA771CB8}">
      <dgm:prSet/>
      <dgm:spPr/>
      <dgm:t>
        <a:bodyPr/>
        <a:lstStyle/>
        <a:p>
          <a:r>
            <a:rPr lang="en-GB" b="0" i="0" baseline="0"/>
            <a:t>Consider different types of interviews. Give appropriate feedback to applicants in time.</a:t>
          </a:r>
          <a:endParaRPr lang="en-US"/>
        </a:p>
      </dgm:t>
    </dgm:pt>
    <dgm:pt modelId="{C43F30FB-1093-4793-9630-5060CA511285}" type="parTrans" cxnId="{F39E04A7-76B7-4FA6-BC75-FDA5CD922657}">
      <dgm:prSet/>
      <dgm:spPr/>
      <dgm:t>
        <a:bodyPr/>
        <a:lstStyle/>
        <a:p>
          <a:endParaRPr lang="en-US"/>
        </a:p>
      </dgm:t>
    </dgm:pt>
    <dgm:pt modelId="{E732210E-4442-42A3-877D-2D1106DAEEC7}" type="sibTrans" cxnId="{F39E04A7-76B7-4FA6-BC75-FDA5CD922657}">
      <dgm:prSet/>
      <dgm:spPr/>
      <dgm:t>
        <a:bodyPr/>
        <a:lstStyle/>
        <a:p>
          <a:endParaRPr lang="en-US"/>
        </a:p>
      </dgm:t>
    </dgm:pt>
    <dgm:pt modelId="{A45FFAD1-2067-4215-814E-A77DF65664EF}" type="pres">
      <dgm:prSet presAssocID="{64BECAF8-2CEF-4089-B8CA-AF7078B4BAF6}" presName="root" presStyleCnt="0">
        <dgm:presLayoutVars>
          <dgm:dir/>
          <dgm:resizeHandles val="exact"/>
        </dgm:presLayoutVars>
      </dgm:prSet>
      <dgm:spPr/>
    </dgm:pt>
    <dgm:pt modelId="{C4BA1ACD-3CF9-4AFA-B423-60BD040F628C}" type="pres">
      <dgm:prSet presAssocID="{7FA97420-82F1-4692-889A-03A151CDF43E}" presName="compNode" presStyleCnt="0"/>
      <dgm:spPr/>
    </dgm:pt>
    <dgm:pt modelId="{8B2F02DE-4A96-4771-A94E-F14C7C24789F}" type="pres">
      <dgm:prSet presAssocID="{7FA97420-82F1-4692-889A-03A151CDF43E}" presName="bgRect" presStyleLbl="bgShp" presStyleIdx="0" presStyleCnt="3"/>
      <dgm:spPr/>
    </dgm:pt>
    <dgm:pt modelId="{CBCAFB03-34F9-4EAA-B372-D8D67132120A}" type="pres">
      <dgm:prSet presAssocID="{7FA97420-82F1-4692-889A-03A151CDF43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93F575AA-1B7F-4FD2-8227-0C223444836E}" type="pres">
      <dgm:prSet presAssocID="{7FA97420-82F1-4692-889A-03A151CDF43E}" presName="spaceRect" presStyleCnt="0"/>
      <dgm:spPr/>
    </dgm:pt>
    <dgm:pt modelId="{AEE97C6E-4F44-44CF-8D11-F7F3613FA014}" type="pres">
      <dgm:prSet presAssocID="{7FA97420-82F1-4692-889A-03A151CDF43E}" presName="parTx" presStyleLbl="revTx" presStyleIdx="0" presStyleCnt="3">
        <dgm:presLayoutVars>
          <dgm:chMax val="0"/>
          <dgm:chPref val="0"/>
        </dgm:presLayoutVars>
      </dgm:prSet>
      <dgm:spPr/>
    </dgm:pt>
    <dgm:pt modelId="{23DE3E06-82DF-4F89-A229-3854D4557799}" type="pres">
      <dgm:prSet presAssocID="{D7DE50B0-6D7B-4970-8177-6713D4C75213}" presName="sibTrans" presStyleCnt="0"/>
      <dgm:spPr/>
    </dgm:pt>
    <dgm:pt modelId="{5BE13A95-E398-4827-A7BC-B0F7601EC98B}" type="pres">
      <dgm:prSet presAssocID="{F6CB2EBC-BAE3-4D09-B622-311BC5EC2751}" presName="compNode" presStyleCnt="0"/>
      <dgm:spPr/>
    </dgm:pt>
    <dgm:pt modelId="{3BBCF84C-9963-47DF-BCC8-E2183BFFB37A}" type="pres">
      <dgm:prSet presAssocID="{F6CB2EBC-BAE3-4D09-B622-311BC5EC2751}" presName="bgRect" presStyleLbl="bgShp" presStyleIdx="1" presStyleCnt="3"/>
      <dgm:spPr/>
    </dgm:pt>
    <dgm:pt modelId="{FDDCFC9F-4F84-4B83-B1A8-D26668FE835B}" type="pres">
      <dgm:prSet presAssocID="{F6CB2EBC-BAE3-4D09-B622-311BC5EC275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63CBFABA-3459-48A9-9651-20E27FEAA4F3}" type="pres">
      <dgm:prSet presAssocID="{F6CB2EBC-BAE3-4D09-B622-311BC5EC2751}" presName="spaceRect" presStyleCnt="0"/>
      <dgm:spPr/>
    </dgm:pt>
    <dgm:pt modelId="{5B7B70BF-7F8C-4E94-84BB-D399322F3079}" type="pres">
      <dgm:prSet presAssocID="{F6CB2EBC-BAE3-4D09-B622-311BC5EC2751}" presName="parTx" presStyleLbl="revTx" presStyleIdx="1" presStyleCnt="3">
        <dgm:presLayoutVars>
          <dgm:chMax val="0"/>
          <dgm:chPref val="0"/>
        </dgm:presLayoutVars>
      </dgm:prSet>
      <dgm:spPr/>
    </dgm:pt>
    <dgm:pt modelId="{1B1604DE-0A16-4224-8864-93D6E8CB5159}" type="pres">
      <dgm:prSet presAssocID="{FE90717E-D4A9-4CE8-A3C1-A4BC3F24B124}" presName="sibTrans" presStyleCnt="0"/>
      <dgm:spPr/>
    </dgm:pt>
    <dgm:pt modelId="{57918E28-A3C0-4721-ABD6-EC5F702AC884}" type="pres">
      <dgm:prSet presAssocID="{CAA0CDF5-8F49-494C-8890-6ABFFA771CB8}" presName="compNode" presStyleCnt="0"/>
      <dgm:spPr/>
    </dgm:pt>
    <dgm:pt modelId="{D75C4973-AE7A-493E-9ECE-4D73A0AD2A47}" type="pres">
      <dgm:prSet presAssocID="{CAA0CDF5-8F49-494C-8890-6ABFFA771CB8}" presName="bgRect" presStyleLbl="bgShp" presStyleIdx="2" presStyleCnt="3"/>
      <dgm:spPr/>
    </dgm:pt>
    <dgm:pt modelId="{A2876E89-96DD-4BD8-BB96-2E475AE43B78}" type="pres">
      <dgm:prSet presAssocID="{CAA0CDF5-8F49-494C-8890-6ABFFA771CB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tionary Remove"/>
        </a:ext>
      </dgm:extLst>
    </dgm:pt>
    <dgm:pt modelId="{7B79518D-B001-47E1-BE5E-CF1C97064559}" type="pres">
      <dgm:prSet presAssocID="{CAA0CDF5-8F49-494C-8890-6ABFFA771CB8}" presName="spaceRect" presStyleCnt="0"/>
      <dgm:spPr/>
    </dgm:pt>
    <dgm:pt modelId="{FD93844E-DBF9-4D1E-9F03-3A6B1194A20A}" type="pres">
      <dgm:prSet presAssocID="{CAA0CDF5-8F49-494C-8890-6ABFFA771CB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AE43229-2493-419B-A473-FBEDD7618750}" srcId="{64BECAF8-2CEF-4089-B8CA-AF7078B4BAF6}" destId="{7FA97420-82F1-4692-889A-03A151CDF43E}" srcOrd="0" destOrd="0" parTransId="{6C0B15B8-B6DE-417F-B2E7-631CA66BABAB}" sibTransId="{D7DE50B0-6D7B-4970-8177-6713D4C75213}"/>
    <dgm:cxn modelId="{244FED42-A5C0-4CC4-A9CB-566C0B227DF9}" type="presOf" srcId="{F6CB2EBC-BAE3-4D09-B622-311BC5EC2751}" destId="{5B7B70BF-7F8C-4E94-84BB-D399322F3079}" srcOrd="0" destOrd="0" presId="urn:microsoft.com/office/officeart/2018/2/layout/IconVerticalSolidList"/>
    <dgm:cxn modelId="{781C9CA6-9C1A-4CC7-9AD1-327D4929C362}" type="presOf" srcId="{CAA0CDF5-8F49-494C-8890-6ABFFA771CB8}" destId="{FD93844E-DBF9-4D1E-9F03-3A6B1194A20A}" srcOrd="0" destOrd="0" presId="urn:microsoft.com/office/officeart/2018/2/layout/IconVerticalSolidList"/>
    <dgm:cxn modelId="{F39E04A7-76B7-4FA6-BC75-FDA5CD922657}" srcId="{64BECAF8-2CEF-4089-B8CA-AF7078B4BAF6}" destId="{CAA0CDF5-8F49-494C-8890-6ABFFA771CB8}" srcOrd="2" destOrd="0" parTransId="{C43F30FB-1093-4793-9630-5060CA511285}" sibTransId="{E732210E-4442-42A3-877D-2D1106DAEEC7}"/>
    <dgm:cxn modelId="{3166AEC8-CF37-4D31-9FDA-ADCF851E1C10}" srcId="{64BECAF8-2CEF-4089-B8CA-AF7078B4BAF6}" destId="{F6CB2EBC-BAE3-4D09-B622-311BC5EC2751}" srcOrd="1" destOrd="0" parTransId="{17DF3A44-B49B-40BB-BD73-C793AD6CD725}" sibTransId="{FE90717E-D4A9-4CE8-A3C1-A4BC3F24B124}"/>
    <dgm:cxn modelId="{91B97FD7-8861-468B-AB18-EB542E35840E}" type="presOf" srcId="{7FA97420-82F1-4692-889A-03A151CDF43E}" destId="{AEE97C6E-4F44-44CF-8D11-F7F3613FA014}" srcOrd="0" destOrd="0" presId="urn:microsoft.com/office/officeart/2018/2/layout/IconVerticalSolidList"/>
    <dgm:cxn modelId="{A2D134DC-F8F3-44AA-9057-3EA5A3AA760E}" type="presOf" srcId="{64BECAF8-2CEF-4089-B8CA-AF7078B4BAF6}" destId="{A45FFAD1-2067-4215-814E-A77DF65664EF}" srcOrd="0" destOrd="0" presId="urn:microsoft.com/office/officeart/2018/2/layout/IconVerticalSolidList"/>
    <dgm:cxn modelId="{F0079F77-CCB6-431B-8A6D-D84CD42280B2}" type="presParOf" srcId="{A45FFAD1-2067-4215-814E-A77DF65664EF}" destId="{C4BA1ACD-3CF9-4AFA-B423-60BD040F628C}" srcOrd="0" destOrd="0" presId="urn:microsoft.com/office/officeart/2018/2/layout/IconVerticalSolidList"/>
    <dgm:cxn modelId="{931047F0-2231-4374-936A-D79A1717A149}" type="presParOf" srcId="{C4BA1ACD-3CF9-4AFA-B423-60BD040F628C}" destId="{8B2F02DE-4A96-4771-A94E-F14C7C24789F}" srcOrd="0" destOrd="0" presId="urn:microsoft.com/office/officeart/2018/2/layout/IconVerticalSolidList"/>
    <dgm:cxn modelId="{67E3C94B-7768-4A3C-93D0-8DA8D4517BEB}" type="presParOf" srcId="{C4BA1ACD-3CF9-4AFA-B423-60BD040F628C}" destId="{CBCAFB03-34F9-4EAA-B372-D8D67132120A}" srcOrd="1" destOrd="0" presId="urn:microsoft.com/office/officeart/2018/2/layout/IconVerticalSolidList"/>
    <dgm:cxn modelId="{E46F09CB-F3D1-4C06-875D-0B5D6039EED0}" type="presParOf" srcId="{C4BA1ACD-3CF9-4AFA-B423-60BD040F628C}" destId="{93F575AA-1B7F-4FD2-8227-0C223444836E}" srcOrd="2" destOrd="0" presId="urn:microsoft.com/office/officeart/2018/2/layout/IconVerticalSolidList"/>
    <dgm:cxn modelId="{BBE85129-96D6-49CD-8A21-83727C662CF6}" type="presParOf" srcId="{C4BA1ACD-3CF9-4AFA-B423-60BD040F628C}" destId="{AEE97C6E-4F44-44CF-8D11-F7F3613FA014}" srcOrd="3" destOrd="0" presId="urn:microsoft.com/office/officeart/2018/2/layout/IconVerticalSolidList"/>
    <dgm:cxn modelId="{BE2BA032-9E13-4DB3-A5AC-BA869B56D661}" type="presParOf" srcId="{A45FFAD1-2067-4215-814E-A77DF65664EF}" destId="{23DE3E06-82DF-4F89-A229-3854D4557799}" srcOrd="1" destOrd="0" presId="urn:microsoft.com/office/officeart/2018/2/layout/IconVerticalSolidList"/>
    <dgm:cxn modelId="{DECF3416-FFA5-4916-BD02-B68295953A59}" type="presParOf" srcId="{A45FFAD1-2067-4215-814E-A77DF65664EF}" destId="{5BE13A95-E398-4827-A7BC-B0F7601EC98B}" srcOrd="2" destOrd="0" presId="urn:microsoft.com/office/officeart/2018/2/layout/IconVerticalSolidList"/>
    <dgm:cxn modelId="{A851F310-C10D-422C-9C2D-A5723BDCC3E9}" type="presParOf" srcId="{5BE13A95-E398-4827-A7BC-B0F7601EC98B}" destId="{3BBCF84C-9963-47DF-BCC8-E2183BFFB37A}" srcOrd="0" destOrd="0" presId="urn:microsoft.com/office/officeart/2018/2/layout/IconVerticalSolidList"/>
    <dgm:cxn modelId="{E36F42DE-E53D-4DA1-8E3B-8DF777A46B92}" type="presParOf" srcId="{5BE13A95-E398-4827-A7BC-B0F7601EC98B}" destId="{FDDCFC9F-4F84-4B83-B1A8-D26668FE835B}" srcOrd="1" destOrd="0" presId="urn:microsoft.com/office/officeart/2018/2/layout/IconVerticalSolidList"/>
    <dgm:cxn modelId="{01F989E0-2111-4D44-A9F9-BD16140F1C24}" type="presParOf" srcId="{5BE13A95-E398-4827-A7BC-B0F7601EC98B}" destId="{63CBFABA-3459-48A9-9651-20E27FEAA4F3}" srcOrd="2" destOrd="0" presId="urn:microsoft.com/office/officeart/2018/2/layout/IconVerticalSolidList"/>
    <dgm:cxn modelId="{5DDFFD94-41E8-4C69-97B6-F25415CF8E42}" type="presParOf" srcId="{5BE13A95-E398-4827-A7BC-B0F7601EC98B}" destId="{5B7B70BF-7F8C-4E94-84BB-D399322F3079}" srcOrd="3" destOrd="0" presId="urn:microsoft.com/office/officeart/2018/2/layout/IconVerticalSolidList"/>
    <dgm:cxn modelId="{078D82C2-7DBE-4B32-BBB7-98FBB6FC8387}" type="presParOf" srcId="{A45FFAD1-2067-4215-814E-A77DF65664EF}" destId="{1B1604DE-0A16-4224-8864-93D6E8CB5159}" srcOrd="3" destOrd="0" presId="urn:microsoft.com/office/officeart/2018/2/layout/IconVerticalSolidList"/>
    <dgm:cxn modelId="{2AE8C431-E88E-467A-BCCB-B7DB03A3995B}" type="presParOf" srcId="{A45FFAD1-2067-4215-814E-A77DF65664EF}" destId="{57918E28-A3C0-4721-ABD6-EC5F702AC884}" srcOrd="4" destOrd="0" presId="urn:microsoft.com/office/officeart/2018/2/layout/IconVerticalSolidList"/>
    <dgm:cxn modelId="{17E4FE0E-6443-4244-9154-0757EAC8946E}" type="presParOf" srcId="{57918E28-A3C0-4721-ABD6-EC5F702AC884}" destId="{D75C4973-AE7A-493E-9ECE-4D73A0AD2A47}" srcOrd="0" destOrd="0" presId="urn:microsoft.com/office/officeart/2018/2/layout/IconVerticalSolidList"/>
    <dgm:cxn modelId="{886B617F-A3FA-4652-A129-77AB1B20B31F}" type="presParOf" srcId="{57918E28-A3C0-4721-ABD6-EC5F702AC884}" destId="{A2876E89-96DD-4BD8-BB96-2E475AE43B78}" srcOrd="1" destOrd="0" presId="urn:microsoft.com/office/officeart/2018/2/layout/IconVerticalSolidList"/>
    <dgm:cxn modelId="{41855B7B-CE4E-4D21-8B7F-1B1353114901}" type="presParOf" srcId="{57918E28-A3C0-4721-ABD6-EC5F702AC884}" destId="{7B79518D-B001-47E1-BE5E-CF1C97064559}" srcOrd="2" destOrd="0" presId="urn:microsoft.com/office/officeart/2018/2/layout/IconVerticalSolidList"/>
    <dgm:cxn modelId="{82105958-8540-4865-8956-3DC90BEA2BCB}" type="presParOf" srcId="{57918E28-A3C0-4721-ABD6-EC5F702AC884}" destId="{FD93844E-DBF9-4D1E-9F03-3A6B1194A2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34F9B8-48D5-48E4-A26D-D5F5EE8CB263}">
      <dsp:nvSpPr>
        <dsp:cNvPr id="0" name=""/>
        <dsp:cNvSpPr/>
      </dsp:nvSpPr>
      <dsp:spPr>
        <a:xfrm>
          <a:off x="0" y="437"/>
          <a:ext cx="6176776" cy="10230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DF32D6-D6EC-4CB9-A20B-E2DBFD782E18}">
      <dsp:nvSpPr>
        <dsp:cNvPr id="0" name=""/>
        <dsp:cNvSpPr/>
      </dsp:nvSpPr>
      <dsp:spPr>
        <a:xfrm>
          <a:off x="309459" y="230613"/>
          <a:ext cx="562654" cy="562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40764-C54E-4E3D-B8E5-86CE6711ED36}">
      <dsp:nvSpPr>
        <dsp:cNvPr id="0" name=""/>
        <dsp:cNvSpPr/>
      </dsp:nvSpPr>
      <dsp:spPr>
        <a:xfrm>
          <a:off x="1181573" y="437"/>
          <a:ext cx="4995202" cy="10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68" tIns="108268" rIns="108268" bIns="10826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Based in 1981, head office Hatfield, London. </a:t>
          </a:r>
          <a:endParaRPr lang="en-US" sz="1800" kern="1200"/>
        </a:p>
      </dsp:txBody>
      <dsp:txXfrm>
        <a:off x="1181573" y="437"/>
        <a:ext cx="4995202" cy="1023007"/>
      </dsp:txXfrm>
    </dsp:sp>
    <dsp:sp modelId="{F65E60E4-1271-43E3-A410-48D4756542CA}">
      <dsp:nvSpPr>
        <dsp:cNvPr id="0" name=""/>
        <dsp:cNvSpPr/>
      </dsp:nvSpPr>
      <dsp:spPr>
        <a:xfrm>
          <a:off x="0" y="1279196"/>
          <a:ext cx="6176776" cy="10230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CA576-F2DF-474F-A85A-1F08B7244C7F}">
      <dsp:nvSpPr>
        <dsp:cNvPr id="0" name=""/>
        <dsp:cNvSpPr/>
      </dsp:nvSpPr>
      <dsp:spPr>
        <a:xfrm>
          <a:off x="309459" y="1509372"/>
          <a:ext cx="562654" cy="562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64734-5E16-4835-AA8A-E83247869403}">
      <dsp:nvSpPr>
        <dsp:cNvPr id="0" name=""/>
        <dsp:cNvSpPr/>
      </dsp:nvSpPr>
      <dsp:spPr>
        <a:xfrm>
          <a:off x="1181573" y="1279196"/>
          <a:ext cx="4995202" cy="10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68" tIns="108268" rIns="108268" bIns="10826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The best service provider of IT in UK. </a:t>
          </a:r>
          <a:endParaRPr lang="en-US" sz="1800" kern="1200"/>
        </a:p>
      </dsp:txBody>
      <dsp:txXfrm>
        <a:off x="1181573" y="1279196"/>
        <a:ext cx="4995202" cy="1023007"/>
      </dsp:txXfrm>
    </dsp:sp>
    <dsp:sp modelId="{D5389C9A-F946-4442-B12F-A1EA7974AAA9}">
      <dsp:nvSpPr>
        <dsp:cNvPr id="0" name=""/>
        <dsp:cNvSpPr/>
      </dsp:nvSpPr>
      <dsp:spPr>
        <a:xfrm>
          <a:off x="0" y="2557955"/>
          <a:ext cx="6176776" cy="10230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40639-4C3E-48EC-9DF5-63B657505DA5}">
      <dsp:nvSpPr>
        <dsp:cNvPr id="0" name=""/>
        <dsp:cNvSpPr/>
      </dsp:nvSpPr>
      <dsp:spPr>
        <a:xfrm>
          <a:off x="309459" y="2788132"/>
          <a:ext cx="562654" cy="562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23924-2C9E-4D12-93E8-E28B0CFEC365}">
      <dsp:nvSpPr>
        <dsp:cNvPr id="0" name=""/>
        <dsp:cNvSpPr/>
      </dsp:nvSpPr>
      <dsp:spPr>
        <a:xfrm>
          <a:off x="1181573" y="2557955"/>
          <a:ext cx="4995202" cy="10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68" tIns="108268" rIns="108268" bIns="10826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Employs over 6,000 staff globally Concentrate on innovation, customer service and employee development.</a:t>
          </a:r>
          <a:endParaRPr lang="en-US" sz="1800" kern="1200"/>
        </a:p>
      </dsp:txBody>
      <dsp:txXfrm>
        <a:off x="1181573" y="2557955"/>
        <a:ext cx="4995202" cy="1023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770856-00B3-409F-ACFF-8EEF428D1579}">
      <dsp:nvSpPr>
        <dsp:cNvPr id="0" name=""/>
        <dsp:cNvSpPr/>
      </dsp:nvSpPr>
      <dsp:spPr>
        <a:xfrm>
          <a:off x="57315" y="230376"/>
          <a:ext cx="1255904" cy="125590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A9A86-2377-4B97-934E-D9BA35320A63}">
      <dsp:nvSpPr>
        <dsp:cNvPr id="0" name=""/>
        <dsp:cNvSpPr/>
      </dsp:nvSpPr>
      <dsp:spPr>
        <a:xfrm>
          <a:off x="321055" y="494116"/>
          <a:ext cx="728424" cy="7284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0E90DF-3C85-4E60-8753-50F5A9FF9814}">
      <dsp:nvSpPr>
        <dsp:cNvPr id="0" name=""/>
        <dsp:cNvSpPr/>
      </dsp:nvSpPr>
      <dsp:spPr>
        <a:xfrm>
          <a:off x="1582343" y="230376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Identify staffing needs Conduct job analysis Prepare job description/person specification. </a:t>
          </a:r>
          <a:endParaRPr lang="en-US" sz="1900" kern="1200"/>
        </a:p>
      </dsp:txBody>
      <dsp:txXfrm>
        <a:off x="1582343" y="230376"/>
        <a:ext cx="2960347" cy="1255904"/>
      </dsp:txXfrm>
    </dsp:sp>
    <dsp:sp modelId="{6AC6AAE7-0DDD-4ECA-99CD-64C7A354453B}">
      <dsp:nvSpPr>
        <dsp:cNvPr id="0" name=""/>
        <dsp:cNvSpPr/>
      </dsp:nvSpPr>
      <dsp:spPr>
        <a:xfrm>
          <a:off x="5058509" y="230376"/>
          <a:ext cx="1255904" cy="125590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FA3B26-E186-4221-9A24-E7DAA4D83780}">
      <dsp:nvSpPr>
        <dsp:cNvPr id="0" name=""/>
        <dsp:cNvSpPr/>
      </dsp:nvSpPr>
      <dsp:spPr>
        <a:xfrm>
          <a:off x="5322249" y="494116"/>
          <a:ext cx="728424" cy="7284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D09C3-0570-41B2-ACF7-B2EE6928DB48}">
      <dsp:nvSpPr>
        <dsp:cNvPr id="0" name=""/>
        <dsp:cNvSpPr/>
      </dsp:nvSpPr>
      <dsp:spPr>
        <a:xfrm>
          <a:off x="6583536" y="230376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publicity and attract candidates.</a:t>
          </a:r>
          <a:endParaRPr lang="en-US" sz="1900" kern="1200"/>
        </a:p>
      </dsp:txBody>
      <dsp:txXfrm>
        <a:off x="6583536" y="230376"/>
        <a:ext cx="2960347" cy="1255904"/>
      </dsp:txXfrm>
    </dsp:sp>
    <dsp:sp modelId="{16108466-92E8-4A52-B580-DBA09C166AA5}">
      <dsp:nvSpPr>
        <dsp:cNvPr id="0" name=""/>
        <dsp:cNvSpPr/>
      </dsp:nvSpPr>
      <dsp:spPr>
        <a:xfrm>
          <a:off x="57315" y="2095119"/>
          <a:ext cx="1255904" cy="125590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5A136-1A58-46E5-8A4B-649FE42D70F0}">
      <dsp:nvSpPr>
        <dsp:cNvPr id="0" name=""/>
        <dsp:cNvSpPr/>
      </dsp:nvSpPr>
      <dsp:spPr>
        <a:xfrm>
          <a:off x="321055" y="2358859"/>
          <a:ext cx="728424" cy="7284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DB9B0-9448-41FA-900D-B79C6413B822}">
      <dsp:nvSpPr>
        <dsp:cNvPr id="0" name=""/>
        <dsp:cNvSpPr/>
      </dsp:nvSpPr>
      <dsp:spPr>
        <a:xfrm>
          <a:off x="1582343" y="2095119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Shortlist candidates Carry out interviews and testing. </a:t>
          </a:r>
          <a:endParaRPr lang="en-US" sz="1900" kern="1200"/>
        </a:p>
      </dsp:txBody>
      <dsp:txXfrm>
        <a:off x="1582343" y="2095119"/>
        <a:ext cx="2960347" cy="1255904"/>
      </dsp:txXfrm>
    </dsp:sp>
    <dsp:sp modelId="{6F540007-E969-4A2E-B627-F1DE9FAE87C4}">
      <dsp:nvSpPr>
        <dsp:cNvPr id="0" name=""/>
        <dsp:cNvSpPr/>
      </dsp:nvSpPr>
      <dsp:spPr>
        <a:xfrm>
          <a:off x="5058509" y="2095119"/>
          <a:ext cx="1255904" cy="125590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BDB31-EE62-443B-A780-D4B16F9CD9B9}">
      <dsp:nvSpPr>
        <dsp:cNvPr id="0" name=""/>
        <dsp:cNvSpPr/>
      </dsp:nvSpPr>
      <dsp:spPr>
        <a:xfrm>
          <a:off x="5322249" y="2358859"/>
          <a:ext cx="728424" cy="7284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9F1B2-F4F8-4AEB-871E-904609B2BD86}">
      <dsp:nvSpPr>
        <dsp:cNvPr id="0" name=""/>
        <dsp:cNvSpPr/>
      </dsp:nvSpPr>
      <dsp:spPr>
        <a:xfrm>
          <a:off x="6583536" y="2095119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Make selection and offer</a:t>
          </a:r>
          <a:endParaRPr lang="en-US" sz="1900" kern="1200"/>
        </a:p>
      </dsp:txBody>
      <dsp:txXfrm>
        <a:off x="6583536" y="2095119"/>
        <a:ext cx="2960347" cy="12559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4DA3A-4334-4D37-AC25-2D5C6B1F8EC0}">
      <dsp:nvSpPr>
        <dsp:cNvPr id="0" name=""/>
        <dsp:cNvSpPr/>
      </dsp:nvSpPr>
      <dsp:spPr>
        <a:xfrm>
          <a:off x="0" y="437"/>
          <a:ext cx="9601200" cy="10230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1E9FA0-F2D7-40C3-941E-60FF051B4A14}">
      <dsp:nvSpPr>
        <dsp:cNvPr id="0" name=""/>
        <dsp:cNvSpPr/>
      </dsp:nvSpPr>
      <dsp:spPr>
        <a:xfrm>
          <a:off x="309459" y="230613"/>
          <a:ext cx="562654" cy="562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20ECA-0B3D-4383-9A7C-9664DA7AEEA0}">
      <dsp:nvSpPr>
        <dsp:cNvPr id="0" name=""/>
        <dsp:cNvSpPr/>
      </dsp:nvSpPr>
      <dsp:spPr>
        <a:xfrm>
          <a:off x="1181573" y="437"/>
          <a:ext cx="8419626" cy="10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68" tIns="108268" rIns="108268" bIns="10826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Determines duties, tasks, and skills.</a:t>
          </a:r>
          <a:endParaRPr lang="en-US" sz="2500" kern="1200"/>
        </a:p>
      </dsp:txBody>
      <dsp:txXfrm>
        <a:off x="1181573" y="437"/>
        <a:ext cx="8419626" cy="1023007"/>
      </dsp:txXfrm>
    </dsp:sp>
    <dsp:sp modelId="{3F14268B-C6ED-4B46-A3BA-816AF00260F5}">
      <dsp:nvSpPr>
        <dsp:cNvPr id="0" name=""/>
        <dsp:cNvSpPr/>
      </dsp:nvSpPr>
      <dsp:spPr>
        <a:xfrm>
          <a:off x="0" y="1279196"/>
          <a:ext cx="9601200" cy="10230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070FE4-28A2-4EEB-9849-EC9CBDA8E9DD}">
      <dsp:nvSpPr>
        <dsp:cNvPr id="0" name=""/>
        <dsp:cNvSpPr/>
      </dsp:nvSpPr>
      <dsp:spPr>
        <a:xfrm>
          <a:off x="309459" y="1509372"/>
          <a:ext cx="562654" cy="562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6E4AE4-26DF-481A-A509-5DC76EBB34E6}">
      <dsp:nvSpPr>
        <dsp:cNvPr id="0" name=""/>
        <dsp:cNvSpPr/>
      </dsp:nvSpPr>
      <dsp:spPr>
        <a:xfrm>
          <a:off x="1181573" y="1279196"/>
          <a:ext cx="8419626" cy="10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68" tIns="108268" rIns="108268" bIns="10826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Looks to consults line managers and HR. </a:t>
          </a:r>
          <a:endParaRPr lang="en-US" sz="2500" kern="1200"/>
        </a:p>
      </dsp:txBody>
      <dsp:txXfrm>
        <a:off x="1181573" y="1279196"/>
        <a:ext cx="8419626" cy="1023007"/>
      </dsp:txXfrm>
    </dsp:sp>
    <dsp:sp modelId="{A1A75A46-B0E1-4CE5-8009-49125801D5B7}">
      <dsp:nvSpPr>
        <dsp:cNvPr id="0" name=""/>
        <dsp:cNvSpPr/>
      </dsp:nvSpPr>
      <dsp:spPr>
        <a:xfrm>
          <a:off x="0" y="2557955"/>
          <a:ext cx="9601200" cy="10230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2E114A-6FBA-4996-9FA8-A478AA818C7C}">
      <dsp:nvSpPr>
        <dsp:cNvPr id="0" name=""/>
        <dsp:cNvSpPr/>
      </dsp:nvSpPr>
      <dsp:spPr>
        <a:xfrm>
          <a:off x="309459" y="2788132"/>
          <a:ext cx="562654" cy="562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96330-32F5-4267-8C23-23FCB78DA08A}">
      <dsp:nvSpPr>
        <dsp:cNvPr id="0" name=""/>
        <dsp:cNvSpPr/>
      </dsp:nvSpPr>
      <dsp:spPr>
        <a:xfrm>
          <a:off x="1181573" y="2557955"/>
          <a:ext cx="8419626" cy="10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68" tIns="108268" rIns="108268" bIns="10826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Identifies qualifications, experience and competencies.</a:t>
          </a:r>
          <a:endParaRPr lang="en-US" sz="2500" kern="1200"/>
        </a:p>
      </dsp:txBody>
      <dsp:txXfrm>
        <a:off x="1181573" y="2557955"/>
        <a:ext cx="8419626" cy="10230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E57C6B-AC74-4B5E-9B62-09A7BCCF62D6}">
      <dsp:nvSpPr>
        <dsp:cNvPr id="0" name=""/>
        <dsp:cNvSpPr/>
      </dsp:nvSpPr>
      <dsp:spPr>
        <a:xfrm>
          <a:off x="638099" y="94346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D063B3-7A70-48A9-B537-B6FBBEF7B245}">
      <dsp:nvSpPr>
        <dsp:cNvPr id="0" name=""/>
        <dsp:cNvSpPr/>
      </dsp:nvSpPr>
      <dsp:spPr>
        <a:xfrm>
          <a:off x="1003724" y="459971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07030-FD6C-48C4-BEA4-4036F81182D9}">
      <dsp:nvSpPr>
        <dsp:cNvPr id="0" name=""/>
        <dsp:cNvSpPr/>
      </dsp:nvSpPr>
      <dsp:spPr>
        <a:xfrm>
          <a:off x="89662" y="2344346"/>
          <a:ext cx="2812500" cy="11427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0" i="0" kern="1200" baseline="0" dirty="0"/>
            <a:t>Job Description: IT Technician Responsibilities: Network maintenance, hardware maintenance, troubleshooting. </a:t>
          </a:r>
          <a:endParaRPr lang="en-US" sz="1600" kern="1200" dirty="0"/>
        </a:p>
      </dsp:txBody>
      <dsp:txXfrm>
        <a:off x="89662" y="2344346"/>
        <a:ext cx="2812500" cy="1142707"/>
      </dsp:txXfrm>
    </dsp:sp>
    <dsp:sp modelId="{5880BE51-C290-4ADE-85D6-BBBB85C9B613}">
      <dsp:nvSpPr>
        <dsp:cNvPr id="0" name=""/>
        <dsp:cNvSpPr/>
      </dsp:nvSpPr>
      <dsp:spPr>
        <a:xfrm>
          <a:off x="3942787" y="94346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0C8A57-2AEE-469E-B7AC-84725C97FD5A}">
      <dsp:nvSpPr>
        <dsp:cNvPr id="0" name=""/>
        <dsp:cNvSpPr/>
      </dsp:nvSpPr>
      <dsp:spPr>
        <a:xfrm>
          <a:off x="4308412" y="459971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F4D73-EE22-4A15-A90F-9EBC4C194F14}">
      <dsp:nvSpPr>
        <dsp:cNvPr id="0" name=""/>
        <dsp:cNvSpPr/>
      </dsp:nvSpPr>
      <dsp:spPr>
        <a:xfrm>
          <a:off x="3394350" y="2344346"/>
          <a:ext cx="2812500" cy="11427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i="0" kern="1200" baseline="0" dirty="0"/>
            <a:t>Reporting: IT Manager Person Specification: </a:t>
          </a:r>
          <a:endParaRPr lang="en-US" sz="2000" kern="1200" dirty="0"/>
        </a:p>
      </dsp:txBody>
      <dsp:txXfrm>
        <a:off x="3394350" y="2344346"/>
        <a:ext cx="2812500" cy="1142707"/>
      </dsp:txXfrm>
    </dsp:sp>
    <dsp:sp modelId="{0607EE25-61BC-44C2-A102-125178EC6361}">
      <dsp:nvSpPr>
        <dsp:cNvPr id="0" name=""/>
        <dsp:cNvSpPr/>
      </dsp:nvSpPr>
      <dsp:spPr>
        <a:xfrm>
          <a:off x="7247475" y="94346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CF4A3-0B1B-465D-85CE-E4F8C205926C}">
      <dsp:nvSpPr>
        <dsp:cNvPr id="0" name=""/>
        <dsp:cNvSpPr/>
      </dsp:nvSpPr>
      <dsp:spPr>
        <a:xfrm>
          <a:off x="7613100" y="459971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9F9E-CF0E-4AD9-95B3-59D94C27D2AB}">
      <dsp:nvSpPr>
        <dsp:cNvPr id="0" name=""/>
        <dsp:cNvSpPr/>
      </dsp:nvSpPr>
      <dsp:spPr>
        <a:xfrm>
          <a:off x="6699037" y="2344346"/>
          <a:ext cx="2812500" cy="11427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i="0" kern="1200" baseline="0" dirty="0"/>
            <a:t>Expertise</a:t>
          </a:r>
          <a:r>
            <a:rPr lang="en-GB" sz="1400" b="0" i="0" kern="1200" baseline="0" dirty="0"/>
            <a:t>: IT degree/diploma. Experience: 2 years experience with IT support. Abilities: Problem solving, communication, team work. </a:t>
          </a:r>
          <a:br>
            <a:rPr lang="en-GB" sz="1400" kern="1200" baseline="0" dirty="0"/>
          </a:br>
          <a:endParaRPr lang="en-US" sz="1400" kern="1200" dirty="0"/>
        </a:p>
      </dsp:txBody>
      <dsp:txXfrm>
        <a:off x="6699037" y="2344346"/>
        <a:ext cx="2812500" cy="11427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5ED821-DA28-4410-938F-BA37250EEA8E}">
      <dsp:nvSpPr>
        <dsp:cNvPr id="0" name=""/>
        <dsp:cNvSpPr/>
      </dsp:nvSpPr>
      <dsp:spPr>
        <a:xfrm>
          <a:off x="0" y="680"/>
          <a:ext cx="6506304" cy="1593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94076-9158-4906-AA7E-93B9AB49D9F9}">
      <dsp:nvSpPr>
        <dsp:cNvPr id="0" name=""/>
        <dsp:cNvSpPr/>
      </dsp:nvSpPr>
      <dsp:spPr>
        <a:xfrm>
          <a:off x="481967" y="359168"/>
          <a:ext cx="876303" cy="8763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73F6E-016C-4449-81AB-3936113067BD}">
      <dsp:nvSpPr>
        <dsp:cNvPr id="0" name=""/>
        <dsp:cNvSpPr/>
      </dsp:nvSpPr>
      <dsp:spPr>
        <a:xfrm>
          <a:off x="1840237" y="680"/>
          <a:ext cx="4666066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Similar questions to all the candidates. </a:t>
          </a:r>
          <a:endParaRPr lang="en-US" sz="2500" kern="1200"/>
        </a:p>
      </dsp:txBody>
      <dsp:txXfrm>
        <a:off x="1840237" y="680"/>
        <a:ext cx="4666066" cy="1593279"/>
      </dsp:txXfrm>
    </dsp:sp>
    <dsp:sp modelId="{CC86541D-D29A-464C-853B-BC0112A19000}">
      <dsp:nvSpPr>
        <dsp:cNvPr id="0" name=""/>
        <dsp:cNvSpPr/>
      </dsp:nvSpPr>
      <dsp:spPr>
        <a:xfrm>
          <a:off x="0" y="1992280"/>
          <a:ext cx="6506304" cy="1593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738C66-05D4-4826-B978-B41256391A36}">
      <dsp:nvSpPr>
        <dsp:cNvPr id="0" name=""/>
        <dsp:cNvSpPr/>
      </dsp:nvSpPr>
      <dsp:spPr>
        <a:xfrm>
          <a:off x="481967" y="2350768"/>
          <a:ext cx="876303" cy="8763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A00E1-4CB8-43C9-B0B1-38DF5843B6B5}">
      <dsp:nvSpPr>
        <dsp:cNvPr id="0" name=""/>
        <dsp:cNvSpPr/>
      </dsp:nvSpPr>
      <dsp:spPr>
        <a:xfrm>
          <a:off x="1840237" y="1992280"/>
          <a:ext cx="4666066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Pay attention to skills and experience. </a:t>
          </a:r>
          <a:endParaRPr lang="en-US" sz="2500" kern="1200"/>
        </a:p>
      </dsp:txBody>
      <dsp:txXfrm>
        <a:off x="1840237" y="1992280"/>
        <a:ext cx="4666066" cy="1593279"/>
      </dsp:txXfrm>
    </dsp:sp>
    <dsp:sp modelId="{90A574F2-E1EB-411E-83D6-64F5626EACBF}">
      <dsp:nvSpPr>
        <dsp:cNvPr id="0" name=""/>
        <dsp:cNvSpPr/>
      </dsp:nvSpPr>
      <dsp:spPr>
        <a:xfrm>
          <a:off x="0" y="3983879"/>
          <a:ext cx="6506304" cy="1593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83A017-8019-48CE-9362-6583459B0566}">
      <dsp:nvSpPr>
        <dsp:cNvPr id="0" name=""/>
        <dsp:cNvSpPr/>
      </dsp:nvSpPr>
      <dsp:spPr>
        <a:xfrm>
          <a:off x="481967" y="4342367"/>
          <a:ext cx="876303" cy="8763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A5386-0F27-4D53-95A5-80D27D34BEE1}">
      <dsp:nvSpPr>
        <dsp:cNvPr id="0" name=""/>
        <dsp:cNvSpPr/>
      </dsp:nvSpPr>
      <dsp:spPr>
        <a:xfrm>
          <a:off x="1840237" y="3983879"/>
          <a:ext cx="4666066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Promotes egalitarianism.</a:t>
          </a:r>
          <a:endParaRPr lang="en-US" sz="2500" kern="1200"/>
        </a:p>
      </dsp:txBody>
      <dsp:txXfrm>
        <a:off x="1840237" y="3983879"/>
        <a:ext cx="4666066" cy="159327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A13478-4FE9-8645-BC65-9F2BF395C6AD}">
      <dsp:nvSpPr>
        <dsp:cNvPr id="0" name=""/>
        <dsp:cNvSpPr/>
      </dsp:nvSpPr>
      <dsp:spPr>
        <a:xfrm>
          <a:off x="0" y="0"/>
          <a:ext cx="8454147" cy="16116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 baseline="0"/>
            <a:t>Accesses behaviour at the past in order to forecast the future performance. </a:t>
          </a:r>
          <a:endParaRPr lang="en-US" sz="3100" kern="1200"/>
        </a:p>
      </dsp:txBody>
      <dsp:txXfrm>
        <a:off x="47203" y="47203"/>
        <a:ext cx="6788402" cy="1517224"/>
      </dsp:txXfrm>
    </dsp:sp>
    <dsp:sp modelId="{EBB52761-9B9A-1942-9933-130597A5D410}">
      <dsp:nvSpPr>
        <dsp:cNvPr id="0" name=""/>
        <dsp:cNvSpPr/>
      </dsp:nvSpPr>
      <dsp:spPr>
        <a:xfrm>
          <a:off x="1491908" y="1969770"/>
          <a:ext cx="8454147" cy="16116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 baseline="0"/>
            <a:t>STAR technique: Situation, Task, Action Result. Applicable in team activities and solving problems.</a:t>
          </a:r>
          <a:endParaRPr lang="en-US" sz="3100" kern="1200"/>
        </a:p>
      </dsp:txBody>
      <dsp:txXfrm>
        <a:off x="1539111" y="2016973"/>
        <a:ext cx="5820273" cy="1517224"/>
      </dsp:txXfrm>
    </dsp:sp>
    <dsp:sp modelId="{19F6DABE-DBD8-564C-895C-F115DCE48CAF}">
      <dsp:nvSpPr>
        <dsp:cNvPr id="0" name=""/>
        <dsp:cNvSpPr/>
      </dsp:nvSpPr>
      <dsp:spPr>
        <a:xfrm>
          <a:off x="7406588" y="1266920"/>
          <a:ext cx="1047559" cy="104755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642289" y="1266920"/>
        <a:ext cx="576157" cy="7882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B3460C-600B-4B43-823B-C40E66445B02}">
      <dsp:nvSpPr>
        <dsp:cNvPr id="0" name=""/>
        <dsp:cNvSpPr/>
      </dsp:nvSpPr>
      <dsp:spPr>
        <a:xfrm>
          <a:off x="586344" y="588"/>
          <a:ext cx="4786785" cy="1459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0" i="0" kern="1200"/>
            <a:t>Practitioner evaluation of IT competencies.</a:t>
          </a:r>
          <a:endParaRPr lang="en-US" sz="3900" kern="1200"/>
        </a:p>
      </dsp:txBody>
      <dsp:txXfrm>
        <a:off x="586344" y="588"/>
        <a:ext cx="4786785" cy="1459969"/>
      </dsp:txXfrm>
    </dsp:sp>
    <dsp:sp modelId="{A4AE9C02-0D8A-7540-BA1A-2E3D2F635638}">
      <dsp:nvSpPr>
        <dsp:cNvPr id="0" name=""/>
        <dsp:cNvSpPr/>
      </dsp:nvSpPr>
      <dsp:spPr>
        <a:xfrm>
          <a:off x="586344" y="2058905"/>
          <a:ext cx="4786785" cy="1459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0" i="0" kern="1200"/>
            <a:t>Simulations and trouble solving.</a:t>
          </a:r>
          <a:endParaRPr lang="en-US" sz="3900" kern="1200"/>
        </a:p>
      </dsp:txBody>
      <dsp:txXfrm>
        <a:off x="586344" y="2058905"/>
        <a:ext cx="4786785" cy="1459969"/>
      </dsp:txXfrm>
    </dsp:sp>
    <dsp:sp modelId="{D7202443-EB43-4B4B-B2D5-9E92F880346E}">
      <dsp:nvSpPr>
        <dsp:cNvPr id="0" name=""/>
        <dsp:cNvSpPr/>
      </dsp:nvSpPr>
      <dsp:spPr>
        <a:xfrm>
          <a:off x="586344" y="4117223"/>
          <a:ext cx="4786785" cy="1459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0" i="0" kern="1200"/>
            <a:t>Is a guarantee of technical competence.</a:t>
          </a:r>
          <a:endParaRPr lang="en-US" sz="3900" kern="1200"/>
        </a:p>
      </dsp:txBody>
      <dsp:txXfrm>
        <a:off x="586344" y="4117223"/>
        <a:ext cx="4786785" cy="145996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A8B6AE-33B6-564A-81AE-AE5CFA8681D9}">
      <dsp:nvSpPr>
        <dsp:cNvPr id="0" name=""/>
        <dsp:cNvSpPr/>
      </dsp:nvSpPr>
      <dsp:spPr>
        <a:xfrm>
          <a:off x="190847" y="0"/>
          <a:ext cx="5577781" cy="5577781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51DD9E-5ED1-3246-9F35-EBAE0748370C}">
      <dsp:nvSpPr>
        <dsp:cNvPr id="0" name=""/>
        <dsp:cNvSpPr/>
      </dsp:nvSpPr>
      <dsp:spPr>
        <a:xfrm>
          <a:off x="720736" y="529889"/>
          <a:ext cx="2175334" cy="21753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/>
            <a:t>Probing: Explore details Socratic: </a:t>
          </a:r>
          <a:endParaRPr lang="en-US" sz="2800" kern="1200"/>
        </a:p>
      </dsp:txBody>
      <dsp:txXfrm>
        <a:off x="826927" y="636080"/>
        <a:ext cx="1962952" cy="1962952"/>
      </dsp:txXfrm>
    </dsp:sp>
    <dsp:sp modelId="{12A56FCF-8AEC-1C46-988B-AA53F817F895}">
      <dsp:nvSpPr>
        <dsp:cNvPr id="0" name=""/>
        <dsp:cNvSpPr/>
      </dsp:nvSpPr>
      <dsp:spPr>
        <a:xfrm>
          <a:off x="3063404" y="529889"/>
          <a:ext cx="2175334" cy="2175334"/>
        </a:xfrm>
        <a:prstGeom prst="roundRect">
          <a:avLst/>
        </a:prstGeom>
        <a:solidFill>
          <a:schemeClr val="accent5">
            <a:hueOff val="2944118"/>
            <a:satOff val="9586"/>
            <a:lumOff val="3333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/>
            <a:t>Question green-belts.</a:t>
          </a:r>
          <a:endParaRPr lang="en-US" sz="2800" kern="1200"/>
        </a:p>
      </dsp:txBody>
      <dsp:txXfrm>
        <a:off x="3169595" y="636080"/>
        <a:ext cx="1962952" cy="1962952"/>
      </dsp:txXfrm>
    </dsp:sp>
    <dsp:sp modelId="{917C247F-08E1-7B4B-8504-0581D7CB07E7}">
      <dsp:nvSpPr>
        <dsp:cNvPr id="0" name=""/>
        <dsp:cNvSpPr/>
      </dsp:nvSpPr>
      <dsp:spPr>
        <a:xfrm>
          <a:off x="720736" y="2872557"/>
          <a:ext cx="2175334" cy="2175334"/>
        </a:xfrm>
        <a:prstGeom prst="roundRect">
          <a:avLst/>
        </a:prstGeom>
        <a:solidFill>
          <a:schemeClr val="accent5">
            <a:hueOff val="5888237"/>
            <a:satOff val="19172"/>
            <a:lumOff val="6667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/>
            <a:t>Situational: Diagnostic decision-making. </a:t>
          </a:r>
          <a:endParaRPr lang="en-US" sz="2800" kern="1200"/>
        </a:p>
      </dsp:txBody>
      <dsp:txXfrm>
        <a:off x="826927" y="2978748"/>
        <a:ext cx="1962952" cy="1962952"/>
      </dsp:txXfrm>
    </dsp:sp>
    <dsp:sp modelId="{AA16FAD1-7B52-5048-BA21-86B275879E8D}">
      <dsp:nvSpPr>
        <dsp:cNvPr id="0" name=""/>
        <dsp:cNvSpPr/>
      </dsp:nvSpPr>
      <dsp:spPr>
        <a:xfrm>
          <a:off x="3063404" y="2872557"/>
          <a:ext cx="2175334" cy="2175334"/>
        </a:xfrm>
        <a:prstGeom prst="roundRect">
          <a:avLst/>
        </a:prstGeom>
        <a:solidFill>
          <a:schemeClr val="accent5">
            <a:hueOff val="8832355"/>
            <a:satOff val="28758"/>
            <a:lumOff val="1000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/>
            <a:t>Avoid leading questions</a:t>
          </a:r>
          <a:endParaRPr lang="en-US" sz="2800" kern="1200"/>
        </a:p>
      </dsp:txBody>
      <dsp:txXfrm>
        <a:off x="3169595" y="2978748"/>
        <a:ext cx="1962952" cy="19629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DBBD3-D052-4521-9553-D10859CF53F7}">
      <dsp:nvSpPr>
        <dsp:cNvPr id="0" name=""/>
        <dsp:cNvSpPr/>
      </dsp:nvSpPr>
      <dsp:spPr>
        <a:xfrm>
          <a:off x="1290599" y="9123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B9221-DD3A-44FE-A4A1-D3D40B26BA63}">
      <dsp:nvSpPr>
        <dsp:cNvPr id="0" name=""/>
        <dsp:cNvSpPr/>
      </dsp:nvSpPr>
      <dsp:spPr>
        <a:xfrm>
          <a:off x="102599" y="2545164"/>
          <a:ext cx="432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 dirty="0"/>
            <a:t>"Explain a situation when it was necessary to resolve a network problem in a difficult situation. Question: What would you do with a user who is not able to access his system?</a:t>
          </a:r>
          <a:endParaRPr lang="en-US" sz="1800" kern="1200" dirty="0"/>
        </a:p>
      </dsp:txBody>
      <dsp:txXfrm>
        <a:off x="102599" y="2545164"/>
        <a:ext cx="4320000" cy="945000"/>
      </dsp:txXfrm>
    </dsp:sp>
    <dsp:sp modelId="{F6E9834D-ED58-4215-A45F-91D6CD1C5655}">
      <dsp:nvSpPr>
        <dsp:cNvPr id="0" name=""/>
        <dsp:cNvSpPr/>
      </dsp:nvSpPr>
      <dsp:spPr>
        <a:xfrm>
          <a:off x="6366600" y="9123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626118-7A3E-4F6B-B61F-212833D5F745}">
      <dsp:nvSpPr>
        <dsp:cNvPr id="0" name=""/>
        <dsp:cNvSpPr/>
      </dsp:nvSpPr>
      <dsp:spPr>
        <a:xfrm>
          <a:off x="5178600" y="2545164"/>
          <a:ext cx="432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Describe how you keep abreast with changes in the IT industry.</a:t>
          </a:r>
          <a:endParaRPr lang="en-US" sz="2500" kern="1200"/>
        </a:p>
      </dsp:txBody>
      <dsp:txXfrm>
        <a:off x="5178600" y="2545164"/>
        <a:ext cx="4320000" cy="945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50F77-6EC9-A845-84D3-3EF8CDF6E79E}">
      <dsp:nvSpPr>
        <dsp:cNvPr id="0" name=""/>
        <dsp:cNvSpPr/>
      </dsp:nvSpPr>
      <dsp:spPr>
        <a:xfrm>
          <a:off x="1172" y="267452"/>
          <a:ext cx="4113795" cy="2612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CE3E3-F1D1-2540-B47C-1CC86509DD93}">
      <dsp:nvSpPr>
        <dsp:cNvPr id="0" name=""/>
        <dsp:cNvSpPr/>
      </dsp:nvSpPr>
      <dsp:spPr>
        <a:xfrm>
          <a:off x="458260" y="701686"/>
          <a:ext cx="4113795" cy="2612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 baseline="0"/>
            <a:t>Feature Face-to-Face Online Personal Interaction High Moderate. Technical Problems None Limited. </a:t>
          </a:r>
          <a:endParaRPr lang="en-US" sz="2900" kern="1200"/>
        </a:p>
      </dsp:txBody>
      <dsp:txXfrm>
        <a:off x="534770" y="778196"/>
        <a:ext cx="3960775" cy="2459240"/>
      </dsp:txXfrm>
    </dsp:sp>
    <dsp:sp modelId="{2E0DE80F-19AE-6649-B587-85DFC2E2059D}">
      <dsp:nvSpPr>
        <dsp:cNvPr id="0" name=""/>
        <dsp:cNvSpPr/>
      </dsp:nvSpPr>
      <dsp:spPr>
        <a:xfrm>
          <a:off x="5029144" y="267452"/>
          <a:ext cx="4113795" cy="2612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602EEF-228F-604C-9791-D1A53F7843BF}">
      <dsp:nvSpPr>
        <dsp:cNvPr id="0" name=""/>
        <dsp:cNvSpPr/>
      </dsp:nvSpPr>
      <dsp:spPr>
        <a:xfrm>
          <a:off x="5486232" y="701686"/>
          <a:ext cx="4113795" cy="2612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 baseline="0"/>
            <a:t>Body Language Evaluation Unchallenged Minimal. Convenience Less High</a:t>
          </a:r>
          <a:endParaRPr lang="en-US" sz="2900" kern="1200"/>
        </a:p>
      </dsp:txBody>
      <dsp:txXfrm>
        <a:off x="5562742" y="778196"/>
        <a:ext cx="3960775" cy="24592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F02DE-4A96-4771-A94E-F14C7C24789F}">
      <dsp:nvSpPr>
        <dsp:cNvPr id="0" name=""/>
        <dsp:cNvSpPr/>
      </dsp:nvSpPr>
      <dsp:spPr>
        <a:xfrm>
          <a:off x="0" y="680"/>
          <a:ext cx="6506304" cy="15932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AFB03-34F9-4EAA-B372-D8D67132120A}">
      <dsp:nvSpPr>
        <dsp:cNvPr id="0" name=""/>
        <dsp:cNvSpPr/>
      </dsp:nvSpPr>
      <dsp:spPr>
        <a:xfrm>
          <a:off x="481967" y="359168"/>
          <a:ext cx="876303" cy="8763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97C6E-4F44-44CF-8D11-F7F3613FA014}">
      <dsp:nvSpPr>
        <dsp:cNvPr id="0" name=""/>
        <dsp:cNvSpPr/>
      </dsp:nvSpPr>
      <dsp:spPr>
        <a:xfrm>
          <a:off x="1840237" y="680"/>
          <a:ext cx="4666066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Match recruitment with company values. </a:t>
          </a:r>
          <a:endParaRPr lang="en-US" sz="2500" kern="1200"/>
        </a:p>
      </dsp:txBody>
      <dsp:txXfrm>
        <a:off x="1840237" y="680"/>
        <a:ext cx="4666066" cy="1593279"/>
      </dsp:txXfrm>
    </dsp:sp>
    <dsp:sp modelId="{3BBCF84C-9963-47DF-BCC8-E2183BFFB37A}">
      <dsp:nvSpPr>
        <dsp:cNvPr id="0" name=""/>
        <dsp:cNvSpPr/>
      </dsp:nvSpPr>
      <dsp:spPr>
        <a:xfrm>
          <a:off x="0" y="1992280"/>
          <a:ext cx="6506304" cy="159327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CFC9F-4F84-4B83-B1A8-D26668FE835B}">
      <dsp:nvSpPr>
        <dsp:cNvPr id="0" name=""/>
        <dsp:cNvSpPr/>
      </dsp:nvSpPr>
      <dsp:spPr>
        <a:xfrm>
          <a:off x="481967" y="2350768"/>
          <a:ext cx="876303" cy="8763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B70BF-7F8C-4E94-84BB-D399322F3079}">
      <dsp:nvSpPr>
        <dsp:cNvPr id="0" name=""/>
        <dsp:cNvSpPr/>
      </dsp:nvSpPr>
      <dsp:spPr>
        <a:xfrm>
          <a:off x="1840237" y="1992280"/>
          <a:ext cx="4666066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Assign technical and structured testing.</a:t>
          </a:r>
          <a:endParaRPr lang="en-US" sz="2500" kern="1200"/>
        </a:p>
      </dsp:txBody>
      <dsp:txXfrm>
        <a:off x="1840237" y="1992280"/>
        <a:ext cx="4666066" cy="1593279"/>
      </dsp:txXfrm>
    </dsp:sp>
    <dsp:sp modelId="{D75C4973-AE7A-493E-9ECE-4D73A0AD2A47}">
      <dsp:nvSpPr>
        <dsp:cNvPr id="0" name=""/>
        <dsp:cNvSpPr/>
      </dsp:nvSpPr>
      <dsp:spPr>
        <a:xfrm>
          <a:off x="0" y="3983879"/>
          <a:ext cx="6506304" cy="159327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876E89-96DD-4BD8-BB96-2E475AE43B78}">
      <dsp:nvSpPr>
        <dsp:cNvPr id="0" name=""/>
        <dsp:cNvSpPr/>
      </dsp:nvSpPr>
      <dsp:spPr>
        <a:xfrm>
          <a:off x="481967" y="4342367"/>
          <a:ext cx="876303" cy="8763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3844E-DBF9-4D1E-9F03-3A6B1194A20A}">
      <dsp:nvSpPr>
        <dsp:cNvPr id="0" name=""/>
        <dsp:cNvSpPr/>
      </dsp:nvSpPr>
      <dsp:spPr>
        <a:xfrm>
          <a:off x="1840237" y="3983879"/>
          <a:ext cx="4666066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/>
            <a:t>Consider different types of interviews. Give appropriate feedback to applicants in time.</a:t>
          </a:r>
          <a:endParaRPr lang="en-US" sz="2500" kern="1200"/>
        </a:p>
      </dsp:txBody>
      <dsp:txXfrm>
        <a:off x="1840237" y="3983879"/>
        <a:ext cx="4666066" cy="15932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61F2FF-9FEA-464D-AF8B-A7EE935EB12C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5BF9F2-7384-FE43-83F5-AFEA181DD22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586009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Computacenter is an IT services company that is a leader in the United Kingdom and has a high emphasis on the performance of the organisation and personal growth of its staff.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By ensuring that recruitment strategies and corporate values are aligned, the future success of the company and the employees will be ensured.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Visual Suggestion: London office image or Company logo.</a:t>
            </a:r>
            <a:r>
              <a:rPr lang="en-GB" b="0" i="0" u="none" strike="noStrike" dirty="0">
                <a:effectLst/>
                <a:latin typeface="ui-sans-serif"/>
              </a:rPr>
              <a:t> Reference: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3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9766131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The first stage starts with workforce planning whereby the organisation recruits the right individual at the right time.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All stages of job analysis to selection have been designed so as to be efficient and just.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Flowchart of recruitment stages Visual Suggestion.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4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75358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Job analysis determines the expectations of the position.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In the case of IT technicians, such skills involve technical, problem-solving and teamwork skills which can be used as a basis of recruiting them.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Graphical Recommendation: Table: Tasks vs Skills.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5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182371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Job descriptions and person specifications provide effective communication to the candidates and help the HR to shortlist efficiently.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Visual Suggestion: Job Description/Person Specification Split slide table.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6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900971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Interviews are considered to be structured and they have objective evaluation.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The same questions are posed to candidates to facilitate comparison of the skills and experience.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Both are rated executively, and solely with each other as visual suggestions: Checklist icon.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7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0144865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The </a:t>
            </a:r>
            <a:r>
              <a:rPr lang="en-GB" b="0" i="0" u="none" strike="noStrike" dirty="0" err="1">
                <a:solidFill>
                  <a:srgbClr val="111111"/>
                </a:solidFill>
                <a:effectLst/>
                <a:latin typeface="ui-sans-serif"/>
              </a:rPr>
              <a:t>behavioral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 interviews show how a candidate copes with problematic situations particularly during IT scenarios.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STAR is useful to organize answers and evaluate competencies.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Visual </a:t>
            </a:r>
            <a:r>
              <a:rPr lang="en-GB" b="0" i="0" u="none" strike="noStrike" dirty="0" err="1">
                <a:solidFill>
                  <a:srgbClr val="111111"/>
                </a:solidFill>
                <a:effectLst/>
                <a:latin typeface="ui-sans-serif"/>
              </a:rPr>
              <a:t>RESpondent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 within exponent inside the hazards circle in the Top-Left Diagram.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br>
              <a:rPr lang="en-GB" dirty="0"/>
            </a:b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8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8529543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Technical interviews are critical where the IT positions are to be filled as the applicants will have the opportunity to put skills into practice.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This technique proves the qualifications and previous experience.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Visual Suggestion: Image practical claim of IT set-up.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9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1123798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Effective questioning enables interviewers to know the ways of thinking and capabilities of the candidates.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Probing and situational questions should be used without bias, and it enhances the quality of selection.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Table of techniques with examples Visual Suggestion.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10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114106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These questions are behavioural and situational with technical aspects so that skills, problem-solving and adaptability are fully evaluated.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Pictorial Connotation: Visual suggestion- icon- question marks or speech bubble.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11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2581753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Face-to-face interviews provides superior interpersonal evaluation whereas online interview is convenient and less expensive.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Knowledge of these differences makes recruitment decisions.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Graphical Implication: Comparison table.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12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40068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Although online interviews increase the scope and minimize the costs, interviewers should alleviate all possible issues, including bad connection and lessened rapport.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Visual Suggestion: Visual infographics: Pros/Cons.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13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7904456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Following best practices will make sure that talent acquired is a technically skilled candidate that is compatible with the organisational culture, this increases retention and performance.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Suggestiveness or Quick Access icon: Checklist or best-practices icon.</a:t>
            </a: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14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717843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In conclusion, recruiting an accurate IT technician stands as a matter of planned recruitment, various interview strategies and modifying the human resource procedures to organisational culture.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All these strategies help in both technical and cultural fit and therefore success in the business is achieved.</a:t>
            </a:r>
            <a:endParaRPr lang="en-GB" b="0" i="0" u="none" strike="noStrike" dirty="0">
              <a:effectLst/>
              <a:latin typeface="ui-sans-serif"/>
            </a:endParaRPr>
          </a:p>
          <a:p>
            <a:br>
              <a:rPr lang="en-GB" dirty="0"/>
            </a:br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BF9F2-7384-FE43-83F5-AFEA181DD22B}" type="slidenum">
              <a:rPr lang="en-RO" smtClean="0"/>
              <a:t>15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119350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1845039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272548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3209340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45070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173140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86224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040617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8032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21880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22547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14134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F72DA189-7E2C-5447-8D25-D15069BA0D4B}" type="datetimeFigureOut">
              <a:rPr lang="en-RO" smtClean="0"/>
              <a:t>30.11.2025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CEFF5124-002E-3640-A280-8DA4C819BF5B}" type="slidenum">
              <a:rPr lang="en-RO" smtClean="0"/>
              <a:t>‹#›</a:t>
            </a:fld>
            <a:endParaRPr lang="en-RO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478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knowledge/fundamentals/people/recruitment/factshe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97F59D-628C-4053-B41F-489D0045F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14902AA-4E7E-4D93-A756-AC2EF9AAF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AE0AE5A0-0098-4DC4-82DC-CCE4071B6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71285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RO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6D28670-6E3D-4F4B-AD22-EFA33BF3C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632" y="1010265"/>
            <a:ext cx="11115368" cy="58477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F43E03-8C38-F6F4-845E-4C54BEC03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281916"/>
            <a:ext cx="9601200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400" b="0" i="0" u="none" strike="noStrike">
                <a:effectLst/>
              </a:rPr>
              <a:t>Cover Page </a:t>
            </a:r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4161F5-D459-29B4-2BF6-9575A92E74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2920620"/>
            <a:ext cx="9601200" cy="2946779"/>
          </a:xfrm>
        </p:spPr>
        <p:txBody>
          <a:bodyPr vert="horz" lIns="91440" tIns="45720" rIns="91440" bIns="45720" rtlCol="0">
            <a:normAutofit/>
          </a:bodyPr>
          <a:lstStyle/>
          <a:p>
            <a:pPr indent="-384048" algn="l">
              <a:lnSpc>
                <a:spcPct val="94000"/>
              </a:lnSpc>
              <a:spcAft>
                <a:spcPts val="200"/>
              </a:spcAft>
            </a:pPr>
            <a:r>
              <a:rPr lang="en-US" b="0" i="0" u="none" strike="noStrike" dirty="0">
                <a:effectLst/>
              </a:rPr>
              <a:t>Title: Effective Recruitment and selection strategies of IT Technicians:] Computacenter ltd, London Case Study. </a:t>
            </a:r>
          </a:p>
          <a:p>
            <a:pPr indent="-384048" algn="l">
              <a:lnSpc>
                <a:spcPct val="94000"/>
              </a:lnSpc>
              <a:spcAft>
                <a:spcPts val="200"/>
              </a:spcAft>
            </a:pPr>
            <a:r>
              <a:rPr lang="en-US" b="0" i="0" u="none" strike="noStrike" dirty="0">
                <a:effectLst/>
              </a:rPr>
              <a:t>Module: Leadership in Religious </a:t>
            </a:r>
            <a:r>
              <a:rPr lang="en-US" b="0" i="0" u="none" strike="noStrike" dirty="0" err="1">
                <a:effectLst/>
              </a:rPr>
              <a:t>Organisations</a:t>
            </a:r>
            <a:r>
              <a:rPr lang="en-US" b="0" i="0" u="none" strike="noStrike" dirty="0">
                <a:effectLst/>
              </a:rPr>
              <a:t> (LCLM5008). </a:t>
            </a:r>
          </a:p>
          <a:p>
            <a:pPr indent="-384048" algn="l">
              <a:lnSpc>
                <a:spcPct val="94000"/>
              </a:lnSpc>
              <a:spcAft>
                <a:spcPts val="200"/>
              </a:spcAft>
            </a:pPr>
            <a:r>
              <a:rPr lang="en-US" b="0" i="0" u="none" strike="noStrike" dirty="0">
                <a:effectLst/>
              </a:rPr>
              <a:t>Tutor name : Nishi </a:t>
            </a:r>
            <a:r>
              <a:rPr lang="en-US" b="0" i="0" u="none" strike="noStrike" dirty="0" err="1">
                <a:effectLst/>
              </a:rPr>
              <a:t>Ramsurrun</a:t>
            </a:r>
            <a:r>
              <a:rPr lang="en-US" b="0" i="0" u="none" strike="noStrike" dirty="0">
                <a:effectLst/>
              </a:rPr>
              <a:t> </a:t>
            </a:r>
          </a:p>
          <a:p>
            <a:pPr indent="-384048" algn="l">
              <a:lnSpc>
                <a:spcPct val="94000"/>
              </a:lnSpc>
              <a:spcAft>
                <a:spcPts val="200"/>
              </a:spcAft>
            </a:pPr>
            <a:r>
              <a:rPr lang="en-US" b="0" i="0" u="none" strike="noStrike" dirty="0">
                <a:effectLst/>
              </a:rPr>
              <a:t>Student Name: Ioan Lup</a:t>
            </a:r>
          </a:p>
          <a:p>
            <a:pPr indent="-384048" algn="l">
              <a:lnSpc>
                <a:spcPct val="94000"/>
              </a:lnSpc>
              <a:spcAft>
                <a:spcPts val="200"/>
              </a:spcAft>
            </a:pPr>
            <a:r>
              <a:rPr lang="en-US" b="0" i="0" u="none" strike="noStrike" dirty="0">
                <a:effectLst/>
              </a:rPr>
              <a:t>Student Number: 2228580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062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13612-4008-474B-9850-1D4A7210D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effectLst/>
                <a:latin typeface="ui-sans-serif"/>
              </a:rPr>
              <a:t>Table of Contents</a:t>
            </a:r>
            <a:br>
              <a:rPr lang="en-GB" b="0" i="0" u="none" strike="noStrike" dirty="0">
                <a:effectLst/>
                <a:latin typeface="ui-sans-serif"/>
              </a:rPr>
            </a:br>
            <a:r>
              <a:rPr lang="en-GB" b="0" i="0" u="none" strike="noStrike" dirty="0">
                <a:effectLst/>
                <a:latin typeface="ui-sans-serif"/>
              </a:rPr>
              <a:t> Slide Content: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3B7F3-DDAB-DE70-6399-0866F4F44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4399613"/>
          </a:xfrm>
        </p:spPr>
        <p:txBody>
          <a:bodyPr>
            <a:normAutofit fontScale="70000" lnSpcReduction="20000"/>
          </a:bodyPr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Background Information about Computacenter Ltd.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</a:p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This is because of the recruitment process.</a:t>
            </a:r>
          </a:p>
          <a:p>
            <a:r>
              <a:rPr lang="en-GB" b="0" i="0" u="none" strike="noStrike" dirty="0">
                <a:effectLst/>
                <a:latin typeface="ui-sans-serif"/>
              </a:rPr>
              <a:t> Job Analysis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Job Specification and Job Description.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</a:p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Forms of Interviews: Structured, </a:t>
            </a:r>
            <a:r>
              <a:rPr lang="en-GB" b="0" i="0" u="none" strike="noStrike" dirty="0" err="1">
                <a:solidFill>
                  <a:srgbClr val="111111"/>
                </a:solidFill>
                <a:effectLst/>
                <a:latin typeface="ui-sans-serif"/>
              </a:rPr>
              <a:t>Behavioral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, Technical.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</a:p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Details of Structured Interview.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</a:p>
          <a:p>
            <a:r>
              <a:rPr lang="en-GB" b="0" i="0" u="none" strike="noStrike" dirty="0" err="1">
                <a:solidFill>
                  <a:srgbClr val="111111"/>
                </a:solidFill>
                <a:effectLst/>
                <a:latin typeface="ui-sans-serif"/>
              </a:rPr>
              <a:t>Behavioral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 Interview Specifics.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</a:p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Technical/Practical Interview Specifics.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</a:p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Suitable Questioning Techniques.</a:t>
            </a:r>
          </a:p>
          <a:p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Interview Questionnaire Sample IT Technician.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</a:p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Online Interviews vs Face-to-Face Interviews.</a:t>
            </a:r>
          </a:p>
          <a:p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Online Interviews Pros and Cons.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I</a:t>
            </a:r>
          </a:p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T Role Recruitment Best Practices</a:t>
            </a:r>
          </a:p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.</a:t>
            </a:r>
            <a:r>
              <a:rPr lang="en-GB" b="0" i="0" u="none" strike="noStrike" dirty="0">
                <a:effectLst/>
                <a:latin typeface="ui-sans-serif"/>
              </a:rPr>
              <a:t> Conclusion </a:t>
            </a:r>
          </a:p>
          <a:p>
            <a:r>
              <a:rPr lang="en-GB" b="0" i="0" u="none" strike="noStrike" dirty="0">
                <a:effectLst/>
                <a:latin typeface="ui-sans-serif"/>
              </a:rPr>
              <a:t>References</a:t>
            </a:r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4126675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8D3E87-9DD0-652F-C0A5-F7114C94F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650" y="685800"/>
            <a:ext cx="9886950" cy="1485900"/>
          </a:xfrm>
        </p:spPr>
        <p:txBody>
          <a:bodyPr>
            <a:normAutofit/>
          </a:bodyPr>
          <a:lstStyle/>
          <a:p>
            <a:r>
              <a:rPr lang="en-RO" dirty="0"/>
              <a:t>Intoduction to Computacenter Ltd.</a:t>
            </a:r>
          </a:p>
        </p:txBody>
      </p:sp>
      <p:pic>
        <p:nvPicPr>
          <p:cNvPr id="1028" name="Picture 4" descr="Our Purpose: Helping our customers ...">
            <a:extLst>
              <a:ext uri="{FF2B5EF4-FFF2-40B4-BE49-F238E27FC236}">
                <a16:creationId xmlns:a16="http://schemas.microsoft.com/office/drawing/2014/main" id="{AF270FBE-AFFA-3245-20AA-EB6A311A6D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61" r="24033"/>
          <a:stretch>
            <a:fillRect/>
          </a:stretch>
        </p:blipFill>
        <p:spPr bwMode="auto">
          <a:xfrm>
            <a:off x="1390649" y="2401556"/>
            <a:ext cx="3211495" cy="3466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85866B7-5140-98FF-75B7-C42ACAA75E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026159"/>
              </p:ext>
            </p:extLst>
          </p:nvPr>
        </p:nvGraphicFramePr>
        <p:xfrm>
          <a:off x="5100824" y="2286000"/>
          <a:ext cx="6176776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92290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EEFFE-1501-8507-39B0-19CA4BEA0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effectLst/>
                <a:latin typeface="ui-sans-serif"/>
              </a:rPr>
              <a:t>S - Overview of Recruitment Process.</a:t>
            </a:r>
            <a:endParaRPr lang="en-RO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D6A36F6-F2CE-CEF5-8C74-AB152980B7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265881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8889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35B1C-D979-A6CD-FC07-1AC95E4BC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effectLst/>
                <a:latin typeface="ui-sans-serif"/>
              </a:rPr>
              <a:t>Job Analysis</a:t>
            </a:r>
            <a:endParaRPr lang="en-RO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885E67-1C50-3834-41C4-0941BD8DFF9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33815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F39CF-133B-B555-39E5-DF7AE323B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b="0" i="0" u="none" strike="noStrike">
                <a:effectLst/>
                <a:latin typeface="ui-sans-serif"/>
              </a:rPr>
              <a:t>Description of the Job and Person Specification.</a:t>
            </a:r>
            <a:endParaRPr lang="en-RO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FF65A5-FFC9-9150-18B9-D7EE15A631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5249352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2004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BC9609-A8AF-411F-A9E0-C3B93C894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909B9-AD31-9BD6-C6F3-EC1E3E25A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b="0" i="0" u="none" strike="noStrike" dirty="0">
                <a:effectLst/>
                <a:latin typeface="ui-sans-serif"/>
              </a:rPr>
              <a:t>Structured Interview</a:t>
            </a:r>
            <a:endParaRPr lang="en-RO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FBCC4D-3FA9-8AD7-8EEF-3D914E5921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7776264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89198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1665A6-74DB-4F44-A6EF-F01205E87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D79B2-70A1-FF57-5AA3-0FE5EA790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85800"/>
            <a:ext cx="10905066" cy="1485900"/>
          </a:xfrm>
          <a:noFill/>
        </p:spPr>
        <p:txBody>
          <a:bodyPr>
            <a:normAutofit/>
          </a:bodyPr>
          <a:lstStyle/>
          <a:p>
            <a:pPr algn="ctr"/>
            <a:r>
              <a:rPr lang="en-GB" b="0" i="0" u="none" strike="noStrike" dirty="0">
                <a:effectLst/>
                <a:latin typeface="ui-sans-serif"/>
              </a:rPr>
              <a:t>Behavioural Interview</a:t>
            </a:r>
            <a:endParaRPr lang="en-RO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28A34D-7CE6-7284-CD61-D7010C9660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0951798"/>
              </p:ext>
            </p:extLst>
          </p:nvPr>
        </p:nvGraphicFramePr>
        <p:xfrm>
          <a:off x="1122972" y="2286000"/>
          <a:ext cx="9946056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36698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2DAC179-C790-4427-B1A0-AF7E55B8E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CDE3F-99E8-4F78-5F4C-A860C808A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2340" y="639704"/>
            <a:ext cx="3299579" cy="55778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0" i="0" u="none" strike="noStrike">
                <a:effectLst/>
              </a:rPr>
              <a:t>Technical/Practical Interview.</a:t>
            </a:r>
            <a:endParaRPr lang="en-US" sz="2800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A392D87-3787-45D6-976E-B85674C09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8366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EFE8E04-DEE3-49FD-89A2-285FAD1CB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graphicFrame>
        <p:nvGraphicFramePr>
          <p:cNvPr id="11" name="TextBox 6">
            <a:extLst>
              <a:ext uri="{FF2B5EF4-FFF2-40B4-BE49-F238E27FC236}">
                <a16:creationId xmlns:a16="http://schemas.microsoft.com/office/drawing/2014/main" id="{AA5E0BC8-C88F-13B6-0C6F-7B885DB762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0240949"/>
              </p:ext>
            </p:extLst>
          </p:nvPr>
        </p:nvGraphicFramePr>
        <p:xfrm>
          <a:off x="784225" y="639763"/>
          <a:ext cx="5959475" cy="5577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3140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2DAC179-C790-4427-B1A0-AF7E55B8E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B7B63-7430-EDA1-E80A-1FD197357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2340" y="639704"/>
            <a:ext cx="3299579" cy="5577840"/>
          </a:xfrm>
        </p:spPr>
        <p:txBody>
          <a:bodyPr anchor="ctr">
            <a:normAutofit/>
          </a:bodyPr>
          <a:lstStyle/>
          <a:p>
            <a:r>
              <a:rPr lang="en-GB" b="0" i="0" u="none" strike="noStrike" dirty="0">
                <a:effectLst/>
                <a:latin typeface="ui-sans-serif"/>
              </a:rPr>
              <a:t>Right some  Techniques of questioning.</a:t>
            </a:r>
            <a:endParaRPr lang="en-RO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A392D87-3787-45D6-976E-B85674C09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8366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EFE8E04-DEE3-49FD-89A2-285FAD1CB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42A7E1-D5A9-33AB-2BD0-701CD03BAB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898668"/>
              </p:ext>
            </p:extLst>
          </p:nvPr>
        </p:nvGraphicFramePr>
        <p:xfrm>
          <a:off x="784225" y="639763"/>
          <a:ext cx="5959475" cy="5577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3742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CC96-2C61-0E7D-5620-D8A713DBA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b="0" i="0" u="none" strike="noStrike">
                <a:effectLst/>
                <a:latin typeface="ui-sans-serif"/>
              </a:rPr>
              <a:t>Interview questions - sample.</a:t>
            </a:r>
            <a:endParaRPr lang="en-RO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051F33-CC4E-7005-F940-789527FE1A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9273256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4664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C6511-03EA-4C42-251D-07AE6C6A5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b="0" i="0" u="none" strike="noStrike">
                <a:effectLst/>
                <a:latin typeface="ui-sans-serif"/>
              </a:rPr>
              <a:t>Face-to-Face vs Online Interviews </a:t>
            </a:r>
            <a:endParaRPr lang="en-RO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83CCFA-D01E-7EA2-C359-0AD01BB198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396688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010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C110B4-D26A-44C6-8576-236CA24E9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62F4F-40DB-B19D-2575-2A8E7A469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750" y="4278245"/>
            <a:ext cx="4913384" cy="1762969"/>
          </a:xfrm>
        </p:spPr>
        <p:txBody>
          <a:bodyPr>
            <a:normAutofit/>
          </a:bodyPr>
          <a:lstStyle/>
          <a:p>
            <a:r>
              <a:rPr lang="en-GB" sz="4100" b="0" i="0" u="none" strike="noStrike">
                <a:effectLst/>
                <a:latin typeface="ui-sans-serif"/>
              </a:rPr>
              <a:t>Pros and Cons of Web Based Interviews.</a:t>
            </a:r>
            <a:endParaRPr lang="en-RO" sz="4100"/>
          </a:p>
        </p:txBody>
      </p:sp>
      <p:pic>
        <p:nvPicPr>
          <p:cNvPr id="7" name="Graphic 6" descr="Tick with solid fill">
            <a:extLst>
              <a:ext uri="{FF2B5EF4-FFF2-40B4-BE49-F238E27FC236}">
                <a16:creationId xmlns:a16="http://schemas.microsoft.com/office/drawing/2014/main" id="{5F5F0A2D-482D-BE99-5BB0-FC14592D85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33033" y="643467"/>
            <a:ext cx="2912533" cy="2912533"/>
          </a:xfrm>
          <a:prstGeom prst="rect">
            <a:avLst/>
          </a:prstGeom>
        </p:spPr>
      </p:pic>
      <p:pic>
        <p:nvPicPr>
          <p:cNvPr id="5" name="Graphic 4" descr="Checkbox Crossed with solid fill">
            <a:extLst>
              <a:ext uri="{FF2B5EF4-FFF2-40B4-BE49-F238E27FC236}">
                <a16:creationId xmlns:a16="http://schemas.microsoft.com/office/drawing/2014/main" id="{928EB301-85E8-4F6A-23D1-6196DF7756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46432" y="643467"/>
            <a:ext cx="2912533" cy="2912533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BFD4DBB-3229-4DF6-A68A-CD91F8325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434936" y="3856976"/>
            <a:ext cx="1957171" cy="1103687"/>
          </a:xfrm>
          <a:custGeom>
            <a:avLst/>
            <a:gdLst>
              <a:gd name="connsiteX0" fmla="*/ 2017702 w 2017702"/>
              <a:gd name="connsiteY0" fmla="*/ 1137821 h 1137821"/>
              <a:gd name="connsiteX1" fmla="*/ 404 w 2017702"/>
              <a:gd name="connsiteY1" fmla="*/ 1137821 h 1137821"/>
              <a:gd name="connsiteX2" fmla="*/ 0 w 2017702"/>
              <a:gd name="connsiteY2" fmla="*/ 900216 h 1137821"/>
              <a:gd name="connsiteX3" fmla="*/ 1767759 w 2017702"/>
              <a:gd name="connsiteY3" fmla="*/ 901031 h 1137821"/>
              <a:gd name="connsiteX4" fmla="*/ 1767759 w 2017702"/>
              <a:gd name="connsiteY4" fmla="*/ 0 h 1137821"/>
              <a:gd name="connsiteX5" fmla="*/ 2017702 w 2017702"/>
              <a:gd name="connsiteY5" fmla="*/ 0 h 1137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17702" h="1137821">
                <a:moveTo>
                  <a:pt x="2017702" y="1137821"/>
                </a:moveTo>
                <a:lnTo>
                  <a:pt x="404" y="1137821"/>
                </a:lnTo>
                <a:cubicBezTo>
                  <a:pt x="-404" y="1055814"/>
                  <a:pt x="807" y="982224"/>
                  <a:pt x="0" y="900216"/>
                </a:cubicBezTo>
                <a:lnTo>
                  <a:pt x="1767759" y="901031"/>
                </a:lnTo>
                <a:lnTo>
                  <a:pt x="1767759" y="0"/>
                </a:lnTo>
                <a:lnTo>
                  <a:pt x="2017702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D8D7C-A1E7-F044-74DC-5AAE52E93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3810" y="4278246"/>
            <a:ext cx="4718989" cy="1841856"/>
          </a:xfrm>
        </p:spPr>
        <p:txBody>
          <a:bodyPr>
            <a:normAutofit/>
          </a:bodyPr>
          <a:lstStyle/>
          <a:p>
            <a:r>
              <a:rPr lang="en-GB" sz="1800" b="0" i="0" u="none" strike="noStrike">
                <a:effectLst/>
                <a:latin typeface="ui-sans-serif"/>
              </a:rPr>
              <a:t>Advantages: Flexibility, broader reach of candidates, cost saving. </a:t>
            </a:r>
          </a:p>
          <a:p>
            <a:r>
              <a:rPr lang="en-GB" sz="1800" b="0" i="0" u="none" strike="noStrike">
                <a:effectLst/>
                <a:latin typeface="ui-sans-serif"/>
              </a:rPr>
              <a:t>Disadvantages: Communication problems, less body expression, less personal communication. </a:t>
            </a:r>
            <a:endParaRPr lang="en-RO" sz="18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92979E5-1F93-4CE3-975E-3CAEC618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96837" y="5311230"/>
            <a:ext cx="2042265" cy="1213486"/>
          </a:xfrm>
          <a:custGeom>
            <a:avLst/>
            <a:gdLst>
              <a:gd name="connsiteX0" fmla="*/ 1844618 w 2105428"/>
              <a:gd name="connsiteY0" fmla="*/ 0 h 1251016"/>
              <a:gd name="connsiteX1" fmla="*/ 2105428 w 2105428"/>
              <a:gd name="connsiteY1" fmla="*/ 0 h 1251016"/>
              <a:gd name="connsiteX2" fmla="*/ 2105428 w 2105428"/>
              <a:gd name="connsiteY2" fmla="*/ 1251016 h 1251016"/>
              <a:gd name="connsiteX3" fmla="*/ 421 w 2105428"/>
              <a:gd name="connsiteY3" fmla="*/ 1251016 h 1251016"/>
              <a:gd name="connsiteX4" fmla="*/ 0 w 2105428"/>
              <a:gd name="connsiteY4" fmla="*/ 1003081 h 1251016"/>
              <a:gd name="connsiteX5" fmla="*/ 1844618 w 2105428"/>
              <a:gd name="connsiteY5" fmla="*/ 1003931 h 1251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5428" h="1251016">
                <a:moveTo>
                  <a:pt x="1844618" y="0"/>
                </a:moveTo>
                <a:lnTo>
                  <a:pt x="2105428" y="0"/>
                </a:lnTo>
                <a:lnTo>
                  <a:pt x="2105428" y="1251016"/>
                </a:lnTo>
                <a:lnTo>
                  <a:pt x="421" y="1251016"/>
                </a:lnTo>
                <a:cubicBezTo>
                  <a:pt x="-421" y="1165443"/>
                  <a:pt x="842" y="1088654"/>
                  <a:pt x="0" y="1003081"/>
                </a:cubicBezTo>
                <a:lnTo>
                  <a:pt x="1844618" y="1003931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7697787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BC9609-A8AF-411F-A9E0-C3B93C894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03347-0CAD-87AD-5485-129A259DC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sz="4100" b="0" i="0" u="none" strike="noStrike">
                <a:effectLst/>
                <a:latin typeface="ui-sans-serif"/>
              </a:rPr>
              <a:t>It Organizational Best Practices Recruitment.</a:t>
            </a:r>
            <a:endParaRPr lang="en-RO" sz="41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779A35-58F0-602A-2BC4-4C6BB5AECF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2313112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7826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01A4F-03C1-6E78-A74F-CD7E11DFA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effectLst/>
                <a:latin typeface="ui-sans-serif"/>
              </a:rPr>
              <a:t>Conclusion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5233E-CD2F-5583-11A9-B0A0C892D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Organised hiring guarantees the appropriate candidate.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Skills and culture fit is determined through combination of interviews.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A good questioning mechanism enhances assessment.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Online and face-to face method both good.</a:t>
            </a:r>
            <a:r>
              <a:rPr lang="en-GB" b="0" i="0" u="none" strike="noStrike" dirty="0">
                <a:effectLst/>
                <a:latin typeface="ui-sans-serif"/>
              </a:rPr>
              <a:t> 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ui-sans-serif"/>
              </a:rPr>
              <a:t>Best practices add value to the HR performance.</a:t>
            </a:r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538395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4F28D-9164-E3F2-9C36-E0B75CF8F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DED1E-CA70-2542-40A5-5B1CEE176A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Armstrong, M., &amp; Taylor, S. (2020).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Armstrong's handbook of human resource management practice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(15th ed.). Kogan Page.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CIPD. (2022).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Recruitment and selection: An overview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https://www.cipd.co.uk/knowledge/fundamentals/people/recruitment/factsheet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Computacenter. (2023).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About us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 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www.computacenter.com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/about-us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Dessler, G. (2021).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Human resource management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(16th ed.). Pearson.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Gatewood, R.,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Feild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H., &amp; Barrick, M. (2016).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Human resource selection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(8th ed.). Cengage Learning.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Kahn, W., &amp; Sherer, L. (2020).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Effective interview techniques for HR professionals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Harvard Business Review.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Noe, R., Hollenbeck, J., Gerhart, B., &amp; Wright, P. (2021).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Human resource management: Gaining a competitive advantage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(12th ed.). McGraw-Hill.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Robbins, S., &amp; Judge, T. (2019).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Organizational 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behavior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(18th ed.). Pearson.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Stone, D., Deadrick, D.,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Lukaszewski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K., &amp; Johnson, R. (2015). The influence of technology on the future of human resource management.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Human Resource Management Review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25(2), 216–231. 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doi.org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/10.1016/j.hrmr.2015.01.002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389882848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0169608-7847-3346-A5ED-698F5A519AAF}">
  <we:reference id="4567b711-9f2d-454d-b0d0-74708a29b461" version="1.0.0.0" store="EXCatalog" storeType="EXCatalog"/>
  <we:alternateReferences>
    <we:reference id="WA200001313" version="1.0.0.0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32</TotalTime>
  <Words>1381</Words>
  <Application>Microsoft Office PowerPoint</Application>
  <PresentationFormat>Widescreen</PresentationFormat>
  <Paragraphs>106</Paragraphs>
  <Slides>16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Crop</vt:lpstr>
      <vt:lpstr>Cover Page </vt:lpstr>
      <vt:lpstr>Table of Contents  Slide Content:</vt:lpstr>
      <vt:lpstr>Intoduction to Computacenter Ltd.</vt:lpstr>
      <vt:lpstr>S - Overview of Recruitment Process.</vt:lpstr>
      <vt:lpstr>Job Analysis</vt:lpstr>
      <vt:lpstr>Description of the Job and Person Specification.</vt:lpstr>
      <vt:lpstr>Structured Interview</vt:lpstr>
      <vt:lpstr>Behavioural Interview</vt:lpstr>
      <vt:lpstr>Technical/Practical Interview.</vt:lpstr>
      <vt:lpstr>Right some  Techniques of questioning.</vt:lpstr>
      <vt:lpstr>Interview questions - sample.</vt:lpstr>
      <vt:lpstr>Face-to-Face vs Online Interviews </vt:lpstr>
      <vt:lpstr>Pros and Cons of Web Based Interviews.</vt:lpstr>
      <vt:lpstr>It Organizational Best Practices Recruitment.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 </dc:title>
  <dc:creator>Denisa Lup (STU235108)</dc:creator>
  <cp:lastModifiedBy>Denisa Lup (STU235108)</cp:lastModifiedBy>
  <cp:revision>2</cp:revision>
  <dcterms:created xsi:type="dcterms:W3CDTF">2025-11-13T13:29:10Z</dcterms:created>
  <dcterms:modified xsi:type="dcterms:W3CDTF">2025-11-30T09:31:08Z</dcterms:modified>
</cp:coreProperties>
</file>