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ppt/comments/modernComment_103_0.xml" ContentType="application/vnd.ms-powerpoint.comments+xml"/>
  <Override PartName="/ppt/comments/modernComment_104_0.xml" ContentType="application/vnd.ms-powerpoint.comments+xml"/>
  <Override PartName="/ppt/comments/modernComment_109_0.xml" ContentType="application/vnd.ms-powerpoint.comments+xml"/>
  <Override PartName="/ppt/comments/modernComment_10A_0.xml" ContentType="application/vnd.ms-powerpoint.comments+xml"/>
  <Override PartName="/ppt/comments/modernComment_10B_0.xml" ContentType="application/vnd.ms-powerpoint.comments+xml"/>
  <Override PartName="/ppt/comments/modernComment_10C_0.xml" ContentType="application/vnd.ms-powerpoint.comments+xml"/>
  <Override PartName="/ppt/comments/modernComment_10D_0.xml" ContentType="application/vnd.ms-powerpoint.comments+xml"/>
  <Override PartName="/ppt/comments/modernComment_10E_0.xml" ContentType="application/vnd.ms-powerpoint.comments+xml"/>
  <Override PartName="/ppt/comments/modernComment_10F_0.xml" ContentType="application/vnd.ms-powerpoint.comments+xml"/>
  <Override PartName="/ppt/comments/modernComment_110_0.xml" ContentType="application/vnd.ms-powerpoint.comments+xml"/>
  <Override PartName="/ppt/comments/modernComment_111_0.xml" ContentType="application/vnd.ms-powerpoint.comments+xml"/>
  <Override PartName="/ppt/comments/modernComment_112_0.xml" ContentType="application/vnd.ms-powerpoint.comments+xml"/>
  <Override PartName="/ppt/comments/modernComment_113_0.xml" ContentType="application/vnd.ms-powerpoint.comments+xml"/>
  <Override PartName="/ppt/comments/modernComment_114_0.xml" ContentType="application/vnd.ms-powerpoint.comments+xml"/>
  <Override PartName="/ppt/authors.xml" ContentType="application/vnd.ms-powerpoint.author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1620">
          <p15:clr>
            <a:srgbClr val="747775"/>
          </p15:clr>
        </p15:guide>
        <p15:guide id="2" pos="2880">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7" roundtripDataSignature="AMtx7mgRnsiURltIR23fYJER3ndhT37+0A=="/>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4EDB5FD-2A54-7077-2A6B-D63175E0D560}" name="jo kelleher" initials="jk" userId="c9a714fdcaaffe47"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2DDAEC-AF77-CAC0-232F-63FA3D877C27}" v="1069" dt="2023-05-25T19:52:07.341"/>
    <p1510:client id="{B5834916-6FBB-5610-B826-E0F2F6180BE1}" v="223" dt="2023-05-26T12:04:39.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94"/>
  </p:normalViewPr>
  <p:slideViewPr>
    <p:cSldViewPr snapToGrid="0">
      <p:cViewPr>
        <p:scale>
          <a:sx n="100" d="100"/>
          <a:sy n="100" d="100"/>
        </p:scale>
        <p:origin x="-946" y="-240"/>
      </p:cViewPr>
      <p:guideLst>
        <p:guide orient="horz" pos="1620"/>
        <p:guide pos="2880"/>
      </p:guideLst>
    </p:cSldViewPr>
  </p:slideViewPr>
  <p:notesTextViewPr>
    <p:cViewPr>
      <p:scale>
        <a:sx n="1" d="1"/>
        <a:sy n="1" d="1"/>
      </p:scale>
      <p:origin x="0" y="0"/>
    </p:cViewPr>
  </p:notesTextViewPr>
  <p:sorterViewPr>
    <p:cViewPr>
      <p:scale>
        <a:sx n="100" d="100"/>
        <a:sy n="100" d="100"/>
      </p:scale>
      <p:origin x="0" y="1219"/>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8/10/relationships/authors" Targe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customschemas.google.com/relationships/presentationmetadata" Target="metadata"/><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ain Latto (2103185)" userId="S::2103185@student.uwtsd.ac.uk::31257f08-c214-42f7-9490-2ee0c2ca9d56" providerId="AD" clId="Web-{B5834916-6FBB-5610-B826-E0F2F6180BE1}"/>
    <pc:docChg chg="addSld delSld modSld">
      <pc:chgData name="Iain Latto (2103185)" userId="S::2103185@student.uwtsd.ac.uk::31257f08-c214-42f7-9490-2ee0c2ca9d56" providerId="AD" clId="Web-{B5834916-6FBB-5610-B826-E0F2F6180BE1}" dt="2023-05-26T12:04:39.291" v="922" actId="1076"/>
      <pc:docMkLst>
        <pc:docMk/>
      </pc:docMkLst>
      <pc:sldChg chg="modSp">
        <pc:chgData name="Iain Latto (2103185)" userId="S::2103185@student.uwtsd.ac.uk::31257f08-c214-42f7-9490-2ee0c2ca9d56" providerId="AD" clId="Web-{B5834916-6FBB-5610-B826-E0F2F6180BE1}" dt="2023-05-26T12:04:39.291" v="922" actId="1076"/>
        <pc:sldMkLst>
          <pc:docMk/>
          <pc:sldMk cId="0" sldId="256"/>
        </pc:sldMkLst>
        <pc:spChg chg="mod">
          <ac:chgData name="Iain Latto (2103185)" userId="S::2103185@student.uwtsd.ac.uk::31257f08-c214-42f7-9490-2ee0c2ca9d56" providerId="AD" clId="Web-{B5834916-6FBB-5610-B826-E0F2F6180BE1}" dt="2023-05-26T12:03:19.301" v="882" actId="20577"/>
          <ac:spMkLst>
            <pc:docMk/>
            <pc:sldMk cId="0" sldId="256"/>
            <ac:spMk id="54" creationId="{00000000-0000-0000-0000-000000000000}"/>
          </ac:spMkLst>
        </pc:spChg>
        <pc:spChg chg="mod">
          <ac:chgData name="Iain Latto (2103185)" userId="S::2103185@student.uwtsd.ac.uk::31257f08-c214-42f7-9490-2ee0c2ca9d56" providerId="AD" clId="Web-{B5834916-6FBB-5610-B826-E0F2F6180BE1}" dt="2023-05-26T12:04:39.291" v="922" actId="1076"/>
          <ac:spMkLst>
            <pc:docMk/>
            <pc:sldMk cId="0" sldId="256"/>
            <ac:spMk id="55" creationId="{00000000-0000-0000-0000-000000000000}"/>
          </ac:spMkLst>
        </pc:spChg>
      </pc:sldChg>
      <pc:sldChg chg="modSp modCm">
        <pc:chgData name="Iain Latto (2103185)" userId="S::2103185@student.uwtsd.ac.uk::31257f08-c214-42f7-9490-2ee0c2ca9d56" providerId="AD" clId="Web-{B5834916-6FBB-5610-B826-E0F2F6180BE1}" dt="2023-05-26T10:55:05.204" v="73"/>
        <pc:sldMkLst>
          <pc:docMk/>
          <pc:sldMk cId="0" sldId="259"/>
        </pc:sldMkLst>
        <pc:spChg chg="mod">
          <ac:chgData name="Iain Latto (2103185)" userId="S::2103185@student.uwtsd.ac.uk::31257f08-c214-42f7-9490-2ee0c2ca9d56" providerId="AD" clId="Web-{B5834916-6FBB-5610-B826-E0F2F6180BE1}" dt="2023-05-26T10:54:18.420" v="72" actId="20577"/>
          <ac:spMkLst>
            <pc:docMk/>
            <pc:sldMk cId="0" sldId="259"/>
            <ac:spMk id="73"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0:55:05.204" v="73"/>
              <pc2:cmMkLst xmlns:pc2="http://schemas.microsoft.com/office/powerpoint/2019/9/main/command">
                <pc:docMk/>
                <pc:sldMk cId="0" sldId="259"/>
                <pc2:cmMk id="{C3A16CE6-5D54-6146-9CC8-46E8CA58FF32}"/>
              </pc2:cmMkLst>
            </pc226:cmChg>
          </p:ext>
        </pc:extLst>
      </pc:sldChg>
      <pc:sldChg chg="modSp modCm">
        <pc:chgData name="Iain Latto (2103185)" userId="S::2103185@student.uwtsd.ac.uk::31257f08-c214-42f7-9490-2ee0c2ca9d56" providerId="AD" clId="Web-{B5834916-6FBB-5610-B826-E0F2F6180BE1}" dt="2023-05-26T11:36:14.157" v="607"/>
        <pc:sldMkLst>
          <pc:docMk/>
          <pc:sldMk cId="0" sldId="260"/>
        </pc:sldMkLst>
        <pc:spChg chg="mod">
          <ac:chgData name="Iain Latto (2103185)" userId="S::2103185@student.uwtsd.ac.uk::31257f08-c214-42f7-9490-2ee0c2ca9d56" providerId="AD" clId="Web-{B5834916-6FBB-5610-B826-E0F2F6180BE1}" dt="2023-05-26T10:58:30.672" v="147" actId="20577"/>
          <ac:spMkLst>
            <pc:docMk/>
            <pc:sldMk cId="0" sldId="260"/>
            <ac:spMk id="80"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1:36:14.157" v="607"/>
              <pc2:cmMkLst xmlns:pc2="http://schemas.microsoft.com/office/powerpoint/2019/9/main/command">
                <pc:docMk/>
                <pc:sldMk cId="0" sldId="260"/>
                <pc2:cmMk id="{63B3322F-0B5B-0843-9F5C-2887CDECE135}"/>
              </pc2:cmMkLst>
            </pc226:cmChg>
            <pc226:cmChg xmlns:pc226="http://schemas.microsoft.com/office/powerpoint/2022/06/main/command" chg="mod">
              <pc226:chgData name="Iain Latto (2103185)" userId="S::2103185@student.uwtsd.ac.uk::31257f08-c214-42f7-9490-2ee0c2ca9d56" providerId="AD" clId="Web-{B5834916-6FBB-5610-B826-E0F2F6180BE1}" dt="2023-05-26T10:58:21.484" v="145" actId="20577"/>
              <pc2:cmMkLst xmlns:pc2="http://schemas.microsoft.com/office/powerpoint/2019/9/main/command">
                <pc:docMk/>
                <pc:sldMk cId="0" sldId="260"/>
                <pc2:cmMk id="{1E3F019A-7F5D-B54C-BC0E-E2625A3BCC18}"/>
              </pc2:cmMkLst>
            </pc226:cmChg>
            <pc226:cmChg xmlns:pc226="http://schemas.microsoft.com/office/powerpoint/2022/06/main/command" chg="mod">
              <pc226:chgData name="Iain Latto (2103185)" userId="S::2103185@student.uwtsd.ac.uk::31257f08-c214-42f7-9490-2ee0c2ca9d56" providerId="AD" clId="Web-{B5834916-6FBB-5610-B826-E0F2F6180BE1}" dt="2023-05-26T10:58:21.484" v="145" actId="20577"/>
              <pc2:cmMkLst xmlns:pc2="http://schemas.microsoft.com/office/powerpoint/2019/9/main/command">
                <pc:docMk/>
                <pc:sldMk cId="0" sldId="260"/>
                <pc2:cmMk id="{D16D68A7-9CAA-1B44-8CF7-5580C5A9DCC1}"/>
              </pc2:cmMkLst>
            </pc226:cmChg>
            <pc226:cmChg xmlns:pc226="http://schemas.microsoft.com/office/powerpoint/2022/06/main/command" chg="mod">
              <pc226:chgData name="Iain Latto (2103185)" userId="S::2103185@student.uwtsd.ac.uk::31257f08-c214-42f7-9490-2ee0c2ca9d56" providerId="AD" clId="Web-{B5834916-6FBB-5610-B826-E0F2F6180BE1}" dt="2023-05-26T10:58:23.781" v="146"/>
              <pc2:cmMkLst xmlns:pc2="http://schemas.microsoft.com/office/powerpoint/2019/9/main/command">
                <pc:docMk/>
                <pc:sldMk cId="0" sldId="260"/>
                <pc2:cmMk id="{556244E3-87AE-6F49-A871-50392E414CD4}"/>
              </pc2:cmMkLst>
            </pc226:cmChg>
          </p:ext>
        </pc:extLst>
      </pc:sldChg>
      <pc:sldChg chg="modSp modCm">
        <pc:chgData name="Iain Latto (2103185)" userId="S::2103185@student.uwtsd.ac.uk::31257f08-c214-42f7-9490-2ee0c2ca9d56" providerId="AD" clId="Web-{B5834916-6FBB-5610-B826-E0F2F6180BE1}" dt="2023-05-26T10:58:52.595" v="154" actId="20577"/>
        <pc:sldMkLst>
          <pc:docMk/>
          <pc:sldMk cId="0" sldId="265"/>
        </pc:sldMkLst>
        <pc:spChg chg="mod">
          <ac:chgData name="Iain Latto (2103185)" userId="S::2103185@student.uwtsd.ac.uk::31257f08-c214-42f7-9490-2ee0c2ca9d56" providerId="AD" clId="Web-{B5834916-6FBB-5610-B826-E0F2F6180BE1}" dt="2023-05-26T10:58:52.595" v="154" actId="20577"/>
          <ac:spMkLst>
            <pc:docMk/>
            <pc:sldMk cId="0" sldId="265"/>
            <ac:spMk id="112"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0:58:51.470" v="153"/>
              <pc2:cmMkLst xmlns:pc2="http://schemas.microsoft.com/office/powerpoint/2019/9/main/command">
                <pc:docMk/>
                <pc:sldMk cId="0" sldId="265"/>
                <pc2:cmMk id="{80E17D7A-A7E2-4A48-A2F6-5C864C7F0F01}"/>
              </pc2:cmMkLst>
            </pc226:cmChg>
          </p:ext>
        </pc:extLst>
      </pc:sldChg>
      <pc:sldChg chg="modSp modCm">
        <pc:chgData name="Iain Latto (2103185)" userId="S::2103185@student.uwtsd.ac.uk::31257f08-c214-42f7-9490-2ee0c2ca9d56" providerId="AD" clId="Web-{B5834916-6FBB-5610-B826-E0F2F6180BE1}" dt="2023-05-26T10:59:13.644" v="164" actId="20577"/>
        <pc:sldMkLst>
          <pc:docMk/>
          <pc:sldMk cId="0" sldId="266"/>
        </pc:sldMkLst>
        <pc:spChg chg="mod">
          <ac:chgData name="Iain Latto (2103185)" userId="S::2103185@student.uwtsd.ac.uk::31257f08-c214-42f7-9490-2ee0c2ca9d56" providerId="AD" clId="Web-{B5834916-6FBB-5610-B826-E0F2F6180BE1}" dt="2023-05-26T10:59:13.644" v="164" actId="20577"/>
          <ac:spMkLst>
            <pc:docMk/>
            <pc:sldMk cId="0" sldId="266"/>
            <ac:spMk id="118"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0:59:11.737" v="163"/>
              <pc2:cmMkLst xmlns:pc2="http://schemas.microsoft.com/office/powerpoint/2019/9/main/command">
                <pc:docMk/>
                <pc:sldMk cId="0" sldId="266"/>
                <pc2:cmMk id="{A0F13EF6-5C15-3047-B931-8C0DD10C0639}"/>
              </pc2:cmMkLst>
            </pc226:cmChg>
          </p:ext>
        </pc:extLst>
      </pc:sldChg>
      <pc:sldChg chg="modSp modCm">
        <pc:chgData name="Iain Latto (2103185)" userId="S::2103185@student.uwtsd.ac.uk::31257f08-c214-42f7-9490-2ee0c2ca9d56" providerId="AD" clId="Web-{B5834916-6FBB-5610-B826-E0F2F6180BE1}" dt="2023-05-26T11:47:14.766" v="638" actId="20577"/>
        <pc:sldMkLst>
          <pc:docMk/>
          <pc:sldMk cId="0" sldId="267"/>
        </pc:sldMkLst>
        <pc:spChg chg="mod">
          <ac:chgData name="Iain Latto (2103185)" userId="S::2103185@student.uwtsd.ac.uk::31257f08-c214-42f7-9490-2ee0c2ca9d56" providerId="AD" clId="Web-{B5834916-6FBB-5610-B826-E0F2F6180BE1}" dt="2023-05-26T11:47:14.766" v="638" actId="20577"/>
          <ac:spMkLst>
            <pc:docMk/>
            <pc:sldMk cId="0" sldId="267"/>
            <ac:spMk id="124"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1:47:09.125" v="637"/>
              <pc2:cmMkLst xmlns:pc2="http://schemas.microsoft.com/office/powerpoint/2019/9/main/command">
                <pc:docMk/>
                <pc:sldMk cId="0" sldId="267"/>
                <pc2:cmMk id="{B883820F-B4A5-5743-955F-6447C727826B}"/>
              </pc2:cmMkLst>
            </pc226:cmChg>
            <pc226:cmChg xmlns:pc226="http://schemas.microsoft.com/office/powerpoint/2022/06/main/command" chg="mod">
              <pc226:chgData name="Iain Latto (2103185)" userId="S::2103185@student.uwtsd.ac.uk::31257f08-c214-42f7-9490-2ee0c2ca9d56" providerId="AD" clId="Web-{B5834916-6FBB-5610-B826-E0F2F6180BE1}" dt="2023-05-26T11:47:06.609" v="636" actId="20577"/>
              <pc2:cmMkLst xmlns:pc2="http://schemas.microsoft.com/office/powerpoint/2019/9/main/command">
                <pc:docMk/>
                <pc:sldMk cId="0" sldId="267"/>
                <pc2:cmMk id="{80C48A27-297B-2D48-B331-8DA3373313BD}"/>
              </pc2:cmMkLst>
            </pc226:cmChg>
            <pc226:cmChg xmlns:pc226="http://schemas.microsoft.com/office/powerpoint/2022/06/main/command" chg="mod">
              <pc226:chgData name="Iain Latto (2103185)" userId="S::2103185@student.uwtsd.ac.uk::31257f08-c214-42f7-9490-2ee0c2ca9d56" providerId="AD" clId="Web-{B5834916-6FBB-5610-B826-E0F2F6180BE1}" dt="2023-05-26T11:47:06.609" v="636" actId="20577"/>
              <pc2:cmMkLst xmlns:pc2="http://schemas.microsoft.com/office/powerpoint/2019/9/main/command">
                <pc:docMk/>
                <pc:sldMk cId="0" sldId="267"/>
                <pc2:cmMk id="{AB33F73C-C824-0D43-8E5D-CCC1E1C637B6}"/>
              </pc2:cmMkLst>
            </pc226:cmChg>
            <pc226:cmChg xmlns:pc226="http://schemas.microsoft.com/office/powerpoint/2022/06/main/command" chg="mod">
              <pc226:chgData name="Iain Latto (2103185)" userId="S::2103185@student.uwtsd.ac.uk::31257f08-c214-42f7-9490-2ee0c2ca9d56" providerId="AD" clId="Web-{B5834916-6FBB-5610-B826-E0F2F6180BE1}" dt="2023-05-26T11:47:06.609" v="636" actId="20577"/>
              <pc2:cmMkLst xmlns:pc2="http://schemas.microsoft.com/office/powerpoint/2019/9/main/command">
                <pc:docMk/>
                <pc:sldMk cId="0" sldId="267"/>
                <pc2:cmMk id="{84051959-21EC-C74F-84E1-D4352E0DAE91}"/>
              </pc2:cmMkLst>
            </pc226:cmChg>
          </p:ext>
        </pc:extLst>
      </pc:sldChg>
      <pc:sldChg chg="modSp modCm">
        <pc:chgData name="Iain Latto (2103185)" userId="S::2103185@student.uwtsd.ac.uk::31257f08-c214-42f7-9490-2ee0c2ca9d56" providerId="AD" clId="Web-{B5834916-6FBB-5610-B826-E0F2F6180BE1}" dt="2023-05-26T12:02:39.533" v="873" actId="20577"/>
        <pc:sldMkLst>
          <pc:docMk/>
          <pc:sldMk cId="0" sldId="268"/>
        </pc:sldMkLst>
        <pc:spChg chg="mod">
          <ac:chgData name="Iain Latto (2103185)" userId="S::2103185@student.uwtsd.ac.uk::31257f08-c214-42f7-9490-2ee0c2ca9d56" providerId="AD" clId="Web-{B5834916-6FBB-5610-B826-E0F2F6180BE1}" dt="2023-05-26T12:02:39.533" v="873" actId="20577"/>
          <ac:spMkLst>
            <pc:docMk/>
            <pc:sldMk cId="0" sldId="268"/>
            <ac:spMk id="130"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2:02:31.188" v="872" actId="20577"/>
              <pc2:cmMkLst xmlns:pc2="http://schemas.microsoft.com/office/powerpoint/2019/9/main/command">
                <pc:docMk/>
                <pc:sldMk cId="0" sldId="268"/>
                <pc2:cmMk id="{4CA4A919-3A8C-C544-ADC5-E59295826E77}"/>
              </pc2:cmMkLst>
            </pc226:cmChg>
            <pc226:cmChg xmlns:pc226="http://schemas.microsoft.com/office/powerpoint/2022/06/main/command" chg="mod">
              <pc226:chgData name="Iain Latto (2103185)" userId="S::2103185@student.uwtsd.ac.uk::31257f08-c214-42f7-9490-2ee0c2ca9d56" providerId="AD" clId="Web-{B5834916-6FBB-5610-B826-E0F2F6180BE1}" dt="2023-05-26T12:02:31.188" v="872" actId="20577"/>
              <pc2:cmMkLst xmlns:pc2="http://schemas.microsoft.com/office/powerpoint/2019/9/main/command">
                <pc:docMk/>
                <pc:sldMk cId="0" sldId="268"/>
                <pc2:cmMk id="{BCA3AB31-008C-C445-81D0-DC8ECAAAA092}"/>
              </pc2:cmMkLst>
            </pc226:cmChg>
            <pc226:cmChg xmlns:pc226="http://schemas.microsoft.com/office/powerpoint/2022/06/main/command" chg="mod">
              <pc226:chgData name="Iain Latto (2103185)" userId="S::2103185@student.uwtsd.ac.uk::31257f08-c214-42f7-9490-2ee0c2ca9d56" providerId="AD" clId="Web-{B5834916-6FBB-5610-B826-E0F2F6180BE1}" dt="2023-05-26T12:02:30.485" v="870" actId="20577"/>
              <pc2:cmMkLst xmlns:pc2="http://schemas.microsoft.com/office/powerpoint/2019/9/main/command">
                <pc:docMk/>
                <pc:sldMk cId="0" sldId="268"/>
                <pc2:cmMk id="{3C0FBFA7-7790-3643-BE02-AD52B367F08A}"/>
              </pc2:cmMkLst>
            </pc226:cmChg>
            <pc226:cmChg xmlns:pc226="http://schemas.microsoft.com/office/powerpoint/2022/06/main/command" chg="mod">
              <pc226:chgData name="Iain Latto (2103185)" userId="S::2103185@student.uwtsd.ac.uk::31257f08-c214-42f7-9490-2ee0c2ca9d56" providerId="AD" clId="Web-{B5834916-6FBB-5610-B826-E0F2F6180BE1}" dt="2023-05-26T11:12:37.152" v="230"/>
              <pc2:cmMkLst xmlns:pc2="http://schemas.microsoft.com/office/powerpoint/2019/9/main/command">
                <pc:docMk/>
                <pc:sldMk cId="0" sldId="268"/>
                <pc2:cmMk id="{90E777BC-2C8B-C144-B23F-CD79CC1866F4}"/>
              </pc2:cmMkLst>
            </pc226:cmChg>
            <pc226:cmChg xmlns:pc226="http://schemas.microsoft.com/office/powerpoint/2022/06/main/command" chg="mod">
              <pc226:chgData name="Iain Latto (2103185)" userId="S::2103185@student.uwtsd.ac.uk::31257f08-c214-42f7-9490-2ee0c2ca9d56" providerId="AD" clId="Web-{B5834916-6FBB-5610-B826-E0F2F6180BE1}" dt="2023-05-26T12:02:31.188" v="872" actId="20577"/>
              <pc2:cmMkLst xmlns:pc2="http://schemas.microsoft.com/office/powerpoint/2019/9/main/command">
                <pc:docMk/>
                <pc:sldMk cId="0" sldId="268"/>
                <pc2:cmMk id="{6A1D56CF-B915-8746-8DB1-67EF55BED0B1}"/>
              </pc2:cmMkLst>
            </pc226:cmChg>
          </p:ext>
        </pc:extLst>
      </pc:sldChg>
      <pc:sldChg chg="modSp modCm">
        <pc:chgData name="Iain Latto (2103185)" userId="S::2103185@student.uwtsd.ac.uk::31257f08-c214-42f7-9490-2ee0c2ca9d56" providerId="AD" clId="Web-{B5834916-6FBB-5610-B826-E0F2F6180BE1}" dt="2023-05-26T11:46:58.046" v="635" actId="20577"/>
        <pc:sldMkLst>
          <pc:docMk/>
          <pc:sldMk cId="0" sldId="269"/>
        </pc:sldMkLst>
        <pc:spChg chg="mod">
          <ac:chgData name="Iain Latto (2103185)" userId="S::2103185@student.uwtsd.ac.uk::31257f08-c214-42f7-9490-2ee0c2ca9d56" providerId="AD" clId="Web-{B5834916-6FBB-5610-B826-E0F2F6180BE1}" dt="2023-05-26T11:46:58.046" v="635" actId="20577"/>
          <ac:spMkLst>
            <pc:docMk/>
            <pc:sldMk cId="0" sldId="269"/>
            <ac:spMk id="136"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1:46:56.921" v="633" actId="20577"/>
              <pc2:cmMkLst xmlns:pc2="http://schemas.microsoft.com/office/powerpoint/2019/9/main/command">
                <pc:docMk/>
                <pc:sldMk cId="0" sldId="269"/>
                <pc2:cmMk id="{7E32C964-2B9B-F645-B00F-FDC19BB1643A}"/>
              </pc2:cmMkLst>
            </pc226:cmChg>
            <pc226:cmChg xmlns:pc226="http://schemas.microsoft.com/office/powerpoint/2022/06/main/command" chg="mod">
              <pc226:chgData name="Iain Latto (2103185)" userId="S::2103185@student.uwtsd.ac.uk::31257f08-c214-42f7-9490-2ee0c2ca9d56" providerId="AD" clId="Web-{B5834916-6FBB-5610-B826-E0F2F6180BE1}" dt="2023-05-26T11:46:56.921" v="633" actId="20577"/>
              <pc2:cmMkLst xmlns:pc2="http://schemas.microsoft.com/office/powerpoint/2019/9/main/command">
                <pc:docMk/>
                <pc:sldMk cId="0" sldId="269"/>
                <pc2:cmMk id="{66865287-CEDB-1546-B7E6-3A15D95197AC}"/>
              </pc2:cmMkLst>
            </pc226:cmChg>
            <pc226:cmChg xmlns:pc226="http://schemas.microsoft.com/office/powerpoint/2022/06/main/command" chg="mod">
              <pc226:chgData name="Iain Latto (2103185)" userId="S::2103185@student.uwtsd.ac.uk::31257f08-c214-42f7-9490-2ee0c2ca9d56" providerId="AD" clId="Web-{B5834916-6FBB-5610-B826-E0F2F6180BE1}" dt="2023-05-26T11:46:56.921" v="633" actId="20577"/>
              <pc2:cmMkLst xmlns:pc2="http://schemas.microsoft.com/office/powerpoint/2019/9/main/command">
                <pc:docMk/>
                <pc:sldMk cId="0" sldId="269"/>
                <pc2:cmMk id="{711D06A2-45C1-6541-8558-FC60E3EEB8A7}"/>
              </pc2:cmMkLst>
            </pc226:cmChg>
          </p:ext>
        </pc:extLst>
      </pc:sldChg>
      <pc:sldChg chg="modSp modCm">
        <pc:chgData name="Iain Latto (2103185)" userId="S::2103185@student.uwtsd.ac.uk::31257f08-c214-42f7-9490-2ee0c2ca9d56" providerId="AD" clId="Web-{B5834916-6FBB-5610-B826-E0F2F6180BE1}" dt="2023-05-26T11:46:53.498" v="632" actId="20577"/>
        <pc:sldMkLst>
          <pc:docMk/>
          <pc:sldMk cId="0" sldId="270"/>
        </pc:sldMkLst>
        <pc:spChg chg="mod">
          <ac:chgData name="Iain Latto (2103185)" userId="S::2103185@student.uwtsd.ac.uk::31257f08-c214-42f7-9490-2ee0c2ca9d56" providerId="AD" clId="Web-{B5834916-6FBB-5610-B826-E0F2F6180BE1}" dt="2023-05-26T11:46:53.498" v="632" actId="20577"/>
          <ac:spMkLst>
            <pc:docMk/>
            <pc:sldMk cId="0" sldId="270"/>
            <ac:spMk id="142"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1:46:51.155" v="630" actId="20577"/>
              <pc2:cmMkLst xmlns:pc2="http://schemas.microsoft.com/office/powerpoint/2019/9/main/command">
                <pc:docMk/>
                <pc:sldMk cId="0" sldId="270"/>
                <pc2:cmMk id="{6CF52271-4425-5B4D-8E6C-D8B79A506C96}"/>
              </pc2:cmMkLst>
            </pc226:cmChg>
            <pc226:cmChg xmlns:pc226="http://schemas.microsoft.com/office/powerpoint/2022/06/main/command" chg="mod">
              <pc226:chgData name="Iain Latto (2103185)" userId="S::2103185@student.uwtsd.ac.uk::31257f08-c214-42f7-9490-2ee0c2ca9d56" providerId="AD" clId="Web-{B5834916-6FBB-5610-B826-E0F2F6180BE1}" dt="2023-05-26T11:46:51.155" v="630" actId="20577"/>
              <pc2:cmMkLst xmlns:pc2="http://schemas.microsoft.com/office/powerpoint/2019/9/main/command">
                <pc:docMk/>
                <pc:sldMk cId="0" sldId="270"/>
                <pc2:cmMk id="{8DDDFF92-B320-1149-981A-942940B05A82}"/>
              </pc2:cmMkLst>
            </pc226:cmChg>
          </p:ext>
        </pc:extLst>
      </pc:sldChg>
      <pc:sldChg chg="modSp modCm">
        <pc:chgData name="Iain Latto (2103185)" userId="S::2103185@student.uwtsd.ac.uk::31257f08-c214-42f7-9490-2ee0c2ca9d56" providerId="AD" clId="Web-{B5834916-6FBB-5610-B826-E0F2F6180BE1}" dt="2023-05-26T11:46:45.326" v="629"/>
        <pc:sldMkLst>
          <pc:docMk/>
          <pc:sldMk cId="0" sldId="271"/>
        </pc:sldMkLst>
        <pc:spChg chg="mod">
          <ac:chgData name="Iain Latto (2103185)" userId="S::2103185@student.uwtsd.ac.uk::31257f08-c214-42f7-9490-2ee0c2ca9d56" providerId="AD" clId="Web-{B5834916-6FBB-5610-B826-E0F2F6180BE1}" dt="2023-05-26T11:46:43.076" v="628" actId="20577"/>
          <ac:spMkLst>
            <pc:docMk/>
            <pc:sldMk cId="0" sldId="271"/>
            <ac:spMk id="148"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1:46:45.326" v="629"/>
              <pc2:cmMkLst xmlns:pc2="http://schemas.microsoft.com/office/powerpoint/2019/9/main/command">
                <pc:docMk/>
                <pc:sldMk cId="0" sldId="271"/>
                <pc2:cmMk id="{FA7C748A-A265-C649-8B8B-27D4E165E782}"/>
              </pc2:cmMkLst>
            </pc226:cmChg>
          </p:ext>
        </pc:extLst>
      </pc:sldChg>
      <pc:sldChg chg="modSp modCm">
        <pc:chgData name="Iain Latto (2103185)" userId="S::2103185@student.uwtsd.ac.uk::31257f08-c214-42f7-9490-2ee0c2ca9d56" providerId="AD" clId="Web-{B5834916-6FBB-5610-B826-E0F2F6180BE1}" dt="2023-05-26T11:46:40.294" v="626" actId="20577"/>
        <pc:sldMkLst>
          <pc:docMk/>
          <pc:sldMk cId="0" sldId="272"/>
        </pc:sldMkLst>
        <pc:spChg chg="mod">
          <ac:chgData name="Iain Latto (2103185)" userId="S::2103185@student.uwtsd.ac.uk::31257f08-c214-42f7-9490-2ee0c2ca9d56" providerId="AD" clId="Web-{B5834916-6FBB-5610-B826-E0F2F6180BE1}" dt="2023-05-26T11:46:40.294" v="626" actId="20577"/>
          <ac:spMkLst>
            <pc:docMk/>
            <pc:sldMk cId="0" sldId="272"/>
            <ac:spMk id="155"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1:46:39.873" v="624" actId="20577"/>
              <pc2:cmMkLst xmlns:pc2="http://schemas.microsoft.com/office/powerpoint/2019/9/main/command">
                <pc:docMk/>
                <pc:sldMk cId="0" sldId="272"/>
                <pc2:cmMk id="{60C14E4E-2D86-8443-947D-22FFB4544F89}"/>
              </pc2:cmMkLst>
            </pc226:cmChg>
            <pc226:cmChg xmlns:pc226="http://schemas.microsoft.com/office/powerpoint/2022/06/main/command" chg="mod">
              <pc226:chgData name="Iain Latto (2103185)" userId="S::2103185@student.uwtsd.ac.uk::31257f08-c214-42f7-9490-2ee0c2ca9d56" providerId="AD" clId="Web-{B5834916-6FBB-5610-B826-E0F2F6180BE1}" dt="2023-05-26T11:46:39.873" v="624" actId="20577"/>
              <pc2:cmMkLst xmlns:pc2="http://schemas.microsoft.com/office/powerpoint/2019/9/main/command">
                <pc:docMk/>
                <pc:sldMk cId="0" sldId="272"/>
                <pc2:cmMk id="{4E9ACB6D-95E5-CF44-B5E9-BBD23B12E9DB}"/>
              </pc2:cmMkLst>
            </pc226:cmChg>
          </p:ext>
        </pc:extLst>
      </pc:sldChg>
      <pc:sldChg chg="modSp modCm">
        <pc:chgData name="Iain Latto (2103185)" userId="S::2103185@student.uwtsd.ac.uk::31257f08-c214-42f7-9490-2ee0c2ca9d56" providerId="AD" clId="Web-{B5834916-6FBB-5610-B826-E0F2F6180BE1}" dt="2023-05-26T11:46:34.747" v="623" actId="20577"/>
        <pc:sldMkLst>
          <pc:docMk/>
          <pc:sldMk cId="0" sldId="273"/>
        </pc:sldMkLst>
        <pc:spChg chg="mod">
          <ac:chgData name="Iain Latto (2103185)" userId="S::2103185@student.uwtsd.ac.uk::31257f08-c214-42f7-9490-2ee0c2ca9d56" providerId="AD" clId="Web-{B5834916-6FBB-5610-B826-E0F2F6180BE1}" dt="2023-05-26T11:46:34.747" v="623" actId="20577"/>
          <ac:spMkLst>
            <pc:docMk/>
            <pc:sldMk cId="0" sldId="273"/>
            <ac:spMk id="162"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1:46:34.747" v="623" actId="20577"/>
              <pc2:cmMkLst xmlns:pc2="http://schemas.microsoft.com/office/powerpoint/2019/9/main/command">
                <pc:docMk/>
                <pc:sldMk cId="0" sldId="273"/>
                <pc2:cmMk id="{D68961D7-3B72-F045-982E-2781958A5F46}"/>
              </pc2:cmMkLst>
            </pc226:cmChg>
          </p:ext>
        </pc:extLst>
      </pc:sldChg>
      <pc:sldChg chg="delSp modCm">
        <pc:chgData name="Iain Latto (2103185)" userId="S::2103185@student.uwtsd.ac.uk::31257f08-c214-42f7-9490-2ee0c2ca9d56" providerId="AD" clId="Web-{B5834916-6FBB-5610-B826-E0F2F6180BE1}" dt="2023-05-26T11:46:30.669" v="622"/>
        <pc:sldMkLst>
          <pc:docMk/>
          <pc:sldMk cId="0" sldId="274"/>
        </pc:sldMkLst>
        <pc:spChg chg="del">
          <ac:chgData name="Iain Latto (2103185)" userId="S::2103185@student.uwtsd.ac.uk::31257f08-c214-42f7-9490-2ee0c2ca9d56" providerId="AD" clId="Web-{B5834916-6FBB-5610-B826-E0F2F6180BE1}" dt="2023-05-26T11:46:27.184" v="621"/>
          <ac:spMkLst>
            <pc:docMk/>
            <pc:sldMk cId="0" sldId="274"/>
            <ac:spMk id="2" creationId="{6B23BE14-248B-F9F7-C78F-52C09DAF957D}"/>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1:46:30.669" v="622"/>
              <pc2:cmMkLst xmlns:pc2="http://schemas.microsoft.com/office/powerpoint/2019/9/main/command">
                <pc:docMk/>
                <pc:sldMk cId="0" sldId="274"/>
                <pc2:cmMk id="{D9CAE353-F001-274D-9E84-721355EF7E62}"/>
              </pc2:cmMkLst>
            </pc226:cmChg>
          </p:ext>
        </pc:extLst>
      </pc:sldChg>
      <pc:sldChg chg="modSp modCm">
        <pc:chgData name="Iain Latto (2103185)" userId="S::2103185@student.uwtsd.ac.uk::31257f08-c214-42f7-9490-2ee0c2ca9d56" providerId="AD" clId="Web-{B5834916-6FBB-5610-B826-E0F2F6180BE1}" dt="2023-05-26T11:30:51.979" v="540" actId="20577"/>
        <pc:sldMkLst>
          <pc:docMk/>
          <pc:sldMk cId="0" sldId="275"/>
        </pc:sldMkLst>
        <pc:spChg chg="mod">
          <ac:chgData name="Iain Latto (2103185)" userId="S::2103185@student.uwtsd.ac.uk::31257f08-c214-42f7-9490-2ee0c2ca9d56" providerId="AD" clId="Web-{B5834916-6FBB-5610-B826-E0F2F6180BE1}" dt="2023-05-26T11:30:51.979" v="540" actId="20577"/>
          <ac:spMkLst>
            <pc:docMk/>
            <pc:sldMk cId="0" sldId="275"/>
            <ac:spMk id="176"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1:30:50.307" v="539"/>
              <pc2:cmMkLst xmlns:pc2="http://schemas.microsoft.com/office/powerpoint/2019/9/main/command">
                <pc:docMk/>
                <pc:sldMk cId="0" sldId="275"/>
                <pc2:cmMk id="{C84CAEBD-A155-6B40-A81A-173624D5F210}"/>
              </pc2:cmMkLst>
            </pc226:cmChg>
            <pc226:cmChg xmlns:pc226="http://schemas.microsoft.com/office/powerpoint/2022/06/main/command" chg="mod">
              <pc226:chgData name="Iain Latto (2103185)" userId="S::2103185@student.uwtsd.ac.uk::31257f08-c214-42f7-9490-2ee0c2ca9d56" providerId="AD" clId="Web-{B5834916-6FBB-5610-B826-E0F2F6180BE1}" dt="2023-05-26T11:30:51.979" v="540" actId="20577"/>
              <pc2:cmMkLst xmlns:pc2="http://schemas.microsoft.com/office/powerpoint/2019/9/main/command">
                <pc:docMk/>
                <pc:sldMk cId="0" sldId="275"/>
                <pc2:cmMk id="{4FA114C3-DECE-DF4B-AF59-21CBD946F489}"/>
              </pc2:cmMkLst>
            </pc226:cmChg>
            <pc226:cmChg xmlns:pc226="http://schemas.microsoft.com/office/powerpoint/2022/06/main/command" chg="mod">
              <pc226:chgData name="Iain Latto (2103185)" userId="S::2103185@student.uwtsd.ac.uk::31257f08-c214-42f7-9490-2ee0c2ca9d56" providerId="AD" clId="Web-{B5834916-6FBB-5610-B826-E0F2F6180BE1}" dt="2023-05-26T11:30:51.979" v="540" actId="20577"/>
              <pc2:cmMkLst xmlns:pc2="http://schemas.microsoft.com/office/powerpoint/2019/9/main/command">
                <pc:docMk/>
                <pc:sldMk cId="0" sldId="275"/>
                <pc2:cmMk id="{83BD8FED-8DA9-6C46-AA34-AFA24F615D5C}"/>
              </pc2:cmMkLst>
            </pc226:cmChg>
            <pc226:cmChg xmlns:pc226="http://schemas.microsoft.com/office/powerpoint/2022/06/main/command" chg="mod">
              <pc226:chgData name="Iain Latto (2103185)" userId="S::2103185@student.uwtsd.ac.uk::31257f08-c214-42f7-9490-2ee0c2ca9d56" providerId="AD" clId="Web-{B5834916-6FBB-5610-B826-E0F2F6180BE1}" dt="2023-05-26T11:30:51.979" v="540" actId="20577"/>
              <pc2:cmMkLst xmlns:pc2="http://schemas.microsoft.com/office/powerpoint/2019/9/main/command">
                <pc:docMk/>
                <pc:sldMk cId="0" sldId="275"/>
                <pc2:cmMk id="{30EF57F7-4C0B-3140-B357-C842A3804765}"/>
              </pc2:cmMkLst>
            </pc226:cmChg>
          </p:ext>
        </pc:extLst>
      </pc:sldChg>
      <pc:sldChg chg="modSp modCm">
        <pc:chgData name="Iain Latto (2103185)" userId="S::2103185@student.uwtsd.ac.uk::31257f08-c214-42f7-9490-2ee0c2ca9d56" providerId="AD" clId="Web-{B5834916-6FBB-5610-B826-E0F2F6180BE1}" dt="2023-05-26T11:33:25.646" v="582" actId="20577"/>
        <pc:sldMkLst>
          <pc:docMk/>
          <pc:sldMk cId="0" sldId="276"/>
        </pc:sldMkLst>
        <pc:spChg chg="mod">
          <ac:chgData name="Iain Latto (2103185)" userId="S::2103185@student.uwtsd.ac.uk::31257f08-c214-42f7-9490-2ee0c2ca9d56" providerId="AD" clId="Web-{B5834916-6FBB-5610-B826-E0F2F6180BE1}" dt="2023-05-26T11:33:25.646" v="582" actId="20577"/>
          <ac:spMkLst>
            <pc:docMk/>
            <pc:sldMk cId="0" sldId="276"/>
            <ac:spMk id="182" creationId="{00000000-0000-0000-0000-000000000000}"/>
          </ac:spMkLst>
        </pc:spChg>
        <pc:extLst>
          <p:ext xmlns:p="http://schemas.openxmlformats.org/presentationml/2006/main" uri="{D6D511B9-2390-475A-947B-AFAB55BFBCF1}">
            <pc226:cmChg xmlns:pc226="http://schemas.microsoft.com/office/powerpoint/2022/06/main/command" chg="mod">
              <pc226:chgData name="Iain Latto (2103185)" userId="S::2103185@student.uwtsd.ac.uk::31257f08-c214-42f7-9490-2ee0c2ca9d56" providerId="AD" clId="Web-{B5834916-6FBB-5610-B826-E0F2F6180BE1}" dt="2023-05-26T11:33:11.442" v="580"/>
              <pc2:cmMkLst xmlns:pc2="http://schemas.microsoft.com/office/powerpoint/2019/9/main/command">
                <pc:docMk/>
                <pc:sldMk cId="0" sldId="276"/>
                <pc2:cmMk id="{64197F42-73CD-974C-99F4-E8422613BBCA}"/>
              </pc2:cmMkLst>
            </pc226:cmChg>
            <pc226:cmChg xmlns:pc226="http://schemas.microsoft.com/office/powerpoint/2022/06/main/command" chg="mod">
              <pc226:chgData name="Iain Latto (2103185)" userId="S::2103185@student.uwtsd.ac.uk::31257f08-c214-42f7-9490-2ee0c2ca9d56" providerId="AD" clId="Web-{B5834916-6FBB-5610-B826-E0F2F6180BE1}" dt="2023-05-26T11:33:08.348" v="579" actId="20577"/>
              <pc2:cmMkLst xmlns:pc2="http://schemas.microsoft.com/office/powerpoint/2019/9/main/command">
                <pc:docMk/>
                <pc:sldMk cId="0" sldId="276"/>
                <pc2:cmMk id="{16AD594D-B519-DF4A-BAE6-CB4C1160194E}"/>
              </pc2:cmMkLst>
            </pc226:cmChg>
            <pc226:cmChg xmlns:pc226="http://schemas.microsoft.com/office/powerpoint/2022/06/main/command" chg="mod">
              <pc226:chgData name="Iain Latto (2103185)" userId="S::2103185@student.uwtsd.ac.uk::31257f08-c214-42f7-9490-2ee0c2ca9d56" providerId="AD" clId="Web-{B5834916-6FBB-5610-B826-E0F2F6180BE1}" dt="2023-05-26T11:33:08.348" v="579" actId="20577"/>
              <pc2:cmMkLst xmlns:pc2="http://schemas.microsoft.com/office/powerpoint/2019/9/main/command">
                <pc:docMk/>
                <pc:sldMk cId="0" sldId="276"/>
                <pc2:cmMk id="{8D3A045E-338D-E14C-87F7-0E304C8E665C}"/>
              </pc2:cmMkLst>
            </pc226:cmChg>
            <pc226:cmChg xmlns:pc226="http://schemas.microsoft.com/office/powerpoint/2022/06/main/command" chg="mod">
              <pc226:chgData name="Iain Latto (2103185)" userId="S::2103185@student.uwtsd.ac.uk::31257f08-c214-42f7-9490-2ee0c2ca9d56" providerId="AD" clId="Web-{B5834916-6FBB-5610-B826-E0F2F6180BE1}" dt="2023-05-26T11:33:08.348" v="579" actId="20577"/>
              <pc2:cmMkLst xmlns:pc2="http://schemas.microsoft.com/office/powerpoint/2019/9/main/command">
                <pc:docMk/>
                <pc:sldMk cId="0" sldId="276"/>
                <pc2:cmMk id="{5B8D02AF-F90F-B84A-9703-87F068FEF2D9}"/>
              </pc2:cmMkLst>
            </pc226:cmChg>
            <pc226:cmChg xmlns:pc226="http://schemas.microsoft.com/office/powerpoint/2022/06/main/command" chg="mod">
              <pc226:chgData name="Iain Latto (2103185)" userId="S::2103185@student.uwtsd.ac.uk::31257f08-c214-42f7-9490-2ee0c2ca9d56" providerId="AD" clId="Web-{B5834916-6FBB-5610-B826-E0F2F6180BE1}" dt="2023-05-26T11:33:24.552" v="581"/>
              <pc2:cmMkLst xmlns:pc2="http://schemas.microsoft.com/office/powerpoint/2019/9/main/command">
                <pc:docMk/>
                <pc:sldMk cId="0" sldId="276"/>
                <pc2:cmMk id="{3363FAB0-0BB7-254B-A265-8831A4FF7A1D}"/>
              </pc2:cmMkLst>
            </pc226:cmChg>
          </p:ext>
        </pc:extLst>
      </pc:sldChg>
      <pc:sldChg chg="modSp new">
        <pc:chgData name="Iain Latto (2103185)" userId="S::2103185@student.uwtsd.ac.uk::31257f08-c214-42f7-9490-2ee0c2ca9d56" providerId="AD" clId="Web-{B5834916-6FBB-5610-B826-E0F2F6180BE1}" dt="2023-05-26T11:45:14.570" v="620" actId="20577"/>
        <pc:sldMkLst>
          <pc:docMk/>
          <pc:sldMk cId="451387245" sldId="277"/>
        </pc:sldMkLst>
        <pc:spChg chg="mod">
          <ac:chgData name="Iain Latto (2103185)" userId="S::2103185@student.uwtsd.ac.uk::31257f08-c214-42f7-9490-2ee0c2ca9d56" providerId="AD" clId="Web-{B5834916-6FBB-5610-B826-E0F2F6180BE1}" dt="2023-05-26T11:36:02.578" v="606" actId="20577"/>
          <ac:spMkLst>
            <pc:docMk/>
            <pc:sldMk cId="451387245" sldId="277"/>
            <ac:spMk id="2" creationId="{2484EA19-6865-9B75-1A20-4144F7698E7C}"/>
          </ac:spMkLst>
        </pc:spChg>
        <pc:spChg chg="mod">
          <ac:chgData name="Iain Latto (2103185)" userId="S::2103185@student.uwtsd.ac.uk::31257f08-c214-42f7-9490-2ee0c2ca9d56" providerId="AD" clId="Web-{B5834916-6FBB-5610-B826-E0F2F6180BE1}" dt="2023-05-26T11:45:14.570" v="620" actId="20577"/>
          <ac:spMkLst>
            <pc:docMk/>
            <pc:sldMk cId="451387245" sldId="277"/>
            <ac:spMk id="3" creationId="{BA6EC36A-44C7-6590-10A9-64011333E6E5}"/>
          </ac:spMkLst>
        </pc:spChg>
      </pc:sldChg>
      <pc:sldChg chg="new del">
        <pc:chgData name="Iain Latto (2103185)" userId="S::2103185@student.uwtsd.ac.uk::31257f08-c214-42f7-9490-2ee0c2ca9d56" providerId="AD" clId="Web-{B5834916-6FBB-5610-B826-E0F2F6180BE1}" dt="2023-05-26T11:34:11.477" v="603"/>
        <pc:sldMkLst>
          <pc:docMk/>
          <pc:sldMk cId="3889034200" sldId="278"/>
        </pc:sldMkLst>
      </pc:sldChg>
      <pc:sldChg chg="new del">
        <pc:chgData name="Iain Latto (2103185)" userId="S::2103185@student.uwtsd.ac.uk::31257f08-c214-42f7-9490-2ee0c2ca9d56" providerId="AD" clId="Web-{B5834916-6FBB-5610-B826-E0F2F6180BE1}" dt="2023-05-26T11:34:11.477" v="602"/>
        <pc:sldMkLst>
          <pc:docMk/>
          <pc:sldMk cId="602875776" sldId="279"/>
        </pc:sldMkLst>
      </pc:sldChg>
      <pc:sldChg chg="new del">
        <pc:chgData name="Iain Latto (2103185)" userId="S::2103185@student.uwtsd.ac.uk::31257f08-c214-42f7-9490-2ee0c2ca9d56" providerId="AD" clId="Web-{B5834916-6FBB-5610-B826-E0F2F6180BE1}" dt="2023-05-26T11:34:11.477" v="601"/>
        <pc:sldMkLst>
          <pc:docMk/>
          <pc:sldMk cId="2485110210" sldId="280"/>
        </pc:sldMkLst>
      </pc:sldChg>
      <pc:sldChg chg="new del">
        <pc:chgData name="Iain Latto (2103185)" userId="S::2103185@student.uwtsd.ac.uk::31257f08-c214-42f7-9490-2ee0c2ca9d56" providerId="AD" clId="Web-{B5834916-6FBB-5610-B826-E0F2F6180BE1}" dt="2023-05-26T11:34:11.477" v="600"/>
        <pc:sldMkLst>
          <pc:docMk/>
          <pc:sldMk cId="1837722055" sldId="281"/>
        </pc:sldMkLst>
      </pc:sldChg>
      <pc:sldChg chg="new del">
        <pc:chgData name="Iain Latto (2103185)" userId="S::2103185@student.uwtsd.ac.uk::31257f08-c214-42f7-9490-2ee0c2ca9d56" providerId="AD" clId="Web-{B5834916-6FBB-5610-B826-E0F2F6180BE1}" dt="2023-05-26T11:34:11.477" v="599"/>
        <pc:sldMkLst>
          <pc:docMk/>
          <pc:sldMk cId="2411965716" sldId="282"/>
        </pc:sldMkLst>
      </pc:sldChg>
      <pc:sldChg chg="new del">
        <pc:chgData name="Iain Latto (2103185)" userId="S::2103185@student.uwtsd.ac.uk::31257f08-c214-42f7-9490-2ee0c2ca9d56" providerId="AD" clId="Web-{B5834916-6FBB-5610-B826-E0F2F6180BE1}" dt="2023-05-26T11:34:11.461" v="598"/>
        <pc:sldMkLst>
          <pc:docMk/>
          <pc:sldMk cId="3875459273" sldId="283"/>
        </pc:sldMkLst>
      </pc:sldChg>
    </pc:docChg>
  </pc:docChgLst>
  <pc:docChgLst>
    <pc:chgData name="Iain Latto (2103185)" userId="S::2103185@student.uwtsd.ac.uk::31257f08-c214-42f7-9490-2ee0c2ca9d56" providerId="AD" clId="Web-{742DDAEC-AF77-CAC0-232F-63FA3D877C27}"/>
    <pc:docChg chg="modSld">
      <pc:chgData name="Iain Latto (2103185)" userId="S::2103185@student.uwtsd.ac.uk::31257f08-c214-42f7-9490-2ee0c2ca9d56" providerId="AD" clId="Web-{742DDAEC-AF77-CAC0-232F-63FA3D877C27}" dt="2023-05-25T19:52:07.341" v="1057" actId="20577"/>
      <pc:docMkLst>
        <pc:docMk/>
      </pc:docMkLst>
      <pc:sldChg chg="modSp">
        <pc:chgData name="Iain Latto (2103185)" userId="S::2103185@student.uwtsd.ac.uk::31257f08-c214-42f7-9490-2ee0c2ca9d56" providerId="AD" clId="Web-{742DDAEC-AF77-CAC0-232F-63FA3D877C27}" dt="2023-05-25T19:52:07.341" v="1057" actId="20577"/>
        <pc:sldMkLst>
          <pc:docMk/>
          <pc:sldMk cId="0" sldId="260"/>
        </pc:sldMkLst>
        <pc:spChg chg="mod">
          <ac:chgData name="Iain Latto (2103185)" userId="S::2103185@student.uwtsd.ac.uk::31257f08-c214-42f7-9490-2ee0c2ca9d56" providerId="AD" clId="Web-{742DDAEC-AF77-CAC0-232F-63FA3D877C27}" dt="2023-05-25T19:49:58.992" v="1019" actId="20577"/>
          <ac:spMkLst>
            <pc:docMk/>
            <pc:sldMk cId="0" sldId="260"/>
            <ac:spMk id="79" creationId="{00000000-0000-0000-0000-000000000000}"/>
          </ac:spMkLst>
        </pc:spChg>
        <pc:spChg chg="mod">
          <ac:chgData name="Iain Latto (2103185)" userId="S::2103185@student.uwtsd.ac.uk::31257f08-c214-42f7-9490-2ee0c2ca9d56" providerId="AD" clId="Web-{742DDAEC-AF77-CAC0-232F-63FA3D877C27}" dt="2023-05-25T19:52:07.341" v="1057" actId="20577"/>
          <ac:spMkLst>
            <pc:docMk/>
            <pc:sldMk cId="0" sldId="260"/>
            <ac:spMk id="80" creationId="{00000000-0000-0000-0000-000000000000}"/>
          </ac:spMkLst>
        </pc:spChg>
      </pc:sldChg>
      <pc:sldChg chg="modSp">
        <pc:chgData name="Iain Latto (2103185)" userId="S::2103185@student.uwtsd.ac.uk::31257f08-c214-42f7-9490-2ee0c2ca9d56" providerId="AD" clId="Web-{742DDAEC-AF77-CAC0-232F-63FA3D877C27}" dt="2023-05-25T19:24:41.941" v="870" actId="20577"/>
        <pc:sldMkLst>
          <pc:docMk/>
          <pc:sldMk cId="0" sldId="271"/>
        </pc:sldMkLst>
        <pc:spChg chg="mod">
          <ac:chgData name="Iain Latto (2103185)" userId="S::2103185@student.uwtsd.ac.uk::31257f08-c214-42f7-9490-2ee0c2ca9d56" providerId="AD" clId="Web-{742DDAEC-AF77-CAC0-232F-63FA3D877C27}" dt="2023-05-25T19:22:16.920" v="800" actId="20577"/>
          <ac:spMkLst>
            <pc:docMk/>
            <pc:sldMk cId="0" sldId="271"/>
            <ac:spMk id="148" creationId="{00000000-0000-0000-0000-000000000000}"/>
          </ac:spMkLst>
        </pc:spChg>
        <pc:spChg chg="mod">
          <ac:chgData name="Iain Latto (2103185)" userId="S::2103185@student.uwtsd.ac.uk::31257f08-c214-42f7-9490-2ee0c2ca9d56" providerId="AD" clId="Web-{742DDAEC-AF77-CAC0-232F-63FA3D877C27}" dt="2023-05-25T19:24:41.941" v="870" actId="20577"/>
          <ac:spMkLst>
            <pc:docMk/>
            <pc:sldMk cId="0" sldId="271"/>
            <ac:spMk id="149" creationId="{00000000-0000-0000-0000-000000000000}"/>
          </ac:spMkLst>
        </pc:spChg>
      </pc:sldChg>
      <pc:sldChg chg="modSp">
        <pc:chgData name="Iain Latto (2103185)" userId="S::2103185@student.uwtsd.ac.uk::31257f08-c214-42f7-9490-2ee0c2ca9d56" providerId="AD" clId="Web-{742DDAEC-AF77-CAC0-232F-63FA3D877C27}" dt="2023-05-25T19:21:31.387" v="792" actId="20577"/>
        <pc:sldMkLst>
          <pc:docMk/>
          <pc:sldMk cId="0" sldId="272"/>
        </pc:sldMkLst>
        <pc:spChg chg="mod">
          <ac:chgData name="Iain Latto (2103185)" userId="S::2103185@student.uwtsd.ac.uk::31257f08-c214-42f7-9490-2ee0c2ca9d56" providerId="AD" clId="Web-{742DDAEC-AF77-CAC0-232F-63FA3D877C27}" dt="2023-05-25T19:10:46.051" v="726" actId="14100"/>
          <ac:spMkLst>
            <pc:docMk/>
            <pc:sldMk cId="0" sldId="272"/>
            <ac:spMk id="155" creationId="{00000000-0000-0000-0000-000000000000}"/>
          </ac:spMkLst>
        </pc:spChg>
        <pc:spChg chg="mod">
          <ac:chgData name="Iain Latto (2103185)" userId="S::2103185@student.uwtsd.ac.uk::31257f08-c214-42f7-9490-2ee0c2ca9d56" providerId="AD" clId="Web-{742DDAEC-AF77-CAC0-232F-63FA3D877C27}" dt="2023-05-25T19:21:31.387" v="792" actId="20577"/>
          <ac:spMkLst>
            <pc:docMk/>
            <pc:sldMk cId="0" sldId="272"/>
            <ac:spMk id="156" creationId="{00000000-0000-0000-0000-000000000000}"/>
          </ac:spMkLst>
        </pc:spChg>
      </pc:sldChg>
      <pc:sldChg chg="modSp">
        <pc:chgData name="Iain Latto (2103185)" userId="S::2103185@student.uwtsd.ac.uk::31257f08-c214-42f7-9490-2ee0c2ca9d56" providerId="AD" clId="Web-{742DDAEC-AF77-CAC0-232F-63FA3D877C27}" dt="2023-05-25T19:09:49.987" v="721" actId="20577"/>
        <pc:sldMkLst>
          <pc:docMk/>
          <pc:sldMk cId="0" sldId="273"/>
        </pc:sldMkLst>
        <pc:spChg chg="mod">
          <ac:chgData name="Iain Latto (2103185)" userId="S::2103185@student.uwtsd.ac.uk::31257f08-c214-42f7-9490-2ee0c2ca9d56" providerId="AD" clId="Web-{742DDAEC-AF77-CAC0-232F-63FA3D877C27}" dt="2023-05-25T19:09:49.987" v="721" actId="20577"/>
          <ac:spMkLst>
            <pc:docMk/>
            <pc:sldMk cId="0" sldId="273"/>
            <ac:spMk id="162" creationId="{00000000-0000-0000-0000-000000000000}"/>
          </ac:spMkLst>
        </pc:spChg>
        <pc:spChg chg="mod">
          <ac:chgData name="Iain Latto (2103185)" userId="S::2103185@student.uwtsd.ac.uk::31257f08-c214-42f7-9490-2ee0c2ca9d56" providerId="AD" clId="Web-{742DDAEC-AF77-CAC0-232F-63FA3D877C27}" dt="2023-05-25T19:09:27.736" v="715" actId="20577"/>
          <ac:spMkLst>
            <pc:docMk/>
            <pc:sldMk cId="0" sldId="273"/>
            <ac:spMk id="163" creationId="{00000000-0000-0000-0000-000000000000}"/>
          </ac:spMkLst>
        </pc:spChg>
      </pc:sldChg>
      <pc:sldChg chg="addSp modSp">
        <pc:chgData name="Iain Latto (2103185)" userId="S::2103185@student.uwtsd.ac.uk::31257f08-c214-42f7-9490-2ee0c2ca9d56" providerId="AD" clId="Web-{742DDAEC-AF77-CAC0-232F-63FA3D877C27}" dt="2023-05-25T18:34:58.850" v="314" actId="20577"/>
        <pc:sldMkLst>
          <pc:docMk/>
          <pc:sldMk cId="0" sldId="274"/>
        </pc:sldMkLst>
        <pc:spChg chg="add mod">
          <ac:chgData name="Iain Latto (2103185)" userId="S::2103185@student.uwtsd.ac.uk::31257f08-c214-42f7-9490-2ee0c2ca9d56" providerId="AD" clId="Web-{742DDAEC-AF77-CAC0-232F-63FA3D877C27}" dt="2023-05-25T16:56:45.958" v="156" actId="20577"/>
          <ac:spMkLst>
            <pc:docMk/>
            <pc:sldMk cId="0" sldId="274"/>
            <ac:spMk id="2" creationId="{6B23BE14-248B-F9F7-C78F-52C09DAF957D}"/>
          </ac:spMkLst>
        </pc:spChg>
        <pc:spChg chg="mod">
          <ac:chgData name="Iain Latto (2103185)" userId="S::2103185@student.uwtsd.ac.uk::31257f08-c214-42f7-9490-2ee0c2ca9d56" providerId="AD" clId="Web-{742DDAEC-AF77-CAC0-232F-63FA3D877C27}" dt="2023-05-25T18:32:49.222" v="235" actId="20577"/>
          <ac:spMkLst>
            <pc:docMk/>
            <pc:sldMk cId="0" sldId="274"/>
            <ac:spMk id="169" creationId="{00000000-0000-0000-0000-000000000000}"/>
          </ac:spMkLst>
        </pc:spChg>
        <pc:spChg chg="mod">
          <ac:chgData name="Iain Latto (2103185)" userId="S::2103185@student.uwtsd.ac.uk::31257f08-c214-42f7-9490-2ee0c2ca9d56" providerId="AD" clId="Web-{742DDAEC-AF77-CAC0-232F-63FA3D877C27}" dt="2023-05-25T18:34:58.850" v="314" actId="20577"/>
          <ac:spMkLst>
            <pc:docMk/>
            <pc:sldMk cId="0" sldId="274"/>
            <ac:spMk id="170" creationId="{00000000-0000-0000-0000-000000000000}"/>
          </ac:spMkLst>
        </pc:spChg>
      </pc:sldChg>
      <pc:sldChg chg="modSp">
        <pc:chgData name="Iain Latto (2103185)" userId="S::2103185@student.uwtsd.ac.uk::31257f08-c214-42f7-9490-2ee0c2ca9d56" providerId="AD" clId="Web-{742DDAEC-AF77-CAC0-232F-63FA3D877C27}" dt="2023-05-25T18:42:07.768" v="567" actId="20577"/>
        <pc:sldMkLst>
          <pc:docMk/>
          <pc:sldMk cId="0" sldId="275"/>
        </pc:sldMkLst>
        <pc:spChg chg="mod">
          <ac:chgData name="Iain Latto (2103185)" userId="S::2103185@student.uwtsd.ac.uk::31257f08-c214-42f7-9490-2ee0c2ca9d56" providerId="AD" clId="Web-{742DDAEC-AF77-CAC0-232F-63FA3D877C27}" dt="2023-05-25T18:42:07.768" v="567" actId="20577"/>
          <ac:spMkLst>
            <pc:docMk/>
            <pc:sldMk cId="0" sldId="275"/>
            <ac:spMk id="176" creationId="{00000000-0000-0000-0000-000000000000}"/>
          </ac:spMkLst>
        </pc:spChg>
      </pc:sldChg>
      <pc:sldChg chg="modSp">
        <pc:chgData name="Iain Latto (2103185)" userId="S::2103185@student.uwtsd.ac.uk::31257f08-c214-42f7-9490-2ee0c2ca9d56" providerId="AD" clId="Web-{742DDAEC-AF77-CAC0-232F-63FA3D877C27}" dt="2023-05-25T18:46:07.117" v="706" actId="20577"/>
        <pc:sldMkLst>
          <pc:docMk/>
          <pc:sldMk cId="0" sldId="276"/>
        </pc:sldMkLst>
        <pc:spChg chg="mod">
          <ac:chgData name="Iain Latto (2103185)" userId="S::2103185@student.uwtsd.ac.uk::31257f08-c214-42f7-9490-2ee0c2ca9d56" providerId="AD" clId="Web-{742DDAEC-AF77-CAC0-232F-63FA3D877C27}" dt="2023-05-25T18:42:55.316" v="579" actId="20577"/>
          <ac:spMkLst>
            <pc:docMk/>
            <pc:sldMk cId="0" sldId="276"/>
            <ac:spMk id="181" creationId="{00000000-0000-0000-0000-000000000000}"/>
          </ac:spMkLst>
        </pc:spChg>
        <pc:spChg chg="mod">
          <ac:chgData name="Iain Latto (2103185)" userId="S::2103185@student.uwtsd.ac.uk::31257f08-c214-42f7-9490-2ee0c2ca9d56" providerId="AD" clId="Web-{742DDAEC-AF77-CAC0-232F-63FA3D877C27}" dt="2023-05-25T18:46:07.117" v="706" actId="20577"/>
          <ac:spMkLst>
            <pc:docMk/>
            <pc:sldMk cId="0" sldId="276"/>
            <ac:spMk id="182" creationId="{00000000-0000-0000-0000-000000000000}"/>
          </ac:spMkLst>
        </pc:spChg>
      </pc:sldChg>
    </pc:docChg>
  </pc:docChgLst>
</pc:chgInfo>
</file>

<file path=ppt/comments/modernComment_10A_0.xml><?xml version="1.0" encoding="utf-8"?>
<p188:cmLst xmlns:a="http://schemas.openxmlformats.org/drawingml/2006/main" xmlns:r="http://schemas.openxmlformats.org/officeDocument/2006/relationships" xmlns:p188="http://schemas.microsoft.com/office/powerpoint/2018/8/main">
  <p188:cm id="{A0F13EF6-5C15-3047-B931-8C0DD10C0639}" authorId="{84EDB5FD-2A54-7077-2A6B-D63175E0D560}" status="resolved" created="2023-05-26T08:16:45.746" complete="100000">
    <ac:txMkLst xmlns:ac="http://schemas.microsoft.com/office/drawing/2013/main/command">
      <pc:docMk xmlns:pc="http://schemas.microsoft.com/office/powerpoint/2013/main/command"/>
      <pc:sldMk xmlns:pc="http://schemas.microsoft.com/office/powerpoint/2013/main/command" cId="0" sldId="266"/>
      <ac:spMk id="118" creationId="{00000000-0000-0000-0000-000000000000}"/>
      <ac:txMk cp="534" len="11">
        <ac:context len="660" hash="1242720595"/>
      </ac:txMk>
    </ac:txMkLst>
    <p188:pos x="5311860" y="2194229"/>
    <p188:txBody>
      <a:bodyPr/>
      <a:lstStyle/>
      <a:p>
        <a:r>
          <a:rPr lang="en-GB"/>
          <a:t>as well as</a:t>
        </a:r>
      </a:p>
    </p188:txBody>
  </p188:cm>
</p188:cmLst>
</file>

<file path=ppt/comments/modernComment_10B_0.xml><?xml version="1.0" encoding="utf-8"?>
<p188:cmLst xmlns:a="http://schemas.openxmlformats.org/drawingml/2006/main" xmlns:r="http://schemas.openxmlformats.org/officeDocument/2006/relationships" xmlns:p188="http://schemas.microsoft.com/office/powerpoint/2018/8/main">
  <p188:cm id="{84051959-21EC-C74F-84E1-D4352E0DAE91}" authorId="{84EDB5FD-2A54-7077-2A6B-D63175E0D560}" status="resolved" created="2023-05-26T08:17:10.146" complete="100000">
    <ac:txMkLst xmlns:ac="http://schemas.microsoft.com/office/drawing/2013/main/command">
      <pc:docMk xmlns:pc="http://schemas.microsoft.com/office/powerpoint/2013/main/command"/>
      <pc:sldMk xmlns:pc="http://schemas.microsoft.com/office/powerpoint/2013/main/command" cId="0" sldId="267"/>
      <ac:spMk id="124" creationId="{00000000-0000-0000-0000-000000000000}"/>
      <ac:txMk cp="13" len="3">
        <ac:context len="686" hash="3893603268"/>
      </ac:txMk>
    </ac:txMkLst>
    <p188:pos x="553130" y="661707"/>
    <p188:txBody>
      <a:bodyPr/>
      <a:lstStyle/>
      <a:p>
        <a:r>
          <a:rPr lang="en-GB"/>
          <a:t>The participant has talked about</a:t>
        </a:r>
      </a:p>
    </p188:txBody>
  </p188:cm>
  <p188:cm id="{AB33F73C-C824-0D43-8E5D-CCC1E1C637B6}" authorId="{84EDB5FD-2A54-7077-2A6B-D63175E0D560}" status="resolved" created="2023-05-26T08:17:42.992" complete="100000">
    <ac:txMkLst xmlns:ac="http://schemas.microsoft.com/office/drawing/2013/main/command">
      <pc:docMk xmlns:pc="http://schemas.microsoft.com/office/powerpoint/2013/main/command"/>
      <pc:sldMk xmlns:pc="http://schemas.microsoft.com/office/powerpoint/2013/main/command" cId="0" sldId="267"/>
      <ac:spMk id="124" creationId="{00000000-0000-0000-0000-000000000000}"/>
      <ac:txMk cp="290" len="11">
        <ac:context len="686" hash="3893603268"/>
      </ac:txMk>
    </ac:txMkLst>
    <p188:pos x="3945554" y="1310931"/>
    <p188:txBody>
      <a:bodyPr/>
      <a:lstStyle/>
      <a:p>
        <a:r>
          <a:rPr lang="en-GB"/>
          <a:t>how it relates to</a:t>
        </a:r>
      </a:p>
    </p188:txBody>
  </p188:cm>
  <p188:cm id="{80C48A27-297B-2D48-B331-8DA3373313BD}" authorId="{84EDB5FD-2A54-7077-2A6B-D63175E0D560}" status="resolved" created="2023-05-26T08:18:40.796" complete="100000">
    <ac:txMkLst xmlns:ac="http://schemas.microsoft.com/office/drawing/2013/main/command">
      <pc:docMk xmlns:pc="http://schemas.microsoft.com/office/powerpoint/2013/main/command"/>
      <pc:sldMk xmlns:pc="http://schemas.microsoft.com/office/powerpoint/2013/main/command" cId="0" sldId="267"/>
      <ac:spMk id="124" creationId="{00000000-0000-0000-0000-000000000000}"/>
      <ac:txMk cp="469" len="80">
        <ac:context len="686" hash="3893603268"/>
      </ac:txMk>
    </ac:txMkLst>
    <p188:pos x="8398682" y="1548675"/>
    <p188:txBody>
      <a:bodyPr/>
      <a:lstStyle/>
      <a:p>
        <a:r>
          <a:rPr lang="en-GB"/>
          <a:t>also mentions the sense of achievement, as the participant did in this interview</a:t>
        </a:r>
      </a:p>
    </p188:txBody>
  </p188:cm>
  <p188:cm id="{B883820F-B4A5-5743-955F-6447C727826B}" authorId="{84EDB5FD-2A54-7077-2A6B-D63175E0D560}" status="resolved" created="2023-05-26T08:18:55.481" complete="100000">
    <ac:txMkLst xmlns:ac="http://schemas.microsoft.com/office/drawing/2013/main/command">
      <pc:docMk xmlns:pc="http://schemas.microsoft.com/office/powerpoint/2013/main/command"/>
      <pc:sldMk xmlns:pc="http://schemas.microsoft.com/office/powerpoint/2013/main/command" cId="0" sldId="267"/>
      <ac:spMk id="124" creationId="{00000000-0000-0000-0000-000000000000}"/>
      <ac:txMk cp="683" len="1">
        <ac:context len="686" hash="3893603268"/>
      </ac:txMk>
    </ac:txMkLst>
    <p188:pos x="8316386" y="2289339"/>
    <p188:txBody>
      <a:bodyPr/>
      <a:lstStyle/>
      <a:p>
        <a:r>
          <a:rPr lang="en-GB"/>
          <a:t>Put on final slide with other references</a:t>
        </a:r>
      </a:p>
    </p188:txBody>
  </p188:cm>
</p188:cmLst>
</file>

<file path=ppt/comments/modernComment_10C_0.xml><?xml version="1.0" encoding="utf-8"?>
<p188:cmLst xmlns:a="http://schemas.openxmlformats.org/drawingml/2006/main" xmlns:r="http://schemas.openxmlformats.org/officeDocument/2006/relationships" xmlns:p188="http://schemas.microsoft.com/office/powerpoint/2018/8/main">
  <p188:cm id="{3C0FBFA7-7790-3643-BE02-AD52B367F08A}" authorId="{84EDB5FD-2A54-7077-2A6B-D63175E0D560}" status="resolved" created="2023-05-26T08:19:29.647" complete="100000">
    <ac:txMkLst xmlns:ac="http://schemas.microsoft.com/office/drawing/2013/main/command">
      <pc:docMk xmlns:pc="http://schemas.microsoft.com/office/powerpoint/2013/main/command"/>
      <pc:sldMk xmlns:pc="http://schemas.microsoft.com/office/powerpoint/2013/main/command" cId="0" sldId="268"/>
      <ac:spMk id="130" creationId="{00000000-0000-0000-0000-000000000000}"/>
      <ac:txMk cp="1007">
        <ac:context len="1008" hash="422265328"/>
      </ac:txMk>
    </ac:txMkLst>
    <p188:pos x="8115218" y="2316771"/>
    <p188:txBody>
      <a:bodyPr/>
      <a:lstStyle/>
      <a:p>
        <a:r>
          <a:rPr lang="en-GB"/>
          <a:t>Put references on final slide with other references</a:t>
        </a:r>
      </a:p>
    </p188:txBody>
  </p188:cm>
  <p188:cm id="{BCA3AB31-008C-C445-81D0-DC8ECAAAA092}" authorId="{84EDB5FD-2A54-7077-2A6B-D63175E0D560}" status="resolved" created="2023-05-26T08:20:16.497" complete="100000">
    <ac:txMkLst xmlns:ac="http://schemas.microsoft.com/office/drawing/2013/main/command">
      <pc:docMk xmlns:pc="http://schemas.microsoft.com/office/powerpoint/2013/main/command"/>
      <pc:sldMk xmlns:pc="http://schemas.microsoft.com/office/powerpoint/2013/main/command" cId="0" sldId="268"/>
      <ac:spMk id="130" creationId="{00000000-0000-0000-0000-000000000000}"/>
      <ac:txMk cp="167" len="15">
        <ac:context len="1007" hash="403247491"/>
      </ac:txMk>
    </ac:txMkLst>
    <p188:pos x="3607226" y="1027467"/>
    <p188:txBody>
      <a:bodyPr/>
      <a:lstStyle/>
      <a:p>
        <a:r>
          <a:rPr lang="en-GB"/>
          <a:t>But it depends on</a:t>
        </a:r>
      </a:p>
    </p188:txBody>
  </p188:cm>
  <p188:cm id="{6A1D56CF-B915-8746-8DB1-67EF55BED0B1}" authorId="{84EDB5FD-2A54-7077-2A6B-D63175E0D560}" status="resolved" created="2023-05-26T08:20:29.943" complete="100000">
    <ac:txMkLst xmlns:ac="http://schemas.microsoft.com/office/drawing/2013/main/command">
      <pc:docMk xmlns:pc="http://schemas.microsoft.com/office/powerpoint/2013/main/command"/>
      <pc:sldMk xmlns:pc="http://schemas.microsoft.com/office/powerpoint/2013/main/command" cId="0" sldId="268"/>
      <ac:spMk id="130" creationId="{00000000-0000-0000-0000-000000000000}"/>
      <ac:txMk cp="189" len="24">
        <ac:context len="1007" hash="403247491"/>
      </ac:txMk>
    </ac:txMkLst>
    <p188:pos x="6268130" y="1027467"/>
    <p188:txBody>
      <a:bodyPr/>
      <a:lstStyle/>
      <a:p>
        <a:r>
          <a:rPr lang="en-GB"/>
          <a:t>This is a bit vague</a:t>
        </a:r>
      </a:p>
    </p188:txBody>
  </p188:cm>
  <p188:cm id="{90E777BC-2C8B-C144-B23F-CD79CC1866F4}" authorId="{84EDB5FD-2A54-7077-2A6B-D63175E0D560}" status="resolved" created="2023-05-26T08:20:47.065" complete="100000">
    <ac:deMkLst xmlns:ac="http://schemas.microsoft.com/office/drawing/2013/main/command">
      <pc:docMk xmlns:pc="http://schemas.microsoft.com/office/powerpoint/2013/main/command"/>
      <pc:sldMk xmlns:pc="http://schemas.microsoft.com/office/powerpoint/2013/main/command" cId="0" sldId="268"/>
      <ac:spMk id="130" creationId="{00000000-0000-0000-0000-000000000000}"/>
    </ac:deMkLst>
    <p188:txBody>
      <a:bodyPr/>
      <a:lstStyle/>
      <a:p>
        <a:r>
          <a:rPr lang="en-GB"/>
          <a:t>Full stop. They also say</a:t>
        </a:r>
      </a:p>
    </p188:txBody>
  </p188:cm>
  <p188:cm id="{4CA4A919-3A8C-C544-ADC5-E59295826E77}" authorId="{84EDB5FD-2A54-7077-2A6B-D63175E0D560}" status="resolved" created="2023-05-26T08:21:39.867" complete="100000">
    <ac:txMkLst xmlns:ac="http://schemas.microsoft.com/office/drawing/2013/main/command">
      <pc:docMk xmlns:pc="http://schemas.microsoft.com/office/powerpoint/2013/main/command"/>
      <pc:sldMk xmlns:pc="http://schemas.microsoft.com/office/powerpoint/2013/main/command" cId="0" sldId="268"/>
      <ac:spMk id="130" creationId="{00000000-0000-0000-0000-000000000000}"/>
      <ac:txMk cp="665" len="96">
        <ac:context len="1007" hash="403247491"/>
      </ac:txMk>
    </ac:txMkLst>
    <p188:pos x="5244002" y="1256067"/>
    <p188:txBody>
      <a:bodyPr/>
      <a:lstStyle/>
      <a:p>
        <a:r>
          <a:rPr lang="en-GB"/>
          <a:t>because it helps with personal development as well as a person being able to learn from others</a:t>
        </a:r>
      </a:p>
    </p188:txBody>
  </p188:cm>
</p188:cmLst>
</file>

<file path=ppt/comments/modernComment_10D_0.xml><?xml version="1.0" encoding="utf-8"?>
<p188:cmLst xmlns:a="http://schemas.openxmlformats.org/drawingml/2006/main" xmlns:r="http://schemas.openxmlformats.org/officeDocument/2006/relationships" xmlns:p188="http://schemas.microsoft.com/office/powerpoint/2018/8/main">
  <p188:cm id="{711D06A2-45C1-6541-8558-FC60E3EEB8A7}" authorId="{84EDB5FD-2A54-7077-2A6B-D63175E0D560}" status="resolved" created="2023-05-26T08:22:27.749" complete="100000">
    <ac:txMkLst xmlns:ac="http://schemas.microsoft.com/office/drawing/2013/main/command">
      <pc:docMk xmlns:pc="http://schemas.microsoft.com/office/powerpoint/2013/main/command"/>
      <pc:sldMk xmlns:pc="http://schemas.microsoft.com/office/powerpoint/2013/main/command" cId="0" sldId="269"/>
      <ac:spMk id="136" creationId="{00000000-0000-0000-0000-000000000000}"/>
      <ac:txMk cp="607">
        <ac:context len="610" hash="4222039017"/>
      </ac:txMk>
    </ac:txMkLst>
    <p188:pos x="8032922" y="2143035"/>
    <p188:txBody>
      <a:bodyPr/>
      <a:lstStyle/>
      <a:p>
        <a:r>
          <a:rPr lang="en-GB"/>
          <a:t>Put on final slide with other references</a:t>
        </a:r>
      </a:p>
    </p188:txBody>
  </p188:cm>
  <p188:cm id="{66865287-CEDB-1546-B7E6-3A15D95197AC}" authorId="{84EDB5FD-2A54-7077-2A6B-D63175E0D560}" status="resolved" created="2023-05-26T08:22:48.783" complete="100000">
    <ac:txMkLst xmlns:ac="http://schemas.microsoft.com/office/drawing/2013/main/command">
      <pc:docMk xmlns:pc="http://schemas.microsoft.com/office/powerpoint/2013/main/command"/>
      <pc:sldMk xmlns:pc="http://schemas.microsoft.com/office/powerpoint/2013/main/command" cId="0" sldId="269"/>
      <ac:spMk id="136" creationId="{00000000-0000-0000-0000-000000000000}"/>
      <ac:txMk cp="110" len="13">
        <ac:context len="610" hash="4222039017"/>
      </ac:txMk>
    </ac:txMkLst>
    <p188:pos x="8508410" y="643419"/>
    <p188:txBody>
      <a:bodyPr/>
      <a:lstStyle/>
      <a:p>
        <a:r>
          <a:rPr lang="en-GB"/>
          <a:t>Just for the fun….</a:t>
        </a:r>
      </a:p>
    </p188:txBody>
  </p188:cm>
  <p188:cm id="{7E32C964-2B9B-F645-B00F-FDC19BB1643A}" authorId="{84EDB5FD-2A54-7077-2A6B-D63175E0D560}" status="resolved" created="2023-05-26T08:23:19.633" complete="100000">
    <ac:txMkLst xmlns:ac="http://schemas.microsoft.com/office/drawing/2013/main/command">
      <pc:docMk xmlns:pc="http://schemas.microsoft.com/office/powerpoint/2013/main/command"/>
      <pc:sldMk xmlns:pc="http://schemas.microsoft.com/office/powerpoint/2013/main/command" cId="0" sldId="269"/>
      <ac:spMk id="136" creationId="{00000000-0000-0000-0000-000000000000}"/>
      <ac:txMk cp="241" len="61">
        <ac:context len="610" hash="4222039017"/>
      </ac:txMk>
    </ac:txMkLst>
    <p188:pos x="1970450" y="1246923"/>
    <p188:txBody>
      <a:bodyPr/>
      <a:lstStyle/>
      <a:p>
        <a:r>
          <a:rPr lang="en-GB"/>
          <a:t>It does not occur on its own, but comes with other motivations ….</a:t>
        </a:r>
      </a:p>
    </p188:txBody>
  </p188:cm>
</p188:cmLst>
</file>

<file path=ppt/comments/modernComment_10E_0.xml><?xml version="1.0" encoding="utf-8"?>
<p188:cmLst xmlns:a="http://schemas.openxmlformats.org/drawingml/2006/main" xmlns:r="http://schemas.openxmlformats.org/officeDocument/2006/relationships" xmlns:p188="http://schemas.microsoft.com/office/powerpoint/2018/8/main">
  <p188:cm id="{6CF52271-4425-5B4D-8E6C-D8B79A506C96}" authorId="{84EDB5FD-2A54-7077-2A6B-D63175E0D560}" status="resolved" created="2023-05-26T08:24:09.582" complete="100000">
    <ac:txMkLst xmlns:ac="http://schemas.microsoft.com/office/drawing/2013/main/command">
      <pc:docMk xmlns:pc="http://schemas.microsoft.com/office/powerpoint/2013/main/command"/>
      <pc:sldMk xmlns:pc="http://schemas.microsoft.com/office/powerpoint/2013/main/command" cId="0" sldId="270"/>
      <ac:spMk id="142" creationId="{00000000-0000-0000-0000-000000000000}"/>
      <ac:txMk cp="448">
        <ac:context len="449" hash="2303892232"/>
      </ac:txMk>
    </ac:txMkLst>
    <p188:pos x="8365956" y="1929053"/>
    <p188:txBody>
      <a:bodyPr/>
      <a:lstStyle/>
      <a:p>
        <a:r>
          <a:rPr lang="en-GB"/>
          <a:t>Put these references on final slide with the others</a:t>
        </a:r>
      </a:p>
    </p188:txBody>
  </p188:cm>
  <p188:cm id="{8DDDFF92-B320-1149-981A-942940B05A82}" authorId="{84EDB5FD-2A54-7077-2A6B-D63175E0D560}" status="resolved" created="2023-05-26T08:25:07.299" complete="100000">
    <ac:txMkLst xmlns:ac="http://schemas.microsoft.com/office/drawing/2013/main/command">
      <pc:docMk xmlns:pc="http://schemas.microsoft.com/office/powerpoint/2013/main/command"/>
      <pc:sldMk xmlns:pc="http://schemas.microsoft.com/office/powerpoint/2013/main/command" cId="0" sldId="270"/>
      <ac:spMk id="142" creationId="{00000000-0000-0000-0000-000000000000}"/>
      <ac:txMk cp="142" len="112">
        <ac:context len="449" hash="2303892232"/>
      </ac:txMk>
    </ac:txMkLst>
    <p188:pos x="7890468" y="658037"/>
    <p188:txBody>
      <a:bodyPr/>
      <a:lstStyle/>
      <a:p>
        <a:r>
          <a:rPr lang="en-GB"/>
          <a:t>And outlines motives that come from the analysis of psychological behaviour. At the base of the theory are three….</a:t>
        </a:r>
      </a:p>
    </p188:txBody>
  </p188:cm>
</p188:cmLst>
</file>

<file path=ppt/comments/modernComment_10F_0.xml><?xml version="1.0" encoding="utf-8"?>
<p188:cmLst xmlns:a="http://schemas.openxmlformats.org/drawingml/2006/main" xmlns:r="http://schemas.openxmlformats.org/officeDocument/2006/relationships" xmlns:p188="http://schemas.microsoft.com/office/powerpoint/2018/8/main">
  <p188:cm id="{FA7C748A-A265-C649-8B8B-27D4E165E782}" authorId="{84EDB5FD-2A54-7077-2A6B-D63175E0D560}" status="resolved" created="2023-05-26T08:25:24.866" complete="100000">
    <ac:txMkLst xmlns:ac="http://schemas.microsoft.com/office/drawing/2013/main/command">
      <pc:docMk xmlns:pc="http://schemas.microsoft.com/office/powerpoint/2013/main/command"/>
      <pc:sldMk xmlns:pc="http://schemas.microsoft.com/office/powerpoint/2013/main/command" cId="0" sldId="271"/>
      <ac:spMk id="148" creationId="{00000000-0000-0000-0000-000000000000}"/>
      <ac:txMk cp="299">
        <ac:context len="302" hash="1020752820"/>
      </ac:txMk>
    </ac:txMkLst>
    <p188:pos x="4113288" y="1910765"/>
    <p188:txBody>
      <a:bodyPr/>
      <a:lstStyle/>
      <a:p>
        <a:r>
          <a:rPr lang="en-GB"/>
          <a:t>Move to final slide with other references</a:t>
        </a:r>
      </a:p>
    </p188:txBody>
  </p188:cm>
</p188:cmLst>
</file>

<file path=ppt/comments/modernComment_103_0.xml><?xml version="1.0" encoding="utf-8"?>
<p188:cmLst xmlns:a="http://schemas.openxmlformats.org/drawingml/2006/main" xmlns:r="http://schemas.openxmlformats.org/officeDocument/2006/relationships" xmlns:p188="http://schemas.microsoft.com/office/powerpoint/2018/8/main">
  <p188:cm id="{C3A16CE6-5D54-6146-9CC8-46E8CA58FF32}" authorId="{84EDB5FD-2A54-7077-2A6B-D63175E0D560}" status="resolved" created="2023-05-26T08:12:16.551" complete="100000">
    <ac:deMkLst xmlns:ac="http://schemas.microsoft.com/office/drawing/2013/main/command">
      <pc:docMk xmlns:pc="http://schemas.microsoft.com/office/powerpoint/2013/main/command"/>
      <pc:sldMk xmlns:pc="http://schemas.microsoft.com/office/powerpoint/2013/main/command" cId="0" sldId="259"/>
      <ac:spMk id="72" creationId="{00000000-0000-0000-0000-000000000000}"/>
    </ac:deMkLst>
    <p188:txBody>
      <a:bodyPr/>
      <a:lstStyle/>
      <a:p>
        <a:r>
          <a:rPr lang="en-GB"/>
          <a:t>Are you going to explain this table?</a:t>
        </a:r>
      </a:p>
    </p188:txBody>
  </p188:cm>
</p188:cmLst>
</file>

<file path=ppt/comments/modernComment_104_0.xml><?xml version="1.0" encoding="utf-8"?>
<p188:cmLst xmlns:a="http://schemas.openxmlformats.org/drawingml/2006/main" xmlns:r="http://schemas.openxmlformats.org/officeDocument/2006/relationships" xmlns:p188="http://schemas.microsoft.com/office/powerpoint/2018/8/main">
  <p188:cm id="{D16D68A7-9CAA-1B44-8CF7-5580C5A9DCC1}" authorId="{84EDB5FD-2A54-7077-2A6B-D63175E0D560}" status="resolved" created="2023-05-26T08:12:34.028" complete="100000">
    <ac:txMkLst xmlns:ac="http://schemas.microsoft.com/office/drawing/2013/main/command">
      <pc:docMk xmlns:pc="http://schemas.microsoft.com/office/powerpoint/2013/main/command"/>
      <pc:sldMk xmlns:pc="http://schemas.microsoft.com/office/powerpoint/2013/main/command" cId="0" sldId="260"/>
      <ac:spMk id="80" creationId="{00000000-0000-0000-0000-000000000000}"/>
      <ac:txMk cp="17" len="8">
        <ac:context len="582" hash="318911320"/>
      </ac:txMk>
    </ac:txMkLst>
    <p188:pos x="2230332" y="411149"/>
    <p188:txBody>
      <a:bodyPr/>
      <a:lstStyle/>
      <a:p>
        <a:r>
          <a:rPr lang="en-GB"/>
          <a:t>Not sure if this is the right word?</a:t>
        </a:r>
      </a:p>
    </p188:txBody>
  </p188:cm>
  <p188:cm id="{1E3F019A-7F5D-B54C-BC0E-E2625A3BCC18}" authorId="{84EDB5FD-2A54-7077-2A6B-D63175E0D560}" status="resolved" created="2023-05-26T08:13:22.179" complete="100000">
    <ac:txMkLst xmlns:ac="http://schemas.microsoft.com/office/drawing/2013/main/command">
      <pc:docMk xmlns:pc="http://schemas.microsoft.com/office/powerpoint/2013/main/command"/>
      <pc:sldMk xmlns:pc="http://schemas.microsoft.com/office/powerpoint/2013/main/command" cId="0" sldId="260"/>
      <ac:spMk id="80" creationId="{00000000-0000-0000-0000-000000000000}"/>
      <ac:txMk cp="114" len="50">
        <ac:context len="582" hash="318911320"/>
      </ac:txMk>
    </ac:txMkLst>
    <p188:pos x="5174700" y="658037"/>
    <p188:txBody>
      <a:bodyPr/>
      <a:lstStyle/>
      <a:p>
        <a:r>
          <a:rPr lang="en-GB"/>
          <a:t>There are more motives that could be identified</a:t>
        </a:r>
      </a:p>
    </p188:txBody>
  </p188:cm>
  <p188:cm id="{63B3322F-0B5B-0843-9F5C-2887CDECE135}" authorId="{84EDB5FD-2A54-7077-2A6B-D63175E0D560}" status="resolved" created="2023-05-26T08:13:46.529" complete="100000">
    <ac:txMkLst xmlns:ac="http://schemas.microsoft.com/office/drawing/2013/main/command">
      <pc:docMk xmlns:pc="http://schemas.microsoft.com/office/powerpoint/2013/main/command"/>
      <pc:sldMk xmlns:pc="http://schemas.microsoft.com/office/powerpoint/2013/main/command" cId="0" sldId="260"/>
      <ac:spMk id="80" creationId="{00000000-0000-0000-0000-000000000000}"/>
      <ac:txMk cp="424" len="157">
        <ac:context len="582" hash="318911320"/>
      </ac:txMk>
    </ac:txMkLst>
    <p188:pos x="7844748" y="1883333"/>
    <p188:txBody>
      <a:bodyPr/>
      <a:lstStyle/>
      <a:p>
        <a:r>
          <a:rPr lang="en-GB"/>
          <a:t>Put this reference on the final slide which should be your reference list</a:t>
        </a:r>
      </a:p>
    </p188:txBody>
  </p188:cm>
  <p188:cm id="{556244E3-87AE-6F49-A871-50392E414CD4}" authorId="{84EDB5FD-2A54-7077-2A6B-D63175E0D560}" status="resolved" created="2023-05-26T08:15:11.547" complete="100000">
    <ac:txMkLst xmlns:ac="http://schemas.microsoft.com/office/drawing/2013/main/command">
      <pc:docMk xmlns:pc="http://schemas.microsoft.com/office/powerpoint/2013/main/command"/>
      <pc:sldMk xmlns:pc="http://schemas.microsoft.com/office/powerpoint/2013/main/command" cId="0" sldId="260"/>
      <ac:spMk id="80" creationId="{00000000-0000-0000-0000-000000000000}"/>
      <ac:txMk cp="282" len="140">
        <ac:context len="582" hash="318911320"/>
      </ac:txMk>
    </ac:txMkLst>
    <p188:pos x="8192220" y="904925"/>
    <p188:txBody>
      <a:bodyPr/>
      <a:lstStyle/>
      <a:p>
        <a:r>
          <a:rPr lang="en-GB"/>
          <a:t>They provides examples from their own interviews and analysis of data after questioning participants about the motivation for doing a sport.</a:t>
        </a:r>
      </a:p>
    </p188:txBody>
  </p188:cm>
</p188:cmLst>
</file>

<file path=ppt/comments/modernComment_109_0.xml><?xml version="1.0" encoding="utf-8"?>
<p188:cmLst xmlns:a="http://schemas.openxmlformats.org/drawingml/2006/main" xmlns:r="http://schemas.openxmlformats.org/officeDocument/2006/relationships" xmlns:p188="http://schemas.microsoft.com/office/powerpoint/2018/8/main">
  <p188:cm id="{80E17D7A-A7E2-4A48-A2F6-5C864C7F0F01}" authorId="{84EDB5FD-2A54-7077-2A6B-D63175E0D560}" status="resolved" created="2023-05-26T08:15:40.729" complete="100000">
    <ac:txMkLst xmlns:ac="http://schemas.microsoft.com/office/drawing/2013/main/command">
      <pc:docMk xmlns:pc="http://schemas.microsoft.com/office/powerpoint/2013/main/command"/>
      <pc:sldMk xmlns:pc="http://schemas.microsoft.com/office/powerpoint/2013/main/command" cId="0" sldId="265"/>
      <ac:spMk id="112" creationId="{00000000-0000-0000-0000-000000000000}"/>
      <ac:txMk cp="21" len="7">
        <ac:context len="550" hash="3246158278"/>
      </ac:txMk>
    </ac:txMkLst>
    <p188:pos x="1892004" y="603173"/>
    <p188:txBody>
      <a:bodyPr/>
      <a:lstStyle/>
      <a:p>
        <a:r>
          <a:rPr lang="en-GB"/>
          <a:t>immersing</a:t>
        </a:r>
      </a:p>
    </p188:txBody>
  </p188:cm>
</p188:cmLst>
</file>

<file path=ppt/comments/modernComment_110_0.xml><?xml version="1.0" encoding="utf-8"?>
<p188:cmLst xmlns:a="http://schemas.openxmlformats.org/drawingml/2006/main" xmlns:r="http://schemas.openxmlformats.org/officeDocument/2006/relationships" xmlns:p188="http://schemas.microsoft.com/office/powerpoint/2018/8/main">
  <p188:cm id="{4E9ACB6D-95E5-CF44-B5E9-BBD23B12E9DB}" authorId="{84EDB5FD-2A54-7077-2A6B-D63175E0D560}" status="resolved" created="2023-05-26T08:26:06.617" complete="100000">
    <ac:txMkLst xmlns:ac="http://schemas.microsoft.com/office/drawing/2013/main/command">
      <pc:docMk xmlns:pc="http://schemas.microsoft.com/office/powerpoint/2013/main/command"/>
      <pc:sldMk xmlns:pc="http://schemas.microsoft.com/office/powerpoint/2013/main/command" cId="0" sldId="272"/>
      <ac:spMk id="155" creationId="{00000000-0000-0000-0000-000000000000}"/>
      <ac:txMk cp="343">
        <ac:context len="345" hash="3083981759"/>
      </ac:txMk>
    </ac:txMkLst>
    <p188:pos x="3611076" y="2649239"/>
    <p188:txBody>
      <a:bodyPr/>
      <a:lstStyle/>
      <a:p>
        <a:r>
          <a:rPr lang="en-GB"/>
          <a:t>Move to final slide with other refs</a:t>
        </a:r>
      </a:p>
    </p188:txBody>
  </p188:cm>
  <p188:cm id="{60C14E4E-2D86-8443-947D-22FFB4544F89}" authorId="{84EDB5FD-2A54-7077-2A6B-D63175E0D560}" status="resolved" created="2023-05-26T08:26:59.766" complete="100000">
    <ac:txMkLst xmlns:ac="http://schemas.microsoft.com/office/drawing/2013/main/command">
      <pc:docMk xmlns:pc="http://schemas.microsoft.com/office/powerpoint/2013/main/command"/>
      <pc:sldMk xmlns:pc="http://schemas.microsoft.com/office/powerpoint/2013/main/command" cId="0" sldId="272"/>
      <ac:spMk id="155" creationId="{00000000-0000-0000-0000-000000000000}"/>
      <ac:txMk cp="66" len="13">
        <ac:context len="345" hash="3083981759"/>
      </ac:txMk>
    </ac:txMkLst>
    <p188:pos x="2221188" y="857015"/>
    <p188:txBody>
      <a:bodyPr/>
      <a:lstStyle/>
      <a:p>
        <a:r>
          <a:rPr lang="en-GB"/>
          <a:t>Is the feeling that….</a:t>
        </a:r>
      </a:p>
    </p188:txBody>
  </p188:cm>
</p188:cmLst>
</file>

<file path=ppt/comments/modernComment_111_0.xml><?xml version="1.0" encoding="utf-8"?>
<p188:cmLst xmlns:a="http://schemas.openxmlformats.org/drawingml/2006/main" xmlns:r="http://schemas.openxmlformats.org/officeDocument/2006/relationships" xmlns:p188="http://schemas.microsoft.com/office/powerpoint/2018/8/main">
  <p188:cm id="{D68961D7-3B72-F045-982E-2781958A5F46}" authorId="{84EDB5FD-2A54-7077-2A6B-D63175E0D560}" status="resolved" created="2023-05-26T08:27:22.482" complete="100000">
    <ac:txMkLst xmlns:ac="http://schemas.microsoft.com/office/drawing/2013/main/command">
      <pc:docMk xmlns:pc="http://schemas.microsoft.com/office/powerpoint/2013/main/command"/>
      <pc:sldMk xmlns:pc="http://schemas.microsoft.com/office/powerpoint/2013/main/command" cId="0" sldId="273"/>
      <ac:spMk id="162" creationId="{00000000-0000-0000-0000-000000000000}"/>
      <ac:txMk cp="215">
        <ac:context len="216" hash="114275766"/>
      </ac:txMk>
    </ac:txMkLst>
    <p188:pos x="3904457" y="2128032"/>
    <p188:txBody>
      <a:bodyPr/>
      <a:lstStyle/>
      <a:p>
        <a:r>
          <a:rPr lang="en-GB"/>
          <a:t>Put on final slide with other refs</a:t>
        </a:r>
      </a:p>
    </p188:txBody>
  </p188:cm>
</p188:cmLst>
</file>

<file path=ppt/comments/modernComment_112_0.xml><?xml version="1.0" encoding="utf-8"?>
<p188:cmLst xmlns:a="http://schemas.openxmlformats.org/drawingml/2006/main" xmlns:r="http://schemas.openxmlformats.org/officeDocument/2006/relationships" xmlns:p188="http://schemas.microsoft.com/office/powerpoint/2018/8/main">
  <p188:cm id="{D9CAE353-F001-274D-9E84-721355EF7E62}" authorId="{84EDB5FD-2A54-7077-2A6B-D63175E0D560}" status="resolved" created="2023-05-26T08:28:23.200" complete="100000">
    <ac:deMkLst xmlns:ac="http://schemas.microsoft.com/office/drawing/2013/main/command">
      <pc:docMk xmlns:pc="http://schemas.microsoft.com/office/powerpoint/2013/main/command"/>
      <pc:sldMk xmlns:pc="http://schemas.microsoft.com/office/powerpoint/2013/main/command" cId="0" sldId="274"/>
      <ac:spMk id="2" creationId="{6B23BE14-248B-F9F7-C78F-52C09DAF957D}"/>
    </ac:deMkLst>
    <p188:txBody>
      <a:bodyPr/>
      <a:lstStyle/>
      <a:p>
        <a:r>
          <a:rPr lang="en-GB"/>
          <a:t>Put ref on final slide but cite it on here  like this (Vallerand, 2007)</a:t>
        </a:r>
      </a:p>
    </p188:txBody>
  </p188:cm>
</p188:cmLst>
</file>

<file path=ppt/comments/modernComment_113_0.xml><?xml version="1.0" encoding="utf-8"?>
<p188:cmLst xmlns:a="http://schemas.openxmlformats.org/drawingml/2006/main" xmlns:r="http://schemas.openxmlformats.org/officeDocument/2006/relationships" xmlns:p188="http://schemas.microsoft.com/office/powerpoint/2018/8/main">
  <p188:cm id="{83BD8FED-8DA9-6C46-AA34-AFA24F615D5C}" authorId="{84EDB5FD-2A54-7077-2A6B-D63175E0D560}" status="resolved" created="2023-05-26T08:29:18.516" complete="100000">
    <ac:txMkLst xmlns:ac="http://schemas.microsoft.com/office/drawing/2013/main/command">
      <pc:docMk xmlns:pc="http://schemas.microsoft.com/office/powerpoint/2013/main/command"/>
      <pc:sldMk xmlns:pc="http://schemas.microsoft.com/office/powerpoint/2013/main/command" cId="0" sldId="275"/>
      <ac:spMk id="176" creationId="{00000000-0000-0000-0000-000000000000}"/>
      <ac:txMk cp="82" len="10">
        <ac:context len="731" hash="1196970496"/>
      </ac:txMk>
    </ac:txMkLst>
    <p188:pos x="6774900" y="1371269"/>
    <p188:txBody>
      <a:bodyPr/>
      <a:lstStyle/>
      <a:p>
        <a:r>
          <a:rPr lang="en-GB"/>
          <a:t>stems from a sense of achievement</a:t>
        </a:r>
      </a:p>
    </p188:txBody>
  </p188:cm>
  <p188:cm id="{4FA114C3-DECE-DF4B-AF59-21CBD946F489}" authorId="{84EDB5FD-2A54-7077-2A6B-D63175E0D560}" status="resolved" created="2023-05-26T08:31:16.534" complete="100000">
    <ac:txMkLst xmlns:ac="http://schemas.microsoft.com/office/drawing/2013/main/command">
      <pc:docMk xmlns:pc="http://schemas.microsoft.com/office/powerpoint/2013/main/command"/>
      <pc:sldMk xmlns:pc="http://schemas.microsoft.com/office/powerpoint/2013/main/command" cId="0" sldId="275"/>
      <ac:spMk id="176" creationId="{00000000-0000-0000-0000-000000000000}"/>
      <ac:txMk cp="160" len="30">
        <ac:context len="731" hash="1196970496"/>
      </ac:txMk>
    </ac:txMkLst>
    <p188:pos x="4562052" y="1746173"/>
    <p188:txBody>
      <a:bodyPr/>
      <a:lstStyle/>
      <a:p>
        <a:r>
          <a:rPr lang="en-GB"/>
          <a:t>but also to be motivated to learn new climbing skills</a:t>
        </a:r>
      </a:p>
    </p188:txBody>
  </p188:cm>
  <p188:cm id="{C84CAEBD-A155-6B40-A81A-173624D5F210}" authorId="{84EDB5FD-2A54-7077-2A6B-D63175E0D560}" status="resolved" created="2023-05-26T08:32:07.050" complete="100000">
    <ac:deMkLst xmlns:ac="http://schemas.microsoft.com/office/drawing/2013/main/command">
      <pc:docMk xmlns:pc="http://schemas.microsoft.com/office/powerpoint/2013/main/command"/>
      <pc:sldMk xmlns:pc="http://schemas.microsoft.com/office/powerpoint/2013/main/command" cId="0" sldId="275"/>
      <ac:spMk id="176" creationId="{00000000-0000-0000-0000-000000000000}"/>
    </ac:deMkLst>
    <p188:txBody>
      <a:bodyPr/>
      <a:lstStyle/>
      <a:p>
        <a:r>
          <a:rPr lang="en-GB"/>
          <a:t>Full stop. This shows the importance of goal setting and how motivated someone can be to climb</a:t>
        </a:r>
      </a:p>
    </p188:txBody>
  </p188:cm>
  <p188:cm id="{30EF57F7-4C0B-3140-B357-C842A3804765}" authorId="{84EDB5FD-2A54-7077-2A6B-D63175E0D560}" status="resolved" created="2023-05-26T08:33:41.134" complete="100000">
    <ac:txMkLst xmlns:ac="http://schemas.microsoft.com/office/drawing/2013/main/command">
      <pc:docMk xmlns:pc="http://schemas.microsoft.com/office/powerpoint/2013/main/command"/>
      <pc:sldMk xmlns:pc="http://schemas.microsoft.com/office/powerpoint/2013/main/command" cId="0" sldId="275"/>
      <ac:spMk id="176" creationId="{00000000-0000-0000-0000-000000000000}"/>
      <ac:txMk cp="529" len="201">
        <ac:context len="731" hash="1196970496"/>
      </ac:txMk>
    </ac:txMkLst>
    <p188:pos x="6381708" y="2642285"/>
    <p188:txBody>
      <a:bodyPr/>
      <a:lstStyle/>
      <a:p>
        <a:r>
          <a:rPr lang="en-GB"/>
          <a:t>Because of the safety issues. However, learning and developing skills through interaction with other people is a motivating factor. It helps to make climbers feel safe and learn new techniques/skills.</a:t>
        </a:r>
      </a:p>
    </p188:txBody>
  </p188:cm>
</p188:cmLst>
</file>

<file path=ppt/comments/modernComment_114_0.xml><?xml version="1.0" encoding="utf-8"?>
<p188:cmLst xmlns:a="http://schemas.openxmlformats.org/drawingml/2006/main" xmlns:r="http://schemas.openxmlformats.org/officeDocument/2006/relationships" xmlns:p188="http://schemas.microsoft.com/office/powerpoint/2018/8/main">
  <p188:cm id="{5B8D02AF-F90F-B84A-9703-87F068FEF2D9}" authorId="{84EDB5FD-2A54-7077-2A6B-D63175E0D560}" status="resolved" created="2023-05-26T08:33:56.782" complete="100000">
    <ac:txMkLst xmlns:ac="http://schemas.microsoft.com/office/drawing/2013/main/command">
      <pc:docMk xmlns:pc="http://schemas.microsoft.com/office/powerpoint/2013/main/command"/>
      <pc:sldMk xmlns:pc="http://schemas.microsoft.com/office/powerpoint/2013/main/command" cId="0" sldId="276"/>
      <ac:spMk id="182" creationId="{00000000-0000-0000-0000-000000000000}"/>
      <ac:txMk cp="49">
        <ac:context len="507" hash="1568240791"/>
      </ac:txMk>
    </ac:txMkLst>
    <p188:pos x="5165556" y="411149"/>
    <p188:txBody>
      <a:bodyPr/>
      <a:lstStyle/>
      <a:p>
        <a:r>
          <a:rPr lang="en-GB"/>
          <a:t>Take out</a:t>
        </a:r>
      </a:p>
    </p188:txBody>
  </p188:cm>
  <p188:cm id="{8D3A045E-338D-E14C-87F7-0E304C8E665C}" authorId="{84EDB5FD-2A54-7077-2A6B-D63175E0D560}" status="resolved" created="2023-05-26T08:34:14.365" complete="100000">
    <ac:txMkLst xmlns:ac="http://schemas.microsoft.com/office/drawing/2013/main/command">
      <pc:docMk xmlns:pc="http://schemas.microsoft.com/office/powerpoint/2013/main/command"/>
      <pc:sldMk xmlns:pc="http://schemas.microsoft.com/office/powerpoint/2013/main/command" cId="0" sldId="276"/>
      <ac:spMk id="182" creationId="{00000000-0000-0000-0000-000000000000}"/>
      <ac:txMk cp="180" len="10">
        <ac:context len="507" hash="1568240791"/>
      </ac:txMk>
    </ac:txMkLst>
    <p188:pos x="2495508" y="1124381"/>
    <p188:txBody>
      <a:bodyPr/>
      <a:lstStyle/>
      <a:p>
        <a:r>
          <a:rPr lang="en-GB"/>
          <a:t>understand</a:t>
        </a:r>
      </a:p>
    </p188:txBody>
  </p188:cm>
  <p188:cm id="{3363FAB0-0BB7-254B-A265-8831A4FF7A1D}" authorId="{84EDB5FD-2A54-7077-2A6B-D63175E0D560}" status="resolved" created="2023-05-26T08:34:44.549" complete="100000">
    <ac:deMkLst xmlns:ac="http://schemas.microsoft.com/office/drawing/2013/main/command">
      <pc:docMk xmlns:pc="http://schemas.microsoft.com/office/powerpoint/2013/main/command"/>
      <pc:sldMk xmlns:pc="http://schemas.microsoft.com/office/powerpoint/2013/main/command" cId="0" sldId="276"/>
      <ac:spMk id="182" creationId="{00000000-0000-0000-0000-000000000000}"/>
    </ac:deMkLst>
    <p188:txBody>
      <a:bodyPr/>
      <a:lstStyle/>
      <a:p>
        <a:r>
          <a:rPr lang="en-GB"/>
          <a:t>Full stop</a:t>
        </a:r>
      </a:p>
    </p188:txBody>
  </p188:cm>
  <p188:cm id="{64197F42-73CD-974C-99F4-E8422613BBCA}" authorId="{84EDB5FD-2A54-7077-2A6B-D63175E0D560}" status="resolved" created="2023-05-26T08:35:05.500" complete="100000">
    <ac:deMkLst xmlns:ac="http://schemas.microsoft.com/office/drawing/2013/main/command">
      <pc:docMk xmlns:pc="http://schemas.microsoft.com/office/powerpoint/2013/main/command"/>
      <pc:sldMk xmlns:pc="http://schemas.microsoft.com/office/powerpoint/2013/main/command" cId="0" sldId="276"/>
      <ac:spMk id="182" creationId="{00000000-0000-0000-0000-000000000000}"/>
    </ac:deMkLst>
    <p188:txBody>
      <a:bodyPr/>
      <a:lstStyle/>
      <a:p>
        <a:r>
          <a:rPr lang="en-GB"/>
          <a:t>This would occur alongside having….</a:t>
        </a:r>
      </a:p>
    </p188:txBody>
  </p188:cm>
  <p188:cm id="{16AD594D-B519-DF4A-BAE6-CB4C1160194E}" authorId="{84EDB5FD-2A54-7077-2A6B-D63175E0D560}" status="resolved" created="2023-05-26T08:35:42.383" complete="100000">
    <ac:txMkLst xmlns:ac="http://schemas.microsoft.com/office/drawing/2013/main/command">
      <pc:docMk xmlns:pc="http://schemas.microsoft.com/office/powerpoint/2013/main/command"/>
      <pc:sldMk xmlns:pc="http://schemas.microsoft.com/office/powerpoint/2013/main/command" cId="0" sldId="276"/>
      <ac:spMk id="182" creationId="{00000000-0000-0000-0000-000000000000}"/>
      <ac:txMk cp="300" len="62">
        <ac:context len="507" hash="1568240791"/>
      </ac:txMk>
    </ac:txMkLst>
    <p188:pos x="5897076" y="1407845"/>
    <p188:txBody>
      <a:bodyPr/>
      <a:lstStyle/>
      <a:p>
        <a:r>
          <a:rPr lang="en-GB"/>
          <a:t>With research into adventure sports and examine how different….</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2524122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 name="Google Shape;5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 name="Google Shape;6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0" name="Google Shape;70;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7" name="Google Shape;7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 name="Google Shape;8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 name="Google Shape;9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 name="Google Shape;9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3" name="Google Shape;10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9" name="Google Shape;10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1" name="Google Shape;121;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7" name="Google Shape;127;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3" name="Google Shape;133;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9" name="Google Shape;139;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5" name="Google Shape;14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2" name="Google Shape;152;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9" name="Google Shape;159;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6" name="Google Shape;16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9" name="Google Shape;179;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2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2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6" name="Google Shape;16;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7"/>
        <p:cNvGrpSpPr/>
        <p:nvPr/>
      </p:nvGrpSpPr>
      <p:grpSpPr>
        <a:xfrm>
          <a:off x="0" y="0"/>
          <a:ext cx="0" cy="0"/>
          <a:chOff x="0" y="0"/>
          <a:chExt cx="0" cy="0"/>
        </a:xfrm>
      </p:grpSpPr>
      <p:sp>
        <p:nvSpPr>
          <p:cNvPr id="18" name="Google Shape;18;p2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9" name="Google Shape;19;p2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2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1" name="Google Shape;21;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2"/>
        <p:cNvGrpSpPr/>
        <p:nvPr/>
      </p:nvGrpSpPr>
      <p:grpSpPr>
        <a:xfrm>
          <a:off x="0" y="0"/>
          <a:ext cx="0" cy="0"/>
          <a:chOff x="0" y="0"/>
          <a:chExt cx="0" cy="0"/>
        </a:xfrm>
      </p:grpSpPr>
      <p:sp>
        <p:nvSpPr>
          <p:cNvPr id="23" name="Google Shape;23;p2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4" name="Google Shape;24;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2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2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2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1" name="Google Shape;31;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2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3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3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3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3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40" name="Google Shape;40;p3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3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32"/>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32"/>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7" name="Google Shape;47;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microsoft.com/office/2018/10/relationships/comments" Target="../comments/modernComment_103_0.xml"/><Relationship Id="rId2" Type="http://schemas.openxmlformats.org/officeDocument/2006/relationships/audio" Target="../media/media4.wav"/><Relationship Id="rId1" Type="http://schemas.microsoft.com/office/2007/relationships/media" Target="../media/media4.wav"/><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wav"/><Relationship Id="rId1" Type="http://schemas.microsoft.com/office/2007/relationships/media" Target="../media/media5.wav"/><Relationship Id="rId6" Type="http://schemas.microsoft.com/office/2018/10/relationships/comments" Target="../comments/modernComment_104_0.xml"/><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wav"/><Relationship Id="rId1" Type="http://schemas.microsoft.com/office/2007/relationships/media" Target="../media/media6.wav"/><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wav"/><Relationship Id="rId1" Type="http://schemas.microsoft.com/office/2007/relationships/media" Target="../media/media7.wav"/><Relationship Id="rId5" Type="http://schemas.openxmlformats.org/officeDocument/2006/relationships/image" Target="../media/image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wav"/><Relationship Id="rId1" Type="http://schemas.microsoft.com/office/2007/relationships/media" Target="../media/media8.wav"/><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wav"/><Relationship Id="rId1" Type="http://schemas.microsoft.com/office/2007/relationships/media" Target="../media/media9.wav"/><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wav"/><Relationship Id="rId1" Type="http://schemas.microsoft.com/office/2007/relationships/media" Target="../media/media10.wav"/><Relationship Id="rId6" Type="http://schemas.microsoft.com/office/2018/10/relationships/comments" Target="../comments/modernComment_109_0.xml"/><Relationship Id="rId5" Type="http://schemas.openxmlformats.org/officeDocument/2006/relationships/image" Target="../media/image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wav"/><Relationship Id="rId1" Type="http://schemas.microsoft.com/office/2007/relationships/media" Target="../media/media11.wav"/><Relationship Id="rId6" Type="http://schemas.microsoft.com/office/2018/10/relationships/comments" Target="../comments/modernComment_10A_0.xml"/><Relationship Id="rId5" Type="http://schemas.openxmlformats.org/officeDocument/2006/relationships/image" Target="../media/image1.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wav"/><Relationship Id="rId1" Type="http://schemas.microsoft.com/office/2007/relationships/media" Target="../media/media12.wav"/><Relationship Id="rId6" Type="http://schemas.microsoft.com/office/2018/10/relationships/comments" Target="../comments/modernComment_10B_0.xml"/><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wav"/><Relationship Id="rId1" Type="http://schemas.microsoft.com/office/2007/relationships/media" Target="../media/media13.wav"/><Relationship Id="rId6" Type="http://schemas.microsoft.com/office/2018/10/relationships/comments" Target="../comments/modernComment_10C_0.xml"/><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wav"/><Relationship Id="rId1" Type="http://schemas.microsoft.com/office/2007/relationships/media" Target="../media/media14.wav"/><Relationship Id="rId6" Type="http://schemas.microsoft.com/office/2018/10/relationships/comments" Target="../comments/modernComment_10D_0.xml"/><Relationship Id="rId5" Type="http://schemas.openxmlformats.org/officeDocument/2006/relationships/image" Target="../media/image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wav"/><Relationship Id="rId1" Type="http://schemas.microsoft.com/office/2007/relationships/media" Target="../media/media15.wav"/><Relationship Id="rId6" Type="http://schemas.microsoft.com/office/2018/10/relationships/comments" Target="../comments/modernComment_10E_0.xml"/><Relationship Id="rId5" Type="http://schemas.openxmlformats.org/officeDocument/2006/relationships/image" Target="../media/image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wav"/><Relationship Id="rId1" Type="http://schemas.microsoft.com/office/2007/relationships/media" Target="../media/media16.wav"/><Relationship Id="rId6" Type="http://schemas.microsoft.com/office/2018/10/relationships/comments" Target="../comments/modernComment_10F_0.xml"/><Relationship Id="rId5" Type="http://schemas.openxmlformats.org/officeDocument/2006/relationships/image" Target="../media/image1.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wav"/><Relationship Id="rId1" Type="http://schemas.microsoft.com/office/2007/relationships/media" Target="../media/media17.wav"/><Relationship Id="rId6" Type="http://schemas.microsoft.com/office/2018/10/relationships/comments" Target="../comments/modernComment_110_0.xml"/><Relationship Id="rId5" Type="http://schemas.openxmlformats.org/officeDocument/2006/relationships/image" Target="../media/image1.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wav"/><Relationship Id="rId1" Type="http://schemas.microsoft.com/office/2007/relationships/media" Target="../media/media18.wav"/><Relationship Id="rId6" Type="http://schemas.microsoft.com/office/2018/10/relationships/comments" Target="../comments/modernComment_111_0.xml"/><Relationship Id="rId5" Type="http://schemas.openxmlformats.org/officeDocument/2006/relationships/image" Target="../media/image1.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9.wav"/><Relationship Id="rId1" Type="http://schemas.microsoft.com/office/2007/relationships/media" Target="../media/media19.wav"/><Relationship Id="rId6" Type="http://schemas.microsoft.com/office/2018/10/relationships/comments" Target="../comments/modernComment_112_0.xml"/><Relationship Id="rId5" Type="http://schemas.openxmlformats.org/officeDocument/2006/relationships/image" Target="../media/image1.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wav"/><Relationship Id="rId1" Type="http://schemas.microsoft.com/office/2007/relationships/media" Target="../media/media20.wav"/><Relationship Id="rId6" Type="http://schemas.microsoft.com/office/2018/10/relationships/comments" Target="../comments/modernComment_113_0.xml"/><Relationship Id="rId5" Type="http://schemas.openxmlformats.org/officeDocument/2006/relationships/image" Target="../media/image1.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wav"/><Relationship Id="rId1" Type="http://schemas.microsoft.com/office/2007/relationships/media" Target="../media/media21.wav"/><Relationship Id="rId6" Type="http://schemas.microsoft.com/office/2018/10/relationships/comments" Target="../comments/modernComment_114_0.xml"/><Relationship Id="rId5" Type="http://schemas.openxmlformats.org/officeDocument/2006/relationships/image" Target="../media/image1.pn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p>
            <a:r>
              <a:rPr lang="en-GB" sz="2400" u="sng" dirty="0"/>
              <a:t>Establish the motives for taking part in an outdoor adventurous activity for an individual of your choice. You should consider any impact the Covid19 pandemic may have had in relation to this. Evaluate your results in light of previous research.  </a:t>
            </a:r>
            <a:endParaRPr lang="en-US" sz="2400" u="sng" dirty="0"/>
          </a:p>
        </p:txBody>
      </p:sp>
      <p:sp>
        <p:nvSpPr>
          <p:cNvPr id="55" name="Google Shape;55;p1"/>
          <p:cNvSpPr txBox="1">
            <a:spLocks noGrp="1"/>
          </p:cNvSpPr>
          <p:nvPr>
            <p:ph type="subTitle" idx="1"/>
          </p:nvPr>
        </p:nvSpPr>
        <p:spPr>
          <a:xfrm>
            <a:off x="311700" y="3566611"/>
            <a:ext cx="8520600" cy="792600"/>
          </a:xfrm>
          <a:prstGeom prst="rect">
            <a:avLst/>
          </a:prstGeom>
          <a:noFill/>
          <a:ln>
            <a:noFill/>
          </a:ln>
        </p:spPr>
        <p:txBody>
          <a:bodyPr spcFirstLastPara="1" wrap="square" lIns="91425" tIns="91425" rIns="91425" bIns="91425" anchor="t" anchorCtr="0">
            <a:normAutofit fontScale="55000" lnSpcReduction="20000"/>
          </a:bodyPr>
          <a:lstStyle/>
          <a:p>
            <a:pPr marL="0" indent="0"/>
            <a:r>
              <a:rPr lang="en-GB" dirty="0"/>
              <a:t>BMOE5007 – Psychology of personal Adventure</a:t>
            </a:r>
          </a:p>
          <a:p>
            <a:pPr marL="0" indent="0"/>
            <a:r>
              <a:rPr lang="en-GB"/>
              <a:t>By Iain </a:t>
            </a:r>
            <a:r>
              <a:rPr lang="en-GB" err="1"/>
              <a:t>latto</a:t>
            </a:r>
            <a:endParaRPr lang="en-GB" dirty="0" err="1"/>
          </a:p>
          <a:p>
            <a:pPr marL="0" indent="0"/>
            <a:r>
              <a:rPr lang="en-GB" dirty="0"/>
              <a:t>Student ID 2103185</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3513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676"/>
    </mc:Choice>
    <mc:Fallback>
      <p:transition spd="slow" advTm="406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2"/>
          <p:cNvSpPr txBox="1">
            <a:spLocks noGrp="1"/>
          </p:cNvSpPr>
          <p:nvPr>
            <p:ph type="title"/>
          </p:nvPr>
        </p:nvSpPr>
        <p:spPr>
          <a:xfrm>
            <a:off x="264075" y="9577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32106"/>
              <a:buNone/>
            </a:pPr>
            <a:r>
              <a:rPr lang="en-GB"/>
              <a:t>Transcript - </a:t>
            </a:r>
            <a:r>
              <a:rPr lang="en-GB" sz="2355"/>
              <a:t>Underlying the motives in Bullet point format/list </a:t>
            </a:r>
            <a:endParaRPr sz="2355"/>
          </a:p>
        </p:txBody>
      </p:sp>
      <p:sp>
        <p:nvSpPr>
          <p:cNvPr id="61" name="Google Shape;61;p2"/>
          <p:cNvSpPr txBox="1">
            <a:spLocks noGrp="1"/>
          </p:cNvSpPr>
          <p:nvPr>
            <p:ph type="body" idx="1"/>
          </p:nvPr>
        </p:nvSpPr>
        <p:spPr>
          <a:xfrm>
            <a:off x="264075" y="668288"/>
            <a:ext cx="8647600" cy="433714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wide range of  outdoor adventurous activities and have done them from a young age.</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I definitely focus on the ones </a:t>
            </a:r>
            <a:r>
              <a:rPr lang="en-GB" sz="1200">
                <a:solidFill>
                  <a:srgbClr val="000000"/>
                </a:solidFill>
                <a:highlight>
                  <a:srgbClr val="00FF00"/>
                </a:highlight>
                <a:latin typeface="Times New Roman"/>
                <a:ea typeface="Times New Roman"/>
                <a:cs typeface="Times New Roman"/>
                <a:sym typeface="Times New Roman"/>
              </a:rPr>
              <a:t>I enjoy more, such as climbing</a:t>
            </a:r>
            <a:r>
              <a:rPr lang="en-GB" sz="1200">
                <a:solidFill>
                  <a:srgbClr val="000000"/>
                </a:solidFill>
                <a:latin typeface="Times New Roman"/>
                <a:ea typeface="Times New Roman"/>
                <a:cs typeface="Times New Roman"/>
                <a:sym typeface="Times New Roman"/>
              </a:rPr>
              <a:t>.</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attended a few bouldering centres when in school, however at college</a:t>
            </a:r>
            <a:r>
              <a:rPr lang="en-GB" sz="1200">
                <a:solidFill>
                  <a:srgbClr val="000000"/>
                </a:solidFill>
                <a:highlight>
                  <a:srgbClr val="FF00FF"/>
                </a:highlight>
                <a:latin typeface="Times New Roman"/>
                <a:ea typeface="Times New Roman"/>
                <a:cs typeface="Times New Roman"/>
                <a:sym typeface="Times New Roman"/>
              </a:rPr>
              <a:t> I learnt to belay</a:t>
            </a:r>
            <a:r>
              <a:rPr lang="en-GB" sz="1200">
                <a:solidFill>
                  <a:srgbClr val="000000"/>
                </a:solidFill>
                <a:latin typeface="Times New Roman"/>
                <a:ea typeface="Times New Roman"/>
                <a:cs typeface="Times New Roman"/>
                <a:sym typeface="Times New Roman"/>
              </a:rPr>
              <a:t>,</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started </a:t>
            </a:r>
            <a:r>
              <a:rPr lang="en-GB" sz="1200">
                <a:solidFill>
                  <a:srgbClr val="000000"/>
                </a:solidFill>
                <a:highlight>
                  <a:srgbClr val="FF00FF"/>
                </a:highlight>
                <a:latin typeface="Times New Roman"/>
                <a:ea typeface="Times New Roman"/>
                <a:cs typeface="Times New Roman"/>
                <a:sym typeface="Times New Roman"/>
              </a:rPr>
              <a:t>my career in roped climbs, started on bottom roping, to now being a confident trad lead climber.</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I climb </a:t>
            </a:r>
            <a:r>
              <a:rPr lang="en-GB" sz="1200">
                <a:solidFill>
                  <a:srgbClr val="000000"/>
                </a:solidFill>
                <a:highlight>
                  <a:srgbClr val="FF0000"/>
                </a:highlight>
                <a:latin typeface="Times New Roman"/>
                <a:ea typeface="Times New Roman"/>
                <a:cs typeface="Times New Roman"/>
                <a:sym typeface="Times New Roman"/>
              </a:rPr>
              <a:t>for recreational reasons </a:t>
            </a:r>
            <a:r>
              <a:rPr lang="en-GB" sz="1200">
                <a:solidFill>
                  <a:srgbClr val="000000"/>
                </a:solidFill>
                <a:latin typeface="Times New Roman"/>
                <a:ea typeface="Times New Roman"/>
                <a:cs typeface="Times New Roman"/>
                <a:sym typeface="Times New Roman"/>
              </a:rPr>
              <a:t>as I find it is a way to </a:t>
            </a:r>
            <a:r>
              <a:rPr lang="en-GB" sz="1200">
                <a:solidFill>
                  <a:srgbClr val="000000"/>
                </a:solidFill>
                <a:highlight>
                  <a:srgbClr val="FF0000"/>
                </a:highlight>
                <a:latin typeface="Times New Roman"/>
                <a:ea typeface="Times New Roman"/>
                <a:cs typeface="Times New Roman"/>
                <a:sym typeface="Times New Roman"/>
              </a:rPr>
              <a:t>escape from everyday life and struggles</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 I </a:t>
            </a:r>
            <a:r>
              <a:rPr lang="en-GB" sz="1200">
                <a:solidFill>
                  <a:srgbClr val="000000"/>
                </a:solidFill>
                <a:highlight>
                  <a:srgbClr val="FF0000"/>
                </a:highlight>
                <a:latin typeface="Times New Roman"/>
                <a:ea typeface="Times New Roman"/>
                <a:cs typeface="Times New Roman"/>
                <a:sym typeface="Times New Roman"/>
              </a:rPr>
              <a:t>feel free and forget about everything </a:t>
            </a:r>
            <a:r>
              <a:rPr lang="en-GB" sz="1200">
                <a:solidFill>
                  <a:srgbClr val="000000"/>
                </a:solidFill>
                <a:latin typeface="Times New Roman"/>
                <a:ea typeface="Times New Roman"/>
                <a:cs typeface="Times New Roman"/>
                <a:sym typeface="Times New Roman"/>
              </a:rPr>
              <a:t>that is going on.</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Not currently however I have undertaken my </a:t>
            </a:r>
            <a:r>
              <a:rPr lang="en-GB" sz="1200">
                <a:solidFill>
                  <a:srgbClr val="000000"/>
                </a:solidFill>
                <a:highlight>
                  <a:srgbClr val="FF00FF"/>
                </a:highlight>
                <a:latin typeface="Times New Roman"/>
                <a:ea typeface="Times New Roman"/>
                <a:cs typeface="Times New Roman"/>
                <a:sym typeface="Times New Roman"/>
              </a:rPr>
              <a:t>training for my RCI qualification</a:t>
            </a:r>
            <a:endParaRPr/>
          </a:p>
          <a:p>
            <a:pPr marL="457200" lvl="0" indent="-342900" algn="l" rtl="0">
              <a:lnSpc>
                <a:spcPct val="114999"/>
              </a:lnSpc>
              <a:spcBef>
                <a:spcPts val="0"/>
              </a:spcBef>
              <a:spcAft>
                <a:spcPts val="0"/>
              </a:spcAft>
              <a:buSzPts val="1800"/>
              <a:buChar char="-"/>
            </a:pPr>
            <a:r>
              <a:rPr lang="en-GB" sz="1200">
                <a:solidFill>
                  <a:srgbClr val="000000"/>
                </a:solidFill>
                <a:highlight>
                  <a:srgbClr val="FFFF00"/>
                </a:highlight>
                <a:latin typeface="Times New Roman"/>
                <a:ea typeface="Times New Roman"/>
                <a:cs typeface="Times New Roman"/>
                <a:sym typeface="Times New Roman"/>
              </a:rPr>
              <a:t>help people develop their personal skills and attributes</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I think that seeing the </a:t>
            </a:r>
            <a:r>
              <a:rPr lang="en-GB" sz="1200">
                <a:solidFill>
                  <a:srgbClr val="000000"/>
                </a:solidFill>
                <a:highlight>
                  <a:srgbClr val="FF00FF"/>
                </a:highlight>
                <a:latin typeface="Times New Roman"/>
                <a:ea typeface="Times New Roman"/>
                <a:cs typeface="Times New Roman"/>
                <a:sym typeface="Times New Roman"/>
              </a:rPr>
              <a:t>sense of achievement</a:t>
            </a:r>
            <a:r>
              <a:rPr lang="en-GB" sz="1200">
                <a:solidFill>
                  <a:srgbClr val="000000"/>
                </a:solidFill>
                <a:latin typeface="Times New Roman"/>
                <a:ea typeface="Times New Roman"/>
                <a:cs typeface="Times New Roman"/>
                <a:sym typeface="Times New Roman"/>
              </a:rPr>
              <a:t> through everyone's faces and emotions would </a:t>
            </a:r>
            <a:r>
              <a:rPr lang="en-GB" sz="1200">
                <a:solidFill>
                  <a:srgbClr val="000000"/>
                </a:solidFill>
                <a:highlight>
                  <a:srgbClr val="FF00FF"/>
                </a:highlight>
                <a:latin typeface="Times New Roman"/>
                <a:ea typeface="Times New Roman"/>
                <a:cs typeface="Times New Roman"/>
                <a:sym typeface="Times New Roman"/>
              </a:rPr>
              <a:t>be rewarding as well</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I enjoy the </a:t>
            </a:r>
            <a:r>
              <a:rPr lang="en-GB" sz="1200">
                <a:solidFill>
                  <a:srgbClr val="000000"/>
                </a:solidFill>
                <a:highlight>
                  <a:srgbClr val="FF00FF"/>
                </a:highlight>
                <a:latin typeface="Times New Roman"/>
                <a:ea typeface="Times New Roman"/>
                <a:cs typeface="Times New Roman"/>
                <a:sym typeface="Times New Roman"/>
              </a:rPr>
              <a:t>sense of achievement when I complete a climb</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also </a:t>
            </a:r>
            <a:r>
              <a:rPr lang="en-GB" sz="1200">
                <a:solidFill>
                  <a:srgbClr val="000000"/>
                </a:solidFill>
                <a:highlight>
                  <a:srgbClr val="00FF00"/>
                </a:highlight>
                <a:latin typeface="Times New Roman"/>
                <a:ea typeface="Times New Roman"/>
                <a:cs typeface="Times New Roman"/>
                <a:sym typeface="Times New Roman"/>
              </a:rPr>
              <a:t>enjoy the escapism </a:t>
            </a:r>
            <a:r>
              <a:rPr lang="en-GB" sz="1200">
                <a:solidFill>
                  <a:srgbClr val="000000"/>
                </a:solidFill>
                <a:latin typeface="Times New Roman"/>
                <a:ea typeface="Times New Roman"/>
                <a:cs typeface="Times New Roman"/>
                <a:sym typeface="Times New Roman"/>
              </a:rPr>
              <a:t>that climbing brings and the</a:t>
            </a:r>
            <a:r>
              <a:rPr lang="en-GB" sz="1200">
                <a:solidFill>
                  <a:srgbClr val="000000"/>
                </a:solidFill>
                <a:highlight>
                  <a:srgbClr val="FFFF00"/>
                </a:highlight>
                <a:latin typeface="Times New Roman"/>
                <a:ea typeface="Times New Roman"/>
                <a:cs typeface="Times New Roman"/>
                <a:sym typeface="Times New Roman"/>
              </a:rPr>
              <a:t> community</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 motivated to participate in climbing due to the </a:t>
            </a:r>
            <a:r>
              <a:rPr lang="en-GB" sz="1200">
                <a:solidFill>
                  <a:srgbClr val="000000"/>
                </a:solidFill>
                <a:highlight>
                  <a:srgbClr val="FF00FF"/>
                </a:highlight>
                <a:latin typeface="Times New Roman"/>
                <a:ea typeface="Times New Roman"/>
                <a:cs typeface="Times New Roman"/>
                <a:sym typeface="Times New Roman"/>
              </a:rPr>
              <a:t>sense of achievement</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 I complete the climb and </a:t>
            </a:r>
            <a:r>
              <a:rPr lang="en-GB" sz="1200">
                <a:solidFill>
                  <a:srgbClr val="000000"/>
                </a:solidFill>
                <a:highlight>
                  <a:srgbClr val="FFFF00"/>
                </a:highlight>
                <a:latin typeface="Times New Roman"/>
                <a:ea typeface="Times New Roman"/>
                <a:cs typeface="Times New Roman"/>
                <a:sym typeface="Times New Roman"/>
              </a:rPr>
              <a:t>watching others progress around me</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motivated to climb is because it is a </a:t>
            </a:r>
            <a:r>
              <a:rPr lang="en-GB" sz="1200">
                <a:solidFill>
                  <a:srgbClr val="000000"/>
                </a:solidFill>
                <a:highlight>
                  <a:srgbClr val="00FF00"/>
                </a:highlight>
                <a:latin typeface="Times New Roman"/>
                <a:ea typeface="Times New Roman"/>
                <a:cs typeface="Times New Roman"/>
                <a:sym typeface="Times New Roman"/>
              </a:rPr>
              <a:t>new found passion</a:t>
            </a:r>
            <a:endParaRPr/>
          </a:p>
          <a:p>
            <a:pPr marL="457200" lvl="0" indent="-342900" algn="l" rtl="0">
              <a:lnSpc>
                <a:spcPct val="114999"/>
              </a:lnSpc>
              <a:spcBef>
                <a:spcPts val="0"/>
              </a:spcBef>
              <a:spcAft>
                <a:spcPts val="0"/>
              </a:spcAft>
              <a:buSzPts val="1800"/>
              <a:buChar char="-"/>
            </a:pPr>
            <a:r>
              <a:rPr lang="en-GB" sz="1200">
                <a:solidFill>
                  <a:srgbClr val="000000"/>
                </a:solidFill>
                <a:highlight>
                  <a:srgbClr val="FF00FF"/>
                </a:highlight>
                <a:latin typeface="Times New Roman"/>
                <a:ea typeface="Times New Roman"/>
                <a:cs typeface="Times New Roman"/>
                <a:sym typeface="Times New Roman"/>
              </a:rPr>
              <a:t>develop both personally and professionally</a:t>
            </a:r>
            <a:r>
              <a:rPr lang="en-GB" sz="1200">
                <a:solidFill>
                  <a:srgbClr val="000000"/>
                </a:solidFill>
                <a:latin typeface="Times New Roman"/>
                <a:ea typeface="Times New Roman"/>
                <a:cs typeface="Times New Roman"/>
                <a:sym typeface="Times New Roman"/>
              </a:rPr>
              <a:t> to see </a:t>
            </a:r>
            <a:r>
              <a:rPr lang="en-GB" sz="1200">
                <a:solidFill>
                  <a:srgbClr val="000000"/>
                </a:solidFill>
                <a:highlight>
                  <a:srgbClr val="FFFF00"/>
                </a:highlight>
                <a:latin typeface="Times New Roman"/>
                <a:ea typeface="Times New Roman"/>
                <a:cs typeface="Times New Roman"/>
                <a:sym typeface="Times New Roman"/>
              </a:rPr>
              <a:t>others develop as well</a:t>
            </a:r>
            <a:endParaRPr/>
          </a:p>
          <a:p>
            <a:pPr marL="457200" lvl="0" indent="-342900" algn="l" rtl="0">
              <a:lnSpc>
                <a:spcPct val="114999"/>
              </a:lnSpc>
              <a:spcBef>
                <a:spcPts val="0"/>
              </a:spcBef>
              <a:spcAft>
                <a:spcPts val="0"/>
              </a:spcAft>
              <a:buSzPts val="1800"/>
              <a:buChar char="-"/>
            </a:pPr>
            <a:r>
              <a:rPr lang="en-GB" sz="1200">
                <a:solidFill>
                  <a:srgbClr val="000000"/>
                </a:solidFill>
                <a:highlight>
                  <a:srgbClr val="FFFF00"/>
                </a:highlight>
                <a:latin typeface="Times New Roman"/>
                <a:ea typeface="Times New Roman"/>
                <a:cs typeface="Times New Roman"/>
                <a:sym typeface="Times New Roman"/>
              </a:rPr>
              <a:t>climb with at least one other</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sometimes I go out as</a:t>
            </a:r>
            <a:r>
              <a:rPr lang="en-GB" sz="1200">
                <a:solidFill>
                  <a:srgbClr val="000000"/>
                </a:solidFill>
                <a:highlight>
                  <a:srgbClr val="FFFF00"/>
                </a:highlight>
                <a:latin typeface="Times New Roman"/>
                <a:ea typeface="Times New Roman"/>
                <a:cs typeface="Times New Roman"/>
                <a:sym typeface="Times New Roman"/>
              </a:rPr>
              <a:t> a big group with my friends</a:t>
            </a:r>
            <a:r>
              <a:rPr lang="en-GB" sz="1200">
                <a:solidFill>
                  <a:srgbClr val="000000"/>
                </a:solidFill>
                <a:latin typeface="Times New Roman"/>
                <a:ea typeface="Times New Roman"/>
                <a:cs typeface="Times New Roman"/>
                <a:sym typeface="Times New Roman"/>
              </a:rPr>
              <a:t> </a:t>
            </a:r>
            <a:r>
              <a:rPr lang="en-GB" sz="1200">
                <a:solidFill>
                  <a:srgbClr val="000000"/>
                </a:solidFill>
                <a:highlight>
                  <a:srgbClr val="00FF00"/>
                </a:highlight>
                <a:latin typeface="Times New Roman"/>
                <a:ea typeface="Times New Roman"/>
                <a:cs typeface="Times New Roman"/>
                <a:sym typeface="Times New Roman"/>
              </a:rPr>
              <a:t>which is good fun</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 type of climbing that </a:t>
            </a:r>
            <a:r>
              <a:rPr lang="en-GB" sz="1200">
                <a:solidFill>
                  <a:srgbClr val="000000"/>
                </a:solidFill>
                <a:highlight>
                  <a:srgbClr val="FF0000"/>
                </a:highlight>
                <a:latin typeface="Times New Roman"/>
                <a:ea typeface="Times New Roman"/>
                <a:cs typeface="Times New Roman"/>
                <a:sym typeface="Times New Roman"/>
              </a:rPr>
              <a:t>I'm partaking in depends on how I feel</a:t>
            </a:r>
            <a:endParaRPr/>
          </a:p>
          <a:p>
            <a:pPr marL="457200" lvl="0" indent="-342900" algn="l" rtl="0">
              <a:lnSpc>
                <a:spcPct val="114999"/>
              </a:lnSpc>
              <a:spcBef>
                <a:spcPts val="0"/>
              </a:spcBef>
              <a:spcAft>
                <a:spcPts val="0"/>
              </a:spcAft>
              <a:buSzPts val="1800"/>
              <a:buChar char="-"/>
            </a:pPr>
            <a:r>
              <a:rPr lang="en-GB" sz="1200">
                <a:solidFill>
                  <a:srgbClr val="000000"/>
                </a:solidFill>
                <a:latin typeface="Times New Roman"/>
                <a:ea typeface="Times New Roman"/>
                <a:cs typeface="Times New Roman"/>
                <a:sym typeface="Times New Roman"/>
              </a:rPr>
              <a:t>climb is finished I feel a</a:t>
            </a:r>
            <a:r>
              <a:rPr lang="en-GB" sz="1200">
                <a:solidFill>
                  <a:srgbClr val="000000"/>
                </a:solidFill>
                <a:highlight>
                  <a:srgbClr val="FF00FF"/>
                </a:highlight>
                <a:latin typeface="Times New Roman"/>
                <a:ea typeface="Times New Roman"/>
                <a:cs typeface="Times New Roman"/>
                <a:sym typeface="Times New Roman"/>
              </a:rPr>
              <a:t> huge sense of achievement </a:t>
            </a:r>
            <a:r>
              <a:rPr lang="en-GB" sz="1200">
                <a:solidFill>
                  <a:srgbClr val="000000"/>
                </a:solidFill>
                <a:latin typeface="Times New Roman"/>
                <a:ea typeface="Times New Roman"/>
                <a:cs typeface="Times New Roman"/>
                <a:sym typeface="Times New Roman"/>
              </a:rPr>
              <a:t>and </a:t>
            </a:r>
            <a:r>
              <a:rPr lang="en-GB" sz="1200">
                <a:solidFill>
                  <a:srgbClr val="000000"/>
                </a:solidFill>
                <a:highlight>
                  <a:srgbClr val="FF0000"/>
                </a:highlight>
                <a:latin typeface="Times New Roman"/>
                <a:ea typeface="Times New Roman"/>
                <a:cs typeface="Times New Roman"/>
                <a:sym typeface="Times New Roman"/>
              </a:rPr>
              <a:t>self-confidence.</a:t>
            </a:r>
            <a:endParaRPr/>
          </a:p>
          <a:p>
            <a:pPr marL="457200" lvl="0" indent="-342900" algn="l" rtl="0">
              <a:lnSpc>
                <a:spcPct val="114999"/>
              </a:lnSpc>
              <a:spcBef>
                <a:spcPts val="0"/>
              </a:spcBef>
              <a:spcAft>
                <a:spcPts val="0"/>
              </a:spcAft>
              <a:buSzPts val="1800"/>
              <a:buChar char="-"/>
            </a:pPr>
            <a:r>
              <a:rPr lang="en-GB" sz="1200">
                <a:solidFill>
                  <a:srgbClr val="000000"/>
                </a:solidFill>
                <a:highlight>
                  <a:srgbClr val="FF00FF"/>
                </a:highlight>
                <a:latin typeface="Times New Roman"/>
                <a:ea typeface="Times New Roman"/>
                <a:cs typeface="Times New Roman"/>
                <a:sym typeface="Times New Roman"/>
              </a:rPr>
              <a:t>accomplished with what I have managed to achieve on that day</a:t>
            </a:r>
            <a:endParaRPr/>
          </a:p>
          <a:p>
            <a:pPr marL="457200" lvl="0" indent="-228600" algn="l" rtl="0">
              <a:lnSpc>
                <a:spcPct val="114999"/>
              </a:lnSpc>
              <a:spcBef>
                <a:spcPts val="0"/>
              </a:spcBef>
              <a:spcAft>
                <a:spcPts val="0"/>
              </a:spcAft>
              <a:buSzPts val="1800"/>
              <a:buNone/>
            </a:pPr>
            <a:endParaRPr sz="1100">
              <a:solidFill>
                <a:srgbClr val="000000"/>
              </a:solidFill>
              <a:latin typeface="Times New Roman"/>
              <a:ea typeface="Times New Roman"/>
              <a:cs typeface="Times New Roman"/>
              <a:sym typeface="Times New Roman"/>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6317"/>
    </mc:Choice>
    <mc:Fallback>
      <p:transition spd="slow" advTm="463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3"/>
          <p:cNvSpPr txBox="1">
            <a:spLocks noGrp="1"/>
          </p:cNvSpPr>
          <p:nvPr>
            <p:ph type="title"/>
          </p:nvPr>
        </p:nvSpPr>
        <p:spPr>
          <a:xfrm>
            <a:off x="264075" y="9577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32106"/>
              <a:buNone/>
            </a:pPr>
            <a:r>
              <a:rPr lang="en-GB"/>
              <a:t>Transcript - </a:t>
            </a:r>
            <a:r>
              <a:rPr lang="en-GB" sz="2355"/>
              <a:t>Underlying the motives in Bullet point format/list </a:t>
            </a:r>
            <a:endParaRPr sz="2355"/>
          </a:p>
        </p:txBody>
      </p:sp>
      <p:sp>
        <p:nvSpPr>
          <p:cNvPr id="67" name="Google Shape;67;p3"/>
          <p:cNvSpPr txBox="1">
            <a:spLocks noGrp="1"/>
          </p:cNvSpPr>
          <p:nvPr>
            <p:ph type="body" idx="1"/>
          </p:nvPr>
        </p:nvSpPr>
        <p:spPr>
          <a:xfrm>
            <a:off x="264075" y="668288"/>
            <a:ext cx="8647600" cy="4337149"/>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0"/>
              </a:spcBef>
              <a:spcAft>
                <a:spcPts val="0"/>
              </a:spcAft>
              <a:buSzPts val="1800"/>
              <a:buChar char="-"/>
            </a:pPr>
            <a:r>
              <a:rPr lang="en-GB" sz="1100">
                <a:solidFill>
                  <a:srgbClr val="000000"/>
                </a:solidFill>
                <a:latin typeface="Times New Roman"/>
                <a:ea typeface="Times New Roman"/>
                <a:cs typeface="Times New Roman"/>
                <a:sym typeface="Times New Roman"/>
              </a:rPr>
              <a:t> I was climbing to </a:t>
            </a:r>
            <a:r>
              <a:rPr lang="en-GB" sz="1100">
                <a:solidFill>
                  <a:srgbClr val="000000"/>
                </a:solidFill>
                <a:highlight>
                  <a:srgbClr val="FF00FF"/>
                </a:highlight>
                <a:latin typeface="Times New Roman"/>
                <a:ea typeface="Times New Roman"/>
                <a:cs typeface="Times New Roman"/>
                <a:sym typeface="Times New Roman"/>
              </a:rPr>
              <a:t>learn and become better within the industry</a:t>
            </a:r>
            <a:endParaRPr/>
          </a:p>
          <a:p>
            <a:pPr marL="457200" lvl="0" indent="-342900" algn="l" rtl="0">
              <a:lnSpc>
                <a:spcPct val="114999"/>
              </a:lnSpc>
              <a:spcBef>
                <a:spcPts val="0"/>
              </a:spcBef>
              <a:spcAft>
                <a:spcPts val="0"/>
              </a:spcAft>
              <a:buSzPts val="1800"/>
              <a:buChar char="-"/>
            </a:pPr>
            <a:r>
              <a:rPr lang="en-GB" sz="1100">
                <a:solidFill>
                  <a:srgbClr val="000000"/>
                </a:solidFill>
                <a:latin typeface="Times New Roman"/>
                <a:ea typeface="Times New Roman"/>
                <a:cs typeface="Times New Roman"/>
                <a:sym typeface="Times New Roman"/>
              </a:rPr>
              <a:t>I</a:t>
            </a:r>
            <a:r>
              <a:rPr lang="en-GB" sz="1100">
                <a:solidFill>
                  <a:srgbClr val="000000"/>
                </a:solidFill>
                <a:highlight>
                  <a:srgbClr val="FF0000"/>
                </a:highlight>
                <a:latin typeface="Times New Roman"/>
                <a:ea typeface="Times New Roman"/>
                <a:cs typeface="Times New Roman"/>
                <a:sym typeface="Times New Roman"/>
              </a:rPr>
              <a:t> tend to climb for personal reasons</a:t>
            </a:r>
            <a:endParaRPr/>
          </a:p>
          <a:p>
            <a:pPr marL="457200" lvl="0" indent="-342900" algn="l" rtl="0">
              <a:lnSpc>
                <a:spcPct val="114999"/>
              </a:lnSpc>
              <a:spcBef>
                <a:spcPts val="0"/>
              </a:spcBef>
              <a:spcAft>
                <a:spcPts val="0"/>
              </a:spcAft>
              <a:buSzPts val="1800"/>
              <a:buChar char="-"/>
            </a:pPr>
            <a:r>
              <a:rPr lang="en-GB" sz="1100">
                <a:solidFill>
                  <a:srgbClr val="000000"/>
                </a:solidFill>
                <a:highlight>
                  <a:srgbClr val="FF00FF"/>
                </a:highlight>
                <a:latin typeface="Times New Roman"/>
                <a:ea typeface="Times New Roman"/>
                <a:cs typeface="Times New Roman"/>
                <a:sym typeface="Times New Roman"/>
              </a:rPr>
              <a:t>correctly and safely knowing the proper techniques</a:t>
            </a:r>
            <a:endParaRPr/>
          </a:p>
          <a:p>
            <a:pPr marL="457200" lvl="0" indent="-342900" algn="l" rtl="0">
              <a:lnSpc>
                <a:spcPct val="114999"/>
              </a:lnSpc>
              <a:spcBef>
                <a:spcPts val="0"/>
              </a:spcBef>
              <a:spcAft>
                <a:spcPts val="0"/>
              </a:spcAft>
              <a:buSzPts val="1800"/>
              <a:buChar char="-"/>
            </a:pPr>
            <a:r>
              <a:rPr lang="en-GB" sz="1100">
                <a:solidFill>
                  <a:srgbClr val="000000"/>
                </a:solidFill>
                <a:latin typeface="Times New Roman"/>
                <a:ea typeface="Times New Roman"/>
                <a:cs typeface="Times New Roman"/>
                <a:sym typeface="Times New Roman"/>
              </a:rPr>
              <a:t>feel quite confident in my ability so the fear of doing something wrong isn't really there.</a:t>
            </a:r>
            <a:endParaRPr/>
          </a:p>
          <a:p>
            <a:pPr marL="457200" lvl="0" indent="-342900" algn="l" rtl="0">
              <a:lnSpc>
                <a:spcPct val="114999"/>
              </a:lnSpc>
              <a:spcBef>
                <a:spcPts val="0"/>
              </a:spcBef>
              <a:spcAft>
                <a:spcPts val="0"/>
              </a:spcAft>
              <a:buSzPts val="1800"/>
              <a:buChar char="-"/>
            </a:pPr>
            <a:r>
              <a:rPr lang="en-GB" sz="1100">
                <a:solidFill>
                  <a:srgbClr val="000000"/>
                </a:solidFill>
                <a:latin typeface="Times New Roman"/>
                <a:ea typeface="Times New Roman"/>
                <a:cs typeface="Times New Roman"/>
                <a:sym typeface="Times New Roman"/>
              </a:rPr>
              <a:t>try and go indoor climbing at least three times a week</a:t>
            </a:r>
            <a:endParaRPr/>
          </a:p>
          <a:p>
            <a:pPr marL="457200" lvl="0" indent="-342900" algn="l" rtl="0">
              <a:lnSpc>
                <a:spcPct val="114999"/>
              </a:lnSpc>
              <a:spcBef>
                <a:spcPts val="0"/>
              </a:spcBef>
              <a:spcAft>
                <a:spcPts val="0"/>
              </a:spcAft>
              <a:buSzPts val="1800"/>
              <a:buChar char="-"/>
            </a:pPr>
            <a:r>
              <a:rPr lang="en-GB" sz="1100">
                <a:solidFill>
                  <a:srgbClr val="000000"/>
                </a:solidFill>
                <a:latin typeface="Times New Roman"/>
                <a:ea typeface="Times New Roman"/>
                <a:cs typeface="Times New Roman"/>
                <a:sym typeface="Times New Roman"/>
              </a:rPr>
              <a:t>Climbing </a:t>
            </a:r>
            <a:r>
              <a:rPr lang="en-GB" sz="1100">
                <a:solidFill>
                  <a:srgbClr val="000000"/>
                </a:solidFill>
                <a:highlight>
                  <a:srgbClr val="FF0000"/>
                </a:highlight>
                <a:latin typeface="Times New Roman"/>
                <a:ea typeface="Times New Roman"/>
                <a:cs typeface="Times New Roman"/>
                <a:sym typeface="Times New Roman"/>
              </a:rPr>
              <a:t>helps to monitor my health and fitness as it is a physically d</a:t>
            </a:r>
            <a:r>
              <a:rPr lang="en-GB" sz="1100">
                <a:solidFill>
                  <a:srgbClr val="000000"/>
                </a:solidFill>
                <a:latin typeface="Times New Roman"/>
                <a:ea typeface="Times New Roman"/>
                <a:cs typeface="Times New Roman"/>
                <a:sym typeface="Times New Roman"/>
              </a:rPr>
              <a:t>emanding sport</a:t>
            </a:r>
            <a:endParaRPr/>
          </a:p>
          <a:p>
            <a:pPr marL="457200" lvl="0" indent="-342900" algn="l" rtl="0">
              <a:lnSpc>
                <a:spcPct val="114999"/>
              </a:lnSpc>
              <a:spcBef>
                <a:spcPts val="0"/>
              </a:spcBef>
              <a:spcAft>
                <a:spcPts val="0"/>
              </a:spcAft>
              <a:buSzPts val="1800"/>
              <a:buChar char="-"/>
            </a:pPr>
            <a:r>
              <a:rPr lang="en-GB" sz="1100">
                <a:solidFill>
                  <a:srgbClr val="000000"/>
                </a:solidFill>
                <a:latin typeface="Times New Roman"/>
                <a:ea typeface="Times New Roman"/>
                <a:cs typeface="Times New Roman"/>
                <a:sym typeface="Times New Roman"/>
              </a:rPr>
              <a:t>some </a:t>
            </a:r>
            <a:r>
              <a:rPr lang="en-GB" sz="1100">
                <a:solidFill>
                  <a:srgbClr val="000000"/>
                </a:solidFill>
                <a:highlight>
                  <a:srgbClr val="FFFF00"/>
                </a:highlight>
                <a:latin typeface="Times New Roman"/>
                <a:ea typeface="Times New Roman"/>
                <a:cs typeface="Times New Roman"/>
                <a:sym typeface="Times New Roman"/>
              </a:rPr>
              <a:t>friendly competition throughout climbing</a:t>
            </a:r>
            <a:r>
              <a:rPr lang="en-GB" sz="1100">
                <a:solidFill>
                  <a:srgbClr val="000000"/>
                </a:solidFill>
                <a:latin typeface="Times New Roman"/>
                <a:ea typeface="Times New Roman"/>
                <a:cs typeface="Times New Roman"/>
                <a:sym typeface="Times New Roman"/>
              </a:rPr>
              <a:t> between friends trying to push each other harder grades</a:t>
            </a:r>
            <a:endParaRPr/>
          </a:p>
          <a:p>
            <a:pPr marL="457200" lvl="0" indent="-342900" algn="l" rtl="0">
              <a:lnSpc>
                <a:spcPct val="114999"/>
              </a:lnSpc>
              <a:spcBef>
                <a:spcPts val="0"/>
              </a:spcBef>
              <a:spcAft>
                <a:spcPts val="0"/>
              </a:spcAft>
              <a:buSzPts val="1800"/>
              <a:buChar char="-"/>
            </a:pPr>
            <a:r>
              <a:rPr lang="en-GB" sz="1100">
                <a:solidFill>
                  <a:srgbClr val="000000"/>
                </a:solidFill>
                <a:highlight>
                  <a:srgbClr val="FFFF00"/>
                </a:highlight>
                <a:latin typeface="Times New Roman"/>
                <a:ea typeface="Times New Roman"/>
                <a:cs typeface="Times New Roman"/>
                <a:sym typeface="Times New Roman"/>
              </a:rPr>
              <a:t>climbing is done with many people</a:t>
            </a:r>
            <a:r>
              <a:rPr lang="en-GB" sz="1100">
                <a:solidFill>
                  <a:srgbClr val="000000"/>
                </a:solidFill>
                <a:latin typeface="Times New Roman"/>
                <a:ea typeface="Times New Roman"/>
                <a:cs typeface="Times New Roman"/>
                <a:sym typeface="Times New Roman"/>
              </a:rPr>
              <a:t>. I think that it is a</a:t>
            </a:r>
            <a:r>
              <a:rPr lang="en-GB" sz="1100">
                <a:solidFill>
                  <a:srgbClr val="000000"/>
                </a:solidFill>
                <a:highlight>
                  <a:srgbClr val="FFFF00"/>
                </a:highlight>
                <a:latin typeface="Times New Roman"/>
                <a:ea typeface="Times New Roman"/>
                <a:cs typeface="Times New Roman"/>
                <a:sym typeface="Times New Roman"/>
              </a:rPr>
              <a:t> very social sport.</a:t>
            </a:r>
            <a:endParaRPr/>
          </a:p>
          <a:p>
            <a:pPr marL="457200" lvl="0" indent="-342900" algn="l" rtl="0">
              <a:lnSpc>
                <a:spcPct val="114999"/>
              </a:lnSpc>
              <a:spcBef>
                <a:spcPts val="0"/>
              </a:spcBef>
              <a:spcAft>
                <a:spcPts val="0"/>
              </a:spcAft>
              <a:buSzPts val="1800"/>
              <a:buChar char="-"/>
            </a:pPr>
            <a:r>
              <a:rPr lang="en-GB" sz="1100">
                <a:solidFill>
                  <a:srgbClr val="000000"/>
                </a:solidFill>
                <a:highlight>
                  <a:srgbClr val="00FFFF"/>
                </a:highlight>
                <a:latin typeface="Times New Roman"/>
                <a:ea typeface="Times New Roman"/>
                <a:cs typeface="Times New Roman"/>
                <a:sym typeface="Times New Roman"/>
              </a:rPr>
              <a:t>climbing can be done in a range of places throughout the world and country climbing gives people the opportunity to experience different environments and parts of nature</a:t>
            </a:r>
            <a:endParaRPr/>
          </a:p>
          <a:p>
            <a:pPr marL="457200" lvl="0" indent="-228600" algn="l" rtl="0">
              <a:lnSpc>
                <a:spcPct val="114999"/>
              </a:lnSpc>
              <a:spcBef>
                <a:spcPts val="0"/>
              </a:spcBef>
              <a:spcAft>
                <a:spcPts val="0"/>
              </a:spcAft>
              <a:buSzPts val="1800"/>
              <a:buNone/>
            </a:pPr>
            <a:endParaRPr sz="1400">
              <a:solidFill>
                <a:srgbClr val="000000"/>
              </a:solidFill>
              <a:latin typeface="Times New Roman"/>
              <a:ea typeface="Times New Roman"/>
              <a:cs typeface="Times New Roman"/>
              <a:sym typeface="Times New Roman"/>
            </a:endParaRPr>
          </a:p>
          <a:p>
            <a:pPr marL="114300" lvl="0" indent="0" algn="l" rtl="0">
              <a:lnSpc>
                <a:spcPct val="114999"/>
              </a:lnSpc>
              <a:spcBef>
                <a:spcPts val="0"/>
              </a:spcBef>
              <a:spcAft>
                <a:spcPts val="0"/>
              </a:spcAft>
              <a:buSzPts val="1800"/>
              <a:buNone/>
            </a:pPr>
            <a:r>
              <a:rPr lang="en-GB" sz="1400" u="sng">
                <a:solidFill>
                  <a:srgbClr val="000000"/>
                </a:solidFill>
                <a:latin typeface="Times New Roman"/>
                <a:ea typeface="Times New Roman"/>
                <a:cs typeface="Times New Roman"/>
                <a:sym typeface="Times New Roman"/>
              </a:rPr>
              <a:t>Highlighted themes:</a:t>
            </a:r>
            <a:endParaRPr/>
          </a:p>
          <a:p>
            <a:pPr marL="457200" lvl="0" indent="-342900" algn="l" rtl="0">
              <a:lnSpc>
                <a:spcPct val="114999"/>
              </a:lnSpc>
              <a:spcBef>
                <a:spcPts val="0"/>
              </a:spcBef>
              <a:spcAft>
                <a:spcPts val="0"/>
              </a:spcAft>
              <a:buSzPts val="1800"/>
              <a:buAutoNum type="arabicPeriod"/>
            </a:pPr>
            <a:r>
              <a:rPr lang="en-GB" sz="1400">
                <a:solidFill>
                  <a:srgbClr val="000000"/>
                </a:solidFill>
                <a:highlight>
                  <a:srgbClr val="FFFF00"/>
                </a:highlight>
                <a:latin typeface="Times New Roman"/>
                <a:ea typeface="Times New Roman"/>
                <a:cs typeface="Times New Roman"/>
                <a:sym typeface="Times New Roman"/>
              </a:rPr>
              <a:t>Social</a:t>
            </a:r>
            <a:endParaRPr/>
          </a:p>
          <a:p>
            <a:pPr marL="457200" lvl="0" indent="-342900" algn="l" rtl="0">
              <a:lnSpc>
                <a:spcPct val="114999"/>
              </a:lnSpc>
              <a:spcBef>
                <a:spcPts val="0"/>
              </a:spcBef>
              <a:spcAft>
                <a:spcPts val="0"/>
              </a:spcAft>
              <a:buSzPts val="1800"/>
              <a:buAutoNum type="arabicPeriod"/>
            </a:pPr>
            <a:r>
              <a:rPr lang="en-GB" sz="1400">
                <a:solidFill>
                  <a:srgbClr val="000000"/>
                </a:solidFill>
                <a:highlight>
                  <a:srgbClr val="00FF00"/>
                </a:highlight>
                <a:latin typeface="Times New Roman"/>
                <a:ea typeface="Times New Roman"/>
                <a:cs typeface="Times New Roman"/>
                <a:sym typeface="Times New Roman"/>
              </a:rPr>
              <a:t>Enjoyment</a:t>
            </a:r>
            <a:endParaRPr/>
          </a:p>
          <a:p>
            <a:pPr marL="457200" lvl="0" indent="-342900" algn="l" rtl="0">
              <a:lnSpc>
                <a:spcPct val="114999"/>
              </a:lnSpc>
              <a:spcBef>
                <a:spcPts val="0"/>
              </a:spcBef>
              <a:spcAft>
                <a:spcPts val="0"/>
              </a:spcAft>
              <a:buSzPts val="1800"/>
              <a:buAutoNum type="arabicPeriod"/>
            </a:pPr>
            <a:r>
              <a:rPr lang="en-GB" sz="1400">
                <a:solidFill>
                  <a:srgbClr val="000000"/>
                </a:solidFill>
                <a:highlight>
                  <a:srgbClr val="FF00FF"/>
                </a:highlight>
                <a:latin typeface="Times New Roman"/>
                <a:ea typeface="Times New Roman"/>
                <a:cs typeface="Times New Roman"/>
                <a:sym typeface="Times New Roman"/>
              </a:rPr>
              <a:t>Goal setting/career success</a:t>
            </a:r>
            <a:endParaRPr/>
          </a:p>
          <a:p>
            <a:pPr marL="457200" lvl="0" indent="-342900" algn="l" rtl="0">
              <a:lnSpc>
                <a:spcPct val="114999"/>
              </a:lnSpc>
              <a:spcBef>
                <a:spcPts val="0"/>
              </a:spcBef>
              <a:spcAft>
                <a:spcPts val="0"/>
              </a:spcAft>
              <a:buSzPts val="1800"/>
              <a:buAutoNum type="arabicPeriod"/>
            </a:pPr>
            <a:r>
              <a:rPr lang="en-GB" sz="1400">
                <a:solidFill>
                  <a:srgbClr val="000000"/>
                </a:solidFill>
                <a:highlight>
                  <a:srgbClr val="00FFFF"/>
                </a:highlight>
                <a:latin typeface="Times New Roman"/>
                <a:ea typeface="Times New Roman"/>
                <a:cs typeface="Times New Roman"/>
                <a:sym typeface="Times New Roman"/>
              </a:rPr>
              <a:t>Nature</a:t>
            </a:r>
            <a:endParaRPr/>
          </a:p>
          <a:p>
            <a:pPr marL="457200" lvl="0" indent="-342900" algn="l" rtl="0">
              <a:lnSpc>
                <a:spcPct val="114999"/>
              </a:lnSpc>
              <a:spcBef>
                <a:spcPts val="0"/>
              </a:spcBef>
              <a:spcAft>
                <a:spcPts val="0"/>
              </a:spcAft>
              <a:buSzPts val="1800"/>
              <a:buAutoNum type="arabicPeriod"/>
            </a:pPr>
            <a:r>
              <a:rPr lang="en-GB" sz="1400">
                <a:solidFill>
                  <a:srgbClr val="000000"/>
                </a:solidFill>
                <a:highlight>
                  <a:srgbClr val="FF0000"/>
                </a:highlight>
                <a:latin typeface="Times New Roman"/>
                <a:ea typeface="Times New Roman"/>
                <a:cs typeface="Times New Roman"/>
                <a:sym typeface="Times New Roman"/>
              </a:rPr>
              <a:t>Health</a:t>
            </a:r>
            <a:endParaRPr/>
          </a:p>
          <a:p>
            <a:pPr marL="457200" lvl="0" indent="-228600" algn="l" rtl="0">
              <a:lnSpc>
                <a:spcPct val="114999"/>
              </a:lnSpc>
              <a:spcBef>
                <a:spcPts val="0"/>
              </a:spcBef>
              <a:spcAft>
                <a:spcPts val="0"/>
              </a:spcAft>
              <a:buSzPts val="1800"/>
              <a:buNone/>
            </a:pPr>
            <a:endParaRPr sz="1400">
              <a:solidFill>
                <a:srgbClr val="000000"/>
              </a:solidFill>
              <a:latin typeface="Times New Roman"/>
              <a:ea typeface="Times New Roman"/>
              <a:cs typeface="Times New Roman"/>
              <a:sym typeface="Times New Roman"/>
            </a:endParaRPr>
          </a:p>
          <a:p>
            <a:pPr marL="457200" lvl="0" indent="-228600" algn="l" rtl="0">
              <a:lnSpc>
                <a:spcPct val="114999"/>
              </a:lnSpc>
              <a:spcBef>
                <a:spcPts val="0"/>
              </a:spcBef>
              <a:spcAft>
                <a:spcPts val="0"/>
              </a:spcAft>
              <a:buSzPts val="1800"/>
              <a:buNone/>
            </a:pPr>
            <a:endParaRPr sz="1100">
              <a:solidFill>
                <a:srgbClr val="000000"/>
              </a:solidFill>
              <a:latin typeface="Times New Roman"/>
              <a:ea typeface="Times New Roman"/>
              <a:cs typeface="Times New Roman"/>
              <a:sym typeface="Times New Roman"/>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28189"/>
    </mc:Choice>
    <mc:Fallback>
      <p:transition spd="slow" advTm="1281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dirty="0"/>
              <a:t>The themes from the results</a:t>
            </a:r>
            <a:endParaRPr dirty="0"/>
          </a:p>
        </p:txBody>
      </p:sp>
      <p:sp>
        <p:nvSpPr>
          <p:cNvPr id="73" name="Google Shape;73;p4"/>
          <p:cNvSpPr txBox="1">
            <a:spLocks noGrp="1"/>
          </p:cNvSpPr>
          <p:nvPr>
            <p:ph type="body" idx="1"/>
          </p:nvPr>
        </p:nvSpPr>
        <p:spPr>
          <a:xfrm>
            <a:off x="311700" y="1152475"/>
            <a:ext cx="2942439" cy="3537139"/>
          </a:xfrm>
          <a:prstGeom prst="rect">
            <a:avLst/>
          </a:prstGeom>
          <a:noFill/>
          <a:ln>
            <a:noFill/>
          </a:ln>
        </p:spPr>
        <p:txBody>
          <a:bodyPr spcFirstLastPara="1" wrap="square" lIns="91425" tIns="91425" rIns="91425" bIns="91425" anchor="t" anchorCtr="0">
            <a:normAutofit/>
          </a:bodyPr>
          <a:lstStyle/>
          <a:p>
            <a:pPr marL="0" indent="0">
              <a:buNone/>
            </a:pPr>
            <a:r>
              <a:rPr lang="en-GB" dirty="0">
                <a:solidFill>
                  <a:schemeClr val="tx1"/>
                </a:solidFill>
              </a:rPr>
              <a:t>The table shown at the side is the different themes of motivation but as can be seen from the table there is four major types which are challenge, enjoyment, social and health.</a:t>
            </a:r>
            <a:endParaRPr dirty="0">
              <a:solidFill>
                <a:schemeClr val="tx1"/>
              </a:solidFill>
            </a:endParaRPr>
          </a:p>
          <a:p>
            <a:pPr marL="114300" lvl="0" indent="0" algn="l" rtl="0">
              <a:lnSpc>
                <a:spcPct val="115000"/>
              </a:lnSpc>
              <a:spcBef>
                <a:spcPts val="1200"/>
              </a:spcBef>
              <a:spcAft>
                <a:spcPts val="0"/>
              </a:spcAft>
              <a:buSzPts val="1800"/>
              <a:buNone/>
            </a:pPr>
            <a:endParaRPr/>
          </a:p>
        </p:txBody>
      </p:sp>
      <p:pic>
        <p:nvPicPr>
          <p:cNvPr id="74" name="Google Shape;74;p4"/>
          <p:cNvPicPr preferRelativeResize="0"/>
          <p:nvPr/>
        </p:nvPicPr>
        <p:blipFill rotWithShape="1">
          <a:blip r:embed="rId5">
            <a:alphaModFix/>
          </a:blip>
          <a:srcRect l="6458" t="6419" r="4454" b="14321"/>
          <a:stretch/>
        </p:blipFill>
        <p:spPr>
          <a:xfrm>
            <a:off x="3342199" y="1152475"/>
            <a:ext cx="5698273" cy="3802376"/>
          </a:xfrm>
          <a:prstGeom prst="rect">
            <a:avLst/>
          </a:prstGeom>
          <a:noFill/>
          <a:ln>
            <a:noFill/>
          </a:ln>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61599"/>
    </mc:Choice>
    <mc:Fallback>
      <p:transition spd="slow" advTm="1615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7"/>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a:buSzPct val="111111"/>
            </a:pPr>
            <a:r>
              <a:rPr lang="en-GB" dirty="0"/>
              <a:t>Multiple motives </a:t>
            </a:r>
            <a:endParaRPr dirty="0"/>
          </a:p>
        </p:txBody>
      </p:sp>
      <p:sp>
        <p:nvSpPr>
          <p:cNvPr id="80" name="Google Shape;80;p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p>
            <a:pPr marL="228600" indent="0">
              <a:buNone/>
            </a:pPr>
            <a:r>
              <a:rPr lang="en-GB" sz="1400" dirty="0">
                <a:solidFill>
                  <a:schemeClr val="tx1"/>
                </a:solidFill>
                <a:latin typeface="Times New Roman"/>
              </a:rPr>
              <a:t>As seen from the previous slides you can see that there are multiple motives and I have only mentioned 5 of them; there are more motives that could be identified as. Mackenzie and Kerr (2012) have discussed in their paper that there are many motivations for people to do activities and they provides examples from their own interviews and analysis of data after questioning participants about motivation for doing a sport.</a:t>
            </a:r>
          </a:p>
          <a:p>
            <a:pPr marL="228600" indent="0">
              <a:lnSpc>
                <a:spcPct val="114999"/>
              </a:lnSpc>
              <a:buNone/>
            </a:pPr>
            <a:endParaRPr lang="en-GB" sz="1400" dirty="0">
              <a:solidFill>
                <a:schemeClr val="tx1"/>
              </a:solidFill>
              <a:latin typeface="Times New Roman"/>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6228"/>
    </mc:Choice>
    <mc:Fallback>
      <p:transition spd="slow" advTm="66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Sample Themes</a:t>
            </a:r>
            <a:endParaRPr/>
          </a:p>
        </p:txBody>
      </p:sp>
      <p:sp>
        <p:nvSpPr>
          <p:cNvPr id="86" name="Google Shape;86;p6"/>
          <p:cNvSpPr txBox="1">
            <a:spLocks noGrp="1"/>
          </p:cNvSpPr>
          <p:nvPr>
            <p:ph type="body" idx="1"/>
          </p:nvPr>
        </p:nvSpPr>
        <p:spPr>
          <a:xfrm>
            <a:off x="311700" y="1152475"/>
            <a:ext cx="4337538" cy="35434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1800"/>
              <a:buNone/>
            </a:pPr>
            <a:r>
              <a:rPr lang="en-GB" sz="1200">
                <a:solidFill>
                  <a:schemeClr val="dk1"/>
                </a:solidFill>
              </a:rPr>
              <a:t>Themes:</a:t>
            </a:r>
            <a:endParaRPr sz="1200">
              <a:solidFill>
                <a:schemeClr val="dk1"/>
              </a:solidFill>
            </a:endParaRPr>
          </a:p>
          <a:p>
            <a:pPr marL="0" lvl="0" indent="0" algn="l" rtl="0">
              <a:lnSpc>
                <a:spcPct val="100000"/>
              </a:lnSpc>
              <a:spcBef>
                <a:spcPts val="1200"/>
              </a:spcBef>
              <a:spcAft>
                <a:spcPts val="0"/>
              </a:spcAft>
              <a:buSzPts val="1800"/>
              <a:buNone/>
            </a:pPr>
            <a:r>
              <a:rPr lang="en-GB" sz="1200">
                <a:solidFill>
                  <a:schemeClr val="dk1"/>
                </a:solidFill>
              </a:rPr>
              <a:t>Social</a:t>
            </a:r>
            <a:endParaRPr/>
          </a:p>
          <a:p>
            <a:pPr marL="171450" lvl="0" indent="-171450" algn="l" rtl="0">
              <a:lnSpc>
                <a:spcPct val="100000"/>
              </a:lnSpc>
              <a:spcBef>
                <a:spcPts val="1200"/>
              </a:spcBef>
              <a:spcAft>
                <a:spcPts val="0"/>
              </a:spcAft>
              <a:buSzPts val="1800"/>
              <a:buFont typeface="Courier New"/>
              <a:buChar char="o"/>
            </a:pPr>
            <a:r>
              <a:rPr lang="en-GB" sz="1200">
                <a:solidFill>
                  <a:schemeClr val="dk1"/>
                </a:solidFill>
                <a:highlight>
                  <a:srgbClr val="FFFF00"/>
                </a:highlight>
                <a:latin typeface="Times New Roman"/>
                <a:ea typeface="Times New Roman"/>
                <a:cs typeface="Times New Roman"/>
                <a:sym typeface="Times New Roman"/>
              </a:rPr>
              <a:t>help people develop their personal skills and attributes</a:t>
            </a:r>
            <a:endParaRPr sz="1200">
              <a:solidFill>
                <a:schemeClr val="dk1"/>
              </a:solidFill>
              <a:highlight>
                <a:srgbClr val="FFFF00"/>
              </a:highlight>
              <a:latin typeface="Times New Roman"/>
              <a:ea typeface="Times New Roman"/>
              <a:cs typeface="Times New Roman"/>
              <a:sym typeface="Times New Roman"/>
            </a:endParaRPr>
          </a:p>
          <a:p>
            <a:pPr marL="171450" lvl="0" indent="-171450" algn="l" rtl="0">
              <a:lnSpc>
                <a:spcPct val="100000"/>
              </a:lnSpc>
              <a:spcBef>
                <a:spcPts val="1200"/>
              </a:spcBef>
              <a:spcAft>
                <a:spcPts val="0"/>
              </a:spcAft>
              <a:buSzPts val="1800"/>
              <a:buFont typeface="Courier New"/>
              <a:buChar char="o"/>
            </a:pPr>
            <a:r>
              <a:rPr lang="en-GB" sz="1200">
                <a:solidFill>
                  <a:schemeClr val="dk1"/>
                </a:solidFill>
                <a:highlight>
                  <a:srgbClr val="FFFF00"/>
                </a:highlight>
                <a:latin typeface="Times New Roman"/>
                <a:ea typeface="Times New Roman"/>
                <a:cs typeface="Times New Roman"/>
                <a:sym typeface="Times New Roman"/>
              </a:rPr>
              <a:t> climbing brings and the community</a:t>
            </a:r>
            <a:endParaRPr/>
          </a:p>
          <a:p>
            <a:pPr marL="171450" lvl="0" indent="-171450" algn="l" rtl="0">
              <a:lnSpc>
                <a:spcPct val="100000"/>
              </a:lnSpc>
              <a:spcBef>
                <a:spcPts val="1200"/>
              </a:spcBef>
              <a:spcAft>
                <a:spcPts val="0"/>
              </a:spcAft>
              <a:buSzPts val="1800"/>
              <a:buFont typeface="Courier New"/>
              <a:buChar char="o"/>
            </a:pPr>
            <a:r>
              <a:rPr lang="en-GB" sz="1200">
                <a:solidFill>
                  <a:schemeClr val="dk1"/>
                </a:solidFill>
                <a:highlight>
                  <a:srgbClr val="FFFF00"/>
                </a:highlight>
                <a:latin typeface="Times New Roman"/>
                <a:ea typeface="Times New Roman"/>
                <a:cs typeface="Times New Roman"/>
                <a:sym typeface="Times New Roman"/>
              </a:rPr>
              <a:t>Watching others progress around me</a:t>
            </a:r>
            <a:endParaRPr sz="1200">
              <a:solidFill>
                <a:schemeClr val="dk1"/>
              </a:solidFill>
              <a:highlight>
                <a:srgbClr val="FFFF00"/>
              </a:highlight>
              <a:latin typeface="Times New Roman"/>
              <a:ea typeface="Times New Roman"/>
              <a:cs typeface="Times New Roman"/>
              <a:sym typeface="Times New Roman"/>
            </a:endParaRPr>
          </a:p>
          <a:p>
            <a:pPr marL="171450" lvl="0" indent="-171450" algn="l" rtl="0">
              <a:lnSpc>
                <a:spcPct val="100000"/>
              </a:lnSpc>
              <a:spcBef>
                <a:spcPts val="1200"/>
              </a:spcBef>
              <a:spcAft>
                <a:spcPts val="0"/>
              </a:spcAft>
              <a:buSzPts val="1800"/>
              <a:buFont typeface="Courier New"/>
              <a:buChar char="o"/>
            </a:pPr>
            <a:r>
              <a:rPr lang="en-GB" sz="1200">
                <a:solidFill>
                  <a:schemeClr val="dk1"/>
                </a:solidFill>
                <a:highlight>
                  <a:srgbClr val="FFFF00"/>
                </a:highlight>
                <a:latin typeface="Times New Roman"/>
                <a:ea typeface="Times New Roman"/>
                <a:cs typeface="Times New Roman"/>
                <a:sym typeface="Times New Roman"/>
              </a:rPr>
              <a:t>see others develop as well</a:t>
            </a:r>
            <a:endParaRPr sz="1200">
              <a:solidFill>
                <a:schemeClr val="dk1"/>
              </a:solidFill>
              <a:highlight>
                <a:srgbClr val="FFFF00"/>
              </a:highlight>
              <a:latin typeface="Times New Roman"/>
              <a:ea typeface="Times New Roman"/>
              <a:cs typeface="Times New Roman"/>
              <a:sym typeface="Times New Roman"/>
            </a:endParaRPr>
          </a:p>
          <a:p>
            <a:pPr marL="171450" lvl="0" indent="-171450" algn="l" rtl="0">
              <a:lnSpc>
                <a:spcPct val="100000"/>
              </a:lnSpc>
              <a:spcBef>
                <a:spcPts val="1200"/>
              </a:spcBef>
              <a:spcAft>
                <a:spcPts val="0"/>
              </a:spcAft>
              <a:buSzPts val="1800"/>
              <a:buFont typeface="Courier New"/>
              <a:buChar char="o"/>
            </a:pPr>
            <a:r>
              <a:rPr lang="en-GB" sz="1200">
                <a:solidFill>
                  <a:schemeClr val="dk1"/>
                </a:solidFill>
                <a:highlight>
                  <a:srgbClr val="FFFF00"/>
                </a:highlight>
                <a:latin typeface="Times New Roman"/>
                <a:ea typeface="Times New Roman"/>
                <a:cs typeface="Times New Roman"/>
                <a:sym typeface="Times New Roman"/>
              </a:rPr>
              <a:t>climb with at least one other</a:t>
            </a:r>
            <a:endParaRPr sz="1200">
              <a:solidFill>
                <a:schemeClr val="dk1"/>
              </a:solidFill>
              <a:highlight>
                <a:srgbClr val="FFFF00"/>
              </a:highlight>
              <a:latin typeface="Times New Roman"/>
              <a:ea typeface="Times New Roman"/>
              <a:cs typeface="Times New Roman"/>
              <a:sym typeface="Times New Roman"/>
            </a:endParaRPr>
          </a:p>
          <a:p>
            <a:pPr marL="171450" lvl="0" indent="-171450" algn="l" rtl="0">
              <a:lnSpc>
                <a:spcPct val="100000"/>
              </a:lnSpc>
              <a:spcBef>
                <a:spcPts val="1200"/>
              </a:spcBef>
              <a:spcAft>
                <a:spcPts val="0"/>
              </a:spcAft>
              <a:buSzPts val="1800"/>
              <a:buFont typeface="Courier New"/>
              <a:buChar char="o"/>
            </a:pPr>
            <a:r>
              <a:rPr lang="en-GB" sz="1200">
                <a:solidFill>
                  <a:schemeClr val="dk1"/>
                </a:solidFill>
                <a:highlight>
                  <a:srgbClr val="FFFF00"/>
                </a:highlight>
                <a:latin typeface="Times New Roman"/>
                <a:ea typeface="Times New Roman"/>
                <a:cs typeface="Times New Roman"/>
                <a:sym typeface="Times New Roman"/>
              </a:rPr>
              <a:t>a big group with my friends</a:t>
            </a:r>
            <a:endParaRPr/>
          </a:p>
          <a:p>
            <a:pPr marL="171450" lvl="0" indent="-171450" algn="l" rtl="0">
              <a:lnSpc>
                <a:spcPct val="100000"/>
              </a:lnSpc>
              <a:spcBef>
                <a:spcPts val="1200"/>
              </a:spcBef>
              <a:spcAft>
                <a:spcPts val="0"/>
              </a:spcAft>
              <a:buSzPts val="1800"/>
              <a:buFont typeface="Courier New"/>
              <a:buChar char="o"/>
            </a:pPr>
            <a:r>
              <a:rPr lang="en-GB" sz="1100">
                <a:solidFill>
                  <a:schemeClr val="dk1"/>
                </a:solidFill>
                <a:highlight>
                  <a:srgbClr val="FFFF00"/>
                </a:highlight>
                <a:latin typeface="Times New Roman"/>
                <a:ea typeface="Times New Roman"/>
                <a:cs typeface="Times New Roman"/>
                <a:sym typeface="Times New Roman"/>
              </a:rPr>
              <a:t>friendly competition throughout climbing</a:t>
            </a:r>
            <a:endParaRPr sz="1100">
              <a:solidFill>
                <a:schemeClr val="dk1"/>
              </a:solidFill>
              <a:highlight>
                <a:srgbClr val="FFFF00"/>
              </a:highlight>
              <a:latin typeface="Times New Roman"/>
              <a:ea typeface="Times New Roman"/>
              <a:cs typeface="Times New Roman"/>
              <a:sym typeface="Times New Roman"/>
            </a:endParaRPr>
          </a:p>
          <a:p>
            <a:pPr marL="171450" lvl="0" indent="-171450" algn="l" rtl="0">
              <a:lnSpc>
                <a:spcPct val="100000"/>
              </a:lnSpc>
              <a:spcBef>
                <a:spcPts val="1200"/>
              </a:spcBef>
              <a:spcAft>
                <a:spcPts val="0"/>
              </a:spcAft>
              <a:buSzPts val="1800"/>
              <a:buFont typeface="Courier New"/>
              <a:buChar char="o"/>
            </a:pPr>
            <a:r>
              <a:rPr lang="en-GB" sz="1100">
                <a:solidFill>
                  <a:schemeClr val="dk1"/>
                </a:solidFill>
                <a:highlight>
                  <a:srgbClr val="FFFF00"/>
                </a:highlight>
                <a:latin typeface="Times New Roman"/>
                <a:ea typeface="Times New Roman"/>
                <a:cs typeface="Times New Roman"/>
                <a:sym typeface="Times New Roman"/>
              </a:rPr>
              <a:t>climbing is done with many people. I think that it is a very social sport.</a:t>
            </a:r>
            <a:endParaRPr sz="1100">
              <a:solidFill>
                <a:schemeClr val="dk1"/>
              </a:solidFill>
              <a:highlight>
                <a:srgbClr val="FFFF00"/>
              </a:highlight>
              <a:latin typeface="Times New Roman"/>
              <a:ea typeface="Times New Roman"/>
              <a:cs typeface="Times New Roman"/>
              <a:sym typeface="Times New Roman"/>
            </a:endParaRPr>
          </a:p>
          <a:p>
            <a:pPr marL="114300" lvl="0" indent="0" algn="l" rtl="0">
              <a:lnSpc>
                <a:spcPct val="100000"/>
              </a:lnSpc>
              <a:spcBef>
                <a:spcPts val="1200"/>
              </a:spcBef>
              <a:spcAft>
                <a:spcPts val="0"/>
              </a:spcAft>
              <a:buSzPts val="1800"/>
              <a:buNone/>
            </a:pPr>
            <a:endParaRPr sz="1100">
              <a:solidFill>
                <a:schemeClr val="dk1"/>
              </a:solidFill>
              <a:highlight>
                <a:srgbClr val="FFFF00"/>
              </a:highlight>
              <a:latin typeface="Times New Roman"/>
              <a:ea typeface="Times New Roman"/>
              <a:cs typeface="Times New Roman"/>
              <a:sym typeface="Times New Roman"/>
            </a:endParaRPr>
          </a:p>
          <a:p>
            <a:pPr marL="171450" lvl="0" indent="-57150" algn="l" rtl="0">
              <a:lnSpc>
                <a:spcPct val="100000"/>
              </a:lnSpc>
              <a:spcBef>
                <a:spcPts val="0"/>
              </a:spcBef>
              <a:spcAft>
                <a:spcPts val="0"/>
              </a:spcAft>
              <a:buSzPts val="1800"/>
              <a:buNone/>
            </a:pPr>
            <a:endParaRPr sz="1200">
              <a:solidFill>
                <a:srgbClr val="000000"/>
              </a:solidFill>
              <a:highlight>
                <a:srgbClr val="FFFF00"/>
              </a:highlight>
              <a:latin typeface="Times New Roman"/>
              <a:ea typeface="Times New Roman"/>
              <a:cs typeface="Times New Roman"/>
              <a:sym typeface="Times New Roman"/>
            </a:endParaRPr>
          </a:p>
          <a:p>
            <a:pPr marL="171450" lvl="0" indent="-57150" algn="l" rtl="0">
              <a:lnSpc>
                <a:spcPct val="100000"/>
              </a:lnSpc>
              <a:spcBef>
                <a:spcPts val="1200"/>
              </a:spcBef>
              <a:spcAft>
                <a:spcPts val="0"/>
              </a:spcAft>
              <a:buSzPts val="1800"/>
              <a:buNone/>
            </a:pPr>
            <a:endParaRPr sz="1200">
              <a:solidFill>
                <a:srgbClr val="000000"/>
              </a:solidFill>
              <a:highlight>
                <a:srgbClr val="FFFF00"/>
              </a:highlight>
              <a:latin typeface="Times New Roman"/>
              <a:ea typeface="Times New Roman"/>
              <a:cs typeface="Times New Roman"/>
              <a:sym typeface="Times New Roman"/>
            </a:endParaRPr>
          </a:p>
          <a:p>
            <a:pPr marL="171450" lvl="0" indent="-57150" algn="l" rtl="0">
              <a:lnSpc>
                <a:spcPct val="100000"/>
              </a:lnSpc>
              <a:spcBef>
                <a:spcPts val="1200"/>
              </a:spcBef>
              <a:spcAft>
                <a:spcPts val="0"/>
              </a:spcAft>
              <a:buSzPts val="1800"/>
              <a:buFont typeface="Calibri"/>
              <a:buNone/>
            </a:pPr>
            <a:endParaRPr sz="1200">
              <a:solidFill>
                <a:srgbClr val="000000"/>
              </a:solidFill>
              <a:highlight>
                <a:srgbClr val="FFFF00"/>
              </a:highlight>
              <a:latin typeface="Times New Roman"/>
              <a:ea typeface="Times New Roman"/>
              <a:cs typeface="Times New Roman"/>
              <a:sym typeface="Times New Roman"/>
            </a:endParaRPr>
          </a:p>
          <a:p>
            <a:pPr marL="171450" lvl="0" indent="-57150" algn="l" rtl="0">
              <a:lnSpc>
                <a:spcPct val="100000"/>
              </a:lnSpc>
              <a:spcBef>
                <a:spcPts val="1200"/>
              </a:spcBef>
              <a:spcAft>
                <a:spcPts val="0"/>
              </a:spcAft>
              <a:buSzPts val="1800"/>
              <a:buFont typeface="Calibri"/>
              <a:buNone/>
            </a:pPr>
            <a:endParaRPr sz="1200">
              <a:solidFill>
                <a:srgbClr val="000000"/>
              </a:solidFill>
              <a:highlight>
                <a:srgbClr val="FFFF00"/>
              </a:highlight>
              <a:latin typeface="Times New Roman"/>
              <a:ea typeface="Times New Roman"/>
              <a:cs typeface="Times New Roman"/>
              <a:sym typeface="Times New Roman"/>
            </a:endParaRPr>
          </a:p>
          <a:p>
            <a:pPr marL="171450" lvl="0" indent="-57150" algn="l" rtl="0">
              <a:lnSpc>
                <a:spcPct val="100000"/>
              </a:lnSpc>
              <a:spcBef>
                <a:spcPts val="1200"/>
              </a:spcBef>
              <a:spcAft>
                <a:spcPts val="0"/>
              </a:spcAft>
              <a:buSzPts val="1800"/>
              <a:buFont typeface="Calibri"/>
              <a:buNone/>
            </a:pPr>
            <a:endParaRPr sz="1200">
              <a:solidFill>
                <a:srgbClr val="000000"/>
              </a:solidFill>
              <a:highlight>
                <a:srgbClr val="FFFF00"/>
              </a:highlight>
              <a:latin typeface="Times New Roman"/>
              <a:ea typeface="Times New Roman"/>
              <a:cs typeface="Times New Roman"/>
              <a:sym typeface="Times New Roman"/>
            </a:endParaRPr>
          </a:p>
          <a:p>
            <a:pPr marL="0" lvl="0" indent="0" algn="l" rtl="0">
              <a:lnSpc>
                <a:spcPct val="114999"/>
              </a:lnSpc>
              <a:spcBef>
                <a:spcPts val="1200"/>
              </a:spcBef>
              <a:spcAft>
                <a:spcPts val="0"/>
              </a:spcAft>
              <a:buSzPts val="1800"/>
              <a:buNone/>
            </a:pPr>
            <a:endParaRPr sz="1200">
              <a:solidFill>
                <a:srgbClr val="000000"/>
              </a:solidFill>
            </a:endParaRPr>
          </a:p>
          <a:p>
            <a:pPr marL="285750" lvl="0" indent="-171450" algn="l" rtl="0">
              <a:lnSpc>
                <a:spcPct val="114999"/>
              </a:lnSpc>
              <a:spcBef>
                <a:spcPts val="1200"/>
              </a:spcBef>
              <a:spcAft>
                <a:spcPts val="1200"/>
              </a:spcAft>
              <a:buSzPts val="1800"/>
              <a:buFont typeface="Calibri"/>
              <a:buNone/>
            </a:pPr>
            <a:endParaRPr/>
          </a:p>
        </p:txBody>
      </p:sp>
      <p:sp>
        <p:nvSpPr>
          <p:cNvPr id="87" name="Google Shape;87;p6"/>
          <p:cNvSpPr txBox="1"/>
          <p:nvPr/>
        </p:nvSpPr>
        <p:spPr>
          <a:xfrm>
            <a:off x="4655100" y="1154062"/>
            <a:ext cx="4337538" cy="3543400"/>
          </a:xfrm>
          <a:prstGeom prst="rect">
            <a:avLst/>
          </a:prstGeom>
          <a:noFill/>
          <a:ln>
            <a:noFill/>
          </a:ln>
        </p:spPr>
        <p:txBody>
          <a:bodyPr spcFirstLastPara="1" wrap="square" lIns="91425" tIns="91425" rIns="91425" bIns="91425" anchor="t" anchorCtr="0">
            <a:normAutofit/>
          </a:bodyPr>
          <a:lstStyle/>
          <a:p>
            <a:pPr marL="0" marR="0" lvl="0" indent="0" algn="l" rtl="0">
              <a:lnSpc>
                <a:spcPct val="100000"/>
              </a:lnSpc>
              <a:spcBef>
                <a:spcPts val="0"/>
              </a:spcBef>
              <a:spcAft>
                <a:spcPts val="0"/>
              </a:spcAft>
              <a:buClr>
                <a:schemeClr val="dk2"/>
              </a:buClr>
              <a:buSzPts val="1800"/>
              <a:buFont typeface="Arial"/>
              <a:buNone/>
            </a:pPr>
            <a:r>
              <a:rPr lang="en-GB" sz="1200" b="0" i="0" u="none" strike="noStrike" cap="none">
                <a:solidFill>
                  <a:schemeClr val="dk1"/>
                </a:solidFill>
                <a:latin typeface="Arial"/>
                <a:ea typeface="Arial"/>
                <a:cs typeface="Arial"/>
                <a:sym typeface="Arial"/>
              </a:rPr>
              <a:t>Themes:</a:t>
            </a:r>
            <a:endParaRPr sz="1200" b="0" i="0" u="none" strike="noStrike" cap="none">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2"/>
              </a:buClr>
              <a:buSzPts val="1800"/>
              <a:buFont typeface="Arial"/>
              <a:buNone/>
            </a:pPr>
            <a:r>
              <a:rPr lang="en-GB" sz="1200" b="0" i="0" u="none" strike="noStrike" cap="none">
                <a:solidFill>
                  <a:schemeClr val="dk1"/>
                </a:solidFill>
                <a:latin typeface="Arial"/>
                <a:ea typeface="Arial"/>
                <a:cs typeface="Arial"/>
                <a:sym typeface="Arial"/>
              </a:rPr>
              <a:t>Nature</a:t>
            </a:r>
            <a:endParaRPr/>
          </a:p>
          <a:p>
            <a:pPr marL="171450" marR="0" lvl="0" indent="-171450" algn="l" rtl="0">
              <a:lnSpc>
                <a:spcPct val="100000"/>
              </a:lnSpc>
              <a:spcBef>
                <a:spcPts val="1200"/>
              </a:spcBef>
              <a:spcAft>
                <a:spcPts val="0"/>
              </a:spcAft>
              <a:buClr>
                <a:schemeClr val="dk2"/>
              </a:buClr>
              <a:buSzPts val="1800"/>
              <a:buFont typeface="Arial"/>
              <a:buChar char="●"/>
            </a:pPr>
            <a:r>
              <a:rPr lang="en-GB" sz="1100" b="0" i="0" u="none" strike="noStrike" cap="none">
                <a:solidFill>
                  <a:schemeClr val="dk1"/>
                </a:solidFill>
                <a:highlight>
                  <a:srgbClr val="00FFFF"/>
                </a:highlight>
                <a:latin typeface="Times New Roman"/>
                <a:ea typeface="Times New Roman"/>
                <a:cs typeface="Times New Roman"/>
                <a:sym typeface="Times New Roman"/>
              </a:rPr>
              <a:t>climbing can be done in a range of places throughout the world and country climbing gives people the opportunity to experience different environments and parts of nature</a:t>
            </a:r>
            <a:endParaRPr sz="1200" b="0" i="0" u="none" strike="noStrike" cap="none">
              <a:solidFill>
                <a:schemeClr val="dk1"/>
              </a:solidFill>
              <a:highlight>
                <a:srgbClr val="FFFF00"/>
              </a:highlight>
              <a:latin typeface="Times New Roman"/>
              <a:ea typeface="Times New Roman"/>
              <a:cs typeface="Times New Roman"/>
              <a:sym typeface="Times New Roman"/>
            </a:endParaRPr>
          </a:p>
          <a:p>
            <a:pPr marL="457200" marR="0" lvl="0" indent="-228600" algn="l" rtl="0">
              <a:lnSpc>
                <a:spcPct val="114999"/>
              </a:lnSpc>
              <a:spcBef>
                <a:spcPts val="1200"/>
              </a:spcBef>
              <a:spcAft>
                <a:spcPts val="0"/>
              </a:spcAft>
              <a:buClr>
                <a:schemeClr val="dk2"/>
              </a:buClr>
              <a:buSzPts val="1800"/>
              <a:buFont typeface="Arial"/>
              <a:buNone/>
            </a:pPr>
            <a:endParaRPr sz="1100" b="0" i="0" u="none" strike="noStrike" cap="none">
              <a:solidFill>
                <a:schemeClr val="dk1"/>
              </a:solidFill>
              <a:highlight>
                <a:srgbClr val="00FFFF"/>
              </a:highlight>
              <a:latin typeface="Times New Roman"/>
              <a:ea typeface="Times New Roman"/>
              <a:cs typeface="Times New Roman"/>
              <a:sym typeface="Times New Roman"/>
            </a:endParaRPr>
          </a:p>
          <a:p>
            <a:pPr marL="171450" marR="0" lvl="0" indent="-57150" algn="l" rtl="0">
              <a:lnSpc>
                <a:spcPct val="100000"/>
              </a:lnSpc>
              <a:spcBef>
                <a:spcPts val="0"/>
              </a:spcBef>
              <a:spcAft>
                <a:spcPts val="0"/>
              </a:spcAft>
              <a:buClr>
                <a:schemeClr val="dk2"/>
              </a:buClr>
              <a:buSzPts val="1800"/>
              <a:buFont typeface="Arial"/>
              <a:buNone/>
            </a:pPr>
            <a:endParaRPr sz="1200" b="0" i="0" u="none" strike="noStrike" cap="none">
              <a:solidFill>
                <a:schemeClr val="dk1"/>
              </a:solidFill>
              <a:highlight>
                <a:srgbClr val="00FFFF"/>
              </a:highlight>
              <a:latin typeface="Times New Roman"/>
              <a:ea typeface="Times New Roman"/>
              <a:cs typeface="Times New Roman"/>
              <a:sym typeface="Times New Roman"/>
            </a:endParaRPr>
          </a:p>
          <a:p>
            <a:pPr marL="171450" marR="0" lvl="0" indent="-57150" algn="l" rtl="0">
              <a:lnSpc>
                <a:spcPct val="100000"/>
              </a:lnSpc>
              <a:spcBef>
                <a:spcPts val="1200"/>
              </a:spcBef>
              <a:spcAft>
                <a:spcPts val="0"/>
              </a:spcAft>
              <a:buClr>
                <a:schemeClr val="dk2"/>
              </a:buClr>
              <a:buSzPts val="1800"/>
              <a:buFont typeface="Courier New"/>
              <a:buNone/>
            </a:pPr>
            <a:endParaRPr sz="1200" b="0" i="0" u="none" strike="noStrike" cap="none">
              <a:solidFill>
                <a:schemeClr val="dk1"/>
              </a:solidFill>
              <a:highlight>
                <a:srgbClr val="FFFF00"/>
              </a:highlight>
              <a:latin typeface="Times New Roman"/>
              <a:ea typeface="Times New Roman"/>
              <a:cs typeface="Times New Roman"/>
              <a:sym typeface="Times New Roman"/>
            </a:endParaRPr>
          </a:p>
          <a:p>
            <a:pPr marL="114300" marR="0" lvl="0" indent="0" algn="l" rtl="0">
              <a:lnSpc>
                <a:spcPct val="100000"/>
              </a:lnSpc>
              <a:spcBef>
                <a:spcPts val="1200"/>
              </a:spcBef>
              <a:spcAft>
                <a:spcPts val="0"/>
              </a:spcAft>
              <a:buClr>
                <a:schemeClr val="dk2"/>
              </a:buClr>
              <a:buSzPts val="1800"/>
              <a:buFont typeface="Arial"/>
              <a:buNone/>
            </a:pPr>
            <a:endParaRPr sz="1100" b="0" i="0" u="none" strike="noStrike" cap="none">
              <a:solidFill>
                <a:srgbClr val="000000"/>
              </a:solidFill>
              <a:highlight>
                <a:srgbClr val="FFFF00"/>
              </a:highlight>
              <a:latin typeface="Times New Roman"/>
              <a:ea typeface="Times New Roman"/>
              <a:cs typeface="Times New Roman"/>
              <a:sym typeface="Times New Roman"/>
            </a:endParaRPr>
          </a:p>
          <a:p>
            <a:pPr marL="171450" marR="0" lvl="0" indent="-57150" algn="l" rtl="0">
              <a:lnSpc>
                <a:spcPct val="100000"/>
              </a:lnSpc>
              <a:spcBef>
                <a:spcPts val="0"/>
              </a:spcBef>
              <a:spcAft>
                <a:spcPts val="0"/>
              </a:spcAft>
              <a:buClr>
                <a:schemeClr val="dk2"/>
              </a:buClr>
              <a:buSzPts val="1800"/>
              <a:buFont typeface="Arial"/>
              <a:buNone/>
            </a:pPr>
            <a:endParaRPr sz="1200" b="0" i="0" u="none" strike="noStrike" cap="none">
              <a:solidFill>
                <a:srgbClr val="000000"/>
              </a:solidFill>
              <a:highlight>
                <a:srgbClr val="FFFF00"/>
              </a:highlight>
              <a:latin typeface="Times New Roman"/>
              <a:ea typeface="Times New Roman"/>
              <a:cs typeface="Times New Roman"/>
              <a:sym typeface="Times New Roman"/>
            </a:endParaRPr>
          </a:p>
          <a:p>
            <a:pPr marL="171450" marR="0" lvl="0" indent="-57150" algn="l" rtl="0">
              <a:lnSpc>
                <a:spcPct val="100000"/>
              </a:lnSpc>
              <a:spcBef>
                <a:spcPts val="1200"/>
              </a:spcBef>
              <a:spcAft>
                <a:spcPts val="0"/>
              </a:spcAft>
              <a:buClr>
                <a:schemeClr val="dk2"/>
              </a:buClr>
              <a:buSzPts val="1800"/>
              <a:buFont typeface="Arial"/>
              <a:buNone/>
            </a:pPr>
            <a:endParaRPr sz="1200" b="0" i="0" u="none" strike="noStrike" cap="none">
              <a:solidFill>
                <a:srgbClr val="000000"/>
              </a:solidFill>
              <a:highlight>
                <a:srgbClr val="FFFF00"/>
              </a:highlight>
              <a:latin typeface="Times New Roman"/>
              <a:ea typeface="Times New Roman"/>
              <a:cs typeface="Times New Roman"/>
              <a:sym typeface="Times New Roman"/>
            </a:endParaRPr>
          </a:p>
          <a:p>
            <a:pPr marL="171450" marR="0" lvl="0" indent="-57150" algn="l" rtl="0">
              <a:lnSpc>
                <a:spcPct val="100000"/>
              </a:lnSpc>
              <a:spcBef>
                <a:spcPts val="1200"/>
              </a:spcBef>
              <a:spcAft>
                <a:spcPts val="0"/>
              </a:spcAft>
              <a:buClr>
                <a:schemeClr val="dk2"/>
              </a:buClr>
              <a:buSzPts val="1800"/>
              <a:buFont typeface="Calibri"/>
              <a:buNone/>
            </a:pPr>
            <a:endParaRPr sz="1200" b="0" i="0" u="none" strike="noStrike" cap="none">
              <a:solidFill>
                <a:srgbClr val="000000"/>
              </a:solidFill>
              <a:highlight>
                <a:srgbClr val="FFFF00"/>
              </a:highlight>
              <a:latin typeface="Times New Roman"/>
              <a:ea typeface="Times New Roman"/>
              <a:cs typeface="Times New Roman"/>
              <a:sym typeface="Times New Roman"/>
            </a:endParaRPr>
          </a:p>
          <a:p>
            <a:pPr marL="171450" marR="0" lvl="0" indent="-57150" algn="l" rtl="0">
              <a:lnSpc>
                <a:spcPct val="100000"/>
              </a:lnSpc>
              <a:spcBef>
                <a:spcPts val="1200"/>
              </a:spcBef>
              <a:spcAft>
                <a:spcPts val="0"/>
              </a:spcAft>
              <a:buClr>
                <a:schemeClr val="dk2"/>
              </a:buClr>
              <a:buSzPts val="1800"/>
              <a:buFont typeface="Calibri"/>
              <a:buNone/>
            </a:pPr>
            <a:endParaRPr sz="1200" b="0" i="0" u="none" strike="noStrike" cap="none">
              <a:solidFill>
                <a:srgbClr val="000000"/>
              </a:solidFill>
              <a:highlight>
                <a:srgbClr val="FFFF00"/>
              </a:highlight>
              <a:latin typeface="Times New Roman"/>
              <a:ea typeface="Times New Roman"/>
              <a:cs typeface="Times New Roman"/>
              <a:sym typeface="Times New Roman"/>
            </a:endParaRPr>
          </a:p>
          <a:p>
            <a:pPr marL="171450" marR="0" lvl="0" indent="-57150" algn="l" rtl="0">
              <a:lnSpc>
                <a:spcPct val="100000"/>
              </a:lnSpc>
              <a:spcBef>
                <a:spcPts val="1200"/>
              </a:spcBef>
              <a:spcAft>
                <a:spcPts val="0"/>
              </a:spcAft>
              <a:buClr>
                <a:schemeClr val="dk2"/>
              </a:buClr>
              <a:buSzPts val="1800"/>
              <a:buFont typeface="Calibri"/>
              <a:buNone/>
            </a:pPr>
            <a:endParaRPr sz="1200" b="0" i="0" u="none" strike="noStrike" cap="none">
              <a:solidFill>
                <a:srgbClr val="000000"/>
              </a:solidFill>
              <a:highlight>
                <a:srgbClr val="FFFF00"/>
              </a:highlight>
              <a:latin typeface="Times New Roman"/>
              <a:ea typeface="Times New Roman"/>
              <a:cs typeface="Times New Roman"/>
              <a:sym typeface="Times New Roman"/>
            </a:endParaRPr>
          </a:p>
          <a:p>
            <a:pPr marL="0" marR="0" lvl="0" indent="0" algn="l" rtl="0">
              <a:lnSpc>
                <a:spcPct val="114999"/>
              </a:lnSpc>
              <a:spcBef>
                <a:spcPts val="1200"/>
              </a:spcBef>
              <a:spcAft>
                <a:spcPts val="0"/>
              </a:spcAft>
              <a:buClr>
                <a:schemeClr val="dk2"/>
              </a:buClr>
              <a:buSzPts val="1800"/>
              <a:buFont typeface="Arial"/>
              <a:buNone/>
            </a:pPr>
            <a:endParaRPr sz="1200" b="0" i="0" u="none" strike="noStrike" cap="none">
              <a:solidFill>
                <a:srgbClr val="000000"/>
              </a:solidFill>
              <a:latin typeface="Arial"/>
              <a:ea typeface="Arial"/>
              <a:cs typeface="Arial"/>
              <a:sym typeface="Arial"/>
            </a:endParaRPr>
          </a:p>
          <a:p>
            <a:pPr marL="285750" marR="0" lvl="0" indent="-171450" algn="l" rtl="0">
              <a:lnSpc>
                <a:spcPct val="114999"/>
              </a:lnSpc>
              <a:spcBef>
                <a:spcPts val="1200"/>
              </a:spcBef>
              <a:spcAft>
                <a:spcPts val="1200"/>
              </a:spcAft>
              <a:buClr>
                <a:schemeClr val="dk2"/>
              </a:buClr>
              <a:buSzPts val="1800"/>
              <a:buFont typeface="Calibri"/>
              <a:buNone/>
            </a:pPr>
            <a:endParaRPr sz="1800" b="0" i="0" u="none" strike="noStrike" cap="none">
              <a:solidFill>
                <a:schemeClr val="dk2"/>
              </a:solidFill>
              <a:latin typeface="Arial"/>
              <a:ea typeface="Arial"/>
              <a:cs typeface="Arial"/>
              <a:sym typeface="Arial"/>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1656"/>
    </mc:Choice>
    <mc:Fallback>
      <p:transition spd="slow" advTm="716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Sample Themes</a:t>
            </a:r>
            <a:endParaRPr/>
          </a:p>
          <a:p>
            <a:pPr marL="0" lvl="0" indent="0" algn="l" rtl="0">
              <a:lnSpc>
                <a:spcPct val="100000"/>
              </a:lnSpc>
              <a:spcBef>
                <a:spcPts val="0"/>
              </a:spcBef>
              <a:spcAft>
                <a:spcPts val="0"/>
              </a:spcAft>
              <a:buSzPct val="111111"/>
              <a:buNone/>
            </a:pPr>
            <a:endParaRPr/>
          </a:p>
        </p:txBody>
      </p:sp>
      <p:sp>
        <p:nvSpPr>
          <p:cNvPr id="93" name="Google Shape;93;p7"/>
          <p:cNvSpPr txBox="1">
            <a:spLocks noGrp="1"/>
          </p:cNvSpPr>
          <p:nvPr>
            <p:ph type="body" idx="1"/>
          </p:nvPr>
        </p:nvSpPr>
        <p:spPr>
          <a:xfrm>
            <a:off x="311700" y="1152475"/>
            <a:ext cx="4194663" cy="3741837"/>
          </a:xfrm>
          <a:prstGeom prst="rect">
            <a:avLst/>
          </a:prstGeom>
          <a:noFill/>
          <a:ln>
            <a:noFill/>
          </a:ln>
        </p:spPr>
        <p:txBody>
          <a:bodyPr spcFirstLastPara="1" wrap="square" lIns="91425" tIns="91425" rIns="91425" bIns="91425" anchor="t" anchorCtr="0">
            <a:normAutofit/>
          </a:bodyPr>
          <a:lstStyle/>
          <a:p>
            <a:pPr marL="114300" lvl="0" indent="0" algn="l" rtl="0">
              <a:lnSpc>
                <a:spcPct val="115000"/>
              </a:lnSpc>
              <a:spcBef>
                <a:spcPts val="0"/>
              </a:spcBef>
              <a:spcAft>
                <a:spcPts val="0"/>
              </a:spcAft>
              <a:buSzPts val="1800"/>
              <a:buNone/>
            </a:pPr>
            <a:r>
              <a:rPr lang="en-GB" sz="1400">
                <a:solidFill>
                  <a:schemeClr val="dk1"/>
                </a:solidFill>
                <a:latin typeface="Times New Roman"/>
                <a:ea typeface="Times New Roman"/>
                <a:cs typeface="Times New Roman"/>
                <a:sym typeface="Times New Roman"/>
              </a:rPr>
              <a:t>Themes:</a:t>
            </a:r>
            <a:endParaRPr sz="1400">
              <a:solidFill>
                <a:schemeClr val="dk1"/>
              </a:solidFill>
              <a:latin typeface="Times New Roman"/>
              <a:ea typeface="Times New Roman"/>
              <a:cs typeface="Times New Roman"/>
              <a:sym typeface="Times New Roman"/>
            </a:endParaRPr>
          </a:p>
          <a:p>
            <a:pPr marL="114300" lvl="0" indent="0" algn="l" rtl="0">
              <a:lnSpc>
                <a:spcPct val="114999"/>
              </a:lnSpc>
              <a:spcBef>
                <a:spcPts val="0"/>
              </a:spcBef>
              <a:spcAft>
                <a:spcPts val="0"/>
              </a:spcAft>
              <a:buSzPts val="1800"/>
              <a:buNone/>
            </a:pPr>
            <a:r>
              <a:rPr lang="en-GB" sz="1400">
                <a:solidFill>
                  <a:schemeClr val="dk1"/>
                </a:solidFill>
                <a:latin typeface="Times New Roman"/>
                <a:ea typeface="Times New Roman"/>
                <a:cs typeface="Times New Roman"/>
                <a:sym typeface="Times New Roman"/>
              </a:rPr>
              <a:t>Goal setting/career success</a:t>
            </a:r>
            <a:endParaRPr/>
          </a:p>
          <a:p>
            <a:pPr marL="171450" lvl="0" indent="-171450" algn="l" rtl="0">
              <a:lnSpc>
                <a:spcPct val="114999"/>
              </a:lnSpc>
              <a:spcBef>
                <a:spcPts val="0"/>
              </a:spcBef>
              <a:spcAft>
                <a:spcPts val="0"/>
              </a:spcAft>
              <a:buSzPts val="1800"/>
              <a:buChar char="●"/>
            </a:pPr>
            <a:r>
              <a:rPr lang="en-GB" sz="1200">
                <a:solidFill>
                  <a:srgbClr val="000000"/>
                </a:solidFill>
                <a:highlight>
                  <a:srgbClr val="FF00FF"/>
                </a:highlight>
                <a:latin typeface="Times New Roman"/>
                <a:ea typeface="Times New Roman"/>
                <a:cs typeface="Times New Roman"/>
                <a:sym typeface="Times New Roman"/>
              </a:rPr>
              <a:t>I learnt to belay</a:t>
            </a:r>
            <a:endParaRPr sz="1200">
              <a:solidFill>
                <a:srgbClr val="595959"/>
              </a:solidFill>
              <a:highlight>
                <a:srgbClr val="FF00FF"/>
              </a:highlight>
              <a:latin typeface="Times New Roman"/>
              <a:ea typeface="Times New Roman"/>
              <a:cs typeface="Times New Roman"/>
              <a:sym typeface="Times New Roman"/>
            </a:endParaRPr>
          </a:p>
          <a:p>
            <a:pPr marL="171450" lvl="0" indent="-171450" algn="l" rtl="0">
              <a:lnSpc>
                <a:spcPct val="114999"/>
              </a:lnSpc>
              <a:spcBef>
                <a:spcPts val="0"/>
              </a:spcBef>
              <a:spcAft>
                <a:spcPts val="0"/>
              </a:spcAft>
              <a:buSzPts val="1800"/>
              <a:buChar char="●"/>
            </a:pPr>
            <a:r>
              <a:rPr lang="en-GB" sz="1200">
                <a:solidFill>
                  <a:srgbClr val="000000"/>
                </a:solidFill>
                <a:highlight>
                  <a:srgbClr val="FF00FF"/>
                </a:highlight>
                <a:latin typeface="Times New Roman"/>
                <a:ea typeface="Times New Roman"/>
                <a:cs typeface="Times New Roman"/>
                <a:sym typeface="Times New Roman"/>
              </a:rPr>
              <a:t>my career in roped climbs, started on bottom roping, to now being a confident trad lead climber.</a:t>
            </a:r>
            <a:endParaRPr sz="1200">
              <a:highlight>
                <a:srgbClr val="FF00FF"/>
              </a:highlight>
              <a:latin typeface="Times New Roman"/>
              <a:ea typeface="Times New Roman"/>
              <a:cs typeface="Times New Roman"/>
              <a:sym typeface="Times New Roman"/>
            </a:endParaRPr>
          </a:p>
          <a:p>
            <a:pPr marL="171450" lvl="0" indent="-171450" algn="l" rtl="0">
              <a:lnSpc>
                <a:spcPct val="114999"/>
              </a:lnSpc>
              <a:spcBef>
                <a:spcPts val="0"/>
              </a:spcBef>
              <a:spcAft>
                <a:spcPts val="0"/>
              </a:spcAft>
              <a:buSzPts val="1800"/>
              <a:buChar char="●"/>
            </a:pPr>
            <a:r>
              <a:rPr lang="en-GB" sz="1200">
                <a:solidFill>
                  <a:srgbClr val="000000"/>
                </a:solidFill>
                <a:highlight>
                  <a:srgbClr val="FF00FF"/>
                </a:highlight>
                <a:latin typeface="Times New Roman"/>
                <a:ea typeface="Times New Roman"/>
                <a:cs typeface="Times New Roman"/>
                <a:sym typeface="Times New Roman"/>
              </a:rPr>
              <a:t>training for my RCI qualification</a:t>
            </a:r>
            <a:endParaRPr sz="1200">
              <a:solidFill>
                <a:srgbClr val="000000"/>
              </a:solidFill>
              <a:highlight>
                <a:srgbClr val="FF00FF"/>
              </a:highlight>
              <a:latin typeface="Times New Roman"/>
              <a:ea typeface="Times New Roman"/>
              <a:cs typeface="Times New Roman"/>
              <a:sym typeface="Times New Roman"/>
            </a:endParaRPr>
          </a:p>
          <a:p>
            <a:pPr marL="171450" lvl="0" indent="-171450" algn="l" rtl="0">
              <a:lnSpc>
                <a:spcPct val="114999"/>
              </a:lnSpc>
              <a:spcBef>
                <a:spcPts val="0"/>
              </a:spcBef>
              <a:spcAft>
                <a:spcPts val="0"/>
              </a:spcAft>
              <a:buSzPts val="1800"/>
              <a:buChar char="●"/>
            </a:pPr>
            <a:r>
              <a:rPr lang="en-GB" sz="1200">
                <a:solidFill>
                  <a:srgbClr val="000000"/>
                </a:solidFill>
                <a:highlight>
                  <a:srgbClr val="FF00FF"/>
                </a:highlight>
                <a:latin typeface="Times New Roman"/>
                <a:ea typeface="Times New Roman"/>
                <a:cs typeface="Times New Roman"/>
                <a:sym typeface="Times New Roman"/>
              </a:rPr>
              <a:t>sense of achievement through everyone's faces and emotions would be rewarding as well</a:t>
            </a:r>
            <a:endParaRPr sz="1200">
              <a:solidFill>
                <a:srgbClr val="000000"/>
              </a:solidFill>
              <a:highlight>
                <a:srgbClr val="FF00FF"/>
              </a:highlight>
              <a:latin typeface="Times New Roman"/>
              <a:ea typeface="Times New Roman"/>
              <a:cs typeface="Times New Roman"/>
              <a:sym typeface="Times New Roman"/>
            </a:endParaRPr>
          </a:p>
          <a:p>
            <a:pPr marL="171450" lvl="0" indent="-171450" algn="l" rtl="0">
              <a:lnSpc>
                <a:spcPct val="114999"/>
              </a:lnSpc>
              <a:spcBef>
                <a:spcPts val="0"/>
              </a:spcBef>
              <a:spcAft>
                <a:spcPts val="0"/>
              </a:spcAft>
              <a:buSzPts val="1800"/>
              <a:buChar char="●"/>
            </a:pPr>
            <a:r>
              <a:rPr lang="en-GB" sz="1200">
                <a:solidFill>
                  <a:srgbClr val="000000"/>
                </a:solidFill>
                <a:highlight>
                  <a:srgbClr val="FF00FF"/>
                </a:highlight>
                <a:latin typeface="Times New Roman"/>
                <a:ea typeface="Times New Roman"/>
                <a:cs typeface="Times New Roman"/>
                <a:sym typeface="Times New Roman"/>
              </a:rPr>
              <a:t>I enjoy the sense of achievement when I complete a climb</a:t>
            </a:r>
            <a:endParaRPr sz="1200">
              <a:solidFill>
                <a:srgbClr val="000000"/>
              </a:solidFill>
              <a:highlight>
                <a:srgbClr val="FF00FF"/>
              </a:highlight>
              <a:latin typeface="Times New Roman"/>
              <a:ea typeface="Times New Roman"/>
              <a:cs typeface="Times New Roman"/>
              <a:sym typeface="Times New Roman"/>
            </a:endParaRPr>
          </a:p>
          <a:p>
            <a:pPr marL="171450" lvl="0" indent="-171450" algn="l" rtl="0">
              <a:lnSpc>
                <a:spcPct val="114999"/>
              </a:lnSpc>
              <a:spcBef>
                <a:spcPts val="0"/>
              </a:spcBef>
              <a:spcAft>
                <a:spcPts val="0"/>
              </a:spcAft>
              <a:buSzPts val="1800"/>
              <a:buChar char="●"/>
            </a:pPr>
            <a:r>
              <a:rPr lang="en-GB" sz="1200">
                <a:solidFill>
                  <a:srgbClr val="000000"/>
                </a:solidFill>
                <a:highlight>
                  <a:srgbClr val="FF00FF"/>
                </a:highlight>
                <a:latin typeface="Times New Roman"/>
                <a:ea typeface="Times New Roman"/>
                <a:cs typeface="Times New Roman"/>
                <a:sym typeface="Times New Roman"/>
              </a:rPr>
              <a:t>participate in climbing due to the sense of achievement</a:t>
            </a:r>
            <a:endParaRPr/>
          </a:p>
          <a:p>
            <a:pPr marL="171450" lvl="0" indent="-171450" algn="l" rtl="0">
              <a:lnSpc>
                <a:spcPct val="114999"/>
              </a:lnSpc>
              <a:spcBef>
                <a:spcPts val="0"/>
              </a:spcBef>
              <a:spcAft>
                <a:spcPts val="0"/>
              </a:spcAft>
              <a:buSzPts val="1800"/>
              <a:buChar char="●"/>
            </a:pPr>
            <a:r>
              <a:rPr lang="en-GB" sz="1200">
                <a:solidFill>
                  <a:srgbClr val="000000"/>
                </a:solidFill>
                <a:highlight>
                  <a:srgbClr val="FF00FF"/>
                </a:highlight>
                <a:latin typeface="Times New Roman"/>
                <a:ea typeface="Times New Roman"/>
                <a:cs typeface="Times New Roman"/>
                <a:sym typeface="Times New Roman"/>
              </a:rPr>
              <a:t>develop both personally and professionally</a:t>
            </a:r>
            <a:br>
              <a:rPr lang="en-GB" sz="1200">
                <a:solidFill>
                  <a:srgbClr val="000000"/>
                </a:solidFill>
                <a:highlight>
                  <a:srgbClr val="FF00FF"/>
                </a:highlight>
                <a:latin typeface="Times New Roman"/>
                <a:ea typeface="Times New Roman"/>
                <a:cs typeface="Times New Roman"/>
                <a:sym typeface="Times New Roman"/>
              </a:rPr>
            </a:br>
            <a:r>
              <a:rPr lang="en-GB" sz="1200">
                <a:solidFill>
                  <a:srgbClr val="000000"/>
                </a:solidFill>
                <a:highlight>
                  <a:srgbClr val="FF00FF"/>
                </a:highlight>
                <a:latin typeface="Times New Roman"/>
                <a:ea typeface="Times New Roman"/>
                <a:cs typeface="Times New Roman"/>
                <a:sym typeface="Times New Roman"/>
              </a:rPr>
              <a:t>I feel a huge sense of achievement </a:t>
            </a:r>
            <a:endParaRPr/>
          </a:p>
          <a:p>
            <a:pPr marL="171450" lvl="0" indent="-171450" algn="l" rtl="0">
              <a:lnSpc>
                <a:spcPct val="114999"/>
              </a:lnSpc>
              <a:spcBef>
                <a:spcPts val="0"/>
              </a:spcBef>
              <a:spcAft>
                <a:spcPts val="0"/>
              </a:spcAft>
              <a:buSzPts val="1800"/>
              <a:buChar char="●"/>
            </a:pPr>
            <a:r>
              <a:rPr lang="en-GB" sz="1200">
                <a:solidFill>
                  <a:srgbClr val="000000"/>
                </a:solidFill>
                <a:highlight>
                  <a:srgbClr val="FF00FF"/>
                </a:highlight>
                <a:latin typeface="Times New Roman"/>
                <a:ea typeface="Times New Roman"/>
                <a:cs typeface="Times New Roman"/>
                <a:sym typeface="Times New Roman"/>
              </a:rPr>
              <a:t>accomplished with what I have managed to achieve on that day</a:t>
            </a:r>
            <a:endParaRPr/>
          </a:p>
          <a:p>
            <a:pPr marL="171450" lvl="0" indent="-171450" algn="l" rtl="0">
              <a:lnSpc>
                <a:spcPct val="114999"/>
              </a:lnSpc>
              <a:spcBef>
                <a:spcPts val="0"/>
              </a:spcBef>
              <a:spcAft>
                <a:spcPts val="0"/>
              </a:spcAft>
              <a:buSzPts val="1800"/>
              <a:buChar char="●"/>
            </a:pPr>
            <a:r>
              <a:rPr lang="en-GB" sz="1200">
                <a:solidFill>
                  <a:srgbClr val="000000"/>
                </a:solidFill>
                <a:highlight>
                  <a:srgbClr val="FF00FF"/>
                </a:highlight>
                <a:latin typeface="Times New Roman"/>
                <a:ea typeface="Times New Roman"/>
                <a:cs typeface="Times New Roman"/>
                <a:sym typeface="Times New Roman"/>
              </a:rPr>
              <a:t>learn and become better within the industry</a:t>
            </a:r>
            <a:endParaRPr/>
          </a:p>
          <a:p>
            <a:pPr marL="171450" lvl="0" indent="-171450" algn="l" rtl="0">
              <a:lnSpc>
                <a:spcPct val="114999"/>
              </a:lnSpc>
              <a:spcBef>
                <a:spcPts val="0"/>
              </a:spcBef>
              <a:spcAft>
                <a:spcPts val="0"/>
              </a:spcAft>
              <a:buSzPts val="1800"/>
              <a:buChar char="●"/>
            </a:pPr>
            <a:r>
              <a:rPr lang="en-GB" sz="1200">
                <a:solidFill>
                  <a:srgbClr val="000000"/>
                </a:solidFill>
                <a:highlight>
                  <a:srgbClr val="FF00FF"/>
                </a:highlight>
                <a:latin typeface="Times New Roman"/>
                <a:ea typeface="Times New Roman"/>
                <a:cs typeface="Times New Roman"/>
                <a:sym typeface="Times New Roman"/>
              </a:rPr>
              <a:t>correctly and safely knowing the proper techniques</a:t>
            </a:r>
            <a:endParaRPr/>
          </a:p>
          <a:p>
            <a:pPr marL="285750" lvl="0" indent="-171450" algn="l" rtl="0">
              <a:lnSpc>
                <a:spcPct val="114999"/>
              </a:lnSpc>
              <a:spcBef>
                <a:spcPts val="0"/>
              </a:spcBef>
              <a:spcAft>
                <a:spcPts val="0"/>
              </a:spcAft>
              <a:buSzPts val="1800"/>
              <a:buNone/>
            </a:pPr>
            <a:endParaRPr sz="1200">
              <a:solidFill>
                <a:srgbClr val="000000"/>
              </a:solidFill>
              <a:highlight>
                <a:srgbClr val="FF00FF"/>
              </a:highlight>
              <a:latin typeface="Times New Roman"/>
              <a:ea typeface="Times New Roman"/>
              <a:cs typeface="Times New Roman"/>
              <a:sym typeface="Times New Roman"/>
            </a:endParaRPr>
          </a:p>
          <a:p>
            <a:pPr marL="285750" lvl="0" indent="-171450" algn="l" rtl="0">
              <a:lnSpc>
                <a:spcPct val="114999"/>
              </a:lnSpc>
              <a:spcBef>
                <a:spcPts val="0"/>
              </a:spcBef>
              <a:spcAft>
                <a:spcPts val="0"/>
              </a:spcAft>
              <a:buSzPts val="1800"/>
              <a:buFont typeface="Arial"/>
              <a:buNone/>
            </a:pPr>
            <a:endParaRPr sz="1200">
              <a:solidFill>
                <a:srgbClr val="000000"/>
              </a:solidFill>
              <a:highlight>
                <a:srgbClr val="FF00FF"/>
              </a:highlight>
              <a:latin typeface="Times New Roman"/>
              <a:ea typeface="Times New Roman"/>
              <a:cs typeface="Times New Roman"/>
              <a:sym typeface="Times New Roman"/>
            </a:endParaRPr>
          </a:p>
          <a:p>
            <a:pPr marL="285750" lvl="0" indent="-171450" algn="l" rtl="0">
              <a:lnSpc>
                <a:spcPct val="114999"/>
              </a:lnSpc>
              <a:spcBef>
                <a:spcPts val="0"/>
              </a:spcBef>
              <a:spcAft>
                <a:spcPts val="0"/>
              </a:spcAft>
              <a:buSzPts val="1800"/>
              <a:buFont typeface="Arial"/>
              <a:buNone/>
            </a:pPr>
            <a:endParaRPr sz="1200">
              <a:solidFill>
                <a:srgbClr val="000000"/>
              </a:solidFill>
              <a:highlight>
                <a:srgbClr val="FF00FF"/>
              </a:highlight>
              <a:latin typeface="Times New Roman"/>
              <a:ea typeface="Times New Roman"/>
              <a:cs typeface="Times New Roman"/>
              <a:sym typeface="Times New Roman"/>
            </a:endParaRPr>
          </a:p>
          <a:p>
            <a:pPr marL="114300" lvl="0" indent="0" algn="l" rtl="0">
              <a:lnSpc>
                <a:spcPct val="114999"/>
              </a:lnSpc>
              <a:spcBef>
                <a:spcPts val="0"/>
              </a:spcBef>
              <a:spcAft>
                <a:spcPts val="0"/>
              </a:spcAft>
              <a:buSzPts val="1800"/>
              <a:buNone/>
            </a:pPr>
            <a:endParaRPr sz="1200">
              <a:solidFill>
                <a:srgbClr val="000000"/>
              </a:solidFill>
              <a:latin typeface="Times New Roman"/>
              <a:ea typeface="Times New Roman"/>
              <a:cs typeface="Times New Roman"/>
              <a:sym typeface="Times New Roman"/>
            </a:endParaRPr>
          </a:p>
          <a:p>
            <a:pPr marL="114300" lvl="0" indent="0" algn="l" rtl="0">
              <a:lnSpc>
                <a:spcPct val="114999"/>
              </a:lnSpc>
              <a:spcBef>
                <a:spcPts val="0"/>
              </a:spcBef>
              <a:spcAft>
                <a:spcPts val="0"/>
              </a:spcAft>
              <a:buSzPts val="1800"/>
              <a:buNone/>
            </a:pPr>
            <a:endParaRPr sz="1200">
              <a:latin typeface="Times New Roman"/>
              <a:ea typeface="Times New Roman"/>
              <a:cs typeface="Times New Roman"/>
              <a:sym typeface="Times New Roman"/>
            </a:endParaRPr>
          </a:p>
        </p:txBody>
      </p:sp>
      <p:sp>
        <p:nvSpPr>
          <p:cNvPr id="94" name="Google Shape;94;p7"/>
          <p:cNvSpPr txBox="1"/>
          <p:nvPr/>
        </p:nvSpPr>
        <p:spPr>
          <a:xfrm>
            <a:off x="4575725" y="1249312"/>
            <a:ext cx="4591538" cy="3741837"/>
          </a:xfrm>
          <a:prstGeom prst="rect">
            <a:avLst/>
          </a:prstGeom>
          <a:noFill/>
          <a:ln>
            <a:noFill/>
          </a:ln>
        </p:spPr>
        <p:txBody>
          <a:bodyPr spcFirstLastPara="1" wrap="square" lIns="91425" tIns="91425" rIns="91425" bIns="91425" anchor="t" anchorCtr="0">
            <a:normAutofit/>
          </a:bodyPr>
          <a:lstStyle/>
          <a:p>
            <a:pPr marL="114300" marR="0" lvl="0" indent="0" algn="l" rtl="0">
              <a:lnSpc>
                <a:spcPct val="115000"/>
              </a:lnSpc>
              <a:spcBef>
                <a:spcPts val="0"/>
              </a:spcBef>
              <a:spcAft>
                <a:spcPts val="0"/>
              </a:spcAft>
              <a:buClr>
                <a:schemeClr val="dk2"/>
              </a:buClr>
              <a:buSzPts val="1800"/>
              <a:buFont typeface="Arial"/>
              <a:buNone/>
            </a:pPr>
            <a:r>
              <a:rPr lang="en-GB" sz="1400" b="0" i="0" u="none" strike="noStrike" cap="none">
                <a:solidFill>
                  <a:schemeClr val="dk1"/>
                </a:solidFill>
                <a:latin typeface="Times New Roman"/>
                <a:ea typeface="Times New Roman"/>
                <a:cs typeface="Times New Roman"/>
                <a:sym typeface="Times New Roman"/>
              </a:rPr>
              <a:t>Themes:</a:t>
            </a:r>
            <a:endParaRPr sz="1400" b="0" i="0" u="none" strike="noStrike" cap="none">
              <a:solidFill>
                <a:schemeClr val="dk1"/>
              </a:solidFill>
              <a:latin typeface="Times New Roman"/>
              <a:ea typeface="Times New Roman"/>
              <a:cs typeface="Times New Roman"/>
              <a:sym typeface="Times New Roman"/>
            </a:endParaRPr>
          </a:p>
          <a:p>
            <a:pPr marL="114300" marR="0" lvl="0" indent="0" algn="l" rtl="0">
              <a:lnSpc>
                <a:spcPct val="114999"/>
              </a:lnSpc>
              <a:spcBef>
                <a:spcPts val="0"/>
              </a:spcBef>
              <a:spcAft>
                <a:spcPts val="0"/>
              </a:spcAft>
              <a:buClr>
                <a:schemeClr val="dk2"/>
              </a:buClr>
              <a:buSzPts val="1800"/>
              <a:buFont typeface="Arial"/>
              <a:buNone/>
            </a:pPr>
            <a:r>
              <a:rPr lang="en-GB" sz="1400" b="0" i="0" u="none" strike="noStrike" cap="none">
                <a:solidFill>
                  <a:schemeClr val="dk1"/>
                </a:solidFill>
                <a:latin typeface="Times New Roman"/>
                <a:ea typeface="Times New Roman"/>
                <a:cs typeface="Times New Roman"/>
                <a:sym typeface="Times New Roman"/>
              </a:rPr>
              <a:t>Health</a:t>
            </a:r>
            <a:endParaRPr/>
          </a:p>
          <a:p>
            <a:pPr marL="171450" marR="0" lvl="0" indent="-171450" algn="l" rtl="0">
              <a:lnSpc>
                <a:spcPct val="114999"/>
              </a:lnSpc>
              <a:spcBef>
                <a:spcPts val="0"/>
              </a:spcBef>
              <a:spcAft>
                <a:spcPts val="0"/>
              </a:spcAft>
              <a:buClr>
                <a:schemeClr val="dk2"/>
              </a:buClr>
              <a:buSzPts val="1800"/>
              <a:buFont typeface="Arial"/>
              <a:buChar char="●"/>
            </a:pPr>
            <a:r>
              <a:rPr lang="en-GB" sz="1200" b="0" i="0" u="none" strike="noStrike" cap="none">
                <a:solidFill>
                  <a:schemeClr val="dk1"/>
                </a:solidFill>
                <a:latin typeface="Times New Roman"/>
                <a:ea typeface="Times New Roman"/>
                <a:cs typeface="Times New Roman"/>
                <a:sym typeface="Times New Roman"/>
              </a:rPr>
              <a:t>I climb </a:t>
            </a:r>
            <a:r>
              <a:rPr lang="en-GB" sz="1200" b="0" i="0" u="none" strike="noStrike" cap="none">
                <a:solidFill>
                  <a:schemeClr val="dk1"/>
                </a:solidFill>
                <a:highlight>
                  <a:srgbClr val="FF0000"/>
                </a:highlight>
                <a:latin typeface="Times New Roman"/>
                <a:ea typeface="Times New Roman"/>
                <a:cs typeface="Times New Roman"/>
                <a:sym typeface="Times New Roman"/>
              </a:rPr>
              <a:t>for recreational reasons </a:t>
            </a:r>
            <a:r>
              <a:rPr lang="en-GB" sz="1200" b="0" i="0" u="none" strike="noStrike" cap="none">
                <a:solidFill>
                  <a:schemeClr val="dk1"/>
                </a:solidFill>
                <a:latin typeface="Times New Roman"/>
                <a:ea typeface="Times New Roman"/>
                <a:cs typeface="Times New Roman"/>
                <a:sym typeface="Times New Roman"/>
              </a:rPr>
              <a:t>as I find it is a way to </a:t>
            </a:r>
            <a:r>
              <a:rPr lang="en-GB" sz="1200" b="0" i="0" u="none" strike="noStrike" cap="none">
                <a:solidFill>
                  <a:schemeClr val="dk1"/>
                </a:solidFill>
                <a:highlight>
                  <a:srgbClr val="FF0000"/>
                </a:highlight>
                <a:latin typeface="Times New Roman"/>
                <a:ea typeface="Times New Roman"/>
                <a:cs typeface="Times New Roman"/>
                <a:sym typeface="Times New Roman"/>
              </a:rPr>
              <a:t>escape from everyday life and struggles</a:t>
            </a:r>
            <a:endParaRPr sz="1200" b="0" i="0" u="none" strike="noStrike" cap="none">
              <a:solidFill>
                <a:schemeClr val="dk1"/>
              </a:solidFill>
              <a:latin typeface="Times New Roman"/>
              <a:ea typeface="Times New Roman"/>
              <a:cs typeface="Times New Roman"/>
              <a:sym typeface="Times New Roman"/>
            </a:endParaRPr>
          </a:p>
          <a:p>
            <a:pPr marL="171450" marR="0" lvl="0" indent="-171450" algn="l" rtl="0">
              <a:lnSpc>
                <a:spcPct val="114999"/>
              </a:lnSpc>
              <a:spcBef>
                <a:spcPts val="0"/>
              </a:spcBef>
              <a:spcAft>
                <a:spcPts val="0"/>
              </a:spcAft>
              <a:buClr>
                <a:schemeClr val="dk2"/>
              </a:buClr>
              <a:buSzPts val="1800"/>
              <a:buFont typeface="Arial"/>
              <a:buChar char="●"/>
            </a:pPr>
            <a:r>
              <a:rPr lang="en-GB" sz="1200" b="0" i="0" u="none" strike="noStrike" cap="none">
                <a:solidFill>
                  <a:schemeClr val="dk1"/>
                </a:solidFill>
                <a:latin typeface="Times New Roman"/>
                <a:ea typeface="Times New Roman"/>
                <a:cs typeface="Times New Roman"/>
                <a:sym typeface="Times New Roman"/>
              </a:rPr>
              <a:t> I </a:t>
            </a:r>
            <a:r>
              <a:rPr lang="en-GB" sz="1200" b="0" i="0" u="none" strike="noStrike" cap="none">
                <a:solidFill>
                  <a:schemeClr val="dk1"/>
                </a:solidFill>
                <a:highlight>
                  <a:srgbClr val="FF0000"/>
                </a:highlight>
                <a:latin typeface="Times New Roman"/>
                <a:ea typeface="Times New Roman"/>
                <a:cs typeface="Times New Roman"/>
                <a:sym typeface="Times New Roman"/>
              </a:rPr>
              <a:t>feel free and forget about everything </a:t>
            </a:r>
            <a:r>
              <a:rPr lang="en-GB" sz="1200" b="0" i="0" u="none" strike="noStrike" cap="none">
                <a:solidFill>
                  <a:schemeClr val="dk1"/>
                </a:solidFill>
                <a:latin typeface="Times New Roman"/>
                <a:ea typeface="Times New Roman"/>
                <a:cs typeface="Times New Roman"/>
                <a:sym typeface="Times New Roman"/>
              </a:rPr>
              <a:t>that is going on.</a:t>
            </a:r>
            <a:endParaRPr sz="1200" b="0" i="0" u="none" strike="noStrike" cap="none">
              <a:solidFill>
                <a:schemeClr val="dk1"/>
              </a:solidFill>
              <a:latin typeface="Times New Roman"/>
              <a:ea typeface="Times New Roman"/>
              <a:cs typeface="Times New Roman"/>
              <a:sym typeface="Times New Roman"/>
            </a:endParaRPr>
          </a:p>
          <a:p>
            <a:pPr marL="171450" marR="0" lvl="0" indent="-171450" algn="l" rtl="0">
              <a:lnSpc>
                <a:spcPct val="114999"/>
              </a:lnSpc>
              <a:spcBef>
                <a:spcPts val="0"/>
              </a:spcBef>
              <a:spcAft>
                <a:spcPts val="0"/>
              </a:spcAft>
              <a:buClr>
                <a:schemeClr val="dk2"/>
              </a:buClr>
              <a:buSzPts val="1800"/>
              <a:buFont typeface="Arial"/>
              <a:buChar char="●"/>
            </a:pPr>
            <a:r>
              <a:rPr lang="en-GB" sz="1200" b="0" i="0" u="none" strike="noStrike" cap="none">
                <a:solidFill>
                  <a:schemeClr val="dk1"/>
                </a:solidFill>
                <a:highlight>
                  <a:srgbClr val="FF0000"/>
                </a:highlight>
                <a:latin typeface="Times New Roman"/>
                <a:ea typeface="Times New Roman"/>
                <a:cs typeface="Times New Roman"/>
                <a:sym typeface="Times New Roman"/>
              </a:rPr>
              <a:t>I'm partaking in depends on how I feel</a:t>
            </a:r>
            <a:endParaRPr sz="1200" b="0" i="0" u="none" strike="noStrike" cap="none">
              <a:solidFill>
                <a:schemeClr val="dk1"/>
              </a:solidFill>
              <a:latin typeface="Times New Roman"/>
              <a:ea typeface="Times New Roman"/>
              <a:cs typeface="Times New Roman"/>
              <a:sym typeface="Times New Roman"/>
            </a:endParaRPr>
          </a:p>
          <a:p>
            <a:pPr marL="171450" marR="0" lvl="0" indent="-171450" algn="l" rtl="0">
              <a:lnSpc>
                <a:spcPct val="114999"/>
              </a:lnSpc>
              <a:spcBef>
                <a:spcPts val="0"/>
              </a:spcBef>
              <a:spcAft>
                <a:spcPts val="0"/>
              </a:spcAft>
              <a:buClr>
                <a:schemeClr val="dk2"/>
              </a:buClr>
              <a:buSzPts val="1800"/>
              <a:buFont typeface="Arial"/>
              <a:buChar char="●"/>
            </a:pPr>
            <a:r>
              <a:rPr lang="en-GB" sz="1200" b="0" i="0" u="none" strike="noStrike" cap="none">
                <a:solidFill>
                  <a:schemeClr val="dk1"/>
                </a:solidFill>
                <a:highlight>
                  <a:srgbClr val="FF0000"/>
                </a:highlight>
                <a:latin typeface="Times New Roman"/>
                <a:ea typeface="Times New Roman"/>
                <a:cs typeface="Times New Roman"/>
                <a:sym typeface="Times New Roman"/>
              </a:rPr>
              <a:t>self-confidence.</a:t>
            </a:r>
            <a:endParaRPr sz="1100" b="0" i="0" u="none" strike="noStrike" cap="none">
              <a:solidFill>
                <a:schemeClr val="dk1"/>
              </a:solidFill>
              <a:highlight>
                <a:srgbClr val="FF0000"/>
              </a:highlight>
              <a:latin typeface="Times New Roman"/>
              <a:ea typeface="Times New Roman"/>
              <a:cs typeface="Times New Roman"/>
              <a:sym typeface="Times New Roman"/>
            </a:endParaRPr>
          </a:p>
          <a:p>
            <a:pPr marL="171450" marR="0" lvl="0" indent="-171450" algn="l" rtl="0">
              <a:lnSpc>
                <a:spcPct val="114999"/>
              </a:lnSpc>
              <a:spcBef>
                <a:spcPts val="0"/>
              </a:spcBef>
              <a:spcAft>
                <a:spcPts val="0"/>
              </a:spcAft>
              <a:buClr>
                <a:schemeClr val="dk2"/>
              </a:buClr>
              <a:buSzPts val="1800"/>
              <a:buFont typeface="Arial"/>
              <a:buChar char="●"/>
            </a:pPr>
            <a:r>
              <a:rPr lang="en-GB" sz="1100" b="0" i="0" u="none" strike="noStrike" cap="none">
                <a:solidFill>
                  <a:schemeClr val="dk1"/>
                </a:solidFill>
                <a:highlight>
                  <a:srgbClr val="FF0000"/>
                </a:highlight>
                <a:latin typeface="Times New Roman"/>
                <a:ea typeface="Times New Roman"/>
                <a:cs typeface="Times New Roman"/>
                <a:sym typeface="Times New Roman"/>
              </a:rPr>
              <a:t>I tend to climb for personal reasons</a:t>
            </a:r>
            <a:endParaRPr sz="1100" b="0" i="0" u="none" strike="noStrike" cap="none">
              <a:solidFill>
                <a:schemeClr val="dk1"/>
              </a:solidFill>
              <a:highlight>
                <a:srgbClr val="FF0000"/>
              </a:highlight>
              <a:latin typeface="Times New Roman"/>
              <a:ea typeface="Times New Roman"/>
              <a:cs typeface="Times New Roman"/>
              <a:sym typeface="Times New Roman"/>
            </a:endParaRPr>
          </a:p>
          <a:p>
            <a:pPr marL="171450" marR="0" lvl="0" indent="-171450" algn="l" rtl="0">
              <a:lnSpc>
                <a:spcPct val="114999"/>
              </a:lnSpc>
              <a:spcBef>
                <a:spcPts val="0"/>
              </a:spcBef>
              <a:spcAft>
                <a:spcPts val="0"/>
              </a:spcAft>
              <a:buClr>
                <a:schemeClr val="dk2"/>
              </a:buClr>
              <a:buSzPts val="1800"/>
              <a:buFont typeface="Arial"/>
              <a:buChar char="●"/>
            </a:pPr>
            <a:r>
              <a:rPr lang="en-GB" sz="1100" b="0" i="0" u="none" strike="noStrike" cap="none">
                <a:solidFill>
                  <a:schemeClr val="dk1"/>
                </a:solidFill>
                <a:highlight>
                  <a:srgbClr val="FF0000"/>
                </a:highlight>
                <a:latin typeface="Times New Roman"/>
                <a:ea typeface="Times New Roman"/>
                <a:cs typeface="Times New Roman"/>
                <a:sym typeface="Times New Roman"/>
              </a:rPr>
              <a:t> helps to monitor my health and fitness as it is a physically</a:t>
            </a:r>
            <a:endParaRPr/>
          </a:p>
          <a:p>
            <a:pPr marL="285750" marR="0" lvl="0" indent="-171450" algn="l" rtl="0">
              <a:lnSpc>
                <a:spcPct val="114999"/>
              </a:lnSpc>
              <a:spcBef>
                <a:spcPts val="0"/>
              </a:spcBef>
              <a:spcAft>
                <a:spcPts val="0"/>
              </a:spcAft>
              <a:buClr>
                <a:schemeClr val="dk2"/>
              </a:buClr>
              <a:buSzPts val="1800"/>
              <a:buFont typeface="Arial"/>
              <a:buNone/>
            </a:pPr>
            <a:endParaRPr sz="1200" b="0" i="0" u="none" strike="noStrike" cap="none">
              <a:solidFill>
                <a:schemeClr val="dk1"/>
              </a:solidFill>
              <a:highlight>
                <a:srgbClr val="FF0000"/>
              </a:highlight>
              <a:latin typeface="Times New Roman"/>
              <a:ea typeface="Times New Roman"/>
              <a:cs typeface="Times New Roman"/>
              <a:sym typeface="Times New Roman"/>
            </a:endParaRPr>
          </a:p>
          <a:p>
            <a:pPr marL="285750" marR="0" lvl="0" indent="-171450" algn="l" rtl="0">
              <a:lnSpc>
                <a:spcPct val="114999"/>
              </a:lnSpc>
              <a:spcBef>
                <a:spcPts val="0"/>
              </a:spcBef>
              <a:spcAft>
                <a:spcPts val="0"/>
              </a:spcAft>
              <a:buClr>
                <a:schemeClr val="dk2"/>
              </a:buClr>
              <a:buSzPts val="1800"/>
              <a:buFont typeface="Arial"/>
              <a:buNone/>
            </a:pPr>
            <a:endParaRPr sz="1200" b="0" i="0" u="none" strike="noStrike" cap="none">
              <a:solidFill>
                <a:srgbClr val="000000"/>
              </a:solidFill>
              <a:latin typeface="Times New Roman"/>
              <a:ea typeface="Times New Roman"/>
              <a:cs typeface="Times New Roman"/>
              <a:sym typeface="Times New Roman"/>
            </a:endParaRPr>
          </a:p>
          <a:p>
            <a:pPr marL="114300" marR="0" lvl="0" indent="0" algn="l" rtl="0">
              <a:lnSpc>
                <a:spcPct val="114999"/>
              </a:lnSpc>
              <a:spcBef>
                <a:spcPts val="0"/>
              </a:spcBef>
              <a:spcAft>
                <a:spcPts val="0"/>
              </a:spcAft>
              <a:buClr>
                <a:schemeClr val="dk2"/>
              </a:buClr>
              <a:buSzPts val="1800"/>
              <a:buFont typeface="Arial"/>
              <a:buNone/>
            </a:pPr>
            <a:endParaRPr sz="1400" b="0" i="0" u="none" strike="noStrike" cap="none">
              <a:solidFill>
                <a:srgbClr val="000000"/>
              </a:solidFill>
              <a:latin typeface="Times New Roman"/>
              <a:ea typeface="Times New Roman"/>
              <a:cs typeface="Times New Roman"/>
              <a:sym typeface="Times New Roman"/>
            </a:endParaRPr>
          </a:p>
          <a:p>
            <a:pPr marL="285750" marR="0" lvl="0" indent="-171450" algn="l" rtl="0">
              <a:lnSpc>
                <a:spcPct val="114999"/>
              </a:lnSpc>
              <a:spcBef>
                <a:spcPts val="0"/>
              </a:spcBef>
              <a:spcAft>
                <a:spcPts val="0"/>
              </a:spcAft>
              <a:buClr>
                <a:schemeClr val="dk2"/>
              </a:buClr>
              <a:buSzPts val="1800"/>
              <a:buFont typeface="Arial"/>
              <a:buNone/>
            </a:pPr>
            <a:endParaRPr sz="1200" b="0" i="0" u="none" strike="noStrike" cap="none">
              <a:solidFill>
                <a:srgbClr val="000000"/>
              </a:solidFill>
              <a:highlight>
                <a:srgbClr val="FF00FF"/>
              </a:highlight>
              <a:latin typeface="Times New Roman"/>
              <a:ea typeface="Times New Roman"/>
              <a:cs typeface="Times New Roman"/>
              <a:sym typeface="Times New Roman"/>
            </a:endParaRPr>
          </a:p>
          <a:p>
            <a:pPr marL="285750" marR="0" lvl="0" indent="-171450" algn="l" rtl="0">
              <a:lnSpc>
                <a:spcPct val="114999"/>
              </a:lnSpc>
              <a:spcBef>
                <a:spcPts val="0"/>
              </a:spcBef>
              <a:spcAft>
                <a:spcPts val="0"/>
              </a:spcAft>
              <a:buClr>
                <a:schemeClr val="dk2"/>
              </a:buClr>
              <a:buSzPts val="1800"/>
              <a:buFont typeface="Arial"/>
              <a:buNone/>
            </a:pPr>
            <a:endParaRPr sz="1200" b="0" i="0" u="none" strike="noStrike" cap="none">
              <a:solidFill>
                <a:srgbClr val="000000"/>
              </a:solidFill>
              <a:highlight>
                <a:srgbClr val="FF00FF"/>
              </a:highlight>
              <a:latin typeface="Times New Roman"/>
              <a:ea typeface="Times New Roman"/>
              <a:cs typeface="Times New Roman"/>
              <a:sym typeface="Times New Roman"/>
            </a:endParaRPr>
          </a:p>
          <a:p>
            <a:pPr marL="285750" marR="0" lvl="0" indent="-171450" algn="l" rtl="0">
              <a:lnSpc>
                <a:spcPct val="114999"/>
              </a:lnSpc>
              <a:spcBef>
                <a:spcPts val="0"/>
              </a:spcBef>
              <a:spcAft>
                <a:spcPts val="0"/>
              </a:spcAft>
              <a:buClr>
                <a:schemeClr val="dk2"/>
              </a:buClr>
              <a:buSzPts val="1800"/>
              <a:buFont typeface="Arial"/>
              <a:buNone/>
            </a:pPr>
            <a:endParaRPr sz="1200" b="0" i="0" u="none" strike="noStrike" cap="none">
              <a:solidFill>
                <a:srgbClr val="000000"/>
              </a:solidFill>
              <a:highlight>
                <a:srgbClr val="FF00FF"/>
              </a:highlight>
              <a:latin typeface="Times New Roman"/>
              <a:ea typeface="Times New Roman"/>
              <a:cs typeface="Times New Roman"/>
              <a:sym typeface="Times New Roman"/>
            </a:endParaRPr>
          </a:p>
          <a:p>
            <a:pPr marL="114300" marR="0" lvl="0" indent="0" algn="l" rtl="0">
              <a:lnSpc>
                <a:spcPct val="114999"/>
              </a:lnSpc>
              <a:spcBef>
                <a:spcPts val="0"/>
              </a:spcBef>
              <a:spcAft>
                <a:spcPts val="0"/>
              </a:spcAft>
              <a:buClr>
                <a:schemeClr val="dk2"/>
              </a:buClr>
              <a:buSzPts val="1800"/>
              <a:buFont typeface="Arial"/>
              <a:buNone/>
            </a:pPr>
            <a:endParaRPr sz="1200" b="0" i="0" u="none" strike="noStrike" cap="none">
              <a:solidFill>
                <a:srgbClr val="000000"/>
              </a:solidFill>
              <a:latin typeface="Times New Roman"/>
              <a:ea typeface="Times New Roman"/>
              <a:cs typeface="Times New Roman"/>
              <a:sym typeface="Times New Roman"/>
            </a:endParaRPr>
          </a:p>
          <a:p>
            <a:pPr marL="114300" marR="0" lvl="0" indent="0" algn="l" rtl="0">
              <a:lnSpc>
                <a:spcPct val="114999"/>
              </a:lnSpc>
              <a:spcBef>
                <a:spcPts val="0"/>
              </a:spcBef>
              <a:spcAft>
                <a:spcPts val="0"/>
              </a:spcAft>
              <a:buClr>
                <a:schemeClr val="dk2"/>
              </a:buClr>
              <a:buSzPts val="1800"/>
              <a:buFont typeface="Arial"/>
              <a:buNone/>
            </a:pPr>
            <a:endParaRPr sz="1200" b="0" i="0" u="none" strike="noStrike" cap="none">
              <a:solidFill>
                <a:schemeClr val="dk2"/>
              </a:solidFill>
              <a:latin typeface="Times New Roman"/>
              <a:ea typeface="Times New Roman"/>
              <a:cs typeface="Times New Roman"/>
              <a:sym typeface="Times New Roman"/>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9100"/>
    </mc:Choice>
    <mc:Fallback>
      <p:transition spd="slow" advTm="49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Sample Themes</a:t>
            </a:r>
            <a:endParaRPr/>
          </a:p>
          <a:p>
            <a:pPr marL="0" lvl="0" indent="0" algn="l" rtl="0">
              <a:lnSpc>
                <a:spcPct val="100000"/>
              </a:lnSpc>
              <a:spcBef>
                <a:spcPts val="0"/>
              </a:spcBef>
              <a:spcAft>
                <a:spcPts val="0"/>
              </a:spcAft>
              <a:buSzPct val="111111"/>
              <a:buNone/>
            </a:pPr>
            <a:endParaRPr/>
          </a:p>
        </p:txBody>
      </p:sp>
      <p:sp>
        <p:nvSpPr>
          <p:cNvPr id="100" name="Google Shape;100;p8"/>
          <p:cNvSpPr txBox="1">
            <a:spLocks noGrp="1"/>
          </p:cNvSpPr>
          <p:nvPr>
            <p:ph type="body" idx="1"/>
          </p:nvPr>
        </p:nvSpPr>
        <p:spPr>
          <a:xfrm>
            <a:off x="311700" y="1152475"/>
            <a:ext cx="8171350" cy="3741837"/>
          </a:xfrm>
          <a:prstGeom prst="rect">
            <a:avLst/>
          </a:prstGeom>
          <a:noFill/>
          <a:ln>
            <a:noFill/>
          </a:ln>
        </p:spPr>
        <p:txBody>
          <a:bodyPr spcFirstLastPara="1" wrap="square" lIns="91425" tIns="91425" rIns="91425" bIns="91425" anchor="t" anchorCtr="0">
            <a:normAutofit/>
          </a:bodyPr>
          <a:lstStyle/>
          <a:p>
            <a:pPr marL="114300" lvl="0" indent="0" algn="l" rtl="0">
              <a:lnSpc>
                <a:spcPct val="115000"/>
              </a:lnSpc>
              <a:spcBef>
                <a:spcPts val="0"/>
              </a:spcBef>
              <a:spcAft>
                <a:spcPts val="0"/>
              </a:spcAft>
              <a:buSzPts val="1800"/>
              <a:buNone/>
            </a:pPr>
            <a:r>
              <a:rPr lang="en-GB" sz="1400">
                <a:solidFill>
                  <a:schemeClr val="dk1"/>
                </a:solidFill>
                <a:latin typeface="Times New Roman"/>
                <a:ea typeface="Times New Roman"/>
                <a:cs typeface="Times New Roman"/>
                <a:sym typeface="Times New Roman"/>
              </a:rPr>
              <a:t>Themes:</a:t>
            </a:r>
            <a:endParaRPr sz="1400">
              <a:solidFill>
                <a:schemeClr val="dk1"/>
              </a:solidFill>
              <a:latin typeface="Times New Roman"/>
              <a:ea typeface="Times New Roman"/>
              <a:cs typeface="Times New Roman"/>
              <a:sym typeface="Times New Roman"/>
            </a:endParaRPr>
          </a:p>
          <a:p>
            <a:pPr marL="114300" lvl="0" indent="0" algn="l" rtl="0">
              <a:lnSpc>
                <a:spcPct val="114999"/>
              </a:lnSpc>
              <a:spcBef>
                <a:spcPts val="0"/>
              </a:spcBef>
              <a:spcAft>
                <a:spcPts val="0"/>
              </a:spcAft>
              <a:buSzPts val="1800"/>
              <a:buNone/>
            </a:pPr>
            <a:r>
              <a:rPr lang="en-GB" sz="1400">
                <a:solidFill>
                  <a:schemeClr val="dk1"/>
                </a:solidFill>
                <a:latin typeface="Times New Roman"/>
                <a:ea typeface="Times New Roman"/>
                <a:cs typeface="Times New Roman"/>
                <a:sym typeface="Times New Roman"/>
              </a:rPr>
              <a:t>Enjoyment</a:t>
            </a:r>
            <a:endParaRPr>
              <a:solidFill>
                <a:schemeClr val="dk1"/>
              </a:solidFill>
            </a:endParaRPr>
          </a:p>
          <a:p>
            <a:pPr marL="285750" lvl="0" indent="-171450" algn="l" rtl="0">
              <a:lnSpc>
                <a:spcPct val="114999"/>
              </a:lnSpc>
              <a:spcBef>
                <a:spcPts val="0"/>
              </a:spcBef>
              <a:spcAft>
                <a:spcPts val="0"/>
              </a:spcAft>
              <a:buSzPts val="1800"/>
              <a:buChar char="●"/>
            </a:pPr>
            <a:r>
              <a:rPr lang="en-GB" sz="1200">
                <a:solidFill>
                  <a:schemeClr val="dk1"/>
                </a:solidFill>
                <a:highlight>
                  <a:srgbClr val="00FF00"/>
                </a:highlight>
                <a:latin typeface="Times New Roman"/>
                <a:ea typeface="Times New Roman"/>
                <a:cs typeface="Times New Roman"/>
                <a:sym typeface="Times New Roman"/>
              </a:rPr>
              <a:t>I enjoy more, such as climbing</a:t>
            </a:r>
            <a:endParaRPr sz="1200">
              <a:solidFill>
                <a:schemeClr val="dk1"/>
              </a:solidFill>
              <a:highlight>
                <a:srgbClr val="00FF00"/>
              </a:highlight>
              <a:latin typeface="Times New Roman"/>
              <a:ea typeface="Times New Roman"/>
              <a:cs typeface="Times New Roman"/>
              <a:sym typeface="Times New Roman"/>
            </a:endParaRPr>
          </a:p>
          <a:p>
            <a:pPr marL="285750" lvl="0" indent="-171450" algn="l" rtl="0">
              <a:lnSpc>
                <a:spcPct val="114999"/>
              </a:lnSpc>
              <a:spcBef>
                <a:spcPts val="0"/>
              </a:spcBef>
              <a:spcAft>
                <a:spcPts val="0"/>
              </a:spcAft>
              <a:buSzPts val="1800"/>
              <a:buChar char="●"/>
            </a:pPr>
            <a:r>
              <a:rPr lang="en-GB" sz="1200">
                <a:solidFill>
                  <a:schemeClr val="dk1"/>
                </a:solidFill>
                <a:highlight>
                  <a:srgbClr val="00FF00"/>
                </a:highlight>
                <a:latin typeface="Times New Roman"/>
                <a:ea typeface="Times New Roman"/>
                <a:cs typeface="Times New Roman"/>
                <a:sym typeface="Times New Roman"/>
              </a:rPr>
              <a:t>enjoy the escapism</a:t>
            </a:r>
            <a:endParaRPr/>
          </a:p>
          <a:p>
            <a:pPr marL="285750" lvl="0" indent="-171450" algn="l" rtl="0">
              <a:lnSpc>
                <a:spcPct val="114999"/>
              </a:lnSpc>
              <a:spcBef>
                <a:spcPts val="0"/>
              </a:spcBef>
              <a:spcAft>
                <a:spcPts val="0"/>
              </a:spcAft>
              <a:buSzPts val="1800"/>
              <a:buChar char="●"/>
            </a:pPr>
            <a:r>
              <a:rPr lang="en-GB" sz="1200">
                <a:solidFill>
                  <a:schemeClr val="dk1"/>
                </a:solidFill>
                <a:highlight>
                  <a:srgbClr val="00FF00"/>
                </a:highlight>
                <a:latin typeface="Times New Roman"/>
                <a:ea typeface="Times New Roman"/>
                <a:cs typeface="Times New Roman"/>
                <a:sym typeface="Times New Roman"/>
              </a:rPr>
              <a:t> new found passion</a:t>
            </a:r>
            <a:endParaRPr>
              <a:solidFill>
                <a:schemeClr val="dk1"/>
              </a:solidFill>
            </a:endParaRPr>
          </a:p>
          <a:p>
            <a:pPr marL="285750" lvl="0" indent="-171450" algn="l" rtl="0">
              <a:lnSpc>
                <a:spcPct val="114999"/>
              </a:lnSpc>
              <a:spcBef>
                <a:spcPts val="0"/>
              </a:spcBef>
              <a:spcAft>
                <a:spcPts val="0"/>
              </a:spcAft>
              <a:buSzPts val="1800"/>
              <a:buChar char="●"/>
            </a:pPr>
            <a:r>
              <a:rPr lang="en-GB" sz="1200">
                <a:solidFill>
                  <a:schemeClr val="dk1"/>
                </a:solidFill>
                <a:highlight>
                  <a:srgbClr val="00FF00"/>
                </a:highlight>
                <a:latin typeface="Times New Roman"/>
                <a:ea typeface="Times New Roman"/>
                <a:cs typeface="Times New Roman"/>
                <a:sym typeface="Times New Roman"/>
              </a:rPr>
              <a:t>which is good fun</a:t>
            </a:r>
            <a:endParaRPr>
              <a:solidFill>
                <a:schemeClr val="dk1"/>
              </a:solidFill>
            </a:endParaRPr>
          </a:p>
          <a:p>
            <a:pPr marL="285750" lvl="0" indent="-171450" algn="l" rtl="0">
              <a:lnSpc>
                <a:spcPct val="114999"/>
              </a:lnSpc>
              <a:spcBef>
                <a:spcPts val="0"/>
              </a:spcBef>
              <a:spcAft>
                <a:spcPts val="0"/>
              </a:spcAft>
              <a:buSzPts val="1800"/>
              <a:buChar char="●"/>
            </a:pPr>
            <a:r>
              <a:rPr lang="en-GB" sz="1200">
                <a:solidFill>
                  <a:schemeClr val="dk1"/>
                </a:solidFill>
                <a:highlight>
                  <a:srgbClr val="00FF00"/>
                </a:highlight>
                <a:latin typeface="Times New Roman"/>
                <a:ea typeface="Times New Roman"/>
                <a:cs typeface="Times New Roman"/>
                <a:sym typeface="Times New Roman"/>
              </a:rPr>
              <a:t>friends trying to push each other harder grades</a:t>
            </a:r>
            <a:endParaRPr>
              <a:solidFill>
                <a:schemeClr val="dk1"/>
              </a:solidFill>
            </a:endParaRPr>
          </a:p>
          <a:p>
            <a:pPr marL="114300" lvl="0" indent="0" algn="l" rtl="0">
              <a:lnSpc>
                <a:spcPct val="114999"/>
              </a:lnSpc>
              <a:spcBef>
                <a:spcPts val="0"/>
              </a:spcBef>
              <a:spcAft>
                <a:spcPts val="0"/>
              </a:spcAft>
              <a:buSzPts val="1800"/>
              <a:buNone/>
            </a:pPr>
            <a:endParaRPr sz="1200">
              <a:solidFill>
                <a:schemeClr val="dk1"/>
              </a:solidFill>
              <a:highlight>
                <a:srgbClr val="00FF00"/>
              </a:highlight>
              <a:latin typeface="Times New Roman"/>
              <a:ea typeface="Times New Roman"/>
              <a:cs typeface="Times New Roman"/>
              <a:sym typeface="Times New Roman"/>
            </a:endParaRPr>
          </a:p>
          <a:p>
            <a:pPr marL="285750" lvl="0" indent="-171450" algn="l" rtl="0">
              <a:lnSpc>
                <a:spcPct val="114999"/>
              </a:lnSpc>
              <a:spcBef>
                <a:spcPts val="0"/>
              </a:spcBef>
              <a:spcAft>
                <a:spcPts val="0"/>
              </a:spcAft>
              <a:buSzPts val="1800"/>
              <a:buNone/>
            </a:pPr>
            <a:endParaRPr sz="1200">
              <a:solidFill>
                <a:srgbClr val="000000"/>
              </a:solidFill>
              <a:highlight>
                <a:srgbClr val="FF00FF"/>
              </a:highlight>
              <a:latin typeface="Times New Roman"/>
              <a:ea typeface="Times New Roman"/>
              <a:cs typeface="Times New Roman"/>
              <a:sym typeface="Times New Roman"/>
            </a:endParaRPr>
          </a:p>
          <a:p>
            <a:pPr marL="285750" lvl="0" indent="-171450" algn="l" rtl="0">
              <a:lnSpc>
                <a:spcPct val="114999"/>
              </a:lnSpc>
              <a:spcBef>
                <a:spcPts val="0"/>
              </a:spcBef>
              <a:spcAft>
                <a:spcPts val="0"/>
              </a:spcAft>
              <a:buSzPts val="1800"/>
              <a:buFont typeface="Arial"/>
              <a:buNone/>
            </a:pPr>
            <a:endParaRPr sz="1200">
              <a:solidFill>
                <a:srgbClr val="000000"/>
              </a:solidFill>
              <a:highlight>
                <a:srgbClr val="FF00FF"/>
              </a:highlight>
              <a:latin typeface="Times New Roman"/>
              <a:ea typeface="Times New Roman"/>
              <a:cs typeface="Times New Roman"/>
              <a:sym typeface="Times New Roman"/>
            </a:endParaRPr>
          </a:p>
          <a:p>
            <a:pPr marL="285750" lvl="0" indent="-171450" algn="l" rtl="0">
              <a:lnSpc>
                <a:spcPct val="114999"/>
              </a:lnSpc>
              <a:spcBef>
                <a:spcPts val="0"/>
              </a:spcBef>
              <a:spcAft>
                <a:spcPts val="0"/>
              </a:spcAft>
              <a:buSzPts val="1800"/>
              <a:buFont typeface="Arial"/>
              <a:buNone/>
            </a:pPr>
            <a:endParaRPr sz="1200">
              <a:solidFill>
                <a:srgbClr val="000000"/>
              </a:solidFill>
              <a:highlight>
                <a:srgbClr val="FF00FF"/>
              </a:highlight>
              <a:latin typeface="Times New Roman"/>
              <a:ea typeface="Times New Roman"/>
              <a:cs typeface="Times New Roman"/>
              <a:sym typeface="Times New Roman"/>
            </a:endParaRPr>
          </a:p>
          <a:p>
            <a:pPr marL="114300" lvl="0" indent="0" algn="l" rtl="0">
              <a:lnSpc>
                <a:spcPct val="114999"/>
              </a:lnSpc>
              <a:spcBef>
                <a:spcPts val="0"/>
              </a:spcBef>
              <a:spcAft>
                <a:spcPts val="0"/>
              </a:spcAft>
              <a:buSzPts val="1800"/>
              <a:buNone/>
            </a:pPr>
            <a:endParaRPr sz="1200">
              <a:solidFill>
                <a:srgbClr val="000000"/>
              </a:solidFill>
              <a:latin typeface="Times New Roman"/>
              <a:ea typeface="Times New Roman"/>
              <a:cs typeface="Times New Roman"/>
              <a:sym typeface="Times New Roman"/>
            </a:endParaRPr>
          </a:p>
          <a:p>
            <a:pPr marL="114300" lvl="0" indent="0" algn="l" rtl="0">
              <a:lnSpc>
                <a:spcPct val="114999"/>
              </a:lnSpc>
              <a:spcBef>
                <a:spcPts val="0"/>
              </a:spcBef>
              <a:spcAft>
                <a:spcPts val="0"/>
              </a:spcAft>
              <a:buSzPts val="1800"/>
              <a:buNone/>
            </a:pPr>
            <a:endParaRPr sz="1200">
              <a:latin typeface="Times New Roman"/>
              <a:ea typeface="Times New Roman"/>
              <a:cs typeface="Times New Roman"/>
              <a:sym typeface="Times New Roman"/>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8963"/>
    </mc:Choice>
    <mc:Fallback>
      <p:transition spd="slow" advTm="189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Example of the interviewee – climbing experience</a:t>
            </a:r>
            <a:endParaRPr/>
          </a:p>
        </p:txBody>
      </p:sp>
      <p:sp>
        <p:nvSpPr>
          <p:cNvPr id="106" name="Google Shape;106;p9"/>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lnSpcReduction="10000"/>
          </a:bodyPr>
          <a:lstStyle/>
          <a:p>
            <a:pPr marL="0" lvl="0" indent="0" algn="l" rtl="0">
              <a:lnSpc>
                <a:spcPct val="115000"/>
              </a:lnSpc>
              <a:spcBef>
                <a:spcPts val="0"/>
              </a:spcBef>
              <a:spcAft>
                <a:spcPts val="0"/>
              </a:spcAft>
              <a:buSzPct val="121621"/>
              <a:buNone/>
            </a:pPr>
            <a:r>
              <a:rPr lang="en-GB" sz="1600" u="sng">
                <a:solidFill>
                  <a:schemeClr val="dk1"/>
                </a:solidFill>
              </a:rPr>
              <a:t>Social</a:t>
            </a:r>
            <a:endParaRPr sz="1400">
              <a:solidFill>
                <a:schemeClr val="dk1"/>
              </a:solidFill>
            </a:endParaRPr>
          </a:p>
          <a:p>
            <a:pPr marL="285750" lvl="0" indent="-285750" algn="l" rtl="0">
              <a:lnSpc>
                <a:spcPct val="114999"/>
              </a:lnSpc>
              <a:spcBef>
                <a:spcPts val="1200"/>
              </a:spcBef>
              <a:spcAft>
                <a:spcPts val="0"/>
              </a:spcAft>
              <a:buSzPct val="138996"/>
              <a:buFont typeface="Noto Sans Symbols"/>
              <a:buChar char="⮚"/>
            </a:pPr>
            <a:r>
              <a:rPr lang="en-GB" sz="1400">
                <a:solidFill>
                  <a:schemeClr val="dk1"/>
                </a:solidFill>
              </a:rPr>
              <a:t>The interviewee's experience of climbing shows that it a social outdoor activity to do.</a:t>
            </a:r>
            <a:endParaRPr>
              <a:solidFill>
                <a:schemeClr val="dk1"/>
              </a:solidFill>
            </a:endParaRPr>
          </a:p>
          <a:p>
            <a:pPr marL="285750" lvl="0" indent="-285750" algn="l" rtl="0">
              <a:lnSpc>
                <a:spcPct val="114999"/>
              </a:lnSpc>
              <a:spcBef>
                <a:spcPts val="1200"/>
              </a:spcBef>
              <a:spcAft>
                <a:spcPts val="0"/>
              </a:spcAft>
              <a:buSzPct val="138996"/>
              <a:buFont typeface="Noto Sans Symbols"/>
              <a:buChar char="❑"/>
            </a:pPr>
            <a:r>
              <a:rPr lang="en-GB" sz="1400">
                <a:solidFill>
                  <a:schemeClr val="dk1"/>
                </a:solidFill>
                <a:latin typeface="Times New Roman"/>
                <a:ea typeface="Times New Roman"/>
                <a:cs typeface="Times New Roman"/>
                <a:sym typeface="Times New Roman"/>
              </a:rPr>
              <a:t>"I enjoy the sense of achievement when I complete a climb,  I also enjoy the escapism that climbing brings and the community that it has.” </a:t>
            </a:r>
            <a:endParaRPr/>
          </a:p>
          <a:p>
            <a:pPr marL="285750" lvl="0" indent="-285750" algn="l" rtl="0">
              <a:lnSpc>
                <a:spcPct val="114999"/>
              </a:lnSpc>
              <a:spcBef>
                <a:spcPts val="0"/>
              </a:spcBef>
              <a:spcAft>
                <a:spcPts val="0"/>
              </a:spcAft>
              <a:buSzPct val="138996"/>
              <a:buFont typeface="Noto Sans Symbols"/>
              <a:buChar char="❑"/>
            </a:pPr>
            <a:r>
              <a:rPr lang="en-GB" sz="1400">
                <a:solidFill>
                  <a:schemeClr val="dk1"/>
                </a:solidFill>
                <a:latin typeface="Times New Roman"/>
                <a:ea typeface="Times New Roman"/>
                <a:cs typeface="Times New Roman"/>
                <a:sym typeface="Times New Roman"/>
              </a:rPr>
              <a:t>"Climbing is done with many people. I think that it is a very social sport"</a:t>
            </a:r>
            <a:endParaRPr/>
          </a:p>
          <a:p>
            <a:pPr marL="285750" lvl="0" indent="-171450" algn="l" rtl="0">
              <a:lnSpc>
                <a:spcPct val="114999"/>
              </a:lnSpc>
              <a:spcBef>
                <a:spcPts val="0"/>
              </a:spcBef>
              <a:spcAft>
                <a:spcPts val="0"/>
              </a:spcAft>
              <a:buSzPct val="138996"/>
              <a:buFont typeface="Noto Sans Symbols"/>
              <a:buNone/>
            </a:pPr>
            <a:endParaRPr sz="1400">
              <a:solidFill>
                <a:schemeClr val="dk1"/>
              </a:solidFill>
            </a:endParaRPr>
          </a:p>
          <a:p>
            <a:pPr marL="285750" lvl="0" indent="-285750" algn="l" rtl="0">
              <a:lnSpc>
                <a:spcPct val="114999"/>
              </a:lnSpc>
              <a:spcBef>
                <a:spcPts val="0"/>
              </a:spcBef>
              <a:spcAft>
                <a:spcPts val="0"/>
              </a:spcAft>
              <a:buSzPct val="138996"/>
              <a:buFont typeface="Noto Sans Symbols"/>
              <a:buChar char="⮚"/>
            </a:pPr>
            <a:r>
              <a:rPr lang="en-GB" sz="1400">
                <a:solidFill>
                  <a:schemeClr val="dk1"/>
                </a:solidFill>
              </a:rPr>
              <a:t>They have also said that you it’s a sport one can't do a lone and having friends helps boost each other's skills and safety.</a:t>
            </a:r>
            <a:endParaRPr/>
          </a:p>
          <a:p>
            <a:pPr marL="285750" lvl="0" indent="-285750" algn="l" rtl="0">
              <a:lnSpc>
                <a:spcPct val="114999"/>
              </a:lnSpc>
              <a:spcBef>
                <a:spcPts val="0"/>
              </a:spcBef>
              <a:spcAft>
                <a:spcPts val="0"/>
              </a:spcAft>
              <a:buSzPct val="138996"/>
              <a:buFont typeface="Noto Sans Symbols"/>
              <a:buChar char="❑"/>
            </a:pPr>
            <a:r>
              <a:rPr lang="en-GB" sz="1400" i="1">
                <a:solidFill>
                  <a:schemeClr val="dk1"/>
                </a:solidFill>
                <a:latin typeface="Times New Roman"/>
                <a:ea typeface="Times New Roman"/>
                <a:cs typeface="Times New Roman"/>
                <a:sym typeface="Times New Roman"/>
              </a:rPr>
              <a:t>“</a:t>
            </a:r>
            <a:r>
              <a:rPr lang="en-GB" sz="1400">
                <a:solidFill>
                  <a:schemeClr val="dk1"/>
                </a:solidFill>
                <a:latin typeface="Times New Roman"/>
                <a:ea typeface="Times New Roman"/>
                <a:cs typeface="Times New Roman"/>
                <a:sym typeface="Times New Roman"/>
              </a:rPr>
              <a:t>I always tend to climb with at least one other as this is what's needed to stay safe however, sometimes I go out as a big group with my friends which is good fun as we can all develop together.”</a:t>
            </a:r>
            <a:endParaRPr sz="1400">
              <a:solidFill>
                <a:schemeClr val="dk1"/>
              </a:solidFill>
            </a:endParaRPr>
          </a:p>
          <a:p>
            <a:pPr marL="0" lvl="0" indent="0" algn="l" rtl="0">
              <a:lnSpc>
                <a:spcPct val="114999"/>
              </a:lnSpc>
              <a:spcBef>
                <a:spcPts val="0"/>
              </a:spcBef>
              <a:spcAft>
                <a:spcPts val="0"/>
              </a:spcAft>
              <a:buSzPct val="108108"/>
              <a:buNone/>
            </a:pPr>
            <a:r>
              <a:rPr lang="en-GB"/>
              <a:t/>
            </a:r>
            <a:br>
              <a:rPr lang="en-GB"/>
            </a:br>
            <a:endParaRPr/>
          </a:p>
          <a:p>
            <a:pPr marL="0" lvl="0" indent="0" algn="l" rtl="0">
              <a:lnSpc>
                <a:spcPct val="114999"/>
              </a:lnSpc>
              <a:spcBef>
                <a:spcPts val="1200"/>
              </a:spcBef>
              <a:spcAft>
                <a:spcPts val="1200"/>
              </a:spcAft>
              <a:buSzPct val="138996"/>
              <a:buNone/>
            </a:pPr>
            <a:endParaRPr sz="14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1440"/>
    </mc:Choice>
    <mc:Fallback>
      <p:transition spd="slow" advTm="614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Example of the interviewee – climbing experience</a:t>
            </a:r>
            <a:endParaRPr/>
          </a:p>
        </p:txBody>
      </p:sp>
      <p:sp>
        <p:nvSpPr>
          <p:cNvPr id="112" name="Google Shape;112;p10"/>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fontScale="92500" lnSpcReduction="10000"/>
          </a:bodyPr>
          <a:lstStyle/>
          <a:p>
            <a:pPr marL="0" lvl="0" indent="0" algn="l" rtl="0">
              <a:lnSpc>
                <a:spcPct val="115000"/>
              </a:lnSpc>
              <a:spcBef>
                <a:spcPts val="0"/>
              </a:spcBef>
              <a:spcAft>
                <a:spcPts val="0"/>
              </a:spcAft>
              <a:buSzPct val="138996"/>
              <a:buNone/>
            </a:pPr>
            <a:r>
              <a:rPr lang="en-GB" sz="1400" dirty="0">
                <a:solidFill>
                  <a:schemeClr val="dk1"/>
                </a:solidFill>
              </a:rPr>
              <a:t>Enjoyment</a:t>
            </a:r>
            <a:endParaRPr dirty="0"/>
          </a:p>
          <a:p>
            <a:pPr marL="285750" lvl="0" indent="-285750" algn="l" rtl="0">
              <a:lnSpc>
                <a:spcPct val="114999"/>
              </a:lnSpc>
              <a:spcBef>
                <a:spcPts val="1200"/>
              </a:spcBef>
              <a:spcAft>
                <a:spcPts val="0"/>
              </a:spcAft>
              <a:buSzPct val="138996"/>
              <a:buFont typeface="Noto Sans Symbols"/>
              <a:buChar char="⮚"/>
            </a:pPr>
            <a:r>
              <a:rPr lang="en-GB" sz="1400" dirty="0">
                <a:solidFill>
                  <a:schemeClr val="dk1"/>
                </a:solidFill>
              </a:rPr>
              <a:t>He enjoys immersing himself into climbing and escape from life and being just focused on climbing alone. .</a:t>
            </a:r>
            <a:endParaRPr dirty="0">
              <a:solidFill>
                <a:schemeClr val="dk1"/>
              </a:solidFill>
            </a:endParaRPr>
          </a:p>
          <a:p>
            <a:pPr marL="285750" lvl="0" indent="-285750" algn="l" rtl="0">
              <a:lnSpc>
                <a:spcPct val="114999"/>
              </a:lnSpc>
              <a:spcBef>
                <a:spcPts val="1200"/>
              </a:spcBef>
              <a:spcAft>
                <a:spcPts val="0"/>
              </a:spcAft>
              <a:buSzPct val="138996"/>
              <a:buFont typeface="Noto Sans Symbols"/>
              <a:buChar char="❑"/>
            </a:pPr>
            <a:r>
              <a:rPr lang="en-GB" sz="1400" dirty="0">
                <a:solidFill>
                  <a:schemeClr val="dk1"/>
                </a:solidFill>
              </a:rPr>
              <a:t>"enjoy the escapism that climbing brings"</a:t>
            </a:r>
            <a:endParaRPr sz="1400" dirty="0">
              <a:solidFill>
                <a:schemeClr val="dk1"/>
              </a:solidFill>
            </a:endParaRPr>
          </a:p>
          <a:p>
            <a:pPr marL="0" lvl="0" indent="0" algn="l" rtl="0">
              <a:lnSpc>
                <a:spcPct val="114999"/>
              </a:lnSpc>
              <a:spcBef>
                <a:spcPts val="1200"/>
              </a:spcBef>
              <a:spcAft>
                <a:spcPts val="0"/>
              </a:spcAft>
              <a:buSzPct val="138996"/>
              <a:buNone/>
            </a:pPr>
            <a:r>
              <a:rPr lang="en-GB" sz="1400" dirty="0">
                <a:solidFill>
                  <a:schemeClr val="dk1"/>
                </a:solidFill>
              </a:rPr>
              <a:t>Nature</a:t>
            </a:r>
            <a:endParaRPr dirty="0"/>
          </a:p>
          <a:p>
            <a:pPr marL="285750" lvl="0" indent="-285750" algn="l" rtl="0">
              <a:lnSpc>
                <a:spcPct val="114999"/>
              </a:lnSpc>
              <a:spcBef>
                <a:spcPts val="1200"/>
              </a:spcBef>
              <a:spcAft>
                <a:spcPts val="0"/>
              </a:spcAft>
              <a:buSzPct val="138996"/>
              <a:buFont typeface="Noto Sans Symbols"/>
              <a:buChar char="⮚"/>
            </a:pPr>
            <a:r>
              <a:rPr lang="en-GB" sz="1400" dirty="0">
                <a:solidFill>
                  <a:schemeClr val="dk1"/>
                </a:solidFill>
                <a:latin typeface="Times New Roman"/>
                <a:ea typeface="Times New Roman"/>
                <a:cs typeface="Times New Roman"/>
                <a:sym typeface="Times New Roman"/>
              </a:rPr>
              <a:t>Enjoys going to different places and locations and different environments to go climbing and have different experiences climbing outdoors in different types of nature settings i.e., types of rock surfaces and doing scrambles in hikes.</a:t>
            </a:r>
            <a:endParaRPr dirty="0"/>
          </a:p>
          <a:p>
            <a:pPr marL="285750" lvl="0" indent="-285750" algn="l" rtl="0">
              <a:lnSpc>
                <a:spcPct val="114999"/>
              </a:lnSpc>
              <a:spcBef>
                <a:spcPts val="1200"/>
              </a:spcBef>
              <a:spcAft>
                <a:spcPts val="0"/>
              </a:spcAft>
              <a:buSzPct val="138996"/>
              <a:buFont typeface="Noto Sans Symbols"/>
              <a:buChar char="❑"/>
            </a:pPr>
            <a:r>
              <a:rPr lang="en-GB" sz="1400" dirty="0">
                <a:solidFill>
                  <a:schemeClr val="dk1"/>
                </a:solidFill>
                <a:latin typeface="Times New Roman"/>
                <a:ea typeface="Times New Roman"/>
                <a:cs typeface="Times New Roman"/>
                <a:sym typeface="Times New Roman"/>
              </a:rPr>
              <a:t>"range of places throughout the world and country climbing gives people the opportunity to experience different environments and parts of nature"</a:t>
            </a:r>
            <a:endParaRPr sz="1400" dirty="0">
              <a:solidFill>
                <a:schemeClr val="dk1"/>
              </a:solidFill>
            </a:endParaRPr>
          </a:p>
          <a:p>
            <a:pPr marL="0" lvl="0" indent="0" algn="l" rtl="0">
              <a:lnSpc>
                <a:spcPct val="114999"/>
              </a:lnSpc>
              <a:spcBef>
                <a:spcPts val="1200"/>
              </a:spcBef>
              <a:spcAft>
                <a:spcPts val="0"/>
              </a:spcAft>
              <a:buSzPct val="108108"/>
              <a:buNone/>
            </a:pPr>
            <a:r>
              <a:rPr lang="en-GB" dirty="0"/>
              <a:t/>
            </a:r>
            <a:br>
              <a:rPr lang="en-GB" dirty="0"/>
            </a:br>
            <a:endParaRPr dirty="0"/>
          </a:p>
          <a:p>
            <a:pPr marL="0" lvl="0" indent="0" algn="l" rtl="0">
              <a:lnSpc>
                <a:spcPct val="114999"/>
              </a:lnSpc>
              <a:spcBef>
                <a:spcPts val="1200"/>
              </a:spcBef>
              <a:spcAft>
                <a:spcPts val="1200"/>
              </a:spcAft>
              <a:buSzPct val="138996"/>
              <a:buNone/>
            </a:pPr>
            <a:endParaRPr sz="1400" dirty="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4396"/>
    </mc:Choice>
    <mc:Fallback>
      <p:transition spd="slow" advTm="743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Example of the interviewee – climbing experience</a:t>
            </a:r>
            <a:endParaRPr/>
          </a:p>
        </p:txBody>
      </p:sp>
      <p:sp>
        <p:nvSpPr>
          <p:cNvPr id="118" name="Google Shape;118;p1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fontScale="92500" lnSpcReduction="20000"/>
          </a:bodyPr>
          <a:lstStyle/>
          <a:p>
            <a:pPr marL="0" lvl="0" indent="0" algn="l" rtl="0">
              <a:lnSpc>
                <a:spcPct val="115000"/>
              </a:lnSpc>
              <a:spcBef>
                <a:spcPts val="0"/>
              </a:spcBef>
              <a:spcAft>
                <a:spcPts val="0"/>
              </a:spcAft>
              <a:buSzPct val="151260"/>
              <a:buNone/>
            </a:pPr>
            <a:r>
              <a:rPr lang="en-GB" sz="1400" dirty="0">
                <a:solidFill>
                  <a:schemeClr val="dk1"/>
                </a:solidFill>
              </a:rPr>
              <a:t>Goal setting/Career success</a:t>
            </a:r>
            <a:endParaRPr dirty="0"/>
          </a:p>
          <a:p>
            <a:pPr marL="285750" lvl="0" indent="-285750" algn="l" rtl="0">
              <a:lnSpc>
                <a:spcPct val="114999"/>
              </a:lnSpc>
              <a:spcBef>
                <a:spcPts val="1200"/>
              </a:spcBef>
              <a:spcAft>
                <a:spcPts val="0"/>
              </a:spcAft>
              <a:buSzPct val="151260"/>
              <a:buFont typeface="Noto Sans Symbols"/>
              <a:buChar char="⮚"/>
            </a:pPr>
            <a:r>
              <a:rPr lang="en-GB" sz="1400" dirty="0">
                <a:solidFill>
                  <a:schemeClr val="dk1"/>
                </a:solidFill>
              </a:rPr>
              <a:t>He has been advancing in his climbing experience to the point of working towards qualifications that will help him in looking for jobs to advance his experience in climbing and his career.</a:t>
            </a:r>
            <a:endParaRPr dirty="0">
              <a:solidFill>
                <a:schemeClr val="dk1"/>
              </a:solidFill>
            </a:endParaRPr>
          </a:p>
          <a:p>
            <a:pPr marL="285750" lvl="0" indent="-285750" algn="l" rtl="0">
              <a:lnSpc>
                <a:spcPct val="114999"/>
              </a:lnSpc>
              <a:spcBef>
                <a:spcPts val="1200"/>
              </a:spcBef>
              <a:spcAft>
                <a:spcPts val="0"/>
              </a:spcAft>
              <a:buSzPct val="151260"/>
              <a:buFont typeface="Noto Sans Symbols"/>
              <a:buChar char="❑"/>
            </a:pPr>
            <a:r>
              <a:rPr lang="en-GB" sz="1400" dirty="0">
                <a:solidFill>
                  <a:schemeClr val="dk1"/>
                </a:solidFill>
              </a:rPr>
              <a:t>"</a:t>
            </a:r>
            <a:r>
              <a:rPr lang="en-GB" sz="1500" dirty="0">
                <a:solidFill>
                  <a:schemeClr val="dk1"/>
                </a:solidFill>
                <a:latin typeface="Times New Roman"/>
                <a:ea typeface="Times New Roman"/>
                <a:cs typeface="Times New Roman"/>
                <a:sym typeface="Times New Roman"/>
              </a:rPr>
              <a:t> I have undertaken my training for my RCI qualification, which I am hoping to gain by the end of summer 2023.</a:t>
            </a:r>
            <a:r>
              <a:rPr lang="en-GB" sz="1400" dirty="0">
                <a:solidFill>
                  <a:schemeClr val="dk1"/>
                </a:solidFill>
              </a:rPr>
              <a:t>"</a:t>
            </a:r>
            <a:endParaRPr sz="1400" dirty="0">
              <a:solidFill>
                <a:schemeClr val="dk1"/>
              </a:solidFill>
            </a:endParaRPr>
          </a:p>
          <a:p>
            <a:pPr marL="0" lvl="0" indent="0" algn="l" rtl="0">
              <a:lnSpc>
                <a:spcPct val="114999"/>
              </a:lnSpc>
              <a:spcBef>
                <a:spcPts val="1200"/>
              </a:spcBef>
              <a:spcAft>
                <a:spcPts val="0"/>
              </a:spcAft>
              <a:buSzPct val="151260"/>
              <a:buNone/>
            </a:pPr>
            <a:r>
              <a:rPr lang="en-GB" sz="1400" dirty="0">
                <a:solidFill>
                  <a:schemeClr val="dk1"/>
                </a:solidFill>
              </a:rPr>
              <a:t>Health</a:t>
            </a:r>
            <a:endParaRPr dirty="0"/>
          </a:p>
          <a:p>
            <a:pPr marL="285750" indent="-285750">
              <a:lnSpc>
                <a:spcPct val="114999"/>
              </a:lnSpc>
              <a:spcBef>
                <a:spcPts val="1200"/>
              </a:spcBef>
              <a:buSzPct val="151260"/>
              <a:buFont typeface="Noto Sans Symbols"/>
              <a:buChar char="⮚"/>
            </a:pPr>
            <a:r>
              <a:rPr lang="en-GB" sz="1400" dirty="0">
                <a:solidFill>
                  <a:schemeClr val="dk1"/>
                </a:solidFill>
                <a:latin typeface="Times New Roman"/>
                <a:ea typeface="Times New Roman"/>
                <a:cs typeface="Times New Roman"/>
                <a:sym typeface="Times New Roman"/>
              </a:rPr>
              <a:t>He climbs as it is a way for him to forget and relax his mind and destress from whatever has been on his mind during the days before going climbing, it shows that climbing helps his health mentally as well as physically.</a:t>
            </a:r>
            <a:endParaRPr dirty="0">
              <a:solidFill>
                <a:schemeClr val="dk1"/>
              </a:solidFill>
            </a:endParaRPr>
          </a:p>
          <a:p>
            <a:pPr marL="285750" lvl="0" indent="-285750" algn="l" rtl="0">
              <a:lnSpc>
                <a:spcPct val="114999"/>
              </a:lnSpc>
              <a:spcBef>
                <a:spcPts val="1200"/>
              </a:spcBef>
              <a:spcAft>
                <a:spcPts val="0"/>
              </a:spcAft>
              <a:buSzPct val="151260"/>
              <a:buFont typeface="Noto Sans Symbols"/>
              <a:buChar char="❑"/>
            </a:pPr>
            <a:r>
              <a:rPr lang="en-GB" sz="1400" dirty="0">
                <a:solidFill>
                  <a:schemeClr val="dk1"/>
                </a:solidFill>
                <a:latin typeface="Times New Roman"/>
                <a:ea typeface="Times New Roman"/>
                <a:cs typeface="Times New Roman"/>
                <a:sym typeface="Times New Roman"/>
              </a:rPr>
              <a:t>"I climb for recreational reasons as I find it is a way to escape from everyday life and struggles"</a:t>
            </a:r>
            <a:endParaRPr dirty="0"/>
          </a:p>
          <a:p>
            <a:pPr marL="0" lvl="0" indent="0" algn="l" rtl="0">
              <a:lnSpc>
                <a:spcPct val="114999"/>
              </a:lnSpc>
              <a:spcBef>
                <a:spcPts val="1200"/>
              </a:spcBef>
              <a:spcAft>
                <a:spcPts val="0"/>
              </a:spcAft>
              <a:buSzPct val="117647"/>
              <a:buNone/>
            </a:pPr>
            <a:r>
              <a:rPr lang="en-GB" dirty="0"/>
              <a:t/>
            </a:r>
            <a:br>
              <a:rPr lang="en-GB" dirty="0"/>
            </a:br>
            <a:endParaRPr dirty="0"/>
          </a:p>
          <a:p>
            <a:pPr marL="0" lvl="0" indent="0" algn="l" rtl="0">
              <a:lnSpc>
                <a:spcPct val="114999"/>
              </a:lnSpc>
              <a:spcBef>
                <a:spcPts val="1200"/>
              </a:spcBef>
              <a:spcAft>
                <a:spcPts val="1200"/>
              </a:spcAft>
              <a:buSzPct val="151260"/>
              <a:buNone/>
            </a:pPr>
            <a:endParaRPr sz="1400" dirty="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0374"/>
    </mc:Choice>
    <mc:Fallback>
      <p:transition spd="slow" advTm="503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1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Comparison of themes to motivation papers</a:t>
            </a:r>
            <a:endParaRPr/>
          </a:p>
        </p:txBody>
      </p:sp>
      <p:sp>
        <p:nvSpPr>
          <p:cNvPr id="124" name="Google Shape;124;p12"/>
          <p:cNvSpPr txBox="1">
            <a:spLocks noGrp="1"/>
          </p:cNvSpPr>
          <p:nvPr>
            <p:ph type="body" idx="1"/>
          </p:nvPr>
        </p:nvSpPr>
        <p:spPr>
          <a:xfrm>
            <a:off x="251542" y="1084797"/>
            <a:ext cx="8520600" cy="34164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SzPts val="1800"/>
              <a:buNone/>
            </a:pPr>
            <a:r>
              <a:rPr lang="en-GB" sz="1400" u="sng" dirty="0">
                <a:solidFill>
                  <a:schemeClr val="dk1"/>
                </a:solidFill>
                <a:latin typeface="Times New Roman"/>
                <a:ea typeface="Times New Roman"/>
                <a:cs typeface="Times New Roman"/>
                <a:sym typeface="Times New Roman"/>
              </a:rPr>
              <a:t>Goal setting</a:t>
            </a:r>
            <a:endParaRPr sz="1400" u="sng" dirty="0">
              <a:solidFill>
                <a:schemeClr val="dk1"/>
              </a:solidFill>
              <a:latin typeface="Times New Roman"/>
              <a:ea typeface="Times New Roman"/>
              <a:cs typeface="Times New Roman"/>
              <a:sym typeface="Times New Roman"/>
            </a:endParaRPr>
          </a:p>
          <a:p>
            <a:pPr marL="0" indent="0">
              <a:lnSpc>
                <a:spcPct val="114999"/>
              </a:lnSpc>
              <a:spcBef>
                <a:spcPts val="1200"/>
              </a:spcBef>
              <a:buNone/>
            </a:pPr>
            <a:r>
              <a:rPr lang="en-GB" sz="1400" dirty="0">
                <a:solidFill>
                  <a:schemeClr val="dk1"/>
                </a:solidFill>
                <a:latin typeface="Times New Roman"/>
                <a:ea typeface="Times New Roman"/>
                <a:cs typeface="Times New Roman"/>
                <a:sym typeface="Times New Roman"/>
              </a:rPr>
              <a:t>The participant has talked about the sense of achievement they get through their climbing experience and how it helps to getting RCI training, as shown by this quote "training for my RCI qualification". </a:t>
            </a:r>
            <a:r>
              <a:rPr lang="en-GB" sz="1400" dirty="0">
                <a:solidFill>
                  <a:srgbClr val="222222"/>
                </a:solidFill>
                <a:latin typeface="Times New Roman"/>
                <a:ea typeface="Times New Roman"/>
                <a:cs typeface="Times New Roman"/>
                <a:sym typeface="Times New Roman"/>
              </a:rPr>
              <a:t>Locke and Latham (2006) discuss goal setting motivation theory and how it relates to setting simple, small goals or even abstract goals for a person to complete, to help make that person more efficient and competent with what they are doing. Their work also mentions the sense of achievement, as the participant did in this interview and setting a goal for each time, they climb helped motivate them to complete a climb or work towards getting the RCI qualification.</a:t>
            </a:r>
            <a:endParaRPr sz="1400" u="sng" dirty="0">
              <a:solidFill>
                <a:schemeClr val="dk1"/>
              </a:solidFill>
              <a:latin typeface="Times New Roman"/>
              <a:ea typeface="Times New Roman"/>
              <a:cs typeface="Times New Roman"/>
              <a:sym typeface="Times New Roman"/>
            </a:endParaRPr>
          </a:p>
          <a:p>
            <a:pPr marL="0" lvl="0" indent="0" algn="l" rtl="0">
              <a:lnSpc>
                <a:spcPct val="114999"/>
              </a:lnSpc>
              <a:spcBef>
                <a:spcPts val="1200"/>
              </a:spcBef>
              <a:spcAft>
                <a:spcPts val="0"/>
              </a:spcAft>
              <a:buSzPts val="1800"/>
              <a:buNone/>
            </a:pPr>
            <a:r>
              <a:rPr lang="en-GB" sz="1050" dirty="0">
                <a:solidFill>
                  <a:srgbClr val="222222"/>
                </a:solidFill>
              </a:rPr>
              <a:t>.</a:t>
            </a:r>
            <a:endParaRPr sz="1050" dirty="0"/>
          </a:p>
          <a:p>
            <a:pPr marL="0" lvl="0" indent="0" algn="l" rtl="0">
              <a:lnSpc>
                <a:spcPct val="114999"/>
              </a:lnSpc>
              <a:spcBef>
                <a:spcPts val="1200"/>
              </a:spcBef>
              <a:spcAft>
                <a:spcPts val="1200"/>
              </a:spcAft>
              <a:buSzPts val="1800"/>
              <a:buNone/>
            </a:pPr>
            <a:endParaRPr sz="1400" dirty="0">
              <a:solidFill>
                <a:schemeClr val="dk1"/>
              </a:solidFill>
              <a:latin typeface="Times New Roman"/>
              <a:ea typeface="Times New Roman"/>
              <a:cs typeface="Times New Roman"/>
              <a:sym typeface="Times New Roman"/>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6491"/>
    </mc:Choice>
    <mc:Fallback>
      <p:transition spd="slow" advTm="464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Comparison of themes to motivation papers</a:t>
            </a:r>
            <a:endParaRPr/>
          </a:p>
        </p:txBody>
      </p:sp>
      <p:sp>
        <p:nvSpPr>
          <p:cNvPr id="130" name="Google Shape;130;p13"/>
          <p:cNvSpPr txBox="1">
            <a:spLocks noGrp="1"/>
          </p:cNvSpPr>
          <p:nvPr>
            <p:ph type="body" idx="1"/>
          </p:nvPr>
        </p:nvSpPr>
        <p:spPr>
          <a:xfrm>
            <a:off x="251542" y="1084797"/>
            <a:ext cx="8520600" cy="34164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SzPct val="138996"/>
              <a:buNone/>
            </a:pPr>
            <a:r>
              <a:rPr lang="en-GB" sz="1400" u="sng" dirty="0">
                <a:solidFill>
                  <a:schemeClr val="dk1"/>
                </a:solidFill>
                <a:latin typeface="Times New Roman"/>
                <a:ea typeface="Times New Roman"/>
                <a:cs typeface="Times New Roman"/>
                <a:sym typeface="Times New Roman"/>
              </a:rPr>
              <a:t>Social</a:t>
            </a:r>
            <a:endParaRPr dirty="0"/>
          </a:p>
          <a:p>
            <a:pPr marL="0" indent="0">
              <a:lnSpc>
                <a:spcPct val="114999"/>
              </a:lnSpc>
              <a:spcBef>
                <a:spcPts val="1200"/>
              </a:spcBef>
              <a:buSzPct val="138996"/>
              <a:buNone/>
            </a:pPr>
            <a:r>
              <a:rPr lang="en-GB" sz="1400" dirty="0">
                <a:solidFill>
                  <a:schemeClr val="dk1"/>
                </a:solidFill>
                <a:latin typeface="Times New Roman"/>
                <a:ea typeface="Times New Roman"/>
                <a:cs typeface="Times New Roman"/>
                <a:sym typeface="Times New Roman"/>
              </a:rPr>
              <a:t>Schunk and Usher (2012) talk about how the social environment has an effect on the motivation of people: it can help push a person or have the opposite effect, but it depends on the factors of environmental and the social aspect by influencing personal factors meaning one's abilities/skills. The environmental and social factors are elements that happening from the surrounds of a person such as influence from friends or other people which then effect the behaviour of that person and then they both have an effect on how that </a:t>
            </a:r>
            <a:r>
              <a:rPr lang="en-GB" sz="1400">
                <a:solidFill>
                  <a:schemeClr val="dk1"/>
                </a:solidFill>
                <a:latin typeface="Times New Roman"/>
                <a:ea typeface="Times New Roman"/>
                <a:cs typeface="Times New Roman"/>
                <a:sym typeface="Times New Roman"/>
              </a:rPr>
              <a:t>person's</a:t>
            </a:r>
            <a:r>
              <a:rPr lang="en-GB" sz="1400" dirty="0">
                <a:solidFill>
                  <a:schemeClr val="dk1"/>
                </a:solidFill>
                <a:latin typeface="Times New Roman"/>
                <a:ea typeface="Times New Roman"/>
                <a:cs typeface="Times New Roman"/>
                <a:sym typeface="Times New Roman"/>
              </a:rPr>
              <a:t> own abilities and mind set get influenced. They also say that there is more benefit of having a good social environment because it helps with personal development as well as a person being able to learn from others. </a:t>
            </a:r>
            <a:r>
              <a:rPr lang="en-GB" sz="1400" err="1">
                <a:solidFill>
                  <a:schemeClr val="dk1"/>
                </a:solidFill>
                <a:latin typeface="Times New Roman"/>
                <a:ea typeface="Times New Roman"/>
                <a:cs typeface="Times New Roman"/>
                <a:sym typeface="Times New Roman"/>
              </a:rPr>
              <a:t>Urdan</a:t>
            </a:r>
            <a:r>
              <a:rPr lang="en-GB" sz="1400" dirty="0">
                <a:solidFill>
                  <a:schemeClr val="dk1"/>
                </a:solidFill>
                <a:latin typeface="Times New Roman"/>
                <a:ea typeface="Times New Roman"/>
                <a:cs typeface="Times New Roman"/>
                <a:sym typeface="Times New Roman"/>
              </a:rPr>
              <a:t> and Maehr (1995) discuss thee the social motivation as to set goals socially and how that helps with the process of help from people or to do it by oneself, but also says that there is a boost in development for a person with social help.</a:t>
            </a:r>
            <a:endParaRPr dirty="0">
              <a:solidFill>
                <a:schemeClr val="dk1"/>
              </a:solidFill>
            </a:endParaRPr>
          </a:p>
          <a:p>
            <a:pPr marL="0" lvl="0" indent="0" algn="l" rtl="0">
              <a:lnSpc>
                <a:spcPct val="114999"/>
              </a:lnSpc>
              <a:spcBef>
                <a:spcPts val="1200"/>
              </a:spcBef>
              <a:spcAft>
                <a:spcPts val="0"/>
              </a:spcAft>
              <a:buSzPct val="138996"/>
              <a:buNone/>
            </a:pPr>
            <a:endParaRPr sz="1400" dirty="0">
              <a:solidFill>
                <a:srgbClr val="222222"/>
              </a:solidFill>
              <a:latin typeface="Times New Roman"/>
              <a:ea typeface="Times New Roman"/>
              <a:cs typeface="Times New Roman"/>
              <a:sym typeface="Times New Roman"/>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2525"/>
    </mc:Choice>
    <mc:Fallback>
      <p:transition spd="slow" advTm="525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1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Comparison of themes to motivation papers</a:t>
            </a:r>
            <a:endParaRPr/>
          </a:p>
        </p:txBody>
      </p:sp>
      <p:sp>
        <p:nvSpPr>
          <p:cNvPr id="136" name="Google Shape;136;p14"/>
          <p:cNvSpPr txBox="1">
            <a:spLocks noGrp="1"/>
          </p:cNvSpPr>
          <p:nvPr>
            <p:ph type="body" idx="1"/>
          </p:nvPr>
        </p:nvSpPr>
        <p:spPr>
          <a:xfrm>
            <a:off x="251542" y="1084797"/>
            <a:ext cx="8520600" cy="34164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SzPts val="1800"/>
              <a:buNone/>
            </a:pPr>
            <a:r>
              <a:rPr lang="en-GB" sz="1400" u="sng" dirty="0">
                <a:solidFill>
                  <a:schemeClr val="dk1"/>
                </a:solidFill>
                <a:latin typeface="Times New Roman"/>
                <a:ea typeface="Times New Roman"/>
                <a:cs typeface="Times New Roman"/>
                <a:sym typeface="Times New Roman"/>
              </a:rPr>
              <a:t>Enjoyment</a:t>
            </a:r>
            <a:endParaRPr dirty="0"/>
          </a:p>
          <a:p>
            <a:pPr marL="0" indent="0">
              <a:lnSpc>
                <a:spcPct val="114999"/>
              </a:lnSpc>
              <a:spcBef>
                <a:spcPts val="1200"/>
              </a:spcBef>
              <a:buNone/>
            </a:pPr>
            <a:r>
              <a:rPr lang="en-GB" sz="1400" dirty="0">
                <a:solidFill>
                  <a:srgbClr val="222222"/>
                </a:solidFill>
                <a:latin typeface="Times New Roman"/>
                <a:ea typeface="Times New Roman"/>
                <a:cs typeface="Times New Roman"/>
                <a:sym typeface="Times New Roman"/>
              </a:rPr>
              <a:t>Wiersma and Sherman (2008) discuss how enjoyment is a motivation for some people who do an activity just for the fun and enjoyment of the activity, but they have also talked about how when most people feel the enjoyment motivation it does not occur on its own but comes with other motivations such as friendly competition and doing activities with friends. This is also supported by </a:t>
            </a:r>
            <a:r>
              <a:rPr lang="en-GB" sz="1400" err="1">
                <a:solidFill>
                  <a:srgbClr val="222222"/>
                </a:solidFill>
                <a:latin typeface="Times New Roman"/>
                <a:ea typeface="Times New Roman"/>
                <a:cs typeface="Times New Roman"/>
                <a:sym typeface="Times New Roman"/>
              </a:rPr>
              <a:t>Mouatt</a:t>
            </a:r>
            <a:r>
              <a:rPr lang="en-GB" sz="1400" dirty="0">
                <a:solidFill>
                  <a:srgbClr val="222222"/>
                </a:solidFill>
                <a:latin typeface="Times New Roman"/>
                <a:ea typeface="Times New Roman"/>
                <a:cs typeface="Times New Roman"/>
                <a:sym typeface="Times New Roman"/>
              </a:rPr>
              <a:t>, Smith &amp; Mellow et al (2020). They talked about the same things with enjoyment motivation being part of other motivations but tends to be the most common type of motivation people have for doing activities.</a:t>
            </a:r>
            <a:endParaRPr dirty="0"/>
          </a:p>
          <a:p>
            <a:pPr marL="0" lvl="0" indent="0" algn="l" rtl="0">
              <a:lnSpc>
                <a:spcPct val="114999"/>
              </a:lnSpc>
              <a:spcBef>
                <a:spcPts val="1200"/>
              </a:spcBef>
              <a:spcAft>
                <a:spcPts val="0"/>
              </a:spcAft>
              <a:buSzPts val="1800"/>
              <a:buNone/>
            </a:pPr>
            <a:endParaRPr lang="en-GB" sz="1400" dirty="0">
              <a:solidFill>
                <a:srgbClr val="222222"/>
              </a:solidFill>
              <a:latin typeface="Times New Roman"/>
              <a:cs typeface="Times New Roman"/>
            </a:endParaRPr>
          </a:p>
          <a:p>
            <a:pPr marL="0" lvl="0" indent="0" algn="l" rtl="0">
              <a:lnSpc>
                <a:spcPct val="114999"/>
              </a:lnSpc>
              <a:spcBef>
                <a:spcPts val="1200"/>
              </a:spcBef>
              <a:spcAft>
                <a:spcPts val="0"/>
              </a:spcAft>
              <a:buSzPts val="1800"/>
              <a:buNone/>
            </a:pPr>
            <a:endParaRPr sz="1400" dirty="0">
              <a:solidFill>
                <a:schemeClr val="dk1"/>
              </a:solidFill>
              <a:latin typeface="Times New Roman"/>
              <a:ea typeface="Times New Roman"/>
              <a:cs typeface="Times New Roman"/>
              <a:sym typeface="Times New Roman"/>
            </a:endParaRPr>
          </a:p>
          <a:p>
            <a:pPr marL="0" lvl="0" indent="0" algn="l" rtl="0">
              <a:lnSpc>
                <a:spcPct val="114999"/>
              </a:lnSpc>
              <a:spcBef>
                <a:spcPts val="1200"/>
              </a:spcBef>
              <a:spcAft>
                <a:spcPts val="1200"/>
              </a:spcAft>
              <a:buSzPts val="1800"/>
              <a:buNone/>
            </a:pPr>
            <a:endParaRPr sz="1400" dirty="0">
              <a:solidFill>
                <a:schemeClr val="dk1"/>
              </a:solidFill>
              <a:latin typeface="Times New Roman"/>
              <a:ea typeface="Times New Roman"/>
              <a:cs typeface="Times New Roman"/>
              <a:sym typeface="Times New Roman"/>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1646"/>
    </mc:Choice>
    <mc:Fallback>
      <p:transition spd="slow" advTm="516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Compare to motivation theories</a:t>
            </a:r>
            <a:endParaRPr/>
          </a:p>
        </p:txBody>
      </p:sp>
      <p:sp>
        <p:nvSpPr>
          <p:cNvPr id="142" name="Google Shape;142;p15"/>
          <p:cNvSpPr txBox="1">
            <a:spLocks noGrp="1"/>
          </p:cNvSpPr>
          <p:nvPr>
            <p:ph type="body" idx="1"/>
          </p:nvPr>
        </p:nvSpPr>
        <p:spPr>
          <a:xfrm>
            <a:off x="311700" y="1152475"/>
            <a:ext cx="8520600" cy="3682026"/>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SzPct val="117647"/>
              <a:buNone/>
            </a:pPr>
            <a:r>
              <a:rPr lang="en-GB" u="sng" dirty="0">
                <a:solidFill>
                  <a:schemeClr val="dk1"/>
                </a:solidFill>
                <a:latin typeface="Times New Roman"/>
                <a:ea typeface="Times New Roman"/>
                <a:cs typeface="Times New Roman"/>
                <a:sym typeface="Times New Roman"/>
              </a:rPr>
              <a:t>Basic Psychological needs theory (SDT)</a:t>
            </a:r>
            <a:endParaRPr u="sng" dirty="0">
              <a:solidFill>
                <a:schemeClr val="dk1"/>
              </a:solidFill>
              <a:latin typeface="Times New Roman"/>
              <a:ea typeface="Times New Roman"/>
              <a:cs typeface="Times New Roman"/>
              <a:sym typeface="Times New Roman"/>
            </a:endParaRPr>
          </a:p>
          <a:p>
            <a:pPr marL="114300" indent="0">
              <a:spcBef>
                <a:spcPts val="1200"/>
              </a:spcBef>
              <a:buSzPct val="151260"/>
              <a:buNone/>
            </a:pPr>
            <a:r>
              <a:rPr lang="en-GB" sz="1400" dirty="0">
                <a:solidFill>
                  <a:schemeClr val="dk1"/>
                </a:solidFill>
                <a:latin typeface="Times New Roman"/>
                <a:ea typeface="Times New Roman"/>
                <a:cs typeface="Times New Roman"/>
                <a:sym typeface="Times New Roman"/>
              </a:rPr>
              <a:t>The motivation theory I'm looking at is Self-determination theory (SDT). SDT is a theory of motivation and outlines motives that come from the analysis of psychological behaviour. At the base of the theory are three needs, which are autonomy, competence and relatedness. This is discussed further by </a:t>
            </a:r>
            <a:r>
              <a:rPr lang="en-GB" sz="1400" dirty="0">
                <a:solidFill>
                  <a:srgbClr val="222222"/>
                </a:solidFill>
                <a:latin typeface="Times New Roman"/>
                <a:ea typeface="Times New Roman"/>
                <a:cs typeface="Times New Roman"/>
                <a:sym typeface="Times New Roman"/>
              </a:rPr>
              <a:t>Wang, Ang, Teo-Koh, and Kahlid, (2004) and the originator of the theory Deci and Ryan (1985, 2000a, 2000b).</a:t>
            </a:r>
            <a:endParaRPr dirty="0"/>
          </a:p>
          <a:p>
            <a:pPr marL="114300" lvl="0" indent="0" algn="l" rtl="0">
              <a:lnSpc>
                <a:spcPct val="120000"/>
              </a:lnSpc>
              <a:spcBef>
                <a:spcPts val="1200"/>
              </a:spcBef>
              <a:spcAft>
                <a:spcPts val="0"/>
              </a:spcAft>
              <a:buSzPct val="151260"/>
              <a:buNone/>
            </a:pPr>
            <a:endParaRPr sz="1400" dirty="0">
              <a:solidFill>
                <a:schemeClr val="dk1"/>
              </a:solidFill>
              <a:latin typeface="Times New Roman"/>
              <a:ea typeface="Times New Roman"/>
              <a:cs typeface="Times New Roman"/>
              <a:sym typeface="Times New Roman"/>
            </a:endParaRPr>
          </a:p>
          <a:p>
            <a:pPr marL="114300" lvl="0" indent="0" algn="l" rtl="0">
              <a:lnSpc>
                <a:spcPct val="120000"/>
              </a:lnSpc>
              <a:spcBef>
                <a:spcPts val="1200"/>
              </a:spcBef>
              <a:spcAft>
                <a:spcPts val="0"/>
              </a:spcAft>
              <a:buSzPct val="151260"/>
              <a:buNone/>
            </a:pPr>
            <a:endParaRPr lang="en-GB" sz="1400" u="sng" dirty="0">
              <a:solidFill>
                <a:schemeClr val="dk1"/>
              </a:solidFill>
              <a:latin typeface="Times New Roman"/>
              <a:cs typeface="Times New Roman"/>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8915"/>
    </mc:Choice>
    <mc:Fallback>
      <p:transition spd="slow" advTm="389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Compare to motivation theories - Autonomy</a:t>
            </a:r>
            <a:endParaRPr/>
          </a:p>
        </p:txBody>
      </p:sp>
      <p:sp>
        <p:nvSpPr>
          <p:cNvPr id="148" name="Google Shape;148;p16"/>
          <p:cNvSpPr txBox="1">
            <a:spLocks noGrp="1"/>
          </p:cNvSpPr>
          <p:nvPr>
            <p:ph type="body" idx="1"/>
          </p:nvPr>
        </p:nvSpPr>
        <p:spPr>
          <a:xfrm>
            <a:off x="239256" y="1152475"/>
            <a:ext cx="4246424" cy="34164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SzPts val="1800"/>
              <a:buNone/>
            </a:pPr>
            <a:r>
              <a:rPr lang="en-GB" sz="1400" dirty="0">
                <a:solidFill>
                  <a:schemeClr val="dk1"/>
                </a:solidFill>
                <a:latin typeface="Times New Roman"/>
                <a:ea typeface="Times New Roman"/>
                <a:cs typeface="Times New Roman"/>
                <a:sym typeface="Times New Roman"/>
              </a:rPr>
              <a:t>Such as Basic Psychological needs theory (SDT)</a:t>
            </a:r>
            <a:endParaRPr lang="en-US" sz="1400" dirty="0">
              <a:solidFill>
                <a:schemeClr val="dk1"/>
              </a:solidFill>
              <a:latin typeface="Times New Roman"/>
              <a:ea typeface="Times New Roman"/>
              <a:cs typeface="Times New Roman"/>
            </a:endParaRPr>
          </a:p>
          <a:p>
            <a:pPr marL="114300" lvl="0" indent="0" algn="l" rtl="0">
              <a:lnSpc>
                <a:spcPct val="114999"/>
              </a:lnSpc>
              <a:spcBef>
                <a:spcPts val="1200"/>
              </a:spcBef>
              <a:spcAft>
                <a:spcPts val="0"/>
              </a:spcAft>
              <a:buSzPts val="1800"/>
              <a:buNone/>
            </a:pPr>
            <a:r>
              <a:rPr lang="en-GB" sz="1400" dirty="0">
                <a:solidFill>
                  <a:schemeClr val="dk1"/>
                </a:solidFill>
                <a:latin typeface="Times New Roman"/>
                <a:ea typeface="Times New Roman"/>
                <a:cs typeface="Times New Roman"/>
                <a:sym typeface="Times New Roman"/>
              </a:rPr>
              <a:t>Autonomy is defined by </a:t>
            </a:r>
            <a:r>
              <a:rPr lang="en-GB" sz="1400" dirty="0">
                <a:solidFill>
                  <a:srgbClr val="222222"/>
                </a:solidFill>
                <a:latin typeface="Times New Roman"/>
                <a:ea typeface="Times New Roman"/>
                <a:cs typeface="Times New Roman"/>
                <a:sym typeface="Times New Roman"/>
              </a:rPr>
              <a:t>Wang, Ang, Teo-Koh, and Kahlid, (2004)</a:t>
            </a:r>
            <a:r>
              <a:rPr lang="en-GB" sz="1400" dirty="0">
                <a:solidFill>
                  <a:schemeClr val="dk1"/>
                </a:solidFill>
                <a:latin typeface="Times New Roman"/>
                <a:ea typeface="Times New Roman"/>
                <a:cs typeface="Times New Roman"/>
                <a:sym typeface="Times New Roman"/>
              </a:rPr>
              <a:t> as the need to feel the ownership of one's behaviour. As when people are autonomous, they experience choice and freedom in their own actions, which does not get effected by external issues.</a:t>
            </a:r>
            <a:endParaRPr dirty="0">
              <a:solidFill>
                <a:schemeClr val="dk1"/>
              </a:solidFill>
            </a:endParaRPr>
          </a:p>
          <a:p>
            <a:pPr marL="114300" lvl="0" indent="0" algn="l" rtl="0">
              <a:lnSpc>
                <a:spcPct val="114999"/>
              </a:lnSpc>
              <a:spcBef>
                <a:spcPts val="1200"/>
              </a:spcBef>
              <a:spcAft>
                <a:spcPts val="0"/>
              </a:spcAft>
              <a:buSzPts val="1800"/>
              <a:buNone/>
            </a:pPr>
            <a:endParaRPr lang="en-GB" sz="1400" u="sng" dirty="0">
              <a:solidFill>
                <a:schemeClr val="dk1"/>
              </a:solidFill>
              <a:latin typeface="Times New Roman"/>
              <a:ea typeface="Times New Roman"/>
              <a:cs typeface="Times New Roman"/>
            </a:endParaRPr>
          </a:p>
          <a:p>
            <a:pPr marL="457200" lvl="0" indent="-342900" algn="l">
              <a:lnSpc>
                <a:spcPct val="114999"/>
              </a:lnSpc>
              <a:spcBef>
                <a:spcPts val="1200"/>
              </a:spcBef>
              <a:spcAft>
                <a:spcPts val="0"/>
              </a:spcAft>
              <a:buSzPts val="1800"/>
              <a:buChar char="●"/>
            </a:pPr>
            <a:endParaRPr lang="en-GB" sz="1400" dirty="0">
              <a:solidFill>
                <a:srgbClr val="222222"/>
              </a:solidFill>
              <a:latin typeface="Times New Roman"/>
              <a:ea typeface="Times New Roman"/>
              <a:cs typeface="Times New Roman"/>
            </a:endParaRPr>
          </a:p>
          <a:p>
            <a:pPr marL="457200" lvl="0" indent="-228600" algn="l" rtl="0">
              <a:lnSpc>
                <a:spcPct val="115000"/>
              </a:lnSpc>
              <a:spcBef>
                <a:spcPts val="0"/>
              </a:spcBef>
              <a:spcAft>
                <a:spcPts val="0"/>
              </a:spcAft>
              <a:buSzPts val="1800"/>
              <a:buNone/>
            </a:pPr>
            <a:endParaRPr dirty="0"/>
          </a:p>
        </p:txBody>
      </p:sp>
      <p:sp>
        <p:nvSpPr>
          <p:cNvPr id="149" name="Google Shape;149;p16"/>
          <p:cNvSpPr txBox="1"/>
          <p:nvPr/>
        </p:nvSpPr>
        <p:spPr>
          <a:xfrm>
            <a:off x="4609487" y="1135839"/>
            <a:ext cx="4117635" cy="3738371"/>
          </a:xfrm>
          <a:prstGeom prst="rect">
            <a:avLst/>
          </a:prstGeom>
          <a:noFill/>
          <a:ln>
            <a:noFill/>
          </a:ln>
        </p:spPr>
        <p:txBody>
          <a:bodyPr spcFirstLastPara="1" wrap="square" lIns="91425" tIns="91425" rIns="91425" bIns="91425" anchor="t" anchorCtr="0">
            <a:normAutofit/>
          </a:bodyPr>
          <a:lstStyle/>
          <a:p>
            <a:pPr marL="0" marR="0" lvl="0" indent="0" algn="l" rtl="0">
              <a:lnSpc>
                <a:spcPct val="115000"/>
              </a:lnSpc>
              <a:spcBef>
                <a:spcPts val="0"/>
              </a:spcBef>
              <a:spcAft>
                <a:spcPts val="0"/>
              </a:spcAft>
              <a:buClr>
                <a:schemeClr val="dk2"/>
              </a:buClr>
              <a:buSzPts val="1800"/>
              <a:buFont typeface="Arial"/>
              <a:buNone/>
            </a:pPr>
            <a:r>
              <a:rPr lang="en-GB" sz="1400" b="0" i="0" u="sng" strike="noStrike" cap="none" dirty="0">
                <a:solidFill>
                  <a:schemeClr val="dk1"/>
                </a:solidFill>
                <a:latin typeface="Times New Roman"/>
                <a:ea typeface="Times New Roman"/>
                <a:cs typeface="Times New Roman"/>
                <a:sym typeface="Times New Roman"/>
              </a:rPr>
              <a:t>Quote:</a:t>
            </a:r>
            <a:endParaRPr sz="1800" b="0" i="0" u="none" strike="noStrike" cap="none" dirty="0">
              <a:solidFill>
                <a:schemeClr val="dk1"/>
              </a:solidFill>
              <a:latin typeface="Arial"/>
              <a:ea typeface="Arial"/>
              <a:cs typeface="Arial"/>
              <a:sym typeface="Arial"/>
            </a:endParaRPr>
          </a:p>
          <a:p>
            <a:pPr>
              <a:lnSpc>
                <a:spcPct val="114999"/>
              </a:lnSpc>
              <a:buClr>
                <a:schemeClr val="dk2"/>
              </a:buClr>
              <a:buSzPts val="1800"/>
            </a:pPr>
            <a:r>
              <a:rPr lang="en-GB" sz="1400" b="0" i="0" strike="noStrike" cap="none" dirty="0">
                <a:solidFill>
                  <a:schemeClr val="tx1"/>
                </a:solidFill>
                <a:latin typeface="Times New Roman"/>
                <a:ea typeface="Times New Roman"/>
                <a:cs typeface="Times New Roman"/>
                <a:sym typeface="Times New Roman"/>
              </a:rPr>
              <a:t>"</a:t>
            </a:r>
            <a:r>
              <a:rPr lang="en-GB" dirty="0">
                <a:solidFill>
                  <a:schemeClr val="tx1"/>
                </a:solidFill>
                <a:latin typeface="Times New Roman"/>
                <a:ea typeface="Times New Roman"/>
                <a:cs typeface="Times New Roman"/>
                <a:sym typeface="Times New Roman"/>
              </a:rPr>
              <a:t>I enjoy the sense of achievement when I complete a climb,  I also enjoy the escapism that climbing brings"</a:t>
            </a:r>
            <a:endParaRPr dirty="0">
              <a:solidFill>
                <a:schemeClr val="tx1"/>
              </a:solidFill>
            </a:endParaRPr>
          </a:p>
          <a:p>
            <a:pPr>
              <a:lnSpc>
                <a:spcPct val="114999"/>
              </a:lnSpc>
              <a:buSzPts val="1800"/>
            </a:pPr>
            <a:endParaRPr lang="en-GB" dirty="0">
              <a:solidFill>
                <a:schemeClr val="dk1"/>
              </a:solidFill>
              <a:latin typeface="Times New Roman"/>
              <a:ea typeface="Times New Roman"/>
              <a:cs typeface="Times New Roman"/>
              <a:sym typeface="Times New Roman"/>
            </a:endParaRPr>
          </a:p>
          <a:p>
            <a:pPr>
              <a:lnSpc>
                <a:spcPct val="114999"/>
              </a:lnSpc>
              <a:buClr>
                <a:schemeClr val="dk2"/>
              </a:buClr>
              <a:buSzPts val="1800"/>
            </a:pPr>
            <a:r>
              <a:rPr lang="en-GB" sz="1400" b="0" i="0" u="none" strike="noStrike" cap="none" dirty="0">
                <a:solidFill>
                  <a:schemeClr val="dk1"/>
                </a:solidFill>
                <a:latin typeface="Times New Roman"/>
                <a:ea typeface="Times New Roman"/>
                <a:cs typeface="Times New Roman"/>
                <a:sym typeface="Times New Roman"/>
              </a:rPr>
              <a:t>This quote from the interviewee shows </a:t>
            </a:r>
            <a:r>
              <a:rPr lang="en-GB" dirty="0">
                <a:solidFill>
                  <a:schemeClr val="dk1"/>
                </a:solidFill>
                <a:latin typeface="Times New Roman"/>
                <a:ea typeface="Times New Roman"/>
                <a:cs typeface="Times New Roman"/>
                <a:sym typeface="Times New Roman"/>
              </a:rPr>
              <a:t>that he climbing for his own choice and enjoys climbing as and no one really influenced him to keep climbing and told him to climb he did it through his own choice.</a:t>
            </a:r>
            <a:endParaRPr lang="en-GB" dirty="0">
              <a:solidFill>
                <a:schemeClr val="dk1"/>
              </a:solidFill>
              <a:latin typeface="Times New Roman"/>
              <a:cs typeface="Times New Roman"/>
            </a:endParaRPr>
          </a:p>
          <a:p>
            <a:pPr marL="114300" marR="0" lvl="0" indent="0" algn="l" rtl="0">
              <a:lnSpc>
                <a:spcPct val="114999"/>
              </a:lnSpc>
              <a:spcBef>
                <a:spcPts val="0"/>
              </a:spcBef>
              <a:spcAft>
                <a:spcPts val="0"/>
              </a:spcAft>
              <a:buClr>
                <a:schemeClr val="dk2"/>
              </a:buClr>
              <a:buSzPts val="1800"/>
              <a:buFont typeface="Arial"/>
              <a:buNone/>
            </a:pPr>
            <a:endParaRPr sz="1400" b="0" i="0" u="none" strike="noStrike" cap="none">
              <a:solidFill>
                <a:schemeClr val="dk1"/>
              </a:solidFill>
              <a:latin typeface="Times New Roman"/>
              <a:ea typeface="Times New Roman"/>
              <a:cs typeface="Times New Roman"/>
              <a:sym typeface="Times New Roman"/>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8149"/>
    </mc:Choice>
    <mc:Fallback>
      <p:transition spd="slow" advTm="481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Compare to motivation theories - Relatedness</a:t>
            </a:r>
            <a:endParaRPr/>
          </a:p>
        </p:txBody>
      </p:sp>
      <p:sp>
        <p:nvSpPr>
          <p:cNvPr id="155" name="Google Shape;155;p17"/>
          <p:cNvSpPr txBox="1">
            <a:spLocks noGrp="1"/>
          </p:cNvSpPr>
          <p:nvPr>
            <p:ph type="body" idx="1"/>
          </p:nvPr>
        </p:nvSpPr>
        <p:spPr>
          <a:xfrm>
            <a:off x="311700" y="1136377"/>
            <a:ext cx="3755417" cy="3802765"/>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SzPts val="1800"/>
              <a:buNone/>
            </a:pPr>
            <a:r>
              <a:rPr lang="en-GB" sz="1400" dirty="0">
                <a:solidFill>
                  <a:schemeClr val="dk1"/>
                </a:solidFill>
                <a:latin typeface="Times New Roman"/>
                <a:ea typeface="Times New Roman"/>
                <a:cs typeface="Times New Roman"/>
                <a:sym typeface="Times New Roman"/>
              </a:rPr>
              <a:t>Such as Basic Psychological needs theory (SDT)</a:t>
            </a:r>
            <a:endParaRPr sz="1400" dirty="0">
              <a:solidFill>
                <a:schemeClr val="dk1"/>
              </a:solidFill>
              <a:latin typeface="Times New Roman"/>
              <a:ea typeface="Times New Roman"/>
              <a:cs typeface="Times New Roman"/>
              <a:sym typeface="Times New Roman"/>
            </a:endParaRPr>
          </a:p>
          <a:p>
            <a:pPr marL="0" lvl="0" indent="0" algn="l" rtl="0">
              <a:lnSpc>
                <a:spcPct val="114999"/>
              </a:lnSpc>
              <a:spcBef>
                <a:spcPts val="0"/>
              </a:spcBef>
              <a:spcAft>
                <a:spcPts val="0"/>
              </a:spcAft>
              <a:buSzPts val="1800"/>
              <a:buNone/>
            </a:pPr>
            <a:endParaRPr sz="1400" dirty="0">
              <a:solidFill>
                <a:schemeClr val="dk1"/>
              </a:solidFill>
              <a:latin typeface="Times New Roman"/>
              <a:ea typeface="Times New Roman"/>
              <a:cs typeface="Times New Roman"/>
              <a:sym typeface="Times New Roman"/>
            </a:endParaRPr>
          </a:p>
          <a:p>
            <a:pPr marL="0" indent="0">
              <a:lnSpc>
                <a:spcPct val="114999"/>
              </a:lnSpc>
              <a:buNone/>
            </a:pPr>
            <a:r>
              <a:rPr lang="en-GB" sz="1400" dirty="0">
                <a:solidFill>
                  <a:schemeClr val="dk1"/>
                </a:solidFill>
                <a:latin typeface="Times New Roman"/>
                <a:ea typeface="Times New Roman"/>
                <a:cs typeface="Times New Roman"/>
                <a:sym typeface="Times New Roman"/>
              </a:rPr>
              <a:t>Relatedness is the feeling that one can relate to others within the general social world, to build that social connection to develop the motivation of learning with others and helping each other develop together through the related problems that could have happened from their own experiences.</a:t>
            </a:r>
            <a:endParaRPr dirty="0">
              <a:solidFill>
                <a:schemeClr val="dk1"/>
              </a:solidFill>
            </a:endParaRPr>
          </a:p>
          <a:p>
            <a:pPr marL="0" lvl="0" indent="0" algn="l" rtl="0">
              <a:lnSpc>
                <a:spcPct val="114999"/>
              </a:lnSpc>
              <a:spcBef>
                <a:spcPts val="0"/>
              </a:spcBef>
              <a:spcAft>
                <a:spcPts val="0"/>
              </a:spcAft>
              <a:buSzPts val="1800"/>
              <a:buNone/>
            </a:pPr>
            <a:endParaRPr sz="1400" u="sng" dirty="0">
              <a:solidFill>
                <a:schemeClr val="dk1"/>
              </a:solidFill>
              <a:latin typeface="Times New Roman"/>
              <a:ea typeface="Times New Roman"/>
              <a:cs typeface="Times New Roman"/>
              <a:sym typeface="Times New Roman"/>
            </a:endParaRPr>
          </a:p>
          <a:p>
            <a:pPr marL="0" lvl="0" indent="0" algn="l" rtl="0">
              <a:lnSpc>
                <a:spcPct val="114999"/>
              </a:lnSpc>
              <a:spcBef>
                <a:spcPts val="0"/>
              </a:spcBef>
              <a:spcAft>
                <a:spcPts val="0"/>
              </a:spcAft>
              <a:buSzPts val="1800"/>
              <a:buNone/>
            </a:pPr>
            <a:endParaRPr lang="en-GB" sz="1400" u="sng" dirty="0">
              <a:solidFill>
                <a:schemeClr val="dk1"/>
              </a:solidFill>
              <a:latin typeface="Times New Roman"/>
              <a:cs typeface="Times New Roman"/>
            </a:endParaRPr>
          </a:p>
          <a:p>
            <a:pPr marL="114300" lvl="0" indent="0" algn="l" rtl="0">
              <a:lnSpc>
                <a:spcPct val="115000"/>
              </a:lnSpc>
              <a:spcBef>
                <a:spcPts val="0"/>
              </a:spcBef>
              <a:spcAft>
                <a:spcPts val="0"/>
              </a:spcAft>
              <a:buSzPts val="1800"/>
              <a:buNone/>
            </a:pPr>
            <a:endParaRPr dirty="0"/>
          </a:p>
        </p:txBody>
      </p:sp>
      <p:sp>
        <p:nvSpPr>
          <p:cNvPr id="156" name="Google Shape;156;p17"/>
          <p:cNvSpPr txBox="1"/>
          <p:nvPr/>
        </p:nvSpPr>
        <p:spPr>
          <a:xfrm>
            <a:off x="4609487" y="1135839"/>
            <a:ext cx="4117635" cy="3738371"/>
          </a:xfrm>
          <a:prstGeom prst="rect">
            <a:avLst/>
          </a:prstGeom>
          <a:noFill/>
          <a:ln>
            <a:noFill/>
          </a:ln>
        </p:spPr>
        <p:txBody>
          <a:bodyPr spcFirstLastPara="1" wrap="square" lIns="91425" tIns="91425" rIns="91425" bIns="91425" anchor="t" anchorCtr="0">
            <a:normAutofit/>
          </a:bodyPr>
          <a:lstStyle/>
          <a:p>
            <a:pPr marL="0" marR="0" lvl="0" indent="0" algn="l" rtl="0">
              <a:lnSpc>
                <a:spcPct val="115000"/>
              </a:lnSpc>
              <a:spcBef>
                <a:spcPts val="0"/>
              </a:spcBef>
              <a:spcAft>
                <a:spcPts val="0"/>
              </a:spcAft>
              <a:buClr>
                <a:schemeClr val="dk2"/>
              </a:buClr>
              <a:buSzPts val="1800"/>
              <a:buFont typeface="Arial"/>
              <a:buNone/>
            </a:pPr>
            <a:r>
              <a:rPr lang="en-GB" sz="1400" b="0" i="0" u="sng" strike="noStrike" cap="none" dirty="0">
                <a:solidFill>
                  <a:schemeClr val="dk1"/>
                </a:solidFill>
                <a:latin typeface="Times New Roman"/>
                <a:ea typeface="Times New Roman"/>
                <a:cs typeface="Times New Roman"/>
                <a:sym typeface="Times New Roman"/>
              </a:rPr>
              <a:t>Quote:</a:t>
            </a:r>
            <a:endParaRPr sz="1800" b="0" i="0" u="none" strike="noStrike" cap="none" dirty="0">
              <a:solidFill>
                <a:schemeClr val="dk1"/>
              </a:solidFill>
              <a:latin typeface="Arial"/>
              <a:ea typeface="Arial"/>
              <a:cs typeface="Arial"/>
              <a:sym typeface="Arial"/>
            </a:endParaRPr>
          </a:p>
          <a:p>
            <a:pPr>
              <a:lnSpc>
                <a:spcPct val="114999"/>
              </a:lnSpc>
              <a:buClr>
                <a:schemeClr val="dk2"/>
              </a:buClr>
              <a:buSzPts val="1800"/>
            </a:pPr>
            <a:r>
              <a:rPr lang="en-GB" sz="1400" b="0" i="0" strike="noStrike" cap="none" dirty="0">
                <a:solidFill>
                  <a:schemeClr val="tx1"/>
                </a:solidFill>
                <a:latin typeface="Times New Roman"/>
                <a:ea typeface="Times New Roman"/>
                <a:cs typeface="Times New Roman"/>
                <a:sym typeface="Times New Roman"/>
              </a:rPr>
              <a:t>"</a:t>
            </a:r>
            <a:r>
              <a:rPr lang="en-GB" dirty="0">
                <a:solidFill>
                  <a:schemeClr val="tx1"/>
                </a:solidFill>
                <a:latin typeface="Times New Roman"/>
                <a:ea typeface="Times New Roman"/>
                <a:cs typeface="Times New Roman"/>
                <a:sym typeface="Times New Roman"/>
              </a:rPr>
              <a:t>I am motivated to participate in climbing due to the sense of achievement that I get when I complete the climb and watching others progress around me."</a:t>
            </a:r>
            <a:endParaRPr dirty="0">
              <a:solidFill>
                <a:schemeClr val="tx1"/>
              </a:solidFill>
            </a:endParaRPr>
          </a:p>
          <a:p>
            <a:pPr>
              <a:lnSpc>
                <a:spcPct val="114999"/>
              </a:lnSpc>
              <a:buSzPts val="1800"/>
            </a:pPr>
            <a:endParaRPr lang="en-GB" dirty="0">
              <a:solidFill>
                <a:schemeClr val="tx1"/>
              </a:solidFill>
              <a:latin typeface="Times New Roman"/>
              <a:ea typeface="Times New Roman"/>
              <a:cs typeface="Times New Roman"/>
              <a:sym typeface="Times New Roman"/>
            </a:endParaRPr>
          </a:p>
          <a:p>
            <a:pPr>
              <a:lnSpc>
                <a:spcPct val="114999"/>
              </a:lnSpc>
              <a:buClr>
                <a:schemeClr val="dk2"/>
              </a:buClr>
              <a:buSzPts val="1800"/>
            </a:pPr>
            <a:r>
              <a:rPr lang="en-GB" sz="1400" b="0" i="0" u="none" strike="noStrike" cap="none" dirty="0">
                <a:solidFill>
                  <a:schemeClr val="dk1"/>
                </a:solidFill>
                <a:latin typeface="Times New Roman"/>
                <a:ea typeface="Times New Roman"/>
                <a:cs typeface="Times New Roman"/>
                <a:sym typeface="Times New Roman"/>
              </a:rPr>
              <a:t>This quote from the interviewee shows </a:t>
            </a:r>
            <a:r>
              <a:rPr lang="en-GB" dirty="0">
                <a:solidFill>
                  <a:schemeClr val="dk1"/>
                </a:solidFill>
                <a:latin typeface="Times New Roman"/>
                <a:ea typeface="Times New Roman"/>
                <a:cs typeface="Times New Roman"/>
                <a:sym typeface="Times New Roman"/>
              </a:rPr>
              <a:t>that they are motivated by climbing with others and that he gets motivated while watching other climbers as he can see how that person completes the climb to learn from or give that person pointers to help them develop.</a:t>
            </a:r>
            <a:endParaRPr lang="en-GB" dirty="0">
              <a:solidFill>
                <a:schemeClr val="dk1"/>
              </a:solidFill>
              <a:latin typeface="Times New Roman"/>
              <a:cs typeface="Times New Roman"/>
            </a:endParaRPr>
          </a:p>
          <a:p>
            <a:pPr marL="114300" marR="0" lvl="0" indent="0" algn="l" rtl="0">
              <a:lnSpc>
                <a:spcPct val="114999"/>
              </a:lnSpc>
              <a:spcBef>
                <a:spcPts val="0"/>
              </a:spcBef>
              <a:spcAft>
                <a:spcPts val="0"/>
              </a:spcAft>
              <a:buClr>
                <a:schemeClr val="dk2"/>
              </a:buClr>
              <a:buSzPts val="1800"/>
              <a:buFont typeface="Arial"/>
              <a:buNone/>
            </a:pPr>
            <a:endParaRPr sz="1400" b="0" i="0" u="none" strike="noStrike" cap="none" dirty="0">
              <a:solidFill>
                <a:schemeClr val="dk1"/>
              </a:solidFill>
              <a:latin typeface="Times New Roman"/>
              <a:ea typeface="Times New Roman"/>
              <a:cs typeface="Times New Roman"/>
              <a:sym typeface="Times New Roman"/>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4436"/>
    </mc:Choice>
    <mc:Fallback>
      <p:transition spd="slow" advTm="344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Compare to motivation theories - Competence</a:t>
            </a:r>
            <a:endParaRPr/>
          </a:p>
        </p:txBody>
      </p:sp>
      <p:sp>
        <p:nvSpPr>
          <p:cNvPr id="162" name="Google Shape;162;p18"/>
          <p:cNvSpPr txBox="1">
            <a:spLocks noGrp="1"/>
          </p:cNvSpPr>
          <p:nvPr>
            <p:ph type="body" idx="1"/>
          </p:nvPr>
        </p:nvSpPr>
        <p:spPr>
          <a:xfrm>
            <a:off x="182911" y="1136376"/>
            <a:ext cx="3972748" cy="3738371"/>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SzPts val="1800"/>
              <a:buNone/>
            </a:pPr>
            <a:r>
              <a:rPr lang="en-GB" sz="1400" dirty="0">
                <a:solidFill>
                  <a:schemeClr val="dk1"/>
                </a:solidFill>
                <a:latin typeface="Times New Roman"/>
                <a:ea typeface="Times New Roman"/>
                <a:cs typeface="Times New Roman"/>
                <a:sym typeface="Times New Roman"/>
              </a:rPr>
              <a:t>Such as Basic Psychological needs theory (SDT)</a:t>
            </a:r>
            <a:endParaRPr dirty="0">
              <a:solidFill>
                <a:schemeClr val="dk1"/>
              </a:solidFill>
            </a:endParaRPr>
          </a:p>
          <a:p>
            <a:pPr marL="0" lvl="0" indent="0" algn="l" rtl="0">
              <a:lnSpc>
                <a:spcPct val="114999"/>
              </a:lnSpc>
              <a:spcBef>
                <a:spcPts val="0"/>
              </a:spcBef>
              <a:spcAft>
                <a:spcPts val="0"/>
              </a:spcAft>
              <a:buSzPts val="1800"/>
              <a:buNone/>
            </a:pPr>
            <a:endParaRPr sz="1400" dirty="0">
              <a:solidFill>
                <a:schemeClr val="dk1"/>
              </a:solidFill>
              <a:latin typeface="Times New Roman"/>
              <a:ea typeface="Times New Roman"/>
              <a:cs typeface="Times New Roman"/>
              <a:sym typeface="Times New Roman"/>
            </a:endParaRPr>
          </a:p>
          <a:p>
            <a:pPr marL="0" lvl="0" indent="0" algn="l" rtl="0">
              <a:lnSpc>
                <a:spcPct val="114999"/>
              </a:lnSpc>
              <a:spcBef>
                <a:spcPts val="0"/>
              </a:spcBef>
              <a:spcAft>
                <a:spcPts val="0"/>
              </a:spcAft>
              <a:buSzPts val="1800"/>
              <a:buNone/>
            </a:pPr>
            <a:r>
              <a:rPr lang="en-GB" sz="1400" dirty="0">
                <a:solidFill>
                  <a:schemeClr val="dk1"/>
                </a:solidFill>
                <a:latin typeface="Times New Roman"/>
                <a:ea typeface="Times New Roman"/>
                <a:cs typeface="Times New Roman"/>
                <a:sym typeface="Times New Roman"/>
              </a:rPr>
              <a:t>Competence is referred to the need for producing your own desired outcomes/goals and to experience a high level of mastery and effectiveness of that desired outcome.</a:t>
            </a:r>
            <a:endParaRPr dirty="0">
              <a:solidFill>
                <a:schemeClr val="dk1"/>
              </a:solidFill>
            </a:endParaRPr>
          </a:p>
          <a:p>
            <a:pPr marL="0" lvl="0" indent="0" algn="l" rtl="0">
              <a:lnSpc>
                <a:spcPct val="114999"/>
              </a:lnSpc>
              <a:spcBef>
                <a:spcPts val="0"/>
              </a:spcBef>
              <a:spcAft>
                <a:spcPts val="0"/>
              </a:spcAft>
              <a:buSzPts val="1800"/>
              <a:buNone/>
            </a:pPr>
            <a:endParaRPr sz="1400" u="sng" dirty="0">
              <a:solidFill>
                <a:schemeClr val="dk1"/>
              </a:solidFill>
              <a:latin typeface="Times New Roman"/>
              <a:ea typeface="Times New Roman"/>
              <a:cs typeface="Times New Roman"/>
              <a:sym typeface="Times New Roman"/>
            </a:endParaRPr>
          </a:p>
          <a:p>
            <a:pPr marL="0" lvl="0" indent="0" algn="l" rtl="0">
              <a:lnSpc>
                <a:spcPct val="114999"/>
              </a:lnSpc>
              <a:spcBef>
                <a:spcPts val="0"/>
              </a:spcBef>
              <a:spcAft>
                <a:spcPts val="0"/>
              </a:spcAft>
              <a:buSzPts val="1800"/>
              <a:buNone/>
            </a:pPr>
            <a:endParaRPr lang="en-GB" sz="1400" u="sng" dirty="0">
              <a:solidFill>
                <a:schemeClr val="dk1"/>
              </a:solidFill>
              <a:latin typeface="Times New Roman"/>
              <a:ea typeface="Times New Roman"/>
              <a:cs typeface="Times New Roman"/>
            </a:endParaRPr>
          </a:p>
        </p:txBody>
      </p:sp>
      <p:sp>
        <p:nvSpPr>
          <p:cNvPr id="163" name="Google Shape;163;p18"/>
          <p:cNvSpPr txBox="1"/>
          <p:nvPr/>
        </p:nvSpPr>
        <p:spPr>
          <a:xfrm>
            <a:off x="4609487" y="1135839"/>
            <a:ext cx="4117635" cy="3738371"/>
          </a:xfrm>
          <a:prstGeom prst="rect">
            <a:avLst/>
          </a:prstGeom>
          <a:noFill/>
          <a:ln>
            <a:noFill/>
          </a:ln>
        </p:spPr>
        <p:txBody>
          <a:bodyPr spcFirstLastPara="1" wrap="square" lIns="91425" tIns="91425" rIns="91425" bIns="91425" anchor="t" anchorCtr="0">
            <a:normAutofit/>
          </a:bodyPr>
          <a:lstStyle/>
          <a:p>
            <a:pPr marL="0" marR="0" lvl="0" indent="0" algn="l" rtl="0">
              <a:lnSpc>
                <a:spcPct val="115000"/>
              </a:lnSpc>
              <a:spcBef>
                <a:spcPts val="0"/>
              </a:spcBef>
              <a:spcAft>
                <a:spcPts val="0"/>
              </a:spcAft>
              <a:buClr>
                <a:schemeClr val="dk2"/>
              </a:buClr>
              <a:buSzPts val="1800"/>
              <a:buFont typeface="Arial"/>
              <a:buNone/>
            </a:pPr>
            <a:r>
              <a:rPr lang="en-GB" sz="1400" b="0" i="0" u="sng" strike="noStrike" cap="none" dirty="0">
                <a:solidFill>
                  <a:schemeClr val="dk1"/>
                </a:solidFill>
                <a:latin typeface="Times New Roman"/>
                <a:ea typeface="Times New Roman"/>
                <a:cs typeface="Times New Roman"/>
                <a:sym typeface="Times New Roman"/>
              </a:rPr>
              <a:t>Quote:</a:t>
            </a:r>
            <a:endParaRPr sz="1800" b="0" i="0" u="none" strike="noStrike" cap="none" dirty="0">
              <a:solidFill>
                <a:schemeClr val="dk1"/>
              </a:solidFill>
              <a:latin typeface="Arial"/>
              <a:ea typeface="Arial"/>
              <a:cs typeface="Arial"/>
              <a:sym typeface="Arial"/>
            </a:endParaRPr>
          </a:p>
          <a:p>
            <a:pPr>
              <a:lnSpc>
                <a:spcPct val="114999"/>
              </a:lnSpc>
              <a:buClr>
                <a:schemeClr val="dk2"/>
              </a:buClr>
              <a:buSzPts val="1800"/>
            </a:pPr>
            <a:r>
              <a:rPr lang="en-GB" sz="1400" b="0" i="0" strike="noStrike" cap="none" dirty="0">
                <a:solidFill>
                  <a:schemeClr val="dk1"/>
                </a:solidFill>
                <a:latin typeface="Times New Roman"/>
                <a:ea typeface="Times New Roman"/>
                <a:cs typeface="Times New Roman"/>
                <a:sym typeface="Times New Roman"/>
              </a:rPr>
              <a:t>"</a:t>
            </a:r>
            <a:r>
              <a:rPr lang="en-GB" dirty="0">
                <a:solidFill>
                  <a:schemeClr val="dk1"/>
                </a:solidFill>
                <a:latin typeface="Times New Roman"/>
                <a:ea typeface="Times New Roman"/>
                <a:cs typeface="Times New Roman"/>
                <a:sym typeface="Times New Roman"/>
              </a:rPr>
              <a:t>I have undertaken my training for my RCI qualification, which I am hoping to gain by the end of summer 2023."</a:t>
            </a:r>
            <a:endParaRPr sz="1400" b="0" i="0" u="sng" strike="noStrike" cap="none" dirty="0">
              <a:solidFill>
                <a:schemeClr val="dk1"/>
              </a:solidFill>
              <a:latin typeface="Times New Roman"/>
              <a:ea typeface="Times New Roman"/>
              <a:cs typeface="Times New Roman"/>
              <a:sym typeface="Times New Roman"/>
            </a:endParaRPr>
          </a:p>
          <a:p>
            <a:pPr>
              <a:lnSpc>
                <a:spcPct val="114999"/>
              </a:lnSpc>
              <a:buSzPts val="1800"/>
            </a:pPr>
            <a:endParaRPr lang="en-GB" dirty="0">
              <a:solidFill>
                <a:schemeClr val="dk1"/>
              </a:solidFill>
              <a:latin typeface="Times New Roman"/>
              <a:ea typeface="Times New Roman"/>
              <a:cs typeface="Times New Roman"/>
              <a:sym typeface="Times New Roman"/>
            </a:endParaRPr>
          </a:p>
          <a:p>
            <a:pPr marL="0" marR="0" lvl="0" indent="0" algn="l" rtl="0">
              <a:lnSpc>
                <a:spcPct val="114999"/>
              </a:lnSpc>
              <a:spcBef>
                <a:spcPts val="0"/>
              </a:spcBef>
              <a:spcAft>
                <a:spcPts val="0"/>
              </a:spcAft>
              <a:buClr>
                <a:schemeClr val="dk2"/>
              </a:buClr>
              <a:buSzPts val="1800"/>
              <a:buFont typeface="Arial"/>
              <a:buNone/>
            </a:pPr>
            <a:r>
              <a:rPr lang="en-GB" sz="1400" b="0" i="0" u="none" strike="noStrike" cap="none" dirty="0">
                <a:solidFill>
                  <a:schemeClr val="dk1"/>
                </a:solidFill>
                <a:latin typeface="Times New Roman"/>
                <a:ea typeface="Times New Roman"/>
                <a:cs typeface="Times New Roman"/>
                <a:sym typeface="Times New Roman"/>
              </a:rPr>
              <a:t>This quote from the interviewee shows how clear his goal is and that he is on track to working towards it and that when they climbing, they set their goals of what to complete for the climbing on that day.</a:t>
            </a:r>
            <a:endParaRPr sz="1400" b="0" i="0" u="sng" strike="noStrike" cap="none" dirty="0">
              <a:solidFill>
                <a:schemeClr val="dk1"/>
              </a:solidFill>
              <a:latin typeface="Times New Roman"/>
              <a:ea typeface="Times New Roman"/>
              <a:cs typeface="Times New Roman"/>
              <a:sym typeface="Times New Roman"/>
            </a:endParaRPr>
          </a:p>
          <a:p>
            <a:pPr marL="114300" marR="0" lvl="0" indent="0" algn="l" rtl="0">
              <a:lnSpc>
                <a:spcPct val="114999"/>
              </a:lnSpc>
              <a:spcBef>
                <a:spcPts val="0"/>
              </a:spcBef>
              <a:spcAft>
                <a:spcPts val="0"/>
              </a:spcAft>
              <a:buClr>
                <a:schemeClr val="dk2"/>
              </a:buClr>
              <a:buSzPts val="1800"/>
              <a:buFont typeface="Arial"/>
              <a:buNone/>
            </a:pPr>
            <a:endParaRPr sz="1400" b="0" i="0" u="none" strike="noStrike" cap="none">
              <a:solidFill>
                <a:schemeClr val="dk1"/>
              </a:solidFill>
              <a:latin typeface="Times New Roman"/>
              <a:ea typeface="Times New Roman"/>
              <a:cs typeface="Times New Roman"/>
              <a:sym typeface="Times New Roman"/>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4300"/>
    </mc:Choice>
    <mc:Fallback>
      <p:transition spd="slow" advTm="443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Intrinsic and Extrinsic Motivation</a:t>
            </a:r>
            <a:endParaRPr/>
          </a:p>
        </p:txBody>
      </p:sp>
      <p:sp>
        <p:nvSpPr>
          <p:cNvPr id="169" name="Google Shape;169;p19"/>
          <p:cNvSpPr txBox="1">
            <a:spLocks noGrp="1"/>
          </p:cNvSpPr>
          <p:nvPr>
            <p:ph type="body" idx="1"/>
          </p:nvPr>
        </p:nvSpPr>
        <p:spPr>
          <a:xfrm>
            <a:off x="311700" y="1152475"/>
            <a:ext cx="3999900" cy="3199070"/>
          </a:xfrm>
          <a:prstGeom prst="rect">
            <a:avLst/>
          </a:prstGeom>
          <a:noFill/>
          <a:ln>
            <a:noFill/>
          </a:ln>
        </p:spPr>
        <p:txBody>
          <a:bodyPr spcFirstLastPara="1" wrap="square" lIns="91425" tIns="91425" rIns="91425" bIns="91425" anchor="t" anchorCtr="0">
            <a:normAutofit/>
          </a:bodyPr>
          <a:lstStyle/>
          <a:p>
            <a:pPr marL="139700" lvl="0" indent="0" algn="l" rtl="0">
              <a:lnSpc>
                <a:spcPct val="115000"/>
              </a:lnSpc>
              <a:spcBef>
                <a:spcPts val="0"/>
              </a:spcBef>
              <a:spcAft>
                <a:spcPts val="0"/>
              </a:spcAft>
              <a:buSzPts val="1400"/>
              <a:buNone/>
            </a:pPr>
            <a:r>
              <a:rPr lang="en-GB" u="sng" dirty="0">
                <a:solidFill>
                  <a:schemeClr val="tx1"/>
                </a:solidFill>
                <a:latin typeface="Times New Roman"/>
              </a:rPr>
              <a:t>Intrinsic motivation</a:t>
            </a:r>
            <a:endParaRPr lang="en-US" u="sng">
              <a:solidFill>
                <a:schemeClr val="tx1"/>
              </a:solidFill>
              <a:latin typeface="Times New Roman"/>
            </a:endParaRPr>
          </a:p>
          <a:p>
            <a:pPr marL="139700" indent="0">
              <a:lnSpc>
                <a:spcPct val="114999"/>
              </a:lnSpc>
              <a:buNone/>
            </a:pPr>
            <a:endParaRPr lang="en-GB" u="sng" dirty="0">
              <a:solidFill>
                <a:schemeClr val="tx1"/>
              </a:solidFill>
              <a:latin typeface="Times New Roman"/>
            </a:endParaRPr>
          </a:p>
          <a:p>
            <a:pPr marL="139700" indent="0">
              <a:lnSpc>
                <a:spcPct val="114999"/>
              </a:lnSpc>
              <a:buNone/>
            </a:pPr>
            <a:r>
              <a:rPr lang="en-GB" dirty="0">
                <a:solidFill>
                  <a:schemeClr val="tx1"/>
                </a:solidFill>
                <a:latin typeface="Times New Roman"/>
              </a:rPr>
              <a:t>Intrinsic motivation is described as doing something for its own sake by a person's own choice to choose.</a:t>
            </a:r>
          </a:p>
          <a:p>
            <a:pPr marL="139700" indent="0">
              <a:lnSpc>
                <a:spcPct val="114999"/>
              </a:lnSpc>
              <a:buNone/>
            </a:pPr>
            <a:endParaRPr lang="en-GB" dirty="0">
              <a:solidFill>
                <a:schemeClr val="tx1"/>
              </a:solidFill>
              <a:latin typeface="Times New Roman"/>
            </a:endParaRPr>
          </a:p>
          <a:p>
            <a:pPr marL="139700" indent="0">
              <a:lnSpc>
                <a:spcPct val="114999"/>
              </a:lnSpc>
              <a:buNone/>
            </a:pPr>
            <a:r>
              <a:rPr lang="en-GB" dirty="0">
                <a:solidFill>
                  <a:schemeClr val="tx1"/>
                </a:solidFill>
                <a:latin typeface="Times New Roman"/>
              </a:rPr>
              <a:t>The interviewee has talked about some of their motivation, and one is where he chooses to go climbing to escape from his problem which is him doing climbing for an intrinsic motive.".."</a:t>
            </a:r>
          </a:p>
        </p:txBody>
      </p:sp>
      <p:sp>
        <p:nvSpPr>
          <p:cNvPr id="170" name="Google Shape;170;p19"/>
          <p:cNvSpPr txBox="1">
            <a:spLocks noGrp="1"/>
          </p:cNvSpPr>
          <p:nvPr>
            <p:ph type="body" idx="2"/>
          </p:nvPr>
        </p:nvSpPr>
        <p:spPr>
          <a:xfrm>
            <a:off x="4832400" y="1152475"/>
            <a:ext cx="3991851" cy="3255415"/>
          </a:xfrm>
          <a:prstGeom prst="rect">
            <a:avLst/>
          </a:prstGeom>
          <a:noFill/>
          <a:ln>
            <a:noFill/>
          </a:ln>
        </p:spPr>
        <p:txBody>
          <a:bodyPr spcFirstLastPara="1" wrap="square" lIns="91425" tIns="91425" rIns="91425" bIns="91425" anchor="t" anchorCtr="0">
            <a:normAutofit lnSpcReduction="10000"/>
          </a:bodyPr>
          <a:lstStyle/>
          <a:p>
            <a:pPr marL="139700" lvl="0" indent="0" algn="l" rtl="0">
              <a:lnSpc>
                <a:spcPct val="115000"/>
              </a:lnSpc>
              <a:spcBef>
                <a:spcPts val="0"/>
              </a:spcBef>
              <a:spcAft>
                <a:spcPts val="0"/>
              </a:spcAft>
              <a:buSzPts val="1400"/>
              <a:buNone/>
            </a:pPr>
            <a:r>
              <a:rPr lang="en-GB" u="sng" dirty="0">
                <a:solidFill>
                  <a:schemeClr val="tx1"/>
                </a:solidFill>
                <a:latin typeface="Times New Roman"/>
              </a:rPr>
              <a:t>Extrinsic motivation</a:t>
            </a:r>
          </a:p>
          <a:p>
            <a:pPr marL="139700" indent="0">
              <a:lnSpc>
                <a:spcPct val="114999"/>
              </a:lnSpc>
              <a:buNone/>
            </a:pPr>
            <a:endParaRPr lang="en-GB" u="sng" dirty="0">
              <a:solidFill>
                <a:schemeClr val="tx1"/>
              </a:solidFill>
              <a:latin typeface="Times New Roman"/>
            </a:endParaRPr>
          </a:p>
          <a:p>
            <a:pPr marL="139700" indent="0">
              <a:lnSpc>
                <a:spcPct val="114999"/>
              </a:lnSpc>
              <a:buNone/>
            </a:pPr>
            <a:r>
              <a:rPr lang="en-GB" dirty="0">
                <a:solidFill>
                  <a:schemeClr val="tx1"/>
                </a:solidFill>
                <a:latin typeface="Times New Roman"/>
              </a:rPr>
              <a:t>Extrinsic motivation is doing something as a means to  an end and not for its own sake, meaning a person does something just to complete the task given without their own free choice to do the task given.</a:t>
            </a:r>
          </a:p>
          <a:p>
            <a:pPr marL="139700" indent="0">
              <a:lnSpc>
                <a:spcPct val="114999"/>
              </a:lnSpc>
              <a:buNone/>
            </a:pPr>
            <a:endParaRPr lang="en-GB" dirty="0">
              <a:solidFill>
                <a:schemeClr val="tx1"/>
              </a:solidFill>
              <a:latin typeface="Times New Roman"/>
            </a:endParaRPr>
          </a:p>
          <a:p>
            <a:pPr marL="139700" indent="0">
              <a:lnSpc>
                <a:spcPct val="114999"/>
              </a:lnSpc>
              <a:buNone/>
            </a:pPr>
            <a:r>
              <a:rPr lang="en-GB" dirty="0">
                <a:solidFill>
                  <a:schemeClr val="tx1"/>
                </a:solidFill>
                <a:latin typeface="Times New Roman"/>
              </a:rPr>
              <a:t>The interviewee has also shown that some of his motives for climbing are to be part of a bigger goal such as taking up RCI training which in the long run help advance his career with having the qualification. "…"</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0697"/>
    </mc:Choice>
    <mc:Fallback>
      <p:transition spd="slow" advTm="506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GB"/>
              <a:t>Practical implications</a:t>
            </a:r>
            <a:endParaRPr/>
          </a:p>
        </p:txBody>
      </p:sp>
      <p:sp>
        <p:nvSpPr>
          <p:cNvPr id="176" name="Google Shape;176;p20"/>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p>
            <a:pPr marL="114300" indent="0">
              <a:lnSpc>
                <a:spcPct val="114999"/>
              </a:lnSpc>
              <a:spcBef>
                <a:spcPts val="1200"/>
              </a:spcBef>
              <a:buNone/>
            </a:pPr>
            <a:r>
              <a:rPr lang="en-GB" sz="1400" dirty="0">
                <a:solidFill>
                  <a:schemeClr val="tx1"/>
                </a:solidFill>
                <a:latin typeface="Times New Roman"/>
              </a:rPr>
              <a:t>From looking at the interview and from my own experience, a lot of the motivation stems from a sense of achievement and accomplishment from complete climbs but also to be motivated to learn new climbing skills, However I think some of the questions asked in the interviewed could have been changed to get the person to talk about what their goal is from doing climbing. This shows the importance of gaol setting and how motivated someone can be to climb.</a:t>
            </a:r>
          </a:p>
          <a:p>
            <a:pPr marL="114300" indent="0">
              <a:lnSpc>
                <a:spcPct val="114999"/>
              </a:lnSpc>
              <a:spcBef>
                <a:spcPts val="1200"/>
              </a:spcBef>
              <a:buNone/>
            </a:pPr>
            <a:r>
              <a:rPr lang="en-GB" sz="1400" dirty="0">
                <a:solidFill>
                  <a:schemeClr val="tx1"/>
                </a:solidFill>
                <a:latin typeface="Times New Roman"/>
              </a:rPr>
              <a:t>Another, item I found was that climbing is a hard sport to do by yourself because of the safety issues. However, learning and developing skills through interaction with other people is a motivating factor. It helps to make climbers feel safe and learn new techniques/skills. </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87381"/>
    </mc:Choice>
    <mc:Fallback>
      <p:transition spd="slow" advTm="873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p>
            <a:pPr marL="125730">
              <a:lnSpc>
                <a:spcPct val="114999"/>
              </a:lnSpc>
              <a:buClr>
                <a:schemeClr val="dk2"/>
              </a:buClr>
              <a:buSzPct val="100000"/>
            </a:pPr>
            <a:r>
              <a:rPr lang="en-GB" sz="2200" u="sng" dirty="0">
                <a:solidFill>
                  <a:schemeClr val="tx1"/>
                </a:solidFill>
              </a:rPr>
              <a:t>Future development</a:t>
            </a:r>
            <a:endParaRPr lang="en-US" sz="2200" u="sng" dirty="0">
              <a:solidFill>
                <a:schemeClr val="tx1"/>
              </a:solidFill>
            </a:endParaRPr>
          </a:p>
        </p:txBody>
      </p:sp>
      <p:sp>
        <p:nvSpPr>
          <p:cNvPr id="182" name="Google Shape;182;p2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p>
            <a:pPr marL="0" indent="0">
              <a:lnSpc>
                <a:spcPct val="114999"/>
              </a:lnSpc>
              <a:spcAft>
                <a:spcPts val="1200"/>
              </a:spcAft>
              <a:buNone/>
            </a:pPr>
            <a:r>
              <a:rPr lang="en-GB" sz="1600" dirty="0">
                <a:solidFill>
                  <a:schemeClr val="tx1"/>
                </a:solidFill>
                <a:latin typeface="Times New Roman"/>
              </a:rPr>
              <a:t>What to do in the future if I did research again.</a:t>
            </a:r>
          </a:p>
          <a:p>
            <a:pPr marL="0" indent="0">
              <a:lnSpc>
                <a:spcPct val="114999"/>
              </a:lnSpc>
              <a:spcAft>
                <a:spcPts val="1200"/>
              </a:spcAft>
              <a:buNone/>
            </a:pPr>
            <a:r>
              <a:rPr lang="en-GB" sz="1600" dirty="0">
                <a:solidFill>
                  <a:schemeClr val="tx1"/>
                </a:solidFill>
                <a:latin typeface="Times New Roman"/>
              </a:rPr>
              <a:t>If I was to do the research again, I would look more at seeing up front how the people I interview are in a climbing situation to understand their overall mind set and this would occur alongside having a normal interview with them. I would also stay with research into adventure sports and examine how different people's motivation is between the three main areas of adventure such as Water sports (kayaking, canoeing), Climbing, Hiking (hills, Mountains).</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1092"/>
    </mc:Choice>
    <mc:Fallback>
      <p:transition spd="slow" advTm="710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6950BFC3-D8DA-4A85-94F7-54DA5524770B}">
      <p188:commentRel xmlns:p188="http://schemas.microsoft.com/office/powerpoint/2018/8/main" xmlns="" r:id="rId6"/>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484EA19-6865-9B75-1A20-4144F7698E7C}"/>
              </a:ext>
            </a:extLst>
          </p:cNvPr>
          <p:cNvSpPr>
            <a:spLocks noGrp="1"/>
          </p:cNvSpPr>
          <p:nvPr>
            <p:ph type="title"/>
          </p:nvPr>
        </p:nvSpPr>
        <p:spPr/>
        <p:txBody>
          <a:bodyPr>
            <a:normAutofit fontScale="90000"/>
          </a:bodyPr>
          <a:lstStyle/>
          <a:p>
            <a:r>
              <a:rPr lang="en-GB" dirty="0"/>
              <a:t>Reference List</a:t>
            </a:r>
          </a:p>
        </p:txBody>
      </p:sp>
      <p:sp>
        <p:nvSpPr>
          <p:cNvPr id="3" name="Text Placeholder 2">
            <a:extLst>
              <a:ext uri="{FF2B5EF4-FFF2-40B4-BE49-F238E27FC236}">
                <a16:creationId xmlns:a16="http://schemas.microsoft.com/office/drawing/2014/main" xmlns="" id="{BA6EC36A-44C7-6590-10A9-64011333E6E5}"/>
              </a:ext>
            </a:extLst>
          </p:cNvPr>
          <p:cNvSpPr>
            <a:spLocks noGrp="1"/>
          </p:cNvSpPr>
          <p:nvPr>
            <p:ph type="body" idx="1"/>
          </p:nvPr>
        </p:nvSpPr>
        <p:spPr>
          <a:xfrm>
            <a:off x="311700" y="1015637"/>
            <a:ext cx="8520600" cy="3875209"/>
          </a:xfrm>
        </p:spPr>
        <p:txBody>
          <a:bodyPr>
            <a:normAutofit fontScale="92500" lnSpcReduction="20000"/>
          </a:bodyPr>
          <a:lstStyle/>
          <a:p>
            <a:pPr>
              <a:buAutoNum type="arabicPeriod"/>
            </a:pPr>
            <a:r>
              <a:rPr lang="en-GB" sz="1200" dirty="0">
                <a:solidFill>
                  <a:srgbClr val="000000"/>
                </a:solidFill>
                <a:latin typeface="Times New Roman"/>
                <a:cs typeface="Times New Roman"/>
              </a:rPr>
              <a:t>Deci, E.L. and Ryan, R.M. 1985. </a:t>
            </a:r>
            <a:r>
              <a:rPr lang="en-GB" sz="1200" i="1" dirty="0">
                <a:solidFill>
                  <a:srgbClr val="000000"/>
                </a:solidFill>
                <a:latin typeface="Times New Roman"/>
                <a:cs typeface="Times New Roman"/>
              </a:rPr>
              <a:t>Intrinsic motivation and self-determination in human </a:t>
            </a:r>
            <a:r>
              <a:rPr lang="en-GB" sz="1200" i="1" err="1">
                <a:solidFill>
                  <a:srgbClr val="000000"/>
                </a:solidFill>
                <a:latin typeface="Times New Roman"/>
                <a:cs typeface="Times New Roman"/>
              </a:rPr>
              <a:t>behavior</a:t>
            </a:r>
            <a:r>
              <a:rPr lang="en-GB" sz="1200" dirty="0">
                <a:solidFill>
                  <a:srgbClr val="000000"/>
                </a:solidFill>
                <a:latin typeface="Times New Roman"/>
                <a:cs typeface="Times New Roman"/>
              </a:rPr>
              <a:t>, New York: Plenum Press.</a:t>
            </a:r>
            <a:endParaRPr lang="en-GB" dirty="0"/>
          </a:p>
          <a:p>
            <a:pPr>
              <a:lnSpc>
                <a:spcPct val="114999"/>
              </a:lnSpc>
              <a:buAutoNum type="arabicPeriod"/>
            </a:pPr>
            <a:r>
              <a:rPr lang="en-GB" sz="1200" dirty="0">
                <a:solidFill>
                  <a:srgbClr val="000000"/>
                </a:solidFill>
                <a:latin typeface="Times New Roman"/>
                <a:cs typeface="Times New Roman"/>
              </a:rPr>
              <a:t>Deci, E.L., Vallerand, R.J., Pelletier, L.G. and Ryan, R.M. 1991. Motivation and education: The self-determination perspective. </a:t>
            </a:r>
            <a:r>
              <a:rPr lang="en-GB" sz="1200" i="1" dirty="0">
                <a:solidFill>
                  <a:srgbClr val="000000"/>
                </a:solidFill>
                <a:latin typeface="Times New Roman"/>
                <a:cs typeface="Times New Roman"/>
              </a:rPr>
              <a:t>Educational Psychologist</a:t>
            </a:r>
            <a:r>
              <a:rPr lang="en-GB" sz="1200" dirty="0">
                <a:solidFill>
                  <a:srgbClr val="000000"/>
                </a:solidFill>
                <a:latin typeface="Times New Roman"/>
                <a:cs typeface="Times New Roman"/>
              </a:rPr>
              <a:t>, 26: 325–346.  </a:t>
            </a:r>
            <a:endParaRPr lang="en-GB" dirty="0"/>
          </a:p>
          <a:p>
            <a:pPr>
              <a:lnSpc>
                <a:spcPct val="114999"/>
              </a:lnSpc>
              <a:buAutoNum type="arabicPeriod"/>
            </a:pPr>
            <a:r>
              <a:rPr lang="en-GB" sz="1200" dirty="0">
                <a:solidFill>
                  <a:srgbClr val="000000"/>
                </a:solidFill>
                <a:latin typeface="Times New Roman"/>
                <a:cs typeface="Times New Roman"/>
              </a:rPr>
              <a:t>Kerr, J.H. and Mackenzie, S.H., 2012. Multiple motives for participating in adventure sports. </a:t>
            </a:r>
            <a:r>
              <a:rPr lang="en-GB" sz="1200" i="1" dirty="0">
                <a:solidFill>
                  <a:srgbClr val="000000"/>
                </a:solidFill>
                <a:latin typeface="Times New Roman"/>
                <a:cs typeface="Times New Roman"/>
              </a:rPr>
              <a:t>Psychology of sport and exercise</a:t>
            </a:r>
            <a:r>
              <a:rPr lang="en-GB" sz="1200" dirty="0">
                <a:solidFill>
                  <a:srgbClr val="000000"/>
                </a:solidFill>
                <a:latin typeface="Times New Roman"/>
                <a:cs typeface="Times New Roman"/>
              </a:rPr>
              <a:t>, </a:t>
            </a:r>
            <a:r>
              <a:rPr lang="en-GB" sz="1200" i="1" dirty="0">
                <a:solidFill>
                  <a:srgbClr val="000000"/>
                </a:solidFill>
                <a:latin typeface="Times New Roman"/>
                <a:cs typeface="Times New Roman"/>
              </a:rPr>
              <a:t>13</a:t>
            </a:r>
            <a:r>
              <a:rPr lang="en-GB" sz="1200" dirty="0">
                <a:solidFill>
                  <a:srgbClr val="000000"/>
                </a:solidFill>
                <a:latin typeface="Times New Roman"/>
                <a:cs typeface="Times New Roman"/>
              </a:rPr>
              <a:t>(5), pp.649-657.</a:t>
            </a:r>
            <a:endParaRPr lang="en-GB" dirty="0"/>
          </a:p>
          <a:p>
            <a:pPr>
              <a:lnSpc>
                <a:spcPct val="114999"/>
              </a:lnSpc>
              <a:buAutoNum type="arabicPeriod"/>
            </a:pPr>
            <a:r>
              <a:rPr lang="en-GB" sz="1200" err="1">
                <a:solidFill>
                  <a:srgbClr val="000000"/>
                </a:solidFill>
                <a:latin typeface="Times New Roman"/>
                <a:cs typeface="Times New Roman"/>
              </a:rPr>
              <a:t>Mouatt</a:t>
            </a:r>
            <a:r>
              <a:rPr lang="en-GB" sz="1200" dirty="0">
                <a:solidFill>
                  <a:srgbClr val="000000"/>
                </a:solidFill>
                <a:latin typeface="Times New Roman"/>
                <a:cs typeface="Times New Roman"/>
              </a:rPr>
              <a:t>, B., Smith, A.E., Mellow, M.L., Parfitt, G., Smith, R.T. and Stanton, T.R., 2020. The use of virtual reality to influence motivation, affect, enjoyment, and engagement during exercise: A scoping review. </a:t>
            </a:r>
            <a:r>
              <a:rPr lang="en-GB" sz="1200" i="1" dirty="0">
                <a:solidFill>
                  <a:srgbClr val="000000"/>
                </a:solidFill>
                <a:latin typeface="Times New Roman"/>
                <a:cs typeface="Times New Roman"/>
              </a:rPr>
              <a:t>Frontiers in Virtual Reality</a:t>
            </a:r>
            <a:r>
              <a:rPr lang="en-GB" sz="1200" dirty="0">
                <a:solidFill>
                  <a:srgbClr val="000000"/>
                </a:solidFill>
                <a:latin typeface="Times New Roman"/>
                <a:cs typeface="Times New Roman"/>
              </a:rPr>
              <a:t>, </a:t>
            </a:r>
            <a:r>
              <a:rPr lang="en-GB" sz="1200" i="1" dirty="0">
                <a:solidFill>
                  <a:srgbClr val="000000"/>
                </a:solidFill>
                <a:latin typeface="Times New Roman"/>
                <a:cs typeface="Times New Roman"/>
              </a:rPr>
              <a:t>1</a:t>
            </a:r>
            <a:r>
              <a:rPr lang="en-GB" sz="1200" dirty="0">
                <a:solidFill>
                  <a:srgbClr val="000000"/>
                </a:solidFill>
                <a:latin typeface="Times New Roman"/>
                <a:cs typeface="Times New Roman"/>
              </a:rPr>
              <a:t>, p.564664.</a:t>
            </a:r>
            <a:endParaRPr lang="en-GB" dirty="0"/>
          </a:p>
          <a:p>
            <a:pPr>
              <a:lnSpc>
                <a:spcPct val="114999"/>
              </a:lnSpc>
              <a:buAutoNum type="arabicPeriod"/>
            </a:pPr>
            <a:r>
              <a:rPr lang="en-GB" sz="1200" dirty="0">
                <a:solidFill>
                  <a:srgbClr val="000000"/>
                </a:solidFill>
                <a:latin typeface="Times New Roman"/>
                <a:cs typeface="Times New Roman"/>
              </a:rPr>
              <a:t>Ryan, R. 1993. “Agency and organisation: Intrinsic motivation, autonomy and the self in psychological development”. In </a:t>
            </a:r>
            <a:r>
              <a:rPr lang="en-GB" sz="1200" i="1" dirty="0">
                <a:solidFill>
                  <a:srgbClr val="000000"/>
                </a:solidFill>
                <a:latin typeface="Times New Roman"/>
                <a:cs typeface="Times New Roman"/>
              </a:rPr>
              <a:t>Nebraska symposium on motivation: Developmental perspectives on motivation</a:t>
            </a:r>
            <a:r>
              <a:rPr lang="en-GB" sz="1200" dirty="0">
                <a:solidFill>
                  <a:srgbClr val="000000"/>
                </a:solidFill>
                <a:latin typeface="Times New Roman"/>
                <a:cs typeface="Times New Roman"/>
              </a:rPr>
              <a:t>, Edited by: Jacobs, J. Vol. 40, 1–56</a:t>
            </a:r>
            <a:endParaRPr lang="en-GB" dirty="0"/>
          </a:p>
          <a:p>
            <a:pPr>
              <a:lnSpc>
                <a:spcPct val="114999"/>
              </a:lnSpc>
              <a:buAutoNum type="arabicPeriod"/>
            </a:pPr>
            <a:r>
              <a:rPr lang="en-GB" sz="1200" dirty="0">
                <a:solidFill>
                  <a:srgbClr val="000000"/>
                </a:solidFill>
                <a:latin typeface="Times New Roman"/>
                <a:cs typeface="Times New Roman"/>
              </a:rPr>
              <a:t>Ryan, R.M. and Deci, E.L. 2000a. Intrinsic and extrinsic motivations: Classic definitions and new directions. </a:t>
            </a:r>
            <a:r>
              <a:rPr lang="en-GB" sz="1200" i="1" dirty="0">
                <a:solidFill>
                  <a:srgbClr val="000000"/>
                </a:solidFill>
                <a:latin typeface="Times New Roman"/>
                <a:cs typeface="Times New Roman"/>
              </a:rPr>
              <a:t>Contemporary Educational Psychology</a:t>
            </a:r>
            <a:r>
              <a:rPr lang="en-GB" sz="1200" dirty="0">
                <a:solidFill>
                  <a:srgbClr val="000000"/>
                </a:solidFill>
                <a:latin typeface="Times New Roman"/>
                <a:cs typeface="Times New Roman"/>
              </a:rPr>
              <a:t>, 25: 54–67.   </a:t>
            </a:r>
            <a:endParaRPr lang="en-GB"/>
          </a:p>
          <a:p>
            <a:pPr>
              <a:lnSpc>
                <a:spcPct val="114999"/>
              </a:lnSpc>
              <a:buAutoNum type="arabicPeriod"/>
            </a:pPr>
            <a:r>
              <a:rPr lang="en-GB" sz="1200" dirty="0">
                <a:solidFill>
                  <a:srgbClr val="000000"/>
                </a:solidFill>
                <a:latin typeface="Times New Roman"/>
                <a:cs typeface="Times New Roman"/>
              </a:rPr>
              <a:t>Ryan, R.M. and Deci, E.L. 2000b. Self-determination theory and the facilitation of intrinsic motivation, social development and well-being. </a:t>
            </a:r>
            <a:r>
              <a:rPr lang="en-GB" sz="1200" i="1" dirty="0">
                <a:solidFill>
                  <a:srgbClr val="000000"/>
                </a:solidFill>
                <a:latin typeface="Times New Roman"/>
                <a:cs typeface="Times New Roman"/>
              </a:rPr>
              <a:t>American Psychologist</a:t>
            </a:r>
            <a:r>
              <a:rPr lang="en-GB" sz="1200" dirty="0">
                <a:solidFill>
                  <a:srgbClr val="000000"/>
                </a:solidFill>
                <a:latin typeface="Times New Roman"/>
                <a:cs typeface="Times New Roman"/>
              </a:rPr>
              <a:t>, 55: 68–78.</a:t>
            </a:r>
            <a:endParaRPr lang="en-GB" dirty="0"/>
          </a:p>
          <a:p>
            <a:pPr>
              <a:lnSpc>
                <a:spcPct val="114999"/>
              </a:lnSpc>
              <a:buAutoNum type="arabicPeriod"/>
            </a:pPr>
            <a:r>
              <a:rPr lang="en-GB" sz="1200" dirty="0">
                <a:solidFill>
                  <a:srgbClr val="000000"/>
                </a:solidFill>
                <a:latin typeface="Times New Roman"/>
                <a:cs typeface="Times New Roman"/>
              </a:rPr>
              <a:t>Schunk, D.H. and Usher, E.L., 2012. Social cognitive theory and motivation. </a:t>
            </a:r>
            <a:r>
              <a:rPr lang="en-GB" sz="1200" i="1" dirty="0">
                <a:solidFill>
                  <a:srgbClr val="000000"/>
                </a:solidFill>
                <a:latin typeface="Times New Roman"/>
                <a:cs typeface="Times New Roman"/>
              </a:rPr>
              <a:t>The Oxford handbook of human motivation</a:t>
            </a:r>
            <a:r>
              <a:rPr lang="en-GB" sz="1200" dirty="0">
                <a:solidFill>
                  <a:srgbClr val="000000"/>
                </a:solidFill>
                <a:latin typeface="Times New Roman"/>
                <a:cs typeface="Times New Roman"/>
              </a:rPr>
              <a:t>, </a:t>
            </a:r>
            <a:r>
              <a:rPr lang="en-GB" sz="1200" i="1" dirty="0">
                <a:solidFill>
                  <a:srgbClr val="000000"/>
                </a:solidFill>
                <a:latin typeface="Times New Roman"/>
                <a:cs typeface="Times New Roman"/>
              </a:rPr>
              <a:t>2</a:t>
            </a:r>
            <a:r>
              <a:rPr lang="en-GB" sz="1200" dirty="0">
                <a:solidFill>
                  <a:srgbClr val="000000"/>
                </a:solidFill>
                <a:latin typeface="Times New Roman"/>
                <a:cs typeface="Times New Roman"/>
              </a:rPr>
              <a:t>, pp.11-26.</a:t>
            </a:r>
            <a:endParaRPr lang="en-GB" dirty="0"/>
          </a:p>
          <a:p>
            <a:pPr>
              <a:lnSpc>
                <a:spcPct val="114999"/>
              </a:lnSpc>
              <a:buAutoNum type="arabicPeriod"/>
            </a:pPr>
            <a:r>
              <a:rPr lang="en-GB" sz="1200" err="1">
                <a:solidFill>
                  <a:srgbClr val="000000"/>
                </a:solidFill>
                <a:latin typeface="Times New Roman"/>
                <a:cs typeface="Times New Roman"/>
              </a:rPr>
              <a:t>Urdan</a:t>
            </a:r>
            <a:r>
              <a:rPr lang="en-GB" sz="1200" dirty="0">
                <a:solidFill>
                  <a:srgbClr val="000000"/>
                </a:solidFill>
                <a:latin typeface="Times New Roman"/>
                <a:cs typeface="Times New Roman"/>
              </a:rPr>
              <a:t>, T.C. and Maehr, M.L., 1995. Beyond a two-goal theory of motivation and achievement: A case for social goals. </a:t>
            </a:r>
            <a:r>
              <a:rPr lang="en-GB" sz="1200" i="1" dirty="0">
                <a:solidFill>
                  <a:srgbClr val="000000"/>
                </a:solidFill>
                <a:latin typeface="Times New Roman"/>
                <a:cs typeface="Times New Roman"/>
              </a:rPr>
              <a:t>Review of educational research</a:t>
            </a:r>
            <a:r>
              <a:rPr lang="en-GB" sz="1200" dirty="0">
                <a:solidFill>
                  <a:srgbClr val="000000"/>
                </a:solidFill>
                <a:latin typeface="Times New Roman"/>
                <a:cs typeface="Times New Roman"/>
              </a:rPr>
              <a:t>, </a:t>
            </a:r>
            <a:r>
              <a:rPr lang="en-GB" sz="1200" i="1" dirty="0">
                <a:solidFill>
                  <a:srgbClr val="000000"/>
                </a:solidFill>
                <a:latin typeface="Times New Roman"/>
                <a:cs typeface="Times New Roman"/>
              </a:rPr>
              <a:t>65</a:t>
            </a:r>
            <a:r>
              <a:rPr lang="en-GB" sz="1200" dirty="0">
                <a:solidFill>
                  <a:srgbClr val="000000"/>
                </a:solidFill>
                <a:latin typeface="Times New Roman"/>
                <a:cs typeface="Times New Roman"/>
              </a:rPr>
              <a:t>(3), pp.213-243.</a:t>
            </a:r>
            <a:endParaRPr lang="en-GB" dirty="0"/>
          </a:p>
          <a:p>
            <a:pPr>
              <a:lnSpc>
                <a:spcPct val="114999"/>
              </a:lnSpc>
              <a:buAutoNum type="arabicPeriod"/>
            </a:pPr>
            <a:r>
              <a:rPr lang="en-GB" sz="1200" dirty="0">
                <a:solidFill>
                  <a:srgbClr val="000000"/>
                </a:solidFill>
                <a:latin typeface="Times New Roman"/>
                <a:cs typeface="Times New Roman"/>
              </a:rPr>
              <a:t>Vallerand, R.J., 2007. Intrinsic and extrinsic motivation in sport and physical activity: A review and a look at the future.</a:t>
            </a:r>
            <a:endParaRPr lang="en-GB" dirty="0"/>
          </a:p>
          <a:p>
            <a:pPr>
              <a:lnSpc>
                <a:spcPct val="114999"/>
              </a:lnSpc>
              <a:buAutoNum type="arabicPeriod"/>
            </a:pPr>
            <a:r>
              <a:rPr lang="en-GB" sz="1200" dirty="0">
                <a:solidFill>
                  <a:srgbClr val="000000"/>
                </a:solidFill>
                <a:latin typeface="Times New Roman"/>
                <a:cs typeface="Times New Roman"/>
              </a:rPr>
              <a:t>Wang, C.K.J., Ang, R.P., Teo-Koh, S.M. and Kahlid, A., 2004. Motivational predictors of young adolescents' participation in an outdoor adventure course: A self-determination theory approach. </a:t>
            </a:r>
            <a:r>
              <a:rPr lang="en-GB" sz="1200" i="1" dirty="0">
                <a:solidFill>
                  <a:srgbClr val="000000"/>
                </a:solidFill>
                <a:latin typeface="Times New Roman"/>
                <a:cs typeface="Times New Roman"/>
              </a:rPr>
              <a:t>Journal of Adventure Education &amp; Outdoor Learning</a:t>
            </a:r>
            <a:r>
              <a:rPr lang="en-GB" sz="1200" dirty="0">
                <a:solidFill>
                  <a:srgbClr val="000000"/>
                </a:solidFill>
                <a:latin typeface="Times New Roman"/>
                <a:cs typeface="Times New Roman"/>
              </a:rPr>
              <a:t>, </a:t>
            </a:r>
            <a:r>
              <a:rPr lang="en-GB" sz="1200" i="1" dirty="0">
                <a:solidFill>
                  <a:srgbClr val="000000"/>
                </a:solidFill>
                <a:latin typeface="Times New Roman"/>
                <a:cs typeface="Times New Roman"/>
              </a:rPr>
              <a:t>4</a:t>
            </a:r>
            <a:r>
              <a:rPr lang="en-GB" sz="1200" dirty="0">
                <a:solidFill>
                  <a:srgbClr val="000000"/>
                </a:solidFill>
                <a:latin typeface="Times New Roman"/>
                <a:cs typeface="Times New Roman"/>
              </a:rPr>
              <a:t>(1), pp.57-65.</a:t>
            </a:r>
            <a:endParaRPr lang="en-GB" dirty="0"/>
          </a:p>
          <a:p>
            <a:pPr>
              <a:lnSpc>
                <a:spcPct val="114999"/>
              </a:lnSpc>
              <a:buAutoNum type="arabicPeriod"/>
            </a:pPr>
            <a:r>
              <a:rPr lang="en-GB" sz="1200" dirty="0">
                <a:solidFill>
                  <a:srgbClr val="000000"/>
                </a:solidFill>
                <a:latin typeface="Times New Roman"/>
                <a:cs typeface="Times New Roman"/>
              </a:rPr>
              <a:t>Wiersma, L.D. and Sherman, C.P., 2008. The responsible use of youth fitness testing to enhance student motivation, enjoyment, and performance. </a:t>
            </a:r>
            <a:r>
              <a:rPr lang="en-GB" sz="1200" i="1" dirty="0">
                <a:solidFill>
                  <a:srgbClr val="000000"/>
                </a:solidFill>
                <a:latin typeface="Times New Roman"/>
                <a:cs typeface="Times New Roman"/>
              </a:rPr>
              <a:t>Measurement in Physical Education and Exercise Science</a:t>
            </a:r>
            <a:r>
              <a:rPr lang="en-GB" sz="1200" dirty="0">
                <a:solidFill>
                  <a:srgbClr val="000000"/>
                </a:solidFill>
                <a:latin typeface="Times New Roman"/>
                <a:cs typeface="Times New Roman"/>
              </a:rPr>
              <a:t>, </a:t>
            </a:r>
            <a:r>
              <a:rPr lang="en-GB" sz="1200" i="1" dirty="0">
                <a:solidFill>
                  <a:srgbClr val="000000"/>
                </a:solidFill>
                <a:latin typeface="Times New Roman"/>
                <a:cs typeface="Times New Roman"/>
              </a:rPr>
              <a:t>12</a:t>
            </a:r>
            <a:r>
              <a:rPr lang="en-GB" sz="1200" dirty="0">
                <a:solidFill>
                  <a:srgbClr val="000000"/>
                </a:solidFill>
                <a:latin typeface="Times New Roman"/>
                <a:cs typeface="Times New Roman"/>
              </a:rPr>
              <a:t>(3), pp.167-183.</a:t>
            </a:r>
            <a:endParaRPr lang="en-GB" dirty="0"/>
          </a:p>
          <a:p>
            <a:pPr>
              <a:lnSpc>
                <a:spcPct val="114999"/>
              </a:lnSpc>
            </a:pPr>
            <a:endParaRPr lang="en-GB" dirty="0"/>
          </a:p>
        </p:txBody>
      </p:sp>
    </p:spTree>
    <p:extLst>
      <p:ext uri="{BB962C8B-B14F-4D97-AF65-F5344CB8AC3E}">
        <p14:creationId xmlns:p14="http://schemas.microsoft.com/office/powerpoint/2010/main" val="451387245"/>
      </p:ext>
    </p:extLst>
  </p:cSld>
  <p:clrMapOvr>
    <a:masterClrMapping/>
  </p:clrMapOvr>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TotalTime>
  <Words>919</Words>
  <Application>Microsoft Office PowerPoint</Application>
  <PresentationFormat>On-screen Show (16:9)</PresentationFormat>
  <Paragraphs>211</Paragraphs>
  <Slides>22</Slides>
  <Notes>21</Notes>
  <HiddenSlides>0</HiddenSlides>
  <MMClips>21</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Simple Light</vt:lpstr>
      <vt:lpstr>Establish the motives for taking part in an outdoor adventurous activity for an individual of your choice. You should consider any impact the Covid19 pandemic may have had in relation to this. Evaluate your results in light of previous research.  </vt:lpstr>
      <vt:lpstr>Transcript - Underlying the motives in Bullet point format/list </vt:lpstr>
      <vt:lpstr>Transcript - Underlying the motives in Bullet point format/list </vt:lpstr>
      <vt:lpstr>The themes from the results</vt:lpstr>
      <vt:lpstr>Multiple motives </vt:lpstr>
      <vt:lpstr>Sample Themes</vt:lpstr>
      <vt:lpstr>Sample Themes </vt:lpstr>
      <vt:lpstr>Sample Themes </vt:lpstr>
      <vt:lpstr>Example of the interviewee – climbing experience</vt:lpstr>
      <vt:lpstr>Example of the interviewee – climbing experience</vt:lpstr>
      <vt:lpstr>Example of the interviewee – climbing experience</vt:lpstr>
      <vt:lpstr>Comparison of themes to motivation papers</vt:lpstr>
      <vt:lpstr>Comparison of themes to motivation papers</vt:lpstr>
      <vt:lpstr>Comparison of themes to motivation papers</vt:lpstr>
      <vt:lpstr>Compare to motivation theories</vt:lpstr>
      <vt:lpstr>Compare to motivation theories - Autonomy</vt:lpstr>
      <vt:lpstr>Compare to motivation theories - Relatedness</vt:lpstr>
      <vt:lpstr>Compare to motivation theories - Competence</vt:lpstr>
      <vt:lpstr>Intrinsic and Extrinsic Motivation</vt:lpstr>
      <vt:lpstr>Practical implications</vt:lpstr>
      <vt:lpstr>Future development</vt:lpstr>
      <vt:lpstr>Reference List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IAIN</dc:creator>
  <cp:lastModifiedBy>IAIN</cp:lastModifiedBy>
  <cp:revision>477</cp:revision>
  <dcterms:modified xsi:type="dcterms:W3CDTF">2023-05-26T13:57:04Z</dcterms:modified>
</cp:coreProperties>
</file>