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2" r:id="rId4"/>
    <p:sldId id="263" r:id="rId5"/>
    <p:sldId id="264" r:id="rId6"/>
    <p:sldId id="265" r:id="rId7"/>
    <p:sldId id="266" r:id="rId8"/>
    <p:sldId id="267" r:id="rId9"/>
    <p:sldId id="258"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087FC2-9238-463A-9009-2762ED4F28E9}" v="2" dt="2023-11-10T08:56:59.1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3"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a Holmes" userId="6b6db50b-dc44-48df-bfed-0aa86fd86d37" providerId="ADAL" clId="{48087FC2-9238-463A-9009-2762ED4F28E9}"/>
    <pc:docChg chg="custSel addSld delSld modSld">
      <pc:chgData name="Joanna Holmes" userId="6b6db50b-dc44-48df-bfed-0aa86fd86d37" providerId="ADAL" clId="{48087FC2-9238-463A-9009-2762ED4F28E9}" dt="2023-11-10T10:33:19.570" v="1199" actId="20577"/>
      <pc:docMkLst>
        <pc:docMk/>
      </pc:docMkLst>
      <pc:sldChg chg="modSp mod">
        <pc:chgData name="Joanna Holmes" userId="6b6db50b-dc44-48df-bfed-0aa86fd86d37" providerId="ADAL" clId="{48087FC2-9238-463A-9009-2762ED4F28E9}" dt="2023-11-10T08:44:11.295" v="40" actId="20577"/>
        <pc:sldMkLst>
          <pc:docMk/>
          <pc:sldMk cId="4252427216" sldId="256"/>
        </pc:sldMkLst>
        <pc:spChg chg="mod">
          <ac:chgData name="Joanna Holmes" userId="6b6db50b-dc44-48df-bfed-0aa86fd86d37" providerId="ADAL" clId="{48087FC2-9238-463A-9009-2762ED4F28E9}" dt="2023-11-10T08:44:11.295" v="40" actId="20577"/>
          <ac:spMkLst>
            <pc:docMk/>
            <pc:sldMk cId="4252427216" sldId="256"/>
            <ac:spMk id="2" creationId="{8C27D976-8FD2-4419-9D4C-FB94B26F6F2C}"/>
          </ac:spMkLst>
        </pc:spChg>
        <pc:spChg chg="mod">
          <ac:chgData name="Joanna Holmes" userId="6b6db50b-dc44-48df-bfed-0aa86fd86d37" providerId="ADAL" clId="{48087FC2-9238-463A-9009-2762ED4F28E9}" dt="2023-11-10T08:44:08.857" v="39" actId="403"/>
          <ac:spMkLst>
            <pc:docMk/>
            <pc:sldMk cId="4252427216" sldId="256"/>
            <ac:spMk id="3" creationId="{624086E4-7AEB-44A1-A6A7-4DE7D6386E4C}"/>
          </ac:spMkLst>
        </pc:spChg>
      </pc:sldChg>
      <pc:sldChg chg="del">
        <pc:chgData name="Joanna Holmes" userId="6b6db50b-dc44-48df-bfed-0aa86fd86d37" providerId="ADAL" clId="{48087FC2-9238-463A-9009-2762ED4F28E9}" dt="2023-11-10T09:05:03.470" v="885" actId="47"/>
        <pc:sldMkLst>
          <pc:docMk/>
          <pc:sldMk cId="2284515132" sldId="257"/>
        </pc:sldMkLst>
      </pc:sldChg>
      <pc:sldChg chg="del">
        <pc:chgData name="Joanna Holmes" userId="6b6db50b-dc44-48df-bfed-0aa86fd86d37" providerId="ADAL" clId="{48087FC2-9238-463A-9009-2762ED4F28E9}" dt="2023-11-10T09:05:02.019" v="884" actId="47"/>
        <pc:sldMkLst>
          <pc:docMk/>
          <pc:sldMk cId="1943955814" sldId="259"/>
        </pc:sldMkLst>
      </pc:sldChg>
      <pc:sldChg chg="addSp delSp modSp new mod setBg">
        <pc:chgData name="Joanna Holmes" userId="6b6db50b-dc44-48df-bfed-0aa86fd86d37" providerId="ADAL" clId="{48087FC2-9238-463A-9009-2762ED4F28E9}" dt="2023-11-10T09:05:36.364" v="887" actId="20577"/>
        <pc:sldMkLst>
          <pc:docMk/>
          <pc:sldMk cId="1706358060" sldId="261"/>
        </pc:sldMkLst>
        <pc:spChg chg="del mod">
          <ac:chgData name="Joanna Holmes" userId="6b6db50b-dc44-48df-bfed-0aa86fd86d37" providerId="ADAL" clId="{48087FC2-9238-463A-9009-2762ED4F28E9}" dt="2023-11-10T08:47:21.794" v="54" actId="478"/>
          <ac:spMkLst>
            <pc:docMk/>
            <pc:sldMk cId="1706358060" sldId="261"/>
            <ac:spMk id="2" creationId="{8327AC0A-657F-35D8-8503-20B9C86139F0}"/>
          </ac:spMkLst>
        </pc:spChg>
        <pc:spChg chg="mod">
          <ac:chgData name="Joanna Holmes" userId="6b6db50b-dc44-48df-bfed-0aa86fd86d37" providerId="ADAL" clId="{48087FC2-9238-463A-9009-2762ED4F28E9}" dt="2023-11-10T09:05:36.364" v="887" actId="20577"/>
          <ac:spMkLst>
            <pc:docMk/>
            <pc:sldMk cId="1706358060" sldId="261"/>
            <ac:spMk id="3" creationId="{8EFE251C-AE58-6AE3-745D-9C66376B0AB2}"/>
          </ac:spMkLst>
        </pc:spChg>
        <pc:spChg chg="add">
          <ac:chgData name="Joanna Holmes" userId="6b6db50b-dc44-48df-bfed-0aa86fd86d37" providerId="ADAL" clId="{48087FC2-9238-463A-9009-2762ED4F28E9}" dt="2023-11-10T08:46:51.161" v="50" actId="26606"/>
          <ac:spMkLst>
            <pc:docMk/>
            <pc:sldMk cId="1706358060" sldId="261"/>
            <ac:spMk id="10" creationId="{F13C74B1-5B17-4795-BED0-7140497B445A}"/>
          </ac:spMkLst>
        </pc:spChg>
        <pc:spChg chg="add">
          <ac:chgData name="Joanna Holmes" userId="6b6db50b-dc44-48df-bfed-0aa86fd86d37" providerId="ADAL" clId="{48087FC2-9238-463A-9009-2762ED4F28E9}" dt="2023-11-10T08:46:51.161" v="50" actId="26606"/>
          <ac:spMkLst>
            <pc:docMk/>
            <pc:sldMk cId="1706358060" sldId="261"/>
            <ac:spMk id="12" creationId="{D4974D33-8DC5-464E-8C6D-BE58F0669C17}"/>
          </ac:spMkLst>
        </pc:spChg>
        <pc:picChg chg="add mod">
          <ac:chgData name="Joanna Holmes" userId="6b6db50b-dc44-48df-bfed-0aa86fd86d37" providerId="ADAL" clId="{48087FC2-9238-463A-9009-2762ED4F28E9}" dt="2023-11-10T08:46:51.161" v="50" actId="26606"/>
          <ac:picMkLst>
            <pc:docMk/>
            <pc:sldMk cId="1706358060" sldId="261"/>
            <ac:picMk id="5" creationId="{7F31431D-0117-F667-FC69-E5F2C7BF014F}"/>
          </ac:picMkLst>
        </pc:picChg>
      </pc:sldChg>
      <pc:sldChg chg="modSp new mod">
        <pc:chgData name="Joanna Holmes" userId="6b6db50b-dc44-48df-bfed-0aa86fd86d37" providerId="ADAL" clId="{48087FC2-9238-463A-9009-2762ED4F28E9}" dt="2023-11-10T08:50:14.636" v="90" actId="20577"/>
        <pc:sldMkLst>
          <pc:docMk/>
          <pc:sldMk cId="2544916534" sldId="262"/>
        </pc:sldMkLst>
        <pc:spChg chg="mod">
          <ac:chgData name="Joanna Holmes" userId="6b6db50b-dc44-48df-bfed-0aa86fd86d37" providerId="ADAL" clId="{48087FC2-9238-463A-9009-2762ED4F28E9}" dt="2023-11-10T08:49:47.435" v="75" actId="20577"/>
          <ac:spMkLst>
            <pc:docMk/>
            <pc:sldMk cId="2544916534" sldId="262"/>
            <ac:spMk id="2" creationId="{AB28456D-18E9-5B9A-6F15-3FEAD111B291}"/>
          </ac:spMkLst>
        </pc:spChg>
        <pc:spChg chg="mod">
          <ac:chgData name="Joanna Holmes" userId="6b6db50b-dc44-48df-bfed-0aa86fd86d37" providerId="ADAL" clId="{48087FC2-9238-463A-9009-2762ED4F28E9}" dt="2023-11-10T08:50:14.636" v="90" actId="20577"/>
          <ac:spMkLst>
            <pc:docMk/>
            <pc:sldMk cId="2544916534" sldId="262"/>
            <ac:spMk id="3" creationId="{0F2AF5BD-8E58-3363-DDA2-0C5D3DB59AA7}"/>
          </ac:spMkLst>
        </pc:spChg>
      </pc:sldChg>
      <pc:sldChg chg="modSp new mod">
        <pc:chgData name="Joanna Holmes" userId="6b6db50b-dc44-48df-bfed-0aa86fd86d37" providerId="ADAL" clId="{48087FC2-9238-463A-9009-2762ED4F28E9}" dt="2023-11-10T10:31:44.196" v="1188" actId="20577"/>
        <pc:sldMkLst>
          <pc:docMk/>
          <pc:sldMk cId="3663157625" sldId="263"/>
        </pc:sldMkLst>
        <pc:spChg chg="mod">
          <ac:chgData name="Joanna Holmes" userId="6b6db50b-dc44-48df-bfed-0aa86fd86d37" providerId="ADAL" clId="{48087FC2-9238-463A-9009-2762ED4F28E9}" dt="2023-11-10T08:50:49.546" v="182" actId="313"/>
          <ac:spMkLst>
            <pc:docMk/>
            <pc:sldMk cId="3663157625" sldId="263"/>
            <ac:spMk id="2" creationId="{699BF69B-ECCA-5CF9-CBF7-D8C9CE25E3DC}"/>
          </ac:spMkLst>
        </pc:spChg>
        <pc:spChg chg="mod">
          <ac:chgData name="Joanna Holmes" userId="6b6db50b-dc44-48df-bfed-0aa86fd86d37" providerId="ADAL" clId="{48087FC2-9238-463A-9009-2762ED4F28E9}" dt="2023-11-10T10:31:44.196" v="1188" actId="20577"/>
          <ac:spMkLst>
            <pc:docMk/>
            <pc:sldMk cId="3663157625" sldId="263"/>
            <ac:spMk id="3" creationId="{3AAAF7A2-EBA9-D6CA-4D7D-0B8ACAD4A7A6}"/>
          </ac:spMkLst>
        </pc:spChg>
      </pc:sldChg>
      <pc:sldChg chg="modSp new mod">
        <pc:chgData name="Joanna Holmes" userId="6b6db50b-dc44-48df-bfed-0aa86fd86d37" providerId="ADAL" clId="{48087FC2-9238-463A-9009-2762ED4F28E9}" dt="2023-11-10T10:32:46.387" v="1195" actId="27636"/>
        <pc:sldMkLst>
          <pc:docMk/>
          <pc:sldMk cId="1429854916" sldId="264"/>
        </pc:sldMkLst>
        <pc:spChg chg="mod">
          <ac:chgData name="Joanna Holmes" userId="6b6db50b-dc44-48df-bfed-0aa86fd86d37" providerId="ADAL" clId="{48087FC2-9238-463A-9009-2762ED4F28E9}" dt="2023-11-10T08:53:14.122" v="279" actId="14100"/>
          <ac:spMkLst>
            <pc:docMk/>
            <pc:sldMk cId="1429854916" sldId="264"/>
            <ac:spMk id="2" creationId="{F8CDF2C0-6D34-EC3F-CF1B-F65A332B09D2}"/>
          </ac:spMkLst>
        </pc:spChg>
        <pc:spChg chg="mod">
          <ac:chgData name="Joanna Holmes" userId="6b6db50b-dc44-48df-bfed-0aa86fd86d37" providerId="ADAL" clId="{48087FC2-9238-463A-9009-2762ED4F28E9}" dt="2023-11-10T10:32:46.387" v="1195" actId="27636"/>
          <ac:spMkLst>
            <pc:docMk/>
            <pc:sldMk cId="1429854916" sldId="264"/>
            <ac:spMk id="3" creationId="{F8015E9C-4ACF-3504-DE2F-B39B19FC5E3F}"/>
          </ac:spMkLst>
        </pc:spChg>
      </pc:sldChg>
      <pc:sldChg chg="modSp mod">
        <pc:chgData name="Joanna Holmes" userId="6b6db50b-dc44-48df-bfed-0aa86fd86d37" providerId="ADAL" clId="{48087FC2-9238-463A-9009-2762ED4F28E9}" dt="2023-11-10T09:00:16.700" v="762" actId="20577"/>
        <pc:sldMkLst>
          <pc:docMk/>
          <pc:sldMk cId="4033541897" sldId="265"/>
        </pc:sldMkLst>
        <pc:spChg chg="mod">
          <ac:chgData name="Joanna Holmes" userId="6b6db50b-dc44-48df-bfed-0aa86fd86d37" providerId="ADAL" clId="{48087FC2-9238-463A-9009-2762ED4F28E9}" dt="2023-11-10T09:00:16.700" v="762" actId="20577"/>
          <ac:spMkLst>
            <pc:docMk/>
            <pc:sldMk cId="4033541897" sldId="265"/>
            <ac:spMk id="2" creationId="{F8CDF2C0-6D34-EC3F-CF1B-F65A332B09D2}"/>
          </ac:spMkLst>
        </pc:spChg>
        <pc:spChg chg="mod">
          <ac:chgData name="Joanna Holmes" userId="6b6db50b-dc44-48df-bfed-0aa86fd86d37" providerId="ADAL" clId="{48087FC2-9238-463A-9009-2762ED4F28E9}" dt="2023-11-10T09:00:02.126" v="738" actId="20577"/>
          <ac:spMkLst>
            <pc:docMk/>
            <pc:sldMk cId="4033541897" sldId="265"/>
            <ac:spMk id="3" creationId="{F8015E9C-4ACF-3504-DE2F-B39B19FC5E3F}"/>
          </ac:spMkLst>
        </pc:spChg>
      </pc:sldChg>
      <pc:sldChg chg="modSp new mod">
        <pc:chgData name="Joanna Holmes" userId="6b6db50b-dc44-48df-bfed-0aa86fd86d37" providerId="ADAL" clId="{48087FC2-9238-463A-9009-2762ED4F28E9}" dt="2023-11-10T10:33:19.570" v="1199" actId="20577"/>
        <pc:sldMkLst>
          <pc:docMk/>
          <pc:sldMk cId="373875475" sldId="266"/>
        </pc:sldMkLst>
        <pc:spChg chg="mod">
          <ac:chgData name="Joanna Holmes" userId="6b6db50b-dc44-48df-bfed-0aa86fd86d37" providerId="ADAL" clId="{48087FC2-9238-463A-9009-2762ED4F28E9}" dt="2023-11-10T09:01:59.404" v="830" actId="313"/>
          <ac:spMkLst>
            <pc:docMk/>
            <pc:sldMk cId="373875475" sldId="266"/>
            <ac:spMk id="2" creationId="{587453A7-A9ED-0D70-BC2E-E0DC522763BE}"/>
          </ac:spMkLst>
        </pc:spChg>
        <pc:spChg chg="mod">
          <ac:chgData name="Joanna Holmes" userId="6b6db50b-dc44-48df-bfed-0aa86fd86d37" providerId="ADAL" clId="{48087FC2-9238-463A-9009-2762ED4F28E9}" dt="2023-11-10T10:33:19.570" v="1199" actId="20577"/>
          <ac:spMkLst>
            <pc:docMk/>
            <pc:sldMk cId="373875475" sldId="266"/>
            <ac:spMk id="3" creationId="{0584C677-7904-94C5-8BED-D7404BAB4B74}"/>
          </ac:spMkLst>
        </pc:spChg>
      </pc:sldChg>
      <pc:sldChg chg="modSp new mod">
        <pc:chgData name="Joanna Holmes" userId="6b6db50b-dc44-48df-bfed-0aa86fd86d37" providerId="ADAL" clId="{48087FC2-9238-463A-9009-2762ED4F28E9}" dt="2023-11-10T09:09:32.444" v="1056" actId="20577"/>
        <pc:sldMkLst>
          <pc:docMk/>
          <pc:sldMk cId="1534423440" sldId="267"/>
        </pc:sldMkLst>
        <pc:spChg chg="mod">
          <ac:chgData name="Joanna Holmes" userId="6b6db50b-dc44-48df-bfed-0aa86fd86d37" providerId="ADAL" clId="{48087FC2-9238-463A-9009-2762ED4F28E9}" dt="2023-11-10T09:00:49.886" v="778" actId="20577"/>
          <ac:spMkLst>
            <pc:docMk/>
            <pc:sldMk cId="1534423440" sldId="267"/>
            <ac:spMk id="2" creationId="{7107A713-528C-1B65-0E7B-0DF839CC6BDE}"/>
          </ac:spMkLst>
        </pc:spChg>
        <pc:spChg chg="mod">
          <ac:chgData name="Joanna Holmes" userId="6b6db50b-dc44-48df-bfed-0aa86fd86d37" providerId="ADAL" clId="{48087FC2-9238-463A-9009-2762ED4F28E9}" dt="2023-11-10T09:09:32.444" v="1056" actId="20577"/>
          <ac:spMkLst>
            <pc:docMk/>
            <pc:sldMk cId="1534423440" sldId="267"/>
            <ac:spMk id="3" creationId="{51439391-3B05-3E29-C8F7-D503AEF0334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DA8CD-A3F0-42A9-A1D4-CA1B7CEEC9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A6E782-64F3-4CBA-A197-BA47EA96B8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31989C-EF2B-46A4-AA4C-126C5ED6CF96}"/>
              </a:ext>
            </a:extLst>
          </p:cNvPr>
          <p:cNvSpPr>
            <a:spLocks noGrp="1"/>
          </p:cNvSpPr>
          <p:nvPr>
            <p:ph type="dt" sz="half" idx="10"/>
          </p:nvPr>
        </p:nvSpPr>
        <p:spPr/>
        <p:txBody>
          <a:bodyPr/>
          <a:lstStyle/>
          <a:p>
            <a:fld id="{52582EC6-7AEB-4621-A95C-6811AC705F2B}" type="datetimeFigureOut">
              <a:rPr lang="en-GB" smtClean="0"/>
              <a:t>10/11/2023</a:t>
            </a:fld>
            <a:endParaRPr lang="en-GB"/>
          </a:p>
        </p:txBody>
      </p:sp>
      <p:sp>
        <p:nvSpPr>
          <p:cNvPr id="5" name="Footer Placeholder 4">
            <a:extLst>
              <a:ext uri="{FF2B5EF4-FFF2-40B4-BE49-F238E27FC236}">
                <a16:creationId xmlns:a16="http://schemas.microsoft.com/office/drawing/2014/main" id="{8F69FFE4-CEC3-468F-B95B-3F74BC9F1D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45DF00-E891-4480-8C03-5C2021053298}"/>
              </a:ext>
            </a:extLst>
          </p:cNvPr>
          <p:cNvSpPr>
            <a:spLocks noGrp="1"/>
          </p:cNvSpPr>
          <p:nvPr>
            <p:ph type="sldNum" sz="quarter" idx="12"/>
          </p:nvPr>
        </p:nvSpPr>
        <p:spPr/>
        <p:txBody>
          <a:bodyPr/>
          <a:lstStyle/>
          <a:p>
            <a:fld id="{77EAE7A6-7ECB-424D-8993-41979C927166}" type="slidenum">
              <a:rPr lang="en-GB" smtClean="0"/>
              <a:t>‹#›</a:t>
            </a:fld>
            <a:endParaRPr lang="en-GB"/>
          </a:p>
        </p:txBody>
      </p:sp>
    </p:spTree>
    <p:extLst>
      <p:ext uri="{BB962C8B-B14F-4D97-AF65-F5344CB8AC3E}">
        <p14:creationId xmlns:p14="http://schemas.microsoft.com/office/powerpoint/2010/main" val="2997375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3C045-7706-4D2A-A04D-2F1A04301C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0F17A4-CB62-45B1-897C-043CBD6AC9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C83EDA-207F-48AE-AAA6-B5F446820B0F}"/>
              </a:ext>
            </a:extLst>
          </p:cNvPr>
          <p:cNvSpPr>
            <a:spLocks noGrp="1"/>
          </p:cNvSpPr>
          <p:nvPr>
            <p:ph type="dt" sz="half" idx="10"/>
          </p:nvPr>
        </p:nvSpPr>
        <p:spPr/>
        <p:txBody>
          <a:bodyPr/>
          <a:lstStyle/>
          <a:p>
            <a:fld id="{52582EC6-7AEB-4621-A95C-6811AC705F2B}" type="datetimeFigureOut">
              <a:rPr lang="en-GB" smtClean="0"/>
              <a:t>10/11/2023</a:t>
            </a:fld>
            <a:endParaRPr lang="en-GB"/>
          </a:p>
        </p:txBody>
      </p:sp>
      <p:sp>
        <p:nvSpPr>
          <p:cNvPr id="5" name="Footer Placeholder 4">
            <a:extLst>
              <a:ext uri="{FF2B5EF4-FFF2-40B4-BE49-F238E27FC236}">
                <a16:creationId xmlns:a16="http://schemas.microsoft.com/office/drawing/2014/main" id="{DAF5D0C3-D352-4CC5-94CD-E83DD1A250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AFB554-E3AC-4B63-94A9-F831FF5F37AD}"/>
              </a:ext>
            </a:extLst>
          </p:cNvPr>
          <p:cNvSpPr>
            <a:spLocks noGrp="1"/>
          </p:cNvSpPr>
          <p:nvPr>
            <p:ph type="sldNum" sz="quarter" idx="12"/>
          </p:nvPr>
        </p:nvSpPr>
        <p:spPr/>
        <p:txBody>
          <a:bodyPr/>
          <a:lstStyle/>
          <a:p>
            <a:fld id="{77EAE7A6-7ECB-424D-8993-41979C927166}" type="slidenum">
              <a:rPr lang="en-GB" smtClean="0"/>
              <a:t>‹#›</a:t>
            </a:fld>
            <a:endParaRPr lang="en-GB"/>
          </a:p>
        </p:txBody>
      </p:sp>
    </p:spTree>
    <p:extLst>
      <p:ext uri="{BB962C8B-B14F-4D97-AF65-F5344CB8AC3E}">
        <p14:creationId xmlns:p14="http://schemas.microsoft.com/office/powerpoint/2010/main" val="1515887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0274-AACB-4D36-A010-F9227BDC40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483196-D61A-4E51-BC1B-E5E5B67FA0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7D43B8-381B-4857-A787-C1078B16A877}"/>
              </a:ext>
            </a:extLst>
          </p:cNvPr>
          <p:cNvSpPr>
            <a:spLocks noGrp="1"/>
          </p:cNvSpPr>
          <p:nvPr>
            <p:ph type="dt" sz="half" idx="10"/>
          </p:nvPr>
        </p:nvSpPr>
        <p:spPr/>
        <p:txBody>
          <a:bodyPr/>
          <a:lstStyle/>
          <a:p>
            <a:fld id="{52582EC6-7AEB-4621-A95C-6811AC705F2B}" type="datetimeFigureOut">
              <a:rPr lang="en-GB" smtClean="0"/>
              <a:t>10/11/2023</a:t>
            </a:fld>
            <a:endParaRPr lang="en-GB"/>
          </a:p>
        </p:txBody>
      </p:sp>
      <p:sp>
        <p:nvSpPr>
          <p:cNvPr id="5" name="Footer Placeholder 4">
            <a:extLst>
              <a:ext uri="{FF2B5EF4-FFF2-40B4-BE49-F238E27FC236}">
                <a16:creationId xmlns:a16="http://schemas.microsoft.com/office/drawing/2014/main" id="{474EDB46-0BEF-421F-8C0E-4A45A029AC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350A03-0B1C-4B57-8603-BAAC21589F44}"/>
              </a:ext>
            </a:extLst>
          </p:cNvPr>
          <p:cNvSpPr>
            <a:spLocks noGrp="1"/>
          </p:cNvSpPr>
          <p:nvPr>
            <p:ph type="sldNum" sz="quarter" idx="12"/>
          </p:nvPr>
        </p:nvSpPr>
        <p:spPr/>
        <p:txBody>
          <a:bodyPr/>
          <a:lstStyle/>
          <a:p>
            <a:fld id="{77EAE7A6-7ECB-424D-8993-41979C927166}" type="slidenum">
              <a:rPr lang="en-GB" smtClean="0"/>
              <a:t>‹#›</a:t>
            </a:fld>
            <a:endParaRPr lang="en-GB"/>
          </a:p>
        </p:txBody>
      </p:sp>
    </p:spTree>
    <p:extLst>
      <p:ext uri="{BB962C8B-B14F-4D97-AF65-F5344CB8AC3E}">
        <p14:creationId xmlns:p14="http://schemas.microsoft.com/office/powerpoint/2010/main" val="2929674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B4B91-C01F-49CE-A24C-386B0166A0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B0435F-3C28-444C-939F-CC62564B90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C2CEA0C-BB8C-43EA-B6C3-93A2E2E1FFB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F3CE72-1ED0-4173-B6C3-114E46BCF178}"/>
              </a:ext>
            </a:extLst>
          </p:cNvPr>
          <p:cNvSpPr>
            <a:spLocks noGrp="1"/>
          </p:cNvSpPr>
          <p:nvPr>
            <p:ph type="dt" sz="half" idx="10"/>
          </p:nvPr>
        </p:nvSpPr>
        <p:spPr/>
        <p:txBody>
          <a:bodyPr/>
          <a:lstStyle/>
          <a:p>
            <a:fld id="{52582EC6-7AEB-4621-A95C-6811AC705F2B}" type="datetimeFigureOut">
              <a:rPr lang="en-GB" smtClean="0"/>
              <a:t>10/11/2023</a:t>
            </a:fld>
            <a:endParaRPr lang="en-GB"/>
          </a:p>
        </p:txBody>
      </p:sp>
      <p:sp>
        <p:nvSpPr>
          <p:cNvPr id="6" name="Footer Placeholder 5">
            <a:extLst>
              <a:ext uri="{FF2B5EF4-FFF2-40B4-BE49-F238E27FC236}">
                <a16:creationId xmlns:a16="http://schemas.microsoft.com/office/drawing/2014/main" id="{60AA84D2-342C-4222-90E6-5346AB398E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09852E-8E83-4EC6-94CC-7E3393C3968D}"/>
              </a:ext>
            </a:extLst>
          </p:cNvPr>
          <p:cNvSpPr>
            <a:spLocks noGrp="1"/>
          </p:cNvSpPr>
          <p:nvPr>
            <p:ph type="sldNum" sz="quarter" idx="12"/>
          </p:nvPr>
        </p:nvSpPr>
        <p:spPr/>
        <p:txBody>
          <a:bodyPr/>
          <a:lstStyle/>
          <a:p>
            <a:fld id="{77EAE7A6-7ECB-424D-8993-41979C927166}" type="slidenum">
              <a:rPr lang="en-GB" smtClean="0"/>
              <a:t>‹#›</a:t>
            </a:fld>
            <a:endParaRPr lang="en-GB"/>
          </a:p>
        </p:txBody>
      </p:sp>
    </p:spTree>
    <p:extLst>
      <p:ext uri="{BB962C8B-B14F-4D97-AF65-F5344CB8AC3E}">
        <p14:creationId xmlns:p14="http://schemas.microsoft.com/office/powerpoint/2010/main" val="41498679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A280F-76DA-43E4-BEA1-3730ED6029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7C471D-8B45-4220-A3EE-70980CC71C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85B94B-0530-4ABD-AE55-092500D566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8A7179-9044-401D-AB22-DB1205DC5F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E2C042-9A8F-49CE-8984-06AD56BD737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88B90A8-7864-4C5A-B85F-F916BADAA7ED}"/>
              </a:ext>
            </a:extLst>
          </p:cNvPr>
          <p:cNvSpPr>
            <a:spLocks noGrp="1"/>
          </p:cNvSpPr>
          <p:nvPr>
            <p:ph type="dt" sz="half" idx="10"/>
          </p:nvPr>
        </p:nvSpPr>
        <p:spPr/>
        <p:txBody>
          <a:bodyPr/>
          <a:lstStyle/>
          <a:p>
            <a:fld id="{52582EC6-7AEB-4621-A95C-6811AC705F2B}" type="datetimeFigureOut">
              <a:rPr lang="en-GB" smtClean="0"/>
              <a:t>10/11/2023</a:t>
            </a:fld>
            <a:endParaRPr lang="en-GB"/>
          </a:p>
        </p:txBody>
      </p:sp>
      <p:sp>
        <p:nvSpPr>
          <p:cNvPr id="8" name="Footer Placeholder 7">
            <a:extLst>
              <a:ext uri="{FF2B5EF4-FFF2-40B4-BE49-F238E27FC236}">
                <a16:creationId xmlns:a16="http://schemas.microsoft.com/office/drawing/2014/main" id="{883321F5-DC4A-4C75-82C1-D35F231EA0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BFF7D8-8672-4D1C-88E1-A77FF9F8F8CB}"/>
              </a:ext>
            </a:extLst>
          </p:cNvPr>
          <p:cNvSpPr>
            <a:spLocks noGrp="1"/>
          </p:cNvSpPr>
          <p:nvPr>
            <p:ph type="sldNum" sz="quarter" idx="12"/>
          </p:nvPr>
        </p:nvSpPr>
        <p:spPr/>
        <p:txBody>
          <a:bodyPr/>
          <a:lstStyle/>
          <a:p>
            <a:fld id="{77EAE7A6-7ECB-424D-8993-41979C927166}" type="slidenum">
              <a:rPr lang="en-GB" smtClean="0"/>
              <a:t>‹#›</a:t>
            </a:fld>
            <a:endParaRPr lang="en-GB"/>
          </a:p>
        </p:txBody>
      </p:sp>
    </p:spTree>
    <p:extLst>
      <p:ext uri="{BB962C8B-B14F-4D97-AF65-F5344CB8AC3E}">
        <p14:creationId xmlns:p14="http://schemas.microsoft.com/office/powerpoint/2010/main" val="820877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D30A9-B5D7-4739-8738-A60AFC37EE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BD45F4-77E1-4EDC-BB27-347BE26D2C5D}"/>
              </a:ext>
            </a:extLst>
          </p:cNvPr>
          <p:cNvSpPr>
            <a:spLocks noGrp="1"/>
          </p:cNvSpPr>
          <p:nvPr>
            <p:ph type="dt" sz="half" idx="10"/>
          </p:nvPr>
        </p:nvSpPr>
        <p:spPr/>
        <p:txBody>
          <a:bodyPr/>
          <a:lstStyle/>
          <a:p>
            <a:fld id="{52582EC6-7AEB-4621-A95C-6811AC705F2B}" type="datetimeFigureOut">
              <a:rPr lang="en-GB" smtClean="0"/>
              <a:t>10/11/2023</a:t>
            </a:fld>
            <a:endParaRPr lang="en-GB"/>
          </a:p>
        </p:txBody>
      </p:sp>
      <p:sp>
        <p:nvSpPr>
          <p:cNvPr id="4" name="Footer Placeholder 3">
            <a:extLst>
              <a:ext uri="{FF2B5EF4-FFF2-40B4-BE49-F238E27FC236}">
                <a16:creationId xmlns:a16="http://schemas.microsoft.com/office/drawing/2014/main" id="{12508A58-7B56-4DD7-A526-03726A55E5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856137-6C01-4D3C-89A4-4893F732E948}"/>
              </a:ext>
            </a:extLst>
          </p:cNvPr>
          <p:cNvSpPr>
            <a:spLocks noGrp="1"/>
          </p:cNvSpPr>
          <p:nvPr>
            <p:ph type="sldNum" sz="quarter" idx="12"/>
          </p:nvPr>
        </p:nvSpPr>
        <p:spPr/>
        <p:txBody>
          <a:bodyPr/>
          <a:lstStyle/>
          <a:p>
            <a:fld id="{77EAE7A6-7ECB-424D-8993-41979C927166}" type="slidenum">
              <a:rPr lang="en-GB" smtClean="0"/>
              <a:t>‹#›</a:t>
            </a:fld>
            <a:endParaRPr lang="en-GB"/>
          </a:p>
        </p:txBody>
      </p:sp>
    </p:spTree>
    <p:extLst>
      <p:ext uri="{BB962C8B-B14F-4D97-AF65-F5344CB8AC3E}">
        <p14:creationId xmlns:p14="http://schemas.microsoft.com/office/powerpoint/2010/main" val="4116561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AFBC96-0386-4AA9-B67C-7D32251B0A00}"/>
              </a:ext>
            </a:extLst>
          </p:cNvPr>
          <p:cNvSpPr>
            <a:spLocks noGrp="1"/>
          </p:cNvSpPr>
          <p:nvPr>
            <p:ph type="dt" sz="half" idx="10"/>
          </p:nvPr>
        </p:nvSpPr>
        <p:spPr/>
        <p:txBody>
          <a:bodyPr/>
          <a:lstStyle/>
          <a:p>
            <a:fld id="{52582EC6-7AEB-4621-A95C-6811AC705F2B}" type="datetimeFigureOut">
              <a:rPr lang="en-GB" smtClean="0"/>
              <a:t>10/11/2023</a:t>
            </a:fld>
            <a:endParaRPr lang="en-GB"/>
          </a:p>
        </p:txBody>
      </p:sp>
      <p:sp>
        <p:nvSpPr>
          <p:cNvPr id="3" name="Footer Placeholder 2">
            <a:extLst>
              <a:ext uri="{FF2B5EF4-FFF2-40B4-BE49-F238E27FC236}">
                <a16:creationId xmlns:a16="http://schemas.microsoft.com/office/drawing/2014/main" id="{C88488AE-7D35-4A56-9319-52C408A060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58EF77-EA1E-40F9-A4F5-56066B9E3616}"/>
              </a:ext>
            </a:extLst>
          </p:cNvPr>
          <p:cNvSpPr>
            <a:spLocks noGrp="1"/>
          </p:cNvSpPr>
          <p:nvPr>
            <p:ph type="sldNum" sz="quarter" idx="12"/>
          </p:nvPr>
        </p:nvSpPr>
        <p:spPr/>
        <p:txBody>
          <a:bodyPr/>
          <a:lstStyle/>
          <a:p>
            <a:fld id="{77EAE7A6-7ECB-424D-8993-41979C927166}" type="slidenum">
              <a:rPr lang="en-GB" smtClean="0"/>
              <a:t>‹#›</a:t>
            </a:fld>
            <a:endParaRPr lang="en-GB"/>
          </a:p>
        </p:txBody>
      </p:sp>
    </p:spTree>
    <p:extLst>
      <p:ext uri="{BB962C8B-B14F-4D97-AF65-F5344CB8AC3E}">
        <p14:creationId xmlns:p14="http://schemas.microsoft.com/office/powerpoint/2010/main" val="268132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741C5-0D4C-439B-A9B8-3F4C656C0A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07C12BF-7FA5-4EAE-8956-11342F5C57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56A212-51D0-4143-BE66-12D37548A0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868917-9E17-4B09-AC89-B735FAB688EE}"/>
              </a:ext>
            </a:extLst>
          </p:cNvPr>
          <p:cNvSpPr>
            <a:spLocks noGrp="1"/>
          </p:cNvSpPr>
          <p:nvPr>
            <p:ph type="dt" sz="half" idx="10"/>
          </p:nvPr>
        </p:nvSpPr>
        <p:spPr/>
        <p:txBody>
          <a:bodyPr/>
          <a:lstStyle/>
          <a:p>
            <a:fld id="{52582EC6-7AEB-4621-A95C-6811AC705F2B}" type="datetimeFigureOut">
              <a:rPr lang="en-GB" smtClean="0"/>
              <a:t>10/11/2023</a:t>
            </a:fld>
            <a:endParaRPr lang="en-GB"/>
          </a:p>
        </p:txBody>
      </p:sp>
      <p:sp>
        <p:nvSpPr>
          <p:cNvPr id="6" name="Footer Placeholder 5">
            <a:extLst>
              <a:ext uri="{FF2B5EF4-FFF2-40B4-BE49-F238E27FC236}">
                <a16:creationId xmlns:a16="http://schemas.microsoft.com/office/drawing/2014/main" id="{57E8E8DE-56CC-4C84-B718-A394439DC3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7F2E95-61AC-49DE-98FF-B4B9C22C233E}"/>
              </a:ext>
            </a:extLst>
          </p:cNvPr>
          <p:cNvSpPr>
            <a:spLocks noGrp="1"/>
          </p:cNvSpPr>
          <p:nvPr>
            <p:ph type="sldNum" sz="quarter" idx="12"/>
          </p:nvPr>
        </p:nvSpPr>
        <p:spPr/>
        <p:txBody>
          <a:bodyPr/>
          <a:lstStyle/>
          <a:p>
            <a:fld id="{77EAE7A6-7ECB-424D-8993-41979C927166}" type="slidenum">
              <a:rPr lang="en-GB" smtClean="0"/>
              <a:t>‹#›</a:t>
            </a:fld>
            <a:endParaRPr lang="en-GB"/>
          </a:p>
        </p:txBody>
      </p:sp>
    </p:spTree>
    <p:extLst>
      <p:ext uri="{BB962C8B-B14F-4D97-AF65-F5344CB8AC3E}">
        <p14:creationId xmlns:p14="http://schemas.microsoft.com/office/powerpoint/2010/main" val="1964211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C67F0-7A34-4EE4-90DE-FCDC5A9061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CCB134-21E1-4F44-A51E-DAB5A7733A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9B98DE-0E79-4E54-9148-C29B546230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FA46A3-D66D-457A-B6D4-4CC2DC37BDAD}"/>
              </a:ext>
            </a:extLst>
          </p:cNvPr>
          <p:cNvSpPr>
            <a:spLocks noGrp="1"/>
          </p:cNvSpPr>
          <p:nvPr>
            <p:ph type="dt" sz="half" idx="10"/>
          </p:nvPr>
        </p:nvSpPr>
        <p:spPr/>
        <p:txBody>
          <a:bodyPr/>
          <a:lstStyle/>
          <a:p>
            <a:fld id="{52582EC6-7AEB-4621-A95C-6811AC705F2B}" type="datetimeFigureOut">
              <a:rPr lang="en-GB" smtClean="0"/>
              <a:t>10/11/2023</a:t>
            </a:fld>
            <a:endParaRPr lang="en-GB"/>
          </a:p>
        </p:txBody>
      </p:sp>
      <p:sp>
        <p:nvSpPr>
          <p:cNvPr id="6" name="Footer Placeholder 5">
            <a:extLst>
              <a:ext uri="{FF2B5EF4-FFF2-40B4-BE49-F238E27FC236}">
                <a16:creationId xmlns:a16="http://schemas.microsoft.com/office/drawing/2014/main" id="{69E9C83A-9561-49F1-8C34-F14E25044A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90C4FA-B8F4-4F61-9FE3-163B74789A0F}"/>
              </a:ext>
            </a:extLst>
          </p:cNvPr>
          <p:cNvSpPr>
            <a:spLocks noGrp="1"/>
          </p:cNvSpPr>
          <p:nvPr>
            <p:ph type="sldNum" sz="quarter" idx="12"/>
          </p:nvPr>
        </p:nvSpPr>
        <p:spPr/>
        <p:txBody>
          <a:bodyPr/>
          <a:lstStyle/>
          <a:p>
            <a:fld id="{77EAE7A6-7ECB-424D-8993-41979C927166}" type="slidenum">
              <a:rPr lang="en-GB" smtClean="0"/>
              <a:t>‹#›</a:t>
            </a:fld>
            <a:endParaRPr lang="en-GB"/>
          </a:p>
        </p:txBody>
      </p:sp>
    </p:spTree>
    <p:extLst>
      <p:ext uri="{BB962C8B-B14F-4D97-AF65-F5344CB8AC3E}">
        <p14:creationId xmlns:p14="http://schemas.microsoft.com/office/powerpoint/2010/main" val="3105203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29749-B7E3-423A-B26B-B511D78DBE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808CE9-24B7-45C1-9445-1D848B506DB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40A309-ED0C-4960-9904-1B509D8DF6C1}"/>
              </a:ext>
            </a:extLst>
          </p:cNvPr>
          <p:cNvSpPr>
            <a:spLocks noGrp="1"/>
          </p:cNvSpPr>
          <p:nvPr>
            <p:ph type="dt" sz="half" idx="10"/>
          </p:nvPr>
        </p:nvSpPr>
        <p:spPr/>
        <p:txBody>
          <a:bodyPr/>
          <a:lstStyle/>
          <a:p>
            <a:fld id="{52582EC6-7AEB-4621-A95C-6811AC705F2B}" type="datetimeFigureOut">
              <a:rPr lang="en-GB" smtClean="0"/>
              <a:t>10/11/2023</a:t>
            </a:fld>
            <a:endParaRPr lang="en-GB"/>
          </a:p>
        </p:txBody>
      </p:sp>
      <p:sp>
        <p:nvSpPr>
          <p:cNvPr id="5" name="Footer Placeholder 4">
            <a:extLst>
              <a:ext uri="{FF2B5EF4-FFF2-40B4-BE49-F238E27FC236}">
                <a16:creationId xmlns:a16="http://schemas.microsoft.com/office/drawing/2014/main" id="{C67C77D0-B4C2-4922-96C0-0C6F2506A8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8AC45A-FD21-4CD6-BA23-6D60FE767F3F}"/>
              </a:ext>
            </a:extLst>
          </p:cNvPr>
          <p:cNvSpPr>
            <a:spLocks noGrp="1"/>
          </p:cNvSpPr>
          <p:nvPr>
            <p:ph type="sldNum" sz="quarter" idx="12"/>
          </p:nvPr>
        </p:nvSpPr>
        <p:spPr/>
        <p:txBody>
          <a:bodyPr/>
          <a:lstStyle/>
          <a:p>
            <a:fld id="{77EAE7A6-7ECB-424D-8993-41979C927166}" type="slidenum">
              <a:rPr lang="en-GB" smtClean="0"/>
              <a:t>‹#›</a:t>
            </a:fld>
            <a:endParaRPr lang="en-GB"/>
          </a:p>
        </p:txBody>
      </p:sp>
    </p:spTree>
    <p:extLst>
      <p:ext uri="{BB962C8B-B14F-4D97-AF65-F5344CB8AC3E}">
        <p14:creationId xmlns:p14="http://schemas.microsoft.com/office/powerpoint/2010/main" val="3021788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0E7395-5E1A-42D8-AC53-1D495A6CC3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49845C-FEE2-43B4-8458-4A1DA0F1C07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A4542E-FA7C-43A3-AB86-DA478CE69FEC}"/>
              </a:ext>
            </a:extLst>
          </p:cNvPr>
          <p:cNvSpPr>
            <a:spLocks noGrp="1"/>
          </p:cNvSpPr>
          <p:nvPr>
            <p:ph type="dt" sz="half" idx="10"/>
          </p:nvPr>
        </p:nvSpPr>
        <p:spPr/>
        <p:txBody>
          <a:bodyPr/>
          <a:lstStyle/>
          <a:p>
            <a:fld id="{52582EC6-7AEB-4621-A95C-6811AC705F2B}" type="datetimeFigureOut">
              <a:rPr lang="en-GB" smtClean="0"/>
              <a:t>10/11/2023</a:t>
            </a:fld>
            <a:endParaRPr lang="en-GB"/>
          </a:p>
        </p:txBody>
      </p:sp>
      <p:sp>
        <p:nvSpPr>
          <p:cNvPr id="5" name="Footer Placeholder 4">
            <a:extLst>
              <a:ext uri="{FF2B5EF4-FFF2-40B4-BE49-F238E27FC236}">
                <a16:creationId xmlns:a16="http://schemas.microsoft.com/office/drawing/2014/main" id="{F0371C2A-D0FA-4595-A9A8-4FD49B0937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1A4078-21FC-4233-92F5-48A69AD1A551}"/>
              </a:ext>
            </a:extLst>
          </p:cNvPr>
          <p:cNvSpPr>
            <a:spLocks noGrp="1"/>
          </p:cNvSpPr>
          <p:nvPr>
            <p:ph type="sldNum" sz="quarter" idx="12"/>
          </p:nvPr>
        </p:nvSpPr>
        <p:spPr/>
        <p:txBody>
          <a:bodyPr/>
          <a:lstStyle/>
          <a:p>
            <a:fld id="{77EAE7A6-7ECB-424D-8993-41979C927166}" type="slidenum">
              <a:rPr lang="en-GB" smtClean="0"/>
              <a:t>‹#›</a:t>
            </a:fld>
            <a:endParaRPr lang="en-GB"/>
          </a:p>
        </p:txBody>
      </p:sp>
    </p:spTree>
    <p:extLst>
      <p:ext uri="{BB962C8B-B14F-4D97-AF65-F5344CB8AC3E}">
        <p14:creationId xmlns:p14="http://schemas.microsoft.com/office/powerpoint/2010/main" val="2710818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7C04BA-E663-4BC2-A9B5-E8BB0E2B1E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FA5717-2499-4156-96D6-637298BDD4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A5B003-31AA-46CD-BFF3-F852F3E5C5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582EC6-7AEB-4621-A95C-6811AC705F2B}" type="datetimeFigureOut">
              <a:rPr lang="en-GB" smtClean="0"/>
              <a:t>10/11/2023</a:t>
            </a:fld>
            <a:endParaRPr lang="en-GB"/>
          </a:p>
        </p:txBody>
      </p:sp>
      <p:sp>
        <p:nvSpPr>
          <p:cNvPr id="5" name="Footer Placeholder 4">
            <a:extLst>
              <a:ext uri="{FF2B5EF4-FFF2-40B4-BE49-F238E27FC236}">
                <a16:creationId xmlns:a16="http://schemas.microsoft.com/office/drawing/2014/main" id="{35E83356-2165-41AB-A0E5-5761F3AD20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406D26E-511C-4FD8-9918-13995B38DD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EAE7A6-7ECB-424D-8993-41979C927166}" type="slidenum">
              <a:rPr lang="en-GB" smtClean="0"/>
              <a:t>‹#›</a:t>
            </a:fld>
            <a:endParaRPr lang="en-GB"/>
          </a:p>
        </p:txBody>
      </p:sp>
    </p:spTree>
    <p:extLst>
      <p:ext uri="{BB962C8B-B14F-4D97-AF65-F5344CB8AC3E}">
        <p14:creationId xmlns:p14="http://schemas.microsoft.com/office/powerpoint/2010/main" val="12012589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27D976-8FD2-4419-9D4C-FB94B26F6F2C}"/>
              </a:ext>
            </a:extLst>
          </p:cNvPr>
          <p:cNvSpPr>
            <a:spLocks noGrp="1"/>
          </p:cNvSpPr>
          <p:nvPr>
            <p:ph type="ctrTitle"/>
          </p:nvPr>
        </p:nvSpPr>
        <p:spPr>
          <a:xfrm>
            <a:off x="970908" y="1220919"/>
            <a:ext cx="5425781" cy="2387600"/>
          </a:xfrm>
        </p:spPr>
        <p:txBody>
          <a:bodyPr>
            <a:normAutofit/>
          </a:bodyPr>
          <a:lstStyle/>
          <a:p>
            <a:pPr algn="l"/>
            <a:r>
              <a:rPr lang="en-GB" dirty="0"/>
              <a:t>Structuring Research</a:t>
            </a:r>
          </a:p>
        </p:txBody>
      </p:sp>
      <p:sp>
        <p:nvSpPr>
          <p:cNvPr id="3" name="Subtitle 2">
            <a:extLst>
              <a:ext uri="{FF2B5EF4-FFF2-40B4-BE49-F238E27FC236}">
                <a16:creationId xmlns:a16="http://schemas.microsoft.com/office/drawing/2014/main" id="{624086E4-7AEB-44A1-A6A7-4DE7D6386E4C}"/>
              </a:ext>
            </a:extLst>
          </p:cNvPr>
          <p:cNvSpPr>
            <a:spLocks noGrp="1"/>
          </p:cNvSpPr>
          <p:nvPr>
            <p:ph type="subTitle" idx="1"/>
          </p:nvPr>
        </p:nvSpPr>
        <p:spPr>
          <a:xfrm>
            <a:off x="970908" y="3700594"/>
            <a:ext cx="5425781" cy="1655762"/>
          </a:xfrm>
        </p:spPr>
        <p:txBody>
          <a:bodyPr>
            <a:normAutofit/>
          </a:bodyPr>
          <a:lstStyle/>
          <a:p>
            <a:pPr algn="l"/>
            <a:r>
              <a:rPr lang="en-GB" sz="3600" dirty="0"/>
              <a:t>Essay Writing</a:t>
            </a:r>
          </a:p>
        </p:txBody>
      </p:sp>
      <p:sp>
        <p:nvSpPr>
          <p:cNvPr id="31"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Oval 1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35" name="Straight Connector 1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6"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7" name="Arc 2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8" name="Freeform: Shape 2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24272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FE251C-AE58-6AE3-745D-9C66376B0AB2}"/>
              </a:ext>
            </a:extLst>
          </p:cNvPr>
          <p:cNvSpPr>
            <a:spLocks noGrp="1"/>
          </p:cNvSpPr>
          <p:nvPr>
            <p:ph idx="1"/>
          </p:nvPr>
        </p:nvSpPr>
        <p:spPr>
          <a:xfrm>
            <a:off x="223736" y="950976"/>
            <a:ext cx="4873557" cy="5576284"/>
          </a:xfrm>
        </p:spPr>
        <p:txBody>
          <a:bodyPr>
            <a:normAutofit/>
          </a:bodyPr>
          <a:lstStyle/>
          <a:p>
            <a:r>
              <a:rPr lang="en-GB" sz="2200" b="0" i="0" dirty="0">
                <a:effectLst/>
                <a:latin typeface="Roboto" panose="02000000000000000000" pitchFamily="2" charset="0"/>
              </a:rPr>
              <a:t>First, </a:t>
            </a:r>
            <a:r>
              <a:rPr lang="en-GB" sz="2200" b="0" i="0" u="none" strike="noStrike" dirty="0">
                <a:effectLst/>
                <a:latin typeface="Roboto" panose="02000000000000000000" pitchFamily="2" charset="0"/>
              </a:rPr>
              <a:t>consider what an essay is</a:t>
            </a:r>
            <a:r>
              <a:rPr lang="en-GB" sz="2200" b="0" i="0" dirty="0">
                <a:effectLst/>
                <a:latin typeface="Roboto" panose="02000000000000000000" pitchFamily="2" charset="0"/>
              </a:rPr>
              <a:t>. What is it supposed to do? At its core, </a:t>
            </a:r>
            <a:r>
              <a:rPr lang="en-GB" sz="2200" b="0" i="0" u="none" strike="noStrike" dirty="0">
                <a:effectLst/>
                <a:latin typeface="Roboto" panose="02000000000000000000" pitchFamily="2" charset="0"/>
              </a:rPr>
              <a:t>an essay is simply an argument</a:t>
            </a:r>
            <a:r>
              <a:rPr lang="en-GB" sz="2200" b="0" i="0" dirty="0">
                <a:effectLst/>
                <a:latin typeface="Roboto" panose="02000000000000000000" pitchFamily="2" charset="0"/>
              </a:rPr>
              <a:t>.</a:t>
            </a:r>
          </a:p>
          <a:p>
            <a:endParaRPr lang="en-GB" sz="2200" dirty="0">
              <a:latin typeface="Roboto" panose="02000000000000000000" pitchFamily="2" charset="0"/>
            </a:endParaRPr>
          </a:p>
          <a:p>
            <a:endParaRPr lang="en-GB" sz="2200" dirty="0">
              <a:latin typeface="Roboto" panose="02000000000000000000" pitchFamily="2" charset="0"/>
            </a:endParaRPr>
          </a:p>
          <a:p>
            <a:r>
              <a:rPr lang="en-GB" sz="2200" dirty="0">
                <a:latin typeface="Roboto" panose="02000000000000000000" pitchFamily="2" charset="0"/>
              </a:rPr>
              <a:t>W</a:t>
            </a:r>
            <a:r>
              <a:rPr lang="en-GB" sz="2200" b="0" i="0" dirty="0">
                <a:effectLst/>
                <a:latin typeface="Roboto" panose="02000000000000000000" pitchFamily="2" charset="0"/>
              </a:rPr>
              <a:t>e are talking about a formal argument. An idea or a claim, which is supported by evidence.</a:t>
            </a:r>
            <a:endParaRPr lang="en-GB" sz="2200" dirty="0"/>
          </a:p>
        </p:txBody>
      </p:sp>
      <p:pic>
        <p:nvPicPr>
          <p:cNvPr id="5" name="Picture 4">
            <a:extLst>
              <a:ext uri="{FF2B5EF4-FFF2-40B4-BE49-F238E27FC236}">
                <a16:creationId xmlns:a16="http://schemas.microsoft.com/office/drawing/2014/main" id="{7F31431D-0117-F667-FC69-E5F2C7BF014F}"/>
              </a:ext>
            </a:extLst>
          </p:cNvPr>
          <p:cNvPicPr>
            <a:picLocks noChangeAspect="1"/>
          </p:cNvPicPr>
          <p:nvPr/>
        </p:nvPicPr>
        <p:blipFill rotWithShape="1">
          <a:blip r:embed="rId2"/>
          <a:srcRect l="15004" r="1403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06358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8456D-18E9-5B9A-6F15-3FEAD111B291}"/>
              </a:ext>
            </a:extLst>
          </p:cNvPr>
          <p:cNvSpPr>
            <a:spLocks noGrp="1"/>
          </p:cNvSpPr>
          <p:nvPr>
            <p:ph type="title"/>
          </p:nvPr>
        </p:nvSpPr>
        <p:spPr/>
        <p:txBody>
          <a:bodyPr/>
          <a:lstStyle/>
          <a:p>
            <a:r>
              <a:rPr lang="en-GB" dirty="0"/>
              <a:t>Basic Structure</a:t>
            </a:r>
          </a:p>
        </p:txBody>
      </p:sp>
      <p:sp>
        <p:nvSpPr>
          <p:cNvPr id="3" name="Content Placeholder 2">
            <a:extLst>
              <a:ext uri="{FF2B5EF4-FFF2-40B4-BE49-F238E27FC236}">
                <a16:creationId xmlns:a16="http://schemas.microsoft.com/office/drawing/2014/main" id="{0F2AF5BD-8E58-3363-DDA2-0C5D3DB59AA7}"/>
              </a:ext>
            </a:extLst>
          </p:cNvPr>
          <p:cNvSpPr>
            <a:spLocks noGrp="1"/>
          </p:cNvSpPr>
          <p:nvPr>
            <p:ph idx="1"/>
          </p:nvPr>
        </p:nvSpPr>
        <p:spPr/>
        <p:txBody>
          <a:bodyPr/>
          <a:lstStyle/>
          <a:p>
            <a:pPr marL="0" indent="0">
              <a:buNone/>
            </a:pPr>
            <a:r>
              <a:rPr lang="en-GB" b="0" i="0" dirty="0">
                <a:solidFill>
                  <a:srgbClr val="494949"/>
                </a:solidFill>
                <a:effectLst/>
                <a:latin typeface="Roboto" panose="02000000000000000000" pitchFamily="2" charset="0"/>
              </a:rPr>
              <a:t>Most good essays have three basic parts: an introduction, a body, and a conclusion.</a:t>
            </a:r>
          </a:p>
          <a:p>
            <a:pPr marL="0" indent="0">
              <a:buNone/>
            </a:pPr>
            <a:endParaRPr lang="en-GB" dirty="0"/>
          </a:p>
        </p:txBody>
      </p:sp>
    </p:spTree>
    <p:extLst>
      <p:ext uri="{BB962C8B-B14F-4D97-AF65-F5344CB8AC3E}">
        <p14:creationId xmlns:p14="http://schemas.microsoft.com/office/powerpoint/2010/main" val="2544916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BF69B-ECCA-5CF9-CBF7-D8C9CE25E3DC}"/>
              </a:ext>
            </a:extLst>
          </p:cNvPr>
          <p:cNvSpPr>
            <a:spLocks noGrp="1"/>
          </p:cNvSpPr>
          <p:nvPr>
            <p:ph type="title"/>
          </p:nvPr>
        </p:nvSpPr>
        <p:spPr/>
        <p:txBody>
          <a:bodyPr/>
          <a:lstStyle/>
          <a:p>
            <a:r>
              <a:rPr lang="en-GB" dirty="0"/>
              <a:t>Introduction: Make a good first impression!</a:t>
            </a:r>
          </a:p>
        </p:txBody>
      </p:sp>
      <p:sp>
        <p:nvSpPr>
          <p:cNvPr id="3" name="Content Placeholder 2">
            <a:extLst>
              <a:ext uri="{FF2B5EF4-FFF2-40B4-BE49-F238E27FC236}">
                <a16:creationId xmlns:a16="http://schemas.microsoft.com/office/drawing/2014/main" id="{3AAAF7A2-EBA9-D6CA-4D7D-0B8ACAD4A7A6}"/>
              </a:ext>
            </a:extLst>
          </p:cNvPr>
          <p:cNvSpPr>
            <a:spLocks noGrp="1"/>
          </p:cNvSpPr>
          <p:nvPr>
            <p:ph idx="1"/>
          </p:nvPr>
        </p:nvSpPr>
        <p:spPr/>
        <p:txBody>
          <a:bodyPr/>
          <a:lstStyle/>
          <a:p>
            <a:r>
              <a:rPr lang="en-GB" dirty="0"/>
              <a:t>Always develop an introduction that clearly sets out the aims of what you are about to write and, if applicable, refers to the subject under investigation. State what the essay will try to achieve and briefly mention some of the main points you will consider.</a:t>
            </a:r>
          </a:p>
          <a:p>
            <a:endParaRPr lang="en-GB" dirty="0"/>
          </a:p>
          <a:p>
            <a:endParaRPr lang="en-GB" dirty="0"/>
          </a:p>
          <a:p>
            <a:r>
              <a:rPr lang="en-GB" dirty="0"/>
              <a:t>(You might not be able to fully write your introduction until you have developed the main body)</a:t>
            </a:r>
          </a:p>
        </p:txBody>
      </p:sp>
    </p:spTree>
    <p:extLst>
      <p:ext uri="{BB962C8B-B14F-4D97-AF65-F5344CB8AC3E}">
        <p14:creationId xmlns:p14="http://schemas.microsoft.com/office/powerpoint/2010/main" val="3663157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F2C0-6D34-EC3F-CF1B-F65A332B09D2}"/>
              </a:ext>
            </a:extLst>
          </p:cNvPr>
          <p:cNvSpPr>
            <a:spLocks noGrp="1"/>
          </p:cNvSpPr>
          <p:nvPr>
            <p:ph type="title"/>
          </p:nvPr>
        </p:nvSpPr>
        <p:spPr>
          <a:xfrm>
            <a:off x="838200" y="365125"/>
            <a:ext cx="10515600" cy="1597899"/>
          </a:xfrm>
        </p:spPr>
        <p:txBody>
          <a:bodyPr>
            <a:normAutofit fontScale="90000"/>
          </a:bodyPr>
          <a:lstStyle/>
          <a:p>
            <a:r>
              <a:rPr lang="en-GB" dirty="0"/>
              <a:t>Main Body: This is the longest part of the essay, arranged in paragraphs</a:t>
            </a:r>
            <a:br>
              <a:rPr lang="en-GB" dirty="0"/>
            </a:br>
            <a:endParaRPr lang="en-GB" dirty="0"/>
          </a:p>
        </p:txBody>
      </p:sp>
      <p:sp>
        <p:nvSpPr>
          <p:cNvPr id="3" name="Content Placeholder 2">
            <a:extLst>
              <a:ext uri="{FF2B5EF4-FFF2-40B4-BE49-F238E27FC236}">
                <a16:creationId xmlns:a16="http://schemas.microsoft.com/office/drawing/2014/main" id="{F8015E9C-4ACF-3504-DE2F-B39B19FC5E3F}"/>
              </a:ext>
            </a:extLst>
          </p:cNvPr>
          <p:cNvSpPr>
            <a:spLocks noGrp="1"/>
          </p:cNvSpPr>
          <p:nvPr>
            <p:ph idx="1"/>
          </p:nvPr>
        </p:nvSpPr>
        <p:spPr/>
        <p:txBody>
          <a:bodyPr>
            <a:normAutofit/>
          </a:bodyPr>
          <a:lstStyle/>
          <a:p>
            <a:r>
              <a:rPr lang="en-GB" dirty="0"/>
              <a:t>Each paragraph is a point that you want to make that relates to the topic. </a:t>
            </a:r>
          </a:p>
          <a:p>
            <a:r>
              <a:rPr lang="en-GB" dirty="0"/>
              <a:t>Paragraphs also have an expected structure. You should start a new paragraph for each major new idea within your essay, to clearly show the structure of your argument.</a:t>
            </a:r>
          </a:p>
          <a:p>
            <a:r>
              <a:rPr lang="en-GB" dirty="0"/>
              <a:t>Each paragraph should begin with a signpost sentence that sets out the main point you are going to explore in that section. (It is sometimes helpful to refer back to the title of the essay in the signpost sentence)</a:t>
            </a:r>
          </a:p>
        </p:txBody>
      </p:sp>
    </p:spTree>
    <p:extLst>
      <p:ext uri="{BB962C8B-B14F-4D97-AF65-F5344CB8AC3E}">
        <p14:creationId xmlns:p14="http://schemas.microsoft.com/office/powerpoint/2010/main" val="1429854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F2C0-6D34-EC3F-CF1B-F65A332B09D2}"/>
              </a:ext>
            </a:extLst>
          </p:cNvPr>
          <p:cNvSpPr>
            <a:spLocks noGrp="1"/>
          </p:cNvSpPr>
          <p:nvPr>
            <p:ph type="title"/>
          </p:nvPr>
        </p:nvSpPr>
        <p:spPr>
          <a:xfrm>
            <a:off x="838200" y="365125"/>
            <a:ext cx="10515600" cy="1597899"/>
          </a:xfrm>
        </p:spPr>
        <p:txBody>
          <a:bodyPr>
            <a:normAutofit fontScale="90000"/>
          </a:bodyPr>
          <a:lstStyle/>
          <a:p>
            <a:r>
              <a:rPr lang="en-GB" dirty="0"/>
              <a:t>Main Body: Structuring paragraphs: A suggested structure</a:t>
            </a:r>
            <a:br>
              <a:rPr lang="en-GB" dirty="0"/>
            </a:br>
            <a:endParaRPr lang="en-GB" dirty="0"/>
          </a:p>
        </p:txBody>
      </p:sp>
      <p:sp>
        <p:nvSpPr>
          <p:cNvPr id="3" name="Content Placeholder 2">
            <a:extLst>
              <a:ext uri="{FF2B5EF4-FFF2-40B4-BE49-F238E27FC236}">
                <a16:creationId xmlns:a16="http://schemas.microsoft.com/office/drawing/2014/main" id="{F8015E9C-4ACF-3504-DE2F-B39B19FC5E3F}"/>
              </a:ext>
            </a:extLst>
          </p:cNvPr>
          <p:cNvSpPr>
            <a:spLocks noGrp="1"/>
          </p:cNvSpPr>
          <p:nvPr>
            <p:ph idx="1"/>
          </p:nvPr>
        </p:nvSpPr>
        <p:spPr/>
        <p:txBody>
          <a:bodyPr/>
          <a:lstStyle/>
          <a:p>
            <a:r>
              <a:rPr lang="en-GB" dirty="0"/>
              <a:t>Explain what you are going to do/discuss (signpost sentence) and how this links to what you have said to this point (previous paragraph or title)</a:t>
            </a:r>
          </a:p>
          <a:p>
            <a:r>
              <a:rPr lang="en-GB" dirty="0"/>
              <a:t>Discuss (make sure you support what you are saying!)</a:t>
            </a:r>
          </a:p>
          <a:p>
            <a:r>
              <a:rPr lang="en-GB" dirty="0"/>
              <a:t>Summary sentence (you remind us of your point, link it to other things you have said, or signpost what you are going to discuss next) </a:t>
            </a:r>
          </a:p>
        </p:txBody>
      </p:sp>
    </p:spTree>
    <p:extLst>
      <p:ext uri="{BB962C8B-B14F-4D97-AF65-F5344CB8AC3E}">
        <p14:creationId xmlns:p14="http://schemas.microsoft.com/office/powerpoint/2010/main" val="4033541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453A7-A9ED-0D70-BC2E-E0DC522763BE}"/>
              </a:ext>
            </a:extLst>
          </p:cNvPr>
          <p:cNvSpPr>
            <a:spLocks noGrp="1"/>
          </p:cNvSpPr>
          <p:nvPr>
            <p:ph type="title"/>
          </p:nvPr>
        </p:nvSpPr>
        <p:spPr/>
        <p:txBody>
          <a:bodyPr/>
          <a:lstStyle/>
          <a:p>
            <a:r>
              <a:rPr lang="en-GB" dirty="0"/>
              <a:t>Conclusion: The End!</a:t>
            </a:r>
          </a:p>
        </p:txBody>
      </p:sp>
      <p:sp>
        <p:nvSpPr>
          <p:cNvPr id="3" name="Content Placeholder 2">
            <a:extLst>
              <a:ext uri="{FF2B5EF4-FFF2-40B4-BE49-F238E27FC236}">
                <a16:creationId xmlns:a16="http://schemas.microsoft.com/office/drawing/2014/main" id="{0584C677-7904-94C5-8BED-D7404BAB4B74}"/>
              </a:ext>
            </a:extLst>
          </p:cNvPr>
          <p:cNvSpPr>
            <a:spLocks noGrp="1"/>
          </p:cNvSpPr>
          <p:nvPr>
            <p:ph idx="1"/>
          </p:nvPr>
        </p:nvSpPr>
        <p:spPr/>
        <p:txBody>
          <a:bodyPr>
            <a:normAutofit/>
          </a:bodyPr>
          <a:lstStyle/>
          <a:p>
            <a:r>
              <a:rPr lang="en-GB" dirty="0"/>
              <a:t>Summarise the main points of your argument (do not introduce any new ideas) </a:t>
            </a:r>
          </a:p>
          <a:p>
            <a:r>
              <a:rPr lang="en-GB" dirty="0"/>
              <a:t>If appropriate draw a final decision or judgement about the issues you have been discussing (might attempt to connect the essay to broader issues or areas of further study.)</a:t>
            </a:r>
          </a:p>
          <a:p>
            <a:r>
              <a:rPr lang="en-GB" dirty="0"/>
              <a:t>It may be useful again to refer back to the title in the conclusion to make it very clear to you have thoroughly answered the question at hand.</a:t>
            </a:r>
          </a:p>
          <a:p>
            <a:r>
              <a:rPr lang="en-GB" dirty="0"/>
              <a:t>Make sure you remind us of your argument by very concisely touching on each key point.</a:t>
            </a:r>
          </a:p>
        </p:txBody>
      </p:sp>
    </p:spTree>
    <p:extLst>
      <p:ext uri="{BB962C8B-B14F-4D97-AF65-F5344CB8AC3E}">
        <p14:creationId xmlns:p14="http://schemas.microsoft.com/office/powerpoint/2010/main" val="373875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7A713-528C-1B65-0E7B-0DF839CC6BDE}"/>
              </a:ext>
            </a:extLst>
          </p:cNvPr>
          <p:cNvSpPr>
            <a:spLocks noGrp="1"/>
          </p:cNvSpPr>
          <p:nvPr>
            <p:ph type="title"/>
          </p:nvPr>
        </p:nvSpPr>
        <p:spPr/>
        <p:txBody>
          <a:bodyPr/>
          <a:lstStyle/>
          <a:p>
            <a:r>
              <a:rPr lang="en-GB" dirty="0"/>
              <a:t>Where to start</a:t>
            </a:r>
          </a:p>
        </p:txBody>
      </p:sp>
      <p:sp>
        <p:nvSpPr>
          <p:cNvPr id="3" name="Content Placeholder 2">
            <a:extLst>
              <a:ext uri="{FF2B5EF4-FFF2-40B4-BE49-F238E27FC236}">
                <a16:creationId xmlns:a16="http://schemas.microsoft.com/office/drawing/2014/main" id="{51439391-3B05-3E29-C8F7-D503AEF0334E}"/>
              </a:ext>
            </a:extLst>
          </p:cNvPr>
          <p:cNvSpPr>
            <a:spLocks noGrp="1"/>
          </p:cNvSpPr>
          <p:nvPr>
            <p:ph idx="1"/>
          </p:nvPr>
        </p:nvSpPr>
        <p:spPr/>
        <p:txBody>
          <a:bodyPr/>
          <a:lstStyle/>
          <a:p>
            <a:r>
              <a:rPr lang="en-GB" dirty="0"/>
              <a:t>Clear question(s)</a:t>
            </a:r>
          </a:p>
          <a:p>
            <a:r>
              <a:rPr lang="en-GB" dirty="0"/>
              <a:t>Plan</a:t>
            </a:r>
          </a:p>
          <a:p>
            <a:r>
              <a:rPr lang="en-GB" dirty="0"/>
              <a:t>You might not write front to back – try inside out!</a:t>
            </a:r>
          </a:p>
          <a:p>
            <a:endParaRPr lang="en-GB" dirty="0"/>
          </a:p>
          <a:p>
            <a:r>
              <a:rPr lang="en-GB" dirty="0"/>
              <a:t>Still struggling? Just write! Re-draft and re-draft, try to avoid an empty page!</a:t>
            </a:r>
          </a:p>
        </p:txBody>
      </p:sp>
    </p:spTree>
    <p:extLst>
      <p:ext uri="{BB962C8B-B14F-4D97-AF65-F5344CB8AC3E}">
        <p14:creationId xmlns:p14="http://schemas.microsoft.com/office/powerpoint/2010/main" val="1534423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223790C-6947-4C24-AC3E-E511696CE5A6}"/>
              </a:ext>
            </a:extLst>
          </p:cNvPr>
          <p:cNvPicPr>
            <a:picLocks noChangeAspect="1"/>
          </p:cNvPicPr>
          <p:nvPr/>
        </p:nvPicPr>
        <p:blipFill>
          <a:blip r:embed="rId2"/>
          <a:stretch>
            <a:fillRect/>
          </a:stretch>
        </p:blipFill>
        <p:spPr>
          <a:xfrm>
            <a:off x="2894238" y="643466"/>
            <a:ext cx="6403524" cy="5571067"/>
          </a:xfrm>
          <a:prstGeom prst="rect">
            <a:avLst/>
          </a:prstGeom>
        </p:spPr>
      </p:pic>
    </p:spTree>
    <p:extLst>
      <p:ext uri="{BB962C8B-B14F-4D97-AF65-F5344CB8AC3E}">
        <p14:creationId xmlns:p14="http://schemas.microsoft.com/office/powerpoint/2010/main" val="714744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9B7BB0-BA6F-4D22-89AC-216A5B360D76}"/>
              </a:ext>
            </a:extLst>
          </p:cNvPr>
          <p:cNvPicPr>
            <a:picLocks noChangeAspect="1"/>
          </p:cNvPicPr>
          <p:nvPr/>
        </p:nvPicPr>
        <p:blipFill>
          <a:blip r:embed="rId2"/>
          <a:stretch>
            <a:fillRect/>
          </a:stretch>
        </p:blipFill>
        <p:spPr>
          <a:xfrm>
            <a:off x="346061" y="0"/>
            <a:ext cx="11499878" cy="6858000"/>
          </a:xfrm>
          <a:prstGeom prst="rect">
            <a:avLst/>
          </a:prstGeom>
        </p:spPr>
      </p:pic>
    </p:spTree>
    <p:extLst>
      <p:ext uri="{BB962C8B-B14F-4D97-AF65-F5344CB8AC3E}">
        <p14:creationId xmlns:p14="http://schemas.microsoft.com/office/powerpoint/2010/main" val="3557981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TotalTime>
  <Words>467</Words>
  <Application>Microsoft Office PowerPoint</Application>
  <PresentationFormat>Widescreen</PresentationFormat>
  <Paragraphs>32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Roboto</vt:lpstr>
      <vt:lpstr>Office Theme</vt:lpstr>
      <vt:lpstr>Structuring Research</vt:lpstr>
      <vt:lpstr>PowerPoint Presentation</vt:lpstr>
      <vt:lpstr>Basic Structure</vt:lpstr>
      <vt:lpstr>Introduction: Make a good first impression!</vt:lpstr>
      <vt:lpstr>Main Body: This is the longest part of the essay, arranged in paragraphs </vt:lpstr>
      <vt:lpstr>Main Body: Structuring paragraphs: A suggested structure </vt:lpstr>
      <vt:lpstr>Conclusion: The End!</vt:lpstr>
      <vt:lpstr>Where to start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Structuring Research</dc:title>
  <dc:creator>Harriet Webster</dc:creator>
  <cp:lastModifiedBy>Joanna Holmes</cp:lastModifiedBy>
  <cp:revision>2</cp:revision>
  <dcterms:created xsi:type="dcterms:W3CDTF">2020-10-19T15:43:10Z</dcterms:created>
  <dcterms:modified xsi:type="dcterms:W3CDTF">2023-11-10T10:33:27Z</dcterms:modified>
</cp:coreProperties>
</file>