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2"/>
  </p:notesMasterIdLst>
  <p:sldIdLst>
    <p:sldId id="256" r:id="rId2"/>
    <p:sldId id="258" r:id="rId3"/>
    <p:sldId id="259" r:id="rId4"/>
    <p:sldId id="307" r:id="rId5"/>
    <p:sldId id="308" r:id="rId6"/>
    <p:sldId id="309" r:id="rId7"/>
    <p:sldId id="310" r:id="rId8"/>
    <p:sldId id="262" r:id="rId9"/>
    <p:sldId id="263" r:id="rId10"/>
    <p:sldId id="264" r:id="rId11"/>
    <p:sldId id="265" r:id="rId12"/>
    <p:sldId id="266" r:id="rId13"/>
    <p:sldId id="311" r:id="rId14"/>
    <p:sldId id="312" r:id="rId15"/>
    <p:sldId id="313" r:id="rId16"/>
    <p:sldId id="314" r:id="rId17"/>
    <p:sldId id="315" r:id="rId18"/>
    <p:sldId id="267" r:id="rId19"/>
    <p:sldId id="316" r:id="rId20"/>
    <p:sldId id="26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C249536A-E36F-4285-B714-B9F4AD26E13B}"/>
    <pc:docChg chg="modSld">
      <pc:chgData name="Zita Draper" userId="b063123c-f51f-481b-b99c-f574606c9ace" providerId="ADAL" clId="{C249536A-E36F-4285-B714-B9F4AD26E13B}" dt="2024-03-07T22:35:11.625" v="0" actId="1076"/>
      <pc:docMkLst>
        <pc:docMk/>
      </pc:docMkLst>
      <pc:sldChg chg="modSp mod">
        <pc:chgData name="Zita Draper" userId="b063123c-f51f-481b-b99c-f574606c9ace" providerId="ADAL" clId="{C249536A-E36F-4285-B714-B9F4AD26E13B}" dt="2024-03-07T22:35:11.625" v="0" actId="1076"/>
        <pc:sldMkLst>
          <pc:docMk/>
          <pc:sldMk cId="930679563" sldId="315"/>
        </pc:sldMkLst>
        <pc:picChg chg="mod">
          <ac:chgData name="Zita Draper" userId="b063123c-f51f-481b-b99c-f574606c9ace" providerId="ADAL" clId="{C249536A-E36F-4285-B714-B9F4AD26E13B}" dt="2024-03-07T22:35:11.625" v="0" actId="1076"/>
          <ac:picMkLst>
            <pc:docMk/>
            <pc:sldMk cId="930679563" sldId="315"/>
            <ac:picMk id="4" creationId="{D465F3E3-87FC-3084-5158-EB6A4A7B5031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18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18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8E60EA-A436-44E4-BC4C-27F6D62C490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E646A0F-2CCD-43DB-8C19-46C4351D57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Aims and learning objectives </a:t>
          </a:r>
          <a:endParaRPr lang="en-US"/>
        </a:p>
      </dgm:t>
    </dgm:pt>
    <dgm:pt modelId="{00E8C13F-15F2-4203-8E2B-0957A4AD76C8}" type="parTrans" cxnId="{DEDD0C44-C12E-4BD2-A0A2-689C0C105B76}">
      <dgm:prSet/>
      <dgm:spPr/>
      <dgm:t>
        <a:bodyPr/>
        <a:lstStyle/>
        <a:p>
          <a:endParaRPr lang="en-US"/>
        </a:p>
      </dgm:t>
    </dgm:pt>
    <dgm:pt modelId="{613A5B03-8105-47D3-9926-D78A67E13462}" type="sibTrans" cxnId="{DEDD0C44-C12E-4BD2-A0A2-689C0C105B7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4F733CA-D006-463A-803A-F7FFB34F3B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Three Certainties. </a:t>
          </a:r>
          <a:endParaRPr lang="en-US"/>
        </a:p>
      </dgm:t>
    </dgm:pt>
    <dgm:pt modelId="{C3A0F438-31F0-4545-9919-0CDF3C65206D}" type="parTrans" cxnId="{69575E79-9FBB-4666-9EFC-44E615080405}">
      <dgm:prSet/>
      <dgm:spPr/>
      <dgm:t>
        <a:bodyPr/>
        <a:lstStyle/>
        <a:p>
          <a:endParaRPr lang="en-US"/>
        </a:p>
      </dgm:t>
    </dgm:pt>
    <dgm:pt modelId="{EBF38150-8D9E-4B87-8B4C-490A848F5F52}" type="sibTrans" cxnId="{69575E79-9FBB-4666-9EFC-44E61508040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D3953DB-EC17-4382-B7FA-52E9D36CDF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Certainty of Intention. </a:t>
          </a:r>
          <a:endParaRPr lang="en-US"/>
        </a:p>
      </dgm:t>
    </dgm:pt>
    <dgm:pt modelId="{DB8C7DAF-9BA4-4361-9D84-15AFA98139DC}" type="parTrans" cxnId="{9DFBE748-0126-42F9-8CD5-B834E3C2953D}">
      <dgm:prSet/>
      <dgm:spPr/>
      <dgm:t>
        <a:bodyPr/>
        <a:lstStyle/>
        <a:p>
          <a:endParaRPr lang="en-US"/>
        </a:p>
      </dgm:t>
    </dgm:pt>
    <dgm:pt modelId="{7341C3D1-3EDC-4B91-8BEB-2138C7C50E29}" type="sibTrans" cxnId="{9DFBE748-0126-42F9-8CD5-B834E3C295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1507B61-F5E4-4A69-AE12-71A57C309C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Certainty of subject matter. </a:t>
          </a:r>
          <a:endParaRPr lang="en-US" dirty="0"/>
        </a:p>
      </dgm:t>
    </dgm:pt>
    <dgm:pt modelId="{5A066195-9E8C-4A30-8C3B-7B996CABBF7B}" type="parTrans" cxnId="{146892C4-0024-4ACA-91D2-7AF703B74D06}">
      <dgm:prSet/>
      <dgm:spPr/>
      <dgm:t>
        <a:bodyPr/>
        <a:lstStyle/>
        <a:p>
          <a:endParaRPr lang="en-US"/>
        </a:p>
      </dgm:t>
    </dgm:pt>
    <dgm:pt modelId="{AA537BC1-7A51-444D-BECF-477633B007F0}" type="sibTrans" cxnId="{146892C4-0024-4ACA-91D2-7AF703B74D0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1BDED3D-F9E1-40B6-B23D-73E440C02A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Certainty of object </a:t>
          </a:r>
        </a:p>
      </dgm:t>
    </dgm:pt>
    <dgm:pt modelId="{ACE5BDE9-3038-41CD-A578-1C29D4E93A90}" type="parTrans" cxnId="{00CC9F05-8D0D-40A2-81E7-FBFABCAF811E}">
      <dgm:prSet/>
      <dgm:spPr/>
      <dgm:t>
        <a:bodyPr/>
        <a:lstStyle/>
        <a:p>
          <a:endParaRPr lang="en-US"/>
        </a:p>
      </dgm:t>
    </dgm:pt>
    <dgm:pt modelId="{BA0CD868-DD98-47C6-A189-A2C273B1379F}" type="sibTrans" cxnId="{00CC9F05-8D0D-40A2-81E7-FBFABCAF81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19501E5-4AD8-4941-BDA1-124DE2F646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</a:t>
          </a:r>
          <a:endParaRPr lang="en-US"/>
        </a:p>
      </dgm:t>
    </dgm:pt>
    <dgm:pt modelId="{9A4A6355-A3C3-4A4B-8410-858722DEC5D0}" type="parTrans" cxnId="{C784C82E-A07F-4D29-B899-E200FD0C61BC}">
      <dgm:prSet/>
      <dgm:spPr/>
      <dgm:t>
        <a:bodyPr/>
        <a:lstStyle/>
        <a:p>
          <a:endParaRPr lang="en-US"/>
        </a:p>
      </dgm:t>
    </dgm:pt>
    <dgm:pt modelId="{423DFAB5-6A01-44BB-86B2-20440F5EFB9E}" type="sibTrans" cxnId="{C784C82E-A07F-4D29-B899-E200FD0C61B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682F04-6F57-415D-8991-A0E024D64E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Thank you, any questions?</a:t>
          </a:r>
          <a:endParaRPr lang="en-US"/>
        </a:p>
      </dgm:t>
    </dgm:pt>
    <dgm:pt modelId="{0D4B7C0D-E9E2-4992-A7CD-D1C07541B68F}" type="parTrans" cxnId="{862BC8A2-1DF3-4445-AC33-4F656CF8242A}">
      <dgm:prSet/>
      <dgm:spPr/>
      <dgm:t>
        <a:bodyPr/>
        <a:lstStyle/>
        <a:p>
          <a:endParaRPr lang="en-US"/>
        </a:p>
      </dgm:t>
    </dgm:pt>
    <dgm:pt modelId="{31AE5C17-B163-46C3-BCE4-3A22F58691B4}" type="sibTrans" cxnId="{862BC8A2-1DF3-4445-AC33-4F656CF8242A}">
      <dgm:prSet/>
      <dgm:spPr/>
      <dgm:t>
        <a:bodyPr/>
        <a:lstStyle/>
        <a:p>
          <a:endParaRPr lang="en-US"/>
        </a:p>
      </dgm:t>
    </dgm:pt>
    <dgm:pt modelId="{3AD0C298-20A5-42C6-9E87-71678172EC18}" type="pres">
      <dgm:prSet presAssocID="{318E60EA-A436-44E4-BC4C-27F6D62C4908}" presName="root" presStyleCnt="0">
        <dgm:presLayoutVars>
          <dgm:dir/>
          <dgm:resizeHandles val="exact"/>
        </dgm:presLayoutVars>
      </dgm:prSet>
      <dgm:spPr/>
    </dgm:pt>
    <dgm:pt modelId="{5ECC720E-5216-4ACF-A0EC-208D45057165}" type="pres">
      <dgm:prSet presAssocID="{318E60EA-A436-44E4-BC4C-27F6D62C4908}" presName="container" presStyleCnt="0">
        <dgm:presLayoutVars>
          <dgm:dir/>
          <dgm:resizeHandles val="exact"/>
        </dgm:presLayoutVars>
      </dgm:prSet>
      <dgm:spPr/>
    </dgm:pt>
    <dgm:pt modelId="{B70541EA-CF3A-4129-9983-C447EDC04381}" type="pres">
      <dgm:prSet presAssocID="{4E646A0F-2CCD-43DB-8C19-46C4351D57DE}" presName="compNode" presStyleCnt="0"/>
      <dgm:spPr/>
    </dgm:pt>
    <dgm:pt modelId="{89A13AAA-F3B8-473E-8896-D1B839CAEDE8}" type="pres">
      <dgm:prSet presAssocID="{4E646A0F-2CCD-43DB-8C19-46C4351D57DE}" presName="iconBgRect" presStyleLbl="bgShp" presStyleIdx="0" presStyleCnt="7"/>
      <dgm:spPr/>
    </dgm:pt>
    <dgm:pt modelId="{92AD239F-76D5-4B23-9F17-2E74C14E5E75}" type="pres">
      <dgm:prSet presAssocID="{4E646A0F-2CCD-43DB-8C19-46C4351D57D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BA952F9-7D65-46CA-BEBE-3E38DEF5BC09}" type="pres">
      <dgm:prSet presAssocID="{4E646A0F-2CCD-43DB-8C19-46C4351D57DE}" presName="spaceRect" presStyleCnt="0"/>
      <dgm:spPr/>
    </dgm:pt>
    <dgm:pt modelId="{99920514-6BE6-42A3-A30C-0C0C3AF178EE}" type="pres">
      <dgm:prSet presAssocID="{4E646A0F-2CCD-43DB-8C19-46C4351D57DE}" presName="textRect" presStyleLbl="revTx" presStyleIdx="0" presStyleCnt="7">
        <dgm:presLayoutVars>
          <dgm:chMax val="1"/>
          <dgm:chPref val="1"/>
        </dgm:presLayoutVars>
      </dgm:prSet>
      <dgm:spPr/>
    </dgm:pt>
    <dgm:pt modelId="{0B173722-A5AC-45D7-8390-E4EA803D6294}" type="pres">
      <dgm:prSet presAssocID="{613A5B03-8105-47D3-9926-D78A67E13462}" presName="sibTrans" presStyleLbl="sibTrans2D1" presStyleIdx="0" presStyleCnt="0"/>
      <dgm:spPr/>
    </dgm:pt>
    <dgm:pt modelId="{4FDEB7DB-249B-4BAB-9BEE-C6D1AD47E1FD}" type="pres">
      <dgm:prSet presAssocID="{04F733CA-D006-463A-803A-F7FFB34F3B50}" presName="compNode" presStyleCnt="0"/>
      <dgm:spPr/>
    </dgm:pt>
    <dgm:pt modelId="{525DE802-2073-46C7-A3D1-C60F9D89B639}" type="pres">
      <dgm:prSet presAssocID="{04F733CA-D006-463A-803A-F7FFB34F3B50}" presName="iconBgRect" presStyleLbl="bgShp" presStyleIdx="1" presStyleCnt="7"/>
      <dgm:spPr/>
    </dgm:pt>
    <dgm:pt modelId="{010400C1-81A8-4F08-9F59-773F3DC0AC15}" type="pres">
      <dgm:prSet presAssocID="{04F733CA-D006-463A-803A-F7FFB34F3B5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FC8FEBE-7985-4044-B3DD-E60FFF1AA98C}" type="pres">
      <dgm:prSet presAssocID="{04F733CA-D006-463A-803A-F7FFB34F3B50}" presName="spaceRect" presStyleCnt="0"/>
      <dgm:spPr/>
    </dgm:pt>
    <dgm:pt modelId="{B2F419E3-0035-4F6E-8945-53226E7B4974}" type="pres">
      <dgm:prSet presAssocID="{04F733CA-D006-463A-803A-F7FFB34F3B50}" presName="textRect" presStyleLbl="revTx" presStyleIdx="1" presStyleCnt="7">
        <dgm:presLayoutVars>
          <dgm:chMax val="1"/>
          <dgm:chPref val="1"/>
        </dgm:presLayoutVars>
      </dgm:prSet>
      <dgm:spPr/>
    </dgm:pt>
    <dgm:pt modelId="{D46024FF-EB96-4AEC-8B6C-6096307B8335}" type="pres">
      <dgm:prSet presAssocID="{EBF38150-8D9E-4B87-8B4C-490A848F5F52}" presName="sibTrans" presStyleLbl="sibTrans2D1" presStyleIdx="0" presStyleCnt="0"/>
      <dgm:spPr/>
    </dgm:pt>
    <dgm:pt modelId="{3AFEC518-A3F3-4E57-9C43-07BF0EE3725E}" type="pres">
      <dgm:prSet presAssocID="{AD3953DB-EC17-4382-B7FA-52E9D36CDF98}" presName="compNode" presStyleCnt="0"/>
      <dgm:spPr/>
    </dgm:pt>
    <dgm:pt modelId="{A98BA361-0A0C-4229-AA93-0AFDB4612FF9}" type="pres">
      <dgm:prSet presAssocID="{AD3953DB-EC17-4382-B7FA-52E9D36CDF98}" presName="iconBgRect" presStyleLbl="bgShp" presStyleIdx="2" presStyleCnt="7"/>
      <dgm:spPr/>
    </dgm:pt>
    <dgm:pt modelId="{217DFDAC-0332-4182-8DAB-F4C4D38804A5}" type="pres">
      <dgm:prSet presAssocID="{AD3953DB-EC17-4382-B7FA-52E9D36CDF9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EDBF2ED4-C1F3-4DB5-B45A-0F0E3CBF506C}" type="pres">
      <dgm:prSet presAssocID="{AD3953DB-EC17-4382-B7FA-52E9D36CDF98}" presName="spaceRect" presStyleCnt="0"/>
      <dgm:spPr/>
    </dgm:pt>
    <dgm:pt modelId="{C9553B2E-2096-45A0-8D06-133AB6BD8A85}" type="pres">
      <dgm:prSet presAssocID="{AD3953DB-EC17-4382-B7FA-52E9D36CDF98}" presName="textRect" presStyleLbl="revTx" presStyleIdx="2" presStyleCnt="7">
        <dgm:presLayoutVars>
          <dgm:chMax val="1"/>
          <dgm:chPref val="1"/>
        </dgm:presLayoutVars>
      </dgm:prSet>
      <dgm:spPr/>
    </dgm:pt>
    <dgm:pt modelId="{5D6564F6-17C6-46A4-8C08-A8CCCB8621C0}" type="pres">
      <dgm:prSet presAssocID="{7341C3D1-3EDC-4B91-8BEB-2138C7C50E29}" presName="sibTrans" presStyleLbl="sibTrans2D1" presStyleIdx="0" presStyleCnt="0"/>
      <dgm:spPr/>
    </dgm:pt>
    <dgm:pt modelId="{3137003D-1916-40DC-B48A-301A35480B8B}" type="pres">
      <dgm:prSet presAssocID="{31507B61-F5E4-4A69-AE12-71A57C309CC5}" presName="compNode" presStyleCnt="0"/>
      <dgm:spPr/>
    </dgm:pt>
    <dgm:pt modelId="{31E3CFF0-1C80-4692-8E40-0A66F58452A0}" type="pres">
      <dgm:prSet presAssocID="{31507B61-F5E4-4A69-AE12-71A57C309CC5}" presName="iconBgRect" presStyleLbl="bgShp" presStyleIdx="3" presStyleCnt="7"/>
      <dgm:spPr/>
    </dgm:pt>
    <dgm:pt modelId="{BD57BCAF-197C-463E-B72A-1D155EBF5CF8}" type="pres">
      <dgm:prSet presAssocID="{31507B61-F5E4-4A69-AE12-71A57C309CC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C2BFAEC-5737-4B56-8383-792DD2CEE741}" type="pres">
      <dgm:prSet presAssocID="{31507B61-F5E4-4A69-AE12-71A57C309CC5}" presName="spaceRect" presStyleCnt="0"/>
      <dgm:spPr/>
    </dgm:pt>
    <dgm:pt modelId="{3026FA27-BF12-4777-850A-CDC32DC8C137}" type="pres">
      <dgm:prSet presAssocID="{31507B61-F5E4-4A69-AE12-71A57C309CC5}" presName="textRect" presStyleLbl="revTx" presStyleIdx="3" presStyleCnt="7">
        <dgm:presLayoutVars>
          <dgm:chMax val="1"/>
          <dgm:chPref val="1"/>
        </dgm:presLayoutVars>
      </dgm:prSet>
      <dgm:spPr/>
    </dgm:pt>
    <dgm:pt modelId="{56AA13E5-CF6E-44E8-AB24-6D4D7C1BF85A}" type="pres">
      <dgm:prSet presAssocID="{AA537BC1-7A51-444D-BECF-477633B007F0}" presName="sibTrans" presStyleLbl="sibTrans2D1" presStyleIdx="0" presStyleCnt="0"/>
      <dgm:spPr/>
    </dgm:pt>
    <dgm:pt modelId="{5D94C198-A98C-495C-B021-8BCE31DA8556}" type="pres">
      <dgm:prSet presAssocID="{A1BDED3D-F9E1-40B6-B23D-73E440C02A55}" presName="compNode" presStyleCnt="0"/>
      <dgm:spPr/>
    </dgm:pt>
    <dgm:pt modelId="{4FD644A8-5086-48F1-8ED9-32D4EC03A44E}" type="pres">
      <dgm:prSet presAssocID="{A1BDED3D-F9E1-40B6-B23D-73E440C02A55}" presName="iconBgRect" presStyleLbl="bgShp" presStyleIdx="4" presStyleCnt="7"/>
      <dgm:spPr/>
    </dgm:pt>
    <dgm:pt modelId="{AE7A9F07-E672-440B-85B9-5DAE58A56416}" type="pres">
      <dgm:prSet presAssocID="{A1BDED3D-F9E1-40B6-B23D-73E440C02A5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"/>
        </a:ext>
      </dgm:extLst>
    </dgm:pt>
    <dgm:pt modelId="{23A5DA89-6BEC-48C9-ACEE-5E16554A7493}" type="pres">
      <dgm:prSet presAssocID="{A1BDED3D-F9E1-40B6-B23D-73E440C02A55}" presName="spaceRect" presStyleCnt="0"/>
      <dgm:spPr/>
    </dgm:pt>
    <dgm:pt modelId="{5644999A-15CF-4AC0-A24D-D99E7E627872}" type="pres">
      <dgm:prSet presAssocID="{A1BDED3D-F9E1-40B6-B23D-73E440C02A55}" presName="textRect" presStyleLbl="revTx" presStyleIdx="4" presStyleCnt="7">
        <dgm:presLayoutVars>
          <dgm:chMax val="1"/>
          <dgm:chPref val="1"/>
        </dgm:presLayoutVars>
      </dgm:prSet>
      <dgm:spPr/>
    </dgm:pt>
    <dgm:pt modelId="{E5891DBE-9025-4887-ABB8-0A64D2ABD94E}" type="pres">
      <dgm:prSet presAssocID="{BA0CD868-DD98-47C6-A189-A2C273B1379F}" presName="sibTrans" presStyleLbl="sibTrans2D1" presStyleIdx="0" presStyleCnt="0"/>
      <dgm:spPr/>
    </dgm:pt>
    <dgm:pt modelId="{E0CD05ED-9444-4762-9EDB-5A9A92BB4677}" type="pres">
      <dgm:prSet presAssocID="{219501E5-4AD8-4941-BDA1-124DE2F64667}" presName="compNode" presStyleCnt="0"/>
      <dgm:spPr/>
    </dgm:pt>
    <dgm:pt modelId="{8AB74A1C-3AA3-4058-AC55-A21575033A5B}" type="pres">
      <dgm:prSet presAssocID="{219501E5-4AD8-4941-BDA1-124DE2F64667}" presName="iconBgRect" presStyleLbl="bgShp" presStyleIdx="5" presStyleCnt="7"/>
      <dgm:spPr/>
    </dgm:pt>
    <dgm:pt modelId="{8811EA6D-F166-4758-9690-F761AC1574FA}" type="pres">
      <dgm:prSet presAssocID="{219501E5-4AD8-4941-BDA1-124DE2F6466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C53FDD4-BADB-4869-AA35-DD9E86B1CF54}" type="pres">
      <dgm:prSet presAssocID="{219501E5-4AD8-4941-BDA1-124DE2F64667}" presName="spaceRect" presStyleCnt="0"/>
      <dgm:spPr/>
    </dgm:pt>
    <dgm:pt modelId="{CC871964-4DA5-440A-B5F4-82AD880DFB03}" type="pres">
      <dgm:prSet presAssocID="{219501E5-4AD8-4941-BDA1-124DE2F64667}" presName="textRect" presStyleLbl="revTx" presStyleIdx="5" presStyleCnt="7">
        <dgm:presLayoutVars>
          <dgm:chMax val="1"/>
          <dgm:chPref val="1"/>
        </dgm:presLayoutVars>
      </dgm:prSet>
      <dgm:spPr/>
    </dgm:pt>
    <dgm:pt modelId="{A3CB2AE2-6FFD-4985-819C-97DB6922EB86}" type="pres">
      <dgm:prSet presAssocID="{423DFAB5-6A01-44BB-86B2-20440F5EFB9E}" presName="sibTrans" presStyleLbl="sibTrans2D1" presStyleIdx="0" presStyleCnt="0"/>
      <dgm:spPr/>
    </dgm:pt>
    <dgm:pt modelId="{D9B60266-3199-4B19-8831-508C8A7A23DB}" type="pres">
      <dgm:prSet presAssocID="{0C682F04-6F57-415D-8991-A0E024D64E60}" presName="compNode" presStyleCnt="0"/>
      <dgm:spPr/>
    </dgm:pt>
    <dgm:pt modelId="{11BB7374-8802-4E6E-915F-634ADE4A275E}" type="pres">
      <dgm:prSet presAssocID="{0C682F04-6F57-415D-8991-A0E024D64E60}" presName="iconBgRect" presStyleLbl="bgShp" presStyleIdx="6" presStyleCnt="7"/>
      <dgm:spPr/>
    </dgm:pt>
    <dgm:pt modelId="{BDB3C8DF-445C-492B-BAA7-4AB768D11A5A}" type="pres">
      <dgm:prSet presAssocID="{0C682F04-6F57-415D-8991-A0E024D64E6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822F87D-0568-4D62-8F32-510F5D9AEA94}" type="pres">
      <dgm:prSet presAssocID="{0C682F04-6F57-415D-8991-A0E024D64E60}" presName="spaceRect" presStyleCnt="0"/>
      <dgm:spPr/>
    </dgm:pt>
    <dgm:pt modelId="{B5E3A95B-FD9F-4F65-911D-B72504B87D0D}" type="pres">
      <dgm:prSet presAssocID="{0C682F04-6F57-415D-8991-A0E024D64E6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ED38D00-426F-4336-99FF-5220E9C5984F}" type="presOf" srcId="{0C682F04-6F57-415D-8991-A0E024D64E60}" destId="{B5E3A95B-FD9F-4F65-911D-B72504B87D0D}" srcOrd="0" destOrd="0" presId="urn:microsoft.com/office/officeart/2018/2/layout/IconCircleList"/>
    <dgm:cxn modelId="{00CC9F05-8D0D-40A2-81E7-FBFABCAF811E}" srcId="{318E60EA-A436-44E4-BC4C-27F6D62C4908}" destId="{A1BDED3D-F9E1-40B6-B23D-73E440C02A55}" srcOrd="4" destOrd="0" parTransId="{ACE5BDE9-3038-41CD-A578-1C29D4E93A90}" sibTransId="{BA0CD868-DD98-47C6-A189-A2C273B1379F}"/>
    <dgm:cxn modelId="{39233415-1DC8-4CB9-89BA-F5CDA7256498}" type="presOf" srcId="{04F733CA-D006-463A-803A-F7FFB34F3B50}" destId="{B2F419E3-0035-4F6E-8945-53226E7B4974}" srcOrd="0" destOrd="0" presId="urn:microsoft.com/office/officeart/2018/2/layout/IconCircleList"/>
    <dgm:cxn modelId="{88A3C519-2E73-453B-AC5C-F0F6D2F6FE7C}" type="presOf" srcId="{219501E5-4AD8-4941-BDA1-124DE2F64667}" destId="{CC871964-4DA5-440A-B5F4-82AD880DFB03}" srcOrd="0" destOrd="0" presId="urn:microsoft.com/office/officeart/2018/2/layout/IconCircleList"/>
    <dgm:cxn modelId="{87C7CE1F-67FE-44B5-BADD-81E24EB7E614}" type="presOf" srcId="{423DFAB5-6A01-44BB-86B2-20440F5EFB9E}" destId="{A3CB2AE2-6FFD-4985-819C-97DB6922EB86}" srcOrd="0" destOrd="0" presId="urn:microsoft.com/office/officeart/2018/2/layout/IconCircleList"/>
    <dgm:cxn modelId="{C784C82E-A07F-4D29-B899-E200FD0C61BC}" srcId="{318E60EA-A436-44E4-BC4C-27F6D62C4908}" destId="{219501E5-4AD8-4941-BDA1-124DE2F64667}" srcOrd="5" destOrd="0" parTransId="{9A4A6355-A3C3-4A4B-8410-858722DEC5D0}" sibTransId="{423DFAB5-6A01-44BB-86B2-20440F5EFB9E}"/>
    <dgm:cxn modelId="{3A6E9A5D-D9FA-4EE1-AD46-36FE7CC9A30B}" type="presOf" srcId="{A1BDED3D-F9E1-40B6-B23D-73E440C02A55}" destId="{5644999A-15CF-4AC0-A24D-D99E7E627872}" srcOrd="0" destOrd="0" presId="urn:microsoft.com/office/officeart/2018/2/layout/IconCircleList"/>
    <dgm:cxn modelId="{DEDD0C44-C12E-4BD2-A0A2-689C0C105B76}" srcId="{318E60EA-A436-44E4-BC4C-27F6D62C4908}" destId="{4E646A0F-2CCD-43DB-8C19-46C4351D57DE}" srcOrd="0" destOrd="0" parTransId="{00E8C13F-15F2-4203-8E2B-0957A4AD76C8}" sibTransId="{613A5B03-8105-47D3-9926-D78A67E13462}"/>
    <dgm:cxn modelId="{9DFBE748-0126-42F9-8CD5-B834E3C2953D}" srcId="{318E60EA-A436-44E4-BC4C-27F6D62C4908}" destId="{AD3953DB-EC17-4382-B7FA-52E9D36CDF98}" srcOrd="2" destOrd="0" parTransId="{DB8C7DAF-9BA4-4361-9D84-15AFA98139DC}" sibTransId="{7341C3D1-3EDC-4B91-8BEB-2138C7C50E29}"/>
    <dgm:cxn modelId="{280C846C-D4AD-4FE1-9CCD-FE72AEAA193F}" type="presOf" srcId="{BA0CD868-DD98-47C6-A189-A2C273B1379F}" destId="{E5891DBE-9025-4887-ABB8-0A64D2ABD94E}" srcOrd="0" destOrd="0" presId="urn:microsoft.com/office/officeart/2018/2/layout/IconCircleList"/>
    <dgm:cxn modelId="{4B17F14D-ECA3-4E43-85A1-2F6E38F9C33B}" type="presOf" srcId="{31507B61-F5E4-4A69-AE12-71A57C309CC5}" destId="{3026FA27-BF12-4777-850A-CDC32DC8C137}" srcOrd="0" destOrd="0" presId="urn:microsoft.com/office/officeart/2018/2/layout/IconCircleList"/>
    <dgm:cxn modelId="{AFB2B356-7DA7-4CAA-8CF1-1705C307F86A}" type="presOf" srcId="{AA537BC1-7A51-444D-BECF-477633B007F0}" destId="{56AA13E5-CF6E-44E8-AB24-6D4D7C1BF85A}" srcOrd="0" destOrd="0" presId="urn:microsoft.com/office/officeart/2018/2/layout/IconCircleList"/>
    <dgm:cxn modelId="{69575E79-9FBB-4666-9EFC-44E615080405}" srcId="{318E60EA-A436-44E4-BC4C-27F6D62C4908}" destId="{04F733CA-D006-463A-803A-F7FFB34F3B50}" srcOrd="1" destOrd="0" parTransId="{C3A0F438-31F0-4545-9919-0CDF3C65206D}" sibTransId="{EBF38150-8D9E-4B87-8B4C-490A848F5F52}"/>
    <dgm:cxn modelId="{E27B3093-80F0-465E-BBF1-02BA20B98A1C}" type="presOf" srcId="{4E646A0F-2CCD-43DB-8C19-46C4351D57DE}" destId="{99920514-6BE6-42A3-A30C-0C0C3AF178EE}" srcOrd="0" destOrd="0" presId="urn:microsoft.com/office/officeart/2018/2/layout/IconCircleList"/>
    <dgm:cxn modelId="{0B622AA2-ABDA-45E5-9FCA-1192884955E1}" type="presOf" srcId="{EBF38150-8D9E-4B87-8B4C-490A848F5F52}" destId="{D46024FF-EB96-4AEC-8B6C-6096307B8335}" srcOrd="0" destOrd="0" presId="urn:microsoft.com/office/officeart/2018/2/layout/IconCircleList"/>
    <dgm:cxn modelId="{862BC8A2-1DF3-4445-AC33-4F656CF8242A}" srcId="{318E60EA-A436-44E4-BC4C-27F6D62C4908}" destId="{0C682F04-6F57-415D-8991-A0E024D64E60}" srcOrd="6" destOrd="0" parTransId="{0D4B7C0D-E9E2-4992-A7CD-D1C07541B68F}" sibTransId="{31AE5C17-B163-46C3-BCE4-3A22F58691B4}"/>
    <dgm:cxn modelId="{ECCEE3A6-C368-4002-BDC5-241CE93E6CCE}" type="presOf" srcId="{613A5B03-8105-47D3-9926-D78A67E13462}" destId="{0B173722-A5AC-45D7-8390-E4EA803D6294}" srcOrd="0" destOrd="0" presId="urn:microsoft.com/office/officeart/2018/2/layout/IconCircleList"/>
    <dgm:cxn modelId="{25A94BB4-FF76-490C-BEB3-17628538264D}" type="presOf" srcId="{AD3953DB-EC17-4382-B7FA-52E9D36CDF98}" destId="{C9553B2E-2096-45A0-8D06-133AB6BD8A85}" srcOrd="0" destOrd="0" presId="urn:microsoft.com/office/officeart/2018/2/layout/IconCircleList"/>
    <dgm:cxn modelId="{146892C4-0024-4ACA-91D2-7AF703B74D06}" srcId="{318E60EA-A436-44E4-BC4C-27F6D62C4908}" destId="{31507B61-F5E4-4A69-AE12-71A57C309CC5}" srcOrd="3" destOrd="0" parTransId="{5A066195-9E8C-4A30-8C3B-7B996CABBF7B}" sibTransId="{AA537BC1-7A51-444D-BECF-477633B007F0}"/>
    <dgm:cxn modelId="{9B86E1E7-0341-4DEB-9F29-39324FA2C256}" type="presOf" srcId="{318E60EA-A436-44E4-BC4C-27F6D62C4908}" destId="{3AD0C298-20A5-42C6-9E87-71678172EC18}" srcOrd="0" destOrd="0" presId="urn:microsoft.com/office/officeart/2018/2/layout/IconCircleList"/>
    <dgm:cxn modelId="{5B035FFC-1BE6-46A4-8648-C0B7DEB47156}" type="presOf" srcId="{7341C3D1-3EDC-4B91-8BEB-2138C7C50E29}" destId="{5D6564F6-17C6-46A4-8C08-A8CCCB8621C0}" srcOrd="0" destOrd="0" presId="urn:microsoft.com/office/officeart/2018/2/layout/IconCircleList"/>
    <dgm:cxn modelId="{4DDB6698-F795-4F56-8849-A47D995FCCFA}" type="presParOf" srcId="{3AD0C298-20A5-42C6-9E87-71678172EC18}" destId="{5ECC720E-5216-4ACF-A0EC-208D45057165}" srcOrd="0" destOrd="0" presId="urn:microsoft.com/office/officeart/2018/2/layout/IconCircleList"/>
    <dgm:cxn modelId="{5CA3BE6E-8CA5-41CF-9BB7-808193482823}" type="presParOf" srcId="{5ECC720E-5216-4ACF-A0EC-208D45057165}" destId="{B70541EA-CF3A-4129-9983-C447EDC04381}" srcOrd="0" destOrd="0" presId="urn:microsoft.com/office/officeart/2018/2/layout/IconCircleList"/>
    <dgm:cxn modelId="{F4A3A03F-5D05-4B82-9DB7-E5E81A8DECFA}" type="presParOf" srcId="{B70541EA-CF3A-4129-9983-C447EDC04381}" destId="{89A13AAA-F3B8-473E-8896-D1B839CAEDE8}" srcOrd="0" destOrd="0" presId="urn:microsoft.com/office/officeart/2018/2/layout/IconCircleList"/>
    <dgm:cxn modelId="{A7F3B17B-8D44-46F4-B6E0-531BC2C15316}" type="presParOf" srcId="{B70541EA-CF3A-4129-9983-C447EDC04381}" destId="{92AD239F-76D5-4B23-9F17-2E74C14E5E75}" srcOrd="1" destOrd="0" presId="urn:microsoft.com/office/officeart/2018/2/layout/IconCircleList"/>
    <dgm:cxn modelId="{933BB519-B154-4D1D-A732-CAB39C5F013F}" type="presParOf" srcId="{B70541EA-CF3A-4129-9983-C447EDC04381}" destId="{CBA952F9-7D65-46CA-BEBE-3E38DEF5BC09}" srcOrd="2" destOrd="0" presId="urn:microsoft.com/office/officeart/2018/2/layout/IconCircleList"/>
    <dgm:cxn modelId="{44BBDF77-FA4A-48C5-8C4D-9C31E99ED006}" type="presParOf" srcId="{B70541EA-CF3A-4129-9983-C447EDC04381}" destId="{99920514-6BE6-42A3-A30C-0C0C3AF178EE}" srcOrd="3" destOrd="0" presId="urn:microsoft.com/office/officeart/2018/2/layout/IconCircleList"/>
    <dgm:cxn modelId="{D4269123-884A-4790-8D25-78FB8F5DC24E}" type="presParOf" srcId="{5ECC720E-5216-4ACF-A0EC-208D45057165}" destId="{0B173722-A5AC-45D7-8390-E4EA803D6294}" srcOrd="1" destOrd="0" presId="urn:microsoft.com/office/officeart/2018/2/layout/IconCircleList"/>
    <dgm:cxn modelId="{7B771E73-6DFB-4841-B289-E0406B7E5E28}" type="presParOf" srcId="{5ECC720E-5216-4ACF-A0EC-208D45057165}" destId="{4FDEB7DB-249B-4BAB-9BEE-C6D1AD47E1FD}" srcOrd="2" destOrd="0" presId="urn:microsoft.com/office/officeart/2018/2/layout/IconCircleList"/>
    <dgm:cxn modelId="{CD4B0571-6D66-4678-A4F8-D002B6FB6EC8}" type="presParOf" srcId="{4FDEB7DB-249B-4BAB-9BEE-C6D1AD47E1FD}" destId="{525DE802-2073-46C7-A3D1-C60F9D89B639}" srcOrd="0" destOrd="0" presId="urn:microsoft.com/office/officeart/2018/2/layout/IconCircleList"/>
    <dgm:cxn modelId="{D48825F7-D455-4D4F-9E93-61EC5664FC01}" type="presParOf" srcId="{4FDEB7DB-249B-4BAB-9BEE-C6D1AD47E1FD}" destId="{010400C1-81A8-4F08-9F59-773F3DC0AC15}" srcOrd="1" destOrd="0" presId="urn:microsoft.com/office/officeart/2018/2/layout/IconCircleList"/>
    <dgm:cxn modelId="{A2F24B3B-BAC7-4875-9E0F-23FC063E38C0}" type="presParOf" srcId="{4FDEB7DB-249B-4BAB-9BEE-C6D1AD47E1FD}" destId="{CFC8FEBE-7985-4044-B3DD-E60FFF1AA98C}" srcOrd="2" destOrd="0" presId="urn:microsoft.com/office/officeart/2018/2/layout/IconCircleList"/>
    <dgm:cxn modelId="{26A8CD11-9A36-4FD1-B9CB-1892A0EDA4E6}" type="presParOf" srcId="{4FDEB7DB-249B-4BAB-9BEE-C6D1AD47E1FD}" destId="{B2F419E3-0035-4F6E-8945-53226E7B4974}" srcOrd="3" destOrd="0" presId="urn:microsoft.com/office/officeart/2018/2/layout/IconCircleList"/>
    <dgm:cxn modelId="{BDE4674F-5E38-47F6-A223-98F96B2CFDD0}" type="presParOf" srcId="{5ECC720E-5216-4ACF-A0EC-208D45057165}" destId="{D46024FF-EB96-4AEC-8B6C-6096307B8335}" srcOrd="3" destOrd="0" presId="urn:microsoft.com/office/officeart/2018/2/layout/IconCircleList"/>
    <dgm:cxn modelId="{93CA6D08-C9B1-4727-A9E3-7A9545E658FD}" type="presParOf" srcId="{5ECC720E-5216-4ACF-A0EC-208D45057165}" destId="{3AFEC518-A3F3-4E57-9C43-07BF0EE3725E}" srcOrd="4" destOrd="0" presId="urn:microsoft.com/office/officeart/2018/2/layout/IconCircleList"/>
    <dgm:cxn modelId="{C70AC528-401C-47B1-9EE0-F73258B0F3F3}" type="presParOf" srcId="{3AFEC518-A3F3-4E57-9C43-07BF0EE3725E}" destId="{A98BA361-0A0C-4229-AA93-0AFDB4612FF9}" srcOrd="0" destOrd="0" presId="urn:microsoft.com/office/officeart/2018/2/layout/IconCircleList"/>
    <dgm:cxn modelId="{71E2D2F8-CEFD-4126-B9ED-BAE561CE8963}" type="presParOf" srcId="{3AFEC518-A3F3-4E57-9C43-07BF0EE3725E}" destId="{217DFDAC-0332-4182-8DAB-F4C4D38804A5}" srcOrd="1" destOrd="0" presId="urn:microsoft.com/office/officeart/2018/2/layout/IconCircleList"/>
    <dgm:cxn modelId="{65D79D4A-41EF-4CEC-9F78-ADBF486E42AE}" type="presParOf" srcId="{3AFEC518-A3F3-4E57-9C43-07BF0EE3725E}" destId="{EDBF2ED4-C1F3-4DB5-B45A-0F0E3CBF506C}" srcOrd="2" destOrd="0" presId="urn:microsoft.com/office/officeart/2018/2/layout/IconCircleList"/>
    <dgm:cxn modelId="{3BA4CF3D-B867-4972-8121-C351BDC69881}" type="presParOf" srcId="{3AFEC518-A3F3-4E57-9C43-07BF0EE3725E}" destId="{C9553B2E-2096-45A0-8D06-133AB6BD8A85}" srcOrd="3" destOrd="0" presId="urn:microsoft.com/office/officeart/2018/2/layout/IconCircleList"/>
    <dgm:cxn modelId="{E765A63A-7F5F-4C4E-A527-A4F14853E9F3}" type="presParOf" srcId="{5ECC720E-5216-4ACF-A0EC-208D45057165}" destId="{5D6564F6-17C6-46A4-8C08-A8CCCB8621C0}" srcOrd="5" destOrd="0" presId="urn:microsoft.com/office/officeart/2018/2/layout/IconCircleList"/>
    <dgm:cxn modelId="{62C33BFA-4068-4708-B302-A332D661CDF5}" type="presParOf" srcId="{5ECC720E-5216-4ACF-A0EC-208D45057165}" destId="{3137003D-1916-40DC-B48A-301A35480B8B}" srcOrd="6" destOrd="0" presId="urn:microsoft.com/office/officeart/2018/2/layout/IconCircleList"/>
    <dgm:cxn modelId="{668438E8-FA53-4173-9EEC-A4933BE9FEB5}" type="presParOf" srcId="{3137003D-1916-40DC-B48A-301A35480B8B}" destId="{31E3CFF0-1C80-4692-8E40-0A66F58452A0}" srcOrd="0" destOrd="0" presId="urn:microsoft.com/office/officeart/2018/2/layout/IconCircleList"/>
    <dgm:cxn modelId="{AB3F104E-A3AF-40D6-AF60-5BA2F5D6A8DA}" type="presParOf" srcId="{3137003D-1916-40DC-B48A-301A35480B8B}" destId="{BD57BCAF-197C-463E-B72A-1D155EBF5CF8}" srcOrd="1" destOrd="0" presId="urn:microsoft.com/office/officeart/2018/2/layout/IconCircleList"/>
    <dgm:cxn modelId="{C7B01234-6408-438D-AEE3-9A86EA3E5EE2}" type="presParOf" srcId="{3137003D-1916-40DC-B48A-301A35480B8B}" destId="{6C2BFAEC-5737-4B56-8383-792DD2CEE741}" srcOrd="2" destOrd="0" presId="urn:microsoft.com/office/officeart/2018/2/layout/IconCircleList"/>
    <dgm:cxn modelId="{A5642C12-3115-41BD-BF46-59A0634B71FF}" type="presParOf" srcId="{3137003D-1916-40DC-B48A-301A35480B8B}" destId="{3026FA27-BF12-4777-850A-CDC32DC8C137}" srcOrd="3" destOrd="0" presId="urn:microsoft.com/office/officeart/2018/2/layout/IconCircleList"/>
    <dgm:cxn modelId="{F0480D13-591E-4870-B1D1-16DFCBF9FD91}" type="presParOf" srcId="{5ECC720E-5216-4ACF-A0EC-208D45057165}" destId="{56AA13E5-CF6E-44E8-AB24-6D4D7C1BF85A}" srcOrd="7" destOrd="0" presId="urn:microsoft.com/office/officeart/2018/2/layout/IconCircleList"/>
    <dgm:cxn modelId="{27537C14-FB64-42AD-9F96-BDF76C589B37}" type="presParOf" srcId="{5ECC720E-5216-4ACF-A0EC-208D45057165}" destId="{5D94C198-A98C-495C-B021-8BCE31DA8556}" srcOrd="8" destOrd="0" presId="urn:microsoft.com/office/officeart/2018/2/layout/IconCircleList"/>
    <dgm:cxn modelId="{97A50583-8BE2-42BA-93A3-3BD881F8DDA7}" type="presParOf" srcId="{5D94C198-A98C-495C-B021-8BCE31DA8556}" destId="{4FD644A8-5086-48F1-8ED9-32D4EC03A44E}" srcOrd="0" destOrd="0" presId="urn:microsoft.com/office/officeart/2018/2/layout/IconCircleList"/>
    <dgm:cxn modelId="{4C705FF4-8B5B-4F77-A474-A7F9F4D48AFC}" type="presParOf" srcId="{5D94C198-A98C-495C-B021-8BCE31DA8556}" destId="{AE7A9F07-E672-440B-85B9-5DAE58A56416}" srcOrd="1" destOrd="0" presId="urn:microsoft.com/office/officeart/2018/2/layout/IconCircleList"/>
    <dgm:cxn modelId="{621C7F59-A94A-4A9E-AF04-4D72F24E7A7E}" type="presParOf" srcId="{5D94C198-A98C-495C-B021-8BCE31DA8556}" destId="{23A5DA89-6BEC-48C9-ACEE-5E16554A7493}" srcOrd="2" destOrd="0" presId="urn:microsoft.com/office/officeart/2018/2/layout/IconCircleList"/>
    <dgm:cxn modelId="{49F25007-8DF4-4ACF-9169-B1914855F1C9}" type="presParOf" srcId="{5D94C198-A98C-495C-B021-8BCE31DA8556}" destId="{5644999A-15CF-4AC0-A24D-D99E7E627872}" srcOrd="3" destOrd="0" presId="urn:microsoft.com/office/officeart/2018/2/layout/IconCircleList"/>
    <dgm:cxn modelId="{3C438DAE-AA36-4FD8-8C6E-49703CADEA31}" type="presParOf" srcId="{5ECC720E-5216-4ACF-A0EC-208D45057165}" destId="{E5891DBE-9025-4887-ABB8-0A64D2ABD94E}" srcOrd="9" destOrd="0" presId="urn:microsoft.com/office/officeart/2018/2/layout/IconCircleList"/>
    <dgm:cxn modelId="{BAC589A2-F75C-4F45-AF37-6181F45F9A53}" type="presParOf" srcId="{5ECC720E-5216-4ACF-A0EC-208D45057165}" destId="{E0CD05ED-9444-4762-9EDB-5A9A92BB4677}" srcOrd="10" destOrd="0" presId="urn:microsoft.com/office/officeart/2018/2/layout/IconCircleList"/>
    <dgm:cxn modelId="{030A98A7-7F22-4E20-8992-99C883EABDE6}" type="presParOf" srcId="{E0CD05ED-9444-4762-9EDB-5A9A92BB4677}" destId="{8AB74A1C-3AA3-4058-AC55-A21575033A5B}" srcOrd="0" destOrd="0" presId="urn:microsoft.com/office/officeart/2018/2/layout/IconCircleList"/>
    <dgm:cxn modelId="{24D75FFA-7AB9-4A4E-B28B-1D3CA5A24D1E}" type="presParOf" srcId="{E0CD05ED-9444-4762-9EDB-5A9A92BB4677}" destId="{8811EA6D-F166-4758-9690-F761AC1574FA}" srcOrd="1" destOrd="0" presId="urn:microsoft.com/office/officeart/2018/2/layout/IconCircleList"/>
    <dgm:cxn modelId="{2F1F5658-EBDB-4F16-95DF-2F4AC0730252}" type="presParOf" srcId="{E0CD05ED-9444-4762-9EDB-5A9A92BB4677}" destId="{3C53FDD4-BADB-4869-AA35-DD9E86B1CF54}" srcOrd="2" destOrd="0" presId="urn:microsoft.com/office/officeart/2018/2/layout/IconCircleList"/>
    <dgm:cxn modelId="{320D8D21-F47C-4E79-A652-BA68C6F51F09}" type="presParOf" srcId="{E0CD05ED-9444-4762-9EDB-5A9A92BB4677}" destId="{CC871964-4DA5-440A-B5F4-82AD880DFB03}" srcOrd="3" destOrd="0" presId="urn:microsoft.com/office/officeart/2018/2/layout/IconCircleList"/>
    <dgm:cxn modelId="{6FA10C81-9E01-43F9-9E92-AEE0B54AD7BB}" type="presParOf" srcId="{5ECC720E-5216-4ACF-A0EC-208D45057165}" destId="{A3CB2AE2-6FFD-4985-819C-97DB6922EB86}" srcOrd="11" destOrd="0" presId="urn:microsoft.com/office/officeart/2018/2/layout/IconCircleList"/>
    <dgm:cxn modelId="{26BB6422-1B84-4EF2-A325-B8261DD9C348}" type="presParOf" srcId="{5ECC720E-5216-4ACF-A0EC-208D45057165}" destId="{D9B60266-3199-4B19-8831-508C8A7A23DB}" srcOrd="12" destOrd="0" presId="urn:microsoft.com/office/officeart/2018/2/layout/IconCircleList"/>
    <dgm:cxn modelId="{76C5D965-C40E-426D-BB5C-37BA2FC179C8}" type="presParOf" srcId="{D9B60266-3199-4B19-8831-508C8A7A23DB}" destId="{11BB7374-8802-4E6E-915F-634ADE4A275E}" srcOrd="0" destOrd="0" presId="urn:microsoft.com/office/officeart/2018/2/layout/IconCircleList"/>
    <dgm:cxn modelId="{6ABFDEF3-A409-4AE8-B33F-80A49AB7C689}" type="presParOf" srcId="{D9B60266-3199-4B19-8831-508C8A7A23DB}" destId="{BDB3C8DF-445C-492B-BAA7-4AB768D11A5A}" srcOrd="1" destOrd="0" presId="urn:microsoft.com/office/officeart/2018/2/layout/IconCircleList"/>
    <dgm:cxn modelId="{05F213FD-C354-46B5-8531-94AD1043D647}" type="presParOf" srcId="{D9B60266-3199-4B19-8831-508C8A7A23DB}" destId="{9822F87D-0568-4D62-8F32-510F5D9AEA94}" srcOrd="2" destOrd="0" presId="urn:microsoft.com/office/officeart/2018/2/layout/IconCircleList"/>
    <dgm:cxn modelId="{28C70AB4-281C-4C1E-BD07-426F6DEB08C6}" type="presParOf" srcId="{D9B60266-3199-4B19-8831-508C8A7A23DB}" destId="{B5E3A95B-FD9F-4F65-911D-B72504B87D0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F8E084-B299-435F-9072-53018507712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E31F205-A532-4DA2-92D9-E8EE200A46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aim of today’s session is to discuss the three certainties. </a:t>
          </a:r>
          <a:endParaRPr lang="en-US"/>
        </a:p>
      </dgm:t>
    </dgm:pt>
    <dgm:pt modelId="{74D43BB2-77ED-4EB2-916C-9F17F3F0AEE0}" type="parTrans" cxnId="{861395DD-43FE-4E9B-9DC5-653FC523EB7D}">
      <dgm:prSet/>
      <dgm:spPr/>
      <dgm:t>
        <a:bodyPr/>
        <a:lstStyle/>
        <a:p>
          <a:endParaRPr lang="en-US"/>
        </a:p>
      </dgm:t>
    </dgm:pt>
    <dgm:pt modelId="{9A7476A7-F538-43A2-8D90-9B13FAB02EFB}" type="sibTrans" cxnId="{861395DD-43FE-4E9B-9DC5-653FC523EB7D}">
      <dgm:prSet/>
      <dgm:spPr/>
      <dgm:t>
        <a:bodyPr/>
        <a:lstStyle/>
        <a:p>
          <a:endParaRPr lang="en-US"/>
        </a:p>
      </dgm:t>
    </dgm:pt>
    <dgm:pt modelId="{9A696160-8D51-4A17-A210-F24847EB20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the end of today’s session students should be able to demonstrate their understanding of the three certainties. </a:t>
          </a:r>
          <a:endParaRPr lang="en-US"/>
        </a:p>
      </dgm:t>
    </dgm:pt>
    <dgm:pt modelId="{E7EB62A4-1D1B-43B6-A443-9CF4F35C30D4}" type="parTrans" cxnId="{233D3518-AA22-43BD-8B64-B12FFDCABEF6}">
      <dgm:prSet/>
      <dgm:spPr/>
      <dgm:t>
        <a:bodyPr/>
        <a:lstStyle/>
        <a:p>
          <a:endParaRPr lang="en-US"/>
        </a:p>
      </dgm:t>
    </dgm:pt>
    <dgm:pt modelId="{1F317EEA-94BE-4639-AC45-6C470E4F9905}" type="sibTrans" cxnId="{233D3518-AA22-43BD-8B64-B12FFDCABEF6}">
      <dgm:prSet/>
      <dgm:spPr/>
      <dgm:t>
        <a:bodyPr/>
        <a:lstStyle/>
        <a:p>
          <a:endParaRPr lang="en-US"/>
        </a:p>
      </dgm:t>
    </dgm:pt>
    <dgm:pt modelId="{44A27FA1-7E89-4E6D-B912-94FB605062B4}" type="pres">
      <dgm:prSet presAssocID="{D8F8E084-B299-435F-9072-530185077124}" presName="root" presStyleCnt="0">
        <dgm:presLayoutVars>
          <dgm:dir/>
          <dgm:resizeHandles val="exact"/>
        </dgm:presLayoutVars>
      </dgm:prSet>
      <dgm:spPr/>
    </dgm:pt>
    <dgm:pt modelId="{4B414901-CF4C-4D67-A8C1-780BFC12F1CB}" type="pres">
      <dgm:prSet presAssocID="{8E31F205-A532-4DA2-92D9-E8EE200A46CC}" presName="compNode" presStyleCnt="0"/>
      <dgm:spPr/>
    </dgm:pt>
    <dgm:pt modelId="{118567BD-674E-4FA8-BA29-661125AF51CE}" type="pres">
      <dgm:prSet presAssocID="{8E31F205-A532-4DA2-92D9-E8EE200A46C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3C88ADD-B67A-4CA3-9F85-23C04A6917D4}" type="pres">
      <dgm:prSet presAssocID="{8E31F205-A532-4DA2-92D9-E8EE200A46CC}" presName="spaceRect" presStyleCnt="0"/>
      <dgm:spPr/>
    </dgm:pt>
    <dgm:pt modelId="{C07D0DBF-582A-4ED3-811B-6F2B9F443181}" type="pres">
      <dgm:prSet presAssocID="{8E31F205-A532-4DA2-92D9-E8EE200A46CC}" presName="textRect" presStyleLbl="revTx" presStyleIdx="0" presStyleCnt="2">
        <dgm:presLayoutVars>
          <dgm:chMax val="1"/>
          <dgm:chPref val="1"/>
        </dgm:presLayoutVars>
      </dgm:prSet>
      <dgm:spPr/>
    </dgm:pt>
    <dgm:pt modelId="{D065767D-80B8-474D-AB3E-1EA5C2176BDF}" type="pres">
      <dgm:prSet presAssocID="{9A7476A7-F538-43A2-8D90-9B13FAB02EFB}" presName="sibTrans" presStyleCnt="0"/>
      <dgm:spPr/>
    </dgm:pt>
    <dgm:pt modelId="{5024E818-C0F2-42AC-8351-8C30A45F4032}" type="pres">
      <dgm:prSet presAssocID="{9A696160-8D51-4A17-A210-F24847EB207C}" presName="compNode" presStyleCnt="0"/>
      <dgm:spPr/>
    </dgm:pt>
    <dgm:pt modelId="{B5F77BF2-88BC-47BA-9828-AE87BBCBE9DA}" type="pres">
      <dgm:prSet presAssocID="{9A696160-8D51-4A17-A210-F24847EB207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7C1198C-1D50-4203-B1CA-F82B88A8F565}" type="pres">
      <dgm:prSet presAssocID="{9A696160-8D51-4A17-A210-F24847EB207C}" presName="spaceRect" presStyleCnt="0"/>
      <dgm:spPr/>
    </dgm:pt>
    <dgm:pt modelId="{FF10262B-C8FA-485C-9131-93FCB6F6F2E8}" type="pres">
      <dgm:prSet presAssocID="{9A696160-8D51-4A17-A210-F24847EB207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33D3518-AA22-43BD-8B64-B12FFDCABEF6}" srcId="{D8F8E084-B299-435F-9072-530185077124}" destId="{9A696160-8D51-4A17-A210-F24847EB207C}" srcOrd="1" destOrd="0" parTransId="{E7EB62A4-1D1B-43B6-A443-9CF4F35C30D4}" sibTransId="{1F317EEA-94BE-4639-AC45-6C470E4F9905}"/>
    <dgm:cxn modelId="{89799A5D-96B1-4637-A02B-8C65877AC341}" type="presOf" srcId="{D8F8E084-B299-435F-9072-530185077124}" destId="{44A27FA1-7E89-4E6D-B912-94FB605062B4}" srcOrd="0" destOrd="0" presId="urn:microsoft.com/office/officeart/2018/2/layout/IconLabelList"/>
    <dgm:cxn modelId="{D23C1050-5723-47D1-A6B2-7DB51A2C6CE5}" type="presOf" srcId="{8E31F205-A532-4DA2-92D9-E8EE200A46CC}" destId="{C07D0DBF-582A-4ED3-811B-6F2B9F443181}" srcOrd="0" destOrd="0" presId="urn:microsoft.com/office/officeart/2018/2/layout/IconLabelList"/>
    <dgm:cxn modelId="{06AB5CC9-49EB-439C-9FB0-10195A92C342}" type="presOf" srcId="{9A696160-8D51-4A17-A210-F24847EB207C}" destId="{FF10262B-C8FA-485C-9131-93FCB6F6F2E8}" srcOrd="0" destOrd="0" presId="urn:microsoft.com/office/officeart/2018/2/layout/IconLabelList"/>
    <dgm:cxn modelId="{861395DD-43FE-4E9B-9DC5-653FC523EB7D}" srcId="{D8F8E084-B299-435F-9072-530185077124}" destId="{8E31F205-A532-4DA2-92D9-E8EE200A46CC}" srcOrd="0" destOrd="0" parTransId="{74D43BB2-77ED-4EB2-916C-9F17F3F0AEE0}" sibTransId="{9A7476A7-F538-43A2-8D90-9B13FAB02EFB}"/>
    <dgm:cxn modelId="{DA7D5F8B-4CC2-471D-9440-23FA8222516C}" type="presParOf" srcId="{44A27FA1-7E89-4E6D-B912-94FB605062B4}" destId="{4B414901-CF4C-4D67-A8C1-780BFC12F1CB}" srcOrd="0" destOrd="0" presId="urn:microsoft.com/office/officeart/2018/2/layout/IconLabelList"/>
    <dgm:cxn modelId="{198F72B4-8C1F-4B03-85FE-4B763F617DE7}" type="presParOf" srcId="{4B414901-CF4C-4D67-A8C1-780BFC12F1CB}" destId="{118567BD-674E-4FA8-BA29-661125AF51CE}" srcOrd="0" destOrd="0" presId="urn:microsoft.com/office/officeart/2018/2/layout/IconLabelList"/>
    <dgm:cxn modelId="{EBAE5185-E76E-4A20-94E9-7B037E70A4BE}" type="presParOf" srcId="{4B414901-CF4C-4D67-A8C1-780BFC12F1CB}" destId="{73C88ADD-B67A-4CA3-9F85-23C04A6917D4}" srcOrd="1" destOrd="0" presId="urn:microsoft.com/office/officeart/2018/2/layout/IconLabelList"/>
    <dgm:cxn modelId="{A2E2FCA5-7BDA-41A9-A729-A04D4BF67E8A}" type="presParOf" srcId="{4B414901-CF4C-4D67-A8C1-780BFC12F1CB}" destId="{C07D0DBF-582A-4ED3-811B-6F2B9F443181}" srcOrd="2" destOrd="0" presId="urn:microsoft.com/office/officeart/2018/2/layout/IconLabelList"/>
    <dgm:cxn modelId="{1A3642F9-03DE-46F8-BA95-4857D095A481}" type="presParOf" srcId="{44A27FA1-7E89-4E6D-B912-94FB605062B4}" destId="{D065767D-80B8-474D-AB3E-1EA5C2176BDF}" srcOrd="1" destOrd="0" presId="urn:microsoft.com/office/officeart/2018/2/layout/IconLabelList"/>
    <dgm:cxn modelId="{2301DDB8-D1D3-4B65-A343-5CCF8E0D18E3}" type="presParOf" srcId="{44A27FA1-7E89-4E6D-B912-94FB605062B4}" destId="{5024E818-C0F2-42AC-8351-8C30A45F4032}" srcOrd="2" destOrd="0" presId="urn:microsoft.com/office/officeart/2018/2/layout/IconLabelList"/>
    <dgm:cxn modelId="{E632BD28-C9E9-4F8F-BEB5-E0E5326A71BB}" type="presParOf" srcId="{5024E818-C0F2-42AC-8351-8C30A45F4032}" destId="{B5F77BF2-88BC-47BA-9828-AE87BBCBE9DA}" srcOrd="0" destOrd="0" presId="urn:microsoft.com/office/officeart/2018/2/layout/IconLabelList"/>
    <dgm:cxn modelId="{FA1A82FC-59DC-4230-9494-2D6A6EAC3D96}" type="presParOf" srcId="{5024E818-C0F2-42AC-8351-8C30A45F4032}" destId="{07C1198C-1D50-4203-B1CA-F82B88A8F565}" srcOrd="1" destOrd="0" presId="urn:microsoft.com/office/officeart/2018/2/layout/IconLabelList"/>
    <dgm:cxn modelId="{7B61DDA0-6AFD-4B9D-86D9-60E74D5AEBD2}" type="presParOf" srcId="{5024E818-C0F2-42AC-8351-8C30A45F4032}" destId="{FF10262B-C8FA-485C-9131-93FCB6F6F2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116FDE-FEB3-4599-9F15-39465440139A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83BF84-1639-4C11-BA77-693F6A7BFBCC}">
      <dgm:prSet/>
      <dgm:spPr/>
      <dgm:t>
        <a:bodyPr/>
        <a:lstStyle/>
        <a:p>
          <a:r>
            <a:rPr lang="en-GB"/>
            <a:t>If someone does not have capacity to hold and dispose of property. (Depends) </a:t>
          </a:r>
          <a:endParaRPr lang="en-US"/>
        </a:p>
      </dgm:t>
    </dgm:pt>
    <dgm:pt modelId="{3BFFD9F6-EEEC-4704-A4E8-8C72B1CD9782}" type="parTrans" cxnId="{5542C207-8986-44E0-ADFA-CC59DA93219B}">
      <dgm:prSet/>
      <dgm:spPr/>
      <dgm:t>
        <a:bodyPr/>
        <a:lstStyle/>
        <a:p>
          <a:endParaRPr lang="en-US"/>
        </a:p>
      </dgm:t>
    </dgm:pt>
    <dgm:pt modelId="{4B239CE9-E784-4466-9884-7C854FA4DFCB}" type="sibTrans" cxnId="{5542C207-8986-44E0-ADFA-CC59DA93219B}">
      <dgm:prSet/>
      <dgm:spPr/>
      <dgm:t>
        <a:bodyPr/>
        <a:lstStyle/>
        <a:p>
          <a:endParaRPr lang="en-US"/>
        </a:p>
      </dgm:t>
    </dgm:pt>
    <dgm:pt modelId="{461972A4-23CD-4A64-B51D-24D226CDBB65}">
      <dgm:prSet/>
      <dgm:spPr/>
      <dgm:t>
        <a:bodyPr/>
        <a:lstStyle/>
        <a:p>
          <a:r>
            <a:rPr lang="en-GB"/>
            <a:t>Incapacity 2 situations; </a:t>
          </a:r>
          <a:endParaRPr lang="en-US"/>
        </a:p>
      </dgm:t>
    </dgm:pt>
    <dgm:pt modelId="{EB09E5A2-35BC-4FB2-9480-264F9BC7D173}" type="parTrans" cxnId="{52F77713-534D-47C1-A1F8-76F1B50C5883}">
      <dgm:prSet/>
      <dgm:spPr/>
      <dgm:t>
        <a:bodyPr/>
        <a:lstStyle/>
        <a:p>
          <a:endParaRPr lang="en-US"/>
        </a:p>
      </dgm:t>
    </dgm:pt>
    <dgm:pt modelId="{46F577A1-0592-43C4-9D6A-052AFE18453F}" type="sibTrans" cxnId="{52F77713-534D-47C1-A1F8-76F1B50C5883}">
      <dgm:prSet/>
      <dgm:spPr/>
      <dgm:t>
        <a:bodyPr/>
        <a:lstStyle/>
        <a:p>
          <a:endParaRPr lang="en-US"/>
        </a:p>
      </dgm:t>
    </dgm:pt>
    <dgm:pt modelId="{D048943B-E1D0-4C37-9E53-DB9ED6F99C41}">
      <dgm:prSet/>
      <dgm:spPr/>
      <dgm:t>
        <a:bodyPr/>
        <a:lstStyle/>
        <a:p>
          <a:r>
            <a:rPr lang="en-GB"/>
            <a:t>1. Under the age of 18. </a:t>
          </a:r>
          <a:endParaRPr lang="en-US"/>
        </a:p>
      </dgm:t>
    </dgm:pt>
    <dgm:pt modelId="{78678F98-1B85-44F8-9ECA-F7616125BD5C}" type="parTrans" cxnId="{FE89E4B6-802B-4F72-8C5C-84898014099D}">
      <dgm:prSet/>
      <dgm:spPr/>
      <dgm:t>
        <a:bodyPr/>
        <a:lstStyle/>
        <a:p>
          <a:endParaRPr lang="en-US"/>
        </a:p>
      </dgm:t>
    </dgm:pt>
    <dgm:pt modelId="{B2D2259D-6D7F-47D9-A224-BEFAAC3E0E2C}" type="sibTrans" cxnId="{FE89E4B6-802B-4F72-8C5C-84898014099D}">
      <dgm:prSet/>
      <dgm:spPr/>
      <dgm:t>
        <a:bodyPr/>
        <a:lstStyle/>
        <a:p>
          <a:endParaRPr lang="en-US"/>
        </a:p>
      </dgm:t>
    </dgm:pt>
    <dgm:pt modelId="{FEC6CB2E-6100-4CD4-9C5A-786A4DBD1575}">
      <dgm:prSet/>
      <dgm:spPr/>
      <dgm:t>
        <a:bodyPr/>
        <a:lstStyle/>
        <a:p>
          <a:r>
            <a:rPr lang="en-GB"/>
            <a:t>2. Mentally incapacitated Persons. </a:t>
          </a:r>
          <a:endParaRPr lang="en-US"/>
        </a:p>
      </dgm:t>
    </dgm:pt>
    <dgm:pt modelId="{7EB87432-4615-42B2-B24D-9DB813FA7CE3}" type="parTrans" cxnId="{BB04BAED-CA51-409E-99B7-59ABC4CB8E05}">
      <dgm:prSet/>
      <dgm:spPr/>
      <dgm:t>
        <a:bodyPr/>
        <a:lstStyle/>
        <a:p>
          <a:endParaRPr lang="en-US"/>
        </a:p>
      </dgm:t>
    </dgm:pt>
    <dgm:pt modelId="{72BF520F-C236-4657-8BAE-3D97DF2DC4E8}" type="sibTrans" cxnId="{BB04BAED-CA51-409E-99B7-59ABC4CB8E05}">
      <dgm:prSet/>
      <dgm:spPr/>
      <dgm:t>
        <a:bodyPr/>
        <a:lstStyle/>
        <a:p>
          <a:endParaRPr lang="en-US"/>
        </a:p>
      </dgm:t>
    </dgm:pt>
    <dgm:pt modelId="{C68369E8-61B9-47E0-AFFC-FE9EE58416CB}" type="pres">
      <dgm:prSet presAssocID="{EF116FDE-FEB3-4599-9F15-39465440139A}" presName="diagram" presStyleCnt="0">
        <dgm:presLayoutVars>
          <dgm:dir/>
          <dgm:resizeHandles val="exact"/>
        </dgm:presLayoutVars>
      </dgm:prSet>
      <dgm:spPr/>
    </dgm:pt>
    <dgm:pt modelId="{32F4FA4A-9550-40F3-9E77-A85BF82A5B29}" type="pres">
      <dgm:prSet presAssocID="{C083BF84-1639-4C11-BA77-693F6A7BFBCC}" presName="node" presStyleLbl="node1" presStyleIdx="0" presStyleCnt="4">
        <dgm:presLayoutVars>
          <dgm:bulletEnabled val="1"/>
        </dgm:presLayoutVars>
      </dgm:prSet>
      <dgm:spPr/>
    </dgm:pt>
    <dgm:pt modelId="{6EFB10AD-D142-4646-8095-67AE3BEBB95E}" type="pres">
      <dgm:prSet presAssocID="{4B239CE9-E784-4466-9884-7C854FA4DFCB}" presName="sibTrans" presStyleLbl="sibTrans2D1" presStyleIdx="0" presStyleCnt="3"/>
      <dgm:spPr/>
    </dgm:pt>
    <dgm:pt modelId="{F61756F5-0690-49CF-AC84-81D48BBA9895}" type="pres">
      <dgm:prSet presAssocID="{4B239CE9-E784-4466-9884-7C854FA4DFCB}" presName="connectorText" presStyleLbl="sibTrans2D1" presStyleIdx="0" presStyleCnt="3"/>
      <dgm:spPr/>
    </dgm:pt>
    <dgm:pt modelId="{54980DE2-3710-4B32-8871-4502DB0DFFF6}" type="pres">
      <dgm:prSet presAssocID="{461972A4-23CD-4A64-B51D-24D226CDBB65}" presName="node" presStyleLbl="node1" presStyleIdx="1" presStyleCnt="4">
        <dgm:presLayoutVars>
          <dgm:bulletEnabled val="1"/>
        </dgm:presLayoutVars>
      </dgm:prSet>
      <dgm:spPr/>
    </dgm:pt>
    <dgm:pt modelId="{B8C15D25-4DD1-4D80-978D-F04540F7FF65}" type="pres">
      <dgm:prSet presAssocID="{46F577A1-0592-43C4-9D6A-052AFE18453F}" presName="sibTrans" presStyleLbl="sibTrans2D1" presStyleIdx="1" presStyleCnt="3"/>
      <dgm:spPr/>
    </dgm:pt>
    <dgm:pt modelId="{B569AE54-66A6-4BB3-9D2F-6B8B0A3EB783}" type="pres">
      <dgm:prSet presAssocID="{46F577A1-0592-43C4-9D6A-052AFE18453F}" presName="connectorText" presStyleLbl="sibTrans2D1" presStyleIdx="1" presStyleCnt="3"/>
      <dgm:spPr/>
    </dgm:pt>
    <dgm:pt modelId="{E2AC7A3F-7A3B-4F27-A5BF-C237E49DF019}" type="pres">
      <dgm:prSet presAssocID="{D048943B-E1D0-4C37-9E53-DB9ED6F99C41}" presName="node" presStyleLbl="node1" presStyleIdx="2" presStyleCnt="4">
        <dgm:presLayoutVars>
          <dgm:bulletEnabled val="1"/>
        </dgm:presLayoutVars>
      </dgm:prSet>
      <dgm:spPr/>
    </dgm:pt>
    <dgm:pt modelId="{CCE9DB30-9338-4B27-B48E-4615B807ABE8}" type="pres">
      <dgm:prSet presAssocID="{B2D2259D-6D7F-47D9-A224-BEFAAC3E0E2C}" presName="sibTrans" presStyleLbl="sibTrans2D1" presStyleIdx="2" presStyleCnt="3"/>
      <dgm:spPr/>
    </dgm:pt>
    <dgm:pt modelId="{7174CEDB-3C90-49F2-81E2-DD8AA1384958}" type="pres">
      <dgm:prSet presAssocID="{B2D2259D-6D7F-47D9-A224-BEFAAC3E0E2C}" presName="connectorText" presStyleLbl="sibTrans2D1" presStyleIdx="2" presStyleCnt="3"/>
      <dgm:spPr/>
    </dgm:pt>
    <dgm:pt modelId="{5B66BC60-60E6-490A-970D-39889B5C3917}" type="pres">
      <dgm:prSet presAssocID="{FEC6CB2E-6100-4CD4-9C5A-786A4DBD1575}" presName="node" presStyleLbl="node1" presStyleIdx="3" presStyleCnt="4">
        <dgm:presLayoutVars>
          <dgm:bulletEnabled val="1"/>
        </dgm:presLayoutVars>
      </dgm:prSet>
      <dgm:spPr/>
    </dgm:pt>
  </dgm:ptLst>
  <dgm:cxnLst>
    <dgm:cxn modelId="{5542C207-8986-44E0-ADFA-CC59DA93219B}" srcId="{EF116FDE-FEB3-4599-9F15-39465440139A}" destId="{C083BF84-1639-4C11-BA77-693F6A7BFBCC}" srcOrd="0" destOrd="0" parTransId="{3BFFD9F6-EEEC-4704-A4E8-8C72B1CD9782}" sibTransId="{4B239CE9-E784-4466-9884-7C854FA4DFCB}"/>
    <dgm:cxn modelId="{653EA611-F851-4642-A66E-31E78F13B04F}" type="presOf" srcId="{D048943B-E1D0-4C37-9E53-DB9ED6F99C41}" destId="{E2AC7A3F-7A3B-4F27-A5BF-C237E49DF019}" srcOrd="0" destOrd="0" presId="urn:microsoft.com/office/officeart/2005/8/layout/process5"/>
    <dgm:cxn modelId="{52F77713-534D-47C1-A1F8-76F1B50C5883}" srcId="{EF116FDE-FEB3-4599-9F15-39465440139A}" destId="{461972A4-23CD-4A64-B51D-24D226CDBB65}" srcOrd="1" destOrd="0" parTransId="{EB09E5A2-35BC-4FB2-9480-264F9BC7D173}" sibTransId="{46F577A1-0592-43C4-9D6A-052AFE18453F}"/>
    <dgm:cxn modelId="{658E142D-D75E-4D63-BAFC-4DD92C2F7594}" type="presOf" srcId="{46F577A1-0592-43C4-9D6A-052AFE18453F}" destId="{B8C15D25-4DD1-4D80-978D-F04540F7FF65}" srcOrd="0" destOrd="0" presId="urn:microsoft.com/office/officeart/2005/8/layout/process5"/>
    <dgm:cxn modelId="{205F442D-6A69-4C9D-BDC1-DE0891C12090}" type="presOf" srcId="{4B239CE9-E784-4466-9884-7C854FA4DFCB}" destId="{F61756F5-0690-49CF-AC84-81D48BBA9895}" srcOrd="1" destOrd="0" presId="urn:microsoft.com/office/officeart/2005/8/layout/process5"/>
    <dgm:cxn modelId="{49B47D33-E5D0-4238-A398-EE6F410ABD72}" type="presOf" srcId="{461972A4-23CD-4A64-B51D-24D226CDBB65}" destId="{54980DE2-3710-4B32-8871-4502DB0DFFF6}" srcOrd="0" destOrd="0" presId="urn:microsoft.com/office/officeart/2005/8/layout/process5"/>
    <dgm:cxn modelId="{F170E678-C07B-4E62-948C-57ED766CD7B3}" type="presOf" srcId="{EF116FDE-FEB3-4599-9F15-39465440139A}" destId="{C68369E8-61B9-47E0-AFFC-FE9EE58416CB}" srcOrd="0" destOrd="0" presId="urn:microsoft.com/office/officeart/2005/8/layout/process5"/>
    <dgm:cxn modelId="{B5C82CAE-AEBD-4484-ADCB-5372F0A9EC0E}" type="presOf" srcId="{46F577A1-0592-43C4-9D6A-052AFE18453F}" destId="{B569AE54-66A6-4BB3-9D2F-6B8B0A3EB783}" srcOrd="1" destOrd="0" presId="urn:microsoft.com/office/officeart/2005/8/layout/process5"/>
    <dgm:cxn modelId="{C22785B6-0F52-46C7-BD42-5D94B6C7CA7D}" type="presOf" srcId="{C083BF84-1639-4C11-BA77-693F6A7BFBCC}" destId="{32F4FA4A-9550-40F3-9E77-A85BF82A5B29}" srcOrd="0" destOrd="0" presId="urn:microsoft.com/office/officeart/2005/8/layout/process5"/>
    <dgm:cxn modelId="{FE89E4B6-802B-4F72-8C5C-84898014099D}" srcId="{EF116FDE-FEB3-4599-9F15-39465440139A}" destId="{D048943B-E1D0-4C37-9E53-DB9ED6F99C41}" srcOrd="2" destOrd="0" parTransId="{78678F98-1B85-44F8-9ECA-F7616125BD5C}" sibTransId="{B2D2259D-6D7F-47D9-A224-BEFAAC3E0E2C}"/>
    <dgm:cxn modelId="{A6BA73C3-97B0-43F2-848D-16DE6D3C165F}" type="presOf" srcId="{4B239CE9-E784-4466-9884-7C854FA4DFCB}" destId="{6EFB10AD-D142-4646-8095-67AE3BEBB95E}" srcOrd="0" destOrd="0" presId="urn:microsoft.com/office/officeart/2005/8/layout/process5"/>
    <dgm:cxn modelId="{407A38C5-D095-4F00-B504-2B1A4242C690}" type="presOf" srcId="{FEC6CB2E-6100-4CD4-9C5A-786A4DBD1575}" destId="{5B66BC60-60E6-490A-970D-39889B5C3917}" srcOrd="0" destOrd="0" presId="urn:microsoft.com/office/officeart/2005/8/layout/process5"/>
    <dgm:cxn modelId="{2A3C74E2-211C-47C1-8ADE-30CC14CCD438}" type="presOf" srcId="{B2D2259D-6D7F-47D9-A224-BEFAAC3E0E2C}" destId="{CCE9DB30-9338-4B27-B48E-4615B807ABE8}" srcOrd="0" destOrd="0" presId="urn:microsoft.com/office/officeart/2005/8/layout/process5"/>
    <dgm:cxn modelId="{BB04BAED-CA51-409E-99B7-59ABC4CB8E05}" srcId="{EF116FDE-FEB3-4599-9F15-39465440139A}" destId="{FEC6CB2E-6100-4CD4-9C5A-786A4DBD1575}" srcOrd="3" destOrd="0" parTransId="{7EB87432-4615-42B2-B24D-9DB813FA7CE3}" sibTransId="{72BF520F-C236-4657-8BAE-3D97DF2DC4E8}"/>
    <dgm:cxn modelId="{BE5B31F2-710A-4B78-BEF2-D71BE9082FD0}" type="presOf" srcId="{B2D2259D-6D7F-47D9-A224-BEFAAC3E0E2C}" destId="{7174CEDB-3C90-49F2-81E2-DD8AA1384958}" srcOrd="1" destOrd="0" presId="urn:microsoft.com/office/officeart/2005/8/layout/process5"/>
    <dgm:cxn modelId="{87A34942-F76E-494A-A1C9-9E3EA73D86F6}" type="presParOf" srcId="{C68369E8-61B9-47E0-AFFC-FE9EE58416CB}" destId="{32F4FA4A-9550-40F3-9E77-A85BF82A5B29}" srcOrd="0" destOrd="0" presId="urn:microsoft.com/office/officeart/2005/8/layout/process5"/>
    <dgm:cxn modelId="{3DF610B7-D90E-428E-8E7F-88369B308654}" type="presParOf" srcId="{C68369E8-61B9-47E0-AFFC-FE9EE58416CB}" destId="{6EFB10AD-D142-4646-8095-67AE3BEBB95E}" srcOrd="1" destOrd="0" presId="urn:microsoft.com/office/officeart/2005/8/layout/process5"/>
    <dgm:cxn modelId="{F8C28E39-B1DD-4623-BDD3-FE63A6C1842D}" type="presParOf" srcId="{6EFB10AD-D142-4646-8095-67AE3BEBB95E}" destId="{F61756F5-0690-49CF-AC84-81D48BBA9895}" srcOrd="0" destOrd="0" presId="urn:microsoft.com/office/officeart/2005/8/layout/process5"/>
    <dgm:cxn modelId="{CDFF6A74-65F1-4742-8954-8A5D6E5E8B14}" type="presParOf" srcId="{C68369E8-61B9-47E0-AFFC-FE9EE58416CB}" destId="{54980DE2-3710-4B32-8871-4502DB0DFFF6}" srcOrd="2" destOrd="0" presId="urn:microsoft.com/office/officeart/2005/8/layout/process5"/>
    <dgm:cxn modelId="{B1B8A837-7D4B-453E-9E2A-4680041AA762}" type="presParOf" srcId="{C68369E8-61B9-47E0-AFFC-FE9EE58416CB}" destId="{B8C15D25-4DD1-4D80-978D-F04540F7FF65}" srcOrd="3" destOrd="0" presId="urn:microsoft.com/office/officeart/2005/8/layout/process5"/>
    <dgm:cxn modelId="{D1972643-9D75-4FD5-BAAB-9FB4E6C9BD3F}" type="presParOf" srcId="{B8C15D25-4DD1-4D80-978D-F04540F7FF65}" destId="{B569AE54-66A6-4BB3-9D2F-6B8B0A3EB783}" srcOrd="0" destOrd="0" presId="urn:microsoft.com/office/officeart/2005/8/layout/process5"/>
    <dgm:cxn modelId="{6C4FDB6F-E8FE-43CE-8797-689E8DEF8D61}" type="presParOf" srcId="{C68369E8-61B9-47E0-AFFC-FE9EE58416CB}" destId="{E2AC7A3F-7A3B-4F27-A5BF-C237E49DF019}" srcOrd="4" destOrd="0" presId="urn:microsoft.com/office/officeart/2005/8/layout/process5"/>
    <dgm:cxn modelId="{7A4B5888-45EF-4A31-B9C7-3B47F773B711}" type="presParOf" srcId="{C68369E8-61B9-47E0-AFFC-FE9EE58416CB}" destId="{CCE9DB30-9338-4B27-B48E-4615B807ABE8}" srcOrd="5" destOrd="0" presId="urn:microsoft.com/office/officeart/2005/8/layout/process5"/>
    <dgm:cxn modelId="{4CAC329E-4287-41B5-A272-1C272FA036C0}" type="presParOf" srcId="{CCE9DB30-9338-4B27-B48E-4615B807ABE8}" destId="{7174CEDB-3C90-49F2-81E2-DD8AA1384958}" srcOrd="0" destOrd="0" presId="urn:microsoft.com/office/officeart/2005/8/layout/process5"/>
    <dgm:cxn modelId="{CAA96F08-856C-4195-ACBB-829F0ACAC976}" type="presParOf" srcId="{C68369E8-61B9-47E0-AFFC-FE9EE58416CB}" destId="{5B66BC60-60E6-490A-970D-39889B5C3917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99A366-58D9-485F-A7A4-CAAA48FF8634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76CD89-DEB3-4B47-A7E7-929C8BD3E072}">
      <dgm:prSet/>
      <dgm:spPr/>
      <dgm:t>
        <a:bodyPr/>
        <a:lstStyle/>
        <a:p>
          <a:r>
            <a:rPr lang="en-GB" b="1" i="1" u="sng"/>
            <a:t>Age </a:t>
          </a:r>
          <a:r>
            <a:rPr lang="en-GB"/>
            <a:t>– under the age of 18 – settlement made by a minor is void.</a:t>
          </a:r>
          <a:endParaRPr lang="en-US"/>
        </a:p>
      </dgm:t>
    </dgm:pt>
    <dgm:pt modelId="{DECD4851-C2F1-402F-B7EA-01EA51E20855}" type="parTrans" cxnId="{F8A4B626-8819-419C-BF6A-1B62B97232BE}">
      <dgm:prSet/>
      <dgm:spPr/>
      <dgm:t>
        <a:bodyPr/>
        <a:lstStyle/>
        <a:p>
          <a:endParaRPr lang="en-US"/>
        </a:p>
      </dgm:t>
    </dgm:pt>
    <dgm:pt modelId="{E6EBD81A-AB76-4755-A90E-922C6FB49CBC}" type="sibTrans" cxnId="{F8A4B626-8819-419C-BF6A-1B62B97232BE}">
      <dgm:prSet/>
      <dgm:spPr/>
      <dgm:t>
        <a:bodyPr/>
        <a:lstStyle/>
        <a:p>
          <a:endParaRPr lang="en-US"/>
        </a:p>
      </dgm:t>
    </dgm:pt>
    <dgm:pt modelId="{F7B912D8-AB9E-43C1-9AE3-9EDEC80D4406}">
      <dgm:prSet/>
      <dgm:spPr/>
      <dgm:t>
        <a:bodyPr/>
        <a:lstStyle/>
        <a:p>
          <a:r>
            <a:rPr lang="en-GB"/>
            <a:t>A child cannot hold legal estate in law – if they attempt to it will be classes as a declaration that land is held on trust for them.</a:t>
          </a:r>
          <a:endParaRPr lang="en-US"/>
        </a:p>
      </dgm:t>
    </dgm:pt>
    <dgm:pt modelId="{F6ADA8D4-5A80-4F1D-A2CC-C8111B1FC60F}" type="parTrans" cxnId="{4F48E1F2-DC11-4D5C-949A-967CFC16D601}">
      <dgm:prSet/>
      <dgm:spPr/>
      <dgm:t>
        <a:bodyPr/>
        <a:lstStyle/>
        <a:p>
          <a:endParaRPr lang="en-US"/>
        </a:p>
      </dgm:t>
    </dgm:pt>
    <dgm:pt modelId="{1D1CB36C-2227-4B45-8571-6C70A19CA558}" type="sibTrans" cxnId="{4F48E1F2-DC11-4D5C-949A-967CFC16D601}">
      <dgm:prSet/>
      <dgm:spPr/>
      <dgm:t>
        <a:bodyPr/>
        <a:lstStyle/>
        <a:p>
          <a:endParaRPr lang="en-US"/>
        </a:p>
      </dgm:t>
    </dgm:pt>
    <dgm:pt modelId="{103DBF4D-B314-44DE-8DDC-C93E30CF4CA8}">
      <dgm:prSet/>
      <dgm:spPr/>
      <dgm:t>
        <a:bodyPr/>
        <a:lstStyle/>
        <a:p>
          <a:r>
            <a:rPr lang="en-GB"/>
            <a:t>Mental capacity – mental abnormality may affect the ability to make a will/ gift/ trust. </a:t>
          </a:r>
          <a:endParaRPr lang="en-US"/>
        </a:p>
      </dgm:t>
    </dgm:pt>
    <dgm:pt modelId="{B8662C49-6822-4A79-AF9F-57C3A6BA8745}" type="parTrans" cxnId="{C4E9F825-7ACF-48B8-B1AE-04C7ED0C5F01}">
      <dgm:prSet/>
      <dgm:spPr/>
      <dgm:t>
        <a:bodyPr/>
        <a:lstStyle/>
        <a:p>
          <a:endParaRPr lang="en-US"/>
        </a:p>
      </dgm:t>
    </dgm:pt>
    <dgm:pt modelId="{F1E992F5-AD03-4C1C-A43F-7CD11A656900}" type="sibTrans" cxnId="{C4E9F825-7ACF-48B8-B1AE-04C7ED0C5F01}">
      <dgm:prSet/>
      <dgm:spPr/>
      <dgm:t>
        <a:bodyPr/>
        <a:lstStyle/>
        <a:p>
          <a:endParaRPr lang="en-US"/>
        </a:p>
      </dgm:t>
    </dgm:pt>
    <dgm:pt modelId="{32DD846D-F61E-41DA-94E6-C6CD8916D4B8}">
      <dgm:prSet/>
      <dgm:spPr/>
      <dgm:t>
        <a:bodyPr/>
        <a:lstStyle/>
        <a:p>
          <a:r>
            <a:rPr lang="en-GB"/>
            <a:t>Key piece of legislation is; S.16 of the Mental Capacity Act 2005. </a:t>
          </a:r>
          <a:endParaRPr lang="en-US"/>
        </a:p>
      </dgm:t>
    </dgm:pt>
    <dgm:pt modelId="{93F77FC1-0D01-4188-BD6F-C015B741669F}" type="parTrans" cxnId="{39ADBFCA-4A4A-43C5-8CBC-F30080CB5BE0}">
      <dgm:prSet/>
      <dgm:spPr/>
      <dgm:t>
        <a:bodyPr/>
        <a:lstStyle/>
        <a:p>
          <a:endParaRPr lang="en-US"/>
        </a:p>
      </dgm:t>
    </dgm:pt>
    <dgm:pt modelId="{CC9CB031-BEF7-40DD-AD0D-68A20CD602D2}" type="sibTrans" cxnId="{39ADBFCA-4A4A-43C5-8CBC-F30080CB5BE0}">
      <dgm:prSet/>
      <dgm:spPr/>
      <dgm:t>
        <a:bodyPr/>
        <a:lstStyle/>
        <a:p>
          <a:endParaRPr lang="en-US"/>
        </a:p>
      </dgm:t>
    </dgm:pt>
    <dgm:pt modelId="{F5F756D3-72B2-4C5B-AC3D-7834D8545ED4}" type="pres">
      <dgm:prSet presAssocID="{9199A366-58D9-485F-A7A4-CAAA48FF8634}" presName="diagram" presStyleCnt="0">
        <dgm:presLayoutVars>
          <dgm:dir/>
          <dgm:resizeHandles val="exact"/>
        </dgm:presLayoutVars>
      </dgm:prSet>
      <dgm:spPr/>
    </dgm:pt>
    <dgm:pt modelId="{455A8E50-4A22-4C82-A22F-76C98797C043}" type="pres">
      <dgm:prSet presAssocID="{E676CD89-DEB3-4B47-A7E7-929C8BD3E072}" presName="node" presStyleLbl="node1" presStyleIdx="0" presStyleCnt="4">
        <dgm:presLayoutVars>
          <dgm:bulletEnabled val="1"/>
        </dgm:presLayoutVars>
      </dgm:prSet>
      <dgm:spPr/>
    </dgm:pt>
    <dgm:pt modelId="{A64F31C0-7DF0-45C8-BD5D-ED1B37D21770}" type="pres">
      <dgm:prSet presAssocID="{E6EBD81A-AB76-4755-A90E-922C6FB49CBC}" presName="sibTrans" presStyleLbl="sibTrans2D1" presStyleIdx="0" presStyleCnt="3"/>
      <dgm:spPr/>
    </dgm:pt>
    <dgm:pt modelId="{185CAEFE-70CD-4130-8451-E2782A302D2A}" type="pres">
      <dgm:prSet presAssocID="{E6EBD81A-AB76-4755-A90E-922C6FB49CBC}" presName="connectorText" presStyleLbl="sibTrans2D1" presStyleIdx="0" presStyleCnt="3"/>
      <dgm:spPr/>
    </dgm:pt>
    <dgm:pt modelId="{43F4B138-F201-4CDD-BCC8-917B142FD62A}" type="pres">
      <dgm:prSet presAssocID="{F7B912D8-AB9E-43C1-9AE3-9EDEC80D4406}" presName="node" presStyleLbl="node1" presStyleIdx="1" presStyleCnt="4">
        <dgm:presLayoutVars>
          <dgm:bulletEnabled val="1"/>
        </dgm:presLayoutVars>
      </dgm:prSet>
      <dgm:spPr/>
    </dgm:pt>
    <dgm:pt modelId="{BEC74454-1C55-4F20-905B-99A15D3EA586}" type="pres">
      <dgm:prSet presAssocID="{1D1CB36C-2227-4B45-8571-6C70A19CA558}" presName="sibTrans" presStyleLbl="sibTrans2D1" presStyleIdx="1" presStyleCnt="3"/>
      <dgm:spPr/>
    </dgm:pt>
    <dgm:pt modelId="{822B4424-BE04-4AEC-BD80-59B82E393AB6}" type="pres">
      <dgm:prSet presAssocID="{1D1CB36C-2227-4B45-8571-6C70A19CA558}" presName="connectorText" presStyleLbl="sibTrans2D1" presStyleIdx="1" presStyleCnt="3"/>
      <dgm:spPr/>
    </dgm:pt>
    <dgm:pt modelId="{8EFD95F0-6067-4ECE-9478-8003C6FF9165}" type="pres">
      <dgm:prSet presAssocID="{103DBF4D-B314-44DE-8DDC-C93E30CF4CA8}" presName="node" presStyleLbl="node1" presStyleIdx="2" presStyleCnt="4">
        <dgm:presLayoutVars>
          <dgm:bulletEnabled val="1"/>
        </dgm:presLayoutVars>
      </dgm:prSet>
      <dgm:spPr/>
    </dgm:pt>
    <dgm:pt modelId="{88975504-AFEB-4002-8C95-C28CB3144854}" type="pres">
      <dgm:prSet presAssocID="{F1E992F5-AD03-4C1C-A43F-7CD11A656900}" presName="sibTrans" presStyleLbl="sibTrans2D1" presStyleIdx="2" presStyleCnt="3"/>
      <dgm:spPr/>
    </dgm:pt>
    <dgm:pt modelId="{E4603165-DFD2-482C-8614-257BF7BD990E}" type="pres">
      <dgm:prSet presAssocID="{F1E992F5-AD03-4C1C-A43F-7CD11A656900}" presName="connectorText" presStyleLbl="sibTrans2D1" presStyleIdx="2" presStyleCnt="3"/>
      <dgm:spPr/>
    </dgm:pt>
    <dgm:pt modelId="{6400D3D7-6687-4849-8352-57ED3868D0CC}" type="pres">
      <dgm:prSet presAssocID="{32DD846D-F61E-41DA-94E6-C6CD8916D4B8}" presName="node" presStyleLbl="node1" presStyleIdx="3" presStyleCnt="4">
        <dgm:presLayoutVars>
          <dgm:bulletEnabled val="1"/>
        </dgm:presLayoutVars>
      </dgm:prSet>
      <dgm:spPr/>
    </dgm:pt>
  </dgm:ptLst>
  <dgm:cxnLst>
    <dgm:cxn modelId="{1CC41524-3234-4A07-AE4E-100ACF75981B}" type="presOf" srcId="{E6EBD81A-AB76-4755-A90E-922C6FB49CBC}" destId="{A64F31C0-7DF0-45C8-BD5D-ED1B37D21770}" srcOrd="0" destOrd="0" presId="urn:microsoft.com/office/officeart/2005/8/layout/process5"/>
    <dgm:cxn modelId="{C4E9F825-7ACF-48B8-B1AE-04C7ED0C5F01}" srcId="{9199A366-58D9-485F-A7A4-CAAA48FF8634}" destId="{103DBF4D-B314-44DE-8DDC-C93E30CF4CA8}" srcOrd="2" destOrd="0" parTransId="{B8662C49-6822-4A79-AF9F-57C3A6BA8745}" sibTransId="{F1E992F5-AD03-4C1C-A43F-7CD11A656900}"/>
    <dgm:cxn modelId="{F8A4B626-8819-419C-BF6A-1B62B97232BE}" srcId="{9199A366-58D9-485F-A7A4-CAAA48FF8634}" destId="{E676CD89-DEB3-4B47-A7E7-929C8BD3E072}" srcOrd="0" destOrd="0" parTransId="{DECD4851-C2F1-402F-B7EA-01EA51E20855}" sibTransId="{E6EBD81A-AB76-4755-A90E-922C6FB49CBC}"/>
    <dgm:cxn modelId="{02A2F228-C519-4AD1-9F64-61E52C086E0C}" type="presOf" srcId="{F1E992F5-AD03-4C1C-A43F-7CD11A656900}" destId="{E4603165-DFD2-482C-8614-257BF7BD990E}" srcOrd="1" destOrd="0" presId="urn:microsoft.com/office/officeart/2005/8/layout/process5"/>
    <dgm:cxn modelId="{5366893C-AB24-492C-8FF4-5B496EE807FD}" type="presOf" srcId="{32DD846D-F61E-41DA-94E6-C6CD8916D4B8}" destId="{6400D3D7-6687-4849-8352-57ED3868D0CC}" srcOrd="0" destOrd="0" presId="urn:microsoft.com/office/officeart/2005/8/layout/process5"/>
    <dgm:cxn modelId="{472D5B5B-2A23-4F5F-9510-57CF271FB17E}" type="presOf" srcId="{F7B912D8-AB9E-43C1-9AE3-9EDEC80D4406}" destId="{43F4B138-F201-4CDD-BCC8-917B142FD62A}" srcOrd="0" destOrd="0" presId="urn:microsoft.com/office/officeart/2005/8/layout/process5"/>
    <dgm:cxn modelId="{43E67B5C-2332-47C1-A1CB-061FF22260FC}" type="presOf" srcId="{E676CD89-DEB3-4B47-A7E7-929C8BD3E072}" destId="{455A8E50-4A22-4C82-A22F-76C98797C043}" srcOrd="0" destOrd="0" presId="urn:microsoft.com/office/officeart/2005/8/layout/process5"/>
    <dgm:cxn modelId="{1DC8E659-F25D-4093-8F16-EBFC6BFD194C}" type="presOf" srcId="{103DBF4D-B314-44DE-8DDC-C93E30CF4CA8}" destId="{8EFD95F0-6067-4ECE-9478-8003C6FF9165}" srcOrd="0" destOrd="0" presId="urn:microsoft.com/office/officeart/2005/8/layout/process5"/>
    <dgm:cxn modelId="{5CBCFD8A-FC50-4CBA-BF72-D30417899FE6}" type="presOf" srcId="{F1E992F5-AD03-4C1C-A43F-7CD11A656900}" destId="{88975504-AFEB-4002-8C95-C28CB3144854}" srcOrd="0" destOrd="0" presId="urn:microsoft.com/office/officeart/2005/8/layout/process5"/>
    <dgm:cxn modelId="{BFD80E8B-0786-4FF9-BDBA-5C6940D16C53}" type="presOf" srcId="{1D1CB36C-2227-4B45-8571-6C70A19CA558}" destId="{822B4424-BE04-4AEC-BD80-59B82E393AB6}" srcOrd="1" destOrd="0" presId="urn:microsoft.com/office/officeart/2005/8/layout/process5"/>
    <dgm:cxn modelId="{F2CC2AAA-91FC-43F5-941C-00C99AB98B1A}" type="presOf" srcId="{1D1CB36C-2227-4B45-8571-6C70A19CA558}" destId="{BEC74454-1C55-4F20-905B-99A15D3EA586}" srcOrd="0" destOrd="0" presId="urn:microsoft.com/office/officeart/2005/8/layout/process5"/>
    <dgm:cxn modelId="{305DD6C3-8C69-4C79-82C9-CF64AEC74499}" type="presOf" srcId="{9199A366-58D9-485F-A7A4-CAAA48FF8634}" destId="{F5F756D3-72B2-4C5B-AC3D-7834D8545ED4}" srcOrd="0" destOrd="0" presId="urn:microsoft.com/office/officeart/2005/8/layout/process5"/>
    <dgm:cxn modelId="{39ADBFCA-4A4A-43C5-8CBC-F30080CB5BE0}" srcId="{9199A366-58D9-485F-A7A4-CAAA48FF8634}" destId="{32DD846D-F61E-41DA-94E6-C6CD8916D4B8}" srcOrd="3" destOrd="0" parTransId="{93F77FC1-0D01-4188-BD6F-C015B741669F}" sibTransId="{CC9CB031-BEF7-40DD-AD0D-68A20CD602D2}"/>
    <dgm:cxn modelId="{58F806D7-561E-4F74-BC2E-FD2236C7F427}" type="presOf" srcId="{E6EBD81A-AB76-4755-A90E-922C6FB49CBC}" destId="{185CAEFE-70CD-4130-8451-E2782A302D2A}" srcOrd="1" destOrd="0" presId="urn:microsoft.com/office/officeart/2005/8/layout/process5"/>
    <dgm:cxn modelId="{4F48E1F2-DC11-4D5C-949A-967CFC16D601}" srcId="{9199A366-58D9-485F-A7A4-CAAA48FF8634}" destId="{F7B912D8-AB9E-43C1-9AE3-9EDEC80D4406}" srcOrd="1" destOrd="0" parTransId="{F6ADA8D4-5A80-4F1D-A2CC-C8111B1FC60F}" sibTransId="{1D1CB36C-2227-4B45-8571-6C70A19CA558}"/>
    <dgm:cxn modelId="{7B3552D7-6B06-4F47-A5A9-3ECA14017DB1}" type="presParOf" srcId="{F5F756D3-72B2-4C5B-AC3D-7834D8545ED4}" destId="{455A8E50-4A22-4C82-A22F-76C98797C043}" srcOrd="0" destOrd="0" presId="urn:microsoft.com/office/officeart/2005/8/layout/process5"/>
    <dgm:cxn modelId="{75A20006-9167-4CF8-8052-5957E64BCE01}" type="presParOf" srcId="{F5F756D3-72B2-4C5B-AC3D-7834D8545ED4}" destId="{A64F31C0-7DF0-45C8-BD5D-ED1B37D21770}" srcOrd="1" destOrd="0" presId="urn:microsoft.com/office/officeart/2005/8/layout/process5"/>
    <dgm:cxn modelId="{9C4210CD-0D8E-451D-86C4-02CB94D1B37F}" type="presParOf" srcId="{A64F31C0-7DF0-45C8-BD5D-ED1B37D21770}" destId="{185CAEFE-70CD-4130-8451-E2782A302D2A}" srcOrd="0" destOrd="0" presId="urn:microsoft.com/office/officeart/2005/8/layout/process5"/>
    <dgm:cxn modelId="{86B4D18E-3021-41C2-A155-4855A769573D}" type="presParOf" srcId="{F5F756D3-72B2-4C5B-AC3D-7834D8545ED4}" destId="{43F4B138-F201-4CDD-BCC8-917B142FD62A}" srcOrd="2" destOrd="0" presId="urn:microsoft.com/office/officeart/2005/8/layout/process5"/>
    <dgm:cxn modelId="{2EFC538B-745F-44C3-AD2D-F8BDBB269276}" type="presParOf" srcId="{F5F756D3-72B2-4C5B-AC3D-7834D8545ED4}" destId="{BEC74454-1C55-4F20-905B-99A15D3EA586}" srcOrd="3" destOrd="0" presId="urn:microsoft.com/office/officeart/2005/8/layout/process5"/>
    <dgm:cxn modelId="{62781506-DFD4-403A-A81F-813FE1FB22FB}" type="presParOf" srcId="{BEC74454-1C55-4F20-905B-99A15D3EA586}" destId="{822B4424-BE04-4AEC-BD80-59B82E393AB6}" srcOrd="0" destOrd="0" presId="urn:microsoft.com/office/officeart/2005/8/layout/process5"/>
    <dgm:cxn modelId="{BB4A76C6-183E-4383-AC68-992D004484A8}" type="presParOf" srcId="{F5F756D3-72B2-4C5B-AC3D-7834D8545ED4}" destId="{8EFD95F0-6067-4ECE-9478-8003C6FF9165}" srcOrd="4" destOrd="0" presId="urn:microsoft.com/office/officeart/2005/8/layout/process5"/>
    <dgm:cxn modelId="{29F29F76-F5AA-4A20-8BA2-2B23C84E3CD5}" type="presParOf" srcId="{F5F756D3-72B2-4C5B-AC3D-7834D8545ED4}" destId="{88975504-AFEB-4002-8C95-C28CB3144854}" srcOrd="5" destOrd="0" presId="urn:microsoft.com/office/officeart/2005/8/layout/process5"/>
    <dgm:cxn modelId="{6442C532-DD14-4D9B-9A5E-39EC0542FA61}" type="presParOf" srcId="{88975504-AFEB-4002-8C95-C28CB3144854}" destId="{E4603165-DFD2-482C-8614-257BF7BD990E}" srcOrd="0" destOrd="0" presId="urn:microsoft.com/office/officeart/2005/8/layout/process5"/>
    <dgm:cxn modelId="{C1F23533-1989-4A8C-B41F-66A504292B69}" type="presParOf" srcId="{F5F756D3-72B2-4C5B-AC3D-7834D8545ED4}" destId="{6400D3D7-6687-4849-8352-57ED3868D0CC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6258A4-2613-43B5-ADF1-0C823AE0ED2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D0EED7-E3B7-4AFC-B884-B76B658C8F21}">
      <dgm:prSet/>
      <dgm:spPr/>
      <dgm:t>
        <a:bodyPr/>
        <a:lstStyle/>
        <a:p>
          <a:r>
            <a:rPr lang="en-GB"/>
            <a:t>Research one of the following cases and prepare to feedback to the class; </a:t>
          </a:r>
          <a:endParaRPr lang="en-US"/>
        </a:p>
      </dgm:t>
    </dgm:pt>
    <dgm:pt modelId="{B5ABBD3B-39A3-401B-A1BC-7D6F96A1D044}" type="parTrans" cxnId="{FCDDD162-F5B6-418F-8865-98194D05AF94}">
      <dgm:prSet/>
      <dgm:spPr/>
      <dgm:t>
        <a:bodyPr/>
        <a:lstStyle/>
        <a:p>
          <a:endParaRPr lang="en-US"/>
        </a:p>
      </dgm:t>
    </dgm:pt>
    <dgm:pt modelId="{943C4D00-4FBA-40DE-ABB1-624EDD473806}" type="sibTrans" cxnId="{FCDDD162-F5B6-418F-8865-98194D05AF94}">
      <dgm:prSet/>
      <dgm:spPr/>
      <dgm:t>
        <a:bodyPr/>
        <a:lstStyle/>
        <a:p>
          <a:endParaRPr lang="en-US"/>
        </a:p>
      </dgm:t>
    </dgm:pt>
    <dgm:pt modelId="{D19E4316-98FB-4E93-86AE-BD71EC89B69C}">
      <dgm:prSet/>
      <dgm:spPr/>
      <dgm:t>
        <a:bodyPr/>
        <a:lstStyle/>
        <a:p>
          <a:r>
            <a:rPr lang="en-GB"/>
            <a:t>1. Special Trustees for great Ormond street hospital for children v rushin [2000]</a:t>
          </a:r>
          <a:endParaRPr lang="en-US"/>
        </a:p>
      </dgm:t>
    </dgm:pt>
    <dgm:pt modelId="{61C0A4E9-4494-4FD7-AE5C-891CE968908C}" type="parTrans" cxnId="{3A9499C5-ABE7-4699-B40F-25707FAA6B35}">
      <dgm:prSet/>
      <dgm:spPr/>
      <dgm:t>
        <a:bodyPr/>
        <a:lstStyle/>
        <a:p>
          <a:endParaRPr lang="en-US"/>
        </a:p>
      </dgm:t>
    </dgm:pt>
    <dgm:pt modelId="{EE5F3889-7B52-4DFA-ACDB-BA6F9F78EDE8}" type="sibTrans" cxnId="{3A9499C5-ABE7-4699-B40F-25707FAA6B35}">
      <dgm:prSet/>
      <dgm:spPr/>
      <dgm:t>
        <a:bodyPr/>
        <a:lstStyle/>
        <a:p>
          <a:endParaRPr lang="en-US"/>
        </a:p>
      </dgm:t>
    </dgm:pt>
    <dgm:pt modelId="{94BD5B7A-A64A-40F8-8707-F27FB80F978B}">
      <dgm:prSet/>
      <dgm:spPr/>
      <dgm:t>
        <a:bodyPr/>
        <a:lstStyle/>
        <a:p>
          <a:r>
            <a:rPr lang="en-GB"/>
            <a:t>2. NT v FS [2013] </a:t>
          </a:r>
          <a:endParaRPr lang="en-US"/>
        </a:p>
      </dgm:t>
    </dgm:pt>
    <dgm:pt modelId="{C69B16DB-2449-4742-A7D8-72DCACE35275}" type="parTrans" cxnId="{BBFCB2CD-34F3-49CB-BEAD-F8912AE66B3B}">
      <dgm:prSet/>
      <dgm:spPr/>
      <dgm:t>
        <a:bodyPr/>
        <a:lstStyle/>
        <a:p>
          <a:endParaRPr lang="en-US"/>
        </a:p>
      </dgm:t>
    </dgm:pt>
    <dgm:pt modelId="{330DFDE8-D0B1-4593-8449-8160B7EF314D}" type="sibTrans" cxnId="{BBFCB2CD-34F3-49CB-BEAD-F8912AE66B3B}">
      <dgm:prSet/>
      <dgm:spPr/>
      <dgm:t>
        <a:bodyPr/>
        <a:lstStyle/>
        <a:p>
          <a:endParaRPr lang="en-US"/>
        </a:p>
      </dgm:t>
    </dgm:pt>
    <dgm:pt modelId="{E558C749-108E-4E40-8533-FFEC48925B7B}" type="pres">
      <dgm:prSet presAssocID="{9E6258A4-2613-43B5-ADF1-0C823AE0ED2C}" presName="outerComposite" presStyleCnt="0">
        <dgm:presLayoutVars>
          <dgm:chMax val="5"/>
          <dgm:dir/>
          <dgm:resizeHandles val="exact"/>
        </dgm:presLayoutVars>
      </dgm:prSet>
      <dgm:spPr/>
    </dgm:pt>
    <dgm:pt modelId="{F951E800-0DF3-447C-A175-8DAC4683C108}" type="pres">
      <dgm:prSet presAssocID="{9E6258A4-2613-43B5-ADF1-0C823AE0ED2C}" presName="dummyMaxCanvas" presStyleCnt="0">
        <dgm:presLayoutVars/>
      </dgm:prSet>
      <dgm:spPr/>
    </dgm:pt>
    <dgm:pt modelId="{066C28EF-B3D2-4888-B8D4-D4738DC9CF22}" type="pres">
      <dgm:prSet presAssocID="{9E6258A4-2613-43B5-ADF1-0C823AE0ED2C}" presName="ThreeNodes_1" presStyleLbl="node1" presStyleIdx="0" presStyleCnt="3">
        <dgm:presLayoutVars>
          <dgm:bulletEnabled val="1"/>
        </dgm:presLayoutVars>
      </dgm:prSet>
      <dgm:spPr/>
    </dgm:pt>
    <dgm:pt modelId="{2D996456-6140-4488-97A3-BC30D2F55CE0}" type="pres">
      <dgm:prSet presAssocID="{9E6258A4-2613-43B5-ADF1-0C823AE0ED2C}" presName="ThreeNodes_2" presStyleLbl="node1" presStyleIdx="1" presStyleCnt="3">
        <dgm:presLayoutVars>
          <dgm:bulletEnabled val="1"/>
        </dgm:presLayoutVars>
      </dgm:prSet>
      <dgm:spPr/>
    </dgm:pt>
    <dgm:pt modelId="{F6D5F7A7-13E1-425D-A641-DBEC59345653}" type="pres">
      <dgm:prSet presAssocID="{9E6258A4-2613-43B5-ADF1-0C823AE0ED2C}" presName="ThreeNodes_3" presStyleLbl="node1" presStyleIdx="2" presStyleCnt="3">
        <dgm:presLayoutVars>
          <dgm:bulletEnabled val="1"/>
        </dgm:presLayoutVars>
      </dgm:prSet>
      <dgm:spPr/>
    </dgm:pt>
    <dgm:pt modelId="{CF44C91C-448B-431A-BAF0-9C456A26D8D2}" type="pres">
      <dgm:prSet presAssocID="{9E6258A4-2613-43B5-ADF1-0C823AE0ED2C}" presName="ThreeConn_1-2" presStyleLbl="fgAccFollowNode1" presStyleIdx="0" presStyleCnt="2">
        <dgm:presLayoutVars>
          <dgm:bulletEnabled val="1"/>
        </dgm:presLayoutVars>
      </dgm:prSet>
      <dgm:spPr/>
    </dgm:pt>
    <dgm:pt modelId="{1FFF6815-A8A0-4850-BF98-3195741F44C5}" type="pres">
      <dgm:prSet presAssocID="{9E6258A4-2613-43B5-ADF1-0C823AE0ED2C}" presName="ThreeConn_2-3" presStyleLbl="fgAccFollowNode1" presStyleIdx="1" presStyleCnt="2">
        <dgm:presLayoutVars>
          <dgm:bulletEnabled val="1"/>
        </dgm:presLayoutVars>
      </dgm:prSet>
      <dgm:spPr/>
    </dgm:pt>
    <dgm:pt modelId="{CEBAE2A7-BBFF-4902-A197-1B27FA13501B}" type="pres">
      <dgm:prSet presAssocID="{9E6258A4-2613-43B5-ADF1-0C823AE0ED2C}" presName="ThreeNodes_1_text" presStyleLbl="node1" presStyleIdx="2" presStyleCnt="3">
        <dgm:presLayoutVars>
          <dgm:bulletEnabled val="1"/>
        </dgm:presLayoutVars>
      </dgm:prSet>
      <dgm:spPr/>
    </dgm:pt>
    <dgm:pt modelId="{6CBD9F83-0153-4F14-86BD-31A2717A7795}" type="pres">
      <dgm:prSet presAssocID="{9E6258A4-2613-43B5-ADF1-0C823AE0ED2C}" presName="ThreeNodes_2_text" presStyleLbl="node1" presStyleIdx="2" presStyleCnt="3">
        <dgm:presLayoutVars>
          <dgm:bulletEnabled val="1"/>
        </dgm:presLayoutVars>
      </dgm:prSet>
      <dgm:spPr/>
    </dgm:pt>
    <dgm:pt modelId="{D5CBD614-1082-43FC-9DD2-5024280827E0}" type="pres">
      <dgm:prSet presAssocID="{9E6258A4-2613-43B5-ADF1-0C823AE0ED2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5594904-7DC1-4700-BC14-B142B6DD912F}" type="presOf" srcId="{943C4D00-4FBA-40DE-ABB1-624EDD473806}" destId="{CF44C91C-448B-431A-BAF0-9C456A26D8D2}" srcOrd="0" destOrd="0" presId="urn:microsoft.com/office/officeart/2005/8/layout/vProcess5"/>
    <dgm:cxn modelId="{0FCDEA22-6D3B-4631-B89F-3E215C32DDC9}" type="presOf" srcId="{62D0EED7-E3B7-4AFC-B884-B76B658C8F21}" destId="{CEBAE2A7-BBFF-4902-A197-1B27FA13501B}" srcOrd="1" destOrd="0" presId="urn:microsoft.com/office/officeart/2005/8/layout/vProcess5"/>
    <dgm:cxn modelId="{C8A8193C-7A2C-4EB4-AE64-470E19023E3A}" type="presOf" srcId="{62D0EED7-E3B7-4AFC-B884-B76B658C8F21}" destId="{066C28EF-B3D2-4888-B8D4-D4738DC9CF22}" srcOrd="0" destOrd="0" presId="urn:microsoft.com/office/officeart/2005/8/layout/vProcess5"/>
    <dgm:cxn modelId="{FCDDD162-F5B6-418F-8865-98194D05AF94}" srcId="{9E6258A4-2613-43B5-ADF1-0C823AE0ED2C}" destId="{62D0EED7-E3B7-4AFC-B884-B76B658C8F21}" srcOrd="0" destOrd="0" parTransId="{B5ABBD3B-39A3-401B-A1BC-7D6F96A1D044}" sibTransId="{943C4D00-4FBA-40DE-ABB1-624EDD473806}"/>
    <dgm:cxn modelId="{61543550-B430-4AC0-AC2C-A4AC13B0F90A}" type="presOf" srcId="{94BD5B7A-A64A-40F8-8707-F27FB80F978B}" destId="{D5CBD614-1082-43FC-9DD2-5024280827E0}" srcOrd="1" destOrd="0" presId="urn:microsoft.com/office/officeart/2005/8/layout/vProcess5"/>
    <dgm:cxn modelId="{D95F485A-2B05-4222-8397-10E8E9531B3B}" type="presOf" srcId="{D19E4316-98FB-4E93-86AE-BD71EC89B69C}" destId="{6CBD9F83-0153-4F14-86BD-31A2717A7795}" srcOrd="1" destOrd="0" presId="urn:microsoft.com/office/officeart/2005/8/layout/vProcess5"/>
    <dgm:cxn modelId="{067C757C-CAA5-414C-A46E-1C658D1CAF14}" type="presOf" srcId="{D19E4316-98FB-4E93-86AE-BD71EC89B69C}" destId="{2D996456-6140-4488-97A3-BC30D2F55CE0}" srcOrd="0" destOrd="0" presId="urn:microsoft.com/office/officeart/2005/8/layout/vProcess5"/>
    <dgm:cxn modelId="{2BCA3A83-EE6F-4188-BB56-45862E9455A7}" type="presOf" srcId="{EE5F3889-7B52-4DFA-ACDB-BA6F9F78EDE8}" destId="{1FFF6815-A8A0-4850-BF98-3195741F44C5}" srcOrd="0" destOrd="0" presId="urn:microsoft.com/office/officeart/2005/8/layout/vProcess5"/>
    <dgm:cxn modelId="{573193A1-60B8-43AD-9EFC-2F408E682500}" type="presOf" srcId="{94BD5B7A-A64A-40F8-8707-F27FB80F978B}" destId="{F6D5F7A7-13E1-425D-A641-DBEC59345653}" srcOrd="0" destOrd="0" presId="urn:microsoft.com/office/officeart/2005/8/layout/vProcess5"/>
    <dgm:cxn modelId="{3A9499C5-ABE7-4699-B40F-25707FAA6B35}" srcId="{9E6258A4-2613-43B5-ADF1-0C823AE0ED2C}" destId="{D19E4316-98FB-4E93-86AE-BD71EC89B69C}" srcOrd="1" destOrd="0" parTransId="{61C0A4E9-4494-4FD7-AE5C-891CE968908C}" sibTransId="{EE5F3889-7B52-4DFA-ACDB-BA6F9F78EDE8}"/>
    <dgm:cxn modelId="{BBFCB2CD-34F3-49CB-BEAD-F8912AE66B3B}" srcId="{9E6258A4-2613-43B5-ADF1-0C823AE0ED2C}" destId="{94BD5B7A-A64A-40F8-8707-F27FB80F978B}" srcOrd="2" destOrd="0" parTransId="{C69B16DB-2449-4742-A7D8-72DCACE35275}" sibTransId="{330DFDE8-D0B1-4593-8449-8160B7EF314D}"/>
    <dgm:cxn modelId="{67E4A0DB-06E9-4910-9FC1-B205A7306D51}" type="presOf" srcId="{9E6258A4-2613-43B5-ADF1-0C823AE0ED2C}" destId="{E558C749-108E-4E40-8533-FFEC48925B7B}" srcOrd="0" destOrd="0" presId="urn:microsoft.com/office/officeart/2005/8/layout/vProcess5"/>
    <dgm:cxn modelId="{34228E69-F8EB-490C-9F1B-25E9D6776DFD}" type="presParOf" srcId="{E558C749-108E-4E40-8533-FFEC48925B7B}" destId="{F951E800-0DF3-447C-A175-8DAC4683C108}" srcOrd="0" destOrd="0" presId="urn:microsoft.com/office/officeart/2005/8/layout/vProcess5"/>
    <dgm:cxn modelId="{C50E874B-614E-4C49-86B9-33B22C4716DF}" type="presParOf" srcId="{E558C749-108E-4E40-8533-FFEC48925B7B}" destId="{066C28EF-B3D2-4888-B8D4-D4738DC9CF22}" srcOrd="1" destOrd="0" presId="urn:microsoft.com/office/officeart/2005/8/layout/vProcess5"/>
    <dgm:cxn modelId="{FA0D5798-40CA-4883-801D-C89962EA8E12}" type="presParOf" srcId="{E558C749-108E-4E40-8533-FFEC48925B7B}" destId="{2D996456-6140-4488-97A3-BC30D2F55CE0}" srcOrd="2" destOrd="0" presId="urn:microsoft.com/office/officeart/2005/8/layout/vProcess5"/>
    <dgm:cxn modelId="{5B2F15E4-407B-4A57-BC8D-D0BD46CE0FAD}" type="presParOf" srcId="{E558C749-108E-4E40-8533-FFEC48925B7B}" destId="{F6D5F7A7-13E1-425D-A641-DBEC59345653}" srcOrd="3" destOrd="0" presId="urn:microsoft.com/office/officeart/2005/8/layout/vProcess5"/>
    <dgm:cxn modelId="{979469E2-909C-4D65-B757-2191FEE1FED3}" type="presParOf" srcId="{E558C749-108E-4E40-8533-FFEC48925B7B}" destId="{CF44C91C-448B-431A-BAF0-9C456A26D8D2}" srcOrd="4" destOrd="0" presId="urn:microsoft.com/office/officeart/2005/8/layout/vProcess5"/>
    <dgm:cxn modelId="{90D8817C-ABCA-4026-8A46-6C142CDF02B3}" type="presParOf" srcId="{E558C749-108E-4E40-8533-FFEC48925B7B}" destId="{1FFF6815-A8A0-4850-BF98-3195741F44C5}" srcOrd="5" destOrd="0" presId="urn:microsoft.com/office/officeart/2005/8/layout/vProcess5"/>
    <dgm:cxn modelId="{E5B63B2E-979D-46D6-A8DC-0392602A4258}" type="presParOf" srcId="{E558C749-108E-4E40-8533-FFEC48925B7B}" destId="{CEBAE2A7-BBFF-4902-A197-1B27FA13501B}" srcOrd="6" destOrd="0" presId="urn:microsoft.com/office/officeart/2005/8/layout/vProcess5"/>
    <dgm:cxn modelId="{36707F7B-8975-4AB1-A42C-919470BCE582}" type="presParOf" srcId="{E558C749-108E-4E40-8533-FFEC48925B7B}" destId="{6CBD9F83-0153-4F14-86BD-31A2717A7795}" srcOrd="7" destOrd="0" presId="urn:microsoft.com/office/officeart/2005/8/layout/vProcess5"/>
    <dgm:cxn modelId="{6094986E-81F2-4242-B748-A7B5677943D5}" type="presParOf" srcId="{E558C749-108E-4E40-8533-FFEC48925B7B}" destId="{D5CBD614-1082-43FC-9DD2-5024280827E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3B6121-F513-4ADE-9F76-01FB45CF55FE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38BFE79-F74C-449F-9F06-A26227EEB0EA}">
      <dgm:prSet/>
      <dgm:spPr/>
      <dgm:t>
        <a:bodyPr/>
        <a:lstStyle/>
        <a:p>
          <a:r>
            <a:rPr lang="en-GB"/>
            <a:t>To ensure that the Trustee knows what is expected of them. </a:t>
          </a:r>
          <a:endParaRPr lang="en-US"/>
        </a:p>
      </dgm:t>
    </dgm:pt>
    <dgm:pt modelId="{91E97FF5-9F08-4CFB-A496-F22BA730E743}" type="parTrans" cxnId="{C1FBF766-230D-41BD-9772-3878B00D618F}">
      <dgm:prSet/>
      <dgm:spPr/>
      <dgm:t>
        <a:bodyPr/>
        <a:lstStyle/>
        <a:p>
          <a:endParaRPr lang="en-US"/>
        </a:p>
      </dgm:t>
    </dgm:pt>
    <dgm:pt modelId="{63C70172-A1B2-4DFB-AF86-45F789B0A845}" type="sibTrans" cxnId="{C1FBF766-230D-41BD-9772-3878B00D618F}">
      <dgm:prSet/>
      <dgm:spPr/>
      <dgm:t>
        <a:bodyPr/>
        <a:lstStyle/>
        <a:p>
          <a:endParaRPr lang="en-US"/>
        </a:p>
      </dgm:t>
    </dgm:pt>
    <dgm:pt modelId="{AE13F3C8-D30E-4332-9168-3846BA98A379}">
      <dgm:prSet/>
      <dgm:spPr/>
      <dgm:t>
        <a:bodyPr/>
        <a:lstStyle/>
        <a:p>
          <a:r>
            <a:rPr lang="en-GB"/>
            <a:t>Key case of the three certainties is Knight v Knight [1840] – Three certainties were laid out. </a:t>
          </a:r>
          <a:endParaRPr lang="en-US"/>
        </a:p>
      </dgm:t>
    </dgm:pt>
    <dgm:pt modelId="{5070F0D6-4840-4AA6-8878-F8D1E33AF573}" type="parTrans" cxnId="{5BD65C47-B5BA-41F1-BD65-EB41D0022A8F}">
      <dgm:prSet/>
      <dgm:spPr/>
      <dgm:t>
        <a:bodyPr/>
        <a:lstStyle/>
        <a:p>
          <a:endParaRPr lang="en-US"/>
        </a:p>
      </dgm:t>
    </dgm:pt>
    <dgm:pt modelId="{AC815350-2958-4D63-AEA4-CBE1A01A6BC6}" type="sibTrans" cxnId="{5BD65C47-B5BA-41F1-BD65-EB41D0022A8F}">
      <dgm:prSet/>
      <dgm:spPr/>
      <dgm:t>
        <a:bodyPr/>
        <a:lstStyle/>
        <a:p>
          <a:endParaRPr lang="en-US"/>
        </a:p>
      </dgm:t>
    </dgm:pt>
    <dgm:pt modelId="{9EAEC2AA-D8B1-44CA-89BD-729031EB2169}" type="pres">
      <dgm:prSet presAssocID="{833B6121-F513-4ADE-9F76-01FB45CF55FE}" presName="diagram" presStyleCnt="0">
        <dgm:presLayoutVars>
          <dgm:dir/>
          <dgm:resizeHandles val="exact"/>
        </dgm:presLayoutVars>
      </dgm:prSet>
      <dgm:spPr/>
    </dgm:pt>
    <dgm:pt modelId="{50BC5A82-B10F-4CCB-9F4A-5979F96C55FE}" type="pres">
      <dgm:prSet presAssocID="{D38BFE79-F74C-449F-9F06-A26227EEB0EA}" presName="arrow" presStyleLbl="node1" presStyleIdx="0" presStyleCnt="2">
        <dgm:presLayoutVars>
          <dgm:bulletEnabled val="1"/>
        </dgm:presLayoutVars>
      </dgm:prSet>
      <dgm:spPr/>
    </dgm:pt>
    <dgm:pt modelId="{97806282-1949-4EE0-A80A-F1585BF4608F}" type="pres">
      <dgm:prSet presAssocID="{AE13F3C8-D30E-4332-9168-3846BA98A379}" presName="arrow" presStyleLbl="node1" presStyleIdx="1" presStyleCnt="2">
        <dgm:presLayoutVars>
          <dgm:bulletEnabled val="1"/>
        </dgm:presLayoutVars>
      </dgm:prSet>
      <dgm:spPr/>
    </dgm:pt>
  </dgm:ptLst>
  <dgm:cxnLst>
    <dgm:cxn modelId="{E3E95F07-C5FA-441B-A9F5-A586F320587E}" type="presOf" srcId="{833B6121-F513-4ADE-9F76-01FB45CF55FE}" destId="{9EAEC2AA-D8B1-44CA-89BD-729031EB2169}" srcOrd="0" destOrd="0" presId="urn:microsoft.com/office/officeart/2005/8/layout/arrow5"/>
    <dgm:cxn modelId="{B8D72C24-EA64-4801-997F-D704A8130C27}" type="presOf" srcId="{D38BFE79-F74C-449F-9F06-A26227EEB0EA}" destId="{50BC5A82-B10F-4CCB-9F4A-5979F96C55FE}" srcOrd="0" destOrd="0" presId="urn:microsoft.com/office/officeart/2005/8/layout/arrow5"/>
    <dgm:cxn modelId="{C1FBF766-230D-41BD-9772-3878B00D618F}" srcId="{833B6121-F513-4ADE-9F76-01FB45CF55FE}" destId="{D38BFE79-F74C-449F-9F06-A26227EEB0EA}" srcOrd="0" destOrd="0" parTransId="{91E97FF5-9F08-4CFB-A496-F22BA730E743}" sibTransId="{63C70172-A1B2-4DFB-AF86-45F789B0A845}"/>
    <dgm:cxn modelId="{5BD65C47-B5BA-41F1-BD65-EB41D0022A8F}" srcId="{833B6121-F513-4ADE-9F76-01FB45CF55FE}" destId="{AE13F3C8-D30E-4332-9168-3846BA98A379}" srcOrd="1" destOrd="0" parTransId="{5070F0D6-4840-4AA6-8878-F8D1E33AF573}" sibTransId="{AC815350-2958-4D63-AEA4-CBE1A01A6BC6}"/>
    <dgm:cxn modelId="{3488259C-26B0-4C6E-B52E-AA80E93A530F}" type="presOf" srcId="{AE13F3C8-D30E-4332-9168-3846BA98A379}" destId="{97806282-1949-4EE0-A80A-F1585BF4608F}" srcOrd="0" destOrd="0" presId="urn:microsoft.com/office/officeart/2005/8/layout/arrow5"/>
    <dgm:cxn modelId="{D3AC7394-3DA6-4576-942C-2CE4161572A2}" type="presParOf" srcId="{9EAEC2AA-D8B1-44CA-89BD-729031EB2169}" destId="{50BC5A82-B10F-4CCB-9F4A-5979F96C55FE}" srcOrd="0" destOrd="0" presId="urn:microsoft.com/office/officeart/2005/8/layout/arrow5"/>
    <dgm:cxn modelId="{F4B05C93-DA2D-4AC1-B534-A2EB1AFD9E98}" type="presParOf" srcId="{9EAEC2AA-D8B1-44CA-89BD-729031EB2169}" destId="{97806282-1949-4EE0-A80A-F1585BF4608F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452E5F6-EDF5-4FFB-B95F-0166203C41E6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16071C0-D8BA-4A8A-BF9E-E389E44BB844}">
      <dgm:prSet/>
      <dgm:spPr/>
      <dgm:t>
        <a:bodyPr/>
        <a:lstStyle/>
        <a:p>
          <a:r>
            <a:rPr lang="en-GB"/>
            <a:t>Looking at the intention of the settlor. </a:t>
          </a:r>
          <a:endParaRPr lang="en-US"/>
        </a:p>
      </dgm:t>
    </dgm:pt>
    <dgm:pt modelId="{ACE865CE-C0A5-4EE0-BA72-5E3B29DCAED7}" type="parTrans" cxnId="{8F7D1AE7-295A-46D6-8F7E-D062EA299911}">
      <dgm:prSet/>
      <dgm:spPr/>
      <dgm:t>
        <a:bodyPr/>
        <a:lstStyle/>
        <a:p>
          <a:endParaRPr lang="en-US"/>
        </a:p>
      </dgm:t>
    </dgm:pt>
    <dgm:pt modelId="{7140719A-6F28-4341-881F-A330C7E1A773}" type="sibTrans" cxnId="{8F7D1AE7-295A-46D6-8F7E-D062EA299911}">
      <dgm:prSet/>
      <dgm:spPr/>
      <dgm:t>
        <a:bodyPr/>
        <a:lstStyle/>
        <a:p>
          <a:endParaRPr lang="en-US"/>
        </a:p>
      </dgm:t>
    </dgm:pt>
    <dgm:pt modelId="{4102167F-DAB0-4671-95CF-85D7C765F6F1}">
      <dgm:prSet/>
      <dgm:spPr/>
      <dgm:t>
        <a:bodyPr/>
        <a:lstStyle/>
        <a:p>
          <a:r>
            <a:rPr lang="en-GB"/>
            <a:t>Trust is only where A puts an obligation on B. </a:t>
          </a:r>
          <a:endParaRPr lang="en-US"/>
        </a:p>
      </dgm:t>
    </dgm:pt>
    <dgm:pt modelId="{C1B35E3F-F4AF-4D32-B0E0-21E002F7663F}" type="parTrans" cxnId="{00868DB2-E95F-4BD5-9254-0CB35590EE7F}">
      <dgm:prSet/>
      <dgm:spPr/>
      <dgm:t>
        <a:bodyPr/>
        <a:lstStyle/>
        <a:p>
          <a:endParaRPr lang="en-US"/>
        </a:p>
      </dgm:t>
    </dgm:pt>
    <dgm:pt modelId="{7D1D61D7-51C1-4D90-8AB1-106CFBD753AE}" type="sibTrans" cxnId="{00868DB2-E95F-4BD5-9254-0CB35590EE7F}">
      <dgm:prSet/>
      <dgm:spPr/>
      <dgm:t>
        <a:bodyPr/>
        <a:lstStyle/>
        <a:p>
          <a:endParaRPr lang="en-US"/>
        </a:p>
      </dgm:t>
    </dgm:pt>
    <dgm:pt modelId="{0233B621-8B61-47AB-B5EB-605DCE294443}">
      <dgm:prSet/>
      <dgm:spPr/>
      <dgm:t>
        <a:bodyPr/>
        <a:lstStyle/>
        <a:p>
          <a:r>
            <a:rPr lang="en-GB"/>
            <a:t>Re Kayford LTD [1975] – is there an intention to create a trust.</a:t>
          </a:r>
          <a:endParaRPr lang="en-US"/>
        </a:p>
      </dgm:t>
    </dgm:pt>
    <dgm:pt modelId="{4B6028FA-F822-42AD-9322-62FD4C6C8131}" type="parTrans" cxnId="{C6F6BD27-5F62-4CCD-986A-9763FD51C66E}">
      <dgm:prSet/>
      <dgm:spPr/>
      <dgm:t>
        <a:bodyPr/>
        <a:lstStyle/>
        <a:p>
          <a:endParaRPr lang="en-US"/>
        </a:p>
      </dgm:t>
    </dgm:pt>
    <dgm:pt modelId="{9AC0F455-D6C1-4496-BFB1-E1248B40874F}" type="sibTrans" cxnId="{C6F6BD27-5F62-4CCD-986A-9763FD51C66E}">
      <dgm:prSet/>
      <dgm:spPr/>
      <dgm:t>
        <a:bodyPr/>
        <a:lstStyle/>
        <a:p>
          <a:endParaRPr lang="en-US"/>
        </a:p>
      </dgm:t>
    </dgm:pt>
    <dgm:pt modelId="{0806F21A-0767-4668-9169-FF90906800A9}">
      <dgm:prSet/>
      <dgm:spPr/>
      <dgm:t>
        <a:bodyPr/>
        <a:lstStyle/>
        <a:p>
          <a:r>
            <a:rPr lang="en-GB"/>
            <a:t>Demonstrated in the case of Singha v Heer [2016]  </a:t>
          </a:r>
          <a:endParaRPr lang="en-US"/>
        </a:p>
      </dgm:t>
    </dgm:pt>
    <dgm:pt modelId="{6C254E37-9F86-43E1-8BFC-70CF749973F1}" type="parTrans" cxnId="{CCB096F6-E6E7-4F12-8FB2-3AB16C7BB6FD}">
      <dgm:prSet/>
      <dgm:spPr/>
      <dgm:t>
        <a:bodyPr/>
        <a:lstStyle/>
        <a:p>
          <a:endParaRPr lang="en-US"/>
        </a:p>
      </dgm:t>
    </dgm:pt>
    <dgm:pt modelId="{297988D0-5A08-4046-9870-6B8026C3B213}" type="sibTrans" cxnId="{CCB096F6-E6E7-4F12-8FB2-3AB16C7BB6FD}">
      <dgm:prSet/>
      <dgm:spPr/>
      <dgm:t>
        <a:bodyPr/>
        <a:lstStyle/>
        <a:p>
          <a:endParaRPr lang="en-US"/>
        </a:p>
      </dgm:t>
    </dgm:pt>
    <dgm:pt modelId="{8A86DAE6-CBA3-4E2C-97D7-5AEB3B830B84}" type="pres">
      <dgm:prSet presAssocID="{6452E5F6-EDF5-4FFB-B95F-0166203C41E6}" presName="diagram" presStyleCnt="0">
        <dgm:presLayoutVars>
          <dgm:dir/>
          <dgm:resizeHandles val="exact"/>
        </dgm:presLayoutVars>
      </dgm:prSet>
      <dgm:spPr/>
    </dgm:pt>
    <dgm:pt modelId="{478177D6-80A2-4912-81A9-CB1E87EDA4A8}" type="pres">
      <dgm:prSet presAssocID="{216071C0-D8BA-4A8A-BF9E-E389E44BB844}" presName="node" presStyleLbl="node1" presStyleIdx="0" presStyleCnt="4">
        <dgm:presLayoutVars>
          <dgm:bulletEnabled val="1"/>
        </dgm:presLayoutVars>
      </dgm:prSet>
      <dgm:spPr/>
    </dgm:pt>
    <dgm:pt modelId="{E9ED9C41-4FE7-43EE-B952-E740C3C82105}" type="pres">
      <dgm:prSet presAssocID="{7140719A-6F28-4341-881F-A330C7E1A773}" presName="sibTrans" presStyleLbl="sibTrans2D1" presStyleIdx="0" presStyleCnt="3"/>
      <dgm:spPr/>
    </dgm:pt>
    <dgm:pt modelId="{0A4B13DF-2C6D-47A2-B731-FE597B11002C}" type="pres">
      <dgm:prSet presAssocID="{7140719A-6F28-4341-881F-A330C7E1A773}" presName="connectorText" presStyleLbl="sibTrans2D1" presStyleIdx="0" presStyleCnt="3"/>
      <dgm:spPr/>
    </dgm:pt>
    <dgm:pt modelId="{3A665577-34B8-422C-8358-9E1816FDC8B4}" type="pres">
      <dgm:prSet presAssocID="{4102167F-DAB0-4671-95CF-85D7C765F6F1}" presName="node" presStyleLbl="node1" presStyleIdx="1" presStyleCnt="4">
        <dgm:presLayoutVars>
          <dgm:bulletEnabled val="1"/>
        </dgm:presLayoutVars>
      </dgm:prSet>
      <dgm:spPr/>
    </dgm:pt>
    <dgm:pt modelId="{D38A8395-497F-490E-BB4D-F5EA7B1CC420}" type="pres">
      <dgm:prSet presAssocID="{7D1D61D7-51C1-4D90-8AB1-106CFBD753AE}" presName="sibTrans" presStyleLbl="sibTrans2D1" presStyleIdx="1" presStyleCnt="3"/>
      <dgm:spPr/>
    </dgm:pt>
    <dgm:pt modelId="{354FCED8-A111-452B-8DB1-75A162BF1C11}" type="pres">
      <dgm:prSet presAssocID="{7D1D61D7-51C1-4D90-8AB1-106CFBD753AE}" presName="connectorText" presStyleLbl="sibTrans2D1" presStyleIdx="1" presStyleCnt="3"/>
      <dgm:spPr/>
    </dgm:pt>
    <dgm:pt modelId="{A11B86E3-4B0A-4770-8125-10A5268F1D18}" type="pres">
      <dgm:prSet presAssocID="{0233B621-8B61-47AB-B5EB-605DCE294443}" presName="node" presStyleLbl="node1" presStyleIdx="2" presStyleCnt="4">
        <dgm:presLayoutVars>
          <dgm:bulletEnabled val="1"/>
        </dgm:presLayoutVars>
      </dgm:prSet>
      <dgm:spPr/>
    </dgm:pt>
    <dgm:pt modelId="{2647AE0E-2EBB-4386-86D0-663070924D70}" type="pres">
      <dgm:prSet presAssocID="{9AC0F455-D6C1-4496-BFB1-E1248B40874F}" presName="sibTrans" presStyleLbl="sibTrans2D1" presStyleIdx="2" presStyleCnt="3"/>
      <dgm:spPr/>
    </dgm:pt>
    <dgm:pt modelId="{CDD4623A-4AF4-4265-9AC2-DAEDCB89AB94}" type="pres">
      <dgm:prSet presAssocID="{9AC0F455-D6C1-4496-BFB1-E1248B40874F}" presName="connectorText" presStyleLbl="sibTrans2D1" presStyleIdx="2" presStyleCnt="3"/>
      <dgm:spPr/>
    </dgm:pt>
    <dgm:pt modelId="{F3556826-41F2-416A-A624-C0772EE8F5FB}" type="pres">
      <dgm:prSet presAssocID="{0806F21A-0767-4668-9169-FF90906800A9}" presName="node" presStyleLbl="node1" presStyleIdx="3" presStyleCnt="4">
        <dgm:presLayoutVars>
          <dgm:bulletEnabled val="1"/>
        </dgm:presLayoutVars>
      </dgm:prSet>
      <dgm:spPr/>
    </dgm:pt>
  </dgm:ptLst>
  <dgm:cxnLst>
    <dgm:cxn modelId="{B3072700-FE3F-485D-BC00-9B0DAC7E69AB}" type="presOf" srcId="{0233B621-8B61-47AB-B5EB-605DCE294443}" destId="{A11B86E3-4B0A-4770-8125-10A5268F1D18}" srcOrd="0" destOrd="0" presId="urn:microsoft.com/office/officeart/2005/8/layout/process5"/>
    <dgm:cxn modelId="{58F32917-A717-4CD3-836D-DD87203CD759}" type="presOf" srcId="{4102167F-DAB0-4671-95CF-85D7C765F6F1}" destId="{3A665577-34B8-422C-8358-9E1816FDC8B4}" srcOrd="0" destOrd="0" presId="urn:microsoft.com/office/officeart/2005/8/layout/process5"/>
    <dgm:cxn modelId="{C6F6BD27-5F62-4CCD-986A-9763FD51C66E}" srcId="{6452E5F6-EDF5-4FFB-B95F-0166203C41E6}" destId="{0233B621-8B61-47AB-B5EB-605DCE294443}" srcOrd="2" destOrd="0" parTransId="{4B6028FA-F822-42AD-9322-62FD4C6C8131}" sibTransId="{9AC0F455-D6C1-4496-BFB1-E1248B40874F}"/>
    <dgm:cxn modelId="{1895D237-F86B-4B4C-8A20-EAAD98FD7B70}" type="presOf" srcId="{9AC0F455-D6C1-4496-BFB1-E1248B40874F}" destId="{CDD4623A-4AF4-4265-9AC2-DAEDCB89AB94}" srcOrd="1" destOrd="0" presId="urn:microsoft.com/office/officeart/2005/8/layout/process5"/>
    <dgm:cxn modelId="{543EAC39-6245-47DE-96C2-DFB8F43E85D6}" type="presOf" srcId="{7D1D61D7-51C1-4D90-8AB1-106CFBD753AE}" destId="{354FCED8-A111-452B-8DB1-75A162BF1C11}" srcOrd="1" destOrd="0" presId="urn:microsoft.com/office/officeart/2005/8/layout/process5"/>
    <dgm:cxn modelId="{3D5EF04B-0F60-431C-B255-8CC26239613A}" type="presOf" srcId="{9AC0F455-D6C1-4496-BFB1-E1248B40874F}" destId="{2647AE0E-2EBB-4386-86D0-663070924D70}" srcOrd="0" destOrd="0" presId="urn:microsoft.com/office/officeart/2005/8/layout/process5"/>
    <dgm:cxn modelId="{13432788-B8ED-4438-AEA5-6F7E5A51D63B}" type="presOf" srcId="{7140719A-6F28-4341-881F-A330C7E1A773}" destId="{E9ED9C41-4FE7-43EE-B952-E740C3C82105}" srcOrd="0" destOrd="0" presId="urn:microsoft.com/office/officeart/2005/8/layout/process5"/>
    <dgm:cxn modelId="{2471B4AC-04EA-4CB1-9646-75935BB24516}" type="presOf" srcId="{7D1D61D7-51C1-4D90-8AB1-106CFBD753AE}" destId="{D38A8395-497F-490E-BB4D-F5EA7B1CC420}" srcOrd="0" destOrd="0" presId="urn:microsoft.com/office/officeart/2005/8/layout/process5"/>
    <dgm:cxn modelId="{00868DB2-E95F-4BD5-9254-0CB35590EE7F}" srcId="{6452E5F6-EDF5-4FFB-B95F-0166203C41E6}" destId="{4102167F-DAB0-4671-95CF-85D7C765F6F1}" srcOrd="1" destOrd="0" parTransId="{C1B35E3F-F4AF-4D32-B0E0-21E002F7663F}" sibTransId="{7D1D61D7-51C1-4D90-8AB1-106CFBD753AE}"/>
    <dgm:cxn modelId="{68652BC4-6BE7-4F9A-AFCC-C22EBBF3EAE1}" type="presOf" srcId="{0806F21A-0767-4668-9169-FF90906800A9}" destId="{F3556826-41F2-416A-A624-C0772EE8F5FB}" srcOrd="0" destOrd="0" presId="urn:microsoft.com/office/officeart/2005/8/layout/process5"/>
    <dgm:cxn modelId="{C2A2DFDC-6AFD-49E3-A246-DBA97E05BCCB}" type="presOf" srcId="{6452E5F6-EDF5-4FFB-B95F-0166203C41E6}" destId="{8A86DAE6-CBA3-4E2C-97D7-5AEB3B830B84}" srcOrd="0" destOrd="0" presId="urn:microsoft.com/office/officeart/2005/8/layout/process5"/>
    <dgm:cxn modelId="{8F7D1AE7-295A-46D6-8F7E-D062EA299911}" srcId="{6452E5F6-EDF5-4FFB-B95F-0166203C41E6}" destId="{216071C0-D8BA-4A8A-BF9E-E389E44BB844}" srcOrd="0" destOrd="0" parTransId="{ACE865CE-C0A5-4EE0-BA72-5E3B29DCAED7}" sibTransId="{7140719A-6F28-4341-881F-A330C7E1A773}"/>
    <dgm:cxn modelId="{494D2EE9-87D9-412D-A133-31D28014BE75}" type="presOf" srcId="{216071C0-D8BA-4A8A-BF9E-E389E44BB844}" destId="{478177D6-80A2-4912-81A9-CB1E87EDA4A8}" srcOrd="0" destOrd="0" presId="urn:microsoft.com/office/officeart/2005/8/layout/process5"/>
    <dgm:cxn modelId="{CCB096F6-E6E7-4F12-8FB2-3AB16C7BB6FD}" srcId="{6452E5F6-EDF5-4FFB-B95F-0166203C41E6}" destId="{0806F21A-0767-4668-9169-FF90906800A9}" srcOrd="3" destOrd="0" parTransId="{6C254E37-9F86-43E1-8BFC-70CF749973F1}" sibTransId="{297988D0-5A08-4046-9870-6B8026C3B213}"/>
    <dgm:cxn modelId="{3AA9F3FC-113D-4286-8306-B2FC05DE08A4}" type="presOf" srcId="{7140719A-6F28-4341-881F-A330C7E1A773}" destId="{0A4B13DF-2C6D-47A2-B731-FE597B11002C}" srcOrd="1" destOrd="0" presId="urn:microsoft.com/office/officeart/2005/8/layout/process5"/>
    <dgm:cxn modelId="{097DB06F-51BE-457A-B058-D39CCF9AC881}" type="presParOf" srcId="{8A86DAE6-CBA3-4E2C-97D7-5AEB3B830B84}" destId="{478177D6-80A2-4912-81A9-CB1E87EDA4A8}" srcOrd="0" destOrd="0" presId="urn:microsoft.com/office/officeart/2005/8/layout/process5"/>
    <dgm:cxn modelId="{5E7E7189-B82F-4301-8B76-1D9FCB92FC2B}" type="presParOf" srcId="{8A86DAE6-CBA3-4E2C-97D7-5AEB3B830B84}" destId="{E9ED9C41-4FE7-43EE-B952-E740C3C82105}" srcOrd="1" destOrd="0" presId="urn:microsoft.com/office/officeart/2005/8/layout/process5"/>
    <dgm:cxn modelId="{4B1410A9-CFEC-40D7-8054-C27BAAB12D5B}" type="presParOf" srcId="{E9ED9C41-4FE7-43EE-B952-E740C3C82105}" destId="{0A4B13DF-2C6D-47A2-B731-FE597B11002C}" srcOrd="0" destOrd="0" presId="urn:microsoft.com/office/officeart/2005/8/layout/process5"/>
    <dgm:cxn modelId="{163FC5A2-3EBC-4D4B-BCEC-B61C4CEFA4D9}" type="presParOf" srcId="{8A86DAE6-CBA3-4E2C-97D7-5AEB3B830B84}" destId="{3A665577-34B8-422C-8358-9E1816FDC8B4}" srcOrd="2" destOrd="0" presId="urn:microsoft.com/office/officeart/2005/8/layout/process5"/>
    <dgm:cxn modelId="{7AAA7541-5406-4E54-87BD-C017B0C459AA}" type="presParOf" srcId="{8A86DAE6-CBA3-4E2C-97D7-5AEB3B830B84}" destId="{D38A8395-497F-490E-BB4D-F5EA7B1CC420}" srcOrd="3" destOrd="0" presId="urn:microsoft.com/office/officeart/2005/8/layout/process5"/>
    <dgm:cxn modelId="{1F53DEE0-1DEF-4514-AE3D-4347E62F4AE3}" type="presParOf" srcId="{D38A8395-497F-490E-BB4D-F5EA7B1CC420}" destId="{354FCED8-A111-452B-8DB1-75A162BF1C11}" srcOrd="0" destOrd="0" presId="urn:microsoft.com/office/officeart/2005/8/layout/process5"/>
    <dgm:cxn modelId="{FCC9DB1F-D62D-4EFC-8912-2231B0505E84}" type="presParOf" srcId="{8A86DAE6-CBA3-4E2C-97D7-5AEB3B830B84}" destId="{A11B86E3-4B0A-4770-8125-10A5268F1D18}" srcOrd="4" destOrd="0" presId="urn:microsoft.com/office/officeart/2005/8/layout/process5"/>
    <dgm:cxn modelId="{9A6A3A43-6AE8-4CD1-B19D-3E4EEC4A2F62}" type="presParOf" srcId="{8A86DAE6-CBA3-4E2C-97D7-5AEB3B830B84}" destId="{2647AE0E-2EBB-4386-86D0-663070924D70}" srcOrd="5" destOrd="0" presId="urn:microsoft.com/office/officeart/2005/8/layout/process5"/>
    <dgm:cxn modelId="{C529F299-E6BE-4C12-98F1-EFA96A12D20D}" type="presParOf" srcId="{2647AE0E-2EBB-4386-86D0-663070924D70}" destId="{CDD4623A-4AF4-4265-9AC2-DAEDCB89AB94}" srcOrd="0" destOrd="0" presId="urn:microsoft.com/office/officeart/2005/8/layout/process5"/>
    <dgm:cxn modelId="{2BC5CFE7-40FE-4406-AAC5-E096A9672F9D}" type="presParOf" srcId="{8A86DAE6-CBA3-4E2C-97D7-5AEB3B830B84}" destId="{F3556826-41F2-416A-A624-C0772EE8F5F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01485D1-436B-4499-9875-CC174F7D087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FB38192-A6DB-4805-AA63-3B90492BBBC1}">
      <dgm:prSet/>
      <dgm:spPr/>
      <dgm:t>
        <a:bodyPr/>
        <a:lstStyle/>
        <a:p>
          <a:r>
            <a:rPr lang="en-GB"/>
            <a:t>Begging terms may not rise to a trust. </a:t>
          </a:r>
          <a:endParaRPr lang="en-US"/>
        </a:p>
      </dgm:t>
    </dgm:pt>
    <dgm:pt modelId="{23CF358B-EE1A-49DB-86AB-E36151477ABF}" type="parTrans" cxnId="{0A37EACE-423D-4AC4-A308-D5FCAE117D0E}">
      <dgm:prSet/>
      <dgm:spPr/>
      <dgm:t>
        <a:bodyPr/>
        <a:lstStyle/>
        <a:p>
          <a:endParaRPr lang="en-US"/>
        </a:p>
      </dgm:t>
    </dgm:pt>
    <dgm:pt modelId="{FDAFC5E6-F4B4-4F41-9EA0-94CD19A90E05}" type="sibTrans" cxnId="{0A37EACE-423D-4AC4-A308-D5FCAE117D0E}">
      <dgm:prSet/>
      <dgm:spPr/>
      <dgm:t>
        <a:bodyPr/>
        <a:lstStyle/>
        <a:p>
          <a:endParaRPr lang="en-US"/>
        </a:p>
      </dgm:t>
    </dgm:pt>
    <dgm:pt modelId="{53587DF6-5274-47A1-9A72-793FCBCCB8F5}">
      <dgm:prSet/>
      <dgm:spPr/>
      <dgm:t>
        <a:bodyPr/>
        <a:lstStyle/>
        <a:p>
          <a:r>
            <a:rPr lang="en-GB"/>
            <a:t>But can if the courts look at the intention of the settlor. </a:t>
          </a:r>
          <a:endParaRPr lang="en-US"/>
        </a:p>
      </dgm:t>
    </dgm:pt>
    <dgm:pt modelId="{5A85675E-E0D3-4FF6-9B1D-4CC01A8E8EA3}" type="parTrans" cxnId="{322FE677-5057-4890-A025-292A7328D0AF}">
      <dgm:prSet/>
      <dgm:spPr/>
      <dgm:t>
        <a:bodyPr/>
        <a:lstStyle/>
        <a:p>
          <a:endParaRPr lang="en-US"/>
        </a:p>
      </dgm:t>
    </dgm:pt>
    <dgm:pt modelId="{A9986F82-4255-4139-ACE7-D52BC7AF74A1}" type="sibTrans" cxnId="{322FE677-5057-4890-A025-292A7328D0AF}">
      <dgm:prSet/>
      <dgm:spPr/>
      <dgm:t>
        <a:bodyPr/>
        <a:lstStyle/>
        <a:p>
          <a:endParaRPr lang="en-US"/>
        </a:p>
      </dgm:t>
    </dgm:pt>
    <dgm:pt modelId="{BC6624A2-3576-4CD9-AA04-1E5702A5E9ED}">
      <dgm:prSet/>
      <dgm:spPr/>
      <dgm:t>
        <a:bodyPr/>
        <a:lstStyle/>
        <a:p>
          <a:r>
            <a:rPr lang="en-GB"/>
            <a:t>‘’ Take the wording of the disposition as a whole. </a:t>
          </a:r>
          <a:endParaRPr lang="en-US"/>
        </a:p>
      </dgm:t>
    </dgm:pt>
    <dgm:pt modelId="{76846021-82EE-4CA8-B2D6-DD921678FEB4}" type="parTrans" cxnId="{C343A581-82C8-4F6B-89C1-131D56D6761E}">
      <dgm:prSet/>
      <dgm:spPr/>
      <dgm:t>
        <a:bodyPr/>
        <a:lstStyle/>
        <a:p>
          <a:endParaRPr lang="en-US"/>
        </a:p>
      </dgm:t>
    </dgm:pt>
    <dgm:pt modelId="{730EFADA-8F67-40BD-9F10-BE410AEE6592}" type="sibTrans" cxnId="{C343A581-82C8-4F6B-89C1-131D56D6761E}">
      <dgm:prSet/>
      <dgm:spPr/>
      <dgm:t>
        <a:bodyPr/>
        <a:lstStyle/>
        <a:p>
          <a:endParaRPr lang="en-US"/>
        </a:p>
      </dgm:t>
    </dgm:pt>
    <dgm:pt modelId="{8E9734FA-1024-4FF3-8E2C-C24B67DCAB7B}">
      <dgm:prSet/>
      <dgm:spPr/>
      <dgm:t>
        <a:bodyPr/>
        <a:lstStyle/>
        <a:p>
          <a:r>
            <a:rPr lang="en-GB"/>
            <a:t>Staden v Jones.</a:t>
          </a:r>
          <a:endParaRPr lang="en-US"/>
        </a:p>
      </dgm:t>
    </dgm:pt>
    <dgm:pt modelId="{6ABFBE46-75DB-49C9-B2D0-A64430AD1CF3}" type="parTrans" cxnId="{09F21D66-466D-4623-ACC0-60A7247D1420}">
      <dgm:prSet/>
      <dgm:spPr/>
      <dgm:t>
        <a:bodyPr/>
        <a:lstStyle/>
        <a:p>
          <a:endParaRPr lang="en-US"/>
        </a:p>
      </dgm:t>
    </dgm:pt>
    <dgm:pt modelId="{54643CDC-F387-4869-A312-F2B45EA1462C}" type="sibTrans" cxnId="{09F21D66-466D-4623-ACC0-60A7247D1420}">
      <dgm:prSet/>
      <dgm:spPr/>
      <dgm:t>
        <a:bodyPr/>
        <a:lstStyle/>
        <a:p>
          <a:endParaRPr lang="en-US"/>
        </a:p>
      </dgm:t>
    </dgm:pt>
    <dgm:pt modelId="{F5F81DAA-C344-4DC7-AAD9-7AF6508A4943}" type="pres">
      <dgm:prSet presAssocID="{F01485D1-436B-4499-9875-CC174F7D0873}" presName="diagram" presStyleCnt="0">
        <dgm:presLayoutVars>
          <dgm:dir/>
          <dgm:resizeHandles val="exact"/>
        </dgm:presLayoutVars>
      </dgm:prSet>
      <dgm:spPr/>
    </dgm:pt>
    <dgm:pt modelId="{A7EF0046-6274-4163-BD22-5DC3F12B98C3}" type="pres">
      <dgm:prSet presAssocID="{BFB38192-A6DB-4805-AA63-3B90492BBBC1}" presName="node" presStyleLbl="node1" presStyleIdx="0" presStyleCnt="4">
        <dgm:presLayoutVars>
          <dgm:bulletEnabled val="1"/>
        </dgm:presLayoutVars>
      </dgm:prSet>
      <dgm:spPr/>
    </dgm:pt>
    <dgm:pt modelId="{6763B578-BF9F-4D6D-9A4A-675350121C26}" type="pres">
      <dgm:prSet presAssocID="{FDAFC5E6-F4B4-4F41-9EA0-94CD19A90E05}" presName="sibTrans" presStyleLbl="sibTrans2D1" presStyleIdx="0" presStyleCnt="3"/>
      <dgm:spPr/>
    </dgm:pt>
    <dgm:pt modelId="{30DE3557-4704-4BD8-83D5-5B42A60DA0FA}" type="pres">
      <dgm:prSet presAssocID="{FDAFC5E6-F4B4-4F41-9EA0-94CD19A90E05}" presName="connectorText" presStyleLbl="sibTrans2D1" presStyleIdx="0" presStyleCnt="3"/>
      <dgm:spPr/>
    </dgm:pt>
    <dgm:pt modelId="{9D0AC5C4-DFC7-4F7D-8B18-54C6D78942C6}" type="pres">
      <dgm:prSet presAssocID="{53587DF6-5274-47A1-9A72-793FCBCCB8F5}" presName="node" presStyleLbl="node1" presStyleIdx="1" presStyleCnt="4">
        <dgm:presLayoutVars>
          <dgm:bulletEnabled val="1"/>
        </dgm:presLayoutVars>
      </dgm:prSet>
      <dgm:spPr/>
    </dgm:pt>
    <dgm:pt modelId="{05E90F83-93C8-4119-AC09-B114C5A11947}" type="pres">
      <dgm:prSet presAssocID="{A9986F82-4255-4139-ACE7-D52BC7AF74A1}" presName="sibTrans" presStyleLbl="sibTrans2D1" presStyleIdx="1" presStyleCnt="3"/>
      <dgm:spPr/>
    </dgm:pt>
    <dgm:pt modelId="{FA4A6C12-99C3-460D-ABEB-15BFB5A4905E}" type="pres">
      <dgm:prSet presAssocID="{A9986F82-4255-4139-ACE7-D52BC7AF74A1}" presName="connectorText" presStyleLbl="sibTrans2D1" presStyleIdx="1" presStyleCnt="3"/>
      <dgm:spPr/>
    </dgm:pt>
    <dgm:pt modelId="{30856F84-E037-445D-8099-F92DF30E96FC}" type="pres">
      <dgm:prSet presAssocID="{BC6624A2-3576-4CD9-AA04-1E5702A5E9ED}" presName="node" presStyleLbl="node1" presStyleIdx="2" presStyleCnt="4">
        <dgm:presLayoutVars>
          <dgm:bulletEnabled val="1"/>
        </dgm:presLayoutVars>
      </dgm:prSet>
      <dgm:spPr/>
    </dgm:pt>
    <dgm:pt modelId="{55F377B5-DAB5-4D86-9BC7-B9D0EC4DB134}" type="pres">
      <dgm:prSet presAssocID="{730EFADA-8F67-40BD-9F10-BE410AEE6592}" presName="sibTrans" presStyleLbl="sibTrans2D1" presStyleIdx="2" presStyleCnt="3"/>
      <dgm:spPr/>
    </dgm:pt>
    <dgm:pt modelId="{9BD24735-1847-4571-B313-DF74172C636A}" type="pres">
      <dgm:prSet presAssocID="{730EFADA-8F67-40BD-9F10-BE410AEE6592}" presName="connectorText" presStyleLbl="sibTrans2D1" presStyleIdx="2" presStyleCnt="3"/>
      <dgm:spPr/>
    </dgm:pt>
    <dgm:pt modelId="{C510A35D-AFC2-4080-931B-97E1625D1FF0}" type="pres">
      <dgm:prSet presAssocID="{8E9734FA-1024-4FF3-8E2C-C24B67DCAB7B}" presName="node" presStyleLbl="node1" presStyleIdx="3" presStyleCnt="4">
        <dgm:presLayoutVars>
          <dgm:bulletEnabled val="1"/>
        </dgm:presLayoutVars>
      </dgm:prSet>
      <dgm:spPr/>
    </dgm:pt>
  </dgm:ptLst>
  <dgm:cxnLst>
    <dgm:cxn modelId="{AA233F2A-4DE6-4F98-A829-1B98C66AB136}" type="presOf" srcId="{53587DF6-5274-47A1-9A72-793FCBCCB8F5}" destId="{9D0AC5C4-DFC7-4F7D-8B18-54C6D78942C6}" srcOrd="0" destOrd="0" presId="urn:microsoft.com/office/officeart/2005/8/layout/process5"/>
    <dgm:cxn modelId="{09F21D66-466D-4623-ACC0-60A7247D1420}" srcId="{F01485D1-436B-4499-9875-CC174F7D0873}" destId="{8E9734FA-1024-4FF3-8E2C-C24B67DCAB7B}" srcOrd="3" destOrd="0" parTransId="{6ABFBE46-75DB-49C9-B2D0-A64430AD1CF3}" sibTransId="{54643CDC-F387-4869-A312-F2B45EA1462C}"/>
    <dgm:cxn modelId="{A79C4B47-AB34-49B0-A407-2C130C129318}" type="presOf" srcId="{FDAFC5E6-F4B4-4F41-9EA0-94CD19A90E05}" destId="{6763B578-BF9F-4D6D-9A4A-675350121C26}" srcOrd="0" destOrd="0" presId="urn:microsoft.com/office/officeart/2005/8/layout/process5"/>
    <dgm:cxn modelId="{4C4BA447-99D1-4DD6-8891-4CE98694A40F}" type="presOf" srcId="{BC6624A2-3576-4CD9-AA04-1E5702A5E9ED}" destId="{30856F84-E037-445D-8099-F92DF30E96FC}" srcOrd="0" destOrd="0" presId="urn:microsoft.com/office/officeart/2005/8/layout/process5"/>
    <dgm:cxn modelId="{CBAA0E4D-52FF-4F2A-9DAB-EF9A9B78FCA3}" type="presOf" srcId="{FDAFC5E6-F4B4-4F41-9EA0-94CD19A90E05}" destId="{30DE3557-4704-4BD8-83D5-5B42A60DA0FA}" srcOrd="1" destOrd="0" presId="urn:microsoft.com/office/officeart/2005/8/layout/process5"/>
    <dgm:cxn modelId="{D938276D-5075-42BB-870E-6F1F9A89D955}" type="presOf" srcId="{A9986F82-4255-4139-ACE7-D52BC7AF74A1}" destId="{05E90F83-93C8-4119-AC09-B114C5A11947}" srcOrd="0" destOrd="0" presId="urn:microsoft.com/office/officeart/2005/8/layout/process5"/>
    <dgm:cxn modelId="{184B6470-D9B7-44BF-A17F-E8AFC1CA11E1}" type="presOf" srcId="{8E9734FA-1024-4FF3-8E2C-C24B67DCAB7B}" destId="{C510A35D-AFC2-4080-931B-97E1625D1FF0}" srcOrd="0" destOrd="0" presId="urn:microsoft.com/office/officeart/2005/8/layout/process5"/>
    <dgm:cxn modelId="{6AC28750-DCE6-436A-AA23-5869A9E2180D}" type="presOf" srcId="{730EFADA-8F67-40BD-9F10-BE410AEE6592}" destId="{9BD24735-1847-4571-B313-DF74172C636A}" srcOrd="1" destOrd="0" presId="urn:microsoft.com/office/officeart/2005/8/layout/process5"/>
    <dgm:cxn modelId="{322FE677-5057-4890-A025-292A7328D0AF}" srcId="{F01485D1-436B-4499-9875-CC174F7D0873}" destId="{53587DF6-5274-47A1-9A72-793FCBCCB8F5}" srcOrd="1" destOrd="0" parTransId="{5A85675E-E0D3-4FF6-9B1D-4CC01A8E8EA3}" sibTransId="{A9986F82-4255-4139-ACE7-D52BC7AF74A1}"/>
    <dgm:cxn modelId="{82432159-975B-4488-957E-41788A2AC9B1}" type="presOf" srcId="{730EFADA-8F67-40BD-9F10-BE410AEE6592}" destId="{55F377B5-DAB5-4D86-9BC7-B9D0EC4DB134}" srcOrd="0" destOrd="0" presId="urn:microsoft.com/office/officeart/2005/8/layout/process5"/>
    <dgm:cxn modelId="{3118DE79-0A53-46DE-957A-A3C291951210}" type="presOf" srcId="{A9986F82-4255-4139-ACE7-D52BC7AF74A1}" destId="{FA4A6C12-99C3-460D-ABEB-15BFB5A4905E}" srcOrd="1" destOrd="0" presId="urn:microsoft.com/office/officeart/2005/8/layout/process5"/>
    <dgm:cxn modelId="{C343A581-82C8-4F6B-89C1-131D56D6761E}" srcId="{F01485D1-436B-4499-9875-CC174F7D0873}" destId="{BC6624A2-3576-4CD9-AA04-1E5702A5E9ED}" srcOrd="2" destOrd="0" parTransId="{76846021-82EE-4CA8-B2D6-DD921678FEB4}" sibTransId="{730EFADA-8F67-40BD-9F10-BE410AEE6592}"/>
    <dgm:cxn modelId="{2F6133C5-A2DA-447C-A785-3B353380A6BE}" type="presOf" srcId="{BFB38192-A6DB-4805-AA63-3B90492BBBC1}" destId="{A7EF0046-6274-4163-BD22-5DC3F12B98C3}" srcOrd="0" destOrd="0" presId="urn:microsoft.com/office/officeart/2005/8/layout/process5"/>
    <dgm:cxn modelId="{0A37EACE-423D-4AC4-A308-D5FCAE117D0E}" srcId="{F01485D1-436B-4499-9875-CC174F7D0873}" destId="{BFB38192-A6DB-4805-AA63-3B90492BBBC1}" srcOrd="0" destOrd="0" parTransId="{23CF358B-EE1A-49DB-86AB-E36151477ABF}" sibTransId="{FDAFC5E6-F4B4-4F41-9EA0-94CD19A90E05}"/>
    <dgm:cxn modelId="{7E5420FC-1D56-4843-9128-03F575AC35AE}" type="presOf" srcId="{F01485D1-436B-4499-9875-CC174F7D0873}" destId="{F5F81DAA-C344-4DC7-AAD9-7AF6508A4943}" srcOrd="0" destOrd="0" presId="urn:microsoft.com/office/officeart/2005/8/layout/process5"/>
    <dgm:cxn modelId="{F6842B00-270A-448D-A20B-A85F36CE1961}" type="presParOf" srcId="{F5F81DAA-C344-4DC7-AAD9-7AF6508A4943}" destId="{A7EF0046-6274-4163-BD22-5DC3F12B98C3}" srcOrd="0" destOrd="0" presId="urn:microsoft.com/office/officeart/2005/8/layout/process5"/>
    <dgm:cxn modelId="{9D5A1607-F236-4B2E-B72F-99EBB954C448}" type="presParOf" srcId="{F5F81DAA-C344-4DC7-AAD9-7AF6508A4943}" destId="{6763B578-BF9F-4D6D-9A4A-675350121C26}" srcOrd="1" destOrd="0" presId="urn:microsoft.com/office/officeart/2005/8/layout/process5"/>
    <dgm:cxn modelId="{AFF14AE8-DA90-4C9A-8AD3-0957AD7B99C1}" type="presParOf" srcId="{6763B578-BF9F-4D6D-9A4A-675350121C26}" destId="{30DE3557-4704-4BD8-83D5-5B42A60DA0FA}" srcOrd="0" destOrd="0" presId="urn:microsoft.com/office/officeart/2005/8/layout/process5"/>
    <dgm:cxn modelId="{0375337F-5784-44BF-9776-5C84670EEC60}" type="presParOf" srcId="{F5F81DAA-C344-4DC7-AAD9-7AF6508A4943}" destId="{9D0AC5C4-DFC7-4F7D-8B18-54C6D78942C6}" srcOrd="2" destOrd="0" presId="urn:microsoft.com/office/officeart/2005/8/layout/process5"/>
    <dgm:cxn modelId="{A3D7A595-1119-4F30-B82F-CA720AFF48F5}" type="presParOf" srcId="{F5F81DAA-C344-4DC7-AAD9-7AF6508A4943}" destId="{05E90F83-93C8-4119-AC09-B114C5A11947}" srcOrd="3" destOrd="0" presId="urn:microsoft.com/office/officeart/2005/8/layout/process5"/>
    <dgm:cxn modelId="{D30130C2-CADF-4774-A88B-BD97FC2BC2AC}" type="presParOf" srcId="{05E90F83-93C8-4119-AC09-B114C5A11947}" destId="{FA4A6C12-99C3-460D-ABEB-15BFB5A4905E}" srcOrd="0" destOrd="0" presId="urn:microsoft.com/office/officeart/2005/8/layout/process5"/>
    <dgm:cxn modelId="{B400620B-EF4E-4F84-BC44-31F3B8E856A4}" type="presParOf" srcId="{F5F81DAA-C344-4DC7-AAD9-7AF6508A4943}" destId="{30856F84-E037-445D-8099-F92DF30E96FC}" srcOrd="4" destOrd="0" presId="urn:microsoft.com/office/officeart/2005/8/layout/process5"/>
    <dgm:cxn modelId="{639E9666-F76F-49C7-90F4-792EB39C4DCE}" type="presParOf" srcId="{F5F81DAA-C344-4DC7-AAD9-7AF6508A4943}" destId="{55F377B5-DAB5-4D86-9BC7-B9D0EC4DB134}" srcOrd="5" destOrd="0" presId="urn:microsoft.com/office/officeart/2005/8/layout/process5"/>
    <dgm:cxn modelId="{F41458FA-588E-40DD-B398-B73DC4616B1F}" type="presParOf" srcId="{55F377B5-DAB5-4D86-9BC7-B9D0EC4DB134}" destId="{9BD24735-1847-4571-B313-DF74172C636A}" srcOrd="0" destOrd="0" presId="urn:microsoft.com/office/officeart/2005/8/layout/process5"/>
    <dgm:cxn modelId="{8F80B497-9710-4451-A33E-5FB71A7D6C5B}" type="presParOf" srcId="{F5F81DAA-C344-4DC7-AAD9-7AF6508A4943}" destId="{C510A35D-AFC2-4080-931B-97E1625D1FF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FF736EF-1FBB-4E9D-89A0-23292B1B888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19D2DB1-4AFA-49AD-B22A-086A5607A3B4}">
      <dgm:prSet/>
      <dgm:spPr/>
      <dgm:t>
        <a:bodyPr/>
        <a:lstStyle/>
        <a:p>
          <a:r>
            <a:rPr lang="en-US" dirty="0"/>
            <a:t>What</a:t>
          </a:r>
          <a:r>
            <a:rPr lang="en-US" baseline="0" dirty="0"/>
            <a:t> was the intention?</a:t>
          </a:r>
          <a:endParaRPr lang="en-US" dirty="0"/>
        </a:p>
      </dgm:t>
    </dgm:pt>
    <dgm:pt modelId="{D9E43512-9873-482F-9107-BA9E42EFDD75}" type="parTrans" cxnId="{B0E68FCF-0810-4929-8E71-E5748BA6F2A9}">
      <dgm:prSet/>
      <dgm:spPr/>
      <dgm:t>
        <a:bodyPr/>
        <a:lstStyle/>
        <a:p>
          <a:endParaRPr lang="en-US"/>
        </a:p>
      </dgm:t>
    </dgm:pt>
    <dgm:pt modelId="{54A78165-6F75-4174-A56E-7FE678EDE44B}" type="sibTrans" cxnId="{B0E68FCF-0810-4929-8E71-E5748BA6F2A9}">
      <dgm:prSet/>
      <dgm:spPr/>
      <dgm:t>
        <a:bodyPr/>
        <a:lstStyle/>
        <a:p>
          <a:endParaRPr lang="en-US"/>
        </a:p>
      </dgm:t>
    </dgm:pt>
    <dgm:pt modelId="{C0F947D5-ADFD-4B27-80E6-1F2DF13D3C76}">
      <dgm:prSet/>
      <dgm:spPr/>
      <dgm:t>
        <a:bodyPr/>
        <a:lstStyle/>
        <a:p>
          <a:r>
            <a:rPr lang="en-GB"/>
            <a:t>Need to complete the intentions of the settlor. </a:t>
          </a:r>
          <a:endParaRPr lang="en-US"/>
        </a:p>
      </dgm:t>
    </dgm:pt>
    <dgm:pt modelId="{3E1D67AE-BE7E-406A-9692-A03D3805DCB8}" type="parTrans" cxnId="{70B7C071-4F6A-4670-A7B6-DF23616F7FD1}">
      <dgm:prSet/>
      <dgm:spPr/>
      <dgm:t>
        <a:bodyPr/>
        <a:lstStyle/>
        <a:p>
          <a:endParaRPr lang="en-US"/>
        </a:p>
      </dgm:t>
    </dgm:pt>
    <dgm:pt modelId="{7FC9A333-16BB-4846-95A0-0C5B745F7CDB}" type="sibTrans" cxnId="{70B7C071-4F6A-4670-A7B6-DF23616F7FD1}">
      <dgm:prSet/>
      <dgm:spPr/>
      <dgm:t>
        <a:bodyPr/>
        <a:lstStyle/>
        <a:p>
          <a:endParaRPr lang="en-US"/>
        </a:p>
      </dgm:t>
    </dgm:pt>
    <dgm:pt modelId="{D1A882F9-F7E0-42B8-BCA3-B436D6029458}">
      <dgm:prSet/>
      <dgm:spPr/>
      <dgm:t>
        <a:bodyPr/>
        <a:lstStyle/>
        <a:p>
          <a:r>
            <a:rPr lang="en-GB"/>
            <a:t>Key cases; </a:t>
          </a:r>
          <a:endParaRPr lang="en-US"/>
        </a:p>
      </dgm:t>
    </dgm:pt>
    <dgm:pt modelId="{061D7B9C-84CD-45F1-A0AA-39AB697276B6}" type="parTrans" cxnId="{1D238A7F-86BB-4D65-9D0B-804BABE7D7DF}">
      <dgm:prSet/>
      <dgm:spPr/>
      <dgm:t>
        <a:bodyPr/>
        <a:lstStyle/>
        <a:p>
          <a:endParaRPr lang="en-US"/>
        </a:p>
      </dgm:t>
    </dgm:pt>
    <dgm:pt modelId="{F70CAEAD-1589-45E9-9ABD-F366D5DCF42B}" type="sibTrans" cxnId="{1D238A7F-86BB-4D65-9D0B-804BABE7D7DF}">
      <dgm:prSet/>
      <dgm:spPr/>
      <dgm:t>
        <a:bodyPr/>
        <a:lstStyle/>
        <a:p>
          <a:endParaRPr lang="en-US"/>
        </a:p>
      </dgm:t>
    </dgm:pt>
    <dgm:pt modelId="{F1603D6E-BC94-48E7-93BE-649DA4ADFE02}" type="pres">
      <dgm:prSet presAssocID="{3FF736EF-1FBB-4E9D-89A0-23292B1B888C}" presName="root" presStyleCnt="0">
        <dgm:presLayoutVars>
          <dgm:dir/>
          <dgm:resizeHandles val="exact"/>
        </dgm:presLayoutVars>
      </dgm:prSet>
      <dgm:spPr/>
    </dgm:pt>
    <dgm:pt modelId="{6DD25A6D-E9D6-448F-84DF-7CBE8836D71A}" type="pres">
      <dgm:prSet presAssocID="{319D2DB1-4AFA-49AD-B22A-086A5607A3B4}" presName="compNode" presStyleCnt="0"/>
      <dgm:spPr/>
    </dgm:pt>
    <dgm:pt modelId="{98550ECB-0E23-4B21-AD93-4194F47C0CAE}" type="pres">
      <dgm:prSet presAssocID="{319D2DB1-4AFA-49AD-B22A-086A5607A3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ien Face with solid fill"/>
        </a:ext>
      </dgm:extLst>
    </dgm:pt>
    <dgm:pt modelId="{49DCA17C-3FDD-41DE-9672-AD3ADE7A4058}" type="pres">
      <dgm:prSet presAssocID="{319D2DB1-4AFA-49AD-B22A-086A5607A3B4}" presName="spaceRect" presStyleCnt="0"/>
      <dgm:spPr/>
    </dgm:pt>
    <dgm:pt modelId="{794A40F6-8DF6-425A-9AB8-A098FB802D39}" type="pres">
      <dgm:prSet presAssocID="{319D2DB1-4AFA-49AD-B22A-086A5607A3B4}" presName="textRect" presStyleLbl="revTx" presStyleIdx="0" presStyleCnt="3">
        <dgm:presLayoutVars>
          <dgm:chMax val="1"/>
          <dgm:chPref val="1"/>
        </dgm:presLayoutVars>
      </dgm:prSet>
      <dgm:spPr/>
    </dgm:pt>
    <dgm:pt modelId="{EECA53F4-1695-48F2-AD65-5973A36C2FFD}" type="pres">
      <dgm:prSet presAssocID="{54A78165-6F75-4174-A56E-7FE678EDE44B}" presName="sibTrans" presStyleCnt="0"/>
      <dgm:spPr/>
    </dgm:pt>
    <dgm:pt modelId="{F2489834-8D1E-4265-BB9F-3E681EC9C9F8}" type="pres">
      <dgm:prSet presAssocID="{C0F947D5-ADFD-4B27-80E6-1F2DF13D3C76}" presName="compNode" presStyleCnt="0"/>
      <dgm:spPr/>
    </dgm:pt>
    <dgm:pt modelId="{CC0B2FD4-6DC3-4C9C-8EB3-808240E608D3}" type="pres">
      <dgm:prSet presAssocID="{C0F947D5-ADFD-4B27-80E6-1F2DF13D3C7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878D3A83-A32F-495E-AF20-2A251C023B38}" type="pres">
      <dgm:prSet presAssocID="{C0F947D5-ADFD-4B27-80E6-1F2DF13D3C76}" presName="spaceRect" presStyleCnt="0"/>
      <dgm:spPr/>
    </dgm:pt>
    <dgm:pt modelId="{E962A302-6B2F-49B3-8D2B-821250557D8D}" type="pres">
      <dgm:prSet presAssocID="{C0F947D5-ADFD-4B27-80E6-1F2DF13D3C76}" presName="textRect" presStyleLbl="revTx" presStyleIdx="1" presStyleCnt="3">
        <dgm:presLayoutVars>
          <dgm:chMax val="1"/>
          <dgm:chPref val="1"/>
        </dgm:presLayoutVars>
      </dgm:prSet>
      <dgm:spPr/>
    </dgm:pt>
    <dgm:pt modelId="{81A7335F-B4DA-430B-8B5D-7836C6B297C2}" type="pres">
      <dgm:prSet presAssocID="{7FC9A333-16BB-4846-95A0-0C5B745F7CDB}" presName="sibTrans" presStyleCnt="0"/>
      <dgm:spPr/>
    </dgm:pt>
    <dgm:pt modelId="{93D168AC-E74B-492A-84C6-3A439FEB2FC9}" type="pres">
      <dgm:prSet presAssocID="{D1A882F9-F7E0-42B8-BCA3-B436D6029458}" presName="compNode" presStyleCnt="0"/>
      <dgm:spPr/>
    </dgm:pt>
    <dgm:pt modelId="{96D0567B-9EBD-401F-9E67-74DF049ECD2F}" type="pres">
      <dgm:prSet presAssocID="{D1A882F9-F7E0-42B8-BCA3-B436D602945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9CA74A8-D79B-44AF-A1E5-35CA9B9F9C29}" type="pres">
      <dgm:prSet presAssocID="{D1A882F9-F7E0-42B8-BCA3-B436D6029458}" presName="spaceRect" presStyleCnt="0"/>
      <dgm:spPr/>
    </dgm:pt>
    <dgm:pt modelId="{3B47EF20-E8E2-401B-A9E2-C5CF75FFBC2F}" type="pres">
      <dgm:prSet presAssocID="{D1A882F9-F7E0-42B8-BCA3-B436D602945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C61F208-6D23-4F43-820D-7527AB145C99}" type="presOf" srcId="{3FF736EF-1FBB-4E9D-89A0-23292B1B888C}" destId="{F1603D6E-BC94-48E7-93BE-649DA4ADFE02}" srcOrd="0" destOrd="0" presId="urn:microsoft.com/office/officeart/2018/2/layout/IconLabelList"/>
    <dgm:cxn modelId="{1A47D70C-CBA8-47D3-AFDA-C852402559A9}" type="presOf" srcId="{C0F947D5-ADFD-4B27-80E6-1F2DF13D3C76}" destId="{E962A302-6B2F-49B3-8D2B-821250557D8D}" srcOrd="0" destOrd="0" presId="urn:microsoft.com/office/officeart/2018/2/layout/IconLabelList"/>
    <dgm:cxn modelId="{001C8B2C-08C7-4532-B0DC-D2F0EAA581D7}" type="presOf" srcId="{319D2DB1-4AFA-49AD-B22A-086A5607A3B4}" destId="{794A40F6-8DF6-425A-9AB8-A098FB802D39}" srcOrd="0" destOrd="0" presId="urn:microsoft.com/office/officeart/2018/2/layout/IconLabelList"/>
    <dgm:cxn modelId="{70B7C071-4F6A-4670-A7B6-DF23616F7FD1}" srcId="{3FF736EF-1FBB-4E9D-89A0-23292B1B888C}" destId="{C0F947D5-ADFD-4B27-80E6-1F2DF13D3C76}" srcOrd="1" destOrd="0" parTransId="{3E1D67AE-BE7E-406A-9692-A03D3805DCB8}" sibTransId="{7FC9A333-16BB-4846-95A0-0C5B745F7CDB}"/>
    <dgm:cxn modelId="{1D238A7F-86BB-4D65-9D0B-804BABE7D7DF}" srcId="{3FF736EF-1FBB-4E9D-89A0-23292B1B888C}" destId="{D1A882F9-F7E0-42B8-BCA3-B436D6029458}" srcOrd="2" destOrd="0" parTransId="{061D7B9C-84CD-45F1-A0AA-39AB697276B6}" sibTransId="{F70CAEAD-1589-45E9-9ABD-F366D5DCF42B}"/>
    <dgm:cxn modelId="{F46C4885-0072-489C-8D51-A43B817F8B0D}" type="presOf" srcId="{D1A882F9-F7E0-42B8-BCA3-B436D6029458}" destId="{3B47EF20-E8E2-401B-A9E2-C5CF75FFBC2F}" srcOrd="0" destOrd="0" presId="urn:microsoft.com/office/officeart/2018/2/layout/IconLabelList"/>
    <dgm:cxn modelId="{B0E68FCF-0810-4929-8E71-E5748BA6F2A9}" srcId="{3FF736EF-1FBB-4E9D-89A0-23292B1B888C}" destId="{319D2DB1-4AFA-49AD-B22A-086A5607A3B4}" srcOrd="0" destOrd="0" parTransId="{D9E43512-9873-482F-9107-BA9E42EFDD75}" sibTransId="{54A78165-6F75-4174-A56E-7FE678EDE44B}"/>
    <dgm:cxn modelId="{D218500E-73E7-4173-8988-67295A9D91BB}" type="presParOf" srcId="{F1603D6E-BC94-48E7-93BE-649DA4ADFE02}" destId="{6DD25A6D-E9D6-448F-84DF-7CBE8836D71A}" srcOrd="0" destOrd="0" presId="urn:microsoft.com/office/officeart/2018/2/layout/IconLabelList"/>
    <dgm:cxn modelId="{FAD0C35F-C68B-41CE-A84B-ADC11BE187AC}" type="presParOf" srcId="{6DD25A6D-E9D6-448F-84DF-7CBE8836D71A}" destId="{98550ECB-0E23-4B21-AD93-4194F47C0CAE}" srcOrd="0" destOrd="0" presId="urn:microsoft.com/office/officeart/2018/2/layout/IconLabelList"/>
    <dgm:cxn modelId="{F53D9919-E065-4072-BFF7-F9DDAACE2666}" type="presParOf" srcId="{6DD25A6D-E9D6-448F-84DF-7CBE8836D71A}" destId="{49DCA17C-3FDD-41DE-9672-AD3ADE7A4058}" srcOrd="1" destOrd="0" presId="urn:microsoft.com/office/officeart/2018/2/layout/IconLabelList"/>
    <dgm:cxn modelId="{5691B656-75E5-40B3-B50B-1A0FA3B0B6A6}" type="presParOf" srcId="{6DD25A6D-E9D6-448F-84DF-7CBE8836D71A}" destId="{794A40F6-8DF6-425A-9AB8-A098FB802D39}" srcOrd="2" destOrd="0" presId="urn:microsoft.com/office/officeart/2018/2/layout/IconLabelList"/>
    <dgm:cxn modelId="{62FAEFC9-CC17-4FBC-8979-F9783490E0D9}" type="presParOf" srcId="{F1603D6E-BC94-48E7-93BE-649DA4ADFE02}" destId="{EECA53F4-1695-48F2-AD65-5973A36C2FFD}" srcOrd="1" destOrd="0" presId="urn:microsoft.com/office/officeart/2018/2/layout/IconLabelList"/>
    <dgm:cxn modelId="{4788EF5F-0259-42A7-ABCC-02C2D739ADCF}" type="presParOf" srcId="{F1603D6E-BC94-48E7-93BE-649DA4ADFE02}" destId="{F2489834-8D1E-4265-BB9F-3E681EC9C9F8}" srcOrd="2" destOrd="0" presId="urn:microsoft.com/office/officeart/2018/2/layout/IconLabelList"/>
    <dgm:cxn modelId="{F01654C1-8755-4DBF-A2A2-DFD6D2CFF406}" type="presParOf" srcId="{F2489834-8D1E-4265-BB9F-3E681EC9C9F8}" destId="{CC0B2FD4-6DC3-4C9C-8EB3-808240E608D3}" srcOrd="0" destOrd="0" presId="urn:microsoft.com/office/officeart/2018/2/layout/IconLabelList"/>
    <dgm:cxn modelId="{D8C5B641-4812-4135-8009-602BC4FC6FE2}" type="presParOf" srcId="{F2489834-8D1E-4265-BB9F-3E681EC9C9F8}" destId="{878D3A83-A32F-495E-AF20-2A251C023B38}" srcOrd="1" destOrd="0" presId="urn:microsoft.com/office/officeart/2018/2/layout/IconLabelList"/>
    <dgm:cxn modelId="{D85C8FBC-0C59-41E8-BEC9-BB7CFA2B4F58}" type="presParOf" srcId="{F2489834-8D1E-4265-BB9F-3E681EC9C9F8}" destId="{E962A302-6B2F-49B3-8D2B-821250557D8D}" srcOrd="2" destOrd="0" presId="urn:microsoft.com/office/officeart/2018/2/layout/IconLabelList"/>
    <dgm:cxn modelId="{E3DE970A-98D6-4517-BF4B-B3BFED272D01}" type="presParOf" srcId="{F1603D6E-BC94-48E7-93BE-649DA4ADFE02}" destId="{81A7335F-B4DA-430B-8B5D-7836C6B297C2}" srcOrd="3" destOrd="0" presId="urn:microsoft.com/office/officeart/2018/2/layout/IconLabelList"/>
    <dgm:cxn modelId="{2CA86110-8FB0-4639-BA5A-EC0A0D921B2A}" type="presParOf" srcId="{F1603D6E-BC94-48E7-93BE-649DA4ADFE02}" destId="{93D168AC-E74B-492A-84C6-3A439FEB2FC9}" srcOrd="4" destOrd="0" presId="urn:microsoft.com/office/officeart/2018/2/layout/IconLabelList"/>
    <dgm:cxn modelId="{13B76D24-F83C-43C8-A7FB-E8373043FA91}" type="presParOf" srcId="{93D168AC-E74B-492A-84C6-3A439FEB2FC9}" destId="{96D0567B-9EBD-401F-9E67-74DF049ECD2F}" srcOrd="0" destOrd="0" presId="urn:microsoft.com/office/officeart/2018/2/layout/IconLabelList"/>
    <dgm:cxn modelId="{22FAACB2-9AE1-4240-BF51-30ACF69AAA53}" type="presParOf" srcId="{93D168AC-E74B-492A-84C6-3A439FEB2FC9}" destId="{49CA74A8-D79B-44AF-A1E5-35CA9B9F9C29}" srcOrd="1" destOrd="0" presId="urn:microsoft.com/office/officeart/2018/2/layout/IconLabelList"/>
    <dgm:cxn modelId="{7167AD98-3ED0-43F5-89FF-24923EECF9EE}" type="presParOf" srcId="{93D168AC-E74B-492A-84C6-3A439FEB2FC9}" destId="{3B47EF20-E8E2-401B-A9E2-C5CF75FFBC2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DE54532-09C4-48BE-8C54-5D54454CD24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E310AD-5423-426F-955D-1174E71BBE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Lambe v Eames [1871] – Trust would not allow her to leave part of the estate to the illegitimate child. </a:t>
          </a:r>
          <a:endParaRPr lang="en-US"/>
        </a:p>
      </dgm:t>
    </dgm:pt>
    <dgm:pt modelId="{4E01EBA9-FBC6-464D-A12F-67E9EBEA7B96}" type="parTrans" cxnId="{F0D7AD4E-DFFB-42C9-9738-A40FAEE3183A}">
      <dgm:prSet/>
      <dgm:spPr/>
      <dgm:t>
        <a:bodyPr/>
        <a:lstStyle/>
        <a:p>
          <a:endParaRPr lang="en-US"/>
        </a:p>
      </dgm:t>
    </dgm:pt>
    <dgm:pt modelId="{8DA1DAB0-9C13-4B09-828D-4999993AB541}" type="sibTrans" cxnId="{F0D7AD4E-DFFB-42C9-9738-A40FAEE3183A}">
      <dgm:prSet/>
      <dgm:spPr/>
      <dgm:t>
        <a:bodyPr/>
        <a:lstStyle/>
        <a:p>
          <a:endParaRPr lang="en-US"/>
        </a:p>
      </dgm:t>
    </dgm:pt>
    <dgm:pt modelId="{7D1E53E3-F62D-4AC1-AB4B-FCC9712877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Re adams and the Kensington Vestry [1884] – No trust it was a absolute gift. </a:t>
          </a:r>
          <a:endParaRPr lang="en-US"/>
        </a:p>
      </dgm:t>
    </dgm:pt>
    <dgm:pt modelId="{FE05ECBE-E02B-46EC-8ED0-DBFC099B803F}" type="parTrans" cxnId="{654AD81D-0B7E-4D7F-8771-BBC98E82676D}">
      <dgm:prSet/>
      <dgm:spPr/>
      <dgm:t>
        <a:bodyPr/>
        <a:lstStyle/>
        <a:p>
          <a:endParaRPr lang="en-US"/>
        </a:p>
      </dgm:t>
    </dgm:pt>
    <dgm:pt modelId="{C03D476D-B7B7-486D-BF00-0CDC76E73B7D}" type="sibTrans" cxnId="{654AD81D-0B7E-4D7F-8771-BBC98E82676D}">
      <dgm:prSet/>
      <dgm:spPr/>
      <dgm:t>
        <a:bodyPr/>
        <a:lstStyle/>
        <a:p>
          <a:endParaRPr lang="en-US"/>
        </a:p>
      </dgm:t>
    </dgm:pt>
    <dgm:pt modelId="{B106D337-3302-4E84-B0F5-BC0C58302B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Comiskey v Bowring Hanbury [1905] – absolute interest shows that it is a trust. </a:t>
          </a:r>
          <a:endParaRPr lang="en-US"/>
        </a:p>
      </dgm:t>
    </dgm:pt>
    <dgm:pt modelId="{7C4E2691-F162-4FFD-B11A-73945C3EA7C2}" type="parTrans" cxnId="{093198CD-BB93-4F2E-976C-428142BD50B2}">
      <dgm:prSet/>
      <dgm:spPr/>
      <dgm:t>
        <a:bodyPr/>
        <a:lstStyle/>
        <a:p>
          <a:endParaRPr lang="en-US"/>
        </a:p>
      </dgm:t>
    </dgm:pt>
    <dgm:pt modelId="{B8F76D77-8589-498C-81E3-64F0CCCEE0A7}" type="sibTrans" cxnId="{093198CD-BB93-4F2E-976C-428142BD50B2}">
      <dgm:prSet/>
      <dgm:spPr/>
      <dgm:t>
        <a:bodyPr/>
        <a:lstStyle/>
        <a:p>
          <a:endParaRPr lang="en-US"/>
        </a:p>
      </dgm:t>
    </dgm:pt>
    <dgm:pt modelId="{8482232A-9005-4847-B0C5-6B8729871E19}" type="pres">
      <dgm:prSet presAssocID="{0DE54532-09C4-48BE-8C54-5D54454CD24E}" presName="root" presStyleCnt="0">
        <dgm:presLayoutVars>
          <dgm:dir/>
          <dgm:resizeHandles val="exact"/>
        </dgm:presLayoutVars>
      </dgm:prSet>
      <dgm:spPr/>
    </dgm:pt>
    <dgm:pt modelId="{23AD81D3-2E0D-4F65-82FB-847776A89B2D}" type="pres">
      <dgm:prSet presAssocID="{3EE310AD-5423-426F-955D-1174E71BBEFB}" presName="compNode" presStyleCnt="0"/>
      <dgm:spPr/>
    </dgm:pt>
    <dgm:pt modelId="{C3EE3925-17FD-456B-94B9-E28583479DAF}" type="pres">
      <dgm:prSet presAssocID="{3EE310AD-5423-426F-955D-1174E71BBEF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eep"/>
        </a:ext>
      </dgm:extLst>
    </dgm:pt>
    <dgm:pt modelId="{3A4E16AE-5EE8-4688-AAAE-8B491C26C8AC}" type="pres">
      <dgm:prSet presAssocID="{3EE310AD-5423-426F-955D-1174E71BBEFB}" presName="spaceRect" presStyleCnt="0"/>
      <dgm:spPr/>
    </dgm:pt>
    <dgm:pt modelId="{474EDD0B-01A4-451C-A3C3-286B5F41292E}" type="pres">
      <dgm:prSet presAssocID="{3EE310AD-5423-426F-955D-1174E71BBEFB}" presName="textRect" presStyleLbl="revTx" presStyleIdx="0" presStyleCnt="3">
        <dgm:presLayoutVars>
          <dgm:chMax val="1"/>
          <dgm:chPref val="1"/>
        </dgm:presLayoutVars>
      </dgm:prSet>
      <dgm:spPr/>
    </dgm:pt>
    <dgm:pt modelId="{58F2593E-3FB1-44F7-ADB3-1ECAF8B1AF6E}" type="pres">
      <dgm:prSet presAssocID="{8DA1DAB0-9C13-4B09-828D-4999993AB541}" presName="sibTrans" presStyleCnt="0"/>
      <dgm:spPr/>
    </dgm:pt>
    <dgm:pt modelId="{9F2BCEF8-ACBF-4617-B46B-E9683CA1309A}" type="pres">
      <dgm:prSet presAssocID="{7D1E53E3-F62D-4AC1-AB4B-FCC9712877DA}" presName="compNode" presStyleCnt="0"/>
      <dgm:spPr/>
    </dgm:pt>
    <dgm:pt modelId="{3305DED6-6FBC-4166-ACC6-7F0CAA4CE70F}" type="pres">
      <dgm:prSet presAssocID="{7D1E53E3-F62D-4AC1-AB4B-FCC9712877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133144B3-EC5F-43A8-B2B0-18F48AC3E14E}" type="pres">
      <dgm:prSet presAssocID="{7D1E53E3-F62D-4AC1-AB4B-FCC9712877DA}" presName="spaceRect" presStyleCnt="0"/>
      <dgm:spPr/>
    </dgm:pt>
    <dgm:pt modelId="{A1331760-79D3-4654-AB90-62445E1E730D}" type="pres">
      <dgm:prSet presAssocID="{7D1E53E3-F62D-4AC1-AB4B-FCC9712877DA}" presName="textRect" presStyleLbl="revTx" presStyleIdx="1" presStyleCnt="3">
        <dgm:presLayoutVars>
          <dgm:chMax val="1"/>
          <dgm:chPref val="1"/>
        </dgm:presLayoutVars>
      </dgm:prSet>
      <dgm:spPr/>
    </dgm:pt>
    <dgm:pt modelId="{B5B85F8B-D585-420A-874D-8BCA0FF01993}" type="pres">
      <dgm:prSet presAssocID="{C03D476D-B7B7-486D-BF00-0CDC76E73B7D}" presName="sibTrans" presStyleCnt="0"/>
      <dgm:spPr/>
    </dgm:pt>
    <dgm:pt modelId="{4760CE79-E6CC-44E1-A224-4BBB72FEC115}" type="pres">
      <dgm:prSet presAssocID="{B106D337-3302-4E84-B0F5-BC0C58302B93}" presName="compNode" presStyleCnt="0"/>
      <dgm:spPr/>
    </dgm:pt>
    <dgm:pt modelId="{6864D85F-5B9B-4CAC-BD6B-BBBFBE1562A2}" type="pres">
      <dgm:prSet presAssocID="{B106D337-3302-4E84-B0F5-BC0C58302B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5EDF073-4F7C-4511-AAC1-114C9CD65F69}" type="pres">
      <dgm:prSet presAssocID="{B106D337-3302-4E84-B0F5-BC0C58302B93}" presName="spaceRect" presStyleCnt="0"/>
      <dgm:spPr/>
    </dgm:pt>
    <dgm:pt modelId="{0F05C02A-7185-4A95-A6BF-B8F3014D1EDD}" type="pres">
      <dgm:prSet presAssocID="{B106D337-3302-4E84-B0F5-BC0C58302B9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0060615-B016-474E-9075-D383CF281401}" type="presOf" srcId="{7D1E53E3-F62D-4AC1-AB4B-FCC9712877DA}" destId="{A1331760-79D3-4654-AB90-62445E1E730D}" srcOrd="0" destOrd="0" presId="urn:microsoft.com/office/officeart/2018/2/layout/IconLabelList"/>
    <dgm:cxn modelId="{654AD81D-0B7E-4D7F-8771-BBC98E82676D}" srcId="{0DE54532-09C4-48BE-8C54-5D54454CD24E}" destId="{7D1E53E3-F62D-4AC1-AB4B-FCC9712877DA}" srcOrd="1" destOrd="0" parTransId="{FE05ECBE-E02B-46EC-8ED0-DBFC099B803F}" sibTransId="{C03D476D-B7B7-486D-BF00-0CDC76E73B7D}"/>
    <dgm:cxn modelId="{126DFF2C-3345-4051-A3CD-94758C9CD069}" type="presOf" srcId="{B106D337-3302-4E84-B0F5-BC0C58302B93}" destId="{0F05C02A-7185-4A95-A6BF-B8F3014D1EDD}" srcOrd="0" destOrd="0" presId="urn:microsoft.com/office/officeart/2018/2/layout/IconLabelList"/>
    <dgm:cxn modelId="{F0D7AD4E-DFFB-42C9-9738-A40FAEE3183A}" srcId="{0DE54532-09C4-48BE-8C54-5D54454CD24E}" destId="{3EE310AD-5423-426F-955D-1174E71BBEFB}" srcOrd="0" destOrd="0" parTransId="{4E01EBA9-FBC6-464D-A12F-67E9EBEA7B96}" sibTransId="{8DA1DAB0-9C13-4B09-828D-4999993AB541}"/>
    <dgm:cxn modelId="{F0E04194-A3C7-4F15-A016-8E78761F7B9E}" type="presOf" srcId="{0DE54532-09C4-48BE-8C54-5D54454CD24E}" destId="{8482232A-9005-4847-B0C5-6B8729871E19}" srcOrd="0" destOrd="0" presId="urn:microsoft.com/office/officeart/2018/2/layout/IconLabelList"/>
    <dgm:cxn modelId="{093198CD-BB93-4F2E-976C-428142BD50B2}" srcId="{0DE54532-09C4-48BE-8C54-5D54454CD24E}" destId="{B106D337-3302-4E84-B0F5-BC0C58302B93}" srcOrd="2" destOrd="0" parTransId="{7C4E2691-F162-4FFD-B11A-73945C3EA7C2}" sibTransId="{B8F76D77-8589-498C-81E3-64F0CCCEE0A7}"/>
    <dgm:cxn modelId="{BE02E1D8-AE4C-4B8E-8B0F-7209B06133BA}" type="presOf" srcId="{3EE310AD-5423-426F-955D-1174E71BBEFB}" destId="{474EDD0B-01A4-451C-A3C3-286B5F41292E}" srcOrd="0" destOrd="0" presId="urn:microsoft.com/office/officeart/2018/2/layout/IconLabelList"/>
    <dgm:cxn modelId="{CABBDA9F-6915-4E16-99A6-9AE984B8D414}" type="presParOf" srcId="{8482232A-9005-4847-B0C5-6B8729871E19}" destId="{23AD81D3-2E0D-4F65-82FB-847776A89B2D}" srcOrd="0" destOrd="0" presId="urn:microsoft.com/office/officeart/2018/2/layout/IconLabelList"/>
    <dgm:cxn modelId="{FB3B5593-3291-4B2F-9C05-8582C8EC5F44}" type="presParOf" srcId="{23AD81D3-2E0D-4F65-82FB-847776A89B2D}" destId="{C3EE3925-17FD-456B-94B9-E28583479DAF}" srcOrd="0" destOrd="0" presId="urn:microsoft.com/office/officeart/2018/2/layout/IconLabelList"/>
    <dgm:cxn modelId="{1AD7E8C7-71FB-4FE6-B51C-3377E3AA2102}" type="presParOf" srcId="{23AD81D3-2E0D-4F65-82FB-847776A89B2D}" destId="{3A4E16AE-5EE8-4688-AAAE-8B491C26C8AC}" srcOrd="1" destOrd="0" presId="urn:microsoft.com/office/officeart/2018/2/layout/IconLabelList"/>
    <dgm:cxn modelId="{41115658-17CA-468C-9F45-0BD97C750C39}" type="presParOf" srcId="{23AD81D3-2E0D-4F65-82FB-847776A89B2D}" destId="{474EDD0B-01A4-451C-A3C3-286B5F41292E}" srcOrd="2" destOrd="0" presId="urn:microsoft.com/office/officeart/2018/2/layout/IconLabelList"/>
    <dgm:cxn modelId="{5E9757E8-274A-4544-BBCB-542874791541}" type="presParOf" srcId="{8482232A-9005-4847-B0C5-6B8729871E19}" destId="{58F2593E-3FB1-44F7-ADB3-1ECAF8B1AF6E}" srcOrd="1" destOrd="0" presId="urn:microsoft.com/office/officeart/2018/2/layout/IconLabelList"/>
    <dgm:cxn modelId="{EDECE8BA-6098-4CB6-BCD6-B85B30ECCF6F}" type="presParOf" srcId="{8482232A-9005-4847-B0C5-6B8729871E19}" destId="{9F2BCEF8-ACBF-4617-B46B-E9683CA1309A}" srcOrd="2" destOrd="0" presId="urn:microsoft.com/office/officeart/2018/2/layout/IconLabelList"/>
    <dgm:cxn modelId="{5F684829-0C0F-4EFE-81A0-E0030C84C1A1}" type="presParOf" srcId="{9F2BCEF8-ACBF-4617-B46B-E9683CA1309A}" destId="{3305DED6-6FBC-4166-ACC6-7F0CAA4CE70F}" srcOrd="0" destOrd="0" presId="urn:microsoft.com/office/officeart/2018/2/layout/IconLabelList"/>
    <dgm:cxn modelId="{15BC465C-88F5-49DF-A435-189248069DA5}" type="presParOf" srcId="{9F2BCEF8-ACBF-4617-B46B-E9683CA1309A}" destId="{133144B3-EC5F-43A8-B2B0-18F48AC3E14E}" srcOrd="1" destOrd="0" presId="urn:microsoft.com/office/officeart/2018/2/layout/IconLabelList"/>
    <dgm:cxn modelId="{C97044E8-5A06-4100-A149-4ADDFBADA34B}" type="presParOf" srcId="{9F2BCEF8-ACBF-4617-B46B-E9683CA1309A}" destId="{A1331760-79D3-4654-AB90-62445E1E730D}" srcOrd="2" destOrd="0" presId="urn:microsoft.com/office/officeart/2018/2/layout/IconLabelList"/>
    <dgm:cxn modelId="{D8798327-0208-4CB1-B49F-AD9E5AE2E4A9}" type="presParOf" srcId="{8482232A-9005-4847-B0C5-6B8729871E19}" destId="{B5B85F8B-D585-420A-874D-8BCA0FF01993}" srcOrd="3" destOrd="0" presId="urn:microsoft.com/office/officeart/2018/2/layout/IconLabelList"/>
    <dgm:cxn modelId="{F3F1D520-CDA0-4399-B680-7544947D02C0}" type="presParOf" srcId="{8482232A-9005-4847-B0C5-6B8729871E19}" destId="{4760CE79-E6CC-44E1-A224-4BBB72FEC115}" srcOrd="4" destOrd="0" presId="urn:microsoft.com/office/officeart/2018/2/layout/IconLabelList"/>
    <dgm:cxn modelId="{672F808C-F59A-47D2-8313-06BCFFB682A3}" type="presParOf" srcId="{4760CE79-E6CC-44E1-A224-4BBB72FEC115}" destId="{6864D85F-5B9B-4CAC-BD6B-BBBFBE1562A2}" srcOrd="0" destOrd="0" presId="urn:microsoft.com/office/officeart/2018/2/layout/IconLabelList"/>
    <dgm:cxn modelId="{4207F62F-CC15-46C4-A2A2-27F5F9ED21B6}" type="presParOf" srcId="{4760CE79-E6CC-44E1-A224-4BBB72FEC115}" destId="{45EDF073-4F7C-4511-AAC1-114C9CD65F69}" srcOrd="1" destOrd="0" presId="urn:microsoft.com/office/officeart/2018/2/layout/IconLabelList"/>
    <dgm:cxn modelId="{720BE4D4-7E06-47AB-8AD8-4B1373D2C33B}" type="presParOf" srcId="{4760CE79-E6CC-44E1-A224-4BBB72FEC115}" destId="{0F05C02A-7185-4A95-A6BF-B8F3014D1ED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FFF6E6E-80F6-420D-B782-5B8B6E3E2E6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2C98C8-2E20-4D23-BDCE-08C7B7EF5796}">
      <dgm:prSet/>
      <dgm:spPr/>
      <dgm:t>
        <a:bodyPr/>
        <a:lstStyle/>
        <a:p>
          <a:r>
            <a:rPr lang="en-GB"/>
            <a:t>Re Harding (Deceased) [2007] – </a:t>
          </a:r>
          <a:endParaRPr lang="en-US"/>
        </a:p>
      </dgm:t>
    </dgm:pt>
    <dgm:pt modelId="{E79C9A3F-87B1-48F3-976E-306C862E21D0}" type="parTrans" cxnId="{E54D01C6-C123-4AC4-9B1B-56842E3A6DC6}">
      <dgm:prSet/>
      <dgm:spPr/>
      <dgm:t>
        <a:bodyPr/>
        <a:lstStyle/>
        <a:p>
          <a:endParaRPr lang="en-US"/>
        </a:p>
      </dgm:t>
    </dgm:pt>
    <dgm:pt modelId="{ABC15275-C2E4-4C07-8E76-92AD273809CC}" type="sibTrans" cxnId="{E54D01C6-C123-4AC4-9B1B-56842E3A6DC6}">
      <dgm:prSet/>
      <dgm:spPr/>
      <dgm:t>
        <a:bodyPr/>
        <a:lstStyle/>
        <a:p>
          <a:endParaRPr lang="en-US"/>
        </a:p>
      </dgm:t>
    </dgm:pt>
    <dgm:pt modelId="{617F31E0-6C00-4BDD-8AF7-4FC3B8F77554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51CA3F5C-FBAD-48E7-B29B-2A389D4556CE}" type="parTrans" cxnId="{8AFEBD8B-92F7-44AF-B5B0-BB19046FAE8A}">
      <dgm:prSet/>
      <dgm:spPr/>
      <dgm:t>
        <a:bodyPr/>
        <a:lstStyle/>
        <a:p>
          <a:endParaRPr lang="en-US"/>
        </a:p>
      </dgm:t>
    </dgm:pt>
    <dgm:pt modelId="{8E0E8101-3EB3-4ECA-8956-7CE03E0309B7}" type="sibTrans" cxnId="{8AFEBD8B-92F7-44AF-B5B0-BB19046FAE8A}">
      <dgm:prSet/>
      <dgm:spPr/>
      <dgm:t>
        <a:bodyPr/>
        <a:lstStyle/>
        <a:p>
          <a:endParaRPr lang="en-US"/>
        </a:p>
      </dgm:t>
    </dgm:pt>
    <dgm:pt modelId="{5427CB79-5676-4320-B9FC-8F1F6E4DD8CC}" type="pres">
      <dgm:prSet presAssocID="{2FFF6E6E-80F6-420D-B782-5B8B6E3E2E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DC53E22-120B-4766-A845-A9C2FBD879EB}" type="pres">
      <dgm:prSet presAssocID="{4D2C98C8-2E20-4D23-BDCE-08C7B7EF5796}" presName="hierRoot1" presStyleCnt="0"/>
      <dgm:spPr/>
    </dgm:pt>
    <dgm:pt modelId="{E6933D6D-2CF9-44EF-B5B2-F0EEB94AB52F}" type="pres">
      <dgm:prSet presAssocID="{4D2C98C8-2E20-4D23-BDCE-08C7B7EF5796}" presName="composite" presStyleCnt="0"/>
      <dgm:spPr/>
    </dgm:pt>
    <dgm:pt modelId="{D4EA0154-47F6-4438-AB53-3E2C2841A429}" type="pres">
      <dgm:prSet presAssocID="{4D2C98C8-2E20-4D23-BDCE-08C7B7EF5796}" presName="background" presStyleLbl="node0" presStyleIdx="0" presStyleCnt="2"/>
      <dgm:spPr/>
    </dgm:pt>
    <dgm:pt modelId="{AA8F8D7B-1959-45FA-997F-F31572CE304E}" type="pres">
      <dgm:prSet presAssocID="{4D2C98C8-2E20-4D23-BDCE-08C7B7EF5796}" presName="text" presStyleLbl="fgAcc0" presStyleIdx="0" presStyleCnt="2">
        <dgm:presLayoutVars>
          <dgm:chPref val="3"/>
        </dgm:presLayoutVars>
      </dgm:prSet>
      <dgm:spPr/>
    </dgm:pt>
    <dgm:pt modelId="{7E9A9A8E-6BF4-4DA9-8952-7DDECAF914B9}" type="pres">
      <dgm:prSet presAssocID="{4D2C98C8-2E20-4D23-BDCE-08C7B7EF5796}" presName="hierChild2" presStyleCnt="0"/>
      <dgm:spPr/>
    </dgm:pt>
    <dgm:pt modelId="{CAD33061-83CC-40B1-BCEF-1DD1B9BA9DB6}" type="pres">
      <dgm:prSet presAssocID="{617F31E0-6C00-4BDD-8AF7-4FC3B8F77554}" presName="hierRoot1" presStyleCnt="0"/>
      <dgm:spPr/>
    </dgm:pt>
    <dgm:pt modelId="{69E9FD42-B06A-4F83-A23D-7A02529E4845}" type="pres">
      <dgm:prSet presAssocID="{617F31E0-6C00-4BDD-8AF7-4FC3B8F77554}" presName="composite" presStyleCnt="0"/>
      <dgm:spPr/>
    </dgm:pt>
    <dgm:pt modelId="{D8AC3B2C-FD33-44A5-A9F9-A9885D035EAB}" type="pres">
      <dgm:prSet presAssocID="{617F31E0-6C00-4BDD-8AF7-4FC3B8F77554}" presName="background" presStyleLbl="node0" presStyleIdx="1" presStyleCnt="2"/>
      <dgm:spPr/>
    </dgm:pt>
    <dgm:pt modelId="{B4979F9D-B9F9-4193-B3F8-057B378DD6BA}" type="pres">
      <dgm:prSet presAssocID="{617F31E0-6C00-4BDD-8AF7-4FC3B8F77554}" presName="text" presStyleLbl="fgAcc0" presStyleIdx="1" presStyleCnt="2">
        <dgm:presLayoutVars>
          <dgm:chPref val="3"/>
        </dgm:presLayoutVars>
      </dgm:prSet>
      <dgm:spPr/>
    </dgm:pt>
    <dgm:pt modelId="{6E42CD4A-5BC4-4D9A-A43F-CE8B463D9A83}" type="pres">
      <dgm:prSet presAssocID="{617F31E0-6C00-4BDD-8AF7-4FC3B8F77554}" presName="hierChild2" presStyleCnt="0"/>
      <dgm:spPr/>
    </dgm:pt>
  </dgm:ptLst>
  <dgm:cxnLst>
    <dgm:cxn modelId="{F5250602-9D0F-4FDA-8D7C-EA08C5E30401}" type="presOf" srcId="{2FFF6E6E-80F6-420D-B782-5B8B6E3E2E62}" destId="{5427CB79-5676-4320-B9FC-8F1F6E4DD8CC}" srcOrd="0" destOrd="0" presId="urn:microsoft.com/office/officeart/2005/8/layout/hierarchy1"/>
    <dgm:cxn modelId="{DE74E46B-44A1-4889-BB56-AC70052BED56}" type="presOf" srcId="{4D2C98C8-2E20-4D23-BDCE-08C7B7EF5796}" destId="{AA8F8D7B-1959-45FA-997F-F31572CE304E}" srcOrd="0" destOrd="0" presId="urn:microsoft.com/office/officeart/2005/8/layout/hierarchy1"/>
    <dgm:cxn modelId="{8AFEBD8B-92F7-44AF-B5B0-BB19046FAE8A}" srcId="{2FFF6E6E-80F6-420D-B782-5B8B6E3E2E62}" destId="{617F31E0-6C00-4BDD-8AF7-4FC3B8F77554}" srcOrd="1" destOrd="0" parTransId="{51CA3F5C-FBAD-48E7-B29B-2A389D4556CE}" sibTransId="{8E0E8101-3EB3-4ECA-8956-7CE03E0309B7}"/>
    <dgm:cxn modelId="{E54D01C6-C123-4AC4-9B1B-56842E3A6DC6}" srcId="{2FFF6E6E-80F6-420D-B782-5B8B6E3E2E62}" destId="{4D2C98C8-2E20-4D23-BDCE-08C7B7EF5796}" srcOrd="0" destOrd="0" parTransId="{E79C9A3F-87B1-48F3-976E-306C862E21D0}" sibTransId="{ABC15275-C2E4-4C07-8E76-92AD273809CC}"/>
    <dgm:cxn modelId="{85882AE7-A97D-432B-81A9-DA647BBC9439}" type="presOf" srcId="{617F31E0-6C00-4BDD-8AF7-4FC3B8F77554}" destId="{B4979F9D-B9F9-4193-B3F8-057B378DD6BA}" srcOrd="0" destOrd="0" presId="urn:microsoft.com/office/officeart/2005/8/layout/hierarchy1"/>
    <dgm:cxn modelId="{5E6D0D8C-478D-44BF-8792-20886F40B425}" type="presParOf" srcId="{5427CB79-5676-4320-B9FC-8F1F6E4DD8CC}" destId="{3DC53E22-120B-4766-A845-A9C2FBD879EB}" srcOrd="0" destOrd="0" presId="urn:microsoft.com/office/officeart/2005/8/layout/hierarchy1"/>
    <dgm:cxn modelId="{8620E8BD-6CF8-4992-B497-5AC05D7406F8}" type="presParOf" srcId="{3DC53E22-120B-4766-A845-A9C2FBD879EB}" destId="{E6933D6D-2CF9-44EF-B5B2-F0EEB94AB52F}" srcOrd="0" destOrd="0" presId="urn:microsoft.com/office/officeart/2005/8/layout/hierarchy1"/>
    <dgm:cxn modelId="{86A7A68E-584E-4D39-B329-3A5258E6D702}" type="presParOf" srcId="{E6933D6D-2CF9-44EF-B5B2-F0EEB94AB52F}" destId="{D4EA0154-47F6-4438-AB53-3E2C2841A429}" srcOrd="0" destOrd="0" presId="urn:microsoft.com/office/officeart/2005/8/layout/hierarchy1"/>
    <dgm:cxn modelId="{19708C94-223F-4103-808D-824EAF98973C}" type="presParOf" srcId="{E6933D6D-2CF9-44EF-B5B2-F0EEB94AB52F}" destId="{AA8F8D7B-1959-45FA-997F-F31572CE304E}" srcOrd="1" destOrd="0" presId="urn:microsoft.com/office/officeart/2005/8/layout/hierarchy1"/>
    <dgm:cxn modelId="{F35852B3-6451-4DAE-8927-DCF439239224}" type="presParOf" srcId="{3DC53E22-120B-4766-A845-A9C2FBD879EB}" destId="{7E9A9A8E-6BF4-4DA9-8952-7DDECAF914B9}" srcOrd="1" destOrd="0" presId="urn:microsoft.com/office/officeart/2005/8/layout/hierarchy1"/>
    <dgm:cxn modelId="{BF5EC30B-5339-4358-BCA6-2466B51FD0E1}" type="presParOf" srcId="{5427CB79-5676-4320-B9FC-8F1F6E4DD8CC}" destId="{CAD33061-83CC-40B1-BCEF-1DD1B9BA9DB6}" srcOrd="1" destOrd="0" presId="urn:microsoft.com/office/officeart/2005/8/layout/hierarchy1"/>
    <dgm:cxn modelId="{B72FFE30-A01C-4E51-9C6C-8F67499CFFD6}" type="presParOf" srcId="{CAD33061-83CC-40B1-BCEF-1DD1B9BA9DB6}" destId="{69E9FD42-B06A-4F83-A23D-7A02529E4845}" srcOrd="0" destOrd="0" presId="urn:microsoft.com/office/officeart/2005/8/layout/hierarchy1"/>
    <dgm:cxn modelId="{61D761BC-771A-4ECB-8A8B-D85DBA263FED}" type="presParOf" srcId="{69E9FD42-B06A-4F83-A23D-7A02529E4845}" destId="{D8AC3B2C-FD33-44A5-A9F9-A9885D035EAB}" srcOrd="0" destOrd="0" presId="urn:microsoft.com/office/officeart/2005/8/layout/hierarchy1"/>
    <dgm:cxn modelId="{FEDF782B-5C68-4A48-B0EB-9CB8C9EBE537}" type="presParOf" srcId="{69E9FD42-B06A-4F83-A23D-7A02529E4845}" destId="{B4979F9D-B9F9-4193-B3F8-057B378DD6BA}" srcOrd="1" destOrd="0" presId="urn:microsoft.com/office/officeart/2005/8/layout/hierarchy1"/>
    <dgm:cxn modelId="{8EEB1E08-8317-4575-BADD-6BA1C151E987}" type="presParOf" srcId="{CAD33061-83CC-40B1-BCEF-1DD1B9BA9DB6}" destId="{6E42CD4A-5BC4-4D9A-A43F-CE8B463D9A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021701E-8DBD-45F5-A2E1-005B60C42E2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6BF90F-B7C6-4F4C-9368-A61A41F0C7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Same language used in a previous case – intends to create a trust. </a:t>
          </a:r>
          <a:endParaRPr lang="en-US"/>
        </a:p>
      </dgm:t>
    </dgm:pt>
    <dgm:pt modelId="{F77AEB43-C7EA-4955-AA38-CE6D87D7F32D}" type="parTrans" cxnId="{0D818C42-83E9-478C-BA62-6519A982B12C}">
      <dgm:prSet/>
      <dgm:spPr/>
      <dgm:t>
        <a:bodyPr/>
        <a:lstStyle/>
        <a:p>
          <a:endParaRPr lang="en-US"/>
        </a:p>
      </dgm:t>
    </dgm:pt>
    <dgm:pt modelId="{946698C8-66DC-49B2-AA54-EA397BC54911}" type="sibTrans" cxnId="{0D818C42-83E9-478C-BA62-6519A982B12C}">
      <dgm:prSet/>
      <dgm:spPr/>
      <dgm:t>
        <a:bodyPr/>
        <a:lstStyle/>
        <a:p>
          <a:endParaRPr lang="en-US"/>
        </a:p>
      </dgm:t>
    </dgm:pt>
    <dgm:pt modelId="{E6C66FE7-F67F-45F3-8BF8-CB21BF20DF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cases ; Re Steel’s Will Trusts [1948] – Shelley v Shelley [1868] – precedent usually not followed. </a:t>
          </a:r>
          <a:endParaRPr lang="en-US"/>
        </a:p>
      </dgm:t>
    </dgm:pt>
    <dgm:pt modelId="{E860BFD9-0F4E-45DD-BD03-023038B71BC3}" type="parTrans" cxnId="{91EE6E6C-50BF-4E83-88C6-74BE3FC99D97}">
      <dgm:prSet/>
      <dgm:spPr/>
      <dgm:t>
        <a:bodyPr/>
        <a:lstStyle/>
        <a:p>
          <a:endParaRPr lang="en-US"/>
        </a:p>
      </dgm:t>
    </dgm:pt>
    <dgm:pt modelId="{EAF13280-0C33-4887-8E66-04CABD297181}" type="sibTrans" cxnId="{91EE6E6C-50BF-4E83-88C6-74BE3FC99D97}">
      <dgm:prSet/>
      <dgm:spPr/>
      <dgm:t>
        <a:bodyPr/>
        <a:lstStyle/>
        <a:p>
          <a:endParaRPr lang="en-US"/>
        </a:p>
      </dgm:t>
    </dgm:pt>
    <dgm:pt modelId="{7758970B-3704-43F6-A115-4AD7B60E2393}" type="pres">
      <dgm:prSet presAssocID="{5021701E-8DBD-45F5-A2E1-005B60C42E23}" presName="root" presStyleCnt="0">
        <dgm:presLayoutVars>
          <dgm:dir/>
          <dgm:resizeHandles val="exact"/>
        </dgm:presLayoutVars>
      </dgm:prSet>
      <dgm:spPr/>
    </dgm:pt>
    <dgm:pt modelId="{830944FE-A738-486C-840A-24AF72DDA35E}" type="pres">
      <dgm:prSet presAssocID="{2A6BF90F-B7C6-4F4C-9368-A61A41F0C757}" presName="compNode" presStyleCnt="0"/>
      <dgm:spPr/>
    </dgm:pt>
    <dgm:pt modelId="{7564EEE3-289B-4E00-A49E-6A00627B05C9}" type="pres">
      <dgm:prSet presAssocID="{2A6BF90F-B7C6-4F4C-9368-A61A41F0C75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F8E3A876-DF99-4CD4-B241-AF937BF5FD4D}" type="pres">
      <dgm:prSet presAssocID="{2A6BF90F-B7C6-4F4C-9368-A61A41F0C757}" presName="spaceRect" presStyleCnt="0"/>
      <dgm:spPr/>
    </dgm:pt>
    <dgm:pt modelId="{5E3D38C7-45C0-4136-89B4-7E20A300DCF3}" type="pres">
      <dgm:prSet presAssocID="{2A6BF90F-B7C6-4F4C-9368-A61A41F0C757}" presName="textRect" presStyleLbl="revTx" presStyleIdx="0" presStyleCnt="2">
        <dgm:presLayoutVars>
          <dgm:chMax val="1"/>
          <dgm:chPref val="1"/>
        </dgm:presLayoutVars>
      </dgm:prSet>
      <dgm:spPr/>
    </dgm:pt>
    <dgm:pt modelId="{877748B6-9E5F-4867-9864-684E667D077F}" type="pres">
      <dgm:prSet presAssocID="{946698C8-66DC-49B2-AA54-EA397BC54911}" presName="sibTrans" presStyleCnt="0"/>
      <dgm:spPr/>
    </dgm:pt>
    <dgm:pt modelId="{8D1D2CED-B7E4-451F-B9F1-FB4DD1EABC40}" type="pres">
      <dgm:prSet presAssocID="{E6C66FE7-F67F-45F3-8BF8-CB21BF20DFB6}" presName="compNode" presStyleCnt="0"/>
      <dgm:spPr/>
    </dgm:pt>
    <dgm:pt modelId="{D8D357D8-1C9F-49CA-9B92-A15EA6917A0C}" type="pres">
      <dgm:prSet presAssocID="{E6C66FE7-F67F-45F3-8BF8-CB21BF20DFB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C649548-7ABB-4B28-BECE-70A447046591}" type="pres">
      <dgm:prSet presAssocID="{E6C66FE7-F67F-45F3-8BF8-CB21BF20DFB6}" presName="spaceRect" presStyleCnt="0"/>
      <dgm:spPr/>
    </dgm:pt>
    <dgm:pt modelId="{2FCEE35F-F103-4480-9ADC-63521BE257DF}" type="pres">
      <dgm:prSet presAssocID="{E6C66FE7-F67F-45F3-8BF8-CB21BF20DFB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D63F70B-0650-45EA-BFA5-63F8ECB6BFC6}" type="presOf" srcId="{2A6BF90F-B7C6-4F4C-9368-A61A41F0C757}" destId="{5E3D38C7-45C0-4136-89B4-7E20A300DCF3}" srcOrd="0" destOrd="0" presId="urn:microsoft.com/office/officeart/2018/2/layout/IconLabelList"/>
    <dgm:cxn modelId="{0D818C42-83E9-478C-BA62-6519A982B12C}" srcId="{5021701E-8DBD-45F5-A2E1-005B60C42E23}" destId="{2A6BF90F-B7C6-4F4C-9368-A61A41F0C757}" srcOrd="0" destOrd="0" parTransId="{F77AEB43-C7EA-4955-AA38-CE6D87D7F32D}" sibTransId="{946698C8-66DC-49B2-AA54-EA397BC54911}"/>
    <dgm:cxn modelId="{91EE6E6C-50BF-4E83-88C6-74BE3FC99D97}" srcId="{5021701E-8DBD-45F5-A2E1-005B60C42E23}" destId="{E6C66FE7-F67F-45F3-8BF8-CB21BF20DFB6}" srcOrd="1" destOrd="0" parTransId="{E860BFD9-0F4E-45DD-BD03-023038B71BC3}" sibTransId="{EAF13280-0C33-4887-8E66-04CABD297181}"/>
    <dgm:cxn modelId="{2E5A19C9-09C5-404A-B462-C2BB5460CA08}" type="presOf" srcId="{5021701E-8DBD-45F5-A2E1-005B60C42E23}" destId="{7758970B-3704-43F6-A115-4AD7B60E2393}" srcOrd="0" destOrd="0" presId="urn:microsoft.com/office/officeart/2018/2/layout/IconLabelList"/>
    <dgm:cxn modelId="{1F416BF9-561C-4400-BA4D-0760116135F6}" type="presOf" srcId="{E6C66FE7-F67F-45F3-8BF8-CB21BF20DFB6}" destId="{2FCEE35F-F103-4480-9ADC-63521BE257DF}" srcOrd="0" destOrd="0" presId="urn:microsoft.com/office/officeart/2018/2/layout/IconLabelList"/>
    <dgm:cxn modelId="{3C8605DD-2E50-4A9C-A354-AB9E32532E01}" type="presParOf" srcId="{7758970B-3704-43F6-A115-4AD7B60E2393}" destId="{830944FE-A738-486C-840A-24AF72DDA35E}" srcOrd="0" destOrd="0" presId="urn:microsoft.com/office/officeart/2018/2/layout/IconLabelList"/>
    <dgm:cxn modelId="{418D7582-CE22-4991-A3D9-7DC4FA7AC487}" type="presParOf" srcId="{830944FE-A738-486C-840A-24AF72DDA35E}" destId="{7564EEE3-289B-4E00-A49E-6A00627B05C9}" srcOrd="0" destOrd="0" presId="urn:microsoft.com/office/officeart/2018/2/layout/IconLabelList"/>
    <dgm:cxn modelId="{77FF7AE6-0F2C-446B-BF1D-D0ACBDCCAE2F}" type="presParOf" srcId="{830944FE-A738-486C-840A-24AF72DDA35E}" destId="{F8E3A876-DF99-4CD4-B241-AF937BF5FD4D}" srcOrd="1" destOrd="0" presId="urn:microsoft.com/office/officeart/2018/2/layout/IconLabelList"/>
    <dgm:cxn modelId="{AC1B4511-0DE1-41C7-8709-130B893C69C1}" type="presParOf" srcId="{830944FE-A738-486C-840A-24AF72DDA35E}" destId="{5E3D38C7-45C0-4136-89B4-7E20A300DCF3}" srcOrd="2" destOrd="0" presId="urn:microsoft.com/office/officeart/2018/2/layout/IconLabelList"/>
    <dgm:cxn modelId="{BBC069D1-3465-4084-B29F-6351F81BCFC6}" type="presParOf" srcId="{7758970B-3704-43F6-A115-4AD7B60E2393}" destId="{877748B6-9E5F-4867-9864-684E667D077F}" srcOrd="1" destOrd="0" presId="urn:microsoft.com/office/officeart/2018/2/layout/IconLabelList"/>
    <dgm:cxn modelId="{CF00C0D2-596A-408E-BCB9-F0389EE7CB9E}" type="presParOf" srcId="{7758970B-3704-43F6-A115-4AD7B60E2393}" destId="{8D1D2CED-B7E4-451F-B9F1-FB4DD1EABC40}" srcOrd="2" destOrd="0" presId="urn:microsoft.com/office/officeart/2018/2/layout/IconLabelList"/>
    <dgm:cxn modelId="{A9F4BF04-C89B-47D7-8F0C-CAD56C17C517}" type="presParOf" srcId="{8D1D2CED-B7E4-451F-B9F1-FB4DD1EABC40}" destId="{D8D357D8-1C9F-49CA-9B92-A15EA6917A0C}" srcOrd="0" destOrd="0" presId="urn:microsoft.com/office/officeart/2018/2/layout/IconLabelList"/>
    <dgm:cxn modelId="{3E372E87-75DE-41E5-B96F-4ECC21193355}" type="presParOf" srcId="{8D1D2CED-B7E4-451F-B9F1-FB4DD1EABC40}" destId="{0C649548-7ABB-4B28-BECE-70A447046591}" srcOrd="1" destOrd="0" presId="urn:microsoft.com/office/officeart/2018/2/layout/IconLabelList"/>
    <dgm:cxn modelId="{4D8D2052-C385-42FE-97CC-A5EF77D7B321}" type="presParOf" srcId="{8D1D2CED-B7E4-451F-B9F1-FB4DD1EABC40}" destId="{2FCEE35F-F103-4480-9ADC-63521BE257D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CD31C1A-EA09-4B11-96B4-F3A3A817022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C980DF-7670-4941-9686-4B33C1492E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If the wording is not in a formal document. </a:t>
          </a:r>
          <a:endParaRPr lang="en-US"/>
        </a:p>
      </dgm:t>
    </dgm:pt>
    <dgm:pt modelId="{9911DFD6-966C-4B76-87B7-C16C1406871D}" type="parTrans" cxnId="{A489A57E-80D0-4E06-B293-E29A1F7620C0}">
      <dgm:prSet/>
      <dgm:spPr/>
      <dgm:t>
        <a:bodyPr/>
        <a:lstStyle/>
        <a:p>
          <a:endParaRPr lang="en-US"/>
        </a:p>
      </dgm:t>
    </dgm:pt>
    <dgm:pt modelId="{4CBF7CBD-3526-4F08-833C-3B81366CD15D}" type="sibTrans" cxnId="{A489A57E-80D0-4E06-B293-E29A1F7620C0}">
      <dgm:prSet/>
      <dgm:spPr/>
      <dgm:t>
        <a:bodyPr/>
        <a:lstStyle/>
        <a:p>
          <a:endParaRPr lang="en-US"/>
        </a:p>
      </dgm:t>
    </dgm:pt>
    <dgm:pt modelId="{70D3C86B-0AF3-45F8-9AED-AC07D16E4F0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look at the context in which the words were used. </a:t>
          </a:r>
          <a:endParaRPr lang="en-US"/>
        </a:p>
      </dgm:t>
    </dgm:pt>
    <dgm:pt modelId="{D2DC09B0-DB7D-4523-B140-F32C55F3E7EF}" type="parTrans" cxnId="{EB773190-8740-4A1E-BAAB-535DFA466BE3}">
      <dgm:prSet/>
      <dgm:spPr/>
      <dgm:t>
        <a:bodyPr/>
        <a:lstStyle/>
        <a:p>
          <a:endParaRPr lang="en-US"/>
        </a:p>
      </dgm:t>
    </dgm:pt>
    <dgm:pt modelId="{B4B002DC-3C85-4A33-83DA-1DEFF519AF56}" type="sibTrans" cxnId="{EB773190-8740-4A1E-BAAB-535DFA466BE3}">
      <dgm:prSet/>
      <dgm:spPr/>
      <dgm:t>
        <a:bodyPr/>
        <a:lstStyle/>
        <a:p>
          <a:endParaRPr lang="en-US"/>
        </a:p>
      </dgm:t>
    </dgm:pt>
    <dgm:pt modelId="{F6433CA5-CF3B-4987-90EB-DF7017F089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Key cases ; Jones v Lock [1865] – Loose conversation. </a:t>
          </a:r>
          <a:endParaRPr lang="en-US"/>
        </a:p>
      </dgm:t>
    </dgm:pt>
    <dgm:pt modelId="{58A51578-7BE0-4B3C-AFBB-FFD175A2EB81}" type="parTrans" cxnId="{2ABE1277-4BED-48C8-88E2-7733D9EA46C0}">
      <dgm:prSet/>
      <dgm:spPr/>
      <dgm:t>
        <a:bodyPr/>
        <a:lstStyle/>
        <a:p>
          <a:endParaRPr lang="en-US"/>
        </a:p>
      </dgm:t>
    </dgm:pt>
    <dgm:pt modelId="{87B03E77-EDC2-4E33-BFED-B7668266C800}" type="sibTrans" cxnId="{2ABE1277-4BED-48C8-88E2-7733D9EA46C0}">
      <dgm:prSet/>
      <dgm:spPr/>
      <dgm:t>
        <a:bodyPr/>
        <a:lstStyle/>
        <a:p>
          <a:endParaRPr lang="en-US"/>
        </a:p>
      </dgm:t>
    </dgm:pt>
    <dgm:pt modelId="{9FF23006-BE5B-4071-B524-BE3E226791CA}" type="pres">
      <dgm:prSet presAssocID="{ACD31C1A-EA09-4B11-96B4-F3A3A8170228}" presName="root" presStyleCnt="0">
        <dgm:presLayoutVars>
          <dgm:dir/>
          <dgm:resizeHandles val="exact"/>
        </dgm:presLayoutVars>
      </dgm:prSet>
      <dgm:spPr/>
    </dgm:pt>
    <dgm:pt modelId="{05B5E793-5467-462A-8885-639875F2A59F}" type="pres">
      <dgm:prSet presAssocID="{22C980DF-7670-4941-9686-4B33C1492E2E}" presName="compNode" presStyleCnt="0"/>
      <dgm:spPr/>
    </dgm:pt>
    <dgm:pt modelId="{91B5D895-5CA2-420F-B70B-5E4C631B95D7}" type="pres">
      <dgm:prSet presAssocID="{22C980DF-7670-4941-9686-4B33C1492E2E}" presName="iconBgRect" presStyleLbl="bgShp" presStyleIdx="0" presStyleCnt="3"/>
      <dgm:spPr/>
    </dgm:pt>
    <dgm:pt modelId="{47E5CBD8-72A5-43B0-8EB0-E976A6E1E13B}" type="pres">
      <dgm:prSet presAssocID="{22C980DF-7670-4941-9686-4B33C1492E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6DC5B8C-C211-492A-AAE1-82E8DF5B5E9B}" type="pres">
      <dgm:prSet presAssocID="{22C980DF-7670-4941-9686-4B33C1492E2E}" presName="spaceRect" presStyleCnt="0"/>
      <dgm:spPr/>
    </dgm:pt>
    <dgm:pt modelId="{DAC4DAD9-FF79-41AD-BA2F-11696E4B01F7}" type="pres">
      <dgm:prSet presAssocID="{22C980DF-7670-4941-9686-4B33C1492E2E}" presName="textRect" presStyleLbl="revTx" presStyleIdx="0" presStyleCnt="3">
        <dgm:presLayoutVars>
          <dgm:chMax val="1"/>
          <dgm:chPref val="1"/>
        </dgm:presLayoutVars>
      </dgm:prSet>
      <dgm:spPr/>
    </dgm:pt>
    <dgm:pt modelId="{70043EBD-B38A-46EF-9691-6B17B24AE052}" type="pres">
      <dgm:prSet presAssocID="{4CBF7CBD-3526-4F08-833C-3B81366CD15D}" presName="sibTrans" presStyleCnt="0"/>
      <dgm:spPr/>
    </dgm:pt>
    <dgm:pt modelId="{29D4CD5E-3C14-4485-B5EF-494F60E08305}" type="pres">
      <dgm:prSet presAssocID="{70D3C86B-0AF3-45F8-9AED-AC07D16E4F01}" presName="compNode" presStyleCnt="0"/>
      <dgm:spPr/>
    </dgm:pt>
    <dgm:pt modelId="{A76687C7-5EC6-4250-9D9F-67CB19EC56C9}" type="pres">
      <dgm:prSet presAssocID="{70D3C86B-0AF3-45F8-9AED-AC07D16E4F01}" presName="iconBgRect" presStyleLbl="bgShp" presStyleIdx="1" presStyleCnt="3"/>
      <dgm:spPr/>
    </dgm:pt>
    <dgm:pt modelId="{AC9A75EE-4ABB-45E8-BB29-69BF0C30E947}" type="pres">
      <dgm:prSet presAssocID="{70D3C86B-0AF3-45F8-9AED-AC07D16E4F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6BAB895-8BD5-4B4B-ABF3-55F4294814D8}" type="pres">
      <dgm:prSet presAssocID="{70D3C86B-0AF3-45F8-9AED-AC07D16E4F01}" presName="spaceRect" presStyleCnt="0"/>
      <dgm:spPr/>
    </dgm:pt>
    <dgm:pt modelId="{A5E5F4EC-EC08-4114-A91A-0F8ED53320EB}" type="pres">
      <dgm:prSet presAssocID="{70D3C86B-0AF3-45F8-9AED-AC07D16E4F01}" presName="textRect" presStyleLbl="revTx" presStyleIdx="1" presStyleCnt="3">
        <dgm:presLayoutVars>
          <dgm:chMax val="1"/>
          <dgm:chPref val="1"/>
        </dgm:presLayoutVars>
      </dgm:prSet>
      <dgm:spPr/>
    </dgm:pt>
    <dgm:pt modelId="{1FB05914-D9A6-40D5-991E-34B14AFED662}" type="pres">
      <dgm:prSet presAssocID="{B4B002DC-3C85-4A33-83DA-1DEFF519AF56}" presName="sibTrans" presStyleCnt="0"/>
      <dgm:spPr/>
    </dgm:pt>
    <dgm:pt modelId="{D6462B5D-1F89-4B70-9A34-B3A16B0C3F0C}" type="pres">
      <dgm:prSet presAssocID="{F6433CA5-CF3B-4987-90EB-DF7017F0896D}" presName="compNode" presStyleCnt="0"/>
      <dgm:spPr/>
    </dgm:pt>
    <dgm:pt modelId="{9A199433-B4A0-4EA5-8275-A1D38220C108}" type="pres">
      <dgm:prSet presAssocID="{F6433CA5-CF3B-4987-90EB-DF7017F0896D}" presName="iconBgRect" presStyleLbl="bgShp" presStyleIdx="2" presStyleCnt="3"/>
      <dgm:spPr/>
    </dgm:pt>
    <dgm:pt modelId="{4248BD22-960B-4F8E-A04B-36556D67FA6A}" type="pres">
      <dgm:prSet presAssocID="{F6433CA5-CF3B-4987-90EB-DF7017F089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319654F0-BD13-462E-97C7-8C7F24F29D50}" type="pres">
      <dgm:prSet presAssocID="{F6433CA5-CF3B-4987-90EB-DF7017F0896D}" presName="spaceRect" presStyleCnt="0"/>
      <dgm:spPr/>
    </dgm:pt>
    <dgm:pt modelId="{3F0660DC-6618-4A7F-804B-824CA7F0A1CE}" type="pres">
      <dgm:prSet presAssocID="{F6433CA5-CF3B-4987-90EB-DF7017F089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775E824-C9FF-44DB-BD88-1F924CCCCC23}" type="presOf" srcId="{22C980DF-7670-4941-9686-4B33C1492E2E}" destId="{DAC4DAD9-FF79-41AD-BA2F-11696E4B01F7}" srcOrd="0" destOrd="0" presId="urn:microsoft.com/office/officeart/2018/5/layout/IconCircleLabelList"/>
    <dgm:cxn modelId="{90807A52-1C4C-4452-B17F-2CD6D4DF8941}" type="presOf" srcId="{F6433CA5-CF3B-4987-90EB-DF7017F0896D}" destId="{3F0660DC-6618-4A7F-804B-824CA7F0A1CE}" srcOrd="0" destOrd="0" presId="urn:microsoft.com/office/officeart/2018/5/layout/IconCircleLabelList"/>
    <dgm:cxn modelId="{53CBDC55-5BBA-4523-A2D7-829FD7B790D1}" type="presOf" srcId="{ACD31C1A-EA09-4B11-96B4-F3A3A8170228}" destId="{9FF23006-BE5B-4071-B524-BE3E226791CA}" srcOrd="0" destOrd="0" presId="urn:microsoft.com/office/officeart/2018/5/layout/IconCircleLabelList"/>
    <dgm:cxn modelId="{2ABE1277-4BED-48C8-88E2-7733D9EA46C0}" srcId="{ACD31C1A-EA09-4B11-96B4-F3A3A8170228}" destId="{F6433CA5-CF3B-4987-90EB-DF7017F0896D}" srcOrd="2" destOrd="0" parTransId="{58A51578-7BE0-4B3C-AFBB-FFD175A2EB81}" sibTransId="{87B03E77-EDC2-4E33-BFED-B7668266C800}"/>
    <dgm:cxn modelId="{A489A57E-80D0-4E06-B293-E29A1F7620C0}" srcId="{ACD31C1A-EA09-4B11-96B4-F3A3A8170228}" destId="{22C980DF-7670-4941-9686-4B33C1492E2E}" srcOrd="0" destOrd="0" parTransId="{9911DFD6-966C-4B76-87B7-C16C1406871D}" sibTransId="{4CBF7CBD-3526-4F08-833C-3B81366CD15D}"/>
    <dgm:cxn modelId="{EB773190-8740-4A1E-BAAB-535DFA466BE3}" srcId="{ACD31C1A-EA09-4B11-96B4-F3A3A8170228}" destId="{70D3C86B-0AF3-45F8-9AED-AC07D16E4F01}" srcOrd="1" destOrd="0" parTransId="{D2DC09B0-DB7D-4523-B140-F32C55F3E7EF}" sibTransId="{B4B002DC-3C85-4A33-83DA-1DEFF519AF56}"/>
    <dgm:cxn modelId="{F99BE9B0-B10E-49C9-8364-37C2DAF7EF0D}" type="presOf" srcId="{70D3C86B-0AF3-45F8-9AED-AC07D16E4F01}" destId="{A5E5F4EC-EC08-4114-A91A-0F8ED53320EB}" srcOrd="0" destOrd="0" presId="urn:microsoft.com/office/officeart/2018/5/layout/IconCircleLabelList"/>
    <dgm:cxn modelId="{82B036C5-B58F-48E1-933C-4281B0DE03D9}" type="presParOf" srcId="{9FF23006-BE5B-4071-B524-BE3E226791CA}" destId="{05B5E793-5467-462A-8885-639875F2A59F}" srcOrd="0" destOrd="0" presId="urn:microsoft.com/office/officeart/2018/5/layout/IconCircleLabelList"/>
    <dgm:cxn modelId="{FFB26381-FAB9-4B3E-B7B0-73DCCF5FB2E2}" type="presParOf" srcId="{05B5E793-5467-462A-8885-639875F2A59F}" destId="{91B5D895-5CA2-420F-B70B-5E4C631B95D7}" srcOrd="0" destOrd="0" presId="urn:microsoft.com/office/officeart/2018/5/layout/IconCircleLabelList"/>
    <dgm:cxn modelId="{B1764FB3-25D9-48AF-93BD-31D38D2B79A5}" type="presParOf" srcId="{05B5E793-5467-462A-8885-639875F2A59F}" destId="{47E5CBD8-72A5-43B0-8EB0-E976A6E1E13B}" srcOrd="1" destOrd="0" presId="urn:microsoft.com/office/officeart/2018/5/layout/IconCircleLabelList"/>
    <dgm:cxn modelId="{39D9ABDF-7016-4A89-8E78-A25234E5B0BE}" type="presParOf" srcId="{05B5E793-5467-462A-8885-639875F2A59F}" destId="{F6DC5B8C-C211-492A-AAE1-82E8DF5B5E9B}" srcOrd="2" destOrd="0" presId="urn:microsoft.com/office/officeart/2018/5/layout/IconCircleLabelList"/>
    <dgm:cxn modelId="{A14607DE-50F4-43F4-ADD7-5F55D9E866C8}" type="presParOf" srcId="{05B5E793-5467-462A-8885-639875F2A59F}" destId="{DAC4DAD9-FF79-41AD-BA2F-11696E4B01F7}" srcOrd="3" destOrd="0" presId="urn:microsoft.com/office/officeart/2018/5/layout/IconCircleLabelList"/>
    <dgm:cxn modelId="{78FE40DE-72A4-4E38-A39F-45D5ADF6DB66}" type="presParOf" srcId="{9FF23006-BE5B-4071-B524-BE3E226791CA}" destId="{70043EBD-B38A-46EF-9691-6B17B24AE052}" srcOrd="1" destOrd="0" presId="urn:microsoft.com/office/officeart/2018/5/layout/IconCircleLabelList"/>
    <dgm:cxn modelId="{ACAFE5B9-162A-4DB7-81E1-D0CC1B5F73F8}" type="presParOf" srcId="{9FF23006-BE5B-4071-B524-BE3E226791CA}" destId="{29D4CD5E-3C14-4485-B5EF-494F60E08305}" srcOrd="2" destOrd="0" presId="urn:microsoft.com/office/officeart/2018/5/layout/IconCircleLabelList"/>
    <dgm:cxn modelId="{4B3295C6-6AFB-497A-9F3D-1B76C5686395}" type="presParOf" srcId="{29D4CD5E-3C14-4485-B5EF-494F60E08305}" destId="{A76687C7-5EC6-4250-9D9F-67CB19EC56C9}" srcOrd="0" destOrd="0" presId="urn:microsoft.com/office/officeart/2018/5/layout/IconCircleLabelList"/>
    <dgm:cxn modelId="{D2367AF8-2803-4C33-8FE7-DCF5F9F43339}" type="presParOf" srcId="{29D4CD5E-3C14-4485-B5EF-494F60E08305}" destId="{AC9A75EE-4ABB-45E8-BB29-69BF0C30E947}" srcOrd="1" destOrd="0" presId="urn:microsoft.com/office/officeart/2018/5/layout/IconCircleLabelList"/>
    <dgm:cxn modelId="{0414E714-5FE9-4620-BDC7-B31447298C68}" type="presParOf" srcId="{29D4CD5E-3C14-4485-B5EF-494F60E08305}" destId="{46BAB895-8BD5-4B4B-ABF3-55F4294814D8}" srcOrd="2" destOrd="0" presId="urn:microsoft.com/office/officeart/2018/5/layout/IconCircleLabelList"/>
    <dgm:cxn modelId="{EBF629EF-F0D9-455E-BF3E-AA8C8D72EDF6}" type="presParOf" srcId="{29D4CD5E-3C14-4485-B5EF-494F60E08305}" destId="{A5E5F4EC-EC08-4114-A91A-0F8ED53320EB}" srcOrd="3" destOrd="0" presId="urn:microsoft.com/office/officeart/2018/5/layout/IconCircleLabelList"/>
    <dgm:cxn modelId="{813C6EB8-7568-4B01-9D6A-AA1C1AE4299E}" type="presParOf" srcId="{9FF23006-BE5B-4071-B524-BE3E226791CA}" destId="{1FB05914-D9A6-40D5-991E-34B14AFED662}" srcOrd="3" destOrd="0" presId="urn:microsoft.com/office/officeart/2018/5/layout/IconCircleLabelList"/>
    <dgm:cxn modelId="{12EE0B08-F9B9-4CD6-9A5E-5685F92F9CFD}" type="presParOf" srcId="{9FF23006-BE5B-4071-B524-BE3E226791CA}" destId="{D6462B5D-1F89-4B70-9A34-B3A16B0C3F0C}" srcOrd="4" destOrd="0" presId="urn:microsoft.com/office/officeart/2018/5/layout/IconCircleLabelList"/>
    <dgm:cxn modelId="{92B805FC-19CA-42A4-9AB1-E0017B15AE43}" type="presParOf" srcId="{D6462B5D-1F89-4B70-9A34-B3A16B0C3F0C}" destId="{9A199433-B4A0-4EA5-8275-A1D38220C108}" srcOrd="0" destOrd="0" presId="urn:microsoft.com/office/officeart/2018/5/layout/IconCircleLabelList"/>
    <dgm:cxn modelId="{6249A7B9-C171-4FD8-BCE1-5FD48AFAD954}" type="presParOf" srcId="{D6462B5D-1F89-4B70-9A34-B3A16B0C3F0C}" destId="{4248BD22-960B-4F8E-A04B-36556D67FA6A}" srcOrd="1" destOrd="0" presId="urn:microsoft.com/office/officeart/2018/5/layout/IconCircleLabelList"/>
    <dgm:cxn modelId="{4B8FD4F9-F81B-4EAD-A1AF-9251DD8746B8}" type="presParOf" srcId="{D6462B5D-1F89-4B70-9A34-B3A16B0C3F0C}" destId="{319654F0-BD13-462E-97C7-8C7F24F29D50}" srcOrd="2" destOrd="0" presId="urn:microsoft.com/office/officeart/2018/5/layout/IconCircleLabelList"/>
    <dgm:cxn modelId="{E6ED59FE-0FE4-4873-AEE3-8CEA0DE84128}" type="presParOf" srcId="{D6462B5D-1F89-4B70-9A34-B3A16B0C3F0C}" destId="{3F0660DC-6618-4A7F-804B-824CA7F0A1C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323C06F-AABA-44CC-9930-E169EE31C7A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9BC0B95-1BB1-44F0-AFDE-2F2DC931CF78}">
      <dgm:prSet/>
      <dgm:spPr/>
      <dgm:t>
        <a:bodyPr/>
        <a:lstStyle/>
        <a:p>
          <a:r>
            <a:rPr lang="en-GB"/>
            <a:t>Rowe v Prance [1999] – used the terms ours and security classed as a trust. </a:t>
          </a:r>
          <a:endParaRPr lang="en-US"/>
        </a:p>
      </dgm:t>
    </dgm:pt>
    <dgm:pt modelId="{1D22433F-F25D-4F45-A4CF-6EF098A3FC68}" type="parTrans" cxnId="{39C47294-2465-45B8-9AF8-E661255C4B93}">
      <dgm:prSet/>
      <dgm:spPr/>
      <dgm:t>
        <a:bodyPr/>
        <a:lstStyle/>
        <a:p>
          <a:endParaRPr lang="en-US"/>
        </a:p>
      </dgm:t>
    </dgm:pt>
    <dgm:pt modelId="{03E7F08F-C16E-4E78-A1AE-25E496CAE9AB}" type="sibTrans" cxnId="{39C47294-2465-45B8-9AF8-E661255C4B93}">
      <dgm:prSet/>
      <dgm:spPr/>
      <dgm:t>
        <a:bodyPr/>
        <a:lstStyle/>
        <a:p>
          <a:endParaRPr lang="en-US"/>
        </a:p>
      </dgm:t>
    </dgm:pt>
    <dgm:pt modelId="{0980AF06-6345-4B4E-9A44-9F7DE8690530}">
      <dgm:prSet/>
      <dgm:spPr/>
      <dgm:t>
        <a:bodyPr/>
        <a:lstStyle/>
        <a:p>
          <a:r>
            <a:rPr lang="en-GB"/>
            <a:t>Ong v Ping [2017] – background and correspondence. </a:t>
          </a:r>
          <a:endParaRPr lang="en-US"/>
        </a:p>
      </dgm:t>
    </dgm:pt>
    <dgm:pt modelId="{1AE5099D-D5A8-4778-A743-EB83BD1CCAFA}" type="parTrans" cxnId="{065F1FA8-91DC-406F-A7BA-B1F7AA164010}">
      <dgm:prSet/>
      <dgm:spPr/>
      <dgm:t>
        <a:bodyPr/>
        <a:lstStyle/>
        <a:p>
          <a:endParaRPr lang="en-US"/>
        </a:p>
      </dgm:t>
    </dgm:pt>
    <dgm:pt modelId="{84360BA9-4068-4B3B-BAAA-49ACD21DFCC8}" type="sibTrans" cxnId="{065F1FA8-91DC-406F-A7BA-B1F7AA164010}">
      <dgm:prSet/>
      <dgm:spPr/>
      <dgm:t>
        <a:bodyPr/>
        <a:lstStyle/>
        <a:p>
          <a:endParaRPr lang="en-US"/>
        </a:p>
      </dgm:t>
    </dgm:pt>
    <dgm:pt modelId="{B4C5EC03-BB98-4EFC-9BAA-CF609EC9B36A}" type="pres">
      <dgm:prSet presAssocID="{3323C06F-AABA-44CC-9930-E169EE31C7A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7077013-A8DB-488F-8C5A-837B79C166B4}" type="pres">
      <dgm:prSet presAssocID="{D9BC0B95-1BB1-44F0-AFDE-2F2DC931CF78}" presName="hierRoot1" presStyleCnt="0"/>
      <dgm:spPr/>
    </dgm:pt>
    <dgm:pt modelId="{8AC4637E-A935-4CB7-8856-872E199E36B0}" type="pres">
      <dgm:prSet presAssocID="{D9BC0B95-1BB1-44F0-AFDE-2F2DC931CF78}" presName="composite" presStyleCnt="0"/>
      <dgm:spPr/>
    </dgm:pt>
    <dgm:pt modelId="{5C59CC8D-D54E-4C6C-9155-968E4B968C94}" type="pres">
      <dgm:prSet presAssocID="{D9BC0B95-1BB1-44F0-AFDE-2F2DC931CF78}" presName="background" presStyleLbl="node0" presStyleIdx="0" presStyleCnt="2"/>
      <dgm:spPr/>
    </dgm:pt>
    <dgm:pt modelId="{30B7C837-F77A-4962-9AF4-18763BBB4796}" type="pres">
      <dgm:prSet presAssocID="{D9BC0B95-1BB1-44F0-AFDE-2F2DC931CF78}" presName="text" presStyleLbl="fgAcc0" presStyleIdx="0" presStyleCnt="2">
        <dgm:presLayoutVars>
          <dgm:chPref val="3"/>
        </dgm:presLayoutVars>
      </dgm:prSet>
      <dgm:spPr/>
    </dgm:pt>
    <dgm:pt modelId="{D0E21DE4-D4A8-4C9C-8ABE-57C825BC5364}" type="pres">
      <dgm:prSet presAssocID="{D9BC0B95-1BB1-44F0-AFDE-2F2DC931CF78}" presName="hierChild2" presStyleCnt="0"/>
      <dgm:spPr/>
    </dgm:pt>
    <dgm:pt modelId="{E7E19255-F1A4-44EF-A3D6-B472CD002FF0}" type="pres">
      <dgm:prSet presAssocID="{0980AF06-6345-4B4E-9A44-9F7DE8690530}" presName="hierRoot1" presStyleCnt="0"/>
      <dgm:spPr/>
    </dgm:pt>
    <dgm:pt modelId="{127EB6ED-194A-497B-A180-8440B0B22976}" type="pres">
      <dgm:prSet presAssocID="{0980AF06-6345-4B4E-9A44-9F7DE8690530}" presName="composite" presStyleCnt="0"/>
      <dgm:spPr/>
    </dgm:pt>
    <dgm:pt modelId="{B863D632-CFBC-4E78-9819-4D8ED154D344}" type="pres">
      <dgm:prSet presAssocID="{0980AF06-6345-4B4E-9A44-9F7DE8690530}" presName="background" presStyleLbl="node0" presStyleIdx="1" presStyleCnt="2"/>
      <dgm:spPr/>
    </dgm:pt>
    <dgm:pt modelId="{DE44BE6F-6E23-4283-93AA-F61E60C532A2}" type="pres">
      <dgm:prSet presAssocID="{0980AF06-6345-4B4E-9A44-9F7DE8690530}" presName="text" presStyleLbl="fgAcc0" presStyleIdx="1" presStyleCnt="2">
        <dgm:presLayoutVars>
          <dgm:chPref val="3"/>
        </dgm:presLayoutVars>
      </dgm:prSet>
      <dgm:spPr/>
    </dgm:pt>
    <dgm:pt modelId="{208AD7F4-2AD9-4143-B414-70DFF8883D35}" type="pres">
      <dgm:prSet presAssocID="{0980AF06-6345-4B4E-9A44-9F7DE8690530}" presName="hierChild2" presStyleCnt="0"/>
      <dgm:spPr/>
    </dgm:pt>
  </dgm:ptLst>
  <dgm:cxnLst>
    <dgm:cxn modelId="{F8E8857F-EAD7-4C9E-9F60-8E9C93034E87}" type="presOf" srcId="{0980AF06-6345-4B4E-9A44-9F7DE8690530}" destId="{DE44BE6F-6E23-4283-93AA-F61E60C532A2}" srcOrd="0" destOrd="0" presId="urn:microsoft.com/office/officeart/2005/8/layout/hierarchy1"/>
    <dgm:cxn modelId="{39C47294-2465-45B8-9AF8-E661255C4B93}" srcId="{3323C06F-AABA-44CC-9930-E169EE31C7AC}" destId="{D9BC0B95-1BB1-44F0-AFDE-2F2DC931CF78}" srcOrd="0" destOrd="0" parTransId="{1D22433F-F25D-4F45-A4CF-6EF098A3FC68}" sibTransId="{03E7F08F-C16E-4E78-A1AE-25E496CAE9AB}"/>
    <dgm:cxn modelId="{065F1FA8-91DC-406F-A7BA-B1F7AA164010}" srcId="{3323C06F-AABA-44CC-9930-E169EE31C7AC}" destId="{0980AF06-6345-4B4E-9A44-9F7DE8690530}" srcOrd="1" destOrd="0" parTransId="{1AE5099D-D5A8-4778-A743-EB83BD1CCAFA}" sibTransId="{84360BA9-4068-4B3B-BAAA-49ACD21DFCC8}"/>
    <dgm:cxn modelId="{9A274EC5-96DE-458D-AC47-147F9FCF9F03}" type="presOf" srcId="{D9BC0B95-1BB1-44F0-AFDE-2F2DC931CF78}" destId="{30B7C837-F77A-4962-9AF4-18763BBB4796}" srcOrd="0" destOrd="0" presId="urn:microsoft.com/office/officeart/2005/8/layout/hierarchy1"/>
    <dgm:cxn modelId="{1B8A5EDC-A1E5-498C-A898-3485031C00A5}" type="presOf" srcId="{3323C06F-AABA-44CC-9930-E169EE31C7AC}" destId="{B4C5EC03-BB98-4EFC-9BAA-CF609EC9B36A}" srcOrd="0" destOrd="0" presId="urn:microsoft.com/office/officeart/2005/8/layout/hierarchy1"/>
    <dgm:cxn modelId="{790ED163-3A27-4984-A267-E56D6859EA98}" type="presParOf" srcId="{B4C5EC03-BB98-4EFC-9BAA-CF609EC9B36A}" destId="{B7077013-A8DB-488F-8C5A-837B79C166B4}" srcOrd="0" destOrd="0" presId="urn:microsoft.com/office/officeart/2005/8/layout/hierarchy1"/>
    <dgm:cxn modelId="{35F08B2C-AB7D-40A3-952D-CE063E7A93ED}" type="presParOf" srcId="{B7077013-A8DB-488F-8C5A-837B79C166B4}" destId="{8AC4637E-A935-4CB7-8856-872E199E36B0}" srcOrd="0" destOrd="0" presId="urn:microsoft.com/office/officeart/2005/8/layout/hierarchy1"/>
    <dgm:cxn modelId="{DF076F26-D7AA-436D-9376-CB63B7EEDD1D}" type="presParOf" srcId="{8AC4637E-A935-4CB7-8856-872E199E36B0}" destId="{5C59CC8D-D54E-4C6C-9155-968E4B968C94}" srcOrd="0" destOrd="0" presId="urn:microsoft.com/office/officeart/2005/8/layout/hierarchy1"/>
    <dgm:cxn modelId="{4C3A4B34-F26C-4EA1-A5D4-A9F60C801914}" type="presParOf" srcId="{8AC4637E-A935-4CB7-8856-872E199E36B0}" destId="{30B7C837-F77A-4962-9AF4-18763BBB4796}" srcOrd="1" destOrd="0" presId="urn:microsoft.com/office/officeart/2005/8/layout/hierarchy1"/>
    <dgm:cxn modelId="{DF06FCF2-DCFD-444E-8341-6363F0DD6144}" type="presParOf" srcId="{B7077013-A8DB-488F-8C5A-837B79C166B4}" destId="{D0E21DE4-D4A8-4C9C-8ABE-57C825BC5364}" srcOrd="1" destOrd="0" presId="urn:microsoft.com/office/officeart/2005/8/layout/hierarchy1"/>
    <dgm:cxn modelId="{7210FC37-D7B7-451D-8BA7-A7CD22648C91}" type="presParOf" srcId="{B4C5EC03-BB98-4EFC-9BAA-CF609EC9B36A}" destId="{E7E19255-F1A4-44EF-A3D6-B472CD002FF0}" srcOrd="1" destOrd="0" presId="urn:microsoft.com/office/officeart/2005/8/layout/hierarchy1"/>
    <dgm:cxn modelId="{E8AAE631-21FF-4BB8-B4DD-635B6DCD9BD3}" type="presParOf" srcId="{E7E19255-F1A4-44EF-A3D6-B472CD002FF0}" destId="{127EB6ED-194A-497B-A180-8440B0B22976}" srcOrd="0" destOrd="0" presId="urn:microsoft.com/office/officeart/2005/8/layout/hierarchy1"/>
    <dgm:cxn modelId="{F724DD08-EC80-4D56-8281-B8D917A9B40C}" type="presParOf" srcId="{127EB6ED-194A-497B-A180-8440B0B22976}" destId="{B863D632-CFBC-4E78-9819-4D8ED154D344}" srcOrd="0" destOrd="0" presId="urn:microsoft.com/office/officeart/2005/8/layout/hierarchy1"/>
    <dgm:cxn modelId="{E6744ACA-3170-4640-A1D6-BD0F67C82C7B}" type="presParOf" srcId="{127EB6ED-194A-497B-A180-8440B0B22976}" destId="{DE44BE6F-6E23-4283-93AA-F61E60C532A2}" srcOrd="1" destOrd="0" presId="urn:microsoft.com/office/officeart/2005/8/layout/hierarchy1"/>
    <dgm:cxn modelId="{155E0D99-D64D-4DC9-A60E-5AA7BCEE928B}" type="presParOf" srcId="{E7E19255-F1A4-44EF-A3D6-B472CD002FF0}" destId="{208AD7F4-2AD9-4143-B414-70DFF8883D3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58B58FD-F2B7-467A-B60D-A11DFD1E241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9D4EC2-CD3D-4154-9635-8F83456E07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Conflicting cases such as; Paul v Constance [1977] – As much mine as it is yours classed as a trust, but Mrs Paul was only entitled to half, the other half went to Constance's ex-wife.</a:t>
          </a:r>
          <a:endParaRPr lang="en-US"/>
        </a:p>
      </dgm:t>
    </dgm:pt>
    <dgm:pt modelId="{7694E25B-86CD-4C79-B73D-CD72228F1124}" type="parTrans" cxnId="{17D5DC0E-8ACD-4D4B-995F-0553F0FD37A1}">
      <dgm:prSet/>
      <dgm:spPr/>
      <dgm:t>
        <a:bodyPr/>
        <a:lstStyle/>
        <a:p>
          <a:endParaRPr lang="en-US"/>
        </a:p>
      </dgm:t>
    </dgm:pt>
    <dgm:pt modelId="{0CEC48A9-07B8-439E-8376-B5789C692D13}" type="sibTrans" cxnId="{17D5DC0E-8ACD-4D4B-995F-0553F0FD37A1}">
      <dgm:prSet/>
      <dgm:spPr/>
      <dgm:t>
        <a:bodyPr/>
        <a:lstStyle/>
        <a:p>
          <a:endParaRPr lang="en-US"/>
        </a:p>
      </dgm:t>
    </dgm:pt>
    <dgm:pt modelId="{BFDD4020-AF7D-4368-BA8A-94ABDF68EC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Mr Constance died intestate.  </a:t>
          </a:r>
          <a:endParaRPr lang="en-US"/>
        </a:p>
      </dgm:t>
    </dgm:pt>
    <dgm:pt modelId="{32846461-AB4D-4FD7-AC1A-DDC781630DF6}" type="parTrans" cxnId="{0398B3F4-859F-4521-B418-E5DB6E757F5A}">
      <dgm:prSet/>
      <dgm:spPr/>
      <dgm:t>
        <a:bodyPr/>
        <a:lstStyle/>
        <a:p>
          <a:endParaRPr lang="en-US"/>
        </a:p>
      </dgm:t>
    </dgm:pt>
    <dgm:pt modelId="{DCF43A0E-74CA-40E9-8883-237FC96035FB}" type="sibTrans" cxnId="{0398B3F4-859F-4521-B418-E5DB6E757F5A}">
      <dgm:prSet/>
      <dgm:spPr/>
      <dgm:t>
        <a:bodyPr/>
        <a:lstStyle/>
        <a:p>
          <a:endParaRPr lang="en-US"/>
        </a:p>
      </dgm:t>
    </dgm:pt>
    <dgm:pt modelId="{A7915A90-EF81-4E1C-9005-10B51CC59934}" type="pres">
      <dgm:prSet presAssocID="{A58B58FD-F2B7-467A-B60D-A11DFD1E241D}" presName="root" presStyleCnt="0">
        <dgm:presLayoutVars>
          <dgm:dir/>
          <dgm:resizeHandles val="exact"/>
        </dgm:presLayoutVars>
      </dgm:prSet>
      <dgm:spPr/>
    </dgm:pt>
    <dgm:pt modelId="{C1686CB2-AB67-4CF7-B2AB-E6D87A9338E8}" type="pres">
      <dgm:prSet presAssocID="{349D4EC2-CD3D-4154-9635-8F83456E073E}" presName="compNode" presStyleCnt="0"/>
      <dgm:spPr/>
    </dgm:pt>
    <dgm:pt modelId="{3482A021-8E50-4FE0-98B9-CB5CD621FF78}" type="pres">
      <dgm:prSet presAssocID="{349D4EC2-CD3D-4154-9635-8F83456E073E}" presName="bgRect" presStyleLbl="bgShp" presStyleIdx="0" presStyleCnt="2"/>
      <dgm:spPr/>
    </dgm:pt>
    <dgm:pt modelId="{AA9C3160-A28B-45FB-AA50-C7B377CC116F}" type="pres">
      <dgm:prSet presAssocID="{349D4EC2-CD3D-4154-9635-8F83456E073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33275E26-9AAE-494B-ADD9-54A11C7EF33B}" type="pres">
      <dgm:prSet presAssocID="{349D4EC2-CD3D-4154-9635-8F83456E073E}" presName="spaceRect" presStyleCnt="0"/>
      <dgm:spPr/>
    </dgm:pt>
    <dgm:pt modelId="{22646C91-4E20-4797-BF0C-ECBF0AF5ADA1}" type="pres">
      <dgm:prSet presAssocID="{349D4EC2-CD3D-4154-9635-8F83456E073E}" presName="parTx" presStyleLbl="revTx" presStyleIdx="0" presStyleCnt="2">
        <dgm:presLayoutVars>
          <dgm:chMax val="0"/>
          <dgm:chPref val="0"/>
        </dgm:presLayoutVars>
      </dgm:prSet>
      <dgm:spPr/>
    </dgm:pt>
    <dgm:pt modelId="{78905B75-5490-4349-94CB-451A73E03DB9}" type="pres">
      <dgm:prSet presAssocID="{0CEC48A9-07B8-439E-8376-B5789C692D13}" presName="sibTrans" presStyleCnt="0"/>
      <dgm:spPr/>
    </dgm:pt>
    <dgm:pt modelId="{09CE87BE-38C9-4222-94B8-60F2F036BD37}" type="pres">
      <dgm:prSet presAssocID="{BFDD4020-AF7D-4368-BA8A-94ABDF68EC9F}" presName="compNode" presStyleCnt="0"/>
      <dgm:spPr/>
    </dgm:pt>
    <dgm:pt modelId="{320329C0-C19A-4C81-BB7F-F2360BE0C79A}" type="pres">
      <dgm:prSet presAssocID="{BFDD4020-AF7D-4368-BA8A-94ABDF68EC9F}" presName="bgRect" presStyleLbl="bgShp" presStyleIdx="1" presStyleCnt="2"/>
      <dgm:spPr/>
    </dgm:pt>
    <dgm:pt modelId="{1EC8798D-5D61-4166-9FE7-95579CDD980A}" type="pres">
      <dgm:prSet presAssocID="{BFDD4020-AF7D-4368-BA8A-94ABDF68EC9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07C8CB61-4822-442D-AA62-E76C541927AF}" type="pres">
      <dgm:prSet presAssocID="{BFDD4020-AF7D-4368-BA8A-94ABDF68EC9F}" presName="spaceRect" presStyleCnt="0"/>
      <dgm:spPr/>
    </dgm:pt>
    <dgm:pt modelId="{AEAC1009-6753-46B6-88F8-3681E1379F50}" type="pres">
      <dgm:prSet presAssocID="{BFDD4020-AF7D-4368-BA8A-94ABDF68EC9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7D5DC0E-8ACD-4D4B-995F-0553F0FD37A1}" srcId="{A58B58FD-F2B7-467A-B60D-A11DFD1E241D}" destId="{349D4EC2-CD3D-4154-9635-8F83456E073E}" srcOrd="0" destOrd="0" parTransId="{7694E25B-86CD-4C79-B73D-CD72228F1124}" sibTransId="{0CEC48A9-07B8-439E-8376-B5789C692D13}"/>
    <dgm:cxn modelId="{F87EAB4A-BD42-4A79-B62E-F50FB0759DAE}" type="presOf" srcId="{A58B58FD-F2B7-467A-B60D-A11DFD1E241D}" destId="{A7915A90-EF81-4E1C-9005-10B51CC59934}" srcOrd="0" destOrd="0" presId="urn:microsoft.com/office/officeart/2018/2/layout/IconVerticalSolidList"/>
    <dgm:cxn modelId="{7EBAED4C-21A2-4351-B5ED-C323015CBE28}" type="presOf" srcId="{BFDD4020-AF7D-4368-BA8A-94ABDF68EC9F}" destId="{AEAC1009-6753-46B6-88F8-3681E1379F50}" srcOrd="0" destOrd="0" presId="urn:microsoft.com/office/officeart/2018/2/layout/IconVerticalSolidList"/>
    <dgm:cxn modelId="{6E0690E2-95E4-4AD7-9562-7FE601E38FCE}" type="presOf" srcId="{349D4EC2-CD3D-4154-9635-8F83456E073E}" destId="{22646C91-4E20-4797-BF0C-ECBF0AF5ADA1}" srcOrd="0" destOrd="0" presId="urn:microsoft.com/office/officeart/2018/2/layout/IconVerticalSolidList"/>
    <dgm:cxn modelId="{0398B3F4-859F-4521-B418-E5DB6E757F5A}" srcId="{A58B58FD-F2B7-467A-B60D-A11DFD1E241D}" destId="{BFDD4020-AF7D-4368-BA8A-94ABDF68EC9F}" srcOrd="1" destOrd="0" parTransId="{32846461-AB4D-4FD7-AC1A-DDC781630DF6}" sibTransId="{DCF43A0E-74CA-40E9-8883-237FC96035FB}"/>
    <dgm:cxn modelId="{0A26A86C-49C2-495E-A727-95067D2D2486}" type="presParOf" srcId="{A7915A90-EF81-4E1C-9005-10B51CC59934}" destId="{C1686CB2-AB67-4CF7-B2AB-E6D87A9338E8}" srcOrd="0" destOrd="0" presId="urn:microsoft.com/office/officeart/2018/2/layout/IconVerticalSolidList"/>
    <dgm:cxn modelId="{A0B41934-B5FC-4C2A-B3E6-255984B93F74}" type="presParOf" srcId="{C1686CB2-AB67-4CF7-B2AB-E6D87A9338E8}" destId="{3482A021-8E50-4FE0-98B9-CB5CD621FF78}" srcOrd="0" destOrd="0" presId="urn:microsoft.com/office/officeart/2018/2/layout/IconVerticalSolidList"/>
    <dgm:cxn modelId="{B9A00C8E-D5C8-4F48-A4AE-903CC84B4250}" type="presParOf" srcId="{C1686CB2-AB67-4CF7-B2AB-E6D87A9338E8}" destId="{AA9C3160-A28B-45FB-AA50-C7B377CC116F}" srcOrd="1" destOrd="0" presId="urn:microsoft.com/office/officeart/2018/2/layout/IconVerticalSolidList"/>
    <dgm:cxn modelId="{54DC1E71-DCD6-4BAD-8C7E-DAE20B0FDD86}" type="presParOf" srcId="{C1686CB2-AB67-4CF7-B2AB-E6D87A9338E8}" destId="{33275E26-9AAE-494B-ADD9-54A11C7EF33B}" srcOrd="2" destOrd="0" presId="urn:microsoft.com/office/officeart/2018/2/layout/IconVerticalSolidList"/>
    <dgm:cxn modelId="{FBA8377B-524A-4707-90E8-A67484F3EB30}" type="presParOf" srcId="{C1686CB2-AB67-4CF7-B2AB-E6D87A9338E8}" destId="{22646C91-4E20-4797-BF0C-ECBF0AF5ADA1}" srcOrd="3" destOrd="0" presId="urn:microsoft.com/office/officeart/2018/2/layout/IconVerticalSolidList"/>
    <dgm:cxn modelId="{F71A4711-8C17-435E-92E6-D4766E38B368}" type="presParOf" srcId="{A7915A90-EF81-4E1C-9005-10B51CC59934}" destId="{78905B75-5490-4349-94CB-451A73E03DB9}" srcOrd="1" destOrd="0" presId="urn:microsoft.com/office/officeart/2018/2/layout/IconVerticalSolidList"/>
    <dgm:cxn modelId="{336CE593-F34B-4398-AFE8-466CCCD110CC}" type="presParOf" srcId="{A7915A90-EF81-4E1C-9005-10B51CC59934}" destId="{09CE87BE-38C9-4222-94B8-60F2F036BD37}" srcOrd="2" destOrd="0" presId="urn:microsoft.com/office/officeart/2018/2/layout/IconVerticalSolidList"/>
    <dgm:cxn modelId="{09E9EB8E-DE06-4F9E-97BF-8EE58275C13C}" type="presParOf" srcId="{09CE87BE-38C9-4222-94B8-60F2F036BD37}" destId="{320329C0-C19A-4C81-BB7F-F2360BE0C79A}" srcOrd="0" destOrd="0" presId="urn:microsoft.com/office/officeart/2018/2/layout/IconVerticalSolidList"/>
    <dgm:cxn modelId="{64CA04E3-6063-4311-845E-0827CE8778D7}" type="presParOf" srcId="{09CE87BE-38C9-4222-94B8-60F2F036BD37}" destId="{1EC8798D-5D61-4166-9FE7-95579CDD980A}" srcOrd="1" destOrd="0" presId="urn:microsoft.com/office/officeart/2018/2/layout/IconVerticalSolidList"/>
    <dgm:cxn modelId="{4153C755-3EC6-4CF5-9F5A-E358D774EDFD}" type="presParOf" srcId="{09CE87BE-38C9-4222-94B8-60F2F036BD37}" destId="{07C8CB61-4822-442D-AA62-E76C541927AF}" srcOrd="2" destOrd="0" presId="urn:microsoft.com/office/officeart/2018/2/layout/IconVerticalSolidList"/>
    <dgm:cxn modelId="{B6048B88-9DF0-4610-9D38-D7063456261B}" type="presParOf" srcId="{09CE87BE-38C9-4222-94B8-60F2F036BD37}" destId="{AEAC1009-6753-46B6-88F8-3681E1379F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A13AAA-F3B8-473E-8896-D1B839CAEDE8}">
      <dsp:nvSpPr>
        <dsp:cNvPr id="0" name=""/>
        <dsp:cNvSpPr/>
      </dsp:nvSpPr>
      <dsp:spPr>
        <a:xfrm>
          <a:off x="2589" y="2502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D239F-76D5-4B23-9F17-2E74C14E5E75}">
      <dsp:nvSpPr>
        <dsp:cNvPr id="0" name=""/>
        <dsp:cNvSpPr/>
      </dsp:nvSpPr>
      <dsp:spPr>
        <a:xfrm>
          <a:off x="167723" y="190154"/>
          <a:ext cx="456085" cy="456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20514-6BE6-42A3-A30C-0C0C3AF178EE}">
      <dsp:nvSpPr>
        <dsp:cNvPr id="0" name=""/>
        <dsp:cNvSpPr/>
      </dsp:nvSpPr>
      <dsp:spPr>
        <a:xfrm>
          <a:off x="957447" y="2502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 </a:t>
          </a:r>
          <a:endParaRPr lang="en-US" sz="1900" kern="1200"/>
        </a:p>
      </dsp:txBody>
      <dsp:txXfrm>
        <a:off x="957447" y="25020"/>
        <a:ext cx="1853547" cy="786353"/>
      </dsp:txXfrm>
    </dsp:sp>
    <dsp:sp modelId="{525DE802-2073-46C7-A3D1-C60F9D89B639}">
      <dsp:nvSpPr>
        <dsp:cNvPr id="0" name=""/>
        <dsp:cNvSpPr/>
      </dsp:nvSpPr>
      <dsp:spPr>
        <a:xfrm>
          <a:off x="3133961" y="2502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400C1-81A8-4F08-9F59-773F3DC0AC15}">
      <dsp:nvSpPr>
        <dsp:cNvPr id="0" name=""/>
        <dsp:cNvSpPr/>
      </dsp:nvSpPr>
      <dsp:spPr>
        <a:xfrm>
          <a:off x="3299095" y="190154"/>
          <a:ext cx="456085" cy="456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F419E3-0035-4F6E-8945-53226E7B4974}">
      <dsp:nvSpPr>
        <dsp:cNvPr id="0" name=""/>
        <dsp:cNvSpPr/>
      </dsp:nvSpPr>
      <dsp:spPr>
        <a:xfrm>
          <a:off x="4088819" y="2502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Three Certainties. </a:t>
          </a:r>
          <a:endParaRPr lang="en-US" sz="1900" kern="1200"/>
        </a:p>
      </dsp:txBody>
      <dsp:txXfrm>
        <a:off x="4088819" y="25020"/>
        <a:ext cx="1853547" cy="786353"/>
      </dsp:txXfrm>
    </dsp:sp>
    <dsp:sp modelId="{A98BA361-0A0C-4229-AA93-0AFDB4612FF9}">
      <dsp:nvSpPr>
        <dsp:cNvPr id="0" name=""/>
        <dsp:cNvSpPr/>
      </dsp:nvSpPr>
      <dsp:spPr>
        <a:xfrm>
          <a:off x="6265334" y="2502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DFDAC-0332-4182-8DAB-F4C4D38804A5}">
      <dsp:nvSpPr>
        <dsp:cNvPr id="0" name=""/>
        <dsp:cNvSpPr/>
      </dsp:nvSpPr>
      <dsp:spPr>
        <a:xfrm>
          <a:off x="6430468" y="190154"/>
          <a:ext cx="456085" cy="4560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53B2E-2096-45A0-8D06-133AB6BD8A85}">
      <dsp:nvSpPr>
        <dsp:cNvPr id="0" name=""/>
        <dsp:cNvSpPr/>
      </dsp:nvSpPr>
      <dsp:spPr>
        <a:xfrm>
          <a:off x="7220192" y="2502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Certainty of Intention. </a:t>
          </a:r>
          <a:endParaRPr lang="en-US" sz="1900" kern="1200"/>
        </a:p>
      </dsp:txBody>
      <dsp:txXfrm>
        <a:off x="7220192" y="25020"/>
        <a:ext cx="1853547" cy="786353"/>
      </dsp:txXfrm>
    </dsp:sp>
    <dsp:sp modelId="{31E3CFF0-1C80-4692-8E40-0A66F58452A0}">
      <dsp:nvSpPr>
        <dsp:cNvPr id="0" name=""/>
        <dsp:cNvSpPr/>
      </dsp:nvSpPr>
      <dsp:spPr>
        <a:xfrm>
          <a:off x="2589" y="143190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57BCAF-197C-463E-B72A-1D155EBF5CF8}">
      <dsp:nvSpPr>
        <dsp:cNvPr id="0" name=""/>
        <dsp:cNvSpPr/>
      </dsp:nvSpPr>
      <dsp:spPr>
        <a:xfrm>
          <a:off x="167723" y="1597034"/>
          <a:ext cx="456085" cy="4560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6FA27-BF12-4777-850A-CDC32DC8C137}">
      <dsp:nvSpPr>
        <dsp:cNvPr id="0" name=""/>
        <dsp:cNvSpPr/>
      </dsp:nvSpPr>
      <dsp:spPr>
        <a:xfrm>
          <a:off x="957447" y="143190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Certainty of subject matter. </a:t>
          </a:r>
          <a:endParaRPr lang="en-US" sz="1900" kern="1200" dirty="0"/>
        </a:p>
      </dsp:txBody>
      <dsp:txXfrm>
        <a:off x="957447" y="1431900"/>
        <a:ext cx="1853547" cy="786353"/>
      </dsp:txXfrm>
    </dsp:sp>
    <dsp:sp modelId="{4FD644A8-5086-48F1-8ED9-32D4EC03A44E}">
      <dsp:nvSpPr>
        <dsp:cNvPr id="0" name=""/>
        <dsp:cNvSpPr/>
      </dsp:nvSpPr>
      <dsp:spPr>
        <a:xfrm>
          <a:off x="3133961" y="143190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A9F07-E672-440B-85B9-5DAE58A56416}">
      <dsp:nvSpPr>
        <dsp:cNvPr id="0" name=""/>
        <dsp:cNvSpPr/>
      </dsp:nvSpPr>
      <dsp:spPr>
        <a:xfrm>
          <a:off x="3299095" y="1597034"/>
          <a:ext cx="456085" cy="4560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4999A-15CF-4AC0-A24D-D99E7E627872}">
      <dsp:nvSpPr>
        <dsp:cNvPr id="0" name=""/>
        <dsp:cNvSpPr/>
      </dsp:nvSpPr>
      <dsp:spPr>
        <a:xfrm>
          <a:off x="4088819" y="143190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Certainty of object </a:t>
          </a:r>
        </a:p>
      </dsp:txBody>
      <dsp:txXfrm>
        <a:off x="4088819" y="1431900"/>
        <a:ext cx="1853547" cy="786353"/>
      </dsp:txXfrm>
    </dsp:sp>
    <dsp:sp modelId="{8AB74A1C-3AA3-4058-AC55-A21575033A5B}">
      <dsp:nvSpPr>
        <dsp:cNvPr id="0" name=""/>
        <dsp:cNvSpPr/>
      </dsp:nvSpPr>
      <dsp:spPr>
        <a:xfrm>
          <a:off x="6265334" y="143190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1EA6D-F166-4758-9690-F761AC1574FA}">
      <dsp:nvSpPr>
        <dsp:cNvPr id="0" name=""/>
        <dsp:cNvSpPr/>
      </dsp:nvSpPr>
      <dsp:spPr>
        <a:xfrm>
          <a:off x="6430468" y="1597034"/>
          <a:ext cx="456085" cy="45608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71964-4DA5-440A-B5F4-82AD880DFB03}">
      <dsp:nvSpPr>
        <dsp:cNvPr id="0" name=""/>
        <dsp:cNvSpPr/>
      </dsp:nvSpPr>
      <dsp:spPr>
        <a:xfrm>
          <a:off x="7220192" y="143190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</a:t>
          </a:r>
          <a:endParaRPr lang="en-US" sz="1900" kern="1200"/>
        </a:p>
      </dsp:txBody>
      <dsp:txXfrm>
        <a:off x="7220192" y="1431900"/>
        <a:ext cx="1853547" cy="786353"/>
      </dsp:txXfrm>
    </dsp:sp>
    <dsp:sp modelId="{11BB7374-8802-4E6E-915F-634ADE4A275E}">
      <dsp:nvSpPr>
        <dsp:cNvPr id="0" name=""/>
        <dsp:cNvSpPr/>
      </dsp:nvSpPr>
      <dsp:spPr>
        <a:xfrm>
          <a:off x="2589" y="2838780"/>
          <a:ext cx="786353" cy="78635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3C8DF-445C-492B-BAA7-4AB768D11A5A}">
      <dsp:nvSpPr>
        <dsp:cNvPr id="0" name=""/>
        <dsp:cNvSpPr/>
      </dsp:nvSpPr>
      <dsp:spPr>
        <a:xfrm>
          <a:off x="167723" y="3003914"/>
          <a:ext cx="456085" cy="45608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3A95B-FD9F-4F65-911D-B72504B87D0D}">
      <dsp:nvSpPr>
        <dsp:cNvPr id="0" name=""/>
        <dsp:cNvSpPr/>
      </dsp:nvSpPr>
      <dsp:spPr>
        <a:xfrm>
          <a:off x="957447" y="2838780"/>
          <a:ext cx="1853547" cy="786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957447" y="2838780"/>
        <a:ext cx="1853547" cy="7863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567BD-674E-4FA8-BA29-661125AF51CE}">
      <dsp:nvSpPr>
        <dsp:cNvPr id="0" name=""/>
        <dsp:cNvSpPr/>
      </dsp:nvSpPr>
      <dsp:spPr>
        <a:xfrm>
          <a:off x="1156133" y="299667"/>
          <a:ext cx="1873125" cy="187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D0DBF-582A-4ED3-811B-6F2B9F443181}">
      <dsp:nvSpPr>
        <dsp:cNvPr id="0" name=""/>
        <dsp:cNvSpPr/>
      </dsp:nvSpPr>
      <dsp:spPr>
        <a:xfrm>
          <a:off x="11445" y="2630487"/>
          <a:ext cx="41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aim of today’s session is to discuss the three certainties. </a:t>
          </a:r>
          <a:endParaRPr lang="en-US" sz="1500" kern="1200"/>
        </a:p>
      </dsp:txBody>
      <dsp:txXfrm>
        <a:off x="11445" y="2630487"/>
        <a:ext cx="4162500" cy="720000"/>
      </dsp:txXfrm>
    </dsp:sp>
    <dsp:sp modelId="{B5F77BF2-88BC-47BA-9828-AE87BBCBE9DA}">
      <dsp:nvSpPr>
        <dsp:cNvPr id="0" name=""/>
        <dsp:cNvSpPr/>
      </dsp:nvSpPr>
      <dsp:spPr>
        <a:xfrm>
          <a:off x="6047070" y="299667"/>
          <a:ext cx="1873125" cy="187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0262B-C8FA-485C-9131-93FCB6F6F2E8}">
      <dsp:nvSpPr>
        <dsp:cNvPr id="0" name=""/>
        <dsp:cNvSpPr/>
      </dsp:nvSpPr>
      <dsp:spPr>
        <a:xfrm>
          <a:off x="4902383" y="2630487"/>
          <a:ext cx="41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By the end of today’s session students should be able to demonstrate their understanding of the three certainties. </a:t>
          </a:r>
          <a:endParaRPr lang="en-US" sz="1500" kern="1200"/>
        </a:p>
      </dsp:txBody>
      <dsp:txXfrm>
        <a:off x="4902383" y="2630487"/>
        <a:ext cx="4162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4FA4A-9550-40F3-9E77-A85BF82A5B29}">
      <dsp:nvSpPr>
        <dsp:cNvPr id="0" name=""/>
        <dsp:cNvSpPr/>
      </dsp:nvSpPr>
      <dsp:spPr>
        <a:xfrm>
          <a:off x="210067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If someone does not have capacity to hold and dispose of property. (Depends) </a:t>
          </a:r>
          <a:endParaRPr lang="en-US" sz="1800" kern="1200"/>
        </a:p>
      </dsp:txBody>
      <dsp:txXfrm>
        <a:off x="250098" y="42751"/>
        <a:ext cx="2197883" cy="1286705"/>
      </dsp:txXfrm>
    </dsp:sp>
    <dsp:sp modelId="{6EFB10AD-D142-4646-8095-67AE3BEBB95E}">
      <dsp:nvSpPr>
        <dsp:cNvPr id="0" name=""/>
        <dsp:cNvSpPr/>
      </dsp:nvSpPr>
      <dsp:spPr>
        <a:xfrm>
          <a:off x="2688472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2688472" y="516625"/>
        <a:ext cx="338047" cy="338958"/>
      </dsp:txXfrm>
    </dsp:sp>
    <dsp:sp modelId="{54980DE2-3710-4B32-8871-4502DB0DFFF6}">
      <dsp:nvSpPr>
        <dsp:cNvPr id="0" name=""/>
        <dsp:cNvSpPr/>
      </dsp:nvSpPr>
      <dsp:spPr>
        <a:xfrm>
          <a:off x="3399191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Incapacity 2 situations; </a:t>
          </a:r>
          <a:endParaRPr lang="en-US" sz="1800" kern="1200"/>
        </a:p>
      </dsp:txBody>
      <dsp:txXfrm>
        <a:off x="3439222" y="42751"/>
        <a:ext cx="2197883" cy="1286705"/>
      </dsp:txXfrm>
    </dsp:sp>
    <dsp:sp modelId="{B8C15D25-4DD1-4D80-978D-F04540F7FF65}">
      <dsp:nvSpPr>
        <dsp:cNvPr id="0" name=""/>
        <dsp:cNvSpPr/>
      </dsp:nvSpPr>
      <dsp:spPr>
        <a:xfrm>
          <a:off x="5877596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5877596" y="516625"/>
        <a:ext cx="338047" cy="338958"/>
      </dsp:txXfrm>
    </dsp:sp>
    <dsp:sp modelId="{E2AC7A3F-7A3B-4F27-A5BF-C237E49DF019}">
      <dsp:nvSpPr>
        <dsp:cNvPr id="0" name=""/>
        <dsp:cNvSpPr/>
      </dsp:nvSpPr>
      <dsp:spPr>
        <a:xfrm>
          <a:off x="6588315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 Under the age of 18. </a:t>
          </a:r>
          <a:endParaRPr lang="en-US" sz="1800" kern="1200"/>
        </a:p>
      </dsp:txBody>
      <dsp:txXfrm>
        <a:off x="6628346" y="42751"/>
        <a:ext cx="2197883" cy="1286705"/>
      </dsp:txXfrm>
    </dsp:sp>
    <dsp:sp modelId="{CCE9DB30-9338-4B27-B48E-4615B807ABE8}">
      <dsp:nvSpPr>
        <dsp:cNvPr id="0" name=""/>
        <dsp:cNvSpPr/>
      </dsp:nvSpPr>
      <dsp:spPr>
        <a:xfrm rot="5400000">
          <a:off x="7485826" y="1528944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7557810" y="1569947"/>
        <a:ext cx="338958" cy="338047"/>
      </dsp:txXfrm>
    </dsp:sp>
    <dsp:sp modelId="{5B66BC60-60E6-490A-970D-39889B5C3917}">
      <dsp:nvSpPr>
        <dsp:cNvPr id="0" name=""/>
        <dsp:cNvSpPr/>
      </dsp:nvSpPr>
      <dsp:spPr>
        <a:xfrm>
          <a:off x="6588315" y="2280666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2. Mentally incapacitated Persons. </a:t>
          </a:r>
          <a:endParaRPr lang="en-US" sz="1800" kern="1200"/>
        </a:p>
      </dsp:txBody>
      <dsp:txXfrm>
        <a:off x="6628346" y="2320697"/>
        <a:ext cx="2197883" cy="12867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5A8E50-4A22-4C82-A22F-76C98797C043}">
      <dsp:nvSpPr>
        <dsp:cNvPr id="0" name=""/>
        <dsp:cNvSpPr/>
      </dsp:nvSpPr>
      <dsp:spPr>
        <a:xfrm>
          <a:off x="210067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u="sng" kern="1200"/>
            <a:t>Age </a:t>
          </a:r>
          <a:r>
            <a:rPr lang="en-GB" sz="1400" kern="1200"/>
            <a:t>– under the age of 18 – settlement made by a minor is void.</a:t>
          </a:r>
          <a:endParaRPr lang="en-US" sz="1400" kern="1200"/>
        </a:p>
      </dsp:txBody>
      <dsp:txXfrm>
        <a:off x="250098" y="42751"/>
        <a:ext cx="2197883" cy="1286705"/>
      </dsp:txXfrm>
    </dsp:sp>
    <dsp:sp modelId="{A64F31C0-7DF0-45C8-BD5D-ED1B37D21770}">
      <dsp:nvSpPr>
        <dsp:cNvPr id="0" name=""/>
        <dsp:cNvSpPr/>
      </dsp:nvSpPr>
      <dsp:spPr>
        <a:xfrm>
          <a:off x="2688472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688472" y="516625"/>
        <a:ext cx="338047" cy="338958"/>
      </dsp:txXfrm>
    </dsp:sp>
    <dsp:sp modelId="{43F4B138-F201-4CDD-BCC8-917B142FD62A}">
      <dsp:nvSpPr>
        <dsp:cNvPr id="0" name=""/>
        <dsp:cNvSpPr/>
      </dsp:nvSpPr>
      <dsp:spPr>
        <a:xfrm>
          <a:off x="3399191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child cannot hold legal estate in law – if they attempt to it will be classes as a declaration that land is held on trust for them.</a:t>
          </a:r>
          <a:endParaRPr lang="en-US" sz="1400" kern="1200"/>
        </a:p>
      </dsp:txBody>
      <dsp:txXfrm>
        <a:off x="3439222" y="42751"/>
        <a:ext cx="2197883" cy="1286705"/>
      </dsp:txXfrm>
    </dsp:sp>
    <dsp:sp modelId="{BEC74454-1C55-4F20-905B-99A15D3EA586}">
      <dsp:nvSpPr>
        <dsp:cNvPr id="0" name=""/>
        <dsp:cNvSpPr/>
      </dsp:nvSpPr>
      <dsp:spPr>
        <a:xfrm>
          <a:off x="5877596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5877596" y="516625"/>
        <a:ext cx="338047" cy="338958"/>
      </dsp:txXfrm>
    </dsp:sp>
    <dsp:sp modelId="{8EFD95F0-6067-4ECE-9478-8003C6FF9165}">
      <dsp:nvSpPr>
        <dsp:cNvPr id="0" name=""/>
        <dsp:cNvSpPr/>
      </dsp:nvSpPr>
      <dsp:spPr>
        <a:xfrm>
          <a:off x="6588315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Mental capacity – mental abnormality may affect the ability to make a will/ gift/ trust. </a:t>
          </a:r>
          <a:endParaRPr lang="en-US" sz="1400" kern="1200"/>
        </a:p>
      </dsp:txBody>
      <dsp:txXfrm>
        <a:off x="6628346" y="42751"/>
        <a:ext cx="2197883" cy="1286705"/>
      </dsp:txXfrm>
    </dsp:sp>
    <dsp:sp modelId="{88975504-AFEB-4002-8C95-C28CB3144854}">
      <dsp:nvSpPr>
        <dsp:cNvPr id="0" name=""/>
        <dsp:cNvSpPr/>
      </dsp:nvSpPr>
      <dsp:spPr>
        <a:xfrm rot="5400000">
          <a:off x="7485826" y="1528944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7557810" y="1569947"/>
        <a:ext cx="338958" cy="338047"/>
      </dsp:txXfrm>
    </dsp:sp>
    <dsp:sp modelId="{6400D3D7-6687-4849-8352-57ED3868D0CC}">
      <dsp:nvSpPr>
        <dsp:cNvPr id="0" name=""/>
        <dsp:cNvSpPr/>
      </dsp:nvSpPr>
      <dsp:spPr>
        <a:xfrm>
          <a:off x="6588315" y="2280666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Key piece of legislation is; S.16 of the Mental Capacity Act 2005. </a:t>
          </a:r>
          <a:endParaRPr lang="en-US" sz="1400" kern="1200"/>
        </a:p>
      </dsp:txBody>
      <dsp:txXfrm>
        <a:off x="6628346" y="2320697"/>
        <a:ext cx="2197883" cy="12867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6C28EF-B3D2-4888-B8D4-D4738DC9CF22}">
      <dsp:nvSpPr>
        <dsp:cNvPr id="0" name=""/>
        <dsp:cNvSpPr/>
      </dsp:nvSpPr>
      <dsp:spPr>
        <a:xfrm>
          <a:off x="0" y="0"/>
          <a:ext cx="7714879" cy="1095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Research one of the following cases and prepare to feedback to the class; </a:t>
          </a:r>
          <a:endParaRPr lang="en-US" sz="2600" kern="1200"/>
        </a:p>
      </dsp:txBody>
      <dsp:txXfrm>
        <a:off x="32073" y="32073"/>
        <a:ext cx="6533238" cy="1030900"/>
      </dsp:txXfrm>
    </dsp:sp>
    <dsp:sp modelId="{2D996456-6140-4488-97A3-BC30D2F55CE0}">
      <dsp:nvSpPr>
        <dsp:cNvPr id="0" name=""/>
        <dsp:cNvSpPr/>
      </dsp:nvSpPr>
      <dsp:spPr>
        <a:xfrm>
          <a:off x="680724" y="1277554"/>
          <a:ext cx="7714879" cy="1095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1. Special Trustees for great Ormond street hospital for children v rushin [2000]</a:t>
          </a:r>
          <a:endParaRPr lang="en-US" sz="2600" kern="1200"/>
        </a:p>
      </dsp:txBody>
      <dsp:txXfrm>
        <a:off x="712797" y="1309627"/>
        <a:ext cx="6258228" cy="1030900"/>
      </dsp:txXfrm>
    </dsp:sp>
    <dsp:sp modelId="{F6D5F7A7-13E1-425D-A641-DBEC59345653}">
      <dsp:nvSpPr>
        <dsp:cNvPr id="0" name=""/>
        <dsp:cNvSpPr/>
      </dsp:nvSpPr>
      <dsp:spPr>
        <a:xfrm>
          <a:off x="1361449" y="2555108"/>
          <a:ext cx="7714879" cy="1095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2. NT v FS [2013] </a:t>
          </a:r>
          <a:endParaRPr lang="en-US" sz="2600" kern="1200"/>
        </a:p>
      </dsp:txBody>
      <dsp:txXfrm>
        <a:off x="1393522" y="2587181"/>
        <a:ext cx="6258228" cy="1030900"/>
      </dsp:txXfrm>
    </dsp:sp>
    <dsp:sp modelId="{CF44C91C-448B-431A-BAF0-9C456A26D8D2}">
      <dsp:nvSpPr>
        <dsp:cNvPr id="0" name=""/>
        <dsp:cNvSpPr/>
      </dsp:nvSpPr>
      <dsp:spPr>
        <a:xfrm>
          <a:off x="7003099" y="830410"/>
          <a:ext cx="711780" cy="7117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163249" y="830410"/>
        <a:ext cx="391480" cy="535614"/>
      </dsp:txXfrm>
    </dsp:sp>
    <dsp:sp modelId="{1FFF6815-A8A0-4850-BF98-3195741F44C5}">
      <dsp:nvSpPr>
        <dsp:cNvPr id="0" name=""/>
        <dsp:cNvSpPr/>
      </dsp:nvSpPr>
      <dsp:spPr>
        <a:xfrm>
          <a:off x="7683824" y="2100664"/>
          <a:ext cx="711780" cy="71178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7843974" y="2100664"/>
        <a:ext cx="391480" cy="5356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BC5A82-B10F-4CCB-9F4A-5979F96C55FE}">
      <dsp:nvSpPr>
        <dsp:cNvPr id="0" name=""/>
        <dsp:cNvSpPr/>
      </dsp:nvSpPr>
      <dsp:spPr>
        <a:xfrm rot="16200000">
          <a:off x="2933" y="1391"/>
          <a:ext cx="3647372" cy="36473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ensure that the Trustee knows what is expected of them. </a:t>
          </a:r>
          <a:endParaRPr lang="en-US" sz="2200" kern="1200"/>
        </a:p>
      </dsp:txBody>
      <dsp:txXfrm rot="5400000">
        <a:off x="2933" y="913234"/>
        <a:ext cx="3009082" cy="1823686"/>
      </dsp:txXfrm>
    </dsp:sp>
    <dsp:sp modelId="{97806282-1949-4EE0-A80A-F1585BF4608F}">
      <dsp:nvSpPr>
        <dsp:cNvPr id="0" name=""/>
        <dsp:cNvSpPr/>
      </dsp:nvSpPr>
      <dsp:spPr>
        <a:xfrm rot="5400000">
          <a:off x="5426023" y="1391"/>
          <a:ext cx="3647372" cy="364737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Key case of the three certainties is Knight v Knight [1840] – Three certainties were laid out. </a:t>
          </a:r>
          <a:endParaRPr lang="en-US" sz="2200" kern="1200"/>
        </a:p>
      </dsp:txBody>
      <dsp:txXfrm rot="-5400000">
        <a:off x="6064313" y="913234"/>
        <a:ext cx="3009082" cy="18236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8177D6-80A2-4912-81A9-CB1E87EDA4A8}">
      <dsp:nvSpPr>
        <dsp:cNvPr id="0" name=""/>
        <dsp:cNvSpPr/>
      </dsp:nvSpPr>
      <dsp:spPr>
        <a:xfrm>
          <a:off x="210067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Looking at the intention of the settlor. </a:t>
          </a:r>
          <a:endParaRPr lang="en-US" sz="2000" kern="1200"/>
        </a:p>
      </dsp:txBody>
      <dsp:txXfrm>
        <a:off x="250098" y="42751"/>
        <a:ext cx="2197883" cy="1286705"/>
      </dsp:txXfrm>
    </dsp:sp>
    <dsp:sp modelId="{E9ED9C41-4FE7-43EE-B952-E740C3C82105}">
      <dsp:nvSpPr>
        <dsp:cNvPr id="0" name=""/>
        <dsp:cNvSpPr/>
      </dsp:nvSpPr>
      <dsp:spPr>
        <a:xfrm>
          <a:off x="2688472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688472" y="516625"/>
        <a:ext cx="338047" cy="338958"/>
      </dsp:txXfrm>
    </dsp:sp>
    <dsp:sp modelId="{3A665577-34B8-422C-8358-9E1816FDC8B4}">
      <dsp:nvSpPr>
        <dsp:cNvPr id="0" name=""/>
        <dsp:cNvSpPr/>
      </dsp:nvSpPr>
      <dsp:spPr>
        <a:xfrm>
          <a:off x="3399191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Trust is only where A puts an obligation on B. </a:t>
          </a:r>
          <a:endParaRPr lang="en-US" sz="2000" kern="1200"/>
        </a:p>
      </dsp:txBody>
      <dsp:txXfrm>
        <a:off x="3439222" y="42751"/>
        <a:ext cx="2197883" cy="1286705"/>
      </dsp:txXfrm>
    </dsp:sp>
    <dsp:sp modelId="{D38A8395-497F-490E-BB4D-F5EA7B1CC420}">
      <dsp:nvSpPr>
        <dsp:cNvPr id="0" name=""/>
        <dsp:cNvSpPr/>
      </dsp:nvSpPr>
      <dsp:spPr>
        <a:xfrm>
          <a:off x="5877596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877596" y="516625"/>
        <a:ext cx="338047" cy="338958"/>
      </dsp:txXfrm>
    </dsp:sp>
    <dsp:sp modelId="{A11B86E3-4B0A-4770-8125-10A5268F1D18}">
      <dsp:nvSpPr>
        <dsp:cNvPr id="0" name=""/>
        <dsp:cNvSpPr/>
      </dsp:nvSpPr>
      <dsp:spPr>
        <a:xfrm>
          <a:off x="6588315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 Kayford LTD [1975] – is there an intention to create a trust.</a:t>
          </a:r>
          <a:endParaRPr lang="en-US" sz="2000" kern="1200"/>
        </a:p>
      </dsp:txBody>
      <dsp:txXfrm>
        <a:off x="6628346" y="42751"/>
        <a:ext cx="2197883" cy="1286705"/>
      </dsp:txXfrm>
    </dsp:sp>
    <dsp:sp modelId="{2647AE0E-2EBB-4386-86D0-663070924D70}">
      <dsp:nvSpPr>
        <dsp:cNvPr id="0" name=""/>
        <dsp:cNvSpPr/>
      </dsp:nvSpPr>
      <dsp:spPr>
        <a:xfrm rot="5400000">
          <a:off x="7485826" y="1528944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7557810" y="1569947"/>
        <a:ext cx="338958" cy="338047"/>
      </dsp:txXfrm>
    </dsp:sp>
    <dsp:sp modelId="{F3556826-41F2-416A-A624-C0772EE8F5FB}">
      <dsp:nvSpPr>
        <dsp:cNvPr id="0" name=""/>
        <dsp:cNvSpPr/>
      </dsp:nvSpPr>
      <dsp:spPr>
        <a:xfrm>
          <a:off x="6588315" y="2280666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Demonstrated in the case of Singha v Heer [2016]  </a:t>
          </a:r>
          <a:endParaRPr lang="en-US" sz="2000" kern="1200"/>
        </a:p>
      </dsp:txBody>
      <dsp:txXfrm>
        <a:off x="6628346" y="2320697"/>
        <a:ext cx="2197883" cy="12867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F0046-6274-4163-BD22-5DC3F12B98C3}">
      <dsp:nvSpPr>
        <dsp:cNvPr id="0" name=""/>
        <dsp:cNvSpPr/>
      </dsp:nvSpPr>
      <dsp:spPr>
        <a:xfrm>
          <a:off x="210067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Begging terms may not rise to a trust. </a:t>
          </a:r>
          <a:endParaRPr lang="en-US" sz="2000" kern="1200"/>
        </a:p>
      </dsp:txBody>
      <dsp:txXfrm>
        <a:off x="250098" y="42751"/>
        <a:ext cx="2197883" cy="1286705"/>
      </dsp:txXfrm>
    </dsp:sp>
    <dsp:sp modelId="{6763B578-BF9F-4D6D-9A4A-675350121C26}">
      <dsp:nvSpPr>
        <dsp:cNvPr id="0" name=""/>
        <dsp:cNvSpPr/>
      </dsp:nvSpPr>
      <dsp:spPr>
        <a:xfrm>
          <a:off x="2688472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688472" y="516625"/>
        <a:ext cx="338047" cy="338958"/>
      </dsp:txXfrm>
    </dsp:sp>
    <dsp:sp modelId="{9D0AC5C4-DFC7-4F7D-8B18-54C6D78942C6}">
      <dsp:nvSpPr>
        <dsp:cNvPr id="0" name=""/>
        <dsp:cNvSpPr/>
      </dsp:nvSpPr>
      <dsp:spPr>
        <a:xfrm>
          <a:off x="3399191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But can if the courts look at the intention of the settlor. </a:t>
          </a:r>
          <a:endParaRPr lang="en-US" sz="2000" kern="1200"/>
        </a:p>
      </dsp:txBody>
      <dsp:txXfrm>
        <a:off x="3439222" y="42751"/>
        <a:ext cx="2197883" cy="1286705"/>
      </dsp:txXfrm>
    </dsp:sp>
    <dsp:sp modelId="{05E90F83-93C8-4119-AC09-B114C5A11947}">
      <dsp:nvSpPr>
        <dsp:cNvPr id="0" name=""/>
        <dsp:cNvSpPr/>
      </dsp:nvSpPr>
      <dsp:spPr>
        <a:xfrm>
          <a:off x="5877596" y="403639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877596" y="516625"/>
        <a:ext cx="338047" cy="338958"/>
      </dsp:txXfrm>
    </dsp:sp>
    <dsp:sp modelId="{30856F84-E037-445D-8099-F92DF30E96FC}">
      <dsp:nvSpPr>
        <dsp:cNvPr id="0" name=""/>
        <dsp:cNvSpPr/>
      </dsp:nvSpPr>
      <dsp:spPr>
        <a:xfrm>
          <a:off x="6588315" y="2720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‘’ Take the wording of the disposition as a whole. </a:t>
          </a:r>
          <a:endParaRPr lang="en-US" sz="2000" kern="1200"/>
        </a:p>
      </dsp:txBody>
      <dsp:txXfrm>
        <a:off x="6628346" y="42751"/>
        <a:ext cx="2197883" cy="1286705"/>
      </dsp:txXfrm>
    </dsp:sp>
    <dsp:sp modelId="{55F377B5-DAB5-4D86-9BC7-B9D0EC4DB134}">
      <dsp:nvSpPr>
        <dsp:cNvPr id="0" name=""/>
        <dsp:cNvSpPr/>
      </dsp:nvSpPr>
      <dsp:spPr>
        <a:xfrm rot="5400000">
          <a:off x="7485826" y="1528944"/>
          <a:ext cx="482924" cy="5649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7557810" y="1569947"/>
        <a:ext cx="338958" cy="338047"/>
      </dsp:txXfrm>
    </dsp:sp>
    <dsp:sp modelId="{C510A35D-AFC2-4080-931B-97E1625D1FF0}">
      <dsp:nvSpPr>
        <dsp:cNvPr id="0" name=""/>
        <dsp:cNvSpPr/>
      </dsp:nvSpPr>
      <dsp:spPr>
        <a:xfrm>
          <a:off x="6588315" y="2280666"/>
          <a:ext cx="2277945" cy="1366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Staden v Jones.</a:t>
          </a:r>
          <a:endParaRPr lang="en-US" sz="2000" kern="1200"/>
        </a:p>
      </dsp:txBody>
      <dsp:txXfrm>
        <a:off x="6628346" y="2320697"/>
        <a:ext cx="2197883" cy="128670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550ECB-0E23-4B21-AD93-4194F47C0CAE}">
      <dsp:nvSpPr>
        <dsp:cNvPr id="0" name=""/>
        <dsp:cNvSpPr/>
      </dsp:nvSpPr>
      <dsp:spPr>
        <a:xfrm>
          <a:off x="869108" y="480150"/>
          <a:ext cx="1240807" cy="1240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4A40F6-8DF6-425A-9AB8-A098FB802D39}">
      <dsp:nvSpPr>
        <dsp:cNvPr id="0" name=""/>
        <dsp:cNvSpPr/>
      </dsp:nvSpPr>
      <dsp:spPr>
        <a:xfrm>
          <a:off x="110837" y="2067079"/>
          <a:ext cx="27573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What</a:t>
          </a:r>
          <a:r>
            <a:rPr lang="en-US" sz="2100" kern="1200" baseline="0" dirty="0"/>
            <a:t> was the intention?</a:t>
          </a:r>
          <a:endParaRPr lang="en-US" sz="2100" kern="1200" dirty="0"/>
        </a:p>
      </dsp:txBody>
      <dsp:txXfrm>
        <a:off x="110837" y="2067079"/>
        <a:ext cx="2757349" cy="720000"/>
      </dsp:txXfrm>
    </dsp:sp>
    <dsp:sp modelId="{CC0B2FD4-6DC3-4C9C-8EB3-808240E608D3}">
      <dsp:nvSpPr>
        <dsp:cNvPr id="0" name=""/>
        <dsp:cNvSpPr/>
      </dsp:nvSpPr>
      <dsp:spPr>
        <a:xfrm>
          <a:off x="4108993" y="480150"/>
          <a:ext cx="1240807" cy="1240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2A302-6B2F-49B3-8D2B-821250557D8D}">
      <dsp:nvSpPr>
        <dsp:cNvPr id="0" name=""/>
        <dsp:cNvSpPr/>
      </dsp:nvSpPr>
      <dsp:spPr>
        <a:xfrm>
          <a:off x="3350722" y="2067079"/>
          <a:ext cx="27573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Need to complete the intentions of the settlor. </a:t>
          </a:r>
          <a:endParaRPr lang="en-US" sz="2100" kern="1200"/>
        </a:p>
      </dsp:txBody>
      <dsp:txXfrm>
        <a:off x="3350722" y="2067079"/>
        <a:ext cx="2757349" cy="720000"/>
      </dsp:txXfrm>
    </dsp:sp>
    <dsp:sp modelId="{96D0567B-9EBD-401F-9E67-74DF049ECD2F}">
      <dsp:nvSpPr>
        <dsp:cNvPr id="0" name=""/>
        <dsp:cNvSpPr/>
      </dsp:nvSpPr>
      <dsp:spPr>
        <a:xfrm>
          <a:off x="7348878" y="480150"/>
          <a:ext cx="1240807" cy="1240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7EF20-E8E2-401B-A9E2-C5CF75FFBC2F}">
      <dsp:nvSpPr>
        <dsp:cNvPr id="0" name=""/>
        <dsp:cNvSpPr/>
      </dsp:nvSpPr>
      <dsp:spPr>
        <a:xfrm>
          <a:off x="6590607" y="2067079"/>
          <a:ext cx="27573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Key cases; </a:t>
          </a:r>
          <a:endParaRPr lang="en-US" sz="2100" kern="1200"/>
        </a:p>
      </dsp:txBody>
      <dsp:txXfrm>
        <a:off x="6590607" y="2067079"/>
        <a:ext cx="2757349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EE3925-17FD-456B-94B9-E28583479DAF}">
      <dsp:nvSpPr>
        <dsp:cNvPr id="0" name=""/>
        <dsp:cNvSpPr/>
      </dsp:nvSpPr>
      <dsp:spPr>
        <a:xfrm>
          <a:off x="1063146" y="744474"/>
          <a:ext cx="1116970" cy="1116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EDD0B-01A4-451C-A3C3-286B5F41292E}">
      <dsp:nvSpPr>
        <dsp:cNvPr id="0" name=""/>
        <dsp:cNvSpPr/>
      </dsp:nvSpPr>
      <dsp:spPr>
        <a:xfrm>
          <a:off x="380553" y="2185680"/>
          <a:ext cx="24821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 Lambe v Eames [1871] – Trust would not allow her to leave part of the estate to the illegitimate child. </a:t>
          </a:r>
          <a:endParaRPr lang="en-US" sz="1300" kern="1200"/>
        </a:p>
      </dsp:txBody>
      <dsp:txXfrm>
        <a:off x="380553" y="2185680"/>
        <a:ext cx="2482155" cy="720000"/>
      </dsp:txXfrm>
    </dsp:sp>
    <dsp:sp modelId="{3305DED6-6FBC-4166-ACC6-7F0CAA4CE70F}">
      <dsp:nvSpPr>
        <dsp:cNvPr id="0" name=""/>
        <dsp:cNvSpPr/>
      </dsp:nvSpPr>
      <dsp:spPr>
        <a:xfrm>
          <a:off x="3979679" y="744474"/>
          <a:ext cx="1116970" cy="1116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31760-79D3-4654-AB90-62445E1E730D}">
      <dsp:nvSpPr>
        <dsp:cNvPr id="0" name=""/>
        <dsp:cNvSpPr/>
      </dsp:nvSpPr>
      <dsp:spPr>
        <a:xfrm>
          <a:off x="3297086" y="2185680"/>
          <a:ext cx="24821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 Re adams and the Kensington Vestry [1884] – No trust it was a absolute gift. </a:t>
          </a:r>
          <a:endParaRPr lang="en-US" sz="1300" kern="1200"/>
        </a:p>
      </dsp:txBody>
      <dsp:txXfrm>
        <a:off x="3297086" y="2185680"/>
        <a:ext cx="2482155" cy="720000"/>
      </dsp:txXfrm>
    </dsp:sp>
    <dsp:sp modelId="{6864D85F-5B9B-4CAC-BD6B-BBBFBE1562A2}">
      <dsp:nvSpPr>
        <dsp:cNvPr id="0" name=""/>
        <dsp:cNvSpPr/>
      </dsp:nvSpPr>
      <dsp:spPr>
        <a:xfrm>
          <a:off x="6896212" y="744474"/>
          <a:ext cx="1116970" cy="11169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5C02A-7185-4A95-A6BF-B8F3014D1EDD}">
      <dsp:nvSpPr>
        <dsp:cNvPr id="0" name=""/>
        <dsp:cNvSpPr/>
      </dsp:nvSpPr>
      <dsp:spPr>
        <a:xfrm>
          <a:off x="6213619" y="2185680"/>
          <a:ext cx="248215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 Comiskey v Bowring Hanbury [1905] – absolute interest shows that it is a trust. </a:t>
          </a:r>
          <a:endParaRPr lang="en-US" sz="1300" kern="1200"/>
        </a:p>
      </dsp:txBody>
      <dsp:txXfrm>
        <a:off x="6213619" y="2185680"/>
        <a:ext cx="2482155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A0154-47F6-4438-AB53-3E2C2841A429}">
      <dsp:nvSpPr>
        <dsp:cNvPr id="0" name=""/>
        <dsp:cNvSpPr/>
      </dsp:nvSpPr>
      <dsp:spPr>
        <a:xfrm>
          <a:off x="1107" y="385102"/>
          <a:ext cx="3888905" cy="246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F8D7B-1959-45FA-997F-F31572CE304E}">
      <dsp:nvSpPr>
        <dsp:cNvPr id="0" name=""/>
        <dsp:cNvSpPr/>
      </dsp:nvSpPr>
      <dsp:spPr>
        <a:xfrm>
          <a:off x="433208" y="795597"/>
          <a:ext cx="3888905" cy="246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Re Harding (Deceased) [2007] – </a:t>
          </a:r>
          <a:endParaRPr lang="en-US" sz="4700" kern="1200"/>
        </a:p>
      </dsp:txBody>
      <dsp:txXfrm>
        <a:off x="505536" y="867925"/>
        <a:ext cx="3744249" cy="2324799"/>
      </dsp:txXfrm>
    </dsp:sp>
    <dsp:sp modelId="{D8AC3B2C-FD33-44A5-A9F9-A9885D035EAB}">
      <dsp:nvSpPr>
        <dsp:cNvPr id="0" name=""/>
        <dsp:cNvSpPr/>
      </dsp:nvSpPr>
      <dsp:spPr>
        <a:xfrm>
          <a:off x="4754214" y="385102"/>
          <a:ext cx="3888905" cy="246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79F9D-B9F9-4193-B3F8-057B378DD6BA}">
      <dsp:nvSpPr>
        <dsp:cNvPr id="0" name=""/>
        <dsp:cNvSpPr/>
      </dsp:nvSpPr>
      <dsp:spPr>
        <a:xfrm>
          <a:off x="5186315" y="795597"/>
          <a:ext cx="3888905" cy="246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Prepare to feedback to the class. </a:t>
          </a:r>
          <a:endParaRPr lang="en-US" sz="4700" kern="1200"/>
        </a:p>
      </dsp:txBody>
      <dsp:txXfrm>
        <a:off x="5258643" y="867925"/>
        <a:ext cx="3744249" cy="23247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64EEE3-289B-4E00-A49E-6A00627B05C9}">
      <dsp:nvSpPr>
        <dsp:cNvPr id="0" name=""/>
        <dsp:cNvSpPr/>
      </dsp:nvSpPr>
      <dsp:spPr>
        <a:xfrm>
          <a:off x="1156133" y="299667"/>
          <a:ext cx="1873125" cy="187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D38C7-45C0-4136-89B4-7E20A300DCF3}">
      <dsp:nvSpPr>
        <dsp:cNvPr id="0" name=""/>
        <dsp:cNvSpPr/>
      </dsp:nvSpPr>
      <dsp:spPr>
        <a:xfrm>
          <a:off x="11445" y="2630487"/>
          <a:ext cx="41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Same language used in a previous case – intends to create a trust. </a:t>
          </a:r>
          <a:endParaRPr lang="en-US" sz="1500" kern="1200"/>
        </a:p>
      </dsp:txBody>
      <dsp:txXfrm>
        <a:off x="11445" y="2630487"/>
        <a:ext cx="4162500" cy="720000"/>
      </dsp:txXfrm>
    </dsp:sp>
    <dsp:sp modelId="{D8D357D8-1C9F-49CA-9B92-A15EA6917A0C}">
      <dsp:nvSpPr>
        <dsp:cNvPr id="0" name=""/>
        <dsp:cNvSpPr/>
      </dsp:nvSpPr>
      <dsp:spPr>
        <a:xfrm>
          <a:off x="6047070" y="299667"/>
          <a:ext cx="1873125" cy="187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EE35F-F103-4480-9ADC-63521BE257DF}">
      <dsp:nvSpPr>
        <dsp:cNvPr id="0" name=""/>
        <dsp:cNvSpPr/>
      </dsp:nvSpPr>
      <dsp:spPr>
        <a:xfrm>
          <a:off x="4902383" y="2630487"/>
          <a:ext cx="41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Key cases ; Re Steel’s Will Trusts [1948] – Shelley v Shelley [1868] – precedent usually not followed. </a:t>
          </a:r>
          <a:endParaRPr lang="en-US" sz="1500" kern="1200"/>
        </a:p>
      </dsp:txBody>
      <dsp:txXfrm>
        <a:off x="4902383" y="2630487"/>
        <a:ext cx="41625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B5D895-5CA2-420F-B70B-5E4C631B95D7}">
      <dsp:nvSpPr>
        <dsp:cNvPr id="0" name=""/>
        <dsp:cNvSpPr/>
      </dsp:nvSpPr>
      <dsp:spPr>
        <a:xfrm>
          <a:off x="542164" y="385077"/>
          <a:ext cx="1647000" cy="1647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E5CBD8-72A5-43B0-8EB0-E976A6E1E13B}">
      <dsp:nvSpPr>
        <dsp:cNvPr id="0" name=""/>
        <dsp:cNvSpPr/>
      </dsp:nvSpPr>
      <dsp:spPr>
        <a:xfrm>
          <a:off x="893164" y="736077"/>
          <a:ext cx="945000" cy="945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4DAD9-FF79-41AD-BA2F-11696E4B01F7}">
      <dsp:nvSpPr>
        <dsp:cNvPr id="0" name=""/>
        <dsp:cNvSpPr/>
      </dsp:nvSpPr>
      <dsp:spPr>
        <a:xfrm>
          <a:off x="15664" y="2545077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If the wording is not in a formal document. </a:t>
          </a:r>
          <a:endParaRPr lang="en-US" sz="1500" kern="1200"/>
        </a:p>
      </dsp:txBody>
      <dsp:txXfrm>
        <a:off x="15664" y="2545077"/>
        <a:ext cx="2700000" cy="720000"/>
      </dsp:txXfrm>
    </dsp:sp>
    <dsp:sp modelId="{A76687C7-5EC6-4250-9D9F-67CB19EC56C9}">
      <dsp:nvSpPr>
        <dsp:cNvPr id="0" name=""/>
        <dsp:cNvSpPr/>
      </dsp:nvSpPr>
      <dsp:spPr>
        <a:xfrm>
          <a:off x="3714664" y="385077"/>
          <a:ext cx="1647000" cy="1647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9A75EE-4ABB-45E8-BB29-69BF0C30E947}">
      <dsp:nvSpPr>
        <dsp:cNvPr id="0" name=""/>
        <dsp:cNvSpPr/>
      </dsp:nvSpPr>
      <dsp:spPr>
        <a:xfrm>
          <a:off x="4065664" y="736077"/>
          <a:ext cx="945000" cy="945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5F4EC-EC08-4114-A91A-0F8ED53320EB}">
      <dsp:nvSpPr>
        <dsp:cNvPr id="0" name=""/>
        <dsp:cNvSpPr/>
      </dsp:nvSpPr>
      <dsp:spPr>
        <a:xfrm>
          <a:off x="3188164" y="2545077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We look at the context in which the words were used. </a:t>
          </a:r>
          <a:endParaRPr lang="en-US" sz="1500" kern="1200"/>
        </a:p>
      </dsp:txBody>
      <dsp:txXfrm>
        <a:off x="3188164" y="2545077"/>
        <a:ext cx="2700000" cy="720000"/>
      </dsp:txXfrm>
    </dsp:sp>
    <dsp:sp modelId="{9A199433-B4A0-4EA5-8275-A1D38220C108}">
      <dsp:nvSpPr>
        <dsp:cNvPr id="0" name=""/>
        <dsp:cNvSpPr/>
      </dsp:nvSpPr>
      <dsp:spPr>
        <a:xfrm>
          <a:off x="6887164" y="385077"/>
          <a:ext cx="1647000" cy="1647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48BD22-960B-4F8E-A04B-36556D67FA6A}">
      <dsp:nvSpPr>
        <dsp:cNvPr id="0" name=""/>
        <dsp:cNvSpPr/>
      </dsp:nvSpPr>
      <dsp:spPr>
        <a:xfrm>
          <a:off x="7238164" y="736077"/>
          <a:ext cx="945000" cy="945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660DC-6618-4A7F-804B-824CA7F0A1CE}">
      <dsp:nvSpPr>
        <dsp:cNvPr id="0" name=""/>
        <dsp:cNvSpPr/>
      </dsp:nvSpPr>
      <dsp:spPr>
        <a:xfrm>
          <a:off x="6360664" y="2545077"/>
          <a:ext cx="27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Key cases ; Jones v Lock [1865] – Loose conversation. </a:t>
          </a:r>
          <a:endParaRPr lang="en-US" sz="1500" kern="1200"/>
        </a:p>
      </dsp:txBody>
      <dsp:txXfrm>
        <a:off x="6360664" y="2545077"/>
        <a:ext cx="27000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9CC8D-D54E-4C6C-9155-968E4B968C94}">
      <dsp:nvSpPr>
        <dsp:cNvPr id="0" name=""/>
        <dsp:cNvSpPr/>
      </dsp:nvSpPr>
      <dsp:spPr>
        <a:xfrm>
          <a:off x="1107" y="385102"/>
          <a:ext cx="3888905" cy="246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7C837-F77A-4962-9AF4-18763BBB4796}">
      <dsp:nvSpPr>
        <dsp:cNvPr id="0" name=""/>
        <dsp:cNvSpPr/>
      </dsp:nvSpPr>
      <dsp:spPr>
        <a:xfrm>
          <a:off x="433208" y="795597"/>
          <a:ext cx="3888905" cy="246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Rowe v Prance [1999] – used the terms ours and security classed as a trust. </a:t>
          </a:r>
          <a:endParaRPr lang="en-US" sz="3000" kern="1200"/>
        </a:p>
      </dsp:txBody>
      <dsp:txXfrm>
        <a:off x="505536" y="867925"/>
        <a:ext cx="3744249" cy="2324799"/>
      </dsp:txXfrm>
    </dsp:sp>
    <dsp:sp modelId="{B863D632-CFBC-4E78-9819-4D8ED154D344}">
      <dsp:nvSpPr>
        <dsp:cNvPr id="0" name=""/>
        <dsp:cNvSpPr/>
      </dsp:nvSpPr>
      <dsp:spPr>
        <a:xfrm>
          <a:off x="4754214" y="385102"/>
          <a:ext cx="3888905" cy="2469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44BE6F-6E23-4283-93AA-F61E60C532A2}">
      <dsp:nvSpPr>
        <dsp:cNvPr id="0" name=""/>
        <dsp:cNvSpPr/>
      </dsp:nvSpPr>
      <dsp:spPr>
        <a:xfrm>
          <a:off x="5186315" y="795597"/>
          <a:ext cx="3888905" cy="2469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Ong v Ping [2017] – background and correspondence. </a:t>
          </a:r>
          <a:endParaRPr lang="en-US" sz="3000" kern="1200"/>
        </a:p>
      </dsp:txBody>
      <dsp:txXfrm>
        <a:off x="5258643" y="867925"/>
        <a:ext cx="3744249" cy="232479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2A021-8E50-4FE0-98B9-CB5CD621FF78}">
      <dsp:nvSpPr>
        <dsp:cNvPr id="0" name=""/>
        <dsp:cNvSpPr/>
      </dsp:nvSpPr>
      <dsp:spPr>
        <a:xfrm>
          <a:off x="0" y="1029793"/>
          <a:ext cx="11871296" cy="19011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C3160-A28B-45FB-AA50-C7B377CC116F}">
      <dsp:nvSpPr>
        <dsp:cNvPr id="0" name=""/>
        <dsp:cNvSpPr/>
      </dsp:nvSpPr>
      <dsp:spPr>
        <a:xfrm>
          <a:off x="575099" y="1457553"/>
          <a:ext cx="1045636" cy="1045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46C91-4E20-4797-BF0C-ECBF0AF5ADA1}">
      <dsp:nvSpPr>
        <dsp:cNvPr id="0" name=""/>
        <dsp:cNvSpPr/>
      </dsp:nvSpPr>
      <dsp:spPr>
        <a:xfrm>
          <a:off x="2195836" y="1029793"/>
          <a:ext cx="9675459" cy="190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206" tIns="201206" rIns="201206" bIns="20120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Conflicting cases such as; Paul v Constance [1977] – As much mine as it is yours classed as a trust, but Mrs Paul was only entitled to half, the other half went to Constance's ex-wife.</a:t>
          </a:r>
          <a:endParaRPr lang="en-US" sz="2500" kern="1200"/>
        </a:p>
      </dsp:txBody>
      <dsp:txXfrm>
        <a:off x="2195836" y="1029793"/>
        <a:ext cx="9675459" cy="1901157"/>
      </dsp:txXfrm>
    </dsp:sp>
    <dsp:sp modelId="{320329C0-C19A-4C81-BB7F-F2360BE0C79A}">
      <dsp:nvSpPr>
        <dsp:cNvPr id="0" name=""/>
        <dsp:cNvSpPr/>
      </dsp:nvSpPr>
      <dsp:spPr>
        <a:xfrm>
          <a:off x="0" y="3406239"/>
          <a:ext cx="11871296" cy="190115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8798D-5D61-4166-9FE7-95579CDD980A}">
      <dsp:nvSpPr>
        <dsp:cNvPr id="0" name=""/>
        <dsp:cNvSpPr/>
      </dsp:nvSpPr>
      <dsp:spPr>
        <a:xfrm>
          <a:off x="575099" y="3833999"/>
          <a:ext cx="1045636" cy="1045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C1009-6753-46B6-88F8-3681E1379F50}">
      <dsp:nvSpPr>
        <dsp:cNvPr id="0" name=""/>
        <dsp:cNvSpPr/>
      </dsp:nvSpPr>
      <dsp:spPr>
        <a:xfrm>
          <a:off x="2195836" y="3406239"/>
          <a:ext cx="9675459" cy="190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1206" tIns="201206" rIns="201206" bIns="20120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Mr Constance died intestate.  </a:t>
          </a:r>
          <a:endParaRPr lang="en-US" sz="2500" kern="1200"/>
        </a:p>
      </dsp:txBody>
      <dsp:txXfrm>
        <a:off x="2195836" y="3406239"/>
        <a:ext cx="9675459" cy="1901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543D4-5A72-4679-90EC-372677EDE9A2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F9018E-FAFC-4A39-ABFC-2247210097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66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Concerns private express trusts.</a:t>
            </a:r>
          </a:p>
          <a:p>
            <a:endParaRPr lang="en-GB" dirty="0"/>
          </a:p>
          <a:p>
            <a:r>
              <a:rPr lang="en-GB" dirty="0"/>
              <a:t>First thing we need to consider is capacity,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90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6732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will wherever needed the courts will look at the intention of the settlor.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9232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Lord Langdale laid down in the case of Knight v Knight [1840] – express trust needs; 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Certainty of intention.</a:t>
            </a:r>
          </a:p>
          <a:p>
            <a:pPr marL="228600" indent="-228600">
              <a:buAutoNum type="arabicPeriod"/>
            </a:pPr>
            <a:r>
              <a:rPr lang="en-GB" dirty="0"/>
              <a:t>Certainty of object. </a:t>
            </a:r>
          </a:p>
          <a:p>
            <a:pPr marL="228600" indent="-228600">
              <a:buAutoNum type="arabicPeriod"/>
            </a:pPr>
            <a:r>
              <a:rPr lang="en-GB" dirty="0"/>
              <a:t>Certainty of subject matter.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704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Works both ways – if you do not use the word trust it could mean that someone wants to create a trust or not. </a:t>
            </a:r>
          </a:p>
          <a:p>
            <a:endParaRPr lang="en-GB" dirty="0"/>
          </a:p>
          <a:p>
            <a:r>
              <a:rPr lang="en-GB" dirty="0"/>
              <a:t>Obligation must be clear from the words written or spoken. </a:t>
            </a:r>
          </a:p>
          <a:p>
            <a:endParaRPr lang="en-GB" dirty="0"/>
          </a:p>
          <a:p>
            <a:r>
              <a:rPr lang="en-GB" dirty="0"/>
              <a:t>Courts will look at whether a necessary obligation has been created by looking at; 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Ordinary meaning of the words</a:t>
            </a:r>
          </a:p>
          <a:p>
            <a:pPr marL="228600" indent="-228600">
              <a:buAutoNum type="arabicPeriod"/>
            </a:pPr>
            <a:r>
              <a:rPr lang="en-GB" dirty="0"/>
              <a:t>Context they were used in </a:t>
            </a:r>
          </a:p>
          <a:p>
            <a:pPr marL="228600" indent="-228600">
              <a:buAutoNum type="arabicPeriod"/>
            </a:pPr>
            <a:r>
              <a:rPr lang="en-GB" dirty="0"/>
              <a:t>Any relevant circumstances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9105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 Precatory words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330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Settlors' intention is construed objectively. </a:t>
            </a:r>
          </a:p>
          <a:p>
            <a:endParaRPr lang="en-GB" dirty="0"/>
          </a:p>
          <a:p>
            <a:r>
              <a:rPr lang="en-GB" dirty="0"/>
              <a:t>What is the intention of the creator, </a:t>
            </a:r>
          </a:p>
          <a:p>
            <a:endParaRPr lang="en-GB" dirty="0"/>
          </a:p>
          <a:p>
            <a:r>
              <a:rPr lang="en-GB" dirty="0"/>
              <a:t>Comiskey – circumstances of each case tells us the intention.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4468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Trust.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996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the subjective intention those involved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55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87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intention to create a trust if the kind of obligation the alleged settlor wishes to create is inconsistent with the existence of a trust.  </a:t>
            </a:r>
          </a:p>
          <a:p>
            <a:endParaRPr lang="en-GB" dirty="0"/>
          </a:p>
          <a:p>
            <a:r>
              <a:rPr lang="en-GB" dirty="0"/>
              <a:t>Azam v Iqbal [2007]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1532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Issues with </a:t>
            </a:r>
            <a:r>
              <a:rPr lang="en-GB" dirty="0" err="1"/>
              <a:t>constance</a:t>
            </a:r>
            <a:r>
              <a:rPr lang="en-GB" dirty="0"/>
              <a:t> – there was a loose conversation/ unclear when the declaration of a trust occurred/ if there is a trust it is constructive or implied/ Right of survivorship not present why? </a:t>
            </a:r>
          </a:p>
          <a:p>
            <a:endParaRPr lang="en-GB" dirty="0"/>
          </a:p>
          <a:p>
            <a:r>
              <a:rPr lang="en-GB" dirty="0"/>
              <a:t>Legal experience – less likely to be sufficient – Margulies v Margulies [2000] </a:t>
            </a:r>
          </a:p>
          <a:p>
            <a:endParaRPr lang="en-GB" dirty="0"/>
          </a:p>
          <a:p>
            <a:r>
              <a:rPr lang="en-GB" dirty="0"/>
              <a:t>Terms of the trust need to be certain – Key cases Re </a:t>
            </a:r>
            <a:r>
              <a:rPr lang="en-GB" dirty="0" err="1"/>
              <a:t>Kayford</a:t>
            </a:r>
            <a:r>
              <a:rPr lang="en-GB" dirty="0"/>
              <a:t> and Re Challoner Club LTD [1997] – TERMS WERE VAUGUE AND UNCERTAIN.</a:t>
            </a:r>
          </a:p>
          <a:p>
            <a:endParaRPr lang="en-GB" dirty="0"/>
          </a:p>
          <a:p>
            <a:r>
              <a:rPr lang="en-GB" dirty="0"/>
              <a:t>Public policy plays a role in decisions such as in the case of Duggan v Governor of Full Sutton Prison [2004] – R 43(3) Prison Rules 1999 – not trust it was a creditor / debtor relationship.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CD266B-60BE-48FC-ADC4-7F656F1CBDE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97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806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182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6540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660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3758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040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221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845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437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213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915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3/7/2024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3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microsoft.com/office/2007/relationships/media" Target="../media/media5.m4a"/><Relationship Id="rId7" Type="http://schemas.openxmlformats.org/officeDocument/2006/relationships/diagramData" Target="../diagrams/data4.xml"/><Relationship Id="rId12" Type="http://schemas.openxmlformats.org/officeDocument/2006/relationships/image" Target="../media/image1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2.xml"/><Relationship Id="rId11" Type="http://schemas.microsoft.com/office/2007/relationships/diagramDrawing" Target="../diagrams/drawing4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4.xml"/><Relationship Id="rId4" Type="http://schemas.openxmlformats.org/officeDocument/2006/relationships/audio" Target="../media/media5.m4a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6.pn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13" Type="http://schemas.microsoft.com/office/2007/relationships/diagramDrawing" Target="../diagrams/drawing10.xml"/><Relationship Id="rId3" Type="http://schemas.microsoft.com/office/2007/relationships/media" Target="../media/media13.m4a"/><Relationship Id="rId7" Type="http://schemas.openxmlformats.org/officeDocument/2006/relationships/slideLayout" Target="../slideLayouts/slideLayout2.xml"/><Relationship Id="rId12" Type="http://schemas.openxmlformats.org/officeDocument/2006/relationships/diagramColors" Target="../diagrams/colors10.xml"/><Relationship Id="rId2" Type="http://schemas.microsoft.com/office/2007/relationships/media" Target="../media/media12.m4a"/><Relationship Id="rId1" Type="http://schemas.openxmlformats.org/officeDocument/2006/relationships/audio" Target="NULL" TargetMode="External"/><Relationship Id="rId6" Type="http://schemas.openxmlformats.org/officeDocument/2006/relationships/audio" Target="../media/media14.m4a"/><Relationship Id="rId11" Type="http://schemas.openxmlformats.org/officeDocument/2006/relationships/diagramQuickStyle" Target="../diagrams/quickStyle10.xml"/><Relationship Id="rId5" Type="http://schemas.microsoft.com/office/2007/relationships/media" Target="../media/media14.m4a"/><Relationship Id="rId10" Type="http://schemas.openxmlformats.org/officeDocument/2006/relationships/diagramLayout" Target="../diagrams/layout10.xml"/><Relationship Id="rId4" Type="http://schemas.openxmlformats.org/officeDocument/2006/relationships/audio" Target="../media/media13.m4a"/><Relationship Id="rId9" Type="http://schemas.openxmlformats.org/officeDocument/2006/relationships/diagramData" Target="../diagrams/data10.xml"/><Relationship Id="rId1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16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1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18.m4a"/><Relationship Id="rId7" Type="http://schemas.openxmlformats.org/officeDocument/2006/relationships/image" Target="../media/image16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notesSlide" Target="../notesSlides/notesSlide9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8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media" Target="../media/media21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audio" Target="../media/media22.m4a"/><Relationship Id="rId5" Type="http://schemas.microsoft.com/office/2007/relationships/media" Target="../media/media22.m4a"/><Relationship Id="rId4" Type="http://schemas.openxmlformats.org/officeDocument/2006/relationships/audio" Target="../media/media21.m4a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microsoft.com/office/2007/relationships/media" Target="../media/media24.m4a"/><Relationship Id="rId7" Type="http://schemas.openxmlformats.org/officeDocument/2006/relationships/diagramData" Target="../diagrams/data13.xml"/><Relationship Id="rId12" Type="http://schemas.openxmlformats.org/officeDocument/2006/relationships/image" Target="../media/image16.pn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notesSlide" Target="../notesSlides/notesSlide10.xml"/><Relationship Id="rId11" Type="http://schemas.microsoft.com/office/2007/relationships/diagramDrawing" Target="../diagrams/drawing13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13.xml"/><Relationship Id="rId4" Type="http://schemas.openxmlformats.org/officeDocument/2006/relationships/audio" Target="../media/media24.m4a"/><Relationship Id="rId9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microsoft.com/office/2007/relationships/media" Target="../media/media26.m4a"/><Relationship Id="rId7" Type="http://schemas.openxmlformats.org/officeDocument/2006/relationships/diagramData" Target="../diagrams/data14.xml"/><Relationship Id="rId12" Type="http://schemas.openxmlformats.org/officeDocument/2006/relationships/image" Target="../media/image16.png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notesSlide" Target="../notesSlides/notesSlide11.xml"/><Relationship Id="rId11" Type="http://schemas.microsoft.com/office/2007/relationships/diagramDrawing" Target="../diagrams/drawing14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14.xml"/><Relationship Id="rId4" Type="http://schemas.openxmlformats.org/officeDocument/2006/relationships/audio" Target="../media/media26.m4a"/><Relationship Id="rId9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media30.m4a"/><Relationship Id="rId13" Type="http://schemas.openxmlformats.org/officeDocument/2006/relationships/diagramQuickStyle" Target="../diagrams/quickStyle15.xml"/><Relationship Id="rId3" Type="http://schemas.microsoft.com/office/2007/relationships/media" Target="../media/media28.m4a"/><Relationship Id="rId7" Type="http://schemas.microsoft.com/office/2007/relationships/media" Target="../media/media30.m4a"/><Relationship Id="rId12" Type="http://schemas.openxmlformats.org/officeDocument/2006/relationships/diagramLayout" Target="../diagrams/layout15.xml"/><Relationship Id="rId2" Type="http://schemas.openxmlformats.org/officeDocument/2006/relationships/audio" Target="../media/media27.m4a"/><Relationship Id="rId16" Type="http://schemas.openxmlformats.org/officeDocument/2006/relationships/image" Target="../media/image16.png"/><Relationship Id="rId1" Type="http://schemas.microsoft.com/office/2007/relationships/media" Target="../media/media27.m4a"/><Relationship Id="rId6" Type="http://schemas.openxmlformats.org/officeDocument/2006/relationships/audio" Target="../media/media29.m4a"/><Relationship Id="rId11" Type="http://schemas.openxmlformats.org/officeDocument/2006/relationships/diagramData" Target="../diagrams/data15.xml"/><Relationship Id="rId5" Type="http://schemas.microsoft.com/office/2007/relationships/media" Target="../media/media29.m4a"/><Relationship Id="rId15" Type="http://schemas.microsoft.com/office/2007/relationships/diagramDrawing" Target="../diagrams/drawing15.xml"/><Relationship Id="rId10" Type="http://schemas.openxmlformats.org/officeDocument/2006/relationships/notesSlide" Target="../notesSlides/notesSlide12.xml"/><Relationship Id="rId4" Type="http://schemas.openxmlformats.org/officeDocument/2006/relationships/audio" Target="../media/media28.m4a"/><Relationship Id="rId9" Type="http://schemas.openxmlformats.org/officeDocument/2006/relationships/slideLayout" Target="../slideLayouts/slideLayout2.xml"/><Relationship Id="rId14" Type="http://schemas.openxmlformats.org/officeDocument/2006/relationships/diagramColors" Target="../diagrams/colors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3E9A7F7A-3B0D-6888-16A6-60FC7E27B1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1347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BC888-38E1-B6DF-8184-5875D90460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8161" y="2211978"/>
            <a:ext cx="3535679" cy="142572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dirty="0"/>
              <a:t>The three certainties part 1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233BC-F5CA-FBC1-6682-FE1C5E04B6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249360"/>
            <a:ext cx="3048000" cy="87758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By Zita Draper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468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934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7F2DE-43D9-2ECE-E8D9-414134A4B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BDC77F-3967-4720-13B9-654973FBD4B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D3CFFD-6BA1-FABB-B216-CB8605956A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1099" y="6064211"/>
            <a:ext cx="647466" cy="647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58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33"/>
    </mc:Choice>
    <mc:Fallback xmlns="">
      <p:transition spd="slow" advTm="24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34412-CDD4-52C5-0FDB-9C855AE2B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2E5DE3-01D4-C937-B36E-3B6EC7F176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0F6993-20A7-AEF7-29D6-5AEF724E8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391" y="5996893"/>
            <a:ext cx="653076" cy="653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957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2"/>
    </mc:Choice>
    <mc:Fallback xmlns="">
      <p:transition spd="slow" advTm="11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6D8C6-9ABE-FE9D-FF4A-EA1B65831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Capacity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A229B7-233F-40A8-4C5A-F0CA21A354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F0174E-F33A-319E-678C-28C18EF574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7357" y="5560127"/>
            <a:ext cx="1064277" cy="106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70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80"/>
    </mc:Choice>
    <mc:Fallback xmlns="">
      <p:transition spd="slow" advTm="20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047CA-9EDD-CCF8-CE2A-BA30DE5E1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Capacity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88DA0D-42A4-951B-186A-7DF0D28EDF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3CF30E-E2D4-5694-9B32-1CF19451A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860527" y="310774"/>
            <a:ext cx="1364729" cy="1364729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0A0375-15E8-7B1F-33B0-4AD189F7755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827271" y="2708605"/>
            <a:ext cx="1364729" cy="1364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55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372"/>
    </mc:Choice>
    <mc:Fallback xmlns="">
      <p:transition spd="slow" advTm="39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9372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91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0B01B-7907-F5E1-ADE2-EB4313ED5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Research task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71DDF5-1E0C-E57F-2433-DB132E8D09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73B2C7-3EEB-E842-2124-A91663FF8D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7415" y="5666282"/>
            <a:ext cx="973111" cy="973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3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29"/>
    </mc:Choice>
    <mc:Fallback xmlns="">
      <p:transition spd="slow" advTm="7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3201C-D792-A2F8-866F-39738BF45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Why is certainty needed?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D5A90B-8C74-4A44-2CA6-8E2D621A7DC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F5B0B4-E26C-8B3F-B0DF-10A01E0D72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6952" y="6081040"/>
            <a:ext cx="658686" cy="65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712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96"/>
    </mc:Choice>
    <mc:Fallback xmlns="">
      <p:transition spd="slow" advTm="35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6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olorful background with dots and shapes&#10;&#10;Description automatically generated with medium confidence">
            <a:extLst>
              <a:ext uri="{FF2B5EF4-FFF2-40B4-BE49-F238E27FC236}">
                <a16:creationId xmlns:a16="http://schemas.microsoft.com/office/drawing/2014/main" id="{3437A8EE-1CE5-FBD6-6640-744170F9FC5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44" r="1269" b="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EFA01E8-2EF2-2979-CF5D-09A6E6A936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9389" y="1826096"/>
            <a:ext cx="3149221" cy="2142699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b="1" i="1" u="sng"/>
              <a:t>Certainty of intention!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ECDEF5-9DAC-7E12-3F1A-F91E22DCDF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69822" y="5493895"/>
            <a:ext cx="1245433" cy="1245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812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0"/>
    </mc:Choice>
    <mc:Fallback xmlns="">
      <p:transition spd="slow" advTm="37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01051-47AF-FDBC-DADF-D5F554986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Certainty of intention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BD2103-F35F-C473-4D15-CB43AFDC5C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8DEFC8-5A58-EFA1-7922-39F1878C36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81708" y="5611305"/>
            <a:ext cx="1064277" cy="106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03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80"/>
    </mc:Choice>
    <mc:Fallback xmlns="">
      <p:transition spd="slow" advTm="713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3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4CD1-5736-0E5C-B312-A39C496DC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A81F03-0C54-2E7E-208F-353F047FE7B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46D444-E883-C76B-CCA6-ECEB94F781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0122" y="5811769"/>
            <a:ext cx="927957" cy="92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04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35"/>
    </mc:Choice>
    <mc:Fallback xmlns="">
      <p:transition spd="slow" advTm="646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7F935-DB30-D1BE-293C-20FB8DA08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994" y="5014210"/>
            <a:ext cx="10287000" cy="104930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F961F8-8998-A466-AF9B-CD72D8ACD0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86590" y="952500"/>
          <a:ext cx="9458794" cy="3267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C2E5F0-3C88-1832-0ED9-901CE98BDA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4469" y="5584574"/>
            <a:ext cx="1049309" cy="1049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06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26"/>
    </mc:Choice>
    <mc:Fallback xmlns="">
      <p:transition spd="slow" advTm="140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7FE52-B4A6-FCD3-C62D-7901756E0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Key cases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7FCCFE-81DA-3286-D965-CC7E6CEAA8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91C7AE-AEDA-3710-6444-16C925A7847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098.6916"/>
                </p14:media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3792071" y="4930224"/>
            <a:ext cx="742194" cy="74219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367004-0F30-315A-BFCF-FC86B7DCF4E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913593" y="5029201"/>
            <a:ext cx="643217" cy="64321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662BFF-2CEE-AD9A-9A29-0A40C141309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152961" y="4930224"/>
            <a:ext cx="742194" cy="742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722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115"/>
    </mc:Choice>
    <mc:Fallback>
      <p:transition spd="slow" advTm="53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0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801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3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1665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7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83E77-FB8F-1471-788E-6DA31872F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Research case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113CA0-F645-58AF-84F3-098A439080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9D86FE-BBF8-A10F-13F8-9236F79CE4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3958" y="5950324"/>
            <a:ext cx="730623" cy="730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25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35"/>
    </mc:Choice>
    <mc:Fallback>
      <p:transition spd="slow" advTm="8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DD2C0-DEDD-F923-945A-8B7E7BF0A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i="1" u="sng" dirty="0"/>
              <a:t>Certainty of intention - 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0916CE-A819-D519-40A5-21C703CBA5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1C86E1-7F79-C76E-7544-92DAED7363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8089" y="5898412"/>
            <a:ext cx="856494" cy="85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68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15"/>
    </mc:Choice>
    <mc:Fallback>
      <p:transition spd="slow" advTm="40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A96DA-B72B-E1F1-FE53-A5179E603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Formal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380D1-CDFA-8935-3D1F-0CD1214BE9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Objective meaning of the words.</a:t>
            </a:r>
          </a:p>
          <a:p>
            <a:endParaRPr lang="en-GB" dirty="0"/>
          </a:p>
          <a:p>
            <a:r>
              <a:rPr lang="en-GB" dirty="0"/>
              <a:t>Key cases; </a:t>
            </a:r>
          </a:p>
          <a:p>
            <a:endParaRPr lang="en-GB" dirty="0"/>
          </a:p>
          <a:p>
            <a:r>
              <a:rPr lang="en-GB" dirty="0"/>
              <a:t>Shah v Shah [2010] </a:t>
            </a:r>
          </a:p>
          <a:p>
            <a:endParaRPr lang="en-GB" dirty="0"/>
          </a:p>
          <a:p>
            <a:r>
              <a:rPr lang="en-GB" dirty="0"/>
              <a:t>Webb v Oldfield [2011]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5B9585-4A6C-FB2E-ACC3-2919F453BD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537679" y="3896193"/>
            <a:ext cx="884420" cy="88442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7291C9E-3022-8096-7D89-8DE2998DC15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944912" y="4849834"/>
            <a:ext cx="642078" cy="64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704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550"/>
    </mc:Choice>
    <mc:Fallback>
      <p:transition spd="slow" advTm="112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5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1255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74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BB832-B415-442B-E507-925369D4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300" b="1" i="1" u="sng" dirty="0"/>
              <a:t>Shah v Shah [2010]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BDA9B-4A44-0B3A-41A5-07F7BBCE7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Dispute between family about the ownership of shares. </a:t>
            </a:r>
          </a:p>
          <a:p>
            <a:endParaRPr lang="en-GB" dirty="0"/>
          </a:p>
          <a:p>
            <a:r>
              <a:rPr lang="en-GB" dirty="0"/>
              <a:t>Brother wrote to brother saying; </a:t>
            </a:r>
          </a:p>
          <a:p>
            <a:endParaRPr lang="en-GB" dirty="0"/>
          </a:p>
          <a:p>
            <a:r>
              <a:rPr lang="en-GB" dirty="0"/>
              <a:t>‘’ This letter is to confirm that out of my shareholding of current £12,500 in the above company I am as from today holding 4,000 shares in the above company for you subject to you being reasonable for all tax consequences and liabilities arising from this declaration and letter’’</a:t>
            </a:r>
          </a:p>
          <a:p>
            <a:endParaRPr lang="en-GB" dirty="0"/>
          </a:p>
          <a:p>
            <a:r>
              <a:rPr lang="en-GB" dirty="0"/>
              <a:t>Courts said it was a trust because they looked at the wording used.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09B1B0-3681-9992-A5C4-97466AF3C2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4832" y="5808689"/>
            <a:ext cx="770744" cy="77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25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32"/>
    </mc:Choice>
    <mc:Fallback>
      <p:transition spd="slow" advTm="7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F059F-86B6-667F-6520-90AA99589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Issues arising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56343-7C6E-B407-5A81-4B05B5F4C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4" y="1907931"/>
            <a:ext cx="9434556" cy="467750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Roadchef (Employee benefits trustees LTD v Hill [2014] – </a:t>
            </a:r>
          </a:p>
          <a:p>
            <a:endParaRPr lang="en-GB" dirty="0"/>
          </a:p>
          <a:p>
            <a:r>
              <a:rPr lang="en-GB" dirty="0"/>
              <a:t>Improper transfer – funds recovered.</a:t>
            </a:r>
          </a:p>
          <a:p>
            <a:r>
              <a:rPr lang="en-GB" dirty="0"/>
              <a:t>Court needed to clarify what the term Beneficiaries means; employees from time to time. </a:t>
            </a:r>
          </a:p>
          <a:p>
            <a:r>
              <a:rPr lang="en-GB" dirty="0"/>
              <a:t>Courts expressed that the beneficiaries where those who were currently employed. </a:t>
            </a:r>
          </a:p>
          <a:p>
            <a:endParaRPr lang="en-GB" dirty="0"/>
          </a:p>
          <a:p>
            <a:r>
              <a:rPr lang="en-GB" dirty="0"/>
              <a:t>Sham – Thandi v Sands [2014] – deed of trust was a sham. </a:t>
            </a:r>
          </a:p>
          <a:p>
            <a:endParaRPr lang="en-GB" dirty="0"/>
          </a:p>
          <a:p>
            <a:r>
              <a:rPr lang="en-GB" dirty="0"/>
              <a:t>Singha v Heer [2016] – just because the word trust is included this does not automatically make it a trust.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65F3E3-87FC-3084-5158-EB6A4A7B5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34941" y="2727865"/>
            <a:ext cx="869430" cy="86943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719098-742C-2E4E-4E34-77BFE03CB74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363325" y="4041795"/>
            <a:ext cx="786983" cy="78698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FA0CAD-D3C1-1D76-553A-30B0C78F1C9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293870" y="4828778"/>
            <a:ext cx="618969" cy="618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679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135"/>
    </mc:Choice>
    <mc:Fallback>
      <p:transition spd="slow" advTm="1061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1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613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92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536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4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C16B7-E16D-5B9E-7313-28BCF3639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Informal dealing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313754-E8B3-E1C5-3D65-DD594A2628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369786-5A9B-4506-0F6F-67870F24FD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8735519" y="5516953"/>
            <a:ext cx="605852" cy="60585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7F1869-71C4-3371-F22A-27EB5D0C831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148927" y="5266028"/>
            <a:ext cx="842979" cy="84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551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478"/>
    </mc:Choice>
    <mc:Fallback>
      <p:transition spd="slow" advTm="114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1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3126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612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D4F26-4AC1-114F-0401-4BEAE2F35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BDADA1-7618-4CF2-7B54-FE60598CE67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66744" y="2248257"/>
          <a:ext cx="9076329" cy="3650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616036-A9F6-D08D-6A8B-5D17C881B5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62327" y="6024796"/>
            <a:ext cx="644577" cy="644577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50E3D4-EE27-A4F1-1B37-CE3BF565CFD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6917960" y="5854907"/>
            <a:ext cx="644577" cy="644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225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07"/>
    </mc:Choice>
    <mc:Fallback>
      <p:transition spd="slow" advTm="55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82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672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046593-2EB6-C6BB-385A-4E461CF444D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784" y="238539"/>
          <a:ext cx="11871296" cy="6337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73F302-F9D7-C8CC-B59C-2656CB85FF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032761" y="2360952"/>
            <a:ext cx="830704" cy="83070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E40504-252C-9803-6582-AAEF96C7FD3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0987708" y="3459894"/>
            <a:ext cx="920810" cy="92081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B54BE8-E255-B1EC-F4C5-3F2DAA45C6A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020811" y="4557406"/>
            <a:ext cx="920810" cy="920810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293E84-5544-48C3-60E5-EBA5309AD3A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032761" y="5722373"/>
            <a:ext cx="762460" cy="76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617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841"/>
    </mc:Choice>
    <mc:Fallback>
      <p:transition spd="slow" advTm="98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9884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26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41474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863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2785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9661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fterglowVTI">
  <a:themeElements>
    <a:clrScheme name="AnalogousFromDarkSeedLeftStep">
      <a:dk1>
        <a:srgbClr val="000000"/>
      </a:dk1>
      <a:lt1>
        <a:srgbClr val="FFFFFF"/>
      </a:lt1>
      <a:dk2>
        <a:srgbClr val="1A1634"/>
      </a:dk2>
      <a:lt2>
        <a:srgbClr val="F0F3F3"/>
      </a:lt2>
      <a:accent1>
        <a:srgbClr val="E72950"/>
      </a:accent1>
      <a:accent2>
        <a:srgbClr val="D5178E"/>
      </a:accent2>
      <a:accent3>
        <a:srgbClr val="DF29E7"/>
      </a:accent3>
      <a:accent4>
        <a:srgbClr val="7E17D5"/>
      </a:accent4>
      <a:accent5>
        <a:srgbClr val="4129E7"/>
      </a:accent5>
      <a:accent6>
        <a:srgbClr val="174ED5"/>
      </a:accent6>
      <a:hlink>
        <a:srgbClr val="7351C5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1137</Words>
  <Application>Microsoft Office PowerPoint</Application>
  <PresentationFormat>Widescreen</PresentationFormat>
  <Paragraphs>142</Paragraphs>
  <Slides>20</Slides>
  <Notes>12</Notes>
  <HiddenSlides>0</HiddenSlides>
  <MMClips>30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Trade Gothic Next Cond</vt:lpstr>
      <vt:lpstr>Trade Gothic Next Light</vt:lpstr>
      <vt:lpstr>AfterglowVTI</vt:lpstr>
      <vt:lpstr>The three certainties part 1 </vt:lpstr>
      <vt:lpstr>Content </vt:lpstr>
      <vt:lpstr>Aims and Learning Objectives </vt:lpstr>
      <vt:lpstr>Capacity</vt:lpstr>
      <vt:lpstr>Capacity</vt:lpstr>
      <vt:lpstr>Research task</vt:lpstr>
      <vt:lpstr>Why is certainty needed?</vt:lpstr>
      <vt:lpstr>Certainty of intention! </vt:lpstr>
      <vt:lpstr>Certainty of intention</vt:lpstr>
      <vt:lpstr>Continued</vt:lpstr>
      <vt:lpstr>Continued</vt:lpstr>
      <vt:lpstr>Key cases </vt:lpstr>
      <vt:lpstr>Research case </vt:lpstr>
      <vt:lpstr>Certainty of intention - continued</vt:lpstr>
      <vt:lpstr>Formal document</vt:lpstr>
      <vt:lpstr>Shah v Shah [2010] </vt:lpstr>
      <vt:lpstr>Issues arising </vt:lpstr>
      <vt:lpstr>Informal dealing </vt:lpstr>
      <vt:lpstr>Continued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three certainties part 1 </dc:title>
  <dc:creator>Zita Draper</dc:creator>
  <cp:lastModifiedBy>Zita Draper</cp:lastModifiedBy>
  <cp:revision>1</cp:revision>
  <dcterms:created xsi:type="dcterms:W3CDTF">2024-03-07T22:24:09Z</dcterms:created>
  <dcterms:modified xsi:type="dcterms:W3CDTF">2024-03-07T22:35:20Z</dcterms:modified>
</cp:coreProperties>
</file>