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B5B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9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5B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77C30-FC95-2DF1-1B15-1E79AFA8A6A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Introduction of ds3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E542DC-7A73-C833-915C-443A079A73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Presenter </a:t>
            </a:r>
            <a:r>
              <a:rPr lang="en-US" dirty="0" err="1"/>
              <a:t>stephon</a:t>
            </a:r>
            <a:r>
              <a:rPr lang="en-US" dirty="0"/>
              <a:t> </a:t>
            </a:r>
            <a:r>
              <a:rPr lang="en-US" dirty="0" err="1"/>
              <a:t>litchmore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945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5B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76DBE-610E-D515-714B-D51B9AAC3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br>
              <a:rPr lang="en-US" dirty="0"/>
            </a:br>
            <a:r>
              <a:rPr lang="en-US" b="1" dirty="0"/>
              <a:t>What</a:t>
            </a:r>
            <a:r>
              <a:rPr lang="en-US" dirty="0"/>
              <a:t> </a:t>
            </a:r>
            <a:r>
              <a:rPr lang="en-US" b="1" dirty="0"/>
              <a:t>this</a:t>
            </a:r>
            <a:r>
              <a:rPr lang="en-US" dirty="0"/>
              <a:t> </a:t>
            </a:r>
            <a:r>
              <a:rPr lang="en-US" b="1" dirty="0"/>
              <a:t>portfolio</a:t>
            </a:r>
            <a:r>
              <a:rPr lang="en-US" dirty="0"/>
              <a:t> </a:t>
            </a:r>
            <a:r>
              <a:rPr lang="en-US" b="1" dirty="0"/>
              <a:t>includes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0F94F-2BDB-D18A-A058-0D336BDB34B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Using </a:t>
            </a:r>
            <a:r>
              <a:rPr lang="en-US" dirty="0" err="1"/>
              <a:t>microsoft</a:t>
            </a:r>
            <a:r>
              <a:rPr lang="en-US" dirty="0"/>
              <a:t> word/why I Choose this</a:t>
            </a:r>
          </a:p>
          <a:p>
            <a:r>
              <a:rPr lang="en-US" dirty="0"/>
              <a:t>Using Microsoft Excel/why I Choose this</a:t>
            </a:r>
          </a:p>
          <a:p>
            <a:r>
              <a:rPr lang="en-US" dirty="0"/>
              <a:t>Provide screenshots as evidence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I decided to choose these  examples which shows I  have improved my digital skills.</a:t>
            </a:r>
          </a:p>
        </p:txBody>
      </p:sp>
    </p:spTree>
    <p:extLst>
      <p:ext uri="{BB962C8B-B14F-4D97-AF65-F5344CB8AC3E}">
        <p14:creationId xmlns:p14="http://schemas.microsoft.com/office/powerpoint/2010/main" val="2065529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5B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63568-4D48-DF33-59EE-7910A94D8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Evidence of my work Microsoft word task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5576979-5955-89EB-3084-863A53FB77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243" b="5243"/>
          <a:stretch/>
        </p:blipFill>
        <p:spPr>
          <a:xfrm>
            <a:off x="7488516" y="48141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2B3FC8-9B09-9C2D-EE0A-4FDC505F614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What this Is showing is a produce word document of my reflection</a:t>
            </a:r>
          </a:p>
          <a:p>
            <a:r>
              <a:rPr lang="en-US" dirty="0"/>
              <a:t>Reflection is what you have learnt/in class </a:t>
            </a:r>
          </a:p>
          <a:p>
            <a:r>
              <a:rPr lang="en-US" dirty="0"/>
              <a:t>You can for example: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Write down you thoughts on tasks.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you have improved 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new knowledge you have gain. </a:t>
            </a:r>
          </a:p>
        </p:txBody>
      </p:sp>
    </p:spTree>
    <p:extLst>
      <p:ext uri="{BB962C8B-B14F-4D97-AF65-F5344CB8AC3E}">
        <p14:creationId xmlns:p14="http://schemas.microsoft.com/office/powerpoint/2010/main" val="3922847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5B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B354-A02E-0A6B-1E4D-2BA580045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22342"/>
            <a:ext cx="5934969" cy="2023254"/>
          </a:xfrm>
        </p:spPr>
        <p:txBody>
          <a:bodyPr/>
          <a:lstStyle/>
          <a:p>
            <a:r>
              <a:rPr lang="en-US" b="1" dirty="0"/>
              <a:t>Evidence of  my work Microsoft Excel example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E17224-5F30-3BB2-750F-CDDB21C1D25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198" b="5198"/>
          <a:stretch/>
        </p:blipFill>
        <p:spPr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A319FA-0729-BBAF-0361-BBEAE93126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1838" y="2645972"/>
            <a:ext cx="4387927" cy="3602428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What this show is  my work of how I decided to create a list of high/Low </a:t>
            </a:r>
            <a:r>
              <a:rPr lang="en-US" dirty="0" err="1"/>
              <a:t>StOck</a:t>
            </a:r>
            <a:r>
              <a:rPr lang="en-US" dirty="0"/>
              <a:t>.</a:t>
            </a:r>
          </a:p>
          <a:p>
            <a:r>
              <a:rPr lang="en-US" dirty="0"/>
              <a:t>What I learnt in class was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Writing down the quantities for each items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Adding Numbers/total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Adding </a:t>
            </a:r>
            <a:r>
              <a:rPr lang="en-US" dirty="0" err="1"/>
              <a:t>Colours</a:t>
            </a:r>
            <a:r>
              <a:rPr lang="en-US" dirty="0"/>
              <a:t> to show more detail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12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BA62E-8BFC-2B5E-0A0C-B61581C72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Evidence of my work </a:t>
            </a:r>
            <a:br>
              <a:rPr lang="en-US" b="1" dirty="0"/>
            </a:br>
            <a:r>
              <a:rPr lang="en-US" b="1" dirty="0"/>
              <a:t>Email</a:t>
            </a:r>
            <a:r>
              <a:rPr lang="en-US" dirty="0"/>
              <a:t> </a:t>
            </a:r>
            <a:r>
              <a:rPr lang="en-US" b="1" dirty="0"/>
              <a:t>task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C380F1D-6A89-F916-E2F2-EFDC7A80CA5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3275" b="13275"/>
          <a:stretch/>
        </p:blipFill>
        <p:spPr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1132AC-28D3-5550-9E00-EB62FF008C5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what this show is a direct email message to a colleague at work.</a:t>
            </a:r>
          </a:p>
          <a:p>
            <a:r>
              <a:rPr lang="en-US" dirty="0"/>
              <a:t>The structure of this was to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Greet</a:t>
            </a:r>
            <a:r>
              <a:rPr lang="en-US" dirty="0"/>
              <a:t> </a:t>
            </a:r>
            <a:r>
              <a:rPr lang="en-US" b="1" dirty="0"/>
              <a:t>the</a:t>
            </a:r>
            <a:r>
              <a:rPr lang="en-US" dirty="0"/>
              <a:t> </a:t>
            </a:r>
            <a:r>
              <a:rPr lang="en-US" b="1" dirty="0"/>
              <a:t>persons</a:t>
            </a:r>
            <a:r>
              <a:rPr lang="en-US" dirty="0"/>
              <a:t> </a:t>
            </a:r>
            <a:r>
              <a:rPr lang="en-US" b="1" dirty="0"/>
              <a:t>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Purpose</a:t>
            </a:r>
            <a:r>
              <a:rPr lang="en-US" dirty="0"/>
              <a:t> </a:t>
            </a:r>
            <a:r>
              <a:rPr lang="en-US" b="1" dirty="0"/>
              <a:t>of</a:t>
            </a:r>
            <a:r>
              <a:rPr lang="en-US" dirty="0"/>
              <a:t> </a:t>
            </a:r>
            <a:r>
              <a:rPr lang="en-US" b="1" dirty="0"/>
              <a:t>why</a:t>
            </a:r>
            <a:r>
              <a:rPr lang="en-US" dirty="0"/>
              <a:t> </a:t>
            </a:r>
            <a:r>
              <a:rPr lang="en-US" b="1" dirty="0"/>
              <a:t>you</a:t>
            </a:r>
            <a:r>
              <a:rPr lang="en-US" dirty="0"/>
              <a:t> </a:t>
            </a:r>
            <a:r>
              <a:rPr lang="en-US" b="1" dirty="0"/>
              <a:t>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</a:t>
            </a:r>
            <a:r>
              <a:rPr lang="en-US" dirty="0"/>
              <a:t> </a:t>
            </a:r>
            <a:r>
              <a:rPr lang="en-US" b="1" dirty="0"/>
              <a:t>point</a:t>
            </a:r>
            <a:r>
              <a:rPr lang="en-US" dirty="0"/>
              <a:t> </a:t>
            </a:r>
            <a:r>
              <a:rPr lang="en-US" b="1" dirty="0"/>
              <a:t>on</a:t>
            </a:r>
            <a:r>
              <a:rPr lang="en-US" dirty="0"/>
              <a:t> </a:t>
            </a:r>
            <a:r>
              <a:rPr lang="en-US" b="1" dirty="0"/>
              <a:t>is</a:t>
            </a:r>
            <a:r>
              <a:rPr lang="en-US" dirty="0"/>
              <a:t> </a:t>
            </a:r>
            <a:r>
              <a:rPr lang="en-US" b="1" dirty="0"/>
              <a:t>needed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End</a:t>
            </a:r>
            <a:r>
              <a:rPr lang="en-US" dirty="0"/>
              <a:t> </a:t>
            </a:r>
            <a:r>
              <a:rPr lang="en-US" b="1" dirty="0"/>
              <a:t>respectfully</a:t>
            </a:r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5933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5B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929E2-CD39-0789-DB6B-B294259EF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My</a:t>
            </a:r>
            <a:r>
              <a:rPr lang="en-US" dirty="0"/>
              <a:t> </a:t>
            </a:r>
            <a:r>
              <a:rPr lang="en-US" b="1" dirty="0"/>
              <a:t>development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59DCAF-1C19-CE9C-2F36-BDDEF7C09718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0" y="1592809"/>
            <a:ext cx="5934075" cy="51097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</a:t>
            </a:r>
            <a:r>
              <a:rPr lang="en-US" dirty="0"/>
              <a:t> </a:t>
            </a:r>
            <a:r>
              <a:rPr lang="en-US" b="1" dirty="0"/>
              <a:t>was</a:t>
            </a:r>
            <a:r>
              <a:rPr lang="en-US" dirty="0"/>
              <a:t> </a:t>
            </a:r>
            <a:r>
              <a:rPr lang="en-US" b="1" dirty="0"/>
              <a:t>difficult</a:t>
            </a:r>
            <a:r>
              <a:rPr lang="en-US" dirty="0"/>
              <a:t> </a:t>
            </a:r>
            <a:r>
              <a:rPr lang="en-US" b="1" dirty="0"/>
              <a:t>at</a:t>
            </a:r>
            <a:r>
              <a:rPr lang="en-US" dirty="0"/>
              <a:t> </a:t>
            </a:r>
            <a:r>
              <a:rPr lang="en-US" b="1" dirty="0"/>
              <a:t>the</a:t>
            </a:r>
            <a:r>
              <a:rPr lang="en-US" dirty="0"/>
              <a:t> </a:t>
            </a:r>
            <a:r>
              <a:rPr lang="en-US" b="1" dirty="0"/>
              <a:t>start</a:t>
            </a:r>
            <a:r>
              <a:rPr lang="en-US" dirty="0"/>
              <a:t> </a:t>
            </a:r>
            <a:r>
              <a:rPr lang="en-US" b="1" dirty="0"/>
              <a:t>was</a:t>
            </a:r>
            <a:r>
              <a:rPr lang="en-US" dirty="0"/>
              <a:t>:</a:t>
            </a:r>
          </a:p>
          <a:p>
            <a:r>
              <a:rPr lang="en-US" dirty="0"/>
              <a:t>Not knowing how to find certain tools on Microsoft word/finding better options.</a:t>
            </a:r>
          </a:p>
          <a:p>
            <a:r>
              <a:rPr lang="en-US" dirty="0"/>
              <a:t>Not knowing how to do bar charts or create formulas/adding number (</a:t>
            </a:r>
            <a:r>
              <a:rPr lang="en-US" b="1" dirty="0"/>
              <a:t>Microsoft</a:t>
            </a:r>
            <a:r>
              <a:rPr lang="en-US" dirty="0"/>
              <a:t> </a:t>
            </a:r>
            <a:r>
              <a:rPr lang="en-US" b="1" dirty="0"/>
              <a:t>Excel</a:t>
            </a:r>
            <a:r>
              <a:rPr lang="en-US" dirty="0"/>
              <a:t>).</a:t>
            </a:r>
          </a:p>
          <a:p>
            <a:pPr marL="0" indent="0">
              <a:buNone/>
            </a:pPr>
            <a:r>
              <a:rPr lang="en-US" b="1" dirty="0"/>
              <a:t>What</a:t>
            </a:r>
            <a:r>
              <a:rPr lang="en-US" dirty="0"/>
              <a:t> </a:t>
            </a:r>
            <a:r>
              <a:rPr lang="en-US" b="1" dirty="0"/>
              <a:t>I</a:t>
            </a:r>
            <a:r>
              <a:rPr lang="en-US" dirty="0"/>
              <a:t> </a:t>
            </a:r>
            <a:r>
              <a:rPr lang="en-US" b="1" dirty="0"/>
              <a:t>have</a:t>
            </a:r>
            <a:r>
              <a:rPr lang="en-US" dirty="0"/>
              <a:t> </a:t>
            </a:r>
            <a:r>
              <a:rPr lang="en-US" b="1" dirty="0"/>
              <a:t>improved</a:t>
            </a:r>
          </a:p>
          <a:p>
            <a:r>
              <a:rPr lang="en-US" dirty="0"/>
              <a:t>Using the right tools  (</a:t>
            </a:r>
            <a:r>
              <a:rPr lang="en-US" b="1" dirty="0"/>
              <a:t>Microsoft</a:t>
            </a:r>
            <a:r>
              <a:rPr lang="en-US" dirty="0"/>
              <a:t> </a:t>
            </a:r>
            <a:r>
              <a:rPr lang="en-US" b="1" dirty="0"/>
              <a:t>word</a:t>
            </a:r>
            <a:r>
              <a:rPr lang="en-US" dirty="0"/>
              <a:t>)to which help and gain more knowledge.</a:t>
            </a:r>
          </a:p>
          <a:p>
            <a:r>
              <a:rPr lang="en-US" dirty="0"/>
              <a:t>Knowing how to create bar charts and knowing how to add the total/formula.</a:t>
            </a:r>
          </a:p>
          <a:p>
            <a:endParaRPr lang="en-US" dirty="0"/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5B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F2A07-61DF-19C1-A587-05A52DEAC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Reflection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B91A19-1E70-2D2A-CE7F-423BB7984914}"/>
              </a:ext>
            </a:extLst>
          </p:cNvPr>
          <p:cNvSpPr txBox="1"/>
          <p:nvPr/>
        </p:nvSpPr>
        <p:spPr>
          <a:xfrm>
            <a:off x="496957" y="2513326"/>
            <a:ext cx="106272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/>
              <a:t>What I have learnt and can say confidently is knowing how to create a excel spreadsheet. Knowing how to add the total </a:t>
            </a:r>
            <a:r>
              <a:rPr lang="en-US" sz="2000" dirty="0" err="1"/>
              <a:t>fomula</a:t>
            </a:r>
            <a:r>
              <a:rPr lang="en-US" sz="2000" dirty="0"/>
              <a:t>/number.</a:t>
            </a:r>
          </a:p>
          <a:p>
            <a:pPr algn="l"/>
            <a:endParaRPr lang="en-US" sz="2000" dirty="0"/>
          </a:p>
          <a:p>
            <a:pPr algn="l"/>
            <a:r>
              <a:rPr lang="en-US" sz="2000" dirty="0"/>
              <a:t>I also gained more knowledge on how to create PowerPoint/using different useful tools. </a:t>
            </a:r>
          </a:p>
          <a:p>
            <a:pPr algn="l"/>
            <a:r>
              <a:rPr lang="en-US" sz="2000" dirty="0"/>
              <a:t>Learning and gaining more knowledge as been helpful and useful.</a:t>
            </a:r>
          </a:p>
        </p:txBody>
      </p:sp>
    </p:spTree>
    <p:extLst>
      <p:ext uri="{BB962C8B-B14F-4D97-AF65-F5344CB8AC3E}">
        <p14:creationId xmlns:p14="http://schemas.microsoft.com/office/powerpoint/2010/main" val="184986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</p:bld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Droplet</vt:lpstr>
      <vt:lpstr>Introduction of ds3 presentation</vt:lpstr>
      <vt:lpstr>Introduction What this portfolio includes</vt:lpstr>
      <vt:lpstr>Evidence of my work Microsoft word task</vt:lpstr>
      <vt:lpstr>Evidence of  my work Microsoft Excel example</vt:lpstr>
      <vt:lpstr>Evidence of my work  Email task</vt:lpstr>
      <vt:lpstr>My development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of ds3 presentation</dc:title>
  <dc:creator>Online Secured Support Center</dc:creator>
  <cp:lastModifiedBy>Online Secured Support Center</cp:lastModifiedBy>
  <cp:revision>4</cp:revision>
  <dcterms:created xsi:type="dcterms:W3CDTF">2026-08-02T10:42:02Z</dcterms:created>
  <dcterms:modified xsi:type="dcterms:W3CDTF">2026-08-09T10:46:40Z</dcterms:modified>
</cp:coreProperties>
</file>