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64"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4CC73-213B-87F2-62D9-659C1B12A0B9}" v="278" dt="2026-06-21T14:26:50.736"/>
    <p1510:client id="{4DEDFEE5-FD57-F5AC-3EE0-5B47E0F0628A}" v="54" dt="2026-06-21T14:47:12.566"/>
    <p1510:client id="{670B6743-A8F9-89FB-8A69-98D20667D15F}" v="1332" dt="2026-06-20T22:29:16.916"/>
    <p1510:client id="{B00A09F0-DF16-3EFA-8845-C5EA0C4EB8BE}" v="4" dt="2026-06-21T14:39:42.980"/>
    <p1510:client id="{F8547DC0-2D65-8BCD-0890-509BF8E3072A}" v="66" dt="2026-06-21T11:14:02.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00A09F0-DF16-3EFA-8845-C5EA0C4EB8BE}"/>
    <pc:docChg chg="modSld">
      <pc:chgData name="" userId="" providerId="" clId="Web-{B00A09F0-DF16-3EFA-8845-C5EA0C4EB8BE}" dt="2026-06-21T14:39:37.589" v="2" actId="20577"/>
      <pc:docMkLst>
        <pc:docMk/>
      </pc:docMkLst>
      <pc:sldChg chg="modSp">
        <pc:chgData name="" userId="" providerId="" clId="Web-{B00A09F0-DF16-3EFA-8845-C5EA0C4EB8BE}" dt="2026-06-21T14:39:37.589" v="2" actId="20577"/>
        <pc:sldMkLst>
          <pc:docMk/>
          <pc:sldMk cId="1231648753" sldId="257"/>
        </pc:sldMkLst>
        <pc:spChg chg="mod">
          <ac:chgData name="" userId="" providerId="" clId="Web-{B00A09F0-DF16-3EFA-8845-C5EA0C4EB8BE}" dt="2026-06-21T14:39:37.589" v="2" actId="20577"/>
          <ac:spMkLst>
            <pc:docMk/>
            <pc:sldMk cId="1231648753" sldId="257"/>
            <ac:spMk id="3" creationId="{2837B4C3-FA04-B423-9011-863747C45852}"/>
          </ac:spMkLst>
        </pc:spChg>
      </pc:sldChg>
    </pc:docChg>
  </pc:docChgLst>
  <pc:docChgLst>
    <pc:chgData name="Mia Mina Tiphereth Maurice (2505028)" userId="S::2505028@student.uwtsd.ac.uk::be846b77-899f-46d5-ad8d-74d9f542b03d" providerId="AD" clId="Web-{4DEDFEE5-FD57-F5AC-3EE0-5B47E0F0628A}"/>
    <pc:docChg chg="modSld">
      <pc:chgData name="Mia Mina Tiphereth Maurice (2505028)" userId="S::2505028@student.uwtsd.ac.uk::be846b77-899f-46d5-ad8d-74d9f542b03d" providerId="AD" clId="Web-{4DEDFEE5-FD57-F5AC-3EE0-5B47E0F0628A}" dt="2026-06-21T14:47:12.566" v="52" actId="20577"/>
      <pc:docMkLst>
        <pc:docMk/>
      </pc:docMkLst>
      <pc:sldChg chg="modSp">
        <pc:chgData name="Mia Mina Tiphereth Maurice (2505028)" userId="S::2505028@student.uwtsd.ac.uk::be846b77-899f-46d5-ad8d-74d9f542b03d" providerId="AD" clId="Web-{4DEDFEE5-FD57-F5AC-3EE0-5B47E0F0628A}" dt="2026-06-21T14:46:54.987" v="48" actId="20577"/>
        <pc:sldMkLst>
          <pc:docMk/>
          <pc:sldMk cId="1231648753" sldId="257"/>
        </pc:sldMkLst>
        <pc:spChg chg="mod">
          <ac:chgData name="Mia Mina Tiphereth Maurice (2505028)" userId="S::2505028@student.uwtsd.ac.uk::be846b77-899f-46d5-ad8d-74d9f542b03d" providerId="AD" clId="Web-{4DEDFEE5-FD57-F5AC-3EE0-5B47E0F0628A}" dt="2026-06-21T14:46:54.987" v="48" actId="20577"/>
          <ac:spMkLst>
            <pc:docMk/>
            <pc:sldMk cId="1231648753" sldId="257"/>
            <ac:spMk id="3" creationId="{2837B4C3-FA04-B423-9011-863747C45852}"/>
          </ac:spMkLst>
        </pc:spChg>
      </pc:sldChg>
      <pc:sldChg chg="modSp">
        <pc:chgData name="Mia Mina Tiphereth Maurice (2505028)" userId="S::2505028@student.uwtsd.ac.uk::be846b77-899f-46d5-ad8d-74d9f542b03d" providerId="AD" clId="Web-{4DEDFEE5-FD57-F5AC-3EE0-5B47E0F0628A}" dt="2026-06-21T14:46:36.049" v="45" actId="20577"/>
        <pc:sldMkLst>
          <pc:docMk/>
          <pc:sldMk cId="2205218919" sldId="258"/>
        </pc:sldMkLst>
        <pc:spChg chg="mod">
          <ac:chgData name="Mia Mina Tiphereth Maurice (2505028)" userId="S::2505028@student.uwtsd.ac.uk::be846b77-899f-46d5-ad8d-74d9f542b03d" providerId="AD" clId="Web-{4DEDFEE5-FD57-F5AC-3EE0-5B47E0F0628A}" dt="2026-06-21T14:46:36.049" v="45" actId="20577"/>
          <ac:spMkLst>
            <pc:docMk/>
            <pc:sldMk cId="2205218919" sldId="258"/>
            <ac:spMk id="3" creationId="{9EB1393F-4E80-CA6B-0F51-962C90CDF890}"/>
          </ac:spMkLst>
        </pc:spChg>
      </pc:sldChg>
      <pc:sldChg chg="modSp">
        <pc:chgData name="Mia Mina Tiphereth Maurice (2505028)" userId="S::2505028@student.uwtsd.ac.uk::be846b77-899f-46d5-ad8d-74d9f542b03d" providerId="AD" clId="Web-{4DEDFEE5-FD57-F5AC-3EE0-5B47E0F0628A}" dt="2026-06-21T14:47:04.722" v="50" actId="20577"/>
        <pc:sldMkLst>
          <pc:docMk/>
          <pc:sldMk cId="3741278937" sldId="259"/>
        </pc:sldMkLst>
        <pc:spChg chg="mod">
          <ac:chgData name="Mia Mina Tiphereth Maurice (2505028)" userId="S::2505028@student.uwtsd.ac.uk::be846b77-899f-46d5-ad8d-74d9f542b03d" providerId="AD" clId="Web-{4DEDFEE5-FD57-F5AC-3EE0-5B47E0F0628A}" dt="2026-06-21T14:47:04.722" v="50" actId="20577"/>
          <ac:spMkLst>
            <pc:docMk/>
            <pc:sldMk cId="3741278937" sldId="259"/>
            <ac:spMk id="2" creationId="{AD83DC3D-3236-2BE9-BBA5-4B0051B9847B}"/>
          </ac:spMkLst>
        </pc:spChg>
        <pc:spChg chg="mod">
          <ac:chgData name="Mia Mina Tiphereth Maurice (2505028)" userId="S::2505028@student.uwtsd.ac.uk::be846b77-899f-46d5-ad8d-74d9f542b03d" providerId="AD" clId="Web-{4DEDFEE5-FD57-F5AC-3EE0-5B47E0F0628A}" dt="2026-06-21T14:43:27.475" v="16" actId="20577"/>
          <ac:spMkLst>
            <pc:docMk/>
            <pc:sldMk cId="3741278937" sldId="259"/>
            <ac:spMk id="3" creationId="{FC08038D-EABB-4CCC-60E7-4638B245FDFF}"/>
          </ac:spMkLst>
        </pc:spChg>
      </pc:sldChg>
      <pc:sldChg chg="modSp">
        <pc:chgData name="Mia Mina Tiphereth Maurice (2505028)" userId="S::2505028@student.uwtsd.ac.uk::be846b77-899f-46d5-ad8d-74d9f542b03d" providerId="AD" clId="Web-{4DEDFEE5-FD57-F5AC-3EE0-5B47E0F0628A}" dt="2026-06-21T14:43:53.633" v="26" actId="20577"/>
        <pc:sldMkLst>
          <pc:docMk/>
          <pc:sldMk cId="1213967276" sldId="260"/>
        </pc:sldMkLst>
        <pc:spChg chg="mod">
          <ac:chgData name="Mia Mina Tiphereth Maurice (2505028)" userId="S::2505028@student.uwtsd.ac.uk::be846b77-899f-46d5-ad8d-74d9f542b03d" providerId="AD" clId="Web-{4DEDFEE5-FD57-F5AC-3EE0-5B47E0F0628A}" dt="2026-06-21T14:43:53.633" v="26" actId="20577"/>
          <ac:spMkLst>
            <pc:docMk/>
            <pc:sldMk cId="1213967276" sldId="260"/>
            <ac:spMk id="3" creationId="{67C1DA6C-DFFF-43B6-66A5-F538D1D8F097}"/>
          </ac:spMkLst>
        </pc:spChg>
      </pc:sldChg>
      <pc:sldChg chg="modSp">
        <pc:chgData name="Mia Mina Tiphereth Maurice (2505028)" userId="S::2505028@student.uwtsd.ac.uk::be846b77-899f-46d5-ad8d-74d9f542b03d" providerId="AD" clId="Web-{4DEDFEE5-FD57-F5AC-3EE0-5B47E0F0628A}" dt="2026-06-21T14:44:25.525" v="35" actId="20577"/>
        <pc:sldMkLst>
          <pc:docMk/>
          <pc:sldMk cId="1986933012" sldId="261"/>
        </pc:sldMkLst>
        <pc:spChg chg="mod">
          <ac:chgData name="Mia Mina Tiphereth Maurice (2505028)" userId="S::2505028@student.uwtsd.ac.uk::be846b77-899f-46d5-ad8d-74d9f542b03d" providerId="AD" clId="Web-{4DEDFEE5-FD57-F5AC-3EE0-5B47E0F0628A}" dt="2026-06-21T14:44:25.525" v="35" actId="20577"/>
          <ac:spMkLst>
            <pc:docMk/>
            <pc:sldMk cId="1986933012" sldId="261"/>
            <ac:spMk id="3" creationId="{40E23F9B-C533-61AF-0E75-8F1B01FA38AF}"/>
          </ac:spMkLst>
        </pc:spChg>
      </pc:sldChg>
      <pc:sldChg chg="modSp">
        <pc:chgData name="Mia Mina Tiphereth Maurice (2505028)" userId="S::2505028@student.uwtsd.ac.uk::be846b77-899f-46d5-ad8d-74d9f542b03d" providerId="AD" clId="Web-{4DEDFEE5-FD57-F5AC-3EE0-5B47E0F0628A}" dt="2026-06-21T14:47:12.566" v="52" actId="20577"/>
        <pc:sldMkLst>
          <pc:docMk/>
          <pc:sldMk cId="2718575698" sldId="262"/>
        </pc:sldMkLst>
        <pc:spChg chg="mod">
          <ac:chgData name="Mia Mina Tiphereth Maurice (2505028)" userId="S::2505028@student.uwtsd.ac.uk::be846b77-899f-46d5-ad8d-74d9f542b03d" providerId="AD" clId="Web-{4DEDFEE5-FD57-F5AC-3EE0-5B47E0F0628A}" dt="2026-06-21T14:47:12.566" v="52" actId="20577"/>
          <ac:spMkLst>
            <pc:docMk/>
            <pc:sldMk cId="2718575698" sldId="262"/>
            <ac:spMk id="2" creationId="{111AD4EF-C5FB-3D2D-A8B1-DBEE9D70F78C}"/>
          </ac:spMkLst>
        </pc:spChg>
        <pc:spChg chg="mod">
          <ac:chgData name="Mia Mina Tiphereth Maurice (2505028)" userId="S::2505028@student.uwtsd.ac.uk::be846b77-899f-46d5-ad8d-74d9f542b03d" providerId="AD" clId="Web-{4DEDFEE5-FD57-F5AC-3EE0-5B47E0F0628A}" dt="2026-06-21T14:44:40.197" v="41" actId="20577"/>
          <ac:spMkLst>
            <pc:docMk/>
            <pc:sldMk cId="2718575698" sldId="262"/>
            <ac:spMk id="3" creationId="{19E145EB-F2E5-5EF6-063A-E5D6DD20D1D2}"/>
          </ac:spMkLst>
        </pc:spChg>
      </pc:sldChg>
      <pc:sldChg chg="modSp">
        <pc:chgData name="Mia Mina Tiphereth Maurice (2505028)" userId="S::2505028@student.uwtsd.ac.uk::be846b77-899f-46d5-ad8d-74d9f542b03d" providerId="AD" clId="Web-{4DEDFEE5-FD57-F5AC-3EE0-5B47E0F0628A}" dt="2026-06-21T14:45:57.485" v="44" actId="20577"/>
        <pc:sldMkLst>
          <pc:docMk/>
          <pc:sldMk cId="1196541649" sldId="263"/>
        </pc:sldMkLst>
        <pc:spChg chg="mod">
          <ac:chgData name="Mia Mina Tiphereth Maurice (2505028)" userId="S::2505028@student.uwtsd.ac.uk::be846b77-899f-46d5-ad8d-74d9f542b03d" providerId="AD" clId="Web-{4DEDFEE5-FD57-F5AC-3EE0-5B47E0F0628A}" dt="2026-06-21T14:45:57.485" v="44" actId="20577"/>
          <ac:spMkLst>
            <pc:docMk/>
            <pc:sldMk cId="1196541649" sldId="263"/>
            <ac:spMk id="3" creationId="{5A1B3926-47BB-BABF-ED0F-BB3E5A20CA1B}"/>
          </ac:spMkLst>
        </pc:spChg>
      </pc:sldChg>
    </pc:docChg>
  </pc:docChgLst>
  <pc:docChgLst>
    <pc:chgData name="Mia Mina Tiphereth Maurice (2505028)" userId="S::2505028@student.uwtsd.ac.uk::be846b77-899f-46d5-ad8d-74d9f542b03d" providerId="AD" clId="Web-{F8547DC0-2D65-8BCD-0890-509BF8E3072A}"/>
    <pc:docChg chg="modSld">
      <pc:chgData name="Mia Mina Tiphereth Maurice (2505028)" userId="S::2505028@student.uwtsd.ac.uk::be846b77-899f-46d5-ad8d-74d9f542b03d" providerId="AD" clId="Web-{F8547DC0-2D65-8BCD-0890-509BF8E3072A}" dt="2026-06-21T11:14:02.593" v="71" actId="20577"/>
      <pc:docMkLst>
        <pc:docMk/>
      </pc:docMkLst>
      <pc:sldChg chg="modSp">
        <pc:chgData name="Mia Mina Tiphereth Maurice (2505028)" userId="S::2505028@student.uwtsd.ac.uk::be846b77-899f-46d5-ad8d-74d9f542b03d" providerId="AD" clId="Web-{F8547DC0-2D65-8BCD-0890-509BF8E3072A}" dt="2026-06-21T11:14:02.593" v="71" actId="20577"/>
        <pc:sldMkLst>
          <pc:docMk/>
          <pc:sldMk cId="1231648753" sldId="257"/>
        </pc:sldMkLst>
        <pc:spChg chg="mod">
          <ac:chgData name="Mia Mina Tiphereth Maurice (2505028)" userId="S::2505028@student.uwtsd.ac.uk::be846b77-899f-46d5-ad8d-74d9f542b03d" providerId="AD" clId="Web-{F8547DC0-2D65-8BCD-0890-509BF8E3072A}" dt="2026-06-21T11:14:02.593" v="71" actId="20577"/>
          <ac:spMkLst>
            <pc:docMk/>
            <pc:sldMk cId="1231648753" sldId="257"/>
            <ac:spMk id="3" creationId="{2837B4C3-FA04-B423-9011-863747C45852}"/>
          </ac:spMkLst>
        </pc:spChg>
      </pc:sldChg>
    </pc:docChg>
  </pc:docChgLst>
  <pc:docChgLst>
    <pc:chgData name="Mia Mina Tiphereth Maurice (2505028)" userId="S::2505028@student.uwtsd.ac.uk::be846b77-899f-46d5-ad8d-74d9f542b03d" providerId="AD" clId="Web-{32F4CC73-213B-87F2-62D9-659C1B12A0B9}"/>
    <pc:docChg chg="modSld">
      <pc:chgData name="Mia Mina Tiphereth Maurice (2505028)" userId="S::2505028@student.uwtsd.ac.uk::be846b77-899f-46d5-ad8d-74d9f542b03d" providerId="AD" clId="Web-{32F4CC73-213B-87F2-62D9-659C1B12A0B9}" dt="2026-06-21T14:26:50.736" v="278" actId="20577"/>
      <pc:docMkLst>
        <pc:docMk/>
      </pc:docMkLst>
      <pc:sldChg chg="modSp">
        <pc:chgData name="Mia Mina Tiphereth Maurice (2505028)" userId="S::2505028@student.uwtsd.ac.uk::be846b77-899f-46d5-ad8d-74d9f542b03d" providerId="AD" clId="Web-{32F4CC73-213B-87F2-62D9-659C1B12A0B9}" dt="2026-06-21T14:18:26.301" v="197" actId="20577"/>
        <pc:sldMkLst>
          <pc:docMk/>
          <pc:sldMk cId="1231648753" sldId="257"/>
        </pc:sldMkLst>
        <pc:spChg chg="mod">
          <ac:chgData name="Mia Mina Tiphereth Maurice (2505028)" userId="S::2505028@student.uwtsd.ac.uk::be846b77-899f-46d5-ad8d-74d9f542b03d" providerId="AD" clId="Web-{32F4CC73-213B-87F2-62D9-659C1B12A0B9}" dt="2026-06-21T14:18:26.301" v="197" actId="20577"/>
          <ac:spMkLst>
            <pc:docMk/>
            <pc:sldMk cId="1231648753" sldId="257"/>
            <ac:spMk id="3" creationId="{2837B4C3-FA04-B423-9011-863747C45852}"/>
          </ac:spMkLst>
        </pc:spChg>
      </pc:sldChg>
      <pc:sldChg chg="modSp">
        <pc:chgData name="Mia Mina Tiphereth Maurice (2505028)" userId="S::2505028@student.uwtsd.ac.uk::be846b77-899f-46d5-ad8d-74d9f542b03d" providerId="AD" clId="Web-{32F4CC73-213B-87F2-62D9-659C1B12A0B9}" dt="2026-06-21T14:21:16.820" v="200" actId="20577"/>
        <pc:sldMkLst>
          <pc:docMk/>
          <pc:sldMk cId="2205218919" sldId="258"/>
        </pc:sldMkLst>
        <pc:spChg chg="mod">
          <ac:chgData name="Mia Mina Tiphereth Maurice (2505028)" userId="S::2505028@student.uwtsd.ac.uk::be846b77-899f-46d5-ad8d-74d9f542b03d" providerId="AD" clId="Web-{32F4CC73-213B-87F2-62D9-659C1B12A0B9}" dt="2026-06-21T14:21:16.820" v="200" actId="20577"/>
          <ac:spMkLst>
            <pc:docMk/>
            <pc:sldMk cId="2205218919" sldId="258"/>
            <ac:spMk id="3" creationId="{9EB1393F-4E80-CA6B-0F51-962C90CDF890}"/>
          </ac:spMkLst>
        </pc:spChg>
      </pc:sldChg>
      <pc:sldChg chg="modSp">
        <pc:chgData name="Mia Mina Tiphereth Maurice (2505028)" userId="S::2505028@student.uwtsd.ac.uk::be846b77-899f-46d5-ad8d-74d9f542b03d" providerId="AD" clId="Web-{32F4CC73-213B-87F2-62D9-659C1B12A0B9}" dt="2026-06-21T12:56:51.563" v="67" actId="20577"/>
        <pc:sldMkLst>
          <pc:docMk/>
          <pc:sldMk cId="3741278937" sldId="259"/>
        </pc:sldMkLst>
        <pc:spChg chg="mod">
          <ac:chgData name="Mia Mina Tiphereth Maurice (2505028)" userId="S::2505028@student.uwtsd.ac.uk::be846b77-899f-46d5-ad8d-74d9f542b03d" providerId="AD" clId="Web-{32F4CC73-213B-87F2-62D9-659C1B12A0B9}" dt="2026-06-21T12:56:51.563" v="67" actId="20577"/>
          <ac:spMkLst>
            <pc:docMk/>
            <pc:sldMk cId="3741278937" sldId="259"/>
            <ac:spMk id="3" creationId="{FC08038D-EABB-4CCC-60E7-4638B245FDFF}"/>
          </ac:spMkLst>
        </pc:spChg>
      </pc:sldChg>
      <pc:sldChg chg="modSp">
        <pc:chgData name="Mia Mina Tiphereth Maurice (2505028)" userId="S::2505028@student.uwtsd.ac.uk::be846b77-899f-46d5-ad8d-74d9f542b03d" providerId="AD" clId="Web-{32F4CC73-213B-87F2-62D9-659C1B12A0B9}" dt="2026-06-21T14:25:05.243" v="270" actId="20577"/>
        <pc:sldMkLst>
          <pc:docMk/>
          <pc:sldMk cId="1213967276" sldId="260"/>
        </pc:sldMkLst>
        <pc:spChg chg="mod">
          <ac:chgData name="Mia Mina Tiphereth Maurice (2505028)" userId="S::2505028@student.uwtsd.ac.uk::be846b77-899f-46d5-ad8d-74d9f542b03d" providerId="AD" clId="Web-{32F4CC73-213B-87F2-62D9-659C1B12A0B9}" dt="2026-06-21T14:25:05.243" v="270" actId="20577"/>
          <ac:spMkLst>
            <pc:docMk/>
            <pc:sldMk cId="1213967276" sldId="260"/>
            <ac:spMk id="3" creationId="{67C1DA6C-DFFF-43B6-66A5-F538D1D8F097}"/>
          </ac:spMkLst>
        </pc:spChg>
      </pc:sldChg>
      <pc:sldChg chg="modSp">
        <pc:chgData name="Mia Mina Tiphereth Maurice (2505028)" userId="S::2505028@student.uwtsd.ac.uk::be846b77-899f-46d5-ad8d-74d9f542b03d" providerId="AD" clId="Web-{32F4CC73-213B-87F2-62D9-659C1B12A0B9}" dt="2026-06-21T14:24:01.629" v="258" actId="20577"/>
        <pc:sldMkLst>
          <pc:docMk/>
          <pc:sldMk cId="1986933012" sldId="261"/>
        </pc:sldMkLst>
        <pc:spChg chg="mod">
          <ac:chgData name="Mia Mina Tiphereth Maurice (2505028)" userId="S::2505028@student.uwtsd.ac.uk::be846b77-899f-46d5-ad8d-74d9f542b03d" providerId="AD" clId="Web-{32F4CC73-213B-87F2-62D9-659C1B12A0B9}" dt="2026-06-21T14:24:01.629" v="258" actId="20577"/>
          <ac:spMkLst>
            <pc:docMk/>
            <pc:sldMk cId="1986933012" sldId="261"/>
            <ac:spMk id="3" creationId="{40E23F9B-C533-61AF-0E75-8F1B01FA38AF}"/>
          </ac:spMkLst>
        </pc:spChg>
      </pc:sldChg>
      <pc:sldChg chg="modSp">
        <pc:chgData name="Mia Mina Tiphereth Maurice (2505028)" userId="S::2505028@student.uwtsd.ac.uk::be846b77-899f-46d5-ad8d-74d9f542b03d" providerId="AD" clId="Web-{32F4CC73-213B-87F2-62D9-659C1B12A0B9}" dt="2026-06-21T14:22:33.185" v="221" actId="20577"/>
        <pc:sldMkLst>
          <pc:docMk/>
          <pc:sldMk cId="2718575698" sldId="262"/>
        </pc:sldMkLst>
        <pc:spChg chg="mod">
          <ac:chgData name="Mia Mina Tiphereth Maurice (2505028)" userId="S::2505028@student.uwtsd.ac.uk::be846b77-899f-46d5-ad8d-74d9f542b03d" providerId="AD" clId="Web-{32F4CC73-213B-87F2-62D9-659C1B12A0B9}" dt="2026-06-21T14:22:33.185" v="221" actId="20577"/>
          <ac:spMkLst>
            <pc:docMk/>
            <pc:sldMk cId="2718575698" sldId="262"/>
            <ac:spMk id="3" creationId="{19E145EB-F2E5-5EF6-063A-E5D6DD20D1D2}"/>
          </ac:spMkLst>
        </pc:spChg>
      </pc:sldChg>
      <pc:sldChg chg="modSp">
        <pc:chgData name="Mia Mina Tiphereth Maurice (2505028)" userId="S::2505028@student.uwtsd.ac.uk::be846b77-899f-46d5-ad8d-74d9f542b03d" providerId="AD" clId="Web-{32F4CC73-213B-87F2-62D9-659C1B12A0B9}" dt="2026-06-21T14:26:50.736" v="278" actId="20577"/>
        <pc:sldMkLst>
          <pc:docMk/>
          <pc:sldMk cId="1757930665" sldId="265"/>
        </pc:sldMkLst>
        <pc:spChg chg="mod">
          <ac:chgData name="Mia Mina Tiphereth Maurice (2505028)" userId="S::2505028@student.uwtsd.ac.uk::be846b77-899f-46d5-ad8d-74d9f542b03d" providerId="AD" clId="Web-{32F4CC73-213B-87F2-62D9-659C1B12A0B9}" dt="2026-06-21T14:26:50.736" v="278" actId="20577"/>
          <ac:spMkLst>
            <pc:docMk/>
            <pc:sldMk cId="1757930665" sldId="265"/>
            <ac:spMk id="3" creationId="{8E24A933-B9D1-D54A-CA19-1AEBD0E9818F}"/>
          </ac:spMkLst>
        </pc:spChg>
      </pc:sldChg>
    </pc:docChg>
  </pc:docChgLst>
  <pc:docChgLst>
    <pc:chgData name="Mia Mina Tiphereth Maurice (2505028)" userId="S::2505028@student.uwtsd.ac.uk::be846b77-899f-46d5-ad8d-74d9f542b03d" providerId="AD" clId="Web-{670B6743-A8F9-89FB-8A69-98D20667D15F}"/>
    <pc:docChg chg="addSld modSld sldOrd addMainMaster delMainMaster">
      <pc:chgData name="Mia Mina Tiphereth Maurice (2505028)" userId="S::2505028@student.uwtsd.ac.uk::be846b77-899f-46d5-ad8d-74d9f542b03d" providerId="AD" clId="Web-{670B6743-A8F9-89FB-8A69-98D20667D15F}" dt="2026-06-20T22:29:16.916" v="1394" actId="20577"/>
      <pc:docMkLst>
        <pc:docMk/>
      </pc:docMkLst>
      <pc:sldChg chg="addSp modSp mod setBg modClrScheme chgLayout">
        <pc:chgData name="Mia Mina Tiphereth Maurice (2505028)" userId="S::2505028@student.uwtsd.ac.uk::be846b77-899f-46d5-ad8d-74d9f542b03d" providerId="AD" clId="Web-{670B6743-A8F9-89FB-8A69-98D20667D15F}" dt="2026-06-20T20:00:50.726" v="61" actId="14100"/>
        <pc:sldMkLst>
          <pc:docMk/>
          <pc:sldMk cId="109857222" sldId="256"/>
        </pc:sldMkLst>
        <pc:spChg chg="mod">
          <ac:chgData name="Mia Mina Tiphereth Maurice (2505028)" userId="S::2505028@student.uwtsd.ac.uk::be846b77-899f-46d5-ad8d-74d9f542b03d" providerId="AD" clId="Web-{670B6743-A8F9-89FB-8A69-98D20667D15F}" dt="2026-06-20T19:55:20.864" v="13" actId="20577"/>
          <ac:spMkLst>
            <pc:docMk/>
            <pc:sldMk cId="109857222" sldId="256"/>
            <ac:spMk id="2" creationId="{00000000-0000-0000-0000-000000000000}"/>
          </ac:spMkLst>
        </pc:spChg>
        <pc:spChg chg="mod">
          <ac:chgData name="Mia Mina Tiphereth Maurice (2505028)" userId="S::2505028@student.uwtsd.ac.uk::be846b77-899f-46d5-ad8d-74d9f542b03d" providerId="AD" clId="Web-{670B6743-A8F9-89FB-8A69-98D20667D15F}" dt="2026-06-20T20:00:50.726" v="61" actId="14100"/>
          <ac:spMkLst>
            <pc:docMk/>
            <pc:sldMk cId="109857222" sldId="256"/>
            <ac:spMk id="3" creationId="{00000000-0000-0000-0000-000000000000}"/>
          </ac:spMkLst>
        </pc:spChg>
        <pc:spChg chg="add">
          <ac:chgData name="Mia Mina Tiphereth Maurice (2505028)" userId="S::2505028@student.uwtsd.ac.uk::be846b77-899f-46d5-ad8d-74d9f542b03d" providerId="AD" clId="Web-{670B6743-A8F9-89FB-8A69-98D20667D15F}" dt="2026-06-20T19:52:49.688" v="0"/>
          <ac:spMkLst>
            <pc:docMk/>
            <pc:sldMk cId="109857222" sldId="256"/>
            <ac:spMk id="9" creationId="{1E644DE9-8D09-43E2-BA69-F57482CFC93A}"/>
          </ac:spMkLst>
        </pc:spChg>
        <pc:spChg chg="add">
          <ac:chgData name="Mia Mina Tiphereth Maurice (2505028)" userId="S::2505028@student.uwtsd.ac.uk::be846b77-899f-46d5-ad8d-74d9f542b03d" providerId="AD" clId="Web-{670B6743-A8F9-89FB-8A69-98D20667D15F}" dt="2026-06-20T19:52:49.688" v="0"/>
          <ac:spMkLst>
            <pc:docMk/>
            <pc:sldMk cId="109857222" sldId="256"/>
            <ac:spMk id="11" creationId="{6C23C919-B32E-40FF-B3D8-631316E84E3E}"/>
          </ac:spMkLst>
        </pc:spChg>
        <pc:picChg chg="add">
          <ac:chgData name="Mia Mina Tiphereth Maurice (2505028)" userId="S::2505028@student.uwtsd.ac.uk::be846b77-899f-46d5-ad8d-74d9f542b03d" providerId="AD" clId="Web-{670B6743-A8F9-89FB-8A69-98D20667D15F}" dt="2026-06-20T19:52:49.688" v="0"/>
          <ac:picMkLst>
            <pc:docMk/>
            <pc:sldMk cId="109857222" sldId="256"/>
            <ac:picMk id="4" creationId="{4F82DCAE-05F9-42A8-2D87-8113878AAF0D}"/>
          </ac:picMkLst>
        </pc:picChg>
      </pc:sldChg>
      <pc:sldChg chg="modSp new">
        <pc:chgData name="Mia Mina Tiphereth Maurice (2505028)" userId="S::2505028@student.uwtsd.ac.uk::be846b77-899f-46d5-ad8d-74d9f542b03d" providerId="AD" clId="Web-{670B6743-A8F9-89FB-8A69-98D20667D15F}" dt="2026-06-20T20:57:18.594" v="895" actId="20577"/>
        <pc:sldMkLst>
          <pc:docMk/>
          <pc:sldMk cId="1231648753" sldId="257"/>
        </pc:sldMkLst>
        <pc:spChg chg="mod">
          <ac:chgData name="Mia Mina Tiphereth Maurice (2505028)" userId="S::2505028@student.uwtsd.ac.uk::be846b77-899f-46d5-ad8d-74d9f542b03d" providerId="AD" clId="Web-{670B6743-A8F9-89FB-8A69-98D20667D15F}" dt="2026-06-20T20:08:25.112" v="98" actId="20577"/>
          <ac:spMkLst>
            <pc:docMk/>
            <pc:sldMk cId="1231648753" sldId="257"/>
            <ac:spMk id="2" creationId="{5B308E65-262B-9FEC-5B96-CA38968F0555}"/>
          </ac:spMkLst>
        </pc:spChg>
        <pc:spChg chg="mod">
          <ac:chgData name="Mia Mina Tiphereth Maurice (2505028)" userId="S::2505028@student.uwtsd.ac.uk::be846b77-899f-46d5-ad8d-74d9f542b03d" providerId="AD" clId="Web-{670B6743-A8F9-89FB-8A69-98D20667D15F}" dt="2026-06-20T20:57:18.594" v="895" actId="20577"/>
          <ac:spMkLst>
            <pc:docMk/>
            <pc:sldMk cId="1231648753" sldId="257"/>
            <ac:spMk id="3" creationId="{2837B4C3-FA04-B423-9011-863747C45852}"/>
          </ac:spMkLst>
        </pc:spChg>
      </pc:sldChg>
      <pc:sldChg chg="modSp new">
        <pc:chgData name="Mia Mina Tiphereth Maurice (2505028)" userId="S::2505028@student.uwtsd.ac.uk::be846b77-899f-46d5-ad8d-74d9f542b03d" providerId="AD" clId="Web-{670B6743-A8F9-89FB-8A69-98D20667D15F}" dt="2026-06-20T20:58:38.458" v="901" actId="20577"/>
        <pc:sldMkLst>
          <pc:docMk/>
          <pc:sldMk cId="2205218919" sldId="258"/>
        </pc:sldMkLst>
        <pc:spChg chg="mod">
          <ac:chgData name="Mia Mina Tiphereth Maurice (2505028)" userId="S::2505028@student.uwtsd.ac.uk::be846b77-899f-46d5-ad8d-74d9f542b03d" providerId="AD" clId="Web-{670B6743-A8F9-89FB-8A69-98D20667D15F}" dt="2026-06-20T20:17:34.278" v="214" actId="20577"/>
          <ac:spMkLst>
            <pc:docMk/>
            <pc:sldMk cId="2205218919" sldId="258"/>
            <ac:spMk id="2" creationId="{CFF7D25A-1B2E-6FC9-BB7C-747A6D455CE2}"/>
          </ac:spMkLst>
        </pc:spChg>
        <pc:spChg chg="mod">
          <ac:chgData name="Mia Mina Tiphereth Maurice (2505028)" userId="S::2505028@student.uwtsd.ac.uk::be846b77-899f-46d5-ad8d-74d9f542b03d" providerId="AD" clId="Web-{670B6743-A8F9-89FB-8A69-98D20667D15F}" dt="2026-06-20T20:58:38.458" v="901" actId="20577"/>
          <ac:spMkLst>
            <pc:docMk/>
            <pc:sldMk cId="2205218919" sldId="258"/>
            <ac:spMk id="3" creationId="{9EB1393F-4E80-CA6B-0F51-962C90CDF890}"/>
          </ac:spMkLst>
        </pc:spChg>
      </pc:sldChg>
      <pc:sldChg chg="modSp new">
        <pc:chgData name="Mia Mina Tiphereth Maurice (2505028)" userId="S::2505028@student.uwtsd.ac.uk::be846b77-899f-46d5-ad8d-74d9f542b03d" providerId="AD" clId="Web-{670B6743-A8F9-89FB-8A69-98D20667D15F}" dt="2026-06-20T20:59:46.116" v="907" actId="20577"/>
        <pc:sldMkLst>
          <pc:docMk/>
          <pc:sldMk cId="3741278937" sldId="259"/>
        </pc:sldMkLst>
        <pc:spChg chg="mod">
          <ac:chgData name="Mia Mina Tiphereth Maurice (2505028)" userId="S::2505028@student.uwtsd.ac.uk::be846b77-899f-46d5-ad8d-74d9f542b03d" providerId="AD" clId="Web-{670B6743-A8F9-89FB-8A69-98D20667D15F}" dt="2026-06-20T20:19:43.677" v="287" actId="20577"/>
          <ac:spMkLst>
            <pc:docMk/>
            <pc:sldMk cId="3741278937" sldId="259"/>
            <ac:spMk id="2" creationId="{AD83DC3D-3236-2BE9-BBA5-4B0051B9847B}"/>
          </ac:spMkLst>
        </pc:spChg>
        <pc:spChg chg="mod">
          <ac:chgData name="Mia Mina Tiphereth Maurice (2505028)" userId="S::2505028@student.uwtsd.ac.uk::be846b77-899f-46d5-ad8d-74d9f542b03d" providerId="AD" clId="Web-{670B6743-A8F9-89FB-8A69-98D20667D15F}" dt="2026-06-20T20:59:46.116" v="907" actId="20577"/>
          <ac:spMkLst>
            <pc:docMk/>
            <pc:sldMk cId="3741278937" sldId="259"/>
            <ac:spMk id="3" creationId="{FC08038D-EABB-4CCC-60E7-4638B245FDFF}"/>
          </ac:spMkLst>
        </pc:spChg>
      </pc:sldChg>
      <pc:sldChg chg="modSp new">
        <pc:chgData name="Mia Mina Tiphereth Maurice (2505028)" userId="S::2505028@student.uwtsd.ac.uk::be846b77-899f-46d5-ad8d-74d9f542b03d" providerId="AD" clId="Web-{670B6743-A8F9-89FB-8A69-98D20667D15F}" dt="2026-06-20T21:01:02.712" v="913" actId="20577"/>
        <pc:sldMkLst>
          <pc:docMk/>
          <pc:sldMk cId="1213967276" sldId="260"/>
        </pc:sldMkLst>
        <pc:spChg chg="mod">
          <ac:chgData name="Mia Mina Tiphereth Maurice (2505028)" userId="S::2505028@student.uwtsd.ac.uk::be846b77-899f-46d5-ad8d-74d9f542b03d" providerId="AD" clId="Web-{670B6743-A8F9-89FB-8A69-98D20667D15F}" dt="2026-06-20T20:23:17.470" v="363" actId="20577"/>
          <ac:spMkLst>
            <pc:docMk/>
            <pc:sldMk cId="1213967276" sldId="260"/>
            <ac:spMk id="2" creationId="{F2D171CA-067C-A1D8-A710-543C1808EC65}"/>
          </ac:spMkLst>
        </pc:spChg>
        <pc:spChg chg="mod">
          <ac:chgData name="Mia Mina Tiphereth Maurice (2505028)" userId="S::2505028@student.uwtsd.ac.uk::be846b77-899f-46d5-ad8d-74d9f542b03d" providerId="AD" clId="Web-{670B6743-A8F9-89FB-8A69-98D20667D15F}" dt="2026-06-20T21:01:02.712" v="913" actId="20577"/>
          <ac:spMkLst>
            <pc:docMk/>
            <pc:sldMk cId="1213967276" sldId="260"/>
            <ac:spMk id="3" creationId="{67C1DA6C-DFFF-43B6-66A5-F538D1D8F097}"/>
          </ac:spMkLst>
        </pc:spChg>
      </pc:sldChg>
      <pc:sldChg chg="modSp new">
        <pc:chgData name="Mia Mina Tiphereth Maurice (2505028)" userId="S::2505028@student.uwtsd.ac.uk::be846b77-899f-46d5-ad8d-74d9f542b03d" providerId="AD" clId="Web-{670B6743-A8F9-89FB-8A69-98D20667D15F}" dt="2026-06-20T21:01:48.202" v="918" actId="20577"/>
        <pc:sldMkLst>
          <pc:docMk/>
          <pc:sldMk cId="1986933012" sldId="261"/>
        </pc:sldMkLst>
        <pc:spChg chg="mod">
          <ac:chgData name="Mia Mina Tiphereth Maurice (2505028)" userId="S::2505028@student.uwtsd.ac.uk::be846b77-899f-46d5-ad8d-74d9f542b03d" providerId="AD" clId="Web-{670B6743-A8F9-89FB-8A69-98D20667D15F}" dt="2026-06-20T20:28:17.340" v="436" actId="20577"/>
          <ac:spMkLst>
            <pc:docMk/>
            <pc:sldMk cId="1986933012" sldId="261"/>
            <ac:spMk id="2" creationId="{16689596-8FEF-1D9B-E76D-D52F3F0F10F0}"/>
          </ac:spMkLst>
        </pc:spChg>
        <pc:spChg chg="mod">
          <ac:chgData name="Mia Mina Tiphereth Maurice (2505028)" userId="S::2505028@student.uwtsd.ac.uk::be846b77-899f-46d5-ad8d-74d9f542b03d" providerId="AD" clId="Web-{670B6743-A8F9-89FB-8A69-98D20667D15F}" dt="2026-06-20T21:01:48.202" v="918" actId="20577"/>
          <ac:spMkLst>
            <pc:docMk/>
            <pc:sldMk cId="1986933012" sldId="261"/>
            <ac:spMk id="3" creationId="{40E23F9B-C533-61AF-0E75-8F1B01FA38AF}"/>
          </ac:spMkLst>
        </pc:spChg>
      </pc:sldChg>
      <pc:sldChg chg="modSp new">
        <pc:chgData name="Mia Mina Tiphereth Maurice (2505028)" userId="S::2505028@student.uwtsd.ac.uk::be846b77-899f-46d5-ad8d-74d9f542b03d" providerId="AD" clId="Web-{670B6743-A8F9-89FB-8A69-98D20667D15F}" dt="2026-06-20T21:02:50.016" v="924" actId="20577"/>
        <pc:sldMkLst>
          <pc:docMk/>
          <pc:sldMk cId="2718575698" sldId="262"/>
        </pc:sldMkLst>
        <pc:spChg chg="mod">
          <ac:chgData name="Mia Mina Tiphereth Maurice (2505028)" userId="S::2505028@student.uwtsd.ac.uk::be846b77-899f-46d5-ad8d-74d9f542b03d" providerId="AD" clId="Web-{670B6743-A8F9-89FB-8A69-98D20667D15F}" dt="2026-06-20T20:32:33.676" v="576" actId="20577"/>
          <ac:spMkLst>
            <pc:docMk/>
            <pc:sldMk cId="2718575698" sldId="262"/>
            <ac:spMk id="2" creationId="{111AD4EF-C5FB-3D2D-A8B1-DBEE9D70F78C}"/>
          </ac:spMkLst>
        </pc:spChg>
        <pc:spChg chg="mod">
          <ac:chgData name="Mia Mina Tiphereth Maurice (2505028)" userId="S::2505028@student.uwtsd.ac.uk::be846b77-899f-46d5-ad8d-74d9f542b03d" providerId="AD" clId="Web-{670B6743-A8F9-89FB-8A69-98D20667D15F}" dt="2026-06-20T21:02:50.016" v="924" actId="20577"/>
          <ac:spMkLst>
            <pc:docMk/>
            <pc:sldMk cId="2718575698" sldId="262"/>
            <ac:spMk id="3" creationId="{19E145EB-F2E5-5EF6-063A-E5D6DD20D1D2}"/>
          </ac:spMkLst>
        </pc:spChg>
      </pc:sldChg>
      <pc:sldChg chg="modSp new">
        <pc:chgData name="Mia Mina Tiphereth Maurice (2505028)" userId="S::2505028@student.uwtsd.ac.uk::be846b77-899f-46d5-ad8d-74d9f542b03d" providerId="AD" clId="Web-{670B6743-A8F9-89FB-8A69-98D20667D15F}" dt="2026-06-20T21:03:48.768" v="929" actId="20577"/>
        <pc:sldMkLst>
          <pc:docMk/>
          <pc:sldMk cId="1196541649" sldId="263"/>
        </pc:sldMkLst>
        <pc:spChg chg="mod">
          <ac:chgData name="Mia Mina Tiphereth Maurice (2505028)" userId="S::2505028@student.uwtsd.ac.uk::be846b77-899f-46d5-ad8d-74d9f542b03d" providerId="AD" clId="Web-{670B6743-A8F9-89FB-8A69-98D20667D15F}" dt="2026-06-20T20:32:58.865" v="583" actId="20577"/>
          <ac:spMkLst>
            <pc:docMk/>
            <pc:sldMk cId="1196541649" sldId="263"/>
            <ac:spMk id="2" creationId="{4B58192A-4EE6-1CD9-3C19-CAB5EB67FC80}"/>
          </ac:spMkLst>
        </pc:spChg>
        <pc:spChg chg="mod">
          <ac:chgData name="Mia Mina Tiphereth Maurice (2505028)" userId="S::2505028@student.uwtsd.ac.uk::be846b77-899f-46d5-ad8d-74d9f542b03d" providerId="AD" clId="Web-{670B6743-A8F9-89FB-8A69-98D20667D15F}" dt="2026-06-20T21:03:48.768" v="929" actId="20577"/>
          <ac:spMkLst>
            <pc:docMk/>
            <pc:sldMk cId="1196541649" sldId="263"/>
            <ac:spMk id="3" creationId="{5A1B3926-47BB-BABF-ED0F-BB3E5A20CA1B}"/>
          </ac:spMkLst>
        </pc:spChg>
      </pc:sldChg>
      <pc:sldChg chg="modSp new ord">
        <pc:chgData name="Mia Mina Tiphereth Maurice (2505028)" userId="S::2505028@student.uwtsd.ac.uk::be846b77-899f-46d5-ad8d-74d9f542b03d" providerId="AD" clId="Web-{670B6743-A8F9-89FB-8A69-98D20667D15F}" dt="2026-06-20T20:58:49.317" v="902" actId="20577"/>
        <pc:sldMkLst>
          <pc:docMk/>
          <pc:sldMk cId="1110031949" sldId="264"/>
        </pc:sldMkLst>
        <pc:spChg chg="mod">
          <ac:chgData name="Mia Mina Tiphereth Maurice (2505028)" userId="S::2505028@student.uwtsd.ac.uk::be846b77-899f-46d5-ad8d-74d9f542b03d" providerId="AD" clId="Web-{670B6743-A8F9-89FB-8A69-98D20667D15F}" dt="2026-06-20T20:47:29.267" v="830" actId="20577"/>
          <ac:spMkLst>
            <pc:docMk/>
            <pc:sldMk cId="1110031949" sldId="264"/>
            <ac:spMk id="2" creationId="{D9C4C7FD-29E7-00A4-503B-F49E374ACA43}"/>
          </ac:spMkLst>
        </pc:spChg>
        <pc:spChg chg="mod">
          <ac:chgData name="Mia Mina Tiphereth Maurice (2505028)" userId="S::2505028@student.uwtsd.ac.uk::be846b77-899f-46d5-ad8d-74d9f542b03d" providerId="AD" clId="Web-{670B6743-A8F9-89FB-8A69-98D20667D15F}" dt="2026-06-20T20:58:49.317" v="902" actId="20577"/>
          <ac:spMkLst>
            <pc:docMk/>
            <pc:sldMk cId="1110031949" sldId="264"/>
            <ac:spMk id="3" creationId="{60591CE3-ED2E-BCC4-4E56-093E44554CC9}"/>
          </ac:spMkLst>
        </pc:spChg>
      </pc:sldChg>
      <pc:sldChg chg="modSp new">
        <pc:chgData name="Mia Mina Tiphereth Maurice (2505028)" userId="S::2505028@student.uwtsd.ac.uk::be846b77-899f-46d5-ad8d-74d9f542b03d" providerId="AD" clId="Web-{670B6743-A8F9-89FB-8A69-98D20667D15F}" dt="2026-06-20T22:29:16.916" v="1394" actId="20577"/>
        <pc:sldMkLst>
          <pc:docMk/>
          <pc:sldMk cId="1757930665" sldId="265"/>
        </pc:sldMkLst>
        <pc:spChg chg="mod">
          <ac:chgData name="Mia Mina Tiphereth Maurice (2505028)" userId="S::2505028@student.uwtsd.ac.uk::be846b77-899f-46d5-ad8d-74d9f542b03d" providerId="AD" clId="Web-{670B6743-A8F9-89FB-8A69-98D20667D15F}" dt="2026-06-20T22:29:16.916" v="1394" actId="20577"/>
          <ac:spMkLst>
            <pc:docMk/>
            <pc:sldMk cId="1757930665" sldId="265"/>
            <ac:spMk id="2" creationId="{2E588D78-A477-3B40-EEEC-E9C516106CF7}"/>
          </ac:spMkLst>
        </pc:spChg>
        <pc:spChg chg="mod">
          <ac:chgData name="Mia Mina Tiphereth Maurice (2505028)" userId="S::2505028@student.uwtsd.ac.uk::be846b77-899f-46d5-ad8d-74d9f542b03d" providerId="AD" clId="Web-{670B6743-A8F9-89FB-8A69-98D20667D15F}" dt="2026-06-20T21:48:23.546" v="1387" actId="20577"/>
          <ac:spMkLst>
            <pc:docMk/>
            <pc:sldMk cId="1757930665" sldId="265"/>
            <ac:spMk id="3" creationId="{8E24A933-B9D1-D54A-CA19-1AEBD0E9818F}"/>
          </ac:spMkLst>
        </pc:spChg>
      </pc:sldChg>
      <pc:sldMasterChg chg="del delSldLayout">
        <pc:chgData name="Mia Mina Tiphereth Maurice (2505028)" userId="S::2505028@student.uwtsd.ac.uk::be846b77-899f-46d5-ad8d-74d9f542b03d" providerId="AD" clId="Web-{670B6743-A8F9-89FB-8A69-98D20667D15F}" dt="2026-06-20T19:52:49.688" v="0"/>
        <pc:sldMasterMkLst>
          <pc:docMk/>
          <pc:sldMasterMk cId="2460954070" sldId="2147483660"/>
        </pc:sldMasterMkLst>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2385387890" sldId="2147483661"/>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949138452" sldId="2147483662"/>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2591524520" sldId="2147483663"/>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1203092039" sldId="2147483664"/>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733172339" sldId="2147483665"/>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210312558" sldId="2147483666"/>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146388984" sldId="2147483667"/>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171841454" sldId="2147483668"/>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1718958274" sldId="2147483669"/>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2202905451" sldId="2147483670"/>
          </pc:sldLayoutMkLst>
        </pc:sldLayoutChg>
        <pc:sldLayoutChg chg="del">
          <pc:chgData name="Mia Mina Tiphereth Maurice (2505028)" userId="S::2505028@student.uwtsd.ac.uk::be846b77-899f-46d5-ad8d-74d9f542b03d" providerId="AD" clId="Web-{670B6743-A8F9-89FB-8A69-98D20667D15F}" dt="2026-06-20T19:52:49.688" v="0"/>
          <pc:sldLayoutMkLst>
            <pc:docMk/>
            <pc:sldMasterMk cId="2460954070" sldId="2147483660"/>
            <pc:sldLayoutMk cId="3479445657" sldId="2147483671"/>
          </pc:sldLayoutMkLst>
        </pc:sldLayoutChg>
      </pc:sldMasterChg>
      <pc:sldMasterChg chg="add addSldLayout">
        <pc:chgData name="Mia Mina Tiphereth Maurice (2505028)" userId="S::2505028@student.uwtsd.ac.uk::be846b77-899f-46d5-ad8d-74d9f542b03d" providerId="AD" clId="Web-{670B6743-A8F9-89FB-8A69-98D20667D15F}" dt="2026-06-20T19:52:49.688" v="0"/>
        <pc:sldMasterMkLst>
          <pc:docMk/>
          <pc:sldMasterMk cId="2291430965" sldId="2147483760"/>
        </pc:sldMasterMkLst>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3694565191" sldId="2147483749"/>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3390219784" sldId="2147483750"/>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152188352" sldId="2147483751"/>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1894684545" sldId="2147483752"/>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541216694" sldId="2147483753"/>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453429536" sldId="2147483754"/>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543020337" sldId="2147483755"/>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578903547" sldId="2147483756"/>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430925526" sldId="2147483757"/>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2139638939" sldId="2147483758"/>
          </pc:sldLayoutMkLst>
        </pc:sldLayoutChg>
        <pc:sldLayoutChg chg="add">
          <pc:chgData name="Mia Mina Tiphereth Maurice (2505028)" userId="S::2505028@student.uwtsd.ac.uk::be846b77-899f-46d5-ad8d-74d9f542b03d" providerId="AD" clId="Web-{670B6743-A8F9-89FB-8A69-98D20667D15F}" dt="2026-06-20T19:52:49.688" v="0"/>
          <pc:sldLayoutMkLst>
            <pc:docMk/>
            <pc:sldMasterMk cId="2291430965" sldId="2147483760"/>
            <pc:sldLayoutMk cId="178978288" sldId="2147483759"/>
          </pc:sldLayoutMkLst>
        </pc:sldLayoutChg>
      </pc:sldMasterChg>
    </pc:docChg>
  </pc:docChgLst>
  <pc:docChgLst>
    <pc:chgData name="Mia Mina Tiphereth Maurice (2505028)" userId="S::2505028@student.uwtsd.ac.uk::be846b77-899f-46d5-ad8d-74d9f542b03d" providerId="AD" clId="Web-{B00A09F0-DF16-3EFA-8845-C5EA0C4EB8BE}"/>
    <pc:docChg chg="modSld">
      <pc:chgData name="Mia Mina Tiphereth Maurice (2505028)" userId="S::2505028@student.uwtsd.ac.uk::be846b77-899f-46d5-ad8d-74d9f542b03d" providerId="AD" clId="Web-{B00A09F0-DF16-3EFA-8845-C5EA0C4EB8BE}" dt="2026-06-21T14:39:42.980" v="0" actId="20577"/>
      <pc:docMkLst>
        <pc:docMk/>
      </pc:docMkLst>
      <pc:sldChg chg="modSp">
        <pc:chgData name="Mia Mina Tiphereth Maurice (2505028)" userId="S::2505028@student.uwtsd.ac.uk::be846b77-899f-46d5-ad8d-74d9f542b03d" providerId="AD" clId="Web-{B00A09F0-DF16-3EFA-8845-C5EA0C4EB8BE}" dt="2026-06-21T14:39:42.980" v="0" actId="20577"/>
        <pc:sldMkLst>
          <pc:docMk/>
          <pc:sldMk cId="1231648753" sldId="257"/>
        </pc:sldMkLst>
        <pc:spChg chg="mod">
          <ac:chgData name="Mia Mina Tiphereth Maurice (2505028)" userId="S::2505028@student.uwtsd.ac.uk::be846b77-899f-46d5-ad8d-74d9f542b03d" providerId="AD" clId="Web-{B00A09F0-DF16-3EFA-8845-C5EA0C4EB8BE}" dt="2026-06-21T14:39:42.980" v="0" actId="20577"/>
          <ac:spMkLst>
            <pc:docMk/>
            <pc:sldMk cId="1231648753" sldId="257"/>
            <ac:spMk id="3" creationId="{2837B4C3-FA04-B423-9011-863747C4585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6/21/2026</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13963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6/21/2026</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8978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6/21/2026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94565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6/21/2026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90219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6/21/2026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52188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6/21/2026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94684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6/21/2026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41216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6/21/2026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0925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6/21/2026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53429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6/21/2026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43020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6/21/2026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7890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6/21/2026</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291430965"/>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49" r:id="rId3"/>
    <p:sldLayoutId id="2147483750" r:id="rId4"/>
    <p:sldLayoutId id="2147483751" r:id="rId5"/>
    <p:sldLayoutId id="2147483752" r:id="rId6"/>
    <p:sldLayoutId id="2147483753" r:id="rId7"/>
    <p:sldLayoutId id="2147483757" r:id="rId8"/>
    <p:sldLayoutId id="2147483754" r:id="rId9"/>
    <p:sldLayoutId id="2147483755" r:id="rId10"/>
    <p:sldLayoutId id="2147483756"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4324/97813158797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4F82DCAE-05F9-42A8-2D87-8113878AAF0D}"/>
              </a:ext>
            </a:extLst>
          </p:cNvPr>
          <p:cNvPicPr>
            <a:picLocks noChangeAspect="1"/>
          </p:cNvPicPr>
          <p:nvPr/>
        </p:nvPicPr>
        <p:blipFill>
          <a:blip r:embed="rId2">
            <a:alphaModFix amt="60000"/>
          </a:blip>
          <a:srcRect t="14872" r="-2" b="1604"/>
          <a:stretch>
            <a:fillRect/>
          </a:stretch>
        </p:blipFill>
        <p:spPr>
          <a:xfrm>
            <a:off x="20" y="10"/>
            <a:ext cx="12191980" cy="6856614"/>
          </a:xfrm>
          <a:prstGeom prst="rect">
            <a:avLst/>
          </a:prstGeom>
        </p:spPr>
      </p:pic>
      <p:sp>
        <p:nvSpPr>
          <p:cNvPr id="2" name="Title 1"/>
          <p:cNvSpPr>
            <a:spLocks noGrp="1"/>
          </p:cNvSpPr>
          <p:nvPr>
            <p:ph type="ctrTitle"/>
          </p:nvPr>
        </p:nvSpPr>
        <p:spPr>
          <a:xfrm>
            <a:off x="838200" y="740211"/>
            <a:ext cx="7530685" cy="3163864"/>
          </a:xfrm>
        </p:spPr>
        <p:txBody>
          <a:bodyPr>
            <a:normAutofit/>
          </a:bodyPr>
          <a:lstStyle/>
          <a:p>
            <a:pPr algn="l"/>
            <a:r>
              <a:rPr lang="en-GB" sz="5200">
                <a:solidFill>
                  <a:srgbClr val="FFFFFF"/>
                </a:solidFill>
                <a:cs typeface="Sabon Next LT"/>
              </a:rPr>
              <a:t>Lifespan development</a:t>
            </a:r>
            <a:endParaRPr lang="en-GB" sz="5200">
              <a:solidFill>
                <a:srgbClr val="FFFFFF"/>
              </a:solidFill>
            </a:endParaRPr>
          </a:p>
        </p:txBody>
      </p:sp>
      <p:sp>
        <p:nvSpPr>
          <p:cNvPr id="3" name="Subtitle 2"/>
          <p:cNvSpPr>
            <a:spLocks noGrp="1"/>
          </p:cNvSpPr>
          <p:nvPr>
            <p:ph type="subTitle" idx="1"/>
          </p:nvPr>
        </p:nvSpPr>
        <p:spPr>
          <a:xfrm>
            <a:off x="838200" y="4074515"/>
            <a:ext cx="7561362" cy="1765352"/>
          </a:xfrm>
        </p:spPr>
        <p:txBody>
          <a:bodyPr vert="horz" lIns="91440" tIns="45720" rIns="91440" bIns="45720" rtlCol="0" anchor="t">
            <a:normAutofit fontScale="92500" lnSpcReduction="10000"/>
          </a:bodyPr>
          <a:lstStyle/>
          <a:p>
            <a:pPr algn="l"/>
            <a:r>
              <a:rPr lang="en-GB" sz="2200">
                <a:solidFill>
                  <a:srgbClr val="FFFFFF"/>
                </a:solidFill>
              </a:rPr>
              <a:t>LCHS4010</a:t>
            </a:r>
            <a:endParaRPr lang="en-US"/>
          </a:p>
          <a:p>
            <a:pPr algn="l"/>
            <a:r>
              <a:rPr lang="en-GB" sz="2200">
                <a:solidFill>
                  <a:srgbClr val="FFFFFF"/>
                </a:solidFill>
              </a:rPr>
              <a:t>Psychology in health and social care</a:t>
            </a:r>
          </a:p>
          <a:p>
            <a:pPr algn="l"/>
            <a:r>
              <a:rPr lang="en-GB" sz="2200">
                <a:solidFill>
                  <a:srgbClr val="FFFFFF"/>
                </a:solidFill>
              </a:rPr>
              <a:t>2505028</a:t>
            </a:r>
          </a:p>
          <a:p>
            <a:pPr algn="l"/>
            <a:r>
              <a:rPr lang="en-GB" sz="2200">
                <a:solidFill>
                  <a:srgbClr val="FFFFFF"/>
                </a:solidFill>
              </a:rPr>
              <a:t>Mia Maurice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C7FD-29E7-00A4-503B-F49E374ACA43}"/>
              </a:ext>
            </a:extLst>
          </p:cNvPr>
          <p:cNvSpPr>
            <a:spLocks noGrp="1"/>
          </p:cNvSpPr>
          <p:nvPr>
            <p:ph type="title"/>
          </p:nvPr>
        </p:nvSpPr>
        <p:spPr/>
        <p:txBody>
          <a:bodyPr/>
          <a:lstStyle/>
          <a:p>
            <a:r>
              <a:rPr lang="en-GB">
                <a:cs typeface="Sabon Next LT"/>
              </a:rPr>
              <a:t>Overview </a:t>
            </a:r>
            <a:endParaRPr lang="en-GB"/>
          </a:p>
        </p:txBody>
      </p:sp>
      <p:sp>
        <p:nvSpPr>
          <p:cNvPr id="3" name="Content Placeholder 2">
            <a:extLst>
              <a:ext uri="{FF2B5EF4-FFF2-40B4-BE49-F238E27FC236}">
                <a16:creationId xmlns:a16="http://schemas.microsoft.com/office/drawing/2014/main" id="{60591CE3-ED2E-BCC4-4E56-093E44554CC9}"/>
              </a:ext>
            </a:extLst>
          </p:cNvPr>
          <p:cNvSpPr>
            <a:spLocks noGrp="1"/>
          </p:cNvSpPr>
          <p:nvPr>
            <p:ph idx="1"/>
          </p:nvPr>
        </p:nvSpPr>
        <p:spPr/>
        <p:txBody>
          <a:bodyPr vert="horz" lIns="91440" tIns="45720" rIns="91440" bIns="45720" rtlCol="0" anchor="t">
            <a:normAutofit/>
          </a:bodyPr>
          <a:lstStyle/>
          <a:p>
            <a:pPr marL="0" indent="0">
              <a:buNone/>
            </a:pPr>
            <a:r>
              <a:rPr lang="en-GB">
                <a:latin typeface="Arial Nova"/>
                <a:ea typeface="+mn-lt"/>
                <a:cs typeface="+mn-lt"/>
              </a:rPr>
              <a:t>Isaac is a four-year-old boy who recently relocated to our area. His mother is currently experiencing postnatal depression and lacks a strong social support network. Additionally, Isaac has faced significant disruptions in his childcare over the past two years. Consequently, our staff have observed that he is very quiet, struggles to socialize with peers, and experiences severe separation anxiety. His mother also reports that he exhibits clingy behavior and has difficulty sleeping at home.</a:t>
            </a:r>
            <a:endParaRPr lang="en-US">
              <a:latin typeface="Arial Nova"/>
            </a:endParaRPr>
          </a:p>
        </p:txBody>
      </p:sp>
    </p:spTree>
    <p:extLst>
      <p:ext uri="{BB962C8B-B14F-4D97-AF65-F5344CB8AC3E}">
        <p14:creationId xmlns:p14="http://schemas.microsoft.com/office/powerpoint/2010/main" val="1110031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08E65-262B-9FEC-5B96-CA38968F0555}"/>
              </a:ext>
            </a:extLst>
          </p:cNvPr>
          <p:cNvSpPr>
            <a:spLocks noGrp="1"/>
          </p:cNvSpPr>
          <p:nvPr>
            <p:ph type="title"/>
          </p:nvPr>
        </p:nvSpPr>
        <p:spPr/>
        <p:txBody>
          <a:bodyPr/>
          <a:lstStyle/>
          <a:p>
            <a:r>
              <a:rPr lang="en-GB">
                <a:cs typeface="Sabon Next LT"/>
              </a:rPr>
              <a:t>Bowlby's attachment theory</a:t>
            </a:r>
            <a:endParaRPr lang="en-GB"/>
          </a:p>
        </p:txBody>
      </p:sp>
      <p:sp>
        <p:nvSpPr>
          <p:cNvPr id="3" name="Content Placeholder 2">
            <a:extLst>
              <a:ext uri="{FF2B5EF4-FFF2-40B4-BE49-F238E27FC236}">
                <a16:creationId xmlns:a16="http://schemas.microsoft.com/office/drawing/2014/main" id="{2837B4C3-FA04-B423-9011-863747C45852}"/>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latin typeface="Arial Nova"/>
                <a:ea typeface="+mn-lt"/>
                <a:cs typeface="+mn-lt"/>
              </a:rPr>
              <a:t>Bowlby's attachment theory states that human infants possess an innate biological drive to form a close emotional bond with a primary caregiver for survival (Bowlby, 2012). A responsive caregiver acts as a "secure base" from which the child can safely explore the environment, and a "safe haven" to return to for comfort when distressed. This early relationship forms an internal working model which serves as a cognitive framework or mental blueprint that shapes the child's self-esteem and future expectations of relationships (Holmes, 2014) This theory provides an effective framework for Isaac's case study because it establishes a direct logical connection between his disrupted home environment and his specific emotional distress. Bowlby's concept explains that Isaac's intense separation anxiety, bedtime sleeping difficulties, and constant clinginess are documented behavioural strategies stemming from an insecure attachment style (Gross, 2020).</a:t>
            </a:r>
            <a:endParaRPr lang="en-GB">
              <a:latin typeface="Arial Nova"/>
            </a:endParaRPr>
          </a:p>
        </p:txBody>
      </p:sp>
    </p:spTree>
    <p:extLst>
      <p:ext uri="{BB962C8B-B14F-4D97-AF65-F5344CB8AC3E}">
        <p14:creationId xmlns:p14="http://schemas.microsoft.com/office/powerpoint/2010/main" val="1231648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7D25A-1B2E-6FC9-BB7C-747A6D455CE2}"/>
              </a:ext>
            </a:extLst>
          </p:cNvPr>
          <p:cNvSpPr>
            <a:spLocks noGrp="1"/>
          </p:cNvSpPr>
          <p:nvPr>
            <p:ph type="title"/>
          </p:nvPr>
        </p:nvSpPr>
        <p:spPr/>
        <p:txBody>
          <a:bodyPr/>
          <a:lstStyle/>
          <a:p>
            <a:r>
              <a:rPr lang="en-GB">
                <a:cs typeface="Sabon Next LT"/>
              </a:rPr>
              <a:t>Theory - Isaac</a:t>
            </a:r>
            <a:endParaRPr lang="en-GB"/>
          </a:p>
        </p:txBody>
      </p:sp>
      <p:sp>
        <p:nvSpPr>
          <p:cNvPr id="3" name="Content Placeholder 2">
            <a:extLst>
              <a:ext uri="{FF2B5EF4-FFF2-40B4-BE49-F238E27FC236}">
                <a16:creationId xmlns:a16="http://schemas.microsoft.com/office/drawing/2014/main" id="{9EB1393F-4E80-CA6B-0F51-962C90CDF890}"/>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a:latin typeface="Arial Nova"/>
                <a:ea typeface="+mn-lt"/>
                <a:cs typeface="+mn-lt"/>
              </a:rPr>
              <a:t>When applying this theory to Isaac, his mother's postnatal depression and social isolation mean she may have struggled to respond consistently to his emotional cues, thereby interrupting the formation of a secure attachment (Bowlby, 2012). His consistent clinginess and separation anxiety are clear behavioural strategies that indicate an insecure-resistant attachment style, driven by a fear of losing his primary bond (Holmes, 2014). Furthermore, because he lacks a firm sense of a secure base, he lacks the inner confidence needed to explore his environment, causing him to become socially withdrawn during free play. These emotional difficulties have been further exacerbated by the disruption of moving cities and experiencing unstable childcare.</a:t>
            </a:r>
            <a:endParaRPr lang="en-US">
              <a:latin typeface="Arial Nova"/>
            </a:endParaRPr>
          </a:p>
        </p:txBody>
      </p:sp>
    </p:spTree>
    <p:extLst>
      <p:ext uri="{BB962C8B-B14F-4D97-AF65-F5344CB8AC3E}">
        <p14:creationId xmlns:p14="http://schemas.microsoft.com/office/powerpoint/2010/main" val="220521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3DC3D-3236-2BE9-BBA5-4B0051B9847B}"/>
              </a:ext>
            </a:extLst>
          </p:cNvPr>
          <p:cNvSpPr>
            <a:spLocks noGrp="1"/>
          </p:cNvSpPr>
          <p:nvPr>
            <p:ph type="title"/>
          </p:nvPr>
        </p:nvSpPr>
        <p:spPr/>
        <p:txBody>
          <a:bodyPr/>
          <a:lstStyle/>
          <a:p>
            <a:r>
              <a:rPr lang="en-GB">
                <a:cs typeface="Sabon Next LT"/>
              </a:rPr>
              <a:t>Nature and Nurture</a:t>
            </a:r>
            <a:endParaRPr lang="en-GB"/>
          </a:p>
        </p:txBody>
      </p:sp>
      <p:sp>
        <p:nvSpPr>
          <p:cNvPr id="3" name="Content Placeholder 2">
            <a:extLst>
              <a:ext uri="{FF2B5EF4-FFF2-40B4-BE49-F238E27FC236}">
                <a16:creationId xmlns:a16="http://schemas.microsoft.com/office/drawing/2014/main" id="{FC08038D-EABB-4CCC-60E7-4638B245FDFF}"/>
              </a:ext>
            </a:extLst>
          </p:cNvPr>
          <p:cNvSpPr>
            <a:spLocks noGrp="1"/>
          </p:cNvSpPr>
          <p:nvPr>
            <p:ph idx="1"/>
          </p:nvPr>
        </p:nvSpPr>
        <p:spPr/>
        <p:txBody>
          <a:bodyPr vert="horz" lIns="91440" tIns="45720" rIns="91440" bIns="45720" rtlCol="0" anchor="t">
            <a:normAutofit lnSpcReduction="10000"/>
          </a:bodyPr>
          <a:lstStyle/>
          <a:p>
            <a:pPr marL="0" indent="0">
              <a:buNone/>
            </a:pPr>
            <a:r>
              <a:rPr lang="en-GB">
                <a:latin typeface="Arial Nova"/>
                <a:ea typeface="+mn-lt"/>
                <a:cs typeface="+mn-lt"/>
              </a:rPr>
              <a:t>From a biological perspective, nature involves Isaac's innate temperament and his early brain development; some children are born with a highly reactive personality that makes them naturally more vulnerable to anxiety. From an environmental perspective, nurture includes the immediate impact of maternal mental health, the stress of relocation, and broken childcare routines. These negative environmental factors have directly triggered his biological vulnerabilities, ultimately resulting in his current language delays and emotional withdrawal (Gillibrand, Lam and O'Donnell, 2016).</a:t>
            </a:r>
            <a:endParaRPr lang="en-US">
              <a:latin typeface="Arial Nova"/>
            </a:endParaRPr>
          </a:p>
        </p:txBody>
      </p:sp>
    </p:spTree>
    <p:extLst>
      <p:ext uri="{BB962C8B-B14F-4D97-AF65-F5344CB8AC3E}">
        <p14:creationId xmlns:p14="http://schemas.microsoft.com/office/powerpoint/2010/main" val="3741278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171CA-067C-A1D8-A710-543C1808EC65}"/>
              </a:ext>
            </a:extLst>
          </p:cNvPr>
          <p:cNvSpPr>
            <a:spLocks noGrp="1"/>
          </p:cNvSpPr>
          <p:nvPr>
            <p:ph type="title"/>
          </p:nvPr>
        </p:nvSpPr>
        <p:spPr/>
        <p:txBody>
          <a:bodyPr/>
          <a:lstStyle/>
          <a:p>
            <a:r>
              <a:rPr lang="en-GB">
                <a:cs typeface="Sabon Next LT"/>
              </a:rPr>
              <a:t>Support plan</a:t>
            </a:r>
            <a:endParaRPr lang="en-GB"/>
          </a:p>
        </p:txBody>
      </p:sp>
      <p:sp>
        <p:nvSpPr>
          <p:cNvPr id="3" name="Content Placeholder 2">
            <a:extLst>
              <a:ext uri="{FF2B5EF4-FFF2-40B4-BE49-F238E27FC236}">
                <a16:creationId xmlns:a16="http://schemas.microsoft.com/office/drawing/2014/main" id="{67C1DA6C-DFFF-43B6-66A5-F538D1D8F097}"/>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a:latin typeface="Arial Nova"/>
                <a:ea typeface="+mn-lt"/>
                <a:cs typeface="+mn-lt"/>
              </a:rPr>
              <a:t>The centre will implement an attachment-based strategy by assigning Isaac a specific key person to provide a reliable secondary secure base (Boyd and Bee, 2019). Building this security allows Isaac to lower his separation anxiety, enabling him to confidently move away from adults and explore the classroom. To address his language delays and social withdrawal, this key person will transition him into small, play-based group learning sessions alongside one or two quiet peers. By ensuring these peer interactions are safe and positive, staff can carefully reshape Isaac's negative internal working model, teaching him a new mental blueprint that social environments are safe (Holmes, 2014). Furthermore, staff will maintain a rich language environment during these activities by utilizing picture cards, storytelling, and continuous verbal commentary to support his speech progress in a low-pressure setting, aligning with the Early Years Foundation Stage (EYFS) guidance (Department for Education, 2014).</a:t>
            </a:r>
            <a:endParaRPr lang="en-US">
              <a:latin typeface="Arial Nova"/>
            </a:endParaRPr>
          </a:p>
        </p:txBody>
      </p:sp>
    </p:spTree>
    <p:extLst>
      <p:ext uri="{BB962C8B-B14F-4D97-AF65-F5344CB8AC3E}">
        <p14:creationId xmlns:p14="http://schemas.microsoft.com/office/powerpoint/2010/main" val="1213967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9596-8FEF-1D9B-E76D-D52F3F0F10F0}"/>
              </a:ext>
            </a:extLst>
          </p:cNvPr>
          <p:cNvSpPr>
            <a:spLocks noGrp="1"/>
          </p:cNvSpPr>
          <p:nvPr>
            <p:ph type="title"/>
          </p:nvPr>
        </p:nvSpPr>
        <p:spPr/>
        <p:txBody>
          <a:bodyPr/>
          <a:lstStyle/>
          <a:p>
            <a:r>
              <a:rPr lang="en-GB">
                <a:cs typeface="Sabon Next LT"/>
              </a:rPr>
              <a:t>Support plan 2</a:t>
            </a:r>
            <a:endParaRPr lang="en-GB"/>
          </a:p>
        </p:txBody>
      </p:sp>
      <p:sp>
        <p:nvSpPr>
          <p:cNvPr id="3" name="Content Placeholder 2">
            <a:extLst>
              <a:ext uri="{FF2B5EF4-FFF2-40B4-BE49-F238E27FC236}">
                <a16:creationId xmlns:a16="http://schemas.microsoft.com/office/drawing/2014/main" id="{40E23F9B-C533-61AF-0E75-8F1B01FA38AF}"/>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a:latin typeface="Arial Nova"/>
                <a:ea typeface="+mn-lt"/>
                <a:cs typeface="+mn-lt"/>
              </a:rPr>
              <a:t>To support the home environment, the centre will invite Isaac's mother to informal "stay and play" sessions where staff can gently model positive, responsive interaction techniques. This targeted intervention will help the mother read his emotional cues more effectively, actively strengthening their primary attachment bond so she can become a more reliable secure base at home (Boyd and Bee, 2019). Through multi-agency collaboration, staff will work alongside health visitors and local GP services to ensure the mother is receiving professional care for her postnatal depression, thereby reducing the parental isolation that blocks healthy attachment (Department for Education, 2014). Additionally, staff will collaborate with the mother to establish a consistent, predictable bedtime routine. This environmental consistency directly targets Isaac's nighttime sleeping difficulties, reassuring him during moments of separation and easing the anxious, distressed proximity-seeking </a:t>
            </a:r>
            <a:r>
              <a:rPr lang="en-GB" err="1">
                <a:latin typeface="Arial Nova"/>
                <a:ea typeface="+mn-lt"/>
                <a:cs typeface="+mn-lt"/>
              </a:rPr>
              <a:t>behaviors</a:t>
            </a:r>
            <a:r>
              <a:rPr lang="en-GB">
                <a:latin typeface="Arial Nova"/>
                <a:ea typeface="+mn-lt"/>
                <a:cs typeface="+mn-lt"/>
              </a:rPr>
              <a:t> he displays at night (Boyd and Bee, 2019).</a:t>
            </a:r>
            <a:endParaRPr lang="en-US">
              <a:latin typeface="Arial Nova"/>
            </a:endParaRPr>
          </a:p>
        </p:txBody>
      </p:sp>
    </p:spTree>
    <p:extLst>
      <p:ext uri="{BB962C8B-B14F-4D97-AF65-F5344CB8AC3E}">
        <p14:creationId xmlns:p14="http://schemas.microsoft.com/office/powerpoint/2010/main" val="1986933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AD4EF-C5FB-3D2D-A8B1-DBEE9D70F78C}"/>
              </a:ext>
            </a:extLst>
          </p:cNvPr>
          <p:cNvSpPr>
            <a:spLocks noGrp="1"/>
          </p:cNvSpPr>
          <p:nvPr>
            <p:ph type="title"/>
          </p:nvPr>
        </p:nvSpPr>
        <p:spPr/>
        <p:txBody>
          <a:bodyPr/>
          <a:lstStyle/>
          <a:p>
            <a:r>
              <a:rPr lang="en-GB">
                <a:cs typeface="Sabon Next LT"/>
              </a:rPr>
              <a:t>Evaluation of Bowlby</a:t>
            </a:r>
            <a:endParaRPr lang="en-GB"/>
          </a:p>
        </p:txBody>
      </p:sp>
      <p:sp>
        <p:nvSpPr>
          <p:cNvPr id="3" name="Content Placeholder 2">
            <a:extLst>
              <a:ext uri="{FF2B5EF4-FFF2-40B4-BE49-F238E27FC236}">
                <a16:creationId xmlns:a16="http://schemas.microsoft.com/office/drawing/2014/main" id="{19E145EB-F2E5-5EF6-063A-E5D6DD20D1D2}"/>
              </a:ext>
            </a:extLst>
          </p:cNvPr>
          <p:cNvSpPr>
            <a:spLocks noGrp="1"/>
          </p:cNvSpPr>
          <p:nvPr>
            <p:ph idx="1"/>
          </p:nvPr>
        </p:nvSpPr>
        <p:spPr/>
        <p:txBody>
          <a:bodyPr vert="horz" lIns="91440" tIns="45720" rIns="91440" bIns="45720" rtlCol="0" anchor="t">
            <a:normAutofit fontScale="92500"/>
          </a:bodyPr>
          <a:lstStyle/>
          <a:p>
            <a:pPr marL="0" indent="0">
              <a:buNone/>
            </a:pPr>
            <a:r>
              <a:rPr lang="en-GB">
                <a:latin typeface="Arial Nova"/>
                <a:ea typeface="+mn-lt"/>
                <a:cs typeface="+mn-lt"/>
              </a:rPr>
              <a:t>A major strength of Bowlby's theory is its practical usefulness in early years settings, as it clearly explains Isaac's separation anxiety and justifies the immediate need for a key person approach (Boyd and Bee, 2019). However, a significant limitation is its heavy emphasis on the single role of the mother, which risks placing unfair blame on a parent dealing with mental health difficulties rather than recognizing external, systemic issues (Gross, 2020). Additionally, the theory often overlooks the strength of non-traditional family structures and multiple caregiving networks that are common within London's diverse communities.</a:t>
            </a:r>
            <a:endParaRPr lang="en-US">
              <a:latin typeface="Arial Nova"/>
            </a:endParaRPr>
          </a:p>
        </p:txBody>
      </p:sp>
    </p:spTree>
    <p:extLst>
      <p:ext uri="{BB962C8B-B14F-4D97-AF65-F5344CB8AC3E}">
        <p14:creationId xmlns:p14="http://schemas.microsoft.com/office/powerpoint/2010/main" val="2718575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8192A-4EE6-1CD9-3C19-CAB5EB67FC80}"/>
              </a:ext>
            </a:extLst>
          </p:cNvPr>
          <p:cNvSpPr>
            <a:spLocks noGrp="1"/>
          </p:cNvSpPr>
          <p:nvPr>
            <p:ph type="title"/>
          </p:nvPr>
        </p:nvSpPr>
        <p:spPr/>
        <p:txBody>
          <a:bodyPr/>
          <a:lstStyle/>
          <a:p>
            <a:r>
              <a:rPr lang="en-GB">
                <a:cs typeface="Sabon Next LT"/>
              </a:rPr>
              <a:t>Conclusion </a:t>
            </a:r>
            <a:endParaRPr lang="en-GB"/>
          </a:p>
        </p:txBody>
      </p:sp>
      <p:sp>
        <p:nvSpPr>
          <p:cNvPr id="3" name="Content Placeholder 2">
            <a:extLst>
              <a:ext uri="{FF2B5EF4-FFF2-40B4-BE49-F238E27FC236}">
                <a16:creationId xmlns:a16="http://schemas.microsoft.com/office/drawing/2014/main" id="{5A1B3926-47BB-BABF-ED0F-BB3E5A20CA1B}"/>
              </a:ext>
            </a:extLst>
          </p:cNvPr>
          <p:cNvSpPr>
            <a:spLocks noGrp="1"/>
          </p:cNvSpPr>
          <p:nvPr>
            <p:ph idx="1"/>
          </p:nvPr>
        </p:nvSpPr>
        <p:spPr/>
        <p:txBody>
          <a:bodyPr vert="horz" lIns="91440" tIns="45720" rIns="91440" bIns="45720" rtlCol="0" anchor="t">
            <a:normAutofit lnSpcReduction="10000"/>
          </a:bodyPr>
          <a:lstStyle/>
          <a:p>
            <a:pPr marL="0" indent="0">
              <a:buNone/>
            </a:pPr>
            <a:r>
              <a:rPr lang="en-GB">
                <a:latin typeface="Arial Nova"/>
                <a:ea typeface="+mn-lt"/>
                <a:cs typeface="+mn-lt"/>
              </a:rPr>
              <a:t>In conclusion, utilising Bowlby's attachment theory demonstrates that Isaac's behavioural withdrawal and language delays are directly linked to his disrupted environmental experiences and his mother's well-being. By establishing a secure base at the centre through a designated key person, while simultaneously ensuring multi-agency mental health support for his mother at home, a holistic and supportive framework can be created. This combined approach will provide Isaac with the stability and safety he needs to improve his communication skills and build confidence in his social relationships.</a:t>
            </a:r>
            <a:endParaRPr lang="en-US">
              <a:latin typeface="Arial Nova"/>
            </a:endParaRPr>
          </a:p>
        </p:txBody>
      </p:sp>
    </p:spTree>
    <p:extLst>
      <p:ext uri="{BB962C8B-B14F-4D97-AF65-F5344CB8AC3E}">
        <p14:creationId xmlns:p14="http://schemas.microsoft.com/office/powerpoint/2010/main" val="119654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88D78-A477-3B40-EEEC-E9C516106CF7}"/>
              </a:ext>
            </a:extLst>
          </p:cNvPr>
          <p:cNvSpPr>
            <a:spLocks noGrp="1"/>
          </p:cNvSpPr>
          <p:nvPr>
            <p:ph type="title"/>
          </p:nvPr>
        </p:nvSpPr>
        <p:spPr/>
        <p:txBody>
          <a:bodyPr/>
          <a:lstStyle/>
          <a:p>
            <a:r>
              <a:rPr lang="en-GB">
                <a:cs typeface="Sabon Next LT"/>
              </a:rPr>
              <a:t>References </a:t>
            </a:r>
            <a:endParaRPr lang="en-GB"/>
          </a:p>
        </p:txBody>
      </p:sp>
      <p:sp>
        <p:nvSpPr>
          <p:cNvPr id="3" name="Content Placeholder 2">
            <a:extLst>
              <a:ext uri="{FF2B5EF4-FFF2-40B4-BE49-F238E27FC236}">
                <a16:creationId xmlns:a16="http://schemas.microsoft.com/office/drawing/2014/main" id="{8E24A933-B9D1-D54A-CA19-1AEBD0E9818F}"/>
              </a:ext>
            </a:extLst>
          </p:cNvPr>
          <p:cNvSpPr>
            <a:spLocks noGrp="1"/>
          </p:cNvSpPr>
          <p:nvPr>
            <p:ph idx="1"/>
          </p:nvPr>
        </p:nvSpPr>
        <p:spPr>
          <a:xfrm>
            <a:off x="228656" y="1719412"/>
            <a:ext cx="11964724" cy="4785234"/>
          </a:xfrm>
        </p:spPr>
        <p:txBody>
          <a:bodyPr vert="horz" lIns="91440" tIns="45720" rIns="91440" bIns="45720" rtlCol="0" anchor="t">
            <a:normAutofit/>
          </a:bodyPr>
          <a:lstStyle/>
          <a:p>
            <a:pPr>
              <a:buNone/>
            </a:pPr>
            <a:r>
              <a:rPr lang="en-GB" sz="1600">
                <a:highlight>
                  <a:srgbClr val="FBFBFB"/>
                </a:highlight>
                <a:latin typeface="Arial Nova"/>
                <a:ea typeface="+mn-lt"/>
                <a:cs typeface="+mn-lt"/>
              </a:rPr>
              <a:t>Bowlby, J. (2012). A secure base: clinical applications of attachment theory</a:t>
            </a:r>
            <a:r>
              <a:rPr lang="en-GB" sz="1600" i="1">
                <a:highlight>
                  <a:srgbClr val="FBFBFB"/>
                </a:highlight>
                <a:latin typeface="Arial Nova"/>
                <a:ea typeface="+mn-lt"/>
                <a:cs typeface="+mn-lt"/>
              </a:rPr>
              <a:t>. Routledge.</a:t>
            </a:r>
            <a:r>
              <a:rPr lang="en-GB" sz="1600">
                <a:highlight>
                  <a:srgbClr val="FBFBFB"/>
                </a:highlight>
                <a:latin typeface="Arial Nova"/>
                <a:ea typeface="+mn-lt"/>
                <a:cs typeface="+mn-lt"/>
              </a:rPr>
              <a:t> Available at: https://r2-vlebooks-com.uwtsd.idm.oclc.org/Reader?ean=9780203440841 (20 June 2026).</a:t>
            </a:r>
            <a:endParaRPr lang="en-US" sz="1600">
              <a:latin typeface="Arial Nova"/>
            </a:endParaRPr>
          </a:p>
          <a:p>
            <a:pPr>
              <a:buNone/>
            </a:pPr>
            <a:r>
              <a:rPr lang="en-GB" sz="1600">
                <a:highlight>
                  <a:srgbClr val="FFFFFF"/>
                </a:highlight>
                <a:latin typeface="Arial Nova"/>
                <a:ea typeface="+mn-lt"/>
                <a:cs typeface="+mn-lt"/>
              </a:rPr>
              <a:t>Boyd, D, &amp; Bee, H 2019, Lifespan Development, Global Edition, Pearson Education, Limited, Harlow. Available from: ProQuest </a:t>
            </a:r>
            <a:r>
              <a:rPr lang="en-GB" sz="1600" err="1">
                <a:highlight>
                  <a:srgbClr val="FFFFFF"/>
                </a:highlight>
                <a:latin typeface="Arial Nova"/>
                <a:ea typeface="+mn-lt"/>
                <a:cs typeface="+mn-lt"/>
              </a:rPr>
              <a:t>Ebook</a:t>
            </a:r>
            <a:r>
              <a:rPr lang="en-GB" sz="1600">
                <a:highlight>
                  <a:srgbClr val="FFFFFF"/>
                </a:highlight>
                <a:latin typeface="Arial Nova"/>
                <a:ea typeface="+mn-lt"/>
                <a:cs typeface="+mn-lt"/>
              </a:rPr>
              <a:t> Central. [19 June 2026].</a:t>
            </a:r>
            <a:endParaRPr lang="en-GB" sz="1600">
              <a:latin typeface="Arial Nova"/>
            </a:endParaRPr>
          </a:p>
          <a:p>
            <a:pPr marL="0" indent="0">
              <a:buNone/>
            </a:pPr>
            <a:r>
              <a:rPr lang="en-GB" sz="1600">
                <a:highlight>
                  <a:srgbClr val="FBFBFB"/>
                </a:highlight>
                <a:latin typeface="Arial Nova"/>
                <a:ea typeface="+mn-lt"/>
                <a:cs typeface="+mn-lt"/>
              </a:rPr>
              <a:t>Department for Education (2014). </a:t>
            </a:r>
            <a:r>
              <a:rPr lang="en-GB" sz="1600" i="1">
                <a:highlight>
                  <a:srgbClr val="FBFBFB"/>
                </a:highlight>
                <a:latin typeface="Arial Nova"/>
                <a:ea typeface="+mn-lt"/>
                <a:cs typeface="+mn-lt"/>
              </a:rPr>
              <a:t>Early Years Foundation Stage Statutory Framework.</a:t>
            </a:r>
            <a:r>
              <a:rPr lang="en-GB" sz="1600">
                <a:highlight>
                  <a:srgbClr val="FBFBFB"/>
                </a:highlight>
                <a:latin typeface="Arial Nova"/>
                <a:ea typeface="+mn-lt"/>
                <a:cs typeface="+mn-lt"/>
              </a:rPr>
              <a:t> gov.uk Available at: https://assets.publishing.service.gov.uk/media/68c024cb8c6d992f23edd79c/Early_years_foundation_stage_statutory_framework_-_for_group_and_school-based_providers.pdf.pdf (Accessed: 19 June 2026).</a:t>
            </a:r>
            <a:endParaRPr lang="en-GB" sz="1600">
              <a:latin typeface="Arial Nova"/>
            </a:endParaRPr>
          </a:p>
          <a:p>
            <a:pPr marL="0" indent="0">
              <a:buNone/>
            </a:pPr>
            <a:r>
              <a:rPr lang="en-GB" sz="1600">
                <a:highlight>
                  <a:srgbClr val="FFFFFF"/>
                </a:highlight>
                <a:latin typeface="Arial Nova"/>
                <a:ea typeface="+mn-lt"/>
                <a:cs typeface="+mn-lt"/>
              </a:rPr>
              <a:t>Gillibrand, R, Lam, V, &amp; O'Donnell, V 2016, Developmental Psychology, Pearson Education, Limited, Harlow. Available from: ProQuest </a:t>
            </a:r>
            <a:r>
              <a:rPr lang="en-GB" sz="1600" err="1">
                <a:highlight>
                  <a:srgbClr val="FFFFFF"/>
                </a:highlight>
                <a:latin typeface="Arial Nova"/>
                <a:ea typeface="+mn-lt"/>
                <a:cs typeface="+mn-lt"/>
              </a:rPr>
              <a:t>Ebook</a:t>
            </a:r>
            <a:r>
              <a:rPr lang="en-GB" sz="1600">
                <a:highlight>
                  <a:srgbClr val="FFFFFF"/>
                </a:highlight>
                <a:latin typeface="Arial Nova"/>
                <a:ea typeface="+mn-lt"/>
                <a:cs typeface="+mn-lt"/>
              </a:rPr>
              <a:t> Central. [19 June 2026].</a:t>
            </a:r>
            <a:endParaRPr lang="en-GB"/>
          </a:p>
          <a:p>
            <a:pPr marL="0" indent="0">
              <a:buNone/>
            </a:pPr>
            <a:r>
              <a:rPr lang="en-GB" sz="1600">
                <a:highlight>
                  <a:srgbClr val="FFFFFF"/>
                </a:highlight>
                <a:latin typeface="Arial Nova"/>
                <a:ea typeface="+mn-lt"/>
                <a:cs typeface="+mn-lt"/>
              </a:rPr>
              <a:t>Gross, R 2020, Psychology: the Science of Mind and Behaviour 8th Edition, Hachette Learning, London. Available from: ProQuest </a:t>
            </a:r>
            <a:r>
              <a:rPr lang="en-GB" sz="1600" err="1">
                <a:highlight>
                  <a:srgbClr val="FFFFFF"/>
                </a:highlight>
                <a:latin typeface="Arial Nova"/>
                <a:ea typeface="+mn-lt"/>
                <a:cs typeface="+mn-lt"/>
              </a:rPr>
              <a:t>Ebook</a:t>
            </a:r>
            <a:r>
              <a:rPr lang="en-GB" sz="1600">
                <a:highlight>
                  <a:srgbClr val="FFFFFF"/>
                </a:highlight>
                <a:latin typeface="Arial Nova"/>
                <a:ea typeface="+mn-lt"/>
                <a:cs typeface="+mn-lt"/>
              </a:rPr>
              <a:t> Central. [19 June 2026].</a:t>
            </a:r>
            <a:endParaRPr lang="en-GB" sz="1600">
              <a:latin typeface="Arial Nova"/>
            </a:endParaRPr>
          </a:p>
          <a:p>
            <a:pPr marL="0" indent="0">
              <a:buNone/>
            </a:pPr>
            <a:r>
              <a:rPr lang="en-GB" sz="1600">
                <a:highlight>
                  <a:srgbClr val="FBFBFB"/>
                </a:highlight>
                <a:latin typeface="Arial Nova"/>
                <a:ea typeface="+mn-lt"/>
                <a:cs typeface="+mn-lt"/>
              </a:rPr>
              <a:t>Holmes, J. (2014). John Bowlby and attachment theory</a:t>
            </a:r>
            <a:r>
              <a:rPr lang="en-GB" sz="1600" i="1">
                <a:highlight>
                  <a:srgbClr val="FBFBFB"/>
                </a:highlight>
                <a:latin typeface="Arial Nova"/>
                <a:ea typeface="+mn-lt"/>
                <a:cs typeface="+mn-lt"/>
              </a:rPr>
              <a:t>.</a:t>
            </a:r>
            <a:r>
              <a:rPr lang="en-GB" sz="1600">
                <a:highlight>
                  <a:srgbClr val="FBFBFB"/>
                </a:highlight>
                <a:latin typeface="Arial Nova"/>
                <a:ea typeface="+mn-lt"/>
                <a:cs typeface="+mn-lt"/>
              </a:rPr>
              <a:t> Routledge. Available at: </a:t>
            </a:r>
            <a:r>
              <a:rPr lang="en-GB" sz="1600" u="sng">
                <a:highlight>
                  <a:srgbClr val="FFFFFF"/>
                </a:highlight>
                <a:latin typeface="Arial Nova"/>
                <a:ea typeface="Open Sans"/>
                <a:cs typeface="Open Sans"/>
                <a:hlinkClick r:id="rId2">
                  <a:extLst>
                    <a:ext uri="{A12FA001-AC4F-418D-AE19-62706E023703}">
                      <ahyp:hlinkClr xmlns:ahyp="http://schemas.microsoft.com/office/drawing/2018/hyperlinkcolor" val="tx"/>
                    </a:ext>
                  </a:extLst>
                </a:hlinkClick>
              </a:rPr>
              <a:t>https://doi.org/10.4324/9781315879772</a:t>
            </a:r>
            <a:r>
              <a:rPr lang="en-GB" sz="1600">
                <a:highlight>
                  <a:srgbClr val="FBFBFB"/>
                </a:highlight>
                <a:latin typeface="Arial Nova"/>
                <a:ea typeface="+mn-lt"/>
                <a:cs typeface="+mn-lt"/>
              </a:rPr>
              <a:t> (Accessed: 20 June 2026).</a:t>
            </a:r>
            <a:endParaRPr lang="en-GB" sz="1600">
              <a:latin typeface="Arial Nova"/>
            </a:endParaRPr>
          </a:p>
        </p:txBody>
      </p:sp>
    </p:spTree>
    <p:extLst>
      <p:ext uri="{BB962C8B-B14F-4D97-AF65-F5344CB8AC3E}">
        <p14:creationId xmlns:p14="http://schemas.microsoft.com/office/powerpoint/2010/main" val="1757930665"/>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DappledVTI</vt:lpstr>
      <vt:lpstr>Lifespan development</vt:lpstr>
      <vt:lpstr>Overview </vt:lpstr>
      <vt:lpstr>Bowlby's attachment theory</vt:lpstr>
      <vt:lpstr>Theory - Isaac</vt:lpstr>
      <vt:lpstr>Nature and Nurture</vt:lpstr>
      <vt:lpstr>Support plan</vt:lpstr>
      <vt:lpstr>Support plan 2</vt:lpstr>
      <vt:lpstr>Evaluation of Bowlby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2026-06-20T19:52:05Z</dcterms:created>
  <dcterms:modified xsi:type="dcterms:W3CDTF">2026-06-21T14:47:14Z</dcterms:modified>
</cp:coreProperties>
</file>