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37"/>
  </p:notesMasterIdLst>
  <p:sldIdLst>
    <p:sldId id="256" r:id="rId10"/>
    <p:sldId id="257" r:id="rId11"/>
    <p:sldId id="278" r:id="rId12"/>
    <p:sldId id="279" r:id="rId13"/>
    <p:sldId id="258" r:id="rId14"/>
    <p:sldId id="259" r:id="rId15"/>
    <p:sldId id="260" r:id="rId16"/>
    <p:sldId id="261" r:id="rId17"/>
    <p:sldId id="280" r:id="rId18"/>
    <p:sldId id="282" r:id="rId19"/>
    <p:sldId id="262" r:id="rId20"/>
    <p:sldId id="263" r:id="rId21"/>
    <p:sldId id="264" r:id="rId22"/>
    <p:sldId id="265" r:id="rId23"/>
    <p:sldId id="277" r:id="rId24"/>
    <p:sldId id="276" r:id="rId25"/>
    <p:sldId id="269" r:id="rId26"/>
    <p:sldId id="266" r:id="rId27"/>
    <p:sldId id="268" r:id="rId28"/>
    <p:sldId id="267" r:id="rId29"/>
    <p:sldId id="270" r:id="rId30"/>
    <p:sldId id="271" r:id="rId31"/>
    <p:sldId id="272" r:id="rId32"/>
    <p:sldId id="273" r:id="rId33"/>
    <p:sldId id="274" r:id="rId34"/>
    <p:sldId id="275" r:id="rId35"/>
    <p:sldId id="28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67F"/>
    <a:srgbClr val="FFFFEC"/>
    <a:srgbClr val="FFFFED"/>
    <a:srgbClr val="003E5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5"/>
    <p:restoredTop sz="96015" autoAdjust="0"/>
  </p:normalViewPr>
  <p:slideViewPr>
    <p:cSldViewPr snapToGrid="0" snapToObjects="1">
      <p:cViewPr varScale="1">
        <p:scale>
          <a:sx n="117" d="100"/>
          <a:sy n="117" d="100"/>
        </p:scale>
        <p:origin x="84"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viewProps" Target="viewProps.xml"/><Relationship Id="rId21" Type="http://schemas.openxmlformats.org/officeDocument/2006/relationships/slide" Target="slides/slide12.xml"/><Relationship Id="rId34" Type="http://schemas.openxmlformats.org/officeDocument/2006/relationships/slide" Target="slides/slide25.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presProps" Target="pres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ata8.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4.svg"/><Relationship Id="rId5" Type="http://schemas.openxmlformats.org/officeDocument/2006/relationships/image" Target="../media/image38.svg"/><Relationship Id="rId4" Type="http://schemas.openxmlformats.org/officeDocument/2006/relationships/image" Target="../media/image37.svg"/></Relationships>
</file>

<file path=ppt/diagrams/_rels/data12.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image" Target="../media/image40.svg"/><Relationship Id="rId4" Type="http://schemas.openxmlformats.org/officeDocument/2006/relationships/image" Target="../media/image43.svg"/></Relationships>
</file>

<file path=ppt/diagrams/_rels/data18.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svg"/><Relationship Id="rId1" Type="http://schemas.openxmlformats.org/officeDocument/2006/relationships/image" Target="../media/image46.svg"/><Relationship Id="rId4" Type="http://schemas.openxmlformats.org/officeDocument/2006/relationships/image" Target="../media/image4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4.svg"/><Relationship Id="rId5" Type="http://schemas.openxmlformats.org/officeDocument/2006/relationships/image" Target="../media/image38.svg"/><Relationship Id="rId4" Type="http://schemas.openxmlformats.org/officeDocument/2006/relationships/image" Target="../media/image37.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image" Target="../media/image40.svg"/><Relationship Id="rId4" Type="http://schemas.openxmlformats.org/officeDocument/2006/relationships/image" Target="../media/image43.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svg"/><Relationship Id="rId1" Type="http://schemas.openxmlformats.org/officeDocument/2006/relationships/image" Target="../media/image46.sv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346B88-A795-49C2-804B-8B87A234002B}" type="doc">
      <dgm:prSet loTypeId="urn:microsoft.com/office/officeart/2005/8/layout/target3" loCatId="list" qsTypeId="urn:microsoft.com/office/officeart/2005/8/quickstyle/simple1" qsCatId="simple" csTypeId="urn:microsoft.com/office/officeart/2005/8/colors/accent5_4" csCatId="accent5" phldr="1"/>
      <dgm:spPr/>
      <dgm:t>
        <a:bodyPr/>
        <a:lstStyle/>
        <a:p>
          <a:endParaRPr lang="en-GB"/>
        </a:p>
      </dgm:t>
    </dgm:pt>
    <dgm:pt modelId="{8D5D5755-815C-4FB6-AF69-F860DDE52E45}">
      <dgm:prSet phldrT="[Text]" custT="1"/>
      <dgm:spPr>
        <a:solidFill>
          <a:srgbClr val="FFFFEC"/>
        </a:solidFill>
        <a:ln>
          <a:solidFill>
            <a:srgbClr val="FFFFEC"/>
          </a:solidFill>
        </a:ln>
      </dgm:spPr>
      <dgm:t>
        <a:bodyPr/>
        <a:lstStyle/>
        <a:p>
          <a:pPr algn="l">
            <a:lnSpc>
              <a:spcPct val="150000"/>
            </a:lnSpc>
          </a:pPr>
          <a:r>
            <a:rPr lang="en-GB" sz="1800" dirty="0">
              <a:solidFill>
                <a:schemeClr val="tx1"/>
              </a:solidFill>
              <a:latin typeface="Aptos" panose="020B0004020202020204" pitchFamily="34" charset="0"/>
            </a:rPr>
            <a:t>What is evidence-based practice? </a:t>
          </a:r>
        </a:p>
      </dgm:t>
    </dgm:pt>
    <dgm:pt modelId="{CEDB6433-6812-44DC-933D-65587D138885}" type="parTrans" cxnId="{3146C6FE-669D-4707-9F27-15EB9973ED86}">
      <dgm:prSet/>
      <dgm:spPr/>
      <dgm:t>
        <a:bodyPr/>
        <a:lstStyle/>
        <a:p>
          <a:endParaRPr lang="en-GB"/>
        </a:p>
      </dgm:t>
    </dgm:pt>
    <dgm:pt modelId="{D8686C50-1C31-4498-93C3-F063075A18F7}" type="sibTrans" cxnId="{3146C6FE-669D-4707-9F27-15EB9973ED86}">
      <dgm:prSet/>
      <dgm:spPr/>
      <dgm:t>
        <a:bodyPr/>
        <a:lstStyle/>
        <a:p>
          <a:endParaRPr lang="en-GB"/>
        </a:p>
      </dgm:t>
    </dgm:pt>
    <dgm:pt modelId="{9176D9B4-B8E1-43AF-91A1-DE295FB3F034}">
      <dgm:prSet phldrT="[Text]" custT="1"/>
      <dgm:spPr>
        <a:solidFill>
          <a:srgbClr val="FFFFEC"/>
        </a:solidFill>
        <a:ln>
          <a:solidFill>
            <a:srgbClr val="FFFFEC"/>
          </a:solidFill>
        </a:ln>
      </dgm:spPr>
      <dgm:t>
        <a:bodyPr/>
        <a:lstStyle/>
        <a:p>
          <a:pPr algn="l">
            <a:lnSpc>
              <a:spcPct val="150000"/>
            </a:lnSpc>
          </a:pPr>
          <a:r>
            <a:rPr lang="en-GB" sz="1800" dirty="0">
              <a:solidFill>
                <a:schemeClr val="tx1"/>
              </a:solidFill>
              <a:latin typeface="Aptos" panose="020B0004020202020204" pitchFamily="34" charset="0"/>
            </a:rPr>
            <a:t>Why is evidence-based practice important in Health &amp; Social Care?</a:t>
          </a:r>
        </a:p>
      </dgm:t>
    </dgm:pt>
    <dgm:pt modelId="{066A4682-CDD8-41DC-ADB9-D48D873EF411}" type="parTrans" cxnId="{59DFBA92-E4D2-42B9-803E-390BCB0F16F5}">
      <dgm:prSet/>
      <dgm:spPr/>
      <dgm:t>
        <a:bodyPr/>
        <a:lstStyle/>
        <a:p>
          <a:endParaRPr lang="en-GB"/>
        </a:p>
      </dgm:t>
    </dgm:pt>
    <dgm:pt modelId="{A84ED1B2-0143-4A1F-BEDB-CA19A9D68FA0}" type="sibTrans" cxnId="{59DFBA92-E4D2-42B9-803E-390BCB0F16F5}">
      <dgm:prSet/>
      <dgm:spPr/>
      <dgm:t>
        <a:bodyPr/>
        <a:lstStyle/>
        <a:p>
          <a:endParaRPr lang="en-GB"/>
        </a:p>
      </dgm:t>
    </dgm:pt>
    <dgm:pt modelId="{7B810DAF-6175-4AE6-8BBC-E405339EDA5E}">
      <dgm:prSet phldrT="[Text]" custT="1"/>
      <dgm:spPr>
        <a:solidFill>
          <a:srgbClr val="FFFFEC"/>
        </a:solidFill>
        <a:ln>
          <a:solidFill>
            <a:srgbClr val="FFFFEC"/>
          </a:solidFill>
        </a:ln>
      </dgm:spPr>
      <dgm:t>
        <a:bodyPr/>
        <a:lstStyle/>
        <a:p>
          <a:pPr algn="l">
            <a:lnSpc>
              <a:spcPct val="150000"/>
            </a:lnSpc>
          </a:pPr>
          <a:r>
            <a:rPr lang="en-GB" sz="1800" dirty="0">
              <a:solidFill>
                <a:schemeClr val="tx1"/>
              </a:solidFill>
              <a:latin typeface="Aptos" panose="020B0004020202020204" pitchFamily="34" charset="0"/>
            </a:rPr>
            <a:t>How can we ensure we provide evidence-based information and recommendations? </a:t>
          </a:r>
        </a:p>
      </dgm:t>
    </dgm:pt>
    <dgm:pt modelId="{3E413998-ED3C-43C7-9EE5-8D7BCEB5A5A8}" type="parTrans" cxnId="{873DBBCA-AED9-492D-B46C-2798480CF7EA}">
      <dgm:prSet/>
      <dgm:spPr/>
      <dgm:t>
        <a:bodyPr/>
        <a:lstStyle/>
        <a:p>
          <a:endParaRPr lang="en-GB"/>
        </a:p>
      </dgm:t>
    </dgm:pt>
    <dgm:pt modelId="{6FA2F5F5-D072-4891-A696-DE637464F13B}" type="sibTrans" cxnId="{873DBBCA-AED9-492D-B46C-2798480CF7EA}">
      <dgm:prSet/>
      <dgm:spPr/>
      <dgm:t>
        <a:bodyPr/>
        <a:lstStyle/>
        <a:p>
          <a:endParaRPr lang="en-GB"/>
        </a:p>
      </dgm:t>
    </dgm:pt>
    <dgm:pt modelId="{AF163E11-86E4-438C-BF3E-F8E5A808E15E}" type="pres">
      <dgm:prSet presAssocID="{57346B88-A795-49C2-804B-8B87A234002B}" presName="Name0" presStyleCnt="0">
        <dgm:presLayoutVars>
          <dgm:chMax val="7"/>
          <dgm:dir/>
          <dgm:animLvl val="lvl"/>
          <dgm:resizeHandles val="exact"/>
        </dgm:presLayoutVars>
      </dgm:prSet>
      <dgm:spPr/>
    </dgm:pt>
    <dgm:pt modelId="{2A4F1E34-04B6-4640-9D73-B8B4AC7FB439}" type="pres">
      <dgm:prSet presAssocID="{8D5D5755-815C-4FB6-AF69-F860DDE52E45}" presName="circle1" presStyleLbl="node1" presStyleIdx="0" presStyleCnt="3"/>
      <dgm:spPr/>
    </dgm:pt>
    <dgm:pt modelId="{24D109D3-89CB-4718-9140-A13D4B219595}" type="pres">
      <dgm:prSet presAssocID="{8D5D5755-815C-4FB6-AF69-F860DDE52E45}" presName="space" presStyleCnt="0"/>
      <dgm:spPr/>
    </dgm:pt>
    <dgm:pt modelId="{9B238A81-83A1-4D5F-BC0F-3C29FF1C21D7}" type="pres">
      <dgm:prSet presAssocID="{8D5D5755-815C-4FB6-AF69-F860DDE52E45}" presName="rect1" presStyleLbl="alignAcc1" presStyleIdx="0" presStyleCnt="3"/>
      <dgm:spPr/>
    </dgm:pt>
    <dgm:pt modelId="{2872B994-EE84-4B70-AADD-980990CAE8CC}" type="pres">
      <dgm:prSet presAssocID="{9176D9B4-B8E1-43AF-91A1-DE295FB3F034}" presName="vertSpace2" presStyleLbl="node1" presStyleIdx="0" presStyleCnt="3"/>
      <dgm:spPr/>
    </dgm:pt>
    <dgm:pt modelId="{59F06878-EBAA-4B63-A7D8-D810B86F6840}" type="pres">
      <dgm:prSet presAssocID="{9176D9B4-B8E1-43AF-91A1-DE295FB3F034}" presName="circle2" presStyleLbl="node1" presStyleIdx="1" presStyleCnt="3"/>
      <dgm:spPr/>
    </dgm:pt>
    <dgm:pt modelId="{5388ED9F-F502-4CC5-8F92-5C97330CB199}" type="pres">
      <dgm:prSet presAssocID="{9176D9B4-B8E1-43AF-91A1-DE295FB3F034}" presName="rect2" presStyleLbl="alignAcc1" presStyleIdx="1" presStyleCnt="3"/>
      <dgm:spPr/>
    </dgm:pt>
    <dgm:pt modelId="{D8A028FF-EEB3-4A71-A12E-B952F70CFF89}" type="pres">
      <dgm:prSet presAssocID="{7B810DAF-6175-4AE6-8BBC-E405339EDA5E}" presName="vertSpace3" presStyleLbl="node1" presStyleIdx="1" presStyleCnt="3"/>
      <dgm:spPr/>
    </dgm:pt>
    <dgm:pt modelId="{8F5384E6-CD83-40AF-A75D-6CF1FB8A1721}" type="pres">
      <dgm:prSet presAssocID="{7B810DAF-6175-4AE6-8BBC-E405339EDA5E}" presName="circle3" presStyleLbl="node1" presStyleIdx="2" presStyleCnt="3"/>
      <dgm:spPr/>
    </dgm:pt>
    <dgm:pt modelId="{A016802C-F39A-4CBE-A939-BDC779F9C364}" type="pres">
      <dgm:prSet presAssocID="{7B810DAF-6175-4AE6-8BBC-E405339EDA5E}" presName="rect3" presStyleLbl="alignAcc1" presStyleIdx="2" presStyleCnt="3"/>
      <dgm:spPr/>
    </dgm:pt>
    <dgm:pt modelId="{5744AFC4-F3EA-4490-B2B0-29E6568FF833}" type="pres">
      <dgm:prSet presAssocID="{8D5D5755-815C-4FB6-AF69-F860DDE52E45}" presName="rect1ParTxNoCh" presStyleLbl="alignAcc1" presStyleIdx="2" presStyleCnt="3">
        <dgm:presLayoutVars>
          <dgm:chMax val="1"/>
          <dgm:bulletEnabled val="1"/>
        </dgm:presLayoutVars>
      </dgm:prSet>
      <dgm:spPr/>
    </dgm:pt>
    <dgm:pt modelId="{B4B1DFD1-9D27-47BE-A930-F083C91BA715}" type="pres">
      <dgm:prSet presAssocID="{9176D9B4-B8E1-43AF-91A1-DE295FB3F034}" presName="rect2ParTxNoCh" presStyleLbl="alignAcc1" presStyleIdx="2" presStyleCnt="3">
        <dgm:presLayoutVars>
          <dgm:chMax val="1"/>
          <dgm:bulletEnabled val="1"/>
        </dgm:presLayoutVars>
      </dgm:prSet>
      <dgm:spPr/>
    </dgm:pt>
    <dgm:pt modelId="{E7050F8D-DAB8-4CB6-AF2A-00AAD82DF8E7}" type="pres">
      <dgm:prSet presAssocID="{7B810DAF-6175-4AE6-8BBC-E405339EDA5E}" presName="rect3ParTxNoCh" presStyleLbl="alignAcc1" presStyleIdx="2" presStyleCnt="3">
        <dgm:presLayoutVars>
          <dgm:chMax val="1"/>
          <dgm:bulletEnabled val="1"/>
        </dgm:presLayoutVars>
      </dgm:prSet>
      <dgm:spPr/>
    </dgm:pt>
  </dgm:ptLst>
  <dgm:cxnLst>
    <dgm:cxn modelId="{D9FB3B02-C3EC-4C42-87B0-D684341DC37D}" type="presOf" srcId="{8D5D5755-815C-4FB6-AF69-F860DDE52E45}" destId="{5744AFC4-F3EA-4490-B2B0-29E6568FF833}" srcOrd="1" destOrd="0" presId="urn:microsoft.com/office/officeart/2005/8/layout/target3"/>
    <dgm:cxn modelId="{7B36AF0E-5AF3-4D88-AB7C-AB4411B068B8}" type="presOf" srcId="{8D5D5755-815C-4FB6-AF69-F860DDE52E45}" destId="{9B238A81-83A1-4D5F-BC0F-3C29FF1C21D7}" srcOrd="0" destOrd="0" presId="urn:microsoft.com/office/officeart/2005/8/layout/target3"/>
    <dgm:cxn modelId="{B050E522-CFD9-481F-B2FB-CA9E4F0D73BF}" type="presOf" srcId="{9176D9B4-B8E1-43AF-91A1-DE295FB3F034}" destId="{B4B1DFD1-9D27-47BE-A930-F083C91BA715}" srcOrd="1" destOrd="0" presId="urn:microsoft.com/office/officeart/2005/8/layout/target3"/>
    <dgm:cxn modelId="{A9072E34-BC49-4DB9-B734-ED69459C3C10}" type="presOf" srcId="{7B810DAF-6175-4AE6-8BBC-E405339EDA5E}" destId="{E7050F8D-DAB8-4CB6-AF2A-00AAD82DF8E7}" srcOrd="1" destOrd="0" presId="urn:microsoft.com/office/officeart/2005/8/layout/target3"/>
    <dgm:cxn modelId="{699B193A-4097-4988-B075-CD781241ACA4}" type="presOf" srcId="{57346B88-A795-49C2-804B-8B87A234002B}" destId="{AF163E11-86E4-438C-BF3E-F8E5A808E15E}" srcOrd="0" destOrd="0" presId="urn:microsoft.com/office/officeart/2005/8/layout/target3"/>
    <dgm:cxn modelId="{59DFBA92-E4D2-42B9-803E-390BCB0F16F5}" srcId="{57346B88-A795-49C2-804B-8B87A234002B}" destId="{9176D9B4-B8E1-43AF-91A1-DE295FB3F034}" srcOrd="1" destOrd="0" parTransId="{066A4682-CDD8-41DC-ADB9-D48D873EF411}" sibTransId="{A84ED1B2-0143-4A1F-BEDB-CA19A9D68FA0}"/>
    <dgm:cxn modelId="{70999896-EB17-4136-AA2C-FACC9A10024A}" type="presOf" srcId="{9176D9B4-B8E1-43AF-91A1-DE295FB3F034}" destId="{5388ED9F-F502-4CC5-8F92-5C97330CB199}" srcOrd="0" destOrd="0" presId="urn:microsoft.com/office/officeart/2005/8/layout/target3"/>
    <dgm:cxn modelId="{39E80CB0-924E-494D-B533-8C779BABEB47}" type="presOf" srcId="{7B810DAF-6175-4AE6-8BBC-E405339EDA5E}" destId="{A016802C-F39A-4CBE-A939-BDC779F9C364}" srcOrd="0" destOrd="0" presId="urn:microsoft.com/office/officeart/2005/8/layout/target3"/>
    <dgm:cxn modelId="{873DBBCA-AED9-492D-B46C-2798480CF7EA}" srcId="{57346B88-A795-49C2-804B-8B87A234002B}" destId="{7B810DAF-6175-4AE6-8BBC-E405339EDA5E}" srcOrd="2" destOrd="0" parTransId="{3E413998-ED3C-43C7-9EE5-8D7BCEB5A5A8}" sibTransId="{6FA2F5F5-D072-4891-A696-DE637464F13B}"/>
    <dgm:cxn modelId="{3146C6FE-669D-4707-9F27-15EB9973ED86}" srcId="{57346B88-A795-49C2-804B-8B87A234002B}" destId="{8D5D5755-815C-4FB6-AF69-F860DDE52E45}" srcOrd="0" destOrd="0" parTransId="{CEDB6433-6812-44DC-933D-65587D138885}" sibTransId="{D8686C50-1C31-4498-93C3-F063075A18F7}"/>
    <dgm:cxn modelId="{3908C931-CB0B-48D7-985C-3BCF83179002}" type="presParOf" srcId="{AF163E11-86E4-438C-BF3E-F8E5A808E15E}" destId="{2A4F1E34-04B6-4640-9D73-B8B4AC7FB439}" srcOrd="0" destOrd="0" presId="urn:microsoft.com/office/officeart/2005/8/layout/target3"/>
    <dgm:cxn modelId="{1F4A2EB4-E500-4F5B-84DE-B7CF2ED5ED4E}" type="presParOf" srcId="{AF163E11-86E4-438C-BF3E-F8E5A808E15E}" destId="{24D109D3-89CB-4718-9140-A13D4B219595}" srcOrd="1" destOrd="0" presId="urn:microsoft.com/office/officeart/2005/8/layout/target3"/>
    <dgm:cxn modelId="{7424235B-F40A-444A-BB55-04C1309C04A2}" type="presParOf" srcId="{AF163E11-86E4-438C-BF3E-F8E5A808E15E}" destId="{9B238A81-83A1-4D5F-BC0F-3C29FF1C21D7}" srcOrd="2" destOrd="0" presId="urn:microsoft.com/office/officeart/2005/8/layout/target3"/>
    <dgm:cxn modelId="{86E291F4-A3BE-463C-A482-7F9B91E6733D}" type="presParOf" srcId="{AF163E11-86E4-438C-BF3E-F8E5A808E15E}" destId="{2872B994-EE84-4B70-AADD-980990CAE8CC}" srcOrd="3" destOrd="0" presId="urn:microsoft.com/office/officeart/2005/8/layout/target3"/>
    <dgm:cxn modelId="{FFB38865-DF58-45D8-965E-DE3006913CF8}" type="presParOf" srcId="{AF163E11-86E4-438C-BF3E-F8E5A808E15E}" destId="{59F06878-EBAA-4B63-A7D8-D810B86F6840}" srcOrd="4" destOrd="0" presId="urn:microsoft.com/office/officeart/2005/8/layout/target3"/>
    <dgm:cxn modelId="{D7E28BCC-6D79-4D9D-8520-B189EDB496D3}" type="presParOf" srcId="{AF163E11-86E4-438C-BF3E-F8E5A808E15E}" destId="{5388ED9F-F502-4CC5-8F92-5C97330CB199}" srcOrd="5" destOrd="0" presId="urn:microsoft.com/office/officeart/2005/8/layout/target3"/>
    <dgm:cxn modelId="{329500CE-A8FD-40E9-85BA-F1BAAFD717FE}" type="presParOf" srcId="{AF163E11-86E4-438C-BF3E-F8E5A808E15E}" destId="{D8A028FF-EEB3-4A71-A12E-B952F70CFF89}" srcOrd="6" destOrd="0" presId="urn:microsoft.com/office/officeart/2005/8/layout/target3"/>
    <dgm:cxn modelId="{C0726E45-ED0C-4499-8957-AB2FFCBA6C0C}" type="presParOf" srcId="{AF163E11-86E4-438C-BF3E-F8E5A808E15E}" destId="{8F5384E6-CD83-40AF-A75D-6CF1FB8A1721}" srcOrd="7" destOrd="0" presId="urn:microsoft.com/office/officeart/2005/8/layout/target3"/>
    <dgm:cxn modelId="{E9AA0E9C-552E-4293-9F13-2EB41FBE50B3}" type="presParOf" srcId="{AF163E11-86E4-438C-BF3E-F8E5A808E15E}" destId="{A016802C-F39A-4CBE-A939-BDC779F9C364}" srcOrd="8" destOrd="0" presId="urn:microsoft.com/office/officeart/2005/8/layout/target3"/>
    <dgm:cxn modelId="{7C8522CE-3104-4537-A2C2-BA4E4B2B6C26}" type="presParOf" srcId="{AF163E11-86E4-438C-BF3E-F8E5A808E15E}" destId="{5744AFC4-F3EA-4490-B2B0-29E6568FF833}" srcOrd="9" destOrd="0" presId="urn:microsoft.com/office/officeart/2005/8/layout/target3"/>
    <dgm:cxn modelId="{CF697FCA-C971-4837-BBA9-BBAD978D83EA}" type="presParOf" srcId="{AF163E11-86E4-438C-BF3E-F8E5A808E15E}" destId="{B4B1DFD1-9D27-47BE-A930-F083C91BA715}" srcOrd="10" destOrd="0" presId="urn:microsoft.com/office/officeart/2005/8/layout/target3"/>
    <dgm:cxn modelId="{6006782E-D4F6-4160-895C-43A3F4DC7BD9}" type="presParOf" srcId="{AF163E11-86E4-438C-BF3E-F8E5A808E15E}" destId="{E7050F8D-DAB8-4CB6-AF2A-00AAD82DF8E7}"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2274567D-A961-4CE2-8A41-1CB120EFB1BC}">
      <dgm:prSet custT="1"/>
      <dgm:spPr/>
      <dgm:t>
        <a:bodyPr/>
        <a:lstStyle/>
        <a:p>
          <a:r>
            <a:rPr lang="en-GB" sz="1200" b="1">
              <a:latin typeface="Aptos" panose="020B0004020202020204" pitchFamily="34" charset="0"/>
            </a:rPr>
            <a:t>Title:</a:t>
          </a:r>
          <a:r>
            <a:rPr lang="en-GB" sz="1200">
              <a:latin typeface="Aptos" panose="020B0004020202020204" pitchFamily="34" charset="0"/>
            </a:rPr>
            <a:t> </a:t>
          </a:r>
        </a:p>
      </dgm:t>
    </dgm:pt>
    <dgm:pt modelId="{226D8D8A-1C17-43D1-9C34-F38E6872CE55}" type="parTrans" cxnId="{4492B28F-E72E-47F5-ABB6-2679C9012359}">
      <dgm:prSet/>
      <dgm:spPr/>
      <dgm:t>
        <a:bodyPr/>
        <a:lstStyle/>
        <a:p>
          <a:endParaRPr lang="en-GB" sz="4000">
            <a:latin typeface="Aptos" panose="020B0004020202020204" pitchFamily="34" charset="0"/>
          </a:endParaRPr>
        </a:p>
      </dgm:t>
    </dgm:pt>
    <dgm:pt modelId="{3645DF3C-95F6-433E-8930-D04FA08C05DC}" type="sibTrans" cxnId="{4492B28F-E72E-47F5-ABB6-2679C9012359}">
      <dgm:prSet custT="1"/>
      <dgm:spPr/>
      <dgm:t>
        <a:bodyPr/>
        <a:lstStyle/>
        <a:p>
          <a:endParaRPr lang="en-GB" sz="1100">
            <a:latin typeface="Aptos" panose="020B0004020202020204" pitchFamily="34" charset="0"/>
          </a:endParaRPr>
        </a:p>
      </dgm:t>
    </dgm:pt>
    <dgm:pt modelId="{640BBB6F-5B4F-4FC4-B594-AA9A0D7D5E5F}">
      <dgm:prSet custT="1"/>
      <dgm:spPr/>
      <dgm:t>
        <a:bodyPr/>
        <a:lstStyle/>
        <a:p>
          <a:r>
            <a:rPr lang="en-GB" sz="1200" b="1">
              <a:latin typeface="Aptos" panose="020B0004020202020204" pitchFamily="34" charset="0"/>
            </a:rPr>
            <a:t>Aim and Objectives:</a:t>
          </a:r>
          <a:endParaRPr lang="en-GB" sz="1200">
            <a:latin typeface="Aptos" panose="020B0004020202020204" pitchFamily="34" charset="0"/>
          </a:endParaRPr>
        </a:p>
      </dgm:t>
    </dgm:pt>
    <dgm:pt modelId="{E0601ABA-4551-4382-91E6-5466C6A50C0A}" type="parTrans" cxnId="{EB9DEA5B-6BA9-4810-88BE-6DA71BE7E5B1}">
      <dgm:prSet/>
      <dgm:spPr/>
      <dgm:t>
        <a:bodyPr/>
        <a:lstStyle/>
        <a:p>
          <a:endParaRPr lang="en-GB" sz="4000">
            <a:latin typeface="Aptos" panose="020B0004020202020204" pitchFamily="34" charset="0"/>
          </a:endParaRPr>
        </a:p>
      </dgm:t>
    </dgm:pt>
    <dgm:pt modelId="{4EB486BB-32E2-4B24-83E2-18B7AF9578E3}" type="sibTrans" cxnId="{EB9DEA5B-6BA9-4810-88BE-6DA71BE7E5B1}">
      <dgm:prSet custT="1"/>
      <dgm:spPr/>
      <dgm:t>
        <a:bodyPr/>
        <a:lstStyle/>
        <a:p>
          <a:endParaRPr lang="en-GB" sz="1100">
            <a:latin typeface="Aptos" panose="020B0004020202020204" pitchFamily="34" charset="0"/>
          </a:endParaRPr>
        </a:p>
      </dgm:t>
    </dgm:pt>
    <dgm:pt modelId="{F7577329-D859-4114-8C2C-003BC6E331DB}">
      <dgm:prSet custT="1"/>
      <dgm:spPr/>
      <dgm:t>
        <a:bodyPr/>
        <a:lstStyle/>
        <a:p>
          <a:r>
            <a:rPr lang="en-GB" sz="1200" b="1" dirty="0">
              <a:latin typeface="Aptos" panose="020B0004020202020204" pitchFamily="34" charset="0"/>
            </a:rPr>
            <a:t>Background/Rationale:</a:t>
          </a:r>
          <a:r>
            <a:rPr lang="en-GB" sz="1200" dirty="0">
              <a:latin typeface="Aptos" panose="020B0004020202020204" pitchFamily="34" charset="0"/>
            </a:rPr>
            <a:t> </a:t>
          </a:r>
        </a:p>
      </dgm:t>
    </dgm:pt>
    <dgm:pt modelId="{F7CAA722-CA4B-41EE-ABEC-BD7E849EBEAE}" type="parTrans" cxnId="{B5254B3A-A36E-4829-804C-4BAC594BD324}">
      <dgm:prSet/>
      <dgm:spPr/>
      <dgm:t>
        <a:bodyPr/>
        <a:lstStyle/>
        <a:p>
          <a:endParaRPr lang="en-GB" sz="4000">
            <a:latin typeface="Aptos" panose="020B0004020202020204" pitchFamily="34" charset="0"/>
          </a:endParaRPr>
        </a:p>
      </dgm:t>
    </dgm:pt>
    <dgm:pt modelId="{E03321A4-EDC9-460B-9E2C-859DB1C551DF}" type="sibTrans" cxnId="{B5254B3A-A36E-4829-804C-4BAC594BD324}">
      <dgm:prSet custT="1"/>
      <dgm:spPr/>
      <dgm:t>
        <a:bodyPr/>
        <a:lstStyle/>
        <a:p>
          <a:endParaRPr lang="en-GB" sz="1100">
            <a:latin typeface="Aptos" panose="020B0004020202020204" pitchFamily="34" charset="0"/>
          </a:endParaRPr>
        </a:p>
      </dgm:t>
    </dgm:pt>
    <dgm:pt modelId="{E8573DE9-7045-45E2-9D52-C718BECFD8B4}">
      <dgm:prSet custT="1"/>
      <dgm:spPr/>
      <dgm:t>
        <a:bodyPr/>
        <a:lstStyle/>
        <a:p>
          <a:r>
            <a:rPr lang="en-GB" sz="1200" b="1">
              <a:latin typeface="Aptos" panose="020B0004020202020204" pitchFamily="34" charset="0"/>
            </a:rPr>
            <a:t>Methods:</a:t>
          </a:r>
          <a:r>
            <a:rPr lang="en-GB" sz="1200">
              <a:latin typeface="Aptos" panose="020B0004020202020204" pitchFamily="34" charset="0"/>
            </a:rPr>
            <a:t> </a:t>
          </a:r>
        </a:p>
      </dgm:t>
    </dgm:pt>
    <dgm:pt modelId="{9184181D-8378-4AD2-B245-8C1ECD19D1C9}" type="parTrans" cxnId="{24D09505-B3F1-41CD-8BA6-2C2C5882375D}">
      <dgm:prSet/>
      <dgm:spPr/>
      <dgm:t>
        <a:bodyPr/>
        <a:lstStyle/>
        <a:p>
          <a:endParaRPr lang="en-GB" sz="4000">
            <a:latin typeface="Aptos" panose="020B0004020202020204" pitchFamily="34" charset="0"/>
          </a:endParaRPr>
        </a:p>
      </dgm:t>
    </dgm:pt>
    <dgm:pt modelId="{BD5A07D7-5DBA-4466-94E7-83D9A9201EB5}" type="sibTrans" cxnId="{24D09505-B3F1-41CD-8BA6-2C2C5882375D}">
      <dgm:prSet custT="1"/>
      <dgm:spPr/>
      <dgm:t>
        <a:bodyPr/>
        <a:lstStyle/>
        <a:p>
          <a:endParaRPr lang="en-GB" sz="1100">
            <a:latin typeface="Aptos" panose="020B0004020202020204" pitchFamily="34" charset="0"/>
          </a:endParaRPr>
        </a:p>
      </dgm:t>
    </dgm:pt>
    <dgm:pt modelId="{4E6B6A44-AD65-423A-B080-5AC82BEC976C}">
      <dgm:prSet custT="1"/>
      <dgm:spPr/>
      <dgm:t>
        <a:bodyPr/>
        <a:lstStyle/>
        <a:p>
          <a:r>
            <a:rPr lang="en-GB" sz="1200" b="1">
              <a:latin typeface="Aptos" panose="020B0004020202020204" pitchFamily="34" charset="0"/>
            </a:rPr>
            <a:t>Resources:</a:t>
          </a:r>
          <a:r>
            <a:rPr lang="en-GB" sz="1200">
              <a:latin typeface="Aptos" panose="020B0004020202020204" pitchFamily="34" charset="0"/>
            </a:rPr>
            <a:t> </a:t>
          </a:r>
        </a:p>
      </dgm:t>
    </dgm:pt>
    <dgm:pt modelId="{5540B5CC-D2E3-4B6F-B8EB-56738FE01BDC}" type="parTrans" cxnId="{8B74A9DF-2CB4-4EFD-BB04-78A321B26E21}">
      <dgm:prSet/>
      <dgm:spPr/>
      <dgm:t>
        <a:bodyPr/>
        <a:lstStyle/>
        <a:p>
          <a:endParaRPr lang="en-GB" sz="4000">
            <a:latin typeface="Aptos" panose="020B0004020202020204" pitchFamily="34" charset="0"/>
          </a:endParaRPr>
        </a:p>
      </dgm:t>
    </dgm:pt>
    <dgm:pt modelId="{02822E50-E961-4ECC-8AED-A1C1AB43BCC3}" type="sibTrans" cxnId="{8B74A9DF-2CB4-4EFD-BB04-78A321B26E21}">
      <dgm:prSet custT="1"/>
      <dgm:spPr/>
      <dgm:t>
        <a:bodyPr/>
        <a:lstStyle/>
        <a:p>
          <a:endParaRPr lang="en-GB" sz="1100">
            <a:latin typeface="Aptos" panose="020B0004020202020204" pitchFamily="34" charset="0"/>
          </a:endParaRPr>
        </a:p>
      </dgm:t>
    </dgm:pt>
    <dgm:pt modelId="{78ED0FF9-6135-41A7-9642-CC93C51C4573}">
      <dgm:prSet custT="1"/>
      <dgm:spPr/>
      <dgm:t>
        <a:bodyPr/>
        <a:lstStyle/>
        <a:p>
          <a:r>
            <a:rPr lang="en-GB" sz="1200" b="1">
              <a:latin typeface="Aptos" panose="020B0004020202020204" pitchFamily="34" charset="0"/>
            </a:rPr>
            <a:t>Timescale:</a:t>
          </a:r>
          <a:r>
            <a:rPr lang="en-GB" sz="1200">
              <a:latin typeface="Aptos" panose="020B0004020202020204" pitchFamily="34" charset="0"/>
            </a:rPr>
            <a:t> </a:t>
          </a:r>
        </a:p>
      </dgm:t>
    </dgm:pt>
    <dgm:pt modelId="{0110541B-415C-42FE-8A0A-2AE543C317A6}" type="parTrans" cxnId="{6B292AE8-AAE5-42F5-85D0-6798493024BC}">
      <dgm:prSet/>
      <dgm:spPr/>
      <dgm:t>
        <a:bodyPr/>
        <a:lstStyle/>
        <a:p>
          <a:endParaRPr lang="en-GB" sz="4000">
            <a:latin typeface="Aptos" panose="020B0004020202020204" pitchFamily="34" charset="0"/>
          </a:endParaRPr>
        </a:p>
      </dgm:t>
    </dgm:pt>
    <dgm:pt modelId="{61C1900B-4E34-4ECD-8DED-7F4C78023502}" type="sibTrans" cxnId="{6B292AE8-AAE5-42F5-85D0-6798493024BC}">
      <dgm:prSet custT="1"/>
      <dgm:spPr/>
      <dgm:t>
        <a:bodyPr/>
        <a:lstStyle/>
        <a:p>
          <a:endParaRPr lang="en-GB" sz="1100">
            <a:latin typeface="Aptos" panose="020B0004020202020204" pitchFamily="34" charset="0"/>
          </a:endParaRPr>
        </a:p>
      </dgm:t>
    </dgm:pt>
    <dgm:pt modelId="{30F58497-5727-46F7-B4BA-D8791DC793E8}">
      <dgm:prSet custT="1"/>
      <dgm:spPr/>
      <dgm:t>
        <a:bodyPr/>
        <a:lstStyle/>
        <a:p>
          <a:r>
            <a:rPr lang="en-GB" sz="1200" b="1" dirty="0">
              <a:latin typeface="Aptos" panose="020B0004020202020204" pitchFamily="34" charset="0"/>
            </a:rPr>
            <a:t>Self-Reflection:</a:t>
          </a:r>
          <a:endParaRPr lang="en-GB" sz="1200" dirty="0">
            <a:latin typeface="Aptos" panose="020B0004020202020204" pitchFamily="34" charset="0"/>
          </a:endParaRPr>
        </a:p>
      </dgm:t>
    </dgm:pt>
    <dgm:pt modelId="{85E8D787-1FBA-4E77-B494-37BBC1CF2B40}" type="parTrans" cxnId="{D9FB5A6F-69F3-4124-8AFB-7C61F65950FD}">
      <dgm:prSet/>
      <dgm:spPr/>
      <dgm:t>
        <a:bodyPr/>
        <a:lstStyle/>
        <a:p>
          <a:endParaRPr lang="en-GB" sz="4000">
            <a:latin typeface="Aptos" panose="020B0004020202020204" pitchFamily="34" charset="0"/>
          </a:endParaRPr>
        </a:p>
      </dgm:t>
    </dgm:pt>
    <dgm:pt modelId="{45790734-3931-47F4-B4B0-1AC0E88C59FF}" type="sibTrans" cxnId="{D9FB5A6F-69F3-4124-8AFB-7C61F65950FD}">
      <dgm:prSet custT="1"/>
      <dgm:spPr/>
      <dgm:t>
        <a:bodyPr/>
        <a:lstStyle/>
        <a:p>
          <a:endParaRPr lang="en-GB" sz="1100">
            <a:latin typeface="Aptos" panose="020B0004020202020204" pitchFamily="34" charset="0"/>
          </a:endParaRPr>
        </a:p>
      </dgm:t>
    </dgm:pt>
    <dgm:pt modelId="{BD442536-2634-40EC-A6D4-BE8FE19F5D75}">
      <dgm:prSet custT="1"/>
      <dgm:spPr/>
      <dgm:t>
        <a:bodyPr/>
        <a:lstStyle/>
        <a:p>
          <a:r>
            <a:rPr lang="en-GB" sz="1200" b="1">
              <a:latin typeface="Aptos" panose="020B0004020202020204" pitchFamily="34" charset="0"/>
            </a:rPr>
            <a:t>References:</a:t>
          </a:r>
          <a:r>
            <a:rPr lang="en-GB" sz="1200">
              <a:latin typeface="Aptos" panose="020B0004020202020204" pitchFamily="34" charset="0"/>
            </a:rPr>
            <a:t> </a:t>
          </a:r>
        </a:p>
      </dgm:t>
    </dgm:pt>
    <dgm:pt modelId="{ADA01EBC-0D4D-4C17-A267-039CAF9AF1B0}" type="parTrans" cxnId="{674D6DD6-F6B1-49FA-9C6F-18C5E3DAFB3E}">
      <dgm:prSet/>
      <dgm:spPr/>
      <dgm:t>
        <a:bodyPr/>
        <a:lstStyle/>
        <a:p>
          <a:endParaRPr lang="en-GB" sz="4000">
            <a:latin typeface="Aptos" panose="020B0004020202020204" pitchFamily="34" charset="0"/>
          </a:endParaRPr>
        </a:p>
      </dgm:t>
    </dgm:pt>
    <dgm:pt modelId="{C493D6C8-27CE-4C19-98F5-AF1272D1BA92}" type="sibTrans" cxnId="{674D6DD6-F6B1-49FA-9C6F-18C5E3DAFB3E}">
      <dgm:prSet/>
      <dgm:spPr/>
      <dgm:t>
        <a:bodyPr/>
        <a:lstStyle/>
        <a:p>
          <a:endParaRPr lang="en-GB" sz="4000">
            <a:latin typeface="Aptos" panose="020B0004020202020204" pitchFamily="34" charset="0"/>
          </a:endParaRPr>
        </a:p>
      </dgm:t>
    </dgm:pt>
    <dgm:pt modelId="{51ED0296-59E6-404B-B83F-BA324B2527FC}" type="pres">
      <dgm:prSet presAssocID="{32607383-6457-46F4-95EF-DA49F346826D}" presName="Name0" presStyleCnt="0">
        <dgm:presLayoutVars>
          <dgm:dir/>
          <dgm:resizeHandles val="exact"/>
        </dgm:presLayoutVars>
      </dgm:prSet>
      <dgm:spPr/>
    </dgm:pt>
    <dgm:pt modelId="{22347551-A7CE-4309-9F04-847CBA4786EE}" type="pres">
      <dgm:prSet presAssocID="{2274567D-A961-4CE2-8A41-1CB120EFB1BC}" presName="parTxOnly" presStyleLbl="node1" presStyleIdx="0" presStyleCnt="8">
        <dgm:presLayoutVars>
          <dgm:bulletEnabled val="1"/>
        </dgm:presLayoutVars>
      </dgm:prSet>
      <dgm:spPr/>
    </dgm:pt>
    <dgm:pt modelId="{F6728A96-4D3A-4776-A1A0-7BC04E92CDCD}" type="pres">
      <dgm:prSet presAssocID="{3645DF3C-95F6-433E-8930-D04FA08C05DC}" presName="parSpace" presStyleCnt="0"/>
      <dgm:spPr/>
    </dgm:pt>
    <dgm:pt modelId="{5275CEF3-E339-4FE1-96A7-D1101B5DCE0D}" type="pres">
      <dgm:prSet presAssocID="{640BBB6F-5B4F-4FC4-B594-AA9A0D7D5E5F}" presName="parTxOnly" presStyleLbl="node1" presStyleIdx="1" presStyleCnt="8">
        <dgm:presLayoutVars>
          <dgm:bulletEnabled val="1"/>
        </dgm:presLayoutVars>
      </dgm:prSet>
      <dgm:spPr/>
    </dgm:pt>
    <dgm:pt modelId="{E286C3B9-68DB-4D03-A0C9-8D5570ADB188}" type="pres">
      <dgm:prSet presAssocID="{4EB486BB-32E2-4B24-83E2-18B7AF9578E3}" presName="parSpace" presStyleCnt="0"/>
      <dgm:spPr/>
    </dgm:pt>
    <dgm:pt modelId="{AC0DC21A-377E-48A5-8797-9F9EDC2279E0}" type="pres">
      <dgm:prSet presAssocID="{F7577329-D859-4114-8C2C-003BC6E331DB}" presName="parTxOnly" presStyleLbl="node1" presStyleIdx="2" presStyleCnt="8">
        <dgm:presLayoutVars>
          <dgm:bulletEnabled val="1"/>
        </dgm:presLayoutVars>
      </dgm:prSet>
      <dgm:spPr/>
    </dgm:pt>
    <dgm:pt modelId="{ABD61BFB-37D6-41C3-9DA4-F0BC9B9C1913}" type="pres">
      <dgm:prSet presAssocID="{E03321A4-EDC9-460B-9E2C-859DB1C551DF}" presName="parSpace" presStyleCnt="0"/>
      <dgm:spPr/>
    </dgm:pt>
    <dgm:pt modelId="{C4D2E839-ADFA-44F3-93C9-8EC62539B9CF}" type="pres">
      <dgm:prSet presAssocID="{E8573DE9-7045-45E2-9D52-C718BECFD8B4}" presName="parTxOnly" presStyleLbl="node1" presStyleIdx="3" presStyleCnt="8">
        <dgm:presLayoutVars>
          <dgm:bulletEnabled val="1"/>
        </dgm:presLayoutVars>
      </dgm:prSet>
      <dgm:spPr/>
    </dgm:pt>
    <dgm:pt modelId="{D0B8F3B3-7430-4182-8CC2-16DA691FA6F3}" type="pres">
      <dgm:prSet presAssocID="{BD5A07D7-5DBA-4466-94E7-83D9A9201EB5}" presName="parSpace" presStyleCnt="0"/>
      <dgm:spPr/>
    </dgm:pt>
    <dgm:pt modelId="{4536F153-10AB-49B3-8BE3-CAC6AAF3E251}" type="pres">
      <dgm:prSet presAssocID="{4E6B6A44-AD65-423A-B080-5AC82BEC976C}" presName="parTxOnly" presStyleLbl="node1" presStyleIdx="4" presStyleCnt="8">
        <dgm:presLayoutVars>
          <dgm:bulletEnabled val="1"/>
        </dgm:presLayoutVars>
      </dgm:prSet>
      <dgm:spPr/>
    </dgm:pt>
    <dgm:pt modelId="{1A9CA63C-9448-49A5-9931-595CD0EB20E4}" type="pres">
      <dgm:prSet presAssocID="{02822E50-E961-4ECC-8AED-A1C1AB43BCC3}" presName="parSpace" presStyleCnt="0"/>
      <dgm:spPr/>
    </dgm:pt>
    <dgm:pt modelId="{A745A501-62A8-4940-BBB6-741C7713AF56}" type="pres">
      <dgm:prSet presAssocID="{78ED0FF9-6135-41A7-9642-CC93C51C4573}" presName="parTxOnly" presStyleLbl="node1" presStyleIdx="5" presStyleCnt="8">
        <dgm:presLayoutVars>
          <dgm:bulletEnabled val="1"/>
        </dgm:presLayoutVars>
      </dgm:prSet>
      <dgm:spPr/>
    </dgm:pt>
    <dgm:pt modelId="{8C96381E-C797-4A1C-B933-E04F516B904C}" type="pres">
      <dgm:prSet presAssocID="{61C1900B-4E34-4ECD-8DED-7F4C78023502}" presName="parSpace" presStyleCnt="0"/>
      <dgm:spPr/>
    </dgm:pt>
    <dgm:pt modelId="{A57847C6-ADB9-4E5A-A0F0-D2537A77EE9D}" type="pres">
      <dgm:prSet presAssocID="{30F58497-5727-46F7-B4BA-D8791DC793E8}" presName="parTxOnly" presStyleLbl="node1" presStyleIdx="6" presStyleCnt="8">
        <dgm:presLayoutVars>
          <dgm:bulletEnabled val="1"/>
        </dgm:presLayoutVars>
      </dgm:prSet>
      <dgm:spPr/>
    </dgm:pt>
    <dgm:pt modelId="{18280654-4DD6-4076-99E3-C91439F18699}" type="pres">
      <dgm:prSet presAssocID="{45790734-3931-47F4-B4B0-1AC0E88C59FF}" presName="parSpace" presStyleCnt="0"/>
      <dgm:spPr/>
    </dgm:pt>
    <dgm:pt modelId="{FB85BC58-5D7F-4884-A744-8C0029F83DBF}" type="pres">
      <dgm:prSet presAssocID="{BD442536-2634-40EC-A6D4-BE8FE19F5D75}" presName="parTxOnly" presStyleLbl="node1" presStyleIdx="7" presStyleCnt="8">
        <dgm:presLayoutVars>
          <dgm:bulletEnabled val="1"/>
        </dgm:presLayoutVars>
      </dgm:prSet>
      <dgm:spPr/>
    </dgm:pt>
  </dgm:ptLst>
  <dgm:cxnLst>
    <dgm:cxn modelId="{33B44C02-6D00-43B0-B8EE-F9B8866A4E8C}" type="presOf" srcId="{32607383-6457-46F4-95EF-DA49F346826D}" destId="{51ED0296-59E6-404B-B83F-BA324B2527FC}" srcOrd="0" destOrd="0" presId="urn:microsoft.com/office/officeart/2005/8/layout/hChevron3"/>
    <dgm:cxn modelId="{24D09505-B3F1-41CD-8BA6-2C2C5882375D}" srcId="{32607383-6457-46F4-95EF-DA49F346826D}" destId="{E8573DE9-7045-45E2-9D52-C718BECFD8B4}" srcOrd="3" destOrd="0" parTransId="{9184181D-8378-4AD2-B245-8C1ECD19D1C9}" sibTransId="{BD5A07D7-5DBA-4466-94E7-83D9A9201EB5}"/>
    <dgm:cxn modelId="{7D2ADA18-ED1E-4A0A-813F-2D25933F9F5A}" type="presOf" srcId="{E8573DE9-7045-45E2-9D52-C718BECFD8B4}" destId="{C4D2E839-ADFA-44F3-93C9-8EC62539B9CF}" srcOrd="0" destOrd="0" presId="urn:microsoft.com/office/officeart/2005/8/layout/hChevron3"/>
    <dgm:cxn modelId="{A4192236-C611-47DD-9D4A-DE5D9BD7DA5E}" type="presOf" srcId="{BD442536-2634-40EC-A6D4-BE8FE19F5D75}" destId="{FB85BC58-5D7F-4884-A744-8C0029F83DBF}" srcOrd="0" destOrd="0" presId="urn:microsoft.com/office/officeart/2005/8/layout/hChevron3"/>
    <dgm:cxn modelId="{B5254B3A-A36E-4829-804C-4BAC594BD324}" srcId="{32607383-6457-46F4-95EF-DA49F346826D}" destId="{F7577329-D859-4114-8C2C-003BC6E331DB}" srcOrd="2" destOrd="0" parTransId="{F7CAA722-CA4B-41EE-ABEC-BD7E849EBEAE}" sibTransId="{E03321A4-EDC9-460B-9E2C-859DB1C551DF}"/>
    <dgm:cxn modelId="{EB9DEA5B-6BA9-4810-88BE-6DA71BE7E5B1}" srcId="{32607383-6457-46F4-95EF-DA49F346826D}" destId="{640BBB6F-5B4F-4FC4-B594-AA9A0D7D5E5F}" srcOrd="1" destOrd="0" parTransId="{E0601ABA-4551-4382-91E6-5466C6A50C0A}" sibTransId="{4EB486BB-32E2-4B24-83E2-18B7AF9578E3}"/>
    <dgm:cxn modelId="{D9FB5A6F-69F3-4124-8AFB-7C61F65950FD}" srcId="{32607383-6457-46F4-95EF-DA49F346826D}" destId="{30F58497-5727-46F7-B4BA-D8791DC793E8}" srcOrd="6" destOrd="0" parTransId="{85E8D787-1FBA-4E77-B494-37BBC1CF2B40}" sibTransId="{45790734-3931-47F4-B4B0-1AC0E88C59FF}"/>
    <dgm:cxn modelId="{8F6BE486-96BD-4A79-8EEB-5C7AD0296699}" type="presOf" srcId="{640BBB6F-5B4F-4FC4-B594-AA9A0D7D5E5F}" destId="{5275CEF3-E339-4FE1-96A7-D1101B5DCE0D}" srcOrd="0" destOrd="0" presId="urn:microsoft.com/office/officeart/2005/8/layout/hChevron3"/>
    <dgm:cxn modelId="{4492B28F-E72E-47F5-ABB6-2679C9012359}" srcId="{32607383-6457-46F4-95EF-DA49F346826D}" destId="{2274567D-A961-4CE2-8A41-1CB120EFB1BC}" srcOrd="0" destOrd="0" parTransId="{226D8D8A-1C17-43D1-9C34-F38E6872CE55}" sibTransId="{3645DF3C-95F6-433E-8930-D04FA08C05DC}"/>
    <dgm:cxn modelId="{3F4C3797-18EF-455F-B870-B405D4167CD2}" type="presOf" srcId="{F7577329-D859-4114-8C2C-003BC6E331DB}" destId="{AC0DC21A-377E-48A5-8797-9F9EDC2279E0}" srcOrd="0" destOrd="0" presId="urn:microsoft.com/office/officeart/2005/8/layout/hChevron3"/>
    <dgm:cxn modelId="{F4E0FABF-4641-4564-A274-3DDCD5E875DC}" type="presOf" srcId="{78ED0FF9-6135-41A7-9642-CC93C51C4573}" destId="{A745A501-62A8-4940-BBB6-741C7713AF56}" srcOrd="0" destOrd="0" presId="urn:microsoft.com/office/officeart/2005/8/layout/hChevron3"/>
    <dgm:cxn modelId="{54DF02C1-3C89-414A-953F-61B93075C80A}" type="presOf" srcId="{2274567D-A961-4CE2-8A41-1CB120EFB1BC}" destId="{22347551-A7CE-4309-9F04-847CBA4786EE}" srcOrd="0" destOrd="0" presId="urn:microsoft.com/office/officeart/2005/8/layout/hChevron3"/>
    <dgm:cxn modelId="{674D6DD6-F6B1-49FA-9C6F-18C5E3DAFB3E}" srcId="{32607383-6457-46F4-95EF-DA49F346826D}" destId="{BD442536-2634-40EC-A6D4-BE8FE19F5D75}" srcOrd="7" destOrd="0" parTransId="{ADA01EBC-0D4D-4C17-A267-039CAF9AF1B0}" sibTransId="{C493D6C8-27CE-4C19-98F5-AF1272D1BA92}"/>
    <dgm:cxn modelId="{EFB91DDB-3EA0-4140-9C0E-875993972281}" type="presOf" srcId="{30F58497-5727-46F7-B4BA-D8791DC793E8}" destId="{A57847C6-ADB9-4E5A-A0F0-D2537A77EE9D}" srcOrd="0" destOrd="0" presId="urn:microsoft.com/office/officeart/2005/8/layout/hChevron3"/>
    <dgm:cxn modelId="{8B74A9DF-2CB4-4EFD-BB04-78A321B26E21}" srcId="{32607383-6457-46F4-95EF-DA49F346826D}" destId="{4E6B6A44-AD65-423A-B080-5AC82BEC976C}" srcOrd="4" destOrd="0" parTransId="{5540B5CC-D2E3-4B6F-B8EB-56738FE01BDC}" sibTransId="{02822E50-E961-4ECC-8AED-A1C1AB43BCC3}"/>
    <dgm:cxn modelId="{6B292AE8-AAE5-42F5-85D0-6798493024BC}" srcId="{32607383-6457-46F4-95EF-DA49F346826D}" destId="{78ED0FF9-6135-41A7-9642-CC93C51C4573}" srcOrd="5" destOrd="0" parTransId="{0110541B-415C-42FE-8A0A-2AE543C317A6}" sibTransId="{61C1900B-4E34-4ECD-8DED-7F4C78023502}"/>
    <dgm:cxn modelId="{3538F7F7-3358-4EA1-A1EA-F18DE0749E8B}" type="presOf" srcId="{4E6B6A44-AD65-423A-B080-5AC82BEC976C}" destId="{4536F153-10AB-49B3-8BE3-CAC6AAF3E251}" srcOrd="0" destOrd="0" presId="urn:microsoft.com/office/officeart/2005/8/layout/hChevron3"/>
    <dgm:cxn modelId="{E318E42C-038D-4169-A53B-CE6334CB469F}" type="presParOf" srcId="{51ED0296-59E6-404B-B83F-BA324B2527FC}" destId="{22347551-A7CE-4309-9F04-847CBA4786EE}" srcOrd="0" destOrd="0" presId="urn:microsoft.com/office/officeart/2005/8/layout/hChevron3"/>
    <dgm:cxn modelId="{9F851CB3-315C-4593-944F-9BACA76A272D}" type="presParOf" srcId="{51ED0296-59E6-404B-B83F-BA324B2527FC}" destId="{F6728A96-4D3A-4776-A1A0-7BC04E92CDCD}" srcOrd="1" destOrd="0" presId="urn:microsoft.com/office/officeart/2005/8/layout/hChevron3"/>
    <dgm:cxn modelId="{C9063F73-8E01-45B9-BC33-60C0B8E48ED0}" type="presParOf" srcId="{51ED0296-59E6-404B-B83F-BA324B2527FC}" destId="{5275CEF3-E339-4FE1-96A7-D1101B5DCE0D}" srcOrd="2" destOrd="0" presId="urn:microsoft.com/office/officeart/2005/8/layout/hChevron3"/>
    <dgm:cxn modelId="{2CA2B9F8-2F97-470D-A203-0AD5BCE70AA8}" type="presParOf" srcId="{51ED0296-59E6-404B-B83F-BA324B2527FC}" destId="{E286C3B9-68DB-4D03-A0C9-8D5570ADB188}" srcOrd="3" destOrd="0" presId="urn:microsoft.com/office/officeart/2005/8/layout/hChevron3"/>
    <dgm:cxn modelId="{C819794D-01FC-47C5-9CED-A420367F8848}" type="presParOf" srcId="{51ED0296-59E6-404B-B83F-BA324B2527FC}" destId="{AC0DC21A-377E-48A5-8797-9F9EDC2279E0}" srcOrd="4" destOrd="0" presId="urn:microsoft.com/office/officeart/2005/8/layout/hChevron3"/>
    <dgm:cxn modelId="{1B7A08C6-6FAE-45F7-A585-13E52064212B}" type="presParOf" srcId="{51ED0296-59E6-404B-B83F-BA324B2527FC}" destId="{ABD61BFB-37D6-41C3-9DA4-F0BC9B9C1913}" srcOrd="5" destOrd="0" presId="urn:microsoft.com/office/officeart/2005/8/layout/hChevron3"/>
    <dgm:cxn modelId="{1F20B334-4E6D-4765-B2B4-8365BC6AC955}" type="presParOf" srcId="{51ED0296-59E6-404B-B83F-BA324B2527FC}" destId="{C4D2E839-ADFA-44F3-93C9-8EC62539B9CF}" srcOrd="6" destOrd="0" presId="urn:microsoft.com/office/officeart/2005/8/layout/hChevron3"/>
    <dgm:cxn modelId="{10AC036E-51A0-44B5-8A2E-4ACD8CD9BD61}" type="presParOf" srcId="{51ED0296-59E6-404B-B83F-BA324B2527FC}" destId="{D0B8F3B3-7430-4182-8CC2-16DA691FA6F3}" srcOrd="7" destOrd="0" presId="urn:microsoft.com/office/officeart/2005/8/layout/hChevron3"/>
    <dgm:cxn modelId="{240BFC29-2CD5-4882-B099-0EE13DC2CD06}" type="presParOf" srcId="{51ED0296-59E6-404B-B83F-BA324B2527FC}" destId="{4536F153-10AB-49B3-8BE3-CAC6AAF3E251}" srcOrd="8" destOrd="0" presId="urn:microsoft.com/office/officeart/2005/8/layout/hChevron3"/>
    <dgm:cxn modelId="{50A82541-0B7C-4A53-AD4C-E2DB40F7D16C}" type="presParOf" srcId="{51ED0296-59E6-404B-B83F-BA324B2527FC}" destId="{1A9CA63C-9448-49A5-9931-595CD0EB20E4}" srcOrd="9" destOrd="0" presId="urn:microsoft.com/office/officeart/2005/8/layout/hChevron3"/>
    <dgm:cxn modelId="{79DB04E8-C882-4F79-A8BA-45B88B1103BD}" type="presParOf" srcId="{51ED0296-59E6-404B-B83F-BA324B2527FC}" destId="{A745A501-62A8-4940-BBB6-741C7713AF56}" srcOrd="10" destOrd="0" presId="urn:microsoft.com/office/officeart/2005/8/layout/hChevron3"/>
    <dgm:cxn modelId="{1B63366B-523E-480E-B6E0-2909964A5170}" type="presParOf" srcId="{51ED0296-59E6-404B-B83F-BA324B2527FC}" destId="{8C96381E-C797-4A1C-B933-E04F516B904C}" srcOrd="11" destOrd="0" presId="urn:microsoft.com/office/officeart/2005/8/layout/hChevron3"/>
    <dgm:cxn modelId="{790AAC98-80DB-48E4-B1F6-1628B9E92E95}" type="presParOf" srcId="{51ED0296-59E6-404B-B83F-BA324B2527FC}" destId="{A57847C6-ADB9-4E5A-A0F0-D2537A77EE9D}" srcOrd="12" destOrd="0" presId="urn:microsoft.com/office/officeart/2005/8/layout/hChevron3"/>
    <dgm:cxn modelId="{BD84E99D-7AEB-49D7-AC04-8F488C855067}" type="presParOf" srcId="{51ED0296-59E6-404B-B83F-BA324B2527FC}" destId="{18280654-4DD6-4076-99E3-C91439F18699}" srcOrd="13" destOrd="0" presId="urn:microsoft.com/office/officeart/2005/8/layout/hChevron3"/>
    <dgm:cxn modelId="{2CC38035-D76E-493F-B2B0-1DFC0CA6894F}" type="presParOf" srcId="{51ED0296-59E6-404B-B83F-BA324B2527FC}" destId="{FB85BC58-5D7F-4884-A744-8C0029F83DBF}" srcOrd="1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accent1_2" csCatId="accent1" phldr="1"/>
      <dgm:spPr/>
    </dgm:pt>
    <dgm:pt modelId="{05770C00-8C40-4421-8514-9EF676F015A5}">
      <dgm:prSet phldrT="[Text]"/>
      <dgm:spPr/>
      <dgm:t>
        <a:bodyPr/>
        <a:lstStyle/>
        <a:p>
          <a:r>
            <a:rPr lang="en-GB" dirty="0"/>
            <a:t>Title</a:t>
          </a:r>
        </a:p>
      </dgm:t>
    </dgm:pt>
    <dgm:pt modelId="{FB5984C2-D897-43B6-862E-818A7F7697C8}" type="parTrans" cxnId="{EB77D6EC-E992-43B9-AA6C-1366F55603EF}">
      <dgm:prSet/>
      <dgm:spPr/>
      <dgm:t>
        <a:bodyPr/>
        <a:lstStyle/>
        <a:p>
          <a:endParaRPr lang="en-GB"/>
        </a:p>
      </dgm:t>
    </dgm:pt>
    <dgm:pt modelId="{337CE258-5E4F-430F-9146-57831D49BF86}" type="sibTrans" cxnId="{EB77D6EC-E992-43B9-AA6C-1366F55603EF}">
      <dgm:prSet/>
      <dgm:spPr/>
      <dgm:t>
        <a:bodyPr/>
        <a:lstStyle/>
        <a:p>
          <a:endParaRPr lang="en-GB"/>
        </a:p>
      </dgm:t>
    </dgm:pt>
    <dgm:pt modelId="{1A7FADE2-5C6A-437D-8A5E-727DF3BE6CAD}">
      <dgm:prSet phldrT="[Text]"/>
      <dgm:spPr/>
      <dgm:t>
        <a:bodyPr/>
        <a:lstStyle/>
        <a:p>
          <a:r>
            <a:rPr lang="en-GB" dirty="0"/>
            <a:t>Aim</a:t>
          </a:r>
        </a:p>
      </dgm:t>
    </dgm:pt>
    <dgm:pt modelId="{0389748E-AF30-4019-8646-FBFEB5F25F9C}" type="parTrans" cxnId="{799711DF-762A-4A9C-9C56-44BF368C8F07}">
      <dgm:prSet/>
      <dgm:spPr/>
      <dgm:t>
        <a:bodyPr/>
        <a:lstStyle/>
        <a:p>
          <a:endParaRPr lang="en-GB"/>
        </a:p>
      </dgm:t>
    </dgm:pt>
    <dgm:pt modelId="{D2A5DC1A-0453-4734-B8E1-E97B080A112F}" type="sibTrans" cxnId="{799711DF-762A-4A9C-9C56-44BF368C8F07}">
      <dgm:prSet/>
      <dgm:spPr/>
      <dgm:t>
        <a:bodyPr/>
        <a:lstStyle/>
        <a:p>
          <a:endParaRPr lang="en-GB"/>
        </a:p>
      </dgm:t>
    </dgm:pt>
    <dgm:pt modelId="{46E21696-3F2C-4827-97D1-54806E2048D5}">
      <dgm:prSet phldrT="[Text]"/>
      <dgm:spPr/>
      <dgm:t>
        <a:bodyPr/>
        <a:lstStyle/>
        <a:p>
          <a:r>
            <a:rPr lang="en-GB" dirty="0"/>
            <a:t>Objectives</a:t>
          </a:r>
        </a:p>
      </dgm:t>
    </dgm:pt>
    <dgm:pt modelId="{2514506C-EC67-4809-88B6-351CAD0FC299}" type="parTrans" cxnId="{F3C02C11-B7CA-42FD-8438-849578E635FD}">
      <dgm:prSet/>
      <dgm:spPr/>
      <dgm:t>
        <a:bodyPr/>
        <a:lstStyle/>
        <a:p>
          <a:endParaRPr lang="en-GB"/>
        </a:p>
      </dgm:t>
    </dgm:pt>
    <dgm:pt modelId="{D73F0762-16C8-492D-A89B-A55608631676}" type="sibTrans" cxnId="{F3C02C11-B7CA-42FD-8438-849578E635FD}">
      <dgm:prSet/>
      <dgm:spPr/>
      <dgm:t>
        <a:bodyPr/>
        <a:lstStyle/>
        <a:p>
          <a:endParaRPr lang="en-GB"/>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9A3AA6A7-1C78-4B9A-BE8C-CDA337934794}" type="pres">
      <dgm:prSet presAssocID="{05770C00-8C40-4421-8514-9EF676F015A5}" presName="compositeA" presStyleCnt="0"/>
      <dgm:spPr/>
    </dgm:pt>
    <dgm:pt modelId="{BDA5039F-EA2D-453D-AEE8-F9A2F9A99683}" type="pres">
      <dgm:prSet presAssocID="{05770C00-8C40-4421-8514-9EF676F015A5}" presName="textA" presStyleLbl="revTx" presStyleIdx="0" presStyleCnt="3">
        <dgm:presLayoutVars>
          <dgm:bulletEnabled val="1"/>
        </dgm:presLayoutVars>
      </dgm:prSet>
      <dgm:spPr/>
    </dgm:pt>
    <dgm:pt modelId="{30E972C8-C1FA-4A0D-9EA0-B0FFB5CD2CAD}" type="pres">
      <dgm:prSet presAssocID="{05770C00-8C40-4421-8514-9EF676F015A5}" presName="circleA" presStyleLbl="node1" presStyleIdx="0" presStyleCnt="3"/>
      <dgm:spPr/>
    </dgm:pt>
    <dgm:pt modelId="{73E7BC2F-0AAE-4894-AACB-E9755D4307F3}" type="pres">
      <dgm:prSet presAssocID="{05770C00-8C40-4421-8514-9EF676F015A5}" presName="spaceA" presStyleCnt="0"/>
      <dgm:spPr/>
    </dgm:pt>
    <dgm:pt modelId="{6F6929F2-0D98-41E6-BE9C-EB97ED2B4383}" type="pres">
      <dgm:prSet presAssocID="{337CE258-5E4F-430F-9146-57831D49BF86}" presName="space" presStyleCnt="0"/>
      <dgm:spPr/>
    </dgm:pt>
    <dgm:pt modelId="{B9C6EAC1-C553-4749-B48A-3BEB8171E226}" type="pres">
      <dgm:prSet presAssocID="{1A7FADE2-5C6A-437D-8A5E-727DF3BE6CAD}" presName="compositeB" presStyleCnt="0"/>
      <dgm:spPr/>
    </dgm:pt>
    <dgm:pt modelId="{58029D1C-2B1A-4383-B37D-DAFD5ABC222A}" type="pres">
      <dgm:prSet presAssocID="{1A7FADE2-5C6A-437D-8A5E-727DF3BE6CAD}" presName="textB" presStyleLbl="revTx" presStyleIdx="1" presStyleCnt="3">
        <dgm:presLayoutVars>
          <dgm:bulletEnabled val="1"/>
        </dgm:presLayoutVars>
      </dgm:prSet>
      <dgm:spPr/>
    </dgm:pt>
    <dgm:pt modelId="{7B789AA2-C5C0-4C8D-A1D2-00B06BF4EC3F}" type="pres">
      <dgm:prSet presAssocID="{1A7FADE2-5C6A-437D-8A5E-727DF3BE6CAD}" presName="circleB" presStyleLbl="node1" presStyleIdx="1" presStyleCnt="3"/>
      <dgm:spPr/>
    </dgm:pt>
    <dgm:pt modelId="{B98AF671-952F-43A0-9D14-FC42D67114C1}" type="pres">
      <dgm:prSet presAssocID="{1A7FADE2-5C6A-437D-8A5E-727DF3BE6CAD}" presName="spaceB" presStyleCnt="0"/>
      <dgm:spPr/>
    </dgm:pt>
    <dgm:pt modelId="{631B48BE-A6FE-4145-863C-ED86C4746467}" type="pres">
      <dgm:prSet presAssocID="{D2A5DC1A-0453-4734-B8E1-E97B080A112F}" presName="space" presStyleCnt="0"/>
      <dgm:spPr/>
    </dgm:pt>
    <dgm:pt modelId="{F8673DF0-5B0C-411B-838E-DBAF2111DF92}" type="pres">
      <dgm:prSet presAssocID="{46E21696-3F2C-4827-97D1-54806E2048D5}" presName="compositeA" presStyleCnt="0"/>
      <dgm:spPr/>
    </dgm:pt>
    <dgm:pt modelId="{B5E88ABB-8C1A-4CCD-8AEE-32E4C98F853D}" type="pres">
      <dgm:prSet presAssocID="{46E21696-3F2C-4827-97D1-54806E2048D5}" presName="textA" presStyleLbl="revTx" presStyleIdx="2" presStyleCnt="3">
        <dgm:presLayoutVars>
          <dgm:bulletEnabled val="1"/>
        </dgm:presLayoutVars>
      </dgm:prSet>
      <dgm:spPr/>
    </dgm:pt>
    <dgm:pt modelId="{AE4B7D33-006A-41D0-98C0-F81E6A2B49AE}" type="pres">
      <dgm:prSet presAssocID="{46E21696-3F2C-4827-97D1-54806E2048D5}" presName="circleA" presStyleLbl="node1" presStyleIdx="2" presStyleCnt="3"/>
      <dgm:spPr/>
    </dgm:pt>
    <dgm:pt modelId="{833BFA5E-9904-451B-925B-DE7DE562EF51}" type="pres">
      <dgm:prSet presAssocID="{46E21696-3F2C-4827-97D1-54806E2048D5}" presName="spaceA" presStyleCnt="0"/>
      <dgm:spPr/>
    </dgm:pt>
  </dgm:ptLst>
  <dgm:cxnLst>
    <dgm:cxn modelId="{F3C02C11-B7CA-42FD-8438-849578E635FD}" srcId="{532AAA22-9E5A-4852-BCA3-93A7CA00C830}" destId="{46E21696-3F2C-4827-97D1-54806E2048D5}" srcOrd="2" destOrd="0" parTransId="{2514506C-EC67-4809-88B6-351CAD0FC299}" sibTransId="{D73F0762-16C8-492D-A89B-A55608631676}"/>
    <dgm:cxn modelId="{97D93372-A714-4468-9956-AB2CE82F3EBD}" type="presOf" srcId="{46E21696-3F2C-4827-97D1-54806E2048D5}" destId="{B5E88ABB-8C1A-4CCD-8AEE-32E4C98F853D}" srcOrd="0" destOrd="0" presId="urn:microsoft.com/office/officeart/2005/8/layout/hProcess11"/>
    <dgm:cxn modelId="{9D414E52-2FCB-4DDA-B57F-F4706EDAE973}" type="presOf" srcId="{532AAA22-9E5A-4852-BCA3-93A7CA00C830}" destId="{3C6F0FE1-95E7-4135-B8A7-D738759A3FA5}" srcOrd="0" destOrd="0" presId="urn:microsoft.com/office/officeart/2005/8/layout/hProcess11"/>
    <dgm:cxn modelId="{07FDBBA2-7BF6-4E17-957E-B73EDBF998A0}" type="presOf" srcId="{1A7FADE2-5C6A-437D-8A5E-727DF3BE6CAD}" destId="{58029D1C-2B1A-4383-B37D-DAFD5ABC222A}" srcOrd="0" destOrd="0" presId="urn:microsoft.com/office/officeart/2005/8/layout/hProcess11"/>
    <dgm:cxn modelId="{799711DF-762A-4A9C-9C56-44BF368C8F07}" srcId="{532AAA22-9E5A-4852-BCA3-93A7CA00C830}" destId="{1A7FADE2-5C6A-437D-8A5E-727DF3BE6CAD}" srcOrd="1" destOrd="0" parTransId="{0389748E-AF30-4019-8646-FBFEB5F25F9C}" sibTransId="{D2A5DC1A-0453-4734-B8E1-E97B080A112F}"/>
    <dgm:cxn modelId="{F3BA98E6-3534-450A-A7A4-105D0C4DB90A}" type="presOf" srcId="{05770C00-8C40-4421-8514-9EF676F015A5}" destId="{BDA5039F-EA2D-453D-AEE8-F9A2F9A99683}" srcOrd="0" destOrd="0" presId="urn:microsoft.com/office/officeart/2005/8/layout/hProcess11"/>
    <dgm:cxn modelId="{EB77D6EC-E992-43B9-AA6C-1366F55603EF}" srcId="{532AAA22-9E5A-4852-BCA3-93A7CA00C830}" destId="{05770C00-8C40-4421-8514-9EF676F015A5}" srcOrd="0" destOrd="0" parTransId="{FB5984C2-D897-43B6-862E-818A7F7697C8}" sibTransId="{337CE258-5E4F-430F-9146-57831D49BF86}"/>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80E0FC3F-F761-4699-91F0-498DDB50100F}" type="presParOf" srcId="{A7FA728E-5A79-4314-9B14-F2BCE3542105}" destId="{9A3AA6A7-1C78-4B9A-BE8C-CDA337934794}" srcOrd="0" destOrd="0" presId="urn:microsoft.com/office/officeart/2005/8/layout/hProcess11"/>
    <dgm:cxn modelId="{EEBC57A4-6B5E-475E-A17B-B00529F9DF72}" type="presParOf" srcId="{9A3AA6A7-1C78-4B9A-BE8C-CDA337934794}" destId="{BDA5039F-EA2D-453D-AEE8-F9A2F9A99683}" srcOrd="0" destOrd="0" presId="urn:microsoft.com/office/officeart/2005/8/layout/hProcess11"/>
    <dgm:cxn modelId="{7A9CB9AA-4A37-472E-BE29-F86532611310}" type="presParOf" srcId="{9A3AA6A7-1C78-4B9A-BE8C-CDA337934794}" destId="{30E972C8-C1FA-4A0D-9EA0-B0FFB5CD2CAD}" srcOrd="1" destOrd="0" presId="urn:microsoft.com/office/officeart/2005/8/layout/hProcess11"/>
    <dgm:cxn modelId="{94F473D5-2B1F-4BE5-B057-5EB9E83A7C15}" type="presParOf" srcId="{9A3AA6A7-1C78-4B9A-BE8C-CDA337934794}" destId="{73E7BC2F-0AAE-4894-AACB-E9755D4307F3}" srcOrd="2" destOrd="0" presId="urn:microsoft.com/office/officeart/2005/8/layout/hProcess11"/>
    <dgm:cxn modelId="{8F2CBEA4-707B-4FAA-A88E-5B892CE753AB}" type="presParOf" srcId="{A7FA728E-5A79-4314-9B14-F2BCE3542105}" destId="{6F6929F2-0D98-41E6-BE9C-EB97ED2B4383}" srcOrd="1" destOrd="0" presId="urn:microsoft.com/office/officeart/2005/8/layout/hProcess11"/>
    <dgm:cxn modelId="{24BE8303-8FEA-4B43-8EDB-4361211DE913}" type="presParOf" srcId="{A7FA728E-5A79-4314-9B14-F2BCE3542105}" destId="{B9C6EAC1-C553-4749-B48A-3BEB8171E226}" srcOrd="2" destOrd="0" presId="urn:microsoft.com/office/officeart/2005/8/layout/hProcess11"/>
    <dgm:cxn modelId="{C329193B-38FC-4246-B2CD-613241027DF5}" type="presParOf" srcId="{B9C6EAC1-C553-4749-B48A-3BEB8171E226}" destId="{58029D1C-2B1A-4383-B37D-DAFD5ABC222A}" srcOrd="0" destOrd="0" presId="urn:microsoft.com/office/officeart/2005/8/layout/hProcess11"/>
    <dgm:cxn modelId="{83420DF0-10F6-42CA-B4EF-437407D66456}" type="presParOf" srcId="{B9C6EAC1-C553-4749-B48A-3BEB8171E226}" destId="{7B789AA2-C5C0-4C8D-A1D2-00B06BF4EC3F}" srcOrd="1" destOrd="0" presId="urn:microsoft.com/office/officeart/2005/8/layout/hProcess11"/>
    <dgm:cxn modelId="{88D3781C-E8C2-4ADF-80F8-B9594C904E17}" type="presParOf" srcId="{B9C6EAC1-C553-4749-B48A-3BEB8171E226}" destId="{B98AF671-952F-43A0-9D14-FC42D67114C1}" srcOrd="2" destOrd="0" presId="urn:microsoft.com/office/officeart/2005/8/layout/hProcess11"/>
    <dgm:cxn modelId="{A5E9BB69-5944-49A5-A9D9-276AC31B6398}" type="presParOf" srcId="{A7FA728E-5A79-4314-9B14-F2BCE3542105}" destId="{631B48BE-A6FE-4145-863C-ED86C4746467}" srcOrd="3" destOrd="0" presId="urn:microsoft.com/office/officeart/2005/8/layout/hProcess11"/>
    <dgm:cxn modelId="{AC84CE33-9F0F-442E-A779-C1536E2F25FE}" type="presParOf" srcId="{A7FA728E-5A79-4314-9B14-F2BCE3542105}" destId="{F8673DF0-5B0C-411B-838E-DBAF2111DF92}" srcOrd="4" destOrd="0" presId="urn:microsoft.com/office/officeart/2005/8/layout/hProcess11"/>
    <dgm:cxn modelId="{3EBE88DE-5B52-4AFF-A180-A80475F2A435}" type="presParOf" srcId="{F8673DF0-5B0C-411B-838E-DBAF2111DF92}" destId="{B5E88ABB-8C1A-4CCD-8AEE-32E4C98F853D}" srcOrd="0" destOrd="0" presId="urn:microsoft.com/office/officeart/2005/8/layout/hProcess11"/>
    <dgm:cxn modelId="{1CCCA27E-6922-4ED4-8761-4B2F09395F68}" type="presParOf" srcId="{F8673DF0-5B0C-411B-838E-DBAF2111DF92}" destId="{AE4B7D33-006A-41D0-98C0-F81E6A2B49AE}" srcOrd="1" destOrd="0" presId="urn:microsoft.com/office/officeart/2005/8/layout/hProcess11"/>
    <dgm:cxn modelId="{4530999C-2F4D-45B8-A911-61840632CD75}" type="presParOf" srcId="{F8673DF0-5B0C-411B-838E-DBAF2111DF92}" destId="{833BFA5E-9904-451B-925B-DE7DE562EF51}"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50C0ED-CCC2-4935-885E-AAD944FA5793}" type="doc">
      <dgm:prSet loTypeId="urn:microsoft.com/office/officeart/2005/8/layout/vList4" loCatId="picture" qsTypeId="urn:microsoft.com/office/officeart/2005/8/quickstyle/simple3" qsCatId="simple" csTypeId="urn:microsoft.com/office/officeart/2005/8/colors/accent1_2" csCatId="accent1" phldr="1"/>
      <dgm:spPr/>
      <dgm:t>
        <a:bodyPr/>
        <a:lstStyle/>
        <a:p>
          <a:endParaRPr lang="en-GB"/>
        </a:p>
      </dgm:t>
    </dgm:pt>
    <dgm:pt modelId="{1E63F742-EF2D-4BD9-9366-AA3AA7FBFBCF}">
      <dgm:prSet phldrT="[Text]"/>
      <dgm:spPr>
        <a:noFill/>
        <a:ln>
          <a:noFill/>
        </a:ln>
      </dgm:spPr>
      <dgm:t>
        <a:bodyPr/>
        <a:lstStyle/>
        <a:p>
          <a:pPr algn="ctr">
            <a:lnSpc>
              <a:spcPct val="150000"/>
            </a:lnSpc>
          </a:pPr>
          <a:r>
            <a:rPr lang="en-GB" dirty="0">
              <a:latin typeface="Aptos" panose="020B0004020202020204" pitchFamily="34" charset="0"/>
            </a:rPr>
            <a:t>I have a specific career ambition after I graduate, and this will give me a chance to become more familiar with the topic. </a:t>
          </a:r>
        </a:p>
      </dgm:t>
    </dgm:pt>
    <dgm:pt modelId="{527F942D-889A-4CFF-8451-228E21ADE064}" type="parTrans" cxnId="{3276B52E-6797-47F2-9162-2BA6373A5D97}">
      <dgm:prSet/>
      <dgm:spPr/>
      <dgm:t>
        <a:bodyPr/>
        <a:lstStyle/>
        <a:p>
          <a:endParaRPr lang="en-GB"/>
        </a:p>
      </dgm:t>
    </dgm:pt>
    <dgm:pt modelId="{EEC91424-8C4A-4D5A-AF7F-9CBE87D6996E}" type="sibTrans" cxnId="{3276B52E-6797-47F2-9162-2BA6373A5D97}">
      <dgm:prSet/>
      <dgm:spPr/>
      <dgm:t>
        <a:bodyPr/>
        <a:lstStyle/>
        <a:p>
          <a:endParaRPr lang="en-GB"/>
        </a:p>
      </dgm:t>
    </dgm:pt>
    <dgm:pt modelId="{4E1D485D-4415-46AC-BED9-EC336612642E}">
      <dgm:prSet phldrT="[Text]"/>
      <dgm:spPr>
        <a:noFill/>
        <a:ln>
          <a:noFill/>
        </a:ln>
      </dgm:spPr>
      <dgm:t>
        <a:bodyPr/>
        <a:lstStyle/>
        <a:p>
          <a:pPr algn="ctr">
            <a:lnSpc>
              <a:spcPct val="150000"/>
            </a:lnSpc>
          </a:pPr>
          <a:r>
            <a:rPr lang="en-GB" dirty="0">
              <a:latin typeface="Aptos" panose="020B0004020202020204" pitchFamily="34" charset="0"/>
            </a:rPr>
            <a:t>I really enjoyed this topic when we studied it on our course, and I want to explore it in more depth.</a:t>
          </a:r>
        </a:p>
      </dgm:t>
    </dgm:pt>
    <dgm:pt modelId="{8DFDCD88-06E2-49E4-A2CE-7F5EE3DAB70C}" type="parTrans" cxnId="{077A4F1D-2570-4458-A631-FC4DF762B62C}">
      <dgm:prSet/>
      <dgm:spPr/>
      <dgm:t>
        <a:bodyPr/>
        <a:lstStyle/>
        <a:p>
          <a:endParaRPr lang="en-GB"/>
        </a:p>
      </dgm:t>
    </dgm:pt>
    <dgm:pt modelId="{C04BA6A1-7D4B-4369-8E2F-46E8BFDA8A26}" type="sibTrans" cxnId="{077A4F1D-2570-4458-A631-FC4DF762B62C}">
      <dgm:prSet/>
      <dgm:spPr/>
      <dgm:t>
        <a:bodyPr/>
        <a:lstStyle/>
        <a:p>
          <a:endParaRPr lang="en-GB"/>
        </a:p>
      </dgm:t>
    </dgm:pt>
    <dgm:pt modelId="{F4C934BE-03C4-453A-A22B-6EFFBEE4B002}">
      <dgm:prSet phldrT="[Text]"/>
      <dgm:spPr>
        <a:noFill/>
        <a:ln>
          <a:noFill/>
        </a:ln>
      </dgm:spPr>
      <dgm:t>
        <a:bodyPr/>
        <a:lstStyle/>
        <a:p>
          <a:pPr algn="ctr">
            <a:lnSpc>
              <a:spcPct val="150000"/>
            </a:lnSpc>
          </a:pPr>
          <a:r>
            <a:rPr lang="en-GB" dirty="0">
              <a:latin typeface="Aptos" panose="020B0004020202020204" pitchFamily="34" charset="0"/>
            </a:rPr>
            <a:t>I have always wanted to learn more about this topic due to a personal interest. </a:t>
          </a:r>
        </a:p>
      </dgm:t>
    </dgm:pt>
    <dgm:pt modelId="{B4B95364-9FEF-49CA-8C21-BA5FDC730F4B}" type="parTrans" cxnId="{175264A4-CB38-4D13-94C7-7E6ECA90E59F}">
      <dgm:prSet/>
      <dgm:spPr/>
      <dgm:t>
        <a:bodyPr/>
        <a:lstStyle/>
        <a:p>
          <a:endParaRPr lang="en-GB"/>
        </a:p>
      </dgm:t>
    </dgm:pt>
    <dgm:pt modelId="{BE975DF1-AD30-4AEC-AEE1-785CAC6AEC08}" type="sibTrans" cxnId="{175264A4-CB38-4D13-94C7-7E6ECA90E59F}">
      <dgm:prSet/>
      <dgm:spPr/>
      <dgm:t>
        <a:bodyPr/>
        <a:lstStyle/>
        <a:p>
          <a:endParaRPr lang="en-GB"/>
        </a:p>
      </dgm:t>
    </dgm:pt>
    <dgm:pt modelId="{090E2D5D-2C7C-4ED3-AE17-B8C73001BB87}">
      <dgm:prSet/>
      <dgm:spPr>
        <a:noFill/>
        <a:ln>
          <a:noFill/>
        </a:ln>
      </dgm:spPr>
      <dgm:t>
        <a:bodyPr/>
        <a:lstStyle/>
        <a:p>
          <a:pPr algn="ctr">
            <a:lnSpc>
              <a:spcPct val="150000"/>
            </a:lnSpc>
          </a:pPr>
          <a:r>
            <a:rPr lang="en-GB" dirty="0">
              <a:latin typeface="Aptos" panose="020B0004020202020204" pitchFamily="34" charset="0"/>
            </a:rPr>
            <a:t>I have seen and read about this issue before, but we have not covered it in class. This is an opportunity to explore this topic further.</a:t>
          </a:r>
        </a:p>
      </dgm:t>
    </dgm:pt>
    <dgm:pt modelId="{4BB3F4E3-329E-4AB9-B77B-BCE76AF63BE9}" type="parTrans" cxnId="{60BA1CC2-AA21-48E2-802F-C20F576E0E56}">
      <dgm:prSet/>
      <dgm:spPr/>
      <dgm:t>
        <a:bodyPr/>
        <a:lstStyle/>
        <a:p>
          <a:endParaRPr lang="en-GB"/>
        </a:p>
      </dgm:t>
    </dgm:pt>
    <dgm:pt modelId="{EB503DE2-E4DD-48DF-B6B1-DEF290B78DCC}" type="sibTrans" cxnId="{60BA1CC2-AA21-48E2-802F-C20F576E0E56}">
      <dgm:prSet/>
      <dgm:spPr/>
      <dgm:t>
        <a:bodyPr/>
        <a:lstStyle/>
        <a:p>
          <a:endParaRPr lang="en-GB"/>
        </a:p>
      </dgm:t>
    </dgm:pt>
    <dgm:pt modelId="{D25B29B4-2B4F-42A6-9D77-7BC9952638BD}" type="pres">
      <dgm:prSet presAssocID="{8950C0ED-CCC2-4935-885E-AAD944FA5793}" presName="linear" presStyleCnt="0">
        <dgm:presLayoutVars>
          <dgm:dir/>
          <dgm:resizeHandles val="exact"/>
        </dgm:presLayoutVars>
      </dgm:prSet>
      <dgm:spPr/>
    </dgm:pt>
    <dgm:pt modelId="{94D1D21A-D6F3-46AC-BE6C-4041C8B019D4}" type="pres">
      <dgm:prSet presAssocID="{1E63F742-EF2D-4BD9-9366-AA3AA7FBFBCF}" presName="comp" presStyleCnt="0"/>
      <dgm:spPr/>
    </dgm:pt>
    <dgm:pt modelId="{CC75987D-7059-4874-8725-C2BBA445E538}" type="pres">
      <dgm:prSet presAssocID="{1E63F742-EF2D-4BD9-9366-AA3AA7FBFBCF}" presName="box" presStyleLbl="node1" presStyleIdx="0" presStyleCnt="4"/>
      <dgm:spPr/>
    </dgm:pt>
    <dgm:pt modelId="{12A19DEA-9571-4964-9957-7CAA9164827D}" type="pres">
      <dgm:prSet presAssocID="{1E63F742-EF2D-4BD9-9366-AA3AA7FBFBCF}" presName="img" presStyleLbl="fgImgPlace1" presStyleIdx="0" presStyleCnt="4" custScaleX="82645" custScaleY="82645"/>
      <dgm:spPr>
        <a:blipFill>
          <a:blip xmlns:r="http://schemas.openxmlformats.org/officeDocument/2006/relationships">
            <a:extLst>
              <a:ext uri="{96DAC541-7B7A-43D3-8B79-37D633B846F1}">
                <asvg:svgBlip xmlns:asvg="http://schemas.microsoft.com/office/drawing/2016/SVG/main" r:embed="rId1"/>
              </a:ext>
            </a:extLst>
          </a:blip>
          <a:srcRect/>
          <a:stretch>
            <a:fillRect l="-1000" r="-1000"/>
          </a:stretch>
        </a:blipFill>
      </dgm:spPr>
      <dgm:extLst>
        <a:ext uri="{E40237B7-FDA0-4F09-8148-C483321AD2D9}">
          <dgm14:cNvPr xmlns:dgm14="http://schemas.microsoft.com/office/drawing/2010/diagram" id="0" name="" descr="Doctor male with solid fill"/>
        </a:ext>
      </dgm:extLst>
    </dgm:pt>
    <dgm:pt modelId="{50DDD0C4-22D4-4CB1-9140-F33D78C72A43}" type="pres">
      <dgm:prSet presAssocID="{1E63F742-EF2D-4BD9-9366-AA3AA7FBFBCF}" presName="text" presStyleLbl="node1" presStyleIdx="0" presStyleCnt="4">
        <dgm:presLayoutVars>
          <dgm:bulletEnabled val="1"/>
        </dgm:presLayoutVars>
      </dgm:prSet>
      <dgm:spPr/>
    </dgm:pt>
    <dgm:pt modelId="{B6DFF66C-98FF-4FBC-B951-BF895C156963}" type="pres">
      <dgm:prSet presAssocID="{EEC91424-8C4A-4D5A-AF7F-9CBE87D6996E}" presName="spacer" presStyleCnt="0"/>
      <dgm:spPr/>
    </dgm:pt>
    <dgm:pt modelId="{0D8CDE10-319B-42D4-967F-CDFEBAAABDA1}" type="pres">
      <dgm:prSet presAssocID="{4E1D485D-4415-46AC-BED9-EC336612642E}" presName="comp" presStyleCnt="0"/>
      <dgm:spPr/>
    </dgm:pt>
    <dgm:pt modelId="{215A62DF-5F16-431B-9E49-3B8BAD8A10FC}" type="pres">
      <dgm:prSet presAssocID="{4E1D485D-4415-46AC-BED9-EC336612642E}" presName="box" presStyleLbl="node1" presStyleIdx="1" presStyleCnt="4"/>
      <dgm:spPr/>
    </dgm:pt>
    <dgm:pt modelId="{8EBB268B-4F48-4E01-BD3F-FADC378A558D}" type="pres">
      <dgm:prSet presAssocID="{4E1D485D-4415-46AC-BED9-EC336612642E}" presName="img" presStyleLbl="fgImgPlace1" presStyleIdx="1" presStyleCnt="4" custScaleX="71344" custScaleY="76314"/>
      <dgm:spPr>
        <a:blipFill>
          <a:blip xmlns:r="http://schemas.openxmlformats.org/officeDocument/2006/relationships">
            <a:extLst>
              <a:ext uri="{96DAC541-7B7A-43D3-8B79-37D633B846F1}">
                <asvg:svgBlip xmlns:asvg="http://schemas.microsoft.com/office/drawing/2016/SVG/main" r:embed="rId2"/>
              </a:ext>
            </a:extLst>
          </a:blip>
          <a:srcRect/>
          <a:stretch>
            <a:fillRect l="-1000" r="-1000"/>
          </a:stretch>
        </a:blipFill>
      </dgm:spPr>
      <dgm:extLst>
        <a:ext uri="{E40237B7-FDA0-4F09-8148-C483321AD2D9}">
          <dgm14:cNvPr xmlns:dgm14="http://schemas.microsoft.com/office/drawing/2010/diagram" id="0" name="" descr="Research with solid fill"/>
        </a:ext>
      </dgm:extLst>
    </dgm:pt>
    <dgm:pt modelId="{B1288C22-80FD-43FF-B9B7-6B7BC2410925}" type="pres">
      <dgm:prSet presAssocID="{4E1D485D-4415-46AC-BED9-EC336612642E}" presName="text" presStyleLbl="node1" presStyleIdx="1" presStyleCnt="4">
        <dgm:presLayoutVars>
          <dgm:bulletEnabled val="1"/>
        </dgm:presLayoutVars>
      </dgm:prSet>
      <dgm:spPr/>
    </dgm:pt>
    <dgm:pt modelId="{6956FD97-9A7A-4FC1-8DEF-E4309F36811F}" type="pres">
      <dgm:prSet presAssocID="{C04BA6A1-7D4B-4369-8E2F-46E8BFDA8A26}" presName="spacer" presStyleCnt="0"/>
      <dgm:spPr/>
    </dgm:pt>
    <dgm:pt modelId="{742D4DFA-4ED4-45C0-B77E-43BD1F432A50}" type="pres">
      <dgm:prSet presAssocID="{F4C934BE-03C4-453A-A22B-6EFFBEE4B002}" presName="comp" presStyleCnt="0"/>
      <dgm:spPr/>
    </dgm:pt>
    <dgm:pt modelId="{DE88C572-D133-48E3-9312-0A43BC51BFD2}" type="pres">
      <dgm:prSet presAssocID="{F4C934BE-03C4-453A-A22B-6EFFBEE4B002}" presName="box" presStyleLbl="node1" presStyleIdx="2" presStyleCnt="4"/>
      <dgm:spPr/>
    </dgm:pt>
    <dgm:pt modelId="{D2D4C7DC-2343-4BB7-8567-11CD70DA3576}" type="pres">
      <dgm:prSet presAssocID="{F4C934BE-03C4-453A-A22B-6EFFBEE4B002}" presName="img" presStyleLbl="fgImgPlace1" presStyleIdx="2" presStyleCnt="4" custScaleX="82645" custScaleY="82645"/>
      <dgm:spPr>
        <a:blipFill>
          <a:blip xmlns:r="http://schemas.openxmlformats.org/officeDocument/2006/relationships">
            <a:extLst>
              <a:ext uri="{96DAC541-7B7A-43D3-8B79-37D633B846F1}">
                <asvg:svgBlip xmlns:asvg="http://schemas.microsoft.com/office/drawing/2016/SVG/main" r:embed="rId3"/>
              </a:ext>
            </a:extLst>
          </a:blip>
          <a:srcRect/>
          <a:stretch>
            <a:fillRect l="-1000" r="-1000"/>
          </a:stretch>
        </a:blipFill>
      </dgm:spPr>
      <dgm:extLst>
        <a:ext uri="{E40237B7-FDA0-4F09-8148-C483321AD2D9}">
          <dgm14:cNvPr xmlns:dgm14="http://schemas.microsoft.com/office/drawing/2010/diagram" id="0" name="" descr="Lightbulb and gear with solid fill"/>
        </a:ext>
      </dgm:extLst>
    </dgm:pt>
    <dgm:pt modelId="{32C8AB35-240E-449A-B2E1-7D1D82D1034B}" type="pres">
      <dgm:prSet presAssocID="{F4C934BE-03C4-453A-A22B-6EFFBEE4B002}" presName="text" presStyleLbl="node1" presStyleIdx="2" presStyleCnt="4">
        <dgm:presLayoutVars>
          <dgm:bulletEnabled val="1"/>
        </dgm:presLayoutVars>
      </dgm:prSet>
      <dgm:spPr/>
    </dgm:pt>
    <dgm:pt modelId="{DA168FA9-74DF-497D-B301-D4B1D491A987}" type="pres">
      <dgm:prSet presAssocID="{BE975DF1-AD30-4AEC-AEE1-785CAC6AEC08}" presName="spacer" presStyleCnt="0"/>
      <dgm:spPr/>
    </dgm:pt>
    <dgm:pt modelId="{FC06A597-962F-4AC4-AE97-074AA26434B4}" type="pres">
      <dgm:prSet presAssocID="{090E2D5D-2C7C-4ED3-AE17-B8C73001BB87}" presName="comp" presStyleCnt="0"/>
      <dgm:spPr/>
    </dgm:pt>
    <dgm:pt modelId="{B0A10A36-8F6C-459C-97F1-029113D33B69}" type="pres">
      <dgm:prSet presAssocID="{090E2D5D-2C7C-4ED3-AE17-B8C73001BB87}" presName="box" presStyleLbl="node1" presStyleIdx="3" presStyleCnt="4"/>
      <dgm:spPr/>
    </dgm:pt>
    <dgm:pt modelId="{83FCFACD-3EC0-4C12-B29C-4574FB63164C}" type="pres">
      <dgm:prSet presAssocID="{090E2D5D-2C7C-4ED3-AE17-B8C73001BB87}" presName="img" presStyleLbl="fgImgPlace1" presStyleIdx="3" presStyleCnt="4" custScaleX="82645" custScaleY="82645"/>
      <dgm:spPr>
        <a:blipFill>
          <a:blip xmlns:r="http://schemas.openxmlformats.org/officeDocument/2006/relationships">
            <a:extLst>
              <a:ext uri="{96DAC541-7B7A-43D3-8B79-37D633B846F1}">
                <asvg:svgBlip xmlns:asvg="http://schemas.microsoft.com/office/drawing/2016/SVG/main" r:embed="rId4"/>
              </a:ext>
            </a:extLst>
          </a:blip>
          <a:srcRect/>
          <a:stretch>
            <a:fillRect l="-1000" r="-1000"/>
          </a:stretch>
        </a:blipFill>
      </dgm:spPr>
      <dgm:extLst>
        <a:ext uri="{E40237B7-FDA0-4F09-8148-C483321AD2D9}">
          <dgm14:cNvPr xmlns:dgm14="http://schemas.microsoft.com/office/drawing/2010/diagram" id="0" name="" descr="Newspaper with solid fill"/>
        </a:ext>
      </dgm:extLst>
    </dgm:pt>
    <dgm:pt modelId="{E94B6D1C-7D29-480F-BEED-2817977A8CC5}" type="pres">
      <dgm:prSet presAssocID="{090E2D5D-2C7C-4ED3-AE17-B8C73001BB87}" presName="text" presStyleLbl="node1" presStyleIdx="3" presStyleCnt="4">
        <dgm:presLayoutVars>
          <dgm:bulletEnabled val="1"/>
        </dgm:presLayoutVars>
      </dgm:prSet>
      <dgm:spPr/>
    </dgm:pt>
  </dgm:ptLst>
  <dgm:cxnLst>
    <dgm:cxn modelId="{077A4F1D-2570-4458-A631-FC4DF762B62C}" srcId="{8950C0ED-CCC2-4935-885E-AAD944FA5793}" destId="{4E1D485D-4415-46AC-BED9-EC336612642E}" srcOrd="1" destOrd="0" parTransId="{8DFDCD88-06E2-49E4-A2CE-7F5EE3DAB70C}" sibTransId="{C04BA6A1-7D4B-4369-8E2F-46E8BFDA8A26}"/>
    <dgm:cxn modelId="{3276B52E-6797-47F2-9162-2BA6373A5D97}" srcId="{8950C0ED-CCC2-4935-885E-AAD944FA5793}" destId="{1E63F742-EF2D-4BD9-9366-AA3AA7FBFBCF}" srcOrd="0" destOrd="0" parTransId="{527F942D-889A-4CFF-8451-228E21ADE064}" sibTransId="{EEC91424-8C4A-4D5A-AF7F-9CBE87D6996E}"/>
    <dgm:cxn modelId="{6DC1BF32-9B5D-4644-B9E7-CE1480D3653C}" type="presOf" srcId="{4E1D485D-4415-46AC-BED9-EC336612642E}" destId="{B1288C22-80FD-43FF-B9B7-6B7BC2410925}" srcOrd="1" destOrd="0" presId="urn:microsoft.com/office/officeart/2005/8/layout/vList4"/>
    <dgm:cxn modelId="{D375F856-BB72-4722-B7FA-DF6140355A5D}" type="presOf" srcId="{090E2D5D-2C7C-4ED3-AE17-B8C73001BB87}" destId="{E94B6D1C-7D29-480F-BEED-2817977A8CC5}" srcOrd="1" destOrd="0" presId="urn:microsoft.com/office/officeart/2005/8/layout/vList4"/>
    <dgm:cxn modelId="{175264A4-CB38-4D13-94C7-7E6ECA90E59F}" srcId="{8950C0ED-CCC2-4935-885E-AAD944FA5793}" destId="{F4C934BE-03C4-453A-A22B-6EFFBEE4B002}" srcOrd="2" destOrd="0" parTransId="{B4B95364-9FEF-49CA-8C21-BA5FDC730F4B}" sibTransId="{BE975DF1-AD30-4AEC-AEE1-785CAC6AEC08}"/>
    <dgm:cxn modelId="{7EDDDAAB-F5C7-4B4B-B2A8-EFB7AD1950DC}" type="presOf" srcId="{F4C934BE-03C4-453A-A22B-6EFFBEE4B002}" destId="{DE88C572-D133-48E3-9312-0A43BC51BFD2}" srcOrd="0" destOrd="0" presId="urn:microsoft.com/office/officeart/2005/8/layout/vList4"/>
    <dgm:cxn modelId="{45D534AE-B2A4-4F96-A675-C99AEFE314B5}" type="presOf" srcId="{1E63F742-EF2D-4BD9-9366-AA3AA7FBFBCF}" destId="{CC75987D-7059-4874-8725-C2BBA445E538}" srcOrd="0" destOrd="0" presId="urn:microsoft.com/office/officeart/2005/8/layout/vList4"/>
    <dgm:cxn modelId="{E33F7CB6-F711-41FA-A2B8-65BF6878B50B}" type="presOf" srcId="{4E1D485D-4415-46AC-BED9-EC336612642E}" destId="{215A62DF-5F16-431B-9E49-3B8BAD8A10FC}" srcOrd="0" destOrd="0" presId="urn:microsoft.com/office/officeart/2005/8/layout/vList4"/>
    <dgm:cxn modelId="{60BA1CC2-AA21-48E2-802F-C20F576E0E56}" srcId="{8950C0ED-CCC2-4935-885E-AAD944FA5793}" destId="{090E2D5D-2C7C-4ED3-AE17-B8C73001BB87}" srcOrd="3" destOrd="0" parTransId="{4BB3F4E3-329E-4AB9-B77B-BCE76AF63BE9}" sibTransId="{EB503DE2-E4DD-48DF-B6B1-DEF290B78DCC}"/>
    <dgm:cxn modelId="{FFFA56CD-ACBC-4587-8EBE-B5A6A43CBDD4}" type="presOf" srcId="{1E63F742-EF2D-4BD9-9366-AA3AA7FBFBCF}" destId="{50DDD0C4-22D4-4CB1-9140-F33D78C72A43}" srcOrd="1" destOrd="0" presId="urn:microsoft.com/office/officeart/2005/8/layout/vList4"/>
    <dgm:cxn modelId="{726689EC-F9B0-411B-A880-1D5EE422DD88}" type="presOf" srcId="{8950C0ED-CCC2-4935-885E-AAD944FA5793}" destId="{D25B29B4-2B4F-42A6-9D77-7BC9952638BD}" srcOrd="0" destOrd="0" presId="urn:microsoft.com/office/officeart/2005/8/layout/vList4"/>
    <dgm:cxn modelId="{F37943F3-99B6-4A1A-8C97-4B3AE8CE416D}" type="presOf" srcId="{F4C934BE-03C4-453A-A22B-6EFFBEE4B002}" destId="{32C8AB35-240E-449A-B2E1-7D1D82D1034B}" srcOrd="1" destOrd="0" presId="urn:microsoft.com/office/officeart/2005/8/layout/vList4"/>
    <dgm:cxn modelId="{4C6B2AF5-655F-45C7-8FB7-C722F7B12E5B}" type="presOf" srcId="{090E2D5D-2C7C-4ED3-AE17-B8C73001BB87}" destId="{B0A10A36-8F6C-459C-97F1-029113D33B69}" srcOrd="0" destOrd="0" presId="urn:microsoft.com/office/officeart/2005/8/layout/vList4"/>
    <dgm:cxn modelId="{A685E5D4-8EE0-4F47-8F7A-E4D6C501BBCE}" type="presParOf" srcId="{D25B29B4-2B4F-42A6-9D77-7BC9952638BD}" destId="{94D1D21A-D6F3-46AC-BE6C-4041C8B019D4}" srcOrd="0" destOrd="0" presId="urn:microsoft.com/office/officeart/2005/8/layout/vList4"/>
    <dgm:cxn modelId="{DCF79BE9-55FA-443D-BF84-921EFDFBC0E5}" type="presParOf" srcId="{94D1D21A-D6F3-46AC-BE6C-4041C8B019D4}" destId="{CC75987D-7059-4874-8725-C2BBA445E538}" srcOrd="0" destOrd="0" presId="urn:microsoft.com/office/officeart/2005/8/layout/vList4"/>
    <dgm:cxn modelId="{FE34045B-D724-4F63-93B8-F221F6EC7F1F}" type="presParOf" srcId="{94D1D21A-D6F3-46AC-BE6C-4041C8B019D4}" destId="{12A19DEA-9571-4964-9957-7CAA9164827D}" srcOrd="1" destOrd="0" presId="urn:microsoft.com/office/officeart/2005/8/layout/vList4"/>
    <dgm:cxn modelId="{71AE2E99-D141-4D66-94BE-3DE265B161B4}" type="presParOf" srcId="{94D1D21A-D6F3-46AC-BE6C-4041C8B019D4}" destId="{50DDD0C4-22D4-4CB1-9140-F33D78C72A43}" srcOrd="2" destOrd="0" presId="urn:microsoft.com/office/officeart/2005/8/layout/vList4"/>
    <dgm:cxn modelId="{5EDAE776-BA69-4AE9-976C-E83743875A4B}" type="presParOf" srcId="{D25B29B4-2B4F-42A6-9D77-7BC9952638BD}" destId="{B6DFF66C-98FF-4FBC-B951-BF895C156963}" srcOrd="1" destOrd="0" presId="urn:microsoft.com/office/officeart/2005/8/layout/vList4"/>
    <dgm:cxn modelId="{DEA48185-D785-4129-8744-AB30D95CA8C3}" type="presParOf" srcId="{D25B29B4-2B4F-42A6-9D77-7BC9952638BD}" destId="{0D8CDE10-319B-42D4-967F-CDFEBAAABDA1}" srcOrd="2" destOrd="0" presId="urn:microsoft.com/office/officeart/2005/8/layout/vList4"/>
    <dgm:cxn modelId="{17F5C2D4-E137-47F7-B6E5-51E0E7D0265A}" type="presParOf" srcId="{0D8CDE10-319B-42D4-967F-CDFEBAAABDA1}" destId="{215A62DF-5F16-431B-9E49-3B8BAD8A10FC}" srcOrd="0" destOrd="0" presId="urn:microsoft.com/office/officeart/2005/8/layout/vList4"/>
    <dgm:cxn modelId="{9775C523-ED5D-4B32-8C82-A99FF548E98C}" type="presParOf" srcId="{0D8CDE10-319B-42D4-967F-CDFEBAAABDA1}" destId="{8EBB268B-4F48-4E01-BD3F-FADC378A558D}" srcOrd="1" destOrd="0" presId="urn:microsoft.com/office/officeart/2005/8/layout/vList4"/>
    <dgm:cxn modelId="{05DE61FE-1881-4CA9-8656-396D90139324}" type="presParOf" srcId="{0D8CDE10-319B-42D4-967F-CDFEBAAABDA1}" destId="{B1288C22-80FD-43FF-B9B7-6B7BC2410925}" srcOrd="2" destOrd="0" presId="urn:microsoft.com/office/officeart/2005/8/layout/vList4"/>
    <dgm:cxn modelId="{0D97592A-6A12-4ABB-B9EE-DF941CC96CA5}" type="presParOf" srcId="{D25B29B4-2B4F-42A6-9D77-7BC9952638BD}" destId="{6956FD97-9A7A-4FC1-8DEF-E4309F36811F}" srcOrd="3" destOrd="0" presId="urn:microsoft.com/office/officeart/2005/8/layout/vList4"/>
    <dgm:cxn modelId="{8C06D378-3FEB-488E-B322-05A4A317EA93}" type="presParOf" srcId="{D25B29B4-2B4F-42A6-9D77-7BC9952638BD}" destId="{742D4DFA-4ED4-45C0-B77E-43BD1F432A50}" srcOrd="4" destOrd="0" presId="urn:microsoft.com/office/officeart/2005/8/layout/vList4"/>
    <dgm:cxn modelId="{88BA543C-E472-4292-88FE-A769D8709B54}" type="presParOf" srcId="{742D4DFA-4ED4-45C0-B77E-43BD1F432A50}" destId="{DE88C572-D133-48E3-9312-0A43BC51BFD2}" srcOrd="0" destOrd="0" presId="urn:microsoft.com/office/officeart/2005/8/layout/vList4"/>
    <dgm:cxn modelId="{C176437A-64C6-4FB1-BC66-A3A2D8D6585E}" type="presParOf" srcId="{742D4DFA-4ED4-45C0-B77E-43BD1F432A50}" destId="{D2D4C7DC-2343-4BB7-8567-11CD70DA3576}" srcOrd="1" destOrd="0" presId="urn:microsoft.com/office/officeart/2005/8/layout/vList4"/>
    <dgm:cxn modelId="{DB072A5E-A2C9-4B98-9B79-6F7AC280C361}" type="presParOf" srcId="{742D4DFA-4ED4-45C0-B77E-43BD1F432A50}" destId="{32C8AB35-240E-449A-B2E1-7D1D82D1034B}" srcOrd="2" destOrd="0" presId="urn:microsoft.com/office/officeart/2005/8/layout/vList4"/>
    <dgm:cxn modelId="{F4B521A0-7A7F-4262-BB37-227EB29DC2D3}" type="presParOf" srcId="{D25B29B4-2B4F-42A6-9D77-7BC9952638BD}" destId="{DA168FA9-74DF-497D-B301-D4B1D491A987}" srcOrd="5" destOrd="0" presId="urn:microsoft.com/office/officeart/2005/8/layout/vList4"/>
    <dgm:cxn modelId="{E011EF78-1A2D-469D-BF38-F1E8D4CB9E19}" type="presParOf" srcId="{D25B29B4-2B4F-42A6-9D77-7BC9952638BD}" destId="{FC06A597-962F-4AC4-AE97-074AA26434B4}" srcOrd="6" destOrd="0" presId="urn:microsoft.com/office/officeart/2005/8/layout/vList4"/>
    <dgm:cxn modelId="{7DE52B60-3309-440D-A29D-B05EBB1D5222}" type="presParOf" srcId="{FC06A597-962F-4AC4-AE97-074AA26434B4}" destId="{B0A10A36-8F6C-459C-97F1-029113D33B69}" srcOrd="0" destOrd="0" presId="urn:microsoft.com/office/officeart/2005/8/layout/vList4"/>
    <dgm:cxn modelId="{415DA6EB-0446-4D84-8BCF-EF3042951FCA}" type="presParOf" srcId="{FC06A597-962F-4AC4-AE97-074AA26434B4}" destId="{83FCFACD-3EC0-4C12-B29C-4574FB63164C}" srcOrd="1" destOrd="0" presId="urn:microsoft.com/office/officeart/2005/8/layout/vList4"/>
    <dgm:cxn modelId="{024F1ECB-E606-49D0-9ED4-38A1B85ABF9E}" type="presParOf" srcId="{FC06A597-962F-4AC4-AE97-074AA26434B4}" destId="{E94B6D1C-7D29-480F-BEED-2817977A8CC5}"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6C1404-C9EE-4AB4-B782-5A9C6AB4CF48}" type="doc">
      <dgm:prSet loTypeId="urn:microsoft.com/office/officeart/2005/8/layout/vProcess5" loCatId="process" qsTypeId="urn:microsoft.com/office/officeart/2005/8/quickstyle/simple3" qsCatId="simple" csTypeId="urn:microsoft.com/office/officeart/2005/8/colors/accent1_3" csCatId="accent1" phldr="1"/>
      <dgm:spPr/>
      <dgm:t>
        <a:bodyPr/>
        <a:lstStyle/>
        <a:p>
          <a:endParaRPr lang="en-GB"/>
        </a:p>
      </dgm:t>
    </dgm:pt>
    <dgm:pt modelId="{4D41B189-02BB-47C6-A1E2-C64AEAE1223A}">
      <dgm:prSet phldrT="[Text]"/>
      <dgm:spPr/>
      <dgm:t>
        <a:bodyPr/>
        <a:lstStyle/>
        <a:p>
          <a:r>
            <a:rPr lang="en-GB" dirty="0">
              <a:latin typeface="Aptos" panose="020B0004020202020204" pitchFamily="34" charset="0"/>
            </a:rPr>
            <a:t>An investigation into…</a:t>
          </a:r>
        </a:p>
      </dgm:t>
    </dgm:pt>
    <dgm:pt modelId="{F7D3A5B4-E7E2-42D5-A1C8-CFB44723E151}" type="parTrans" cxnId="{390D77B8-E350-46BD-8AF9-67A709045B23}">
      <dgm:prSet/>
      <dgm:spPr/>
      <dgm:t>
        <a:bodyPr/>
        <a:lstStyle/>
        <a:p>
          <a:endParaRPr lang="en-GB"/>
        </a:p>
      </dgm:t>
    </dgm:pt>
    <dgm:pt modelId="{02C01F03-1845-4A4A-BFC0-FBBD38B56A71}" type="sibTrans" cxnId="{390D77B8-E350-46BD-8AF9-67A709045B23}">
      <dgm:prSet/>
      <dgm:spPr>
        <a:solidFill>
          <a:srgbClr val="00467F">
            <a:alpha val="90000"/>
          </a:srgbClr>
        </a:solidFill>
      </dgm:spPr>
      <dgm:t>
        <a:bodyPr/>
        <a:lstStyle/>
        <a:p>
          <a:endParaRPr lang="en-GB"/>
        </a:p>
      </dgm:t>
    </dgm:pt>
    <dgm:pt modelId="{D7209B4E-EC48-4259-A600-50FBF1782471}">
      <dgm:prSet phldrT="[Text]"/>
      <dgm:spPr/>
      <dgm:t>
        <a:bodyPr/>
        <a:lstStyle/>
        <a:p>
          <a:r>
            <a:rPr lang="en-GB" dirty="0">
              <a:latin typeface="Aptos" panose="020B0004020202020204" pitchFamily="34" charset="0"/>
            </a:rPr>
            <a:t>An exploration of…</a:t>
          </a:r>
        </a:p>
      </dgm:t>
    </dgm:pt>
    <dgm:pt modelId="{0FF80061-BB80-4653-914A-2E03A72F4920}" type="parTrans" cxnId="{1D9FA242-4EF0-49D8-B720-B5B03A9B832F}">
      <dgm:prSet/>
      <dgm:spPr/>
      <dgm:t>
        <a:bodyPr/>
        <a:lstStyle/>
        <a:p>
          <a:endParaRPr lang="en-GB"/>
        </a:p>
      </dgm:t>
    </dgm:pt>
    <dgm:pt modelId="{3187EFD3-4B22-4F2C-AC4B-4AA158B3161F}" type="sibTrans" cxnId="{1D9FA242-4EF0-49D8-B720-B5B03A9B832F}">
      <dgm:prSet/>
      <dgm:spPr>
        <a:solidFill>
          <a:srgbClr val="00467F">
            <a:alpha val="90000"/>
          </a:srgbClr>
        </a:solidFill>
      </dgm:spPr>
      <dgm:t>
        <a:bodyPr/>
        <a:lstStyle/>
        <a:p>
          <a:endParaRPr lang="en-GB"/>
        </a:p>
      </dgm:t>
    </dgm:pt>
    <dgm:pt modelId="{647EB752-5A70-47BE-9699-956F93B34821}">
      <dgm:prSet phldrT="[Text]"/>
      <dgm:spPr/>
      <dgm:t>
        <a:bodyPr/>
        <a:lstStyle/>
        <a:p>
          <a:r>
            <a:rPr lang="en-GB" dirty="0">
              <a:latin typeface="Aptos" panose="020B0004020202020204" pitchFamily="34" charset="0"/>
            </a:rPr>
            <a:t>A comparison between…</a:t>
          </a:r>
        </a:p>
      </dgm:t>
    </dgm:pt>
    <dgm:pt modelId="{A881B721-08B6-48C2-A513-FF46AD4C1624}" type="parTrans" cxnId="{8D1F4602-A520-476D-8AAF-E9D36C792E25}">
      <dgm:prSet/>
      <dgm:spPr/>
      <dgm:t>
        <a:bodyPr/>
        <a:lstStyle/>
        <a:p>
          <a:endParaRPr lang="en-GB"/>
        </a:p>
      </dgm:t>
    </dgm:pt>
    <dgm:pt modelId="{1A08BF8A-3836-4E6F-9DA9-4BC1F7D21618}" type="sibTrans" cxnId="{8D1F4602-A520-476D-8AAF-E9D36C792E25}">
      <dgm:prSet/>
      <dgm:spPr>
        <a:solidFill>
          <a:srgbClr val="00467F">
            <a:alpha val="90000"/>
          </a:srgbClr>
        </a:solidFill>
      </dgm:spPr>
      <dgm:t>
        <a:bodyPr/>
        <a:lstStyle/>
        <a:p>
          <a:endParaRPr lang="en-GB"/>
        </a:p>
      </dgm:t>
    </dgm:pt>
    <dgm:pt modelId="{9BC8B1E6-C59B-44E6-8C54-60F79C61B802}">
      <dgm:prSet/>
      <dgm:spPr/>
      <dgm:t>
        <a:bodyPr/>
        <a:lstStyle/>
        <a:p>
          <a:r>
            <a:rPr lang="en-GB" dirty="0"/>
            <a:t>The impact of…</a:t>
          </a:r>
        </a:p>
      </dgm:t>
    </dgm:pt>
    <dgm:pt modelId="{076AE09E-FE3A-4433-8F07-13054C978F64}" type="parTrans" cxnId="{3971CAB9-184A-431E-8707-21D51E243292}">
      <dgm:prSet/>
      <dgm:spPr/>
      <dgm:t>
        <a:bodyPr/>
        <a:lstStyle/>
        <a:p>
          <a:endParaRPr lang="en-GB"/>
        </a:p>
      </dgm:t>
    </dgm:pt>
    <dgm:pt modelId="{2B95A004-118E-4F97-9D8A-E231F42C6235}" type="sibTrans" cxnId="{3971CAB9-184A-431E-8707-21D51E243292}">
      <dgm:prSet/>
      <dgm:spPr/>
      <dgm:t>
        <a:bodyPr/>
        <a:lstStyle/>
        <a:p>
          <a:endParaRPr lang="en-GB"/>
        </a:p>
      </dgm:t>
    </dgm:pt>
    <dgm:pt modelId="{B27B0013-94D2-47C3-A1C7-FE22BCDEB771}" type="pres">
      <dgm:prSet presAssocID="{456C1404-C9EE-4AB4-B782-5A9C6AB4CF48}" presName="outerComposite" presStyleCnt="0">
        <dgm:presLayoutVars>
          <dgm:chMax val="5"/>
          <dgm:dir/>
          <dgm:resizeHandles val="exact"/>
        </dgm:presLayoutVars>
      </dgm:prSet>
      <dgm:spPr/>
    </dgm:pt>
    <dgm:pt modelId="{3DD6B329-F0D0-4E1E-A995-C01A21B13596}" type="pres">
      <dgm:prSet presAssocID="{456C1404-C9EE-4AB4-B782-5A9C6AB4CF48}" presName="dummyMaxCanvas" presStyleCnt="0">
        <dgm:presLayoutVars/>
      </dgm:prSet>
      <dgm:spPr/>
    </dgm:pt>
    <dgm:pt modelId="{278650E3-2396-4C90-BD0D-34B96F7CBCF4}" type="pres">
      <dgm:prSet presAssocID="{456C1404-C9EE-4AB4-B782-5A9C6AB4CF48}" presName="FourNodes_1" presStyleLbl="node1" presStyleIdx="0" presStyleCnt="4" custScaleX="90909" custScaleY="90909">
        <dgm:presLayoutVars>
          <dgm:bulletEnabled val="1"/>
        </dgm:presLayoutVars>
      </dgm:prSet>
      <dgm:spPr/>
    </dgm:pt>
    <dgm:pt modelId="{CED8398E-D6B9-4B17-9092-03E726F6A7D7}" type="pres">
      <dgm:prSet presAssocID="{456C1404-C9EE-4AB4-B782-5A9C6AB4CF48}" presName="FourNodes_2" presStyleLbl="node1" presStyleIdx="1" presStyleCnt="4" custScaleX="90909" custScaleY="90909">
        <dgm:presLayoutVars>
          <dgm:bulletEnabled val="1"/>
        </dgm:presLayoutVars>
      </dgm:prSet>
      <dgm:spPr/>
    </dgm:pt>
    <dgm:pt modelId="{3AC483DF-EA48-45B1-B36C-3EBAC603CACC}" type="pres">
      <dgm:prSet presAssocID="{456C1404-C9EE-4AB4-B782-5A9C6AB4CF48}" presName="FourNodes_3" presStyleLbl="node1" presStyleIdx="2" presStyleCnt="4" custScaleX="90909" custScaleY="90909">
        <dgm:presLayoutVars>
          <dgm:bulletEnabled val="1"/>
        </dgm:presLayoutVars>
      </dgm:prSet>
      <dgm:spPr/>
    </dgm:pt>
    <dgm:pt modelId="{DA25D8D8-5E54-4F89-889B-77048409C9C1}" type="pres">
      <dgm:prSet presAssocID="{456C1404-C9EE-4AB4-B782-5A9C6AB4CF48}" presName="FourNodes_4" presStyleLbl="node1" presStyleIdx="3" presStyleCnt="4" custScaleX="90909" custScaleY="90909">
        <dgm:presLayoutVars>
          <dgm:bulletEnabled val="1"/>
        </dgm:presLayoutVars>
      </dgm:prSet>
      <dgm:spPr/>
    </dgm:pt>
    <dgm:pt modelId="{59E8C8FE-4ABC-4082-BF2D-DBEF7C08EC6A}" type="pres">
      <dgm:prSet presAssocID="{456C1404-C9EE-4AB4-B782-5A9C6AB4CF48}" presName="FourConn_1-2" presStyleLbl="fgAccFollowNode1" presStyleIdx="0" presStyleCnt="3" custLinFactNeighborX="-96431">
        <dgm:presLayoutVars>
          <dgm:bulletEnabled val="1"/>
        </dgm:presLayoutVars>
      </dgm:prSet>
      <dgm:spPr/>
    </dgm:pt>
    <dgm:pt modelId="{8FC55523-6B6E-4088-8CE2-C146AB70C716}" type="pres">
      <dgm:prSet presAssocID="{456C1404-C9EE-4AB4-B782-5A9C6AB4CF48}" presName="FourConn_2-3" presStyleLbl="fgAccFollowNode1" presStyleIdx="1" presStyleCnt="3" custLinFactX="-32581" custLinFactNeighborX="-100000" custLinFactNeighborY="-10044">
        <dgm:presLayoutVars>
          <dgm:bulletEnabled val="1"/>
        </dgm:presLayoutVars>
      </dgm:prSet>
      <dgm:spPr/>
    </dgm:pt>
    <dgm:pt modelId="{548D038A-4FA6-4DDE-B9A3-8DD05B6AD103}" type="pres">
      <dgm:prSet presAssocID="{456C1404-C9EE-4AB4-B782-5A9C6AB4CF48}" presName="FourConn_3-4" presStyleLbl="fgAccFollowNode1" presStyleIdx="2" presStyleCnt="3" custLinFactX="-34589" custLinFactNeighborX="-100000" custLinFactNeighborY="2009">
        <dgm:presLayoutVars>
          <dgm:bulletEnabled val="1"/>
        </dgm:presLayoutVars>
      </dgm:prSet>
      <dgm:spPr/>
    </dgm:pt>
    <dgm:pt modelId="{BB858283-4897-40C1-AA67-3F75B338BC58}" type="pres">
      <dgm:prSet presAssocID="{456C1404-C9EE-4AB4-B782-5A9C6AB4CF48}" presName="FourNodes_1_text" presStyleLbl="node1" presStyleIdx="3" presStyleCnt="4">
        <dgm:presLayoutVars>
          <dgm:bulletEnabled val="1"/>
        </dgm:presLayoutVars>
      </dgm:prSet>
      <dgm:spPr/>
    </dgm:pt>
    <dgm:pt modelId="{C7C41037-81B8-44F0-9CB2-3AEE2F2F434D}" type="pres">
      <dgm:prSet presAssocID="{456C1404-C9EE-4AB4-B782-5A9C6AB4CF48}" presName="FourNodes_2_text" presStyleLbl="node1" presStyleIdx="3" presStyleCnt="4">
        <dgm:presLayoutVars>
          <dgm:bulletEnabled val="1"/>
        </dgm:presLayoutVars>
      </dgm:prSet>
      <dgm:spPr/>
    </dgm:pt>
    <dgm:pt modelId="{1335DAED-9015-4684-AE74-A499C1F81708}" type="pres">
      <dgm:prSet presAssocID="{456C1404-C9EE-4AB4-B782-5A9C6AB4CF48}" presName="FourNodes_3_text" presStyleLbl="node1" presStyleIdx="3" presStyleCnt="4">
        <dgm:presLayoutVars>
          <dgm:bulletEnabled val="1"/>
        </dgm:presLayoutVars>
      </dgm:prSet>
      <dgm:spPr/>
    </dgm:pt>
    <dgm:pt modelId="{3A7DFF5C-D5E2-4D6A-990A-5E2D65B8B900}" type="pres">
      <dgm:prSet presAssocID="{456C1404-C9EE-4AB4-B782-5A9C6AB4CF48}" presName="FourNodes_4_text" presStyleLbl="node1" presStyleIdx="3" presStyleCnt="4">
        <dgm:presLayoutVars>
          <dgm:bulletEnabled val="1"/>
        </dgm:presLayoutVars>
      </dgm:prSet>
      <dgm:spPr/>
    </dgm:pt>
  </dgm:ptLst>
  <dgm:cxnLst>
    <dgm:cxn modelId="{8D1F4602-A520-476D-8AAF-E9D36C792E25}" srcId="{456C1404-C9EE-4AB4-B782-5A9C6AB4CF48}" destId="{647EB752-5A70-47BE-9699-956F93B34821}" srcOrd="2" destOrd="0" parTransId="{A881B721-08B6-48C2-A513-FF46AD4C1624}" sibTransId="{1A08BF8A-3836-4E6F-9DA9-4BC1F7D21618}"/>
    <dgm:cxn modelId="{463EC104-7A3D-470B-A5A7-B547255AC8C3}" type="presOf" srcId="{456C1404-C9EE-4AB4-B782-5A9C6AB4CF48}" destId="{B27B0013-94D2-47C3-A1C7-FE22BCDEB771}" srcOrd="0" destOrd="0" presId="urn:microsoft.com/office/officeart/2005/8/layout/vProcess5"/>
    <dgm:cxn modelId="{E397D704-1E69-45F8-B849-5DD3CB0DC045}" type="presOf" srcId="{D7209B4E-EC48-4259-A600-50FBF1782471}" destId="{CED8398E-D6B9-4B17-9092-03E726F6A7D7}" srcOrd="0" destOrd="0" presId="urn:microsoft.com/office/officeart/2005/8/layout/vProcess5"/>
    <dgm:cxn modelId="{AD282429-313A-4525-AEAD-B27F954BF258}" type="presOf" srcId="{02C01F03-1845-4A4A-BFC0-FBBD38B56A71}" destId="{59E8C8FE-4ABC-4082-BF2D-DBEF7C08EC6A}" srcOrd="0" destOrd="0" presId="urn:microsoft.com/office/officeart/2005/8/layout/vProcess5"/>
    <dgm:cxn modelId="{62892E2D-9EE1-4EA2-BB44-1E7A363FB365}" type="presOf" srcId="{4D41B189-02BB-47C6-A1E2-C64AEAE1223A}" destId="{BB858283-4897-40C1-AA67-3F75B338BC58}" srcOrd="1" destOrd="0" presId="urn:microsoft.com/office/officeart/2005/8/layout/vProcess5"/>
    <dgm:cxn modelId="{1D9FA242-4EF0-49D8-B720-B5B03A9B832F}" srcId="{456C1404-C9EE-4AB4-B782-5A9C6AB4CF48}" destId="{D7209B4E-EC48-4259-A600-50FBF1782471}" srcOrd="1" destOrd="0" parTransId="{0FF80061-BB80-4653-914A-2E03A72F4920}" sibTransId="{3187EFD3-4B22-4F2C-AC4B-4AA158B3161F}"/>
    <dgm:cxn modelId="{4F216A49-B598-4E80-8DA2-B1C5203C9B74}" type="presOf" srcId="{647EB752-5A70-47BE-9699-956F93B34821}" destId="{3AC483DF-EA48-45B1-B36C-3EBAC603CACC}" srcOrd="0" destOrd="0" presId="urn:microsoft.com/office/officeart/2005/8/layout/vProcess5"/>
    <dgm:cxn modelId="{AA24B855-57F5-4AF8-811D-B249065D9B06}" type="presOf" srcId="{3187EFD3-4B22-4F2C-AC4B-4AA158B3161F}" destId="{8FC55523-6B6E-4088-8CE2-C146AB70C716}" srcOrd="0" destOrd="0" presId="urn:microsoft.com/office/officeart/2005/8/layout/vProcess5"/>
    <dgm:cxn modelId="{9608F979-0CD1-46F7-A0C8-39CBB870ACD8}" type="presOf" srcId="{4D41B189-02BB-47C6-A1E2-C64AEAE1223A}" destId="{278650E3-2396-4C90-BD0D-34B96F7CBCF4}" srcOrd="0" destOrd="0" presId="urn:microsoft.com/office/officeart/2005/8/layout/vProcess5"/>
    <dgm:cxn modelId="{60AF3D7C-8D35-4F30-B359-2F70395EA82D}" type="presOf" srcId="{1A08BF8A-3836-4E6F-9DA9-4BC1F7D21618}" destId="{548D038A-4FA6-4DDE-B9A3-8DD05B6AD103}" srcOrd="0" destOrd="0" presId="urn:microsoft.com/office/officeart/2005/8/layout/vProcess5"/>
    <dgm:cxn modelId="{04CCCA8B-A9A4-4EDE-8C94-FA9A8E236D07}" type="presOf" srcId="{D7209B4E-EC48-4259-A600-50FBF1782471}" destId="{C7C41037-81B8-44F0-9CB2-3AEE2F2F434D}" srcOrd="1" destOrd="0" presId="urn:microsoft.com/office/officeart/2005/8/layout/vProcess5"/>
    <dgm:cxn modelId="{9C463E91-C4E6-48F8-81D0-8F875C1F5FD3}" type="presOf" srcId="{9BC8B1E6-C59B-44E6-8C54-60F79C61B802}" destId="{DA25D8D8-5E54-4F89-889B-77048409C9C1}" srcOrd="0" destOrd="0" presId="urn:microsoft.com/office/officeart/2005/8/layout/vProcess5"/>
    <dgm:cxn modelId="{390D77B8-E350-46BD-8AF9-67A709045B23}" srcId="{456C1404-C9EE-4AB4-B782-5A9C6AB4CF48}" destId="{4D41B189-02BB-47C6-A1E2-C64AEAE1223A}" srcOrd="0" destOrd="0" parTransId="{F7D3A5B4-E7E2-42D5-A1C8-CFB44723E151}" sibTransId="{02C01F03-1845-4A4A-BFC0-FBBD38B56A71}"/>
    <dgm:cxn modelId="{3971CAB9-184A-431E-8707-21D51E243292}" srcId="{456C1404-C9EE-4AB4-B782-5A9C6AB4CF48}" destId="{9BC8B1E6-C59B-44E6-8C54-60F79C61B802}" srcOrd="3" destOrd="0" parTransId="{076AE09E-FE3A-4433-8F07-13054C978F64}" sibTransId="{2B95A004-118E-4F97-9D8A-E231F42C6235}"/>
    <dgm:cxn modelId="{FD028FDE-A3BC-4D23-BE47-3C9AEEADA1BF}" type="presOf" srcId="{9BC8B1E6-C59B-44E6-8C54-60F79C61B802}" destId="{3A7DFF5C-D5E2-4D6A-990A-5E2D65B8B900}" srcOrd="1" destOrd="0" presId="urn:microsoft.com/office/officeart/2005/8/layout/vProcess5"/>
    <dgm:cxn modelId="{791829F7-AD13-4E85-96B5-ADDD4B6BD501}" type="presOf" srcId="{647EB752-5A70-47BE-9699-956F93B34821}" destId="{1335DAED-9015-4684-AE74-A499C1F81708}" srcOrd="1" destOrd="0" presId="urn:microsoft.com/office/officeart/2005/8/layout/vProcess5"/>
    <dgm:cxn modelId="{3CC39EE0-C350-46DE-A8AD-607174CC438C}" type="presParOf" srcId="{B27B0013-94D2-47C3-A1C7-FE22BCDEB771}" destId="{3DD6B329-F0D0-4E1E-A995-C01A21B13596}" srcOrd="0" destOrd="0" presId="urn:microsoft.com/office/officeart/2005/8/layout/vProcess5"/>
    <dgm:cxn modelId="{C1C3AF31-4193-446F-B503-DBA8B89B08D4}" type="presParOf" srcId="{B27B0013-94D2-47C3-A1C7-FE22BCDEB771}" destId="{278650E3-2396-4C90-BD0D-34B96F7CBCF4}" srcOrd="1" destOrd="0" presId="urn:microsoft.com/office/officeart/2005/8/layout/vProcess5"/>
    <dgm:cxn modelId="{70E51999-BFE2-4791-8F96-7E20EE13AEFA}" type="presParOf" srcId="{B27B0013-94D2-47C3-A1C7-FE22BCDEB771}" destId="{CED8398E-D6B9-4B17-9092-03E726F6A7D7}" srcOrd="2" destOrd="0" presId="urn:microsoft.com/office/officeart/2005/8/layout/vProcess5"/>
    <dgm:cxn modelId="{0C2ED32B-ECFC-4325-9BF1-814E1E259F54}" type="presParOf" srcId="{B27B0013-94D2-47C3-A1C7-FE22BCDEB771}" destId="{3AC483DF-EA48-45B1-B36C-3EBAC603CACC}" srcOrd="3" destOrd="0" presId="urn:microsoft.com/office/officeart/2005/8/layout/vProcess5"/>
    <dgm:cxn modelId="{E7229FC8-38C3-4D60-B2A9-7D5110813F8F}" type="presParOf" srcId="{B27B0013-94D2-47C3-A1C7-FE22BCDEB771}" destId="{DA25D8D8-5E54-4F89-889B-77048409C9C1}" srcOrd="4" destOrd="0" presId="urn:microsoft.com/office/officeart/2005/8/layout/vProcess5"/>
    <dgm:cxn modelId="{BF37D0D5-A405-4F53-A8AE-7BA386F437A7}" type="presParOf" srcId="{B27B0013-94D2-47C3-A1C7-FE22BCDEB771}" destId="{59E8C8FE-4ABC-4082-BF2D-DBEF7C08EC6A}" srcOrd="5" destOrd="0" presId="urn:microsoft.com/office/officeart/2005/8/layout/vProcess5"/>
    <dgm:cxn modelId="{56175C96-BF1C-4F74-BC55-A6D99CF48F3E}" type="presParOf" srcId="{B27B0013-94D2-47C3-A1C7-FE22BCDEB771}" destId="{8FC55523-6B6E-4088-8CE2-C146AB70C716}" srcOrd="6" destOrd="0" presId="urn:microsoft.com/office/officeart/2005/8/layout/vProcess5"/>
    <dgm:cxn modelId="{21DB1587-A9F3-44D3-899D-5A7C051F8223}" type="presParOf" srcId="{B27B0013-94D2-47C3-A1C7-FE22BCDEB771}" destId="{548D038A-4FA6-4DDE-B9A3-8DD05B6AD103}" srcOrd="7" destOrd="0" presId="urn:microsoft.com/office/officeart/2005/8/layout/vProcess5"/>
    <dgm:cxn modelId="{4B8B4322-192C-44F2-A815-E582FD53F2DD}" type="presParOf" srcId="{B27B0013-94D2-47C3-A1C7-FE22BCDEB771}" destId="{BB858283-4897-40C1-AA67-3F75B338BC58}" srcOrd="8" destOrd="0" presId="urn:microsoft.com/office/officeart/2005/8/layout/vProcess5"/>
    <dgm:cxn modelId="{843054F4-02A9-4E0C-B26E-AFAD798D5DC4}" type="presParOf" srcId="{B27B0013-94D2-47C3-A1C7-FE22BCDEB771}" destId="{C7C41037-81B8-44F0-9CB2-3AEE2F2F434D}" srcOrd="9" destOrd="0" presId="urn:microsoft.com/office/officeart/2005/8/layout/vProcess5"/>
    <dgm:cxn modelId="{C15DAB09-654E-4ACB-8C30-F7DE4F37A68B}" type="presParOf" srcId="{B27B0013-94D2-47C3-A1C7-FE22BCDEB771}" destId="{1335DAED-9015-4684-AE74-A499C1F81708}" srcOrd="10" destOrd="0" presId="urn:microsoft.com/office/officeart/2005/8/layout/vProcess5"/>
    <dgm:cxn modelId="{2EBCE1A9-DE52-455D-8404-12FE25258F09}" type="presParOf" srcId="{B27B0013-94D2-47C3-A1C7-FE22BCDEB771}" destId="{3A7DFF5C-D5E2-4D6A-990A-5E2D65B8B90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5D2B9D-0344-4330-877D-999A2E061635}" type="doc">
      <dgm:prSet loTypeId="urn:microsoft.com/office/officeart/2005/8/layout/rings+Icon" loCatId="relationship" qsTypeId="urn:microsoft.com/office/officeart/2005/8/quickstyle/simple1" qsCatId="simple" csTypeId="urn:microsoft.com/office/officeart/2005/8/colors/accent1_2" csCatId="accent1" phldr="1"/>
      <dgm:spPr/>
      <dgm:t>
        <a:bodyPr/>
        <a:lstStyle/>
        <a:p>
          <a:endParaRPr lang="en-GB"/>
        </a:p>
      </dgm:t>
    </dgm:pt>
    <dgm:pt modelId="{76E97ED8-C455-41A0-9D09-464CF25CDA7C}">
      <dgm:prSet phldrT="[Text]"/>
      <dgm:spPr/>
      <dgm:t>
        <a:bodyPr/>
        <a:lstStyle/>
        <a:p>
          <a:r>
            <a:rPr lang="en-GB" b="0" dirty="0">
              <a:latin typeface="Aptos" panose="020B0004020202020204" pitchFamily="34" charset="0"/>
            </a:rPr>
            <a:t>Mental Disorders and Psychopathology</a:t>
          </a:r>
        </a:p>
      </dgm:t>
    </dgm:pt>
    <dgm:pt modelId="{02405973-EE88-42FB-B661-ABD56FBEA180}" type="parTrans" cxnId="{A74367E0-DBEE-4F88-9113-C35357EDECD4}">
      <dgm:prSet/>
      <dgm:spPr/>
      <dgm:t>
        <a:bodyPr/>
        <a:lstStyle/>
        <a:p>
          <a:endParaRPr lang="en-GB"/>
        </a:p>
      </dgm:t>
    </dgm:pt>
    <dgm:pt modelId="{D87B9578-D04D-4C2C-8320-208783A33B29}" type="sibTrans" cxnId="{A74367E0-DBEE-4F88-9113-C35357EDECD4}">
      <dgm:prSet/>
      <dgm:spPr/>
      <dgm:t>
        <a:bodyPr/>
        <a:lstStyle/>
        <a:p>
          <a:endParaRPr lang="en-GB"/>
        </a:p>
      </dgm:t>
    </dgm:pt>
    <dgm:pt modelId="{24E04CCA-5F18-4F11-AB50-2CA6A34EE197}">
      <dgm:prSet phldrT="[Text]"/>
      <dgm:spPr/>
      <dgm:t>
        <a:bodyPr/>
        <a:lstStyle/>
        <a:p>
          <a:r>
            <a:rPr lang="en-GB" b="0" dirty="0">
              <a:latin typeface="Aptos" panose="020B0004020202020204" pitchFamily="34" charset="0"/>
            </a:rPr>
            <a:t>Elderly Care and Provision</a:t>
          </a:r>
        </a:p>
      </dgm:t>
    </dgm:pt>
    <dgm:pt modelId="{61886753-1C2F-468E-B84A-96B76A62DD5D}" type="parTrans" cxnId="{A10F791C-ACA1-4617-AACF-978F850298A0}">
      <dgm:prSet/>
      <dgm:spPr/>
      <dgm:t>
        <a:bodyPr/>
        <a:lstStyle/>
        <a:p>
          <a:endParaRPr lang="en-GB"/>
        </a:p>
      </dgm:t>
    </dgm:pt>
    <dgm:pt modelId="{845E703E-20D3-4E70-AACE-3012A7AE5481}" type="sibTrans" cxnId="{A10F791C-ACA1-4617-AACF-978F850298A0}">
      <dgm:prSet/>
      <dgm:spPr/>
      <dgm:t>
        <a:bodyPr/>
        <a:lstStyle/>
        <a:p>
          <a:endParaRPr lang="en-GB"/>
        </a:p>
      </dgm:t>
    </dgm:pt>
    <dgm:pt modelId="{DFD97985-F967-4BCF-B81D-274BCF534015}">
      <dgm:prSet phldrT="[Text]"/>
      <dgm:spPr/>
      <dgm:t>
        <a:bodyPr/>
        <a:lstStyle/>
        <a:p>
          <a:r>
            <a:rPr lang="en-GB" b="0" dirty="0">
              <a:latin typeface="Aptos" panose="020B0004020202020204" pitchFamily="34" charset="0"/>
            </a:rPr>
            <a:t>Physiology and Long-term Illness </a:t>
          </a:r>
        </a:p>
      </dgm:t>
    </dgm:pt>
    <dgm:pt modelId="{6C0DACC2-ECDB-40C5-B8E5-4D034B90F752}" type="parTrans" cxnId="{A959CDC9-213A-4D7D-A0CE-0A3028C59479}">
      <dgm:prSet/>
      <dgm:spPr/>
      <dgm:t>
        <a:bodyPr/>
        <a:lstStyle/>
        <a:p>
          <a:endParaRPr lang="en-GB"/>
        </a:p>
      </dgm:t>
    </dgm:pt>
    <dgm:pt modelId="{BA806B6C-6E4E-47C7-9E48-89B586B4FCAA}" type="sibTrans" cxnId="{A959CDC9-213A-4D7D-A0CE-0A3028C59479}">
      <dgm:prSet/>
      <dgm:spPr/>
      <dgm:t>
        <a:bodyPr/>
        <a:lstStyle/>
        <a:p>
          <a:endParaRPr lang="en-GB"/>
        </a:p>
      </dgm:t>
    </dgm:pt>
    <dgm:pt modelId="{B89F327F-33E1-44B1-8EBE-6DBF3F574695}">
      <dgm:prSet phldrT="[Text]"/>
      <dgm:spPr/>
      <dgm:t>
        <a:bodyPr/>
        <a:lstStyle/>
        <a:p>
          <a:r>
            <a:rPr lang="en-GB" b="0" dirty="0">
              <a:latin typeface="Aptos" panose="020B0004020202020204" pitchFamily="34" charset="0"/>
            </a:rPr>
            <a:t>Digital Transformation / Social Media  </a:t>
          </a:r>
        </a:p>
      </dgm:t>
    </dgm:pt>
    <dgm:pt modelId="{C1CDA5AF-6306-4DFA-A5FC-0F7A3C5BB7FD}" type="parTrans" cxnId="{0347B134-D518-43ED-A101-019BCE4ED3EC}">
      <dgm:prSet/>
      <dgm:spPr/>
      <dgm:t>
        <a:bodyPr/>
        <a:lstStyle/>
        <a:p>
          <a:endParaRPr lang="en-GB"/>
        </a:p>
      </dgm:t>
    </dgm:pt>
    <dgm:pt modelId="{1EBBDDF9-7CC8-4E54-8940-DCF47D6C2144}" type="sibTrans" cxnId="{0347B134-D518-43ED-A101-019BCE4ED3EC}">
      <dgm:prSet/>
      <dgm:spPr/>
      <dgm:t>
        <a:bodyPr/>
        <a:lstStyle/>
        <a:p>
          <a:endParaRPr lang="en-GB"/>
        </a:p>
      </dgm:t>
    </dgm:pt>
    <dgm:pt modelId="{C7C585E6-E807-4373-9820-753DF3F0ED3E}">
      <dgm:prSet phldrT="[Text]"/>
      <dgm:spPr/>
      <dgm:t>
        <a:bodyPr/>
        <a:lstStyle/>
        <a:p>
          <a:r>
            <a:rPr lang="en-GB" b="0" dirty="0">
              <a:latin typeface="Aptos" panose="020B0004020202020204" pitchFamily="34" charset="0"/>
            </a:rPr>
            <a:t>End-of-life care and palliative care  </a:t>
          </a:r>
        </a:p>
      </dgm:t>
    </dgm:pt>
    <dgm:pt modelId="{F0CF2E19-365D-4D4A-92FB-1FB9697C119E}" type="parTrans" cxnId="{E059D9D9-0609-4291-89F9-A6CE64C11E12}">
      <dgm:prSet/>
      <dgm:spPr/>
      <dgm:t>
        <a:bodyPr/>
        <a:lstStyle/>
        <a:p>
          <a:endParaRPr lang="en-GB"/>
        </a:p>
      </dgm:t>
    </dgm:pt>
    <dgm:pt modelId="{2A5D2EEB-AE83-4C8A-AFF6-869E148565A2}" type="sibTrans" cxnId="{E059D9D9-0609-4291-89F9-A6CE64C11E12}">
      <dgm:prSet/>
      <dgm:spPr/>
      <dgm:t>
        <a:bodyPr/>
        <a:lstStyle/>
        <a:p>
          <a:endParaRPr lang="en-GB"/>
        </a:p>
      </dgm:t>
    </dgm:pt>
    <dgm:pt modelId="{AC8095E0-5E0D-4F6D-9260-27EBA465FE00}">
      <dgm:prSet phldrT="[Text]"/>
      <dgm:spPr/>
      <dgm:t>
        <a:bodyPr/>
        <a:lstStyle/>
        <a:p>
          <a:r>
            <a:rPr lang="en-GB" b="0" dirty="0">
              <a:latin typeface="Aptos" panose="020B0004020202020204" pitchFamily="34" charset="0"/>
            </a:rPr>
            <a:t>Communities and Culture </a:t>
          </a:r>
        </a:p>
      </dgm:t>
    </dgm:pt>
    <dgm:pt modelId="{7A7392A0-2164-4A4D-9637-05A2661BAC8A}" type="parTrans" cxnId="{2FB6153C-20CF-4032-95F7-F9652F7F96C1}">
      <dgm:prSet/>
      <dgm:spPr/>
      <dgm:t>
        <a:bodyPr/>
        <a:lstStyle/>
        <a:p>
          <a:endParaRPr lang="en-GB"/>
        </a:p>
      </dgm:t>
    </dgm:pt>
    <dgm:pt modelId="{A267D467-D31F-4287-AE3D-BA4D885F043F}" type="sibTrans" cxnId="{2FB6153C-20CF-4032-95F7-F9652F7F96C1}">
      <dgm:prSet/>
      <dgm:spPr/>
      <dgm:t>
        <a:bodyPr/>
        <a:lstStyle/>
        <a:p>
          <a:endParaRPr lang="en-GB"/>
        </a:p>
      </dgm:t>
    </dgm:pt>
    <dgm:pt modelId="{014819A6-1318-40E7-87B5-5DAA37EF74CB}">
      <dgm:prSet phldrT="[Text]"/>
      <dgm:spPr/>
      <dgm:t>
        <a:bodyPr/>
        <a:lstStyle/>
        <a:p>
          <a:r>
            <a:rPr lang="en-GB" b="0" dirty="0">
              <a:latin typeface="Aptos" panose="020B0004020202020204" pitchFamily="34" charset="0"/>
            </a:rPr>
            <a:t>Adverse Childhood Experiences (ACE’s) </a:t>
          </a:r>
        </a:p>
      </dgm:t>
    </dgm:pt>
    <dgm:pt modelId="{D5DA2B22-609C-4F29-AE0B-A20AC075C666}" type="parTrans" cxnId="{DB6266BD-C555-456E-8D27-EB63B59C6DFB}">
      <dgm:prSet/>
      <dgm:spPr/>
      <dgm:t>
        <a:bodyPr/>
        <a:lstStyle/>
        <a:p>
          <a:endParaRPr lang="en-GB"/>
        </a:p>
      </dgm:t>
    </dgm:pt>
    <dgm:pt modelId="{3179CAC4-E191-4FF5-99EC-1436F184913C}" type="sibTrans" cxnId="{DB6266BD-C555-456E-8D27-EB63B59C6DFB}">
      <dgm:prSet/>
      <dgm:spPr/>
      <dgm:t>
        <a:bodyPr/>
        <a:lstStyle/>
        <a:p>
          <a:endParaRPr lang="en-GB"/>
        </a:p>
      </dgm:t>
    </dgm:pt>
    <dgm:pt modelId="{44B12D26-63D5-4E77-B357-E8CA2B0CCF90}" type="pres">
      <dgm:prSet presAssocID="{AB5D2B9D-0344-4330-877D-999A2E061635}" presName="Name0" presStyleCnt="0">
        <dgm:presLayoutVars>
          <dgm:chMax val="7"/>
          <dgm:dir/>
          <dgm:resizeHandles val="exact"/>
        </dgm:presLayoutVars>
      </dgm:prSet>
      <dgm:spPr/>
    </dgm:pt>
    <dgm:pt modelId="{2D7CE8D7-3B57-4847-A0FB-93907AAF98AF}" type="pres">
      <dgm:prSet presAssocID="{AB5D2B9D-0344-4330-877D-999A2E061635}" presName="ellipse1" presStyleLbl="vennNode1" presStyleIdx="0" presStyleCnt="7" custScaleX="82645" custScaleY="82645">
        <dgm:presLayoutVars>
          <dgm:bulletEnabled val="1"/>
        </dgm:presLayoutVars>
      </dgm:prSet>
      <dgm:spPr/>
    </dgm:pt>
    <dgm:pt modelId="{98788BAC-BB6F-4EEA-8E02-10944AC7D152}" type="pres">
      <dgm:prSet presAssocID="{AB5D2B9D-0344-4330-877D-999A2E061635}" presName="ellipse2" presStyleLbl="vennNode1" presStyleIdx="1" presStyleCnt="7" custScaleX="82645" custScaleY="82645">
        <dgm:presLayoutVars>
          <dgm:bulletEnabled val="1"/>
        </dgm:presLayoutVars>
      </dgm:prSet>
      <dgm:spPr/>
    </dgm:pt>
    <dgm:pt modelId="{0BC573D4-8069-4470-84EE-91C3D983B859}" type="pres">
      <dgm:prSet presAssocID="{AB5D2B9D-0344-4330-877D-999A2E061635}" presName="ellipse3" presStyleLbl="vennNode1" presStyleIdx="2" presStyleCnt="7" custScaleX="82645" custScaleY="82645">
        <dgm:presLayoutVars>
          <dgm:bulletEnabled val="1"/>
        </dgm:presLayoutVars>
      </dgm:prSet>
      <dgm:spPr/>
    </dgm:pt>
    <dgm:pt modelId="{5EEF580E-CCA0-49B9-84AC-2361E168BEE5}" type="pres">
      <dgm:prSet presAssocID="{AB5D2B9D-0344-4330-877D-999A2E061635}" presName="ellipse4" presStyleLbl="vennNode1" presStyleIdx="3" presStyleCnt="7" custScaleX="82645" custScaleY="82645">
        <dgm:presLayoutVars>
          <dgm:bulletEnabled val="1"/>
        </dgm:presLayoutVars>
      </dgm:prSet>
      <dgm:spPr/>
    </dgm:pt>
    <dgm:pt modelId="{EABDB047-85DF-4223-B27B-F3BED00C0198}" type="pres">
      <dgm:prSet presAssocID="{AB5D2B9D-0344-4330-877D-999A2E061635}" presName="ellipse5" presStyleLbl="vennNode1" presStyleIdx="4" presStyleCnt="7" custScaleX="82645" custScaleY="82645">
        <dgm:presLayoutVars>
          <dgm:bulletEnabled val="1"/>
        </dgm:presLayoutVars>
      </dgm:prSet>
      <dgm:spPr/>
    </dgm:pt>
    <dgm:pt modelId="{025763E9-590E-4E75-8904-3E1F4CD25756}" type="pres">
      <dgm:prSet presAssocID="{AB5D2B9D-0344-4330-877D-999A2E061635}" presName="ellipse6" presStyleLbl="vennNode1" presStyleIdx="5" presStyleCnt="7" custScaleX="82645" custScaleY="82645">
        <dgm:presLayoutVars>
          <dgm:bulletEnabled val="1"/>
        </dgm:presLayoutVars>
      </dgm:prSet>
      <dgm:spPr/>
    </dgm:pt>
    <dgm:pt modelId="{358F96A9-4A83-46FB-9C71-8EEBF190D4BD}" type="pres">
      <dgm:prSet presAssocID="{AB5D2B9D-0344-4330-877D-999A2E061635}" presName="ellipse7" presStyleLbl="vennNode1" presStyleIdx="6" presStyleCnt="7" custScaleX="82645" custScaleY="82645">
        <dgm:presLayoutVars>
          <dgm:bulletEnabled val="1"/>
        </dgm:presLayoutVars>
      </dgm:prSet>
      <dgm:spPr/>
    </dgm:pt>
  </dgm:ptLst>
  <dgm:cxnLst>
    <dgm:cxn modelId="{04D2B21B-EE39-40CA-9997-4000BF3FDAFA}" type="presOf" srcId="{76E97ED8-C455-41A0-9D09-464CF25CDA7C}" destId="{2D7CE8D7-3B57-4847-A0FB-93907AAF98AF}" srcOrd="0" destOrd="0" presId="urn:microsoft.com/office/officeart/2005/8/layout/rings+Icon"/>
    <dgm:cxn modelId="{A10F791C-ACA1-4617-AACF-978F850298A0}" srcId="{AB5D2B9D-0344-4330-877D-999A2E061635}" destId="{24E04CCA-5F18-4F11-AB50-2CA6A34EE197}" srcOrd="1" destOrd="0" parTransId="{61886753-1C2F-468E-B84A-96B76A62DD5D}" sibTransId="{845E703E-20D3-4E70-AACE-3012A7AE5481}"/>
    <dgm:cxn modelId="{0347B134-D518-43ED-A101-019BCE4ED3EC}" srcId="{AB5D2B9D-0344-4330-877D-999A2E061635}" destId="{B89F327F-33E1-44B1-8EBE-6DBF3F574695}" srcOrd="3" destOrd="0" parTransId="{C1CDA5AF-6306-4DFA-A5FC-0F7A3C5BB7FD}" sibTransId="{1EBBDDF9-7CC8-4E54-8940-DCF47D6C2144}"/>
    <dgm:cxn modelId="{2FB6153C-20CF-4032-95F7-F9652F7F96C1}" srcId="{AB5D2B9D-0344-4330-877D-999A2E061635}" destId="{AC8095E0-5E0D-4F6D-9260-27EBA465FE00}" srcOrd="5" destOrd="0" parTransId="{7A7392A0-2164-4A4D-9637-05A2661BAC8A}" sibTransId="{A267D467-D31F-4287-AE3D-BA4D885F043F}"/>
    <dgm:cxn modelId="{383B924B-13E6-4137-918B-12F913F5810D}" type="presOf" srcId="{B89F327F-33E1-44B1-8EBE-6DBF3F574695}" destId="{5EEF580E-CCA0-49B9-84AC-2361E168BEE5}" srcOrd="0" destOrd="0" presId="urn:microsoft.com/office/officeart/2005/8/layout/rings+Icon"/>
    <dgm:cxn modelId="{B079847E-B29F-4CD6-8BA9-F67E7E4E14B3}" type="presOf" srcId="{AC8095E0-5E0D-4F6D-9260-27EBA465FE00}" destId="{025763E9-590E-4E75-8904-3E1F4CD25756}" srcOrd="0" destOrd="0" presId="urn:microsoft.com/office/officeart/2005/8/layout/rings+Icon"/>
    <dgm:cxn modelId="{26B5C48F-F54C-4154-9642-9F28CB387CFA}" type="presOf" srcId="{C7C585E6-E807-4373-9820-753DF3F0ED3E}" destId="{EABDB047-85DF-4223-B27B-F3BED00C0198}" srcOrd="0" destOrd="0" presId="urn:microsoft.com/office/officeart/2005/8/layout/rings+Icon"/>
    <dgm:cxn modelId="{9F86DC94-D959-4CA0-8A5A-1746D70D6723}" type="presOf" srcId="{AB5D2B9D-0344-4330-877D-999A2E061635}" destId="{44B12D26-63D5-4E77-B357-E8CA2B0CCF90}" srcOrd="0" destOrd="0" presId="urn:microsoft.com/office/officeart/2005/8/layout/rings+Icon"/>
    <dgm:cxn modelId="{CBF923B6-0B02-4B7B-BFD5-1169DC7CF37B}" type="presOf" srcId="{DFD97985-F967-4BCF-B81D-274BCF534015}" destId="{0BC573D4-8069-4470-84EE-91C3D983B859}" srcOrd="0" destOrd="0" presId="urn:microsoft.com/office/officeart/2005/8/layout/rings+Icon"/>
    <dgm:cxn modelId="{DB6266BD-C555-456E-8D27-EB63B59C6DFB}" srcId="{AB5D2B9D-0344-4330-877D-999A2E061635}" destId="{014819A6-1318-40E7-87B5-5DAA37EF74CB}" srcOrd="6" destOrd="0" parTransId="{D5DA2B22-609C-4F29-AE0B-A20AC075C666}" sibTransId="{3179CAC4-E191-4FF5-99EC-1436F184913C}"/>
    <dgm:cxn modelId="{A959CDC9-213A-4D7D-A0CE-0A3028C59479}" srcId="{AB5D2B9D-0344-4330-877D-999A2E061635}" destId="{DFD97985-F967-4BCF-B81D-274BCF534015}" srcOrd="2" destOrd="0" parTransId="{6C0DACC2-ECDB-40C5-B8E5-4D034B90F752}" sibTransId="{BA806B6C-6E4E-47C7-9E48-89B586B4FCAA}"/>
    <dgm:cxn modelId="{E059D9D9-0609-4291-89F9-A6CE64C11E12}" srcId="{AB5D2B9D-0344-4330-877D-999A2E061635}" destId="{C7C585E6-E807-4373-9820-753DF3F0ED3E}" srcOrd="4" destOrd="0" parTransId="{F0CF2E19-365D-4D4A-92FB-1FB9697C119E}" sibTransId="{2A5D2EEB-AE83-4C8A-AFF6-869E148565A2}"/>
    <dgm:cxn modelId="{A74367E0-DBEE-4F88-9113-C35357EDECD4}" srcId="{AB5D2B9D-0344-4330-877D-999A2E061635}" destId="{76E97ED8-C455-41A0-9D09-464CF25CDA7C}" srcOrd="0" destOrd="0" parTransId="{02405973-EE88-42FB-B661-ABD56FBEA180}" sibTransId="{D87B9578-D04D-4C2C-8320-208783A33B29}"/>
    <dgm:cxn modelId="{9050C5F1-52E2-4759-B0AA-CF0777879B16}" type="presOf" srcId="{24E04CCA-5F18-4F11-AB50-2CA6A34EE197}" destId="{98788BAC-BB6F-4EEA-8E02-10944AC7D152}" srcOrd="0" destOrd="0" presId="urn:microsoft.com/office/officeart/2005/8/layout/rings+Icon"/>
    <dgm:cxn modelId="{D3CBBAF7-0543-4499-B691-A6715DAC2086}" type="presOf" srcId="{014819A6-1318-40E7-87B5-5DAA37EF74CB}" destId="{358F96A9-4A83-46FB-9C71-8EEBF190D4BD}" srcOrd="0" destOrd="0" presId="urn:microsoft.com/office/officeart/2005/8/layout/rings+Icon"/>
    <dgm:cxn modelId="{1448136A-4629-429F-AED8-C6EF527CF01C}" type="presParOf" srcId="{44B12D26-63D5-4E77-B357-E8CA2B0CCF90}" destId="{2D7CE8D7-3B57-4847-A0FB-93907AAF98AF}" srcOrd="0" destOrd="0" presId="urn:microsoft.com/office/officeart/2005/8/layout/rings+Icon"/>
    <dgm:cxn modelId="{7405EB55-4A43-438D-BD28-1BBA21CB6232}" type="presParOf" srcId="{44B12D26-63D5-4E77-B357-E8CA2B0CCF90}" destId="{98788BAC-BB6F-4EEA-8E02-10944AC7D152}" srcOrd="1" destOrd="0" presId="urn:microsoft.com/office/officeart/2005/8/layout/rings+Icon"/>
    <dgm:cxn modelId="{BEE36FE2-C65F-46A7-A994-EDB9C218DDFD}" type="presParOf" srcId="{44B12D26-63D5-4E77-B357-E8CA2B0CCF90}" destId="{0BC573D4-8069-4470-84EE-91C3D983B859}" srcOrd="2" destOrd="0" presId="urn:microsoft.com/office/officeart/2005/8/layout/rings+Icon"/>
    <dgm:cxn modelId="{8B5FC15B-002C-49CB-B161-AF3B7BAA3DF2}" type="presParOf" srcId="{44B12D26-63D5-4E77-B357-E8CA2B0CCF90}" destId="{5EEF580E-CCA0-49B9-84AC-2361E168BEE5}" srcOrd="3" destOrd="0" presId="urn:microsoft.com/office/officeart/2005/8/layout/rings+Icon"/>
    <dgm:cxn modelId="{1B232DAF-DC90-4A32-ADEB-9A630EF469D1}" type="presParOf" srcId="{44B12D26-63D5-4E77-B357-E8CA2B0CCF90}" destId="{EABDB047-85DF-4223-B27B-F3BED00C0198}" srcOrd="4" destOrd="0" presId="urn:microsoft.com/office/officeart/2005/8/layout/rings+Icon"/>
    <dgm:cxn modelId="{CF54DD63-F04A-4608-829C-F98D9AFBA4F1}" type="presParOf" srcId="{44B12D26-63D5-4E77-B357-E8CA2B0CCF90}" destId="{025763E9-590E-4E75-8904-3E1F4CD25756}" srcOrd="5" destOrd="0" presId="urn:microsoft.com/office/officeart/2005/8/layout/rings+Icon"/>
    <dgm:cxn modelId="{F11F4815-1BC5-466B-A288-8628DB084973}" type="presParOf" srcId="{44B12D26-63D5-4E77-B357-E8CA2B0CCF90}" destId="{358F96A9-4A83-46FB-9C71-8EEBF190D4BD}" srcOrd="6"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B5D2B9D-0344-4330-877D-999A2E061635}" type="doc">
      <dgm:prSet loTypeId="urn:microsoft.com/office/officeart/2005/8/layout/rings+Icon" loCatId="relationship" qsTypeId="urn:microsoft.com/office/officeart/2005/8/quickstyle/simple1" qsCatId="simple" csTypeId="urn:microsoft.com/office/officeart/2005/8/colors/accent1_2" csCatId="accent1" phldr="1"/>
      <dgm:spPr/>
      <dgm:t>
        <a:bodyPr/>
        <a:lstStyle/>
        <a:p>
          <a:endParaRPr lang="en-GB"/>
        </a:p>
      </dgm:t>
    </dgm:pt>
    <dgm:pt modelId="{76E97ED8-C455-41A0-9D09-464CF25CDA7C}">
      <dgm:prSet phldrT="[Text]"/>
      <dgm:spPr/>
      <dgm:t>
        <a:bodyPr/>
        <a:lstStyle/>
        <a:p>
          <a:r>
            <a:rPr lang="en-GB" b="0" dirty="0">
              <a:latin typeface="Aptos" panose="020B0004020202020204" pitchFamily="34" charset="0"/>
            </a:rPr>
            <a:t>Covid-19 Pandemic </a:t>
          </a:r>
        </a:p>
      </dgm:t>
    </dgm:pt>
    <dgm:pt modelId="{02405973-EE88-42FB-B661-ABD56FBEA180}" type="parTrans" cxnId="{A74367E0-DBEE-4F88-9113-C35357EDECD4}">
      <dgm:prSet/>
      <dgm:spPr/>
      <dgm:t>
        <a:bodyPr/>
        <a:lstStyle/>
        <a:p>
          <a:endParaRPr lang="en-GB"/>
        </a:p>
      </dgm:t>
    </dgm:pt>
    <dgm:pt modelId="{D87B9578-D04D-4C2C-8320-208783A33B29}" type="sibTrans" cxnId="{A74367E0-DBEE-4F88-9113-C35357EDECD4}">
      <dgm:prSet/>
      <dgm:spPr/>
      <dgm:t>
        <a:bodyPr/>
        <a:lstStyle/>
        <a:p>
          <a:endParaRPr lang="en-GB"/>
        </a:p>
      </dgm:t>
    </dgm:pt>
    <dgm:pt modelId="{24E04CCA-5F18-4F11-AB50-2CA6A34EE197}">
      <dgm:prSet phldrT="[Text]"/>
      <dgm:spPr/>
      <dgm:t>
        <a:bodyPr/>
        <a:lstStyle/>
        <a:p>
          <a:r>
            <a:rPr lang="en-GB" b="0" dirty="0">
              <a:latin typeface="Aptos" panose="020B0004020202020204" pitchFamily="34" charset="0"/>
            </a:rPr>
            <a:t>Cultural Competence / Stigmatisation</a:t>
          </a:r>
        </a:p>
      </dgm:t>
    </dgm:pt>
    <dgm:pt modelId="{61886753-1C2F-468E-B84A-96B76A62DD5D}" type="parTrans" cxnId="{A10F791C-ACA1-4617-AACF-978F850298A0}">
      <dgm:prSet/>
      <dgm:spPr/>
      <dgm:t>
        <a:bodyPr/>
        <a:lstStyle/>
        <a:p>
          <a:endParaRPr lang="en-GB"/>
        </a:p>
      </dgm:t>
    </dgm:pt>
    <dgm:pt modelId="{845E703E-20D3-4E70-AACE-3012A7AE5481}" type="sibTrans" cxnId="{A10F791C-ACA1-4617-AACF-978F850298A0}">
      <dgm:prSet/>
      <dgm:spPr/>
      <dgm:t>
        <a:bodyPr/>
        <a:lstStyle/>
        <a:p>
          <a:endParaRPr lang="en-GB"/>
        </a:p>
      </dgm:t>
    </dgm:pt>
    <dgm:pt modelId="{DFD97985-F967-4BCF-B81D-274BCF534015}">
      <dgm:prSet phldrT="[Text]"/>
      <dgm:spPr/>
      <dgm:t>
        <a:bodyPr/>
        <a:lstStyle/>
        <a:p>
          <a:r>
            <a:rPr lang="en-GB" b="0" dirty="0">
              <a:latin typeface="Aptos" panose="020B0004020202020204" pitchFamily="34" charset="0"/>
            </a:rPr>
            <a:t>Determinants of Public Health </a:t>
          </a:r>
        </a:p>
      </dgm:t>
    </dgm:pt>
    <dgm:pt modelId="{6C0DACC2-ECDB-40C5-B8E5-4D034B90F752}" type="parTrans" cxnId="{A959CDC9-213A-4D7D-A0CE-0A3028C59479}">
      <dgm:prSet/>
      <dgm:spPr/>
      <dgm:t>
        <a:bodyPr/>
        <a:lstStyle/>
        <a:p>
          <a:endParaRPr lang="en-GB"/>
        </a:p>
      </dgm:t>
    </dgm:pt>
    <dgm:pt modelId="{BA806B6C-6E4E-47C7-9E48-89B586B4FCAA}" type="sibTrans" cxnId="{A959CDC9-213A-4D7D-A0CE-0A3028C59479}">
      <dgm:prSet/>
      <dgm:spPr/>
      <dgm:t>
        <a:bodyPr/>
        <a:lstStyle/>
        <a:p>
          <a:endParaRPr lang="en-GB"/>
        </a:p>
      </dgm:t>
    </dgm:pt>
    <dgm:pt modelId="{B89F327F-33E1-44B1-8EBE-6DBF3F574695}">
      <dgm:prSet phldrT="[Text]"/>
      <dgm:spPr/>
      <dgm:t>
        <a:bodyPr/>
        <a:lstStyle/>
        <a:p>
          <a:r>
            <a:rPr lang="en-GB" b="0" dirty="0">
              <a:latin typeface="Aptos" panose="020B0004020202020204" pitchFamily="34" charset="0"/>
            </a:rPr>
            <a:t>LGBTQ+ </a:t>
          </a:r>
        </a:p>
      </dgm:t>
    </dgm:pt>
    <dgm:pt modelId="{C1CDA5AF-6306-4DFA-A5FC-0F7A3C5BB7FD}" type="parTrans" cxnId="{0347B134-D518-43ED-A101-019BCE4ED3EC}">
      <dgm:prSet/>
      <dgm:spPr/>
      <dgm:t>
        <a:bodyPr/>
        <a:lstStyle/>
        <a:p>
          <a:endParaRPr lang="en-GB"/>
        </a:p>
      </dgm:t>
    </dgm:pt>
    <dgm:pt modelId="{1EBBDDF9-7CC8-4E54-8940-DCF47D6C2144}" type="sibTrans" cxnId="{0347B134-D518-43ED-A101-019BCE4ED3EC}">
      <dgm:prSet/>
      <dgm:spPr/>
      <dgm:t>
        <a:bodyPr/>
        <a:lstStyle/>
        <a:p>
          <a:endParaRPr lang="en-GB"/>
        </a:p>
      </dgm:t>
    </dgm:pt>
    <dgm:pt modelId="{C7C585E6-E807-4373-9820-753DF3F0ED3E}">
      <dgm:prSet phldrT="[Text]"/>
      <dgm:spPr/>
      <dgm:t>
        <a:bodyPr/>
        <a:lstStyle/>
        <a:p>
          <a:r>
            <a:rPr lang="en-GB" b="0" dirty="0">
              <a:latin typeface="Aptos" panose="020B0004020202020204" pitchFamily="34" charset="0"/>
            </a:rPr>
            <a:t>Substance Abuse </a:t>
          </a:r>
        </a:p>
      </dgm:t>
    </dgm:pt>
    <dgm:pt modelId="{F0CF2E19-365D-4D4A-92FB-1FB9697C119E}" type="parTrans" cxnId="{E059D9D9-0609-4291-89F9-A6CE64C11E12}">
      <dgm:prSet/>
      <dgm:spPr/>
      <dgm:t>
        <a:bodyPr/>
        <a:lstStyle/>
        <a:p>
          <a:endParaRPr lang="en-GB"/>
        </a:p>
      </dgm:t>
    </dgm:pt>
    <dgm:pt modelId="{2A5D2EEB-AE83-4C8A-AFF6-869E148565A2}" type="sibTrans" cxnId="{E059D9D9-0609-4291-89F9-A6CE64C11E12}">
      <dgm:prSet/>
      <dgm:spPr/>
      <dgm:t>
        <a:bodyPr/>
        <a:lstStyle/>
        <a:p>
          <a:endParaRPr lang="en-GB"/>
        </a:p>
      </dgm:t>
    </dgm:pt>
    <dgm:pt modelId="{AC8095E0-5E0D-4F6D-9260-27EBA465FE00}">
      <dgm:prSet phldrT="[Text]"/>
      <dgm:spPr/>
      <dgm:t>
        <a:bodyPr/>
        <a:lstStyle/>
        <a:p>
          <a:r>
            <a:rPr lang="en-GB" b="0" dirty="0">
              <a:latin typeface="Aptos" panose="020B0004020202020204" pitchFamily="34" charset="0"/>
            </a:rPr>
            <a:t>Barriers to Access Health and Social Care Services </a:t>
          </a:r>
        </a:p>
      </dgm:t>
    </dgm:pt>
    <dgm:pt modelId="{7A7392A0-2164-4A4D-9637-05A2661BAC8A}" type="parTrans" cxnId="{2FB6153C-20CF-4032-95F7-F9652F7F96C1}">
      <dgm:prSet/>
      <dgm:spPr/>
      <dgm:t>
        <a:bodyPr/>
        <a:lstStyle/>
        <a:p>
          <a:endParaRPr lang="en-GB"/>
        </a:p>
      </dgm:t>
    </dgm:pt>
    <dgm:pt modelId="{A267D467-D31F-4287-AE3D-BA4D885F043F}" type="sibTrans" cxnId="{2FB6153C-20CF-4032-95F7-F9652F7F96C1}">
      <dgm:prSet/>
      <dgm:spPr/>
      <dgm:t>
        <a:bodyPr/>
        <a:lstStyle/>
        <a:p>
          <a:endParaRPr lang="en-GB"/>
        </a:p>
      </dgm:t>
    </dgm:pt>
    <dgm:pt modelId="{014819A6-1318-40E7-87B5-5DAA37EF74CB}">
      <dgm:prSet phldrT="[Text]"/>
      <dgm:spPr/>
      <dgm:t>
        <a:bodyPr/>
        <a:lstStyle/>
        <a:p>
          <a:r>
            <a:rPr lang="en-GB" b="0" dirty="0">
              <a:latin typeface="Aptos" panose="020B0004020202020204" pitchFamily="34" charset="0"/>
            </a:rPr>
            <a:t>The SDG’s </a:t>
          </a:r>
        </a:p>
      </dgm:t>
    </dgm:pt>
    <dgm:pt modelId="{D5DA2B22-609C-4F29-AE0B-A20AC075C666}" type="parTrans" cxnId="{DB6266BD-C555-456E-8D27-EB63B59C6DFB}">
      <dgm:prSet/>
      <dgm:spPr/>
      <dgm:t>
        <a:bodyPr/>
        <a:lstStyle/>
        <a:p>
          <a:endParaRPr lang="en-GB"/>
        </a:p>
      </dgm:t>
    </dgm:pt>
    <dgm:pt modelId="{3179CAC4-E191-4FF5-99EC-1436F184913C}" type="sibTrans" cxnId="{DB6266BD-C555-456E-8D27-EB63B59C6DFB}">
      <dgm:prSet/>
      <dgm:spPr/>
      <dgm:t>
        <a:bodyPr/>
        <a:lstStyle/>
        <a:p>
          <a:endParaRPr lang="en-GB"/>
        </a:p>
      </dgm:t>
    </dgm:pt>
    <dgm:pt modelId="{44B12D26-63D5-4E77-B357-E8CA2B0CCF90}" type="pres">
      <dgm:prSet presAssocID="{AB5D2B9D-0344-4330-877D-999A2E061635}" presName="Name0" presStyleCnt="0">
        <dgm:presLayoutVars>
          <dgm:chMax val="7"/>
          <dgm:dir/>
          <dgm:resizeHandles val="exact"/>
        </dgm:presLayoutVars>
      </dgm:prSet>
      <dgm:spPr/>
    </dgm:pt>
    <dgm:pt modelId="{2D7CE8D7-3B57-4847-A0FB-93907AAF98AF}" type="pres">
      <dgm:prSet presAssocID="{AB5D2B9D-0344-4330-877D-999A2E061635}" presName="ellipse1" presStyleLbl="vennNode1" presStyleIdx="0" presStyleCnt="7" custScaleX="82645" custScaleY="82645">
        <dgm:presLayoutVars>
          <dgm:bulletEnabled val="1"/>
        </dgm:presLayoutVars>
      </dgm:prSet>
      <dgm:spPr/>
    </dgm:pt>
    <dgm:pt modelId="{98788BAC-BB6F-4EEA-8E02-10944AC7D152}" type="pres">
      <dgm:prSet presAssocID="{AB5D2B9D-0344-4330-877D-999A2E061635}" presName="ellipse2" presStyleLbl="vennNode1" presStyleIdx="1" presStyleCnt="7" custScaleX="82645" custScaleY="82645">
        <dgm:presLayoutVars>
          <dgm:bulletEnabled val="1"/>
        </dgm:presLayoutVars>
      </dgm:prSet>
      <dgm:spPr/>
    </dgm:pt>
    <dgm:pt modelId="{0BC573D4-8069-4470-84EE-91C3D983B859}" type="pres">
      <dgm:prSet presAssocID="{AB5D2B9D-0344-4330-877D-999A2E061635}" presName="ellipse3" presStyleLbl="vennNode1" presStyleIdx="2" presStyleCnt="7" custScaleX="82645" custScaleY="82645">
        <dgm:presLayoutVars>
          <dgm:bulletEnabled val="1"/>
        </dgm:presLayoutVars>
      </dgm:prSet>
      <dgm:spPr/>
    </dgm:pt>
    <dgm:pt modelId="{5EEF580E-CCA0-49B9-84AC-2361E168BEE5}" type="pres">
      <dgm:prSet presAssocID="{AB5D2B9D-0344-4330-877D-999A2E061635}" presName="ellipse4" presStyleLbl="vennNode1" presStyleIdx="3" presStyleCnt="7" custScaleX="82645" custScaleY="82645" custLinFactNeighborX="-109">
        <dgm:presLayoutVars>
          <dgm:bulletEnabled val="1"/>
        </dgm:presLayoutVars>
      </dgm:prSet>
      <dgm:spPr/>
    </dgm:pt>
    <dgm:pt modelId="{EABDB047-85DF-4223-B27B-F3BED00C0198}" type="pres">
      <dgm:prSet presAssocID="{AB5D2B9D-0344-4330-877D-999A2E061635}" presName="ellipse5" presStyleLbl="vennNode1" presStyleIdx="4" presStyleCnt="7" custScaleX="82645" custScaleY="82645">
        <dgm:presLayoutVars>
          <dgm:bulletEnabled val="1"/>
        </dgm:presLayoutVars>
      </dgm:prSet>
      <dgm:spPr/>
    </dgm:pt>
    <dgm:pt modelId="{025763E9-590E-4E75-8904-3E1F4CD25756}" type="pres">
      <dgm:prSet presAssocID="{AB5D2B9D-0344-4330-877D-999A2E061635}" presName="ellipse6" presStyleLbl="vennNode1" presStyleIdx="5" presStyleCnt="7" custScaleX="82645" custScaleY="82645">
        <dgm:presLayoutVars>
          <dgm:bulletEnabled val="1"/>
        </dgm:presLayoutVars>
      </dgm:prSet>
      <dgm:spPr/>
    </dgm:pt>
    <dgm:pt modelId="{358F96A9-4A83-46FB-9C71-8EEBF190D4BD}" type="pres">
      <dgm:prSet presAssocID="{AB5D2B9D-0344-4330-877D-999A2E061635}" presName="ellipse7" presStyleLbl="vennNode1" presStyleIdx="6" presStyleCnt="7" custScaleX="82645" custScaleY="82645">
        <dgm:presLayoutVars>
          <dgm:bulletEnabled val="1"/>
        </dgm:presLayoutVars>
      </dgm:prSet>
      <dgm:spPr/>
    </dgm:pt>
  </dgm:ptLst>
  <dgm:cxnLst>
    <dgm:cxn modelId="{04D2B21B-EE39-40CA-9997-4000BF3FDAFA}" type="presOf" srcId="{76E97ED8-C455-41A0-9D09-464CF25CDA7C}" destId="{2D7CE8D7-3B57-4847-A0FB-93907AAF98AF}" srcOrd="0" destOrd="0" presId="urn:microsoft.com/office/officeart/2005/8/layout/rings+Icon"/>
    <dgm:cxn modelId="{A10F791C-ACA1-4617-AACF-978F850298A0}" srcId="{AB5D2B9D-0344-4330-877D-999A2E061635}" destId="{24E04CCA-5F18-4F11-AB50-2CA6A34EE197}" srcOrd="1" destOrd="0" parTransId="{61886753-1C2F-468E-B84A-96B76A62DD5D}" sibTransId="{845E703E-20D3-4E70-AACE-3012A7AE5481}"/>
    <dgm:cxn modelId="{0347B134-D518-43ED-A101-019BCE4ED3EC}" srcId="{AB5D2B9D-0344-4330-877D-999A2E061635}" destId="{B89F327F-33E1-44B1-8EBE-6DBF3F574695}" srcOrd="3" destOrd="0" parTransId="{C1CDA5AF-6306-4DFA-A5FC-0F7A3C5BB7FD}" sibTransId="{1EBBDDF9-7CC8-4E54-8940-DCF47D6C2144}"/>
    <dgm:cxn modelId="{2FB6153C-20CF-4032-95F7-F9652F7F96C1}" srcId="{AB5D2B9D-0344-4330-877D-999A2E061635}" destId="{AC8095E0-5E0D-4F6D-9260-27EBA465FE00}" srcOrd="5" destOrd="0" parTransId="{7A7392A0-2164-4A4D-9637-05A2661BAC8A}" sibTransId="{A267D467-D31F-4287-AE3D-BA4D885F043F}"/>
    <dgm:cxn modelId="{383B924B-13E6-4137-918B-12F913F5810D}" type="presOf" srcId="{B89F327F-33E1-44B1-8EBE-6DBF3F574695}" destId="{5EEF580E-CCA0-49B9-84AC-2361E168BEE5}" srcOrd="0" destOrd="0" presId="urn:microsoft.com/office/officeart/2005/8/layout/rings+Icon"/>
    <dgm:cxn modelId="{B079847E-B29F-4CD6-8BA9-F67E7E4E14B3}" type="presOf" srcId="{AC8095E0-5E0D-4F6D-9260-27EBA465FE00}" destId="{025763E9-590E-4E75-8904-3E1F4CD25756}" srcOrd="0" destOrd="0" presId="urn:microsoft.com/office/officeart/2005/8/layout/rings+Icon"/>
    <dgm:cxn modelId="{26B5C48F-F54C-4154-9642-9F28CB387CFA}" type="presOf" srcId="{C7C585E6-E807-4373-9820-753DF3F0ED3E}" destId="{EABDB047-85DF-4223-B27B-F3BED00C0198}" srcOrd="0" destOrd="0" presId="urn:microsoft.com/office/officeart/2005/8/layout/rings+Icon"/>
    <dgm:cxn modelId="{9F86DC94-D959-4CA0-8A5A-1746D70D6723}" type="presOf" srcId="{AB5D2B9D-0344-4330-877D-999A2E061635}" destId="{44B12D26-63D5-4E77-B357-E8CA2B0CCF90}" srcOrd="0" destOrd="0" presId="urn:microsoft.com/office/officeart/2005/8/layout/rings+Icon"/>
    <dgm:cxn modelId="{CBF923B6-0B02-4B7B-BFD5-1169DC7CF37B}" type="presOf" srcId="{DFD97985-F967-4BCF-B81D-274BCF534015}" destId="{0BC573D4-8069-4470-84EE-91C3D983B859}" srcOrd="0" destOrd="0" presId="urn:microsoft.com/office/officeart/2005/8/layout/rings+Icon"/>
    <dgm:cxn modelId="{DB6266BD-C555-456E-8D27-EB63B59C6DFB}" srcId="{AB5D2B9D-0344-4330-877D-999A2E061635}" destId="{014819A6-1318-40E7-87B5-5DAA37EF74CB}" srcOrd="6" destOrd="0" parTransId="{D5DA2B22-609C-4F29-AE0B-A20AC075C666}" sibTransId="{3179CAC4-E191-4FF5-99EC-1436F184913C}"/>
    <dgm:cxn modelId="{A959CDC9-213A-4D7D-A0CE-0A3028C59479}" srcId="{AB5D2B9D-0344-4330-877D-999A2E061635}" destId="{DFD97985-F967-4BCF-B81D-274BCF534015}" srcOrd="2" destOrd="0" parTransId="{6C0DACC2-ECDB-40C5-B8E5-4D034B90F752}" sibTransId="{BA806B6C-6E4E-47C7-9E48-89B586B4FCAA}"/>
    <dgm:cxn modelId="{E059D9D9-0609-4291-89F9-A6CE64C11E12}" srcId="{AB5D2B9D-0344-4330-877D-999A2E061635}" destId="{C7C585E6-E807-4373-9820-753DF3F0ED3E}" srcOrd="4" destOrd="0" parTransId="{F0CF2E19-365D-4D4A-92FB-1FB9697C119E}" sibTransId="{2A5D2EEB-AE83-4C8A-AFF6-869E148565A2}"/>
    <dgm:cxn modelId="{A74367E0-DBEE-4F88-9113-C35357EDECD4}" srcId="{AB5D2B9D-0344-4330-877D-999A2E061635}" destId="{76E97ED8-C455-41A0-9D09-464CF25CDA7C}" srcOrd="0" destOrd="0" parTransId="{02405973-EE88-42FB-B661-ABD56FBEA180}" sibTransId="{D87B9578-D04D-4C2C-8320-208783A33B29}"/>
    <dgm:cxn modelId="{9050C5F1-52E2-4759-B0AA-CF0777879B16}" type="presOf" srcId="{24E04CCA-5F18-4F11-AB50-2CA6A34EE197}" destId="{98788BAC-BB6F-4EEA-8E02-10944AC7D152}" srcOrd="0" destOrd="0" presId="urn:microsoft.com/office/officeart/2005/8/layout/rings+Icon"/>
    <dgm:cxn modelId="{D3CBBAF7-0543-4499-B691-A6715DAC2086}" type="presOf" srcId="{014819A6-1318-40E7-87B5-5DAA37EF74CB}" destId="{358F96A9-4A83-46FB-9C71-8EEBF190D4BD}" srcOrd="0" destOrd="0" presId="urn:microsoft.com/office/officeart/2005/8/layout/rings+Icon"/>
    <dgm:cxn modelId="{1448136A-4629-429F-AED8-C6EF527CF01C}" type="presParOf" srcId="{44B12D26-63D5-4E77-B357-E8CA2B0CCF90}" destId="{2D7CE8D7-3B57-4847-A0FB-93907AAF98AF}" srcOrd="0" destOrd="0" presId="urn:microsoft.com/office/officeart/2005/8/layout/rings+Icon"/>
    <dgm:cxn modelId="{7405EB55-4A43-438D-BD28-1BBA21CB6232}" type="presParOf" srcId="{44B12D26-63D5-4E77-B357-E8CA2B0CCF90}" destId="{98788BAC-BB6F-4EEA-8E02-10944AC7D152}" srcOrd="1" destOrd="0" presId="urn:microsoft.com/office/officeart/2005/8/layout/rings+Icon"/>
    <dgm:cxn modelId="{BEE36FE2-C65F-46A7-A994-EDB9C218DDFD}" type="presParOf" srcId="{44B12D26-63D5-4E77-B357-E8CA2B0CCF90}" destId="{0BC573D4-8069-4470-84EE-91C3D983B859}" srcOrd="2" destOrd="0" presId="urn:microsoft.com/office/officeart/2005/8/layout/rings+Icon"/>
    <dgm:cxn modelId="{8B5FC15B-002C-49CB-B161-AF3B7BAA3DF2}" type="presParOf" srcId="{44B12D26-63D5-4E77-B357-E8CA2B0CCF90}" destId="{5EEF580E-CCA0-49B9-84AC-2361E168BEE5}" srcOrd="3" destOrd="0" presId="urn:microsoft.com/office/officeart/2005/8/layout/rings+Icon"/>
    <dgm:cxn modelId="{1B232DAF-DC90-4A32-ADEB-9A630EF469D1}" type="presParOf" srcId="{44B12D26-63D5-4E77-B357-E8CA2B0CCF90}" destId="{EABDB047-85DF-4223-B27B-F3BED00C0198}" srcOrd="4" destOrd="0" presId="urn:microsoft.com/office/officeart/2005/8/layout/rings+Icon"/>
    <dgm:cxn modelId="{CF54DD63-F04A-4608-829C-F98D9AFBA4F1}" type="presParOf" srcId="{44B12D26-63D5-4E77-B357-E8CA2B0CCF90}" destId="{025763E9-590E-4E75-8904-3E1F4CD25756}" srcOrd="5" destOrd="0" presId="urn:microsoft.com/office/officeart/2005/8/layout/rings+Icon"/>
    <dgm:cxn modelId="{F11F4815-1BC5-466B-A288-8628DB084973}" type="presParOf" srcId="{44B12D26-63D5-4E77-B357-E8CA2B0CCF90}" destId="{358F96A9-4A83-46FB-9C71-8EEBF190D4BD}" srcOrd="6"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4C0F3C4-ECE1-4473-B7A6-307DED357701}"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817EB5BD-0EAC-4A7A-9A20-C2EEBB2A6E2E}">
      <dgm:prSet phldrT="[Text]"/>
      <dgm:spPr/>
      <dgm:t>
        <a:bodyPr/>
        <a:lstStyle/>
        <a:p>
          <a:pPr algn="ctr">
            <a:lnSpc>
              <a:spcPct val="150000"/>
            </a:lnSpc>
          </a:pPr>
          <a:r>
            <a:rPr lang="en-GB" b="1" dirty="0">
              <a:latin typeface="Aptos" panose="020B0004020202020204" pitchFamily="34" charset="0"/>
            </a:rPr>
            <a:t>Go on to the UWTSD Library</a:t>
          </a:r>
        </a:p>
      </dgm:t>
    </dgm:pt>
    <dgm:pt modelId="{BD8B311F-A76A-41E0-BBAE-E7B3E7E4945A}" type="parTrans" cxnId="{60A07EDE-C29D-4FF9-8C78-67222202D184}">
      <dgm:prSet/>
      <dgm:spPr/>
      <dgm:t>
        <a:bodyPr/>
        <a:lstStyle/>
        <a:p>
          <a:endParaRPr lang="en-GB"/>
        </a:p>
      </dgm:t>
    </dgm:pt>
    <dgm:pt modelId="{B0F4FB81-8F7B-4EEC-8E61-A0732CE6D1D1}" type="sibTrans" cxnId="{60A07EDE-C29D-4FF9-8C78-67222202D184}">
      <dgm:prSet/>
      <dgm:spPr/>
      <dgm:t>
        <a:bodyPr/>
        <a:lstStyle/>
        <a:p>
          <a:endParaRPr lang="en-GB"/>
        </a:p>
      </dgm:t>
    </dgm:pt>
    <dgm:pt modelId="{5703C8F6-2D54-445E-B52D-9465F17F4920}">
      <dgm:prSet phldrT="[Text]"/>
      <dgm:spPr/>
      <dgm:t>
        <a:bodyPr/>
        <a:lstStyle/>
        <a:p>
          <a:pPr algn="ctr">
            <a:lnSpc>
              <a:spcPct val="150000"/>
            </a:lnSpc>
          </a:pPr>
          <a:r>
            <a:rPr lang="en-GB" b="1" dirty="0">
              <a:latin typeface="Aptos" panose="020B0004020202020204" pitchFamily="34" charset="0"/>
            </a:rPr>
            <a:t>Type into the search section your proposed topic and see what information is available there. </a:t>
          </a:r>
        </a:p>
      </dgm:t>
    </dgm:pt>
    <dgm:pt modelId="{134679C7-98EC-4A74-86A4-4389D66FA82B}" type="parTrans" cxnId="{E8F91D8F-5F53-4C7F-946E-91ABEEEE4FFC}">
      <dgm:prSet/>
      <dgm:spPr/>
      <dgm:t>
        <a:bodyPr/>
        <a:lstStyle/>
        <a:p>
          <a:endParaRPr lang="en-GB"/>
        </a:p>
      </dgm:t>
    </dgm:pt>
    <dgm:pt modelId="{19E9663B-78B6-42D4-8CC2-79D923427AAE}" type="sibTrans" cxnId="{E8F91D8F-5F53-4C7F-946E-91ABEEEE4FFC}">
      <dgm:prSet/>
      <dgm:spPr/>
      <dgm:t>
        <a:bodyPr/>
        <a:lstStyle/>
        <a:p>
          <a:endParaRPr lang="en-GB"/>
        </a:p>
      </dgm:t>
    </dgm:pt>
    <dgm:pt modelId="{5B8583B6-B4DA-4F3E-A088-B8F0CF6B75D7}">
      <dgm:prSet phldrT="[Text]"/>
      <dgm:spPr/>
      <dgm:t>
        <a:bodyPr/>
        <a:lstStyle/>
        <a:p>
          <a:pPr algn="ctr">
            <a:lnSpc>
              <a:spcPct val="150000"/>
            </a:lnSpc>
          </a:pPr>
          <a:r>
            <a:rPr lang="en-GB" b="1" dirty="0">
              <a:latin typeface="Aptos" panose="020B0004020202020204" pitchFamily="34" charset="0"/>
            </a:rPr>
            <a:t>Filter the search for current and relevant sources e.g. by date / location (UK)</a:t>
          </a:r>
        </a:p>
      </dgm:t>
    </dgm:pt>
    <dgm:pt modelId="{3EF9D9EF-0860-45C3-8317-ACBC1F08E800}" type="parTrans" cxnId="{545401AE-78DB-4B9F-887B-DCB9963A4D50}">
      <dgm:prSet/>
      <dgm:spPr/>
      <dgm:t>
        <a:bodyPr/>
        <a:lstStyle/>
        <a:p>
          <a:endParaRPr lang="en-GB"/>
        </a:p>
      </dgm:t>
    </dgm:pt>
    <dgm:pt modelId="{71816A91-865E-470C-A49E-CA653B9440B2}" type="sibTrans" cxnId="{545401AE-78DB-4B9F-887B-DCB9963A4D50}">
      <dgm:prSet/>
      <dgm:spPr/>
      <dgm:t>
        <a:bodyPr/>
        <a:lstStyle/>
        <a:p>
          <a:endParaRPr lang="en-GB"/>
        </a:p>
      </dgm:t>
    </dgm:pt>
    <dgm:pt modelId="{298A1CA1-A8EC-4455-B237-EFDAE3850F8D}">
      <dgm:prSet phldrT="[Text]"/>
      <dgm:spPr/>
      <dgm:t>
        <a:bodyPr/>
        <a:lstStyle/>
        <a:p>
          <a:pPr algn="ctr">
            <a:lnSpc>
              <a:spcPct val="150000"/>
            </a:lnSpc>
          </a:pPr>
          <a:r>
            <a:rPr lang="en-GB" b="1" dirty="0">
              <a:latin typeface="Aptos" panose="020B0004020202020204" pitchFamily="34" charset="0"/>
            </a:rPr>
            <a:t>Make a note of how many sources you can find in the library – be ready to relay your answer to your lecturer. </a:t>
          </a:r>
        </a:p>
      </dgm:t>
    </dgm:pt>
    <dgm:pt modelId="{CAC15C46-9C21-4AA1-8D13-3653F4AAD8C0}" type="parTrans" cxnId="{0ACE01FB-C014-4EAF-8145-38B0D687EF46}">
      <dgm:prSet/>
      <dgm:spPr/>
      <dgm:t>
        <a:bodyPr/>
        <a:lstStyle/>
        <a:p>
          <a:endParaRPr lang="en-GB"/>
        </a:p>
      </dgm:t>
    </dgm:pt>
    <dgm:pt modelId="{63C85927-C0B9-4654-92C1-DB454241DDC0}" type="sibTrans" cxnId="{0ACE01FB-C014-4EAF-8145-38B0D687EF46}">
      <dgm:prSet/>
      <dgm:spPr/>
      <dgm:t>
        <a:bodyPr/>
        <a:lstStyle/>
        <a:p>
          <a:endParaRPr lang="en-GB"/>
        </a:p>
      </dgm:t>
    </dgm:pt>
    <dgm:pt modelId="{B944ED4C-C7AF-4C3F-BDAD-B275EF30ED5C}">
      <dgm:prSet phldrT="[Text]"/>
      <dgm:spPr/>
      <dgm:t>
        <a:bodyPr/>
        <a:lstStyle/>
        <a:p>
          <a:pPr algn="ctr">
            <a:lnSpc>
              <a:spcPct val="150000"/>
            </a:lnSpc>
          </a:pPr>
          <a:r>
            <a:rPr lang="en-GB" b="1" dirty="0">
              <a:latin typeface="Aptos" panose="020B0004020202020204" pitchFamily="34" charset="0"/>
            </a:rPr>
            <a:t>Spend 10 minutes thinking of the topic area you would like to look in to. </a:t>
          </a:r>
        </a:p>
      </dgm:t>
    </dgm:pt>
    <dgm:pt modelId="{3407E792-A568-4A56-A5E9-5F31F719AA50}" type="parTrans" cxnId="{29941087-6A08-4A34-A874-7C59E27D93C4}">
      <dgm:prSet/>
      <dgm:spPr/>
      <dgm:t>
        <a:bodyPr/>
        <a:lstStyle/>
        <a:p>
          <a:endParaRPr lang="en-GB"/>
        </a:p>
      </dgm:t>
    </dgm:pt>
    <dgm:pt modelId="{9EAA833A-A3E1-469B-8B38-D965B42B9A1D}" type="sibTrans" cxnId="{29941087-6A08-4A34-A874-7C59E27D93C4}">
      <dgm:prSet/>
      <dgm:spPr/>
      <dgm:t>
        <a:bodyPr/>
        <a:lstStyle/>
        <a:p>
          <a:endParaRPr lang="en-GB"/>
        </a:p>
      </dgm:t>
    </dgm:pt>
    <dgm:pt modelId="{C9430FC6-D0F6-4EF1-A233-740A43B2241C}" type="pres">
      <dgm:prSet presAssocID="{F4C0F3C4-ECE1-4473-B7A6-307DED357701}" presName="linearFlow" presStyleCnt="0">
        <dgm:presLayoutVars>
          <dgm:dir/>
          <dgm:resizeHandles val="exact"/>
        </dgm:presLayoutVars>
      </dgm:prSet>
      <dgm:spPr/>
    </dgm:pt>
    <dgm:pt modelId="{6708F551-14A9-442E-985D-F69461513BBC}" type="pres">
      <dgm:prSet presAssocID="{B944ED4C-C7AF-4C3F-BDAD-B275EF30ED5C}" presName="composite" presStyleCnt="0"/>
      <dgm:spPr/>
    </dgm:pt>
    <dgm:pt modelId="{979E8AF5-CFFB-4E60-875E-8686A42B3348}" type="pres">
      <dgm:prSet presAssocID="{B944ED4C-C7AF-4C3F-BDAD-B275EF30ED5C}" presName="imgShp" presStyleLbl="fgImgPlace1" presStyleIdx="0" presStyleCnt="5" custLinFactNeighborX="-15288"/>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Badge 1 with solid fill"/>
        </a:ext>
      </dgm:extLst>
    </dgm:pt>
    <dgm:pt modelId="{A945ECA3-5A23-4BCB-A0D2-927D7F88ABC9}" type="pres">
      <dgm:prSet presAssocID="{B944ED4C-C7AF-4C3F-BDAD-B275EF30ED5C}" presName="txShp" presStyleLbl="node1" presStyleIdx="0" presStyleCnt="5">
        <dgm:presLayoutVars>
          <dgm:bulletEnabled val="1"/>
        </dgm:presLayoutVars>
      </dgm:prSet>
      <dgm:spPr/>
    </dgm:pt>
    <dgm:pt modelId="{00899BF9-BD7D-4F27-8D4F-BB0DA30D7B6B}" type="pres">
      <dgm:prSet presAssocID="{9EAA833A-A3E1-469B-8B38-D965B42B9A1D}" presName="spacing" presStyleCnt="0"/>
      <dgm:spPr/>
    </dgm:pt>
    <dgm:pt modelId="{95476F3C-EFAA-42E7-957A-969CFE689D7A}" type="pres">
      <dgm:prSet presAssocID="{817EB5BD-0EAC-4A7A-9A20-C2EEBB2A6E2E}" presName="composite" presStyleCnt="0"/>
      <dgm:spPr/>
    </dgm:pt>
    <dgm:pt modelId="{3B99BCE2-0414-4C70-93F6-538A47328338}" type="pres">
      <dgm:prSet presAssocID="{817EB5BD-0EAC-4A7A-9A20-C2EEBB2A6E2E}" presName="imgShp" presStyleLbl="fgImgPlace1" presStyleIdx="1" presStyleCnt="5" custLinFactNeighborX="-13731" custLinFactNeighborY="-694"/>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with solid fill"/>
        </a:ext>
      </dgm:extLst>
    </dgm:pt>
    <dgm:pt modelId="{26CBA0E2-92C9-487F-8EB0-A5C565920EE1}" type="pres">
      <dgm:prSet presAssocID="{817EB5BD-0EAC-4A7A-9A20-C2EEBB2A6E2E}" presName="txShp" presStyleLbl="node1" presStyleIdx="1" presStyleCnt="5" custScaleY="100611">
        <dgm:presLayoutVars>
          <dgm:bulletEnabled val="1"/>
        </dgm:presLayoutVars>
      </dgm:prSet>
      <dgm:spPr/>
    </dgm:pt>
    <dgm:pt modelId="{303A17F8-09FA-4D80-B511-400B3B0963FA}" type="pres">
      <dgm:prSet presAssocID="{B0F4FB81-8F7B-4EEC-8E61-A0732CE6D1D1}" presName="spacing" presStyleCnt="0"/>
      <dgm:spPr/>
    </dgm:pt>
    <dgm:pt modelId="{52E8D322-3B69-41FD-9545-A0219D5A10C6}" type="pres">
      <dgm:prSet presAssocID="{5703C8F6-2D54-445E-B52D-9465F17F4920}" presName="composite" presStyleCnt="0"/>
      <dgm:spPr/>
    </dgm:pt>
    <dgm:pt modelId="{3849A67E-ACB3-40BA-854F-DFE3F12CF1EB}" type="pres">
      <dgm:prSet presAssocID="{5703C8F6-2D54-445E-B52D-9465F17F4920}" presName="imgShp" presStyleLbl="fgImgPlace1" presStyleIdx="2" presStyleCnt="5" custLinFactNeighborX="-16062" custLinFactNeighborY="3107"/>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Badge 3 with solid fill"/>
        </a:ext>
      </dgm:extLst>
    </dgm:pt>
    <dgm:pt modelId="{93773293-4736-475B-AB8B-E40F30DCA8C7}" type="pres">
      <dgm:prSet presAssocID="{5703C8F6-2D54-445E-B52D-9465F17F4920}" presName="txShp" presStyleLbl="node1" presStyleIdx="2" presStyleCnt="5">
        <dgm:presLayoutVars>
          <dgm:bulletEnabled val="1"/>
        </dgm:presLayoutVars>
      </dgm:prSet>
      <dgm:spPr/>
    </dgm:pt>
    <dgm:pt modelId="{316A36B7-61A4-4A3A-90E2-66BBDA8949EB}" type="pres">
      <dgm:prSet presAssocID="{19E9663B-78B6-42D4-8CC2-79D923427AAE}" presName="spacing" presStyleCnt="0"/>
      <dgm:spPr/>
    </dgm:pt>
    <dgm:pt modelId="{14906301-D910-450A-8A8E-166D64A5F605}" type="pres">
      <dgm:prSet presAssocID="{5B8583B6-B4DA-4F3E-A088-B8F0CF6B75D7}" presName="composite" presStyleCnt="0"/>
      <dgm:spPr/>
    </dgm:pt>
    <dgm:pt modelId="{99C942EE-A121-4507-AD17-BB62BF16FEA8}" type="pres">
      <dgm:prSet presAssocID="{5B8583B6-B4DA-4F3E-A088-B8F0CF6B75D7}" presName="imgShp" presStyleLbl="fgImgPlace1" presStyleIdx="3" presStyleCnt="5" custLinFactNeighborX="-13984" custLinFactNeighborY="777"/>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4 with solid fill"/>
        </a:ext>
      </dgm:extLst>
    </dgm:pt>
    <dgm:pt modelId="{F883DB7D-1F2F-44D5-B8AD-6E4A60B55DBA}" type="pres">
      <dgm:prSet presAssocID="{5B8583B6-B4DA-4F3E-A088-B8F0CF6B75D7}" presName="txShp" presStyleLbl="node1" presStyleIdx="3" presStyleCnt="5">
        <dgm:presLayoutVars>
          <dgm:bulletEnabled val="1"/>
        </dgm:presLayoutVars>
      </dgm:prSet>
      <dgm:spPr/>
    </dgm:pt>
    <dgm:pt modelId="{638A0C28-87B5-4DC9-85C1-8941D5DA5065}" type="pres">
      <dgm:prSet presAssocID="{71816A91-865E-470C-A49E-CA653B9440B2}" presName="spacing" presStyleCnt="0"/>
      <dgm:spPr/>
    </dgm:pt>
    <dgm:pt modelId="{3C1F9EED-505C-4952-BF26-9910E9C3AB2E}" type="pres">
      <dgm:prSet presAssocID="{298A1CA1-A8EC-4455-B237-EFDAE3850F8D}" presName="composite" presStyleCnt="0"/>
      <dgm:spPr/>
    </dgm:pt>
    <dgm:pt modelId="{C571338B-DBB6-458F-BB12-DA35C008D150}" type="pres">
      <dgm:prSet presAssocID="{298A1CA1-A8EC-4455-B237-EFDAE3850F8D}" presName="imgShp" presStyleLbl="fgImgPlace1" presStyleIdx="4" presStyleCnt="5" custLinFactNeighborX="-11655"/>
      <dgm:spPr>
        <a:blipFill>
          <a:blip xmlns:r="http://schemas.openxmlformats.org/officeDocument/2006/relationships">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Badge 5 with solid fill"/>
        </a:ext>
      </dgm:extLst>
    </dgm:pt>
    <dgm:pt modelId="{62A9A223-257F-4ABC-889F-3BCEF145E42B}" type="pres">
      <dgm:prSet presAssocID="{298A1CA1-A8EC-4455-B237-EFDAE3850F8D}" presName="txShp" presStyleLbl="node1" presStyleIdx="4" presStyleCnt="5">
        <dgm:presLayoutVars>
          <dgm:bulletEnabled val="1"/>
        </dgm:presLayoutVars>
      </dgm:prSet>
      <dgm:spPr/>
    </dgm:pt>
  </dgm:ptLst>
  <dgm:cxnLst>
    <dgm:cxn modelId="{879EB60D-9A2B-491A-B3D3-80D982200848}" type="presOf" srcId="{298A1CA1-A8EC-4455-B237-EFDAE3850F8D}" destId="{62A9A223-257F-4ABC-889F-3BCEF145E42B}" srcOrd="0" destOrd="0" presId="urn:microsoft.com/office/officeart/2005/8/layout/vList3"/>
    <dgm:cxn modelId="{FECEE222-44CF-4EAB-A0DF-D76982C49C3B}" type="presOf" srcId="{B944ED4C-C7AF-4C3F-BDAD-B275EF30ED5C}" destId="{A945ECA3-5A23-4BCB-A0D2-927D7F88ABC9}" srcOrd="0" destOrd="0" presId="urn:microsoft.com/office/officeart/2005/8/layout/vList3"/>
    <dgm:cxn modelId="{860CFA2B-72FB-4EA7-B36E-2BC2FA003951}" type="presOf" srcId="{F4C0F3C4-ECE1-4473-B7A6-307DED357701}" destId="{C9430FC6-D0F6-4EF1-A233-740A43B2241C}" srcOrd="0" destOrd="0" presId="urn:microsoft.com/office/officeart/2005/8/layout/vList3"/>
    <dgm:cxn modelId="{9C3F4732-0E11-436F-B292-DDEAE2CF47AA}" type="presOf" srcId="{5B8583B6-B4DA-4F3E-A088-B8F0CF6B75D7}" destId="{F883DB7D-1F2F-44D5-B8AD-6E4A60B55DBA}" srcOrd="0" destOrd="0" presId="urn:microsoft.com/office/officeart/2005/8/layout/vList3"/>
    <dgm:cxn modelId="{7780F86C-52C5-4692-902E-B8016731B3BB}" type="presOf" srcId="{817EB5BD-0EAC-4A7A-9A20-C2EEBB2A6E2E}" destId="{26CBA0E2-92C9-487F-8EB0-A5C565920EE1}" srcOrd="0" destOrd="0" presId="urn:microsoft.com/office/officeart/2005/8/layout/vList3"/>
    <dgm:cxn modelId="{29941087-6A08-4A34-A874-7C59E27D93C4}" srcId="{F4C0F3C4-ECE1-4473-B7A6-307DED357701}" destId="{B944ED4C-C7AF-4C3F-BDAD-B275EF30ED5C}" srcOrd="0" destOrd="0" parTransId="{3407E792-A568-4A56-A5E9-5F31F719AA50}" sibTransId="{9EAA833A-A3E1-469B-8B38-D965B42B9A1D}"/>
    <dgm:cxn modelId="{E8F91D8F-5F53-4C7F-946E-91ABEEEE4FFC}" srcId="{F4C0F3C4-ECE1-4473-B7A6-307DED357701}" destId="{5703C8F6-2D54-445E-B52D-9465F17F4920}" srcOrd="2" destOrd="0" parTransId="{134679C7-98EC-4A74-86A4-4389D66FA82B}" sibTransId="{19E9663B-78B6-42D4-8CC2-79D923427AAE}"/>
    <dgm:cxn modelId="{545401AE-78DB-4B9F-887B-DCB9963A4D50}" srcId="{F4C0F3C4-ECE1-4473-B7A6-307DED357701}" destId="{5B8583B6-B4DA-4F3E-A088-B8F0CF6B75D7}" srcOrd="3" destOrd="0" parTransId="{3EF9D9EF-0860-45C3-8317-ACBC1F08E800}" sibTransId="{71816A91-865E-470C-A49E-CA653B9440B2}"/>
    <dgm:cxn modelId="{60A07EDE-C29D-4FF9-8C78-67222202D184}" srcId="{F4C0F3C4-ECE1-4473-B7A6-307DED357701}" destId="{817EB5BD-0EAC-4A7A-9A20-C2EEBB2A6E2E}" srcOrd="1" destOrd="0" parTransId="{BD8B311F-A76A-41E0-BBAE-E7B3E7E4945A}" sibTransId="{B0F4FB81-8F7B-4EEC-8E61-A0732CE6D1D1}"/>
    <dgm:cxn modelId="{CC6C11F6-18AA-4CED-B910-CAE5CE653EA2}" type="presOf" srcId="{5703C8F6-2D54-445E-B52D-9465F17F4920}" destId="{93773293-4736-475B-AB8B-E40F30DCA8C7}" srcOrd="0" destOrd="0" presId="urn:microsoft.com/office/officeart/2005/8/layout/vList3"/>
    <dgm:cxn modelId="{0ACE01FB-C014-4EAF-8145-38B0D687EF46}" srcId="{F4C0F3C4-ECE1-4473-B7A6-307DED357701}" destId="{298A1CA1-A8EC-4455-B237-EFDAE3850F8D}" srcOrd="4" destOrd="0" parTransId="{CAC15C46-9C21-4AA1-8D13-3653F4AAD8C0}" sibTransId="{63C85927-C0B9-4654-92C1-DB454241DDC0}"/>
    <dgm:cxn modelId="{3A6A7D6B-2435-4F96-8DC0-AE8F9299713A}" type="presParOf" srcId="{C9430FC6-D0F6-4EF1-A233-740A43B2241C}" destId="{6708F551-14A9-442E-985D-F69461513BBC}" srcOrd="0" destOrd="0" presId="urn:microsoft.com/office/officeart/2005/8/layout/vList3"/>
    <dgm:cxn modelId="{E5112BA0-04E1-4050-8373-791976A8519F}" type="presParOf" srcId="{6708F551-14A9-442E-985D-F69461513BBC}" destId="{979E8AF5-CFFB-4E60-875E-8686A42B3348}" srcOrd="0" destOrd="0" presId="urn:microsoft.com/office/officeart/2005/8/layout/vList3"/>
    <dgm:cxn modelId="{32280C23-DC68-43D2-8E3B-E643BD72C769}" type="presParOf" srcId="{6708F551-14A9-442E-985D-F69461513BBC}" destId="{A945ECA3-5A23-4BCB-A0D2-927D7F88ABC9}" srcOrd="1" destOrd="0" presId="urn:microsoft.com/office/officeart/2005/8/layout/vList3"/>
    <dgm:cxn modelId="{FBEFDCB4-7D3B-4688-B314-2E72F3AB5BDC}" type="presParOf" srcId="{C9430FC6-D0F6-4EF1-A233-740A43B2241C}" destId="{00899BF9-BD7D-4F27-8D4F-BB0DA30D7B6B}" srcOrd="1" destOrd="0" presId="urn:microsoft.com/office/officeart/2005/8/layout/vList3"/>
    <dgm:cxn modelId="{037E3781-90CC-4940-865A-AAFBEBABF719}" type="presParOf" srcId="{C9430FC6-D0F6-4EF1-A233-740A43B2241C}" destId="{95476F3C-EFAA-42E7-957A-969CFE689D7A}" srcOrd="2" destOrd="0" presId="urn:microsoft.com/office/officeart/2005/8/layout/vList3"/>
    <dgm:cxn modelId="{B665DCB1-33FC-4E35-9192-6CFA894BA2B8}" type="presParOf" srcId="{95476F3C-EFAA-42E7-957A-969CFE689D7A}" destId="{3B99BCE2-0414-4C70-93F6-538A47328338}" srcOrd="0" destOrd="0" presId="urn:microsoft.com/office/officeart/2005/8/layout/vList3"/>
    <dgm:cxn modelId="{D032112A-28DB-42AF-9580-7B5F5467634E}" type="presParOf" srcId="{95476F3C-EFAA-42E7-957A-969CFE689D7A}" destId="{26CBA0E2-92C9-487F-8EB0-A5C565920EE1}" srcOrd="1" destOrd="0" presId="urn:microsoft.com/office/officeart/2005/8/layout/vList3"/>
    <dgm:cxn modelId="{1BC4AF80-D20D-4178-8756-67CDB655CE21}" type="presParOf" srcId="{C9430FC6-D0F6-4EF1-A233-740A43B2241C}" destId="{303A17F8-09FA-4D80-B511-400B3B0963FA}" srcOrd="3" destOrd="0" presId="urn:microsoft.com/office/officeart/2005/8/layout/vList3"/>
    <dgm:cxn modelId="{DE3C4778-034A-4857-A05A-91031F556EFD}" type="presParOf" srcId="{C9430FC6-D0F6-4EF1-A233-740A43B2241C}" destId="{52E8D322-3B69-41FD-9545-A0219D5A10C6}" srcOrd="4" destOrd="0" presId="urn:microsoft.com/office/officeart/2005/8/layout/vList3"/>
    <dgm:cxn modelId="{DF96EFD8-8909-41BE-97C3-36093A24D83A}" type="presParOf" srcId="{52E8D322-3B69-41FD-9545-A0219D5A10C6}" destId="{3849A67E-ACB3-40BA-854F-DFE3F12CF1EB}" srcOrd="0" destOrd="0" presId="urn:microsoft.com/office/officeart/2005/8/layout/vList3"/>
    <dgm:cxn modelId="{79E33E04-CDFE-4219-8CFE-A13FA04B869B}" type="presParOf" srcId="{52E8D322-3B69-41FD-9545-A0219D5A10C6}" destId="{93773293-4736-475B-AB8B-E40F30DCA8C7}" srcOrd="1" destOrd="0" presId="urn:microsoft.com/office/officeart/2005/8/layout/vList3"/>
    <dgm:cxn modelId="{6DC0E40F-35D4-4606-9349-075C4F0F88C3}" type="presParOf" srcId="{C9430FC6-D0F6-4EF1-A233-740A43B2241C}" destId="{316A36B7-61A4-4A3A-90E2-66BBDA8949EB}" srcOrd="5" destOrd="0" presId="urn:microsoft.com/office/officeart/2005/8/layout/vList3"/>
    <dgm:cxn modelId="{28E02E26-A785-4E80-8FE2-CA030ED82987}" type="presParOf" srcId="{C9430FC6-D0F6-4EF1-A233-740A43B2241C}" destId="{14906301-D910-450A-8A8E-166D64A5F605}" srcOrd="6" destOrd="0" presId="urn:microsoft.com/office/officeart/2005/8/layout/vList3"/>
    <dgm:cxn modelId="{867FB3A5-D28B-485A-8B1E-F864F89E7F9C}" type="presParOf" srcId="{14906301-D910-450A-8A8E-166D64A5F605}" destId="{99C942EE-A121-4507-AD17-BB62BF16FEA8}" srcOrd="0" destOrd="0" presId="urn:microsoft.com/office/officeart/2005/8/layout/vList3"/>
    <dgm:cxn modelId="{26731DAD-CB9F-4CEF-AFEB-60D41C008126}" type="presParOf" srcId="{14906301-D910-450A-8A8E-166D64A5F605}" destId="{F883DB7D-1F2F-44D5-B8AD-6E4A60B55DBA}" srcOrd="1" destOrd="0" presId="urn:microsoft.com/office/officeart/2005/8/layout/vList3"/>
    <dgm:cxn modelId="{1EEAA12E-1714-4129-B835-B4D71D322F15}" type="presParOf" srcId="{C9430FC6-D0F6-4EF1-A233-740A43B2241C}" destId="{638A0C28-87B5-4DC9-85C1-8941D5DA5065}" srcOrd="7" destOrd="0" presId="urn:microsoft.com/office/officeart/2005/8/layout/vList3"/>
    <dgm:cxn modelId="{25583902-7B55-4682-B09C-A3347C59E8A6}" type="presParOf" srcId="{C9430FC6-D0F6-4EF1-A233-740A43B2241C}" destId="{3C1F9EED-505C-4952-BF26-9910E9C3AB2E}" srcOrd="8" destOrd="0" presId="urn:microsoft.com/office/officeart/2005/8/layout/vList3"/>
    <dgm:cxn modelId="{AE995B91-A972-4494-A38F-D362E0011239}" type="presParOf" srcId="{3C1F9EED-505C-4952-BF26-9910E9C3AB2E}" destId="{C571338B-DBB6-458F-BB12-DA35C008D150}" srcOrd="0" destOrd="0" presId="urn:microsoft.com/office/officeart/2005/8/layout/vList3"/>
    <dgm:cxn modelId="{CEE90BBB-BA45-4C82-AA3A-4F9E0D5422DB}" type="presParOf" srcId="{3C1F9EED-505C-4952-BF26-9910E9C3AB2E}" destId="{62A9A223-257F-4ABC-889F-3BCEF145E42B}"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2FA96FC-1ADE-47B4-91F2-933EE3825CC4}" type="doc">
      <dgm:prSet loTypeId="urn:microsoft.com/office/officeart/2016/7/layout/VerticalHollowActionList" loCatId="List" qsTypeId="urn:microsoft.com/office/officeart/2005/8/quickstyle/simple1" qsCatId="simple" csTypeId="urn:microsoft.com/office/officeart/2005/8/colors/accent1_5" csCatId="accent1" phldr="1"/>
      <dgm:spPr/>
      <dgm:t>
        <a:bodyPr/>
        <a:lstStyle/>
        <a:p>
          <a:endParaRPr lang="en-US"/>
        </a:p>
      </dgm:t>
    </dgm:pt>
    <dgm:pt modelId="{5A991312-BDC5-4F16-870F-AC6F8C5ECD71}">
      <dgm:prSet/>
      <dgm:spPr/>
      <dgm:t>
        <a:bodyPr/>
        <a:lstStyle/>
        <a:p>
          <a:r>
            <a:rPr lang="en-US">
              <a:latin typeface="Aptos" panose="020B0004020202020204" pitchFamily="34" charset="0"/>
            </a:rPr>
            <a:t>Don’t pick</a:t>
          </a:r>
        </a:p>
      </dgm:t>
    </dgm:pt>
    <dgm:pt modelId="{D5D53FF5-7609-49EE-9AD8-6FA03B3D55CD}" type="parTrans" cxnId="{6D1BC57A-E6BF-4F3C-92DD-B47A59A7F394}">
      <dgm:prSet/>
      <dgm:spPr/>
      <dgm:t>
        <a:bodyPr/>
        <a:lstStyle/>
        <a:p>
          <a:endParaRPr lang="en-US">
            <a:latin typeface="Aptos" panose="020B0004020202020204" pitchFamily="34" charset="0"/>
          </a:endParaRPr>
        </a:p>
      </dgm:t>
    </dgm:pt>
    <dgm:pt modelId="{107B4C26-BD21-425F-8C4B-41657F66FD7C}" type="sibTrans" cxnId="{6D1BC57A-E6BF-4F3C-92DD-B47A59A7F394}">
      <dgm:prSet/>
      <dgm:spPr/>
      <dgm:t>
        <a:bodyPr/>
        <a:lstStyle/>
        <a:p>
          <a:endParaRPr lang="en-US">
            <a:latin typeface="Aptos" panose="020B0004020202020204" pitchFamily="34" charset="0"/>
          </a:endParaRPr>
        </a:p>
      </dgm:t>
    </dgm:pt>
    <dgm:pt modelId="{376D2E67-AA1F-4550-A7A9-E567DB486F5F}">
      <dgm:prSet/>
      <dgm:spPr/>
      <dgm:t>
        <a:bodyPr/>
        <a:lstStyle/>
        <a:p>
          <a:r>
            <a:rPr lang="en-US" dirty="0">
              <a:latin typeface="Aptos" panose="020B0004020202020204" pitchFamily="34" charset="0"/>
            </a:rPr>
            <a:t>…anything without a research base</a:t>
          </a:r>
        </a:p>
      </dgm:t>
    </dgm:pt>
    <dgm:pt modelId="{6E5A9E5E-6ECE-478A-8D88-CBFF0A4374CF}" type="parTrans" cxnId="{C945EE14-01F2-4238-8F1E-D1B13EF0BF75}">
      <dgm:prSet/>
      <dgm:spPr/>
      <dgm:t>
        <a:bodyPr/>
        <a:lstStyle/>
        <a:p>
          <a:endParaRPr lang="en-US">
            <a:latin typeface="Aptos" panose="020B0004020202020204" pitchFamily="34" charset="0"/>
          </a:endParaRPr>
        </a:p>
      </dgm:t>
    </dgm:pt>
    <dgm:pt modelId="{E3B48738-4893-4ADD-A290-B30D4253BF9C}" type="sibTrans" cxnId="{C945EE14-01F2-4238-8F1E-D1B13EF0BF75}">
      <dgm:prSet/>
      <dgm:spPr/>
      <dgm:t>
        <a:bodyPr/>
        <a:lstStyle/>
        <a:p>
          <a:endParaRPr lang="en-US">
            <a:latin typeface="Aptos" panose="020B0004020202020204" pitchFamily="34" charset="0"/>
          </a:endParaRPr>
        </a:p>
      </dgm:t>
    </dgm:pt>
    <dgm:pt modelId="{768744A7-BB42-493A-9C47-55374545F208}">
      <dgm:prSet/>
      <dgm:spPr/>
      <dgm:t>
        <a:bodyPr/>
        <a:lstStyle/>
        <a:p>
          <a:r>
            <a:rPr lang="en-US">
              <a:latin typeface="Aptos" panose="020B0004020202020204" pitchFamily="34" charset="0"/>
            </a:rPr>
            <a:t>Don’t pick</a:t>
          </a:r>
        </a:p>
      </dgm:t>
    </dgm:pt>
    <dgm:pt modelId="{EECA3CDF-B7ED-4AD6-AC72-30245B1962B8}" type="parTrans" cxnId="{2069CFCE-D4F1-4BB1-A484-55C39FE6E7EB}">
      <dgm:prSet/>
      <dgm:spPr/>
      <dgm:t>
        <a:bodyPr/>
        <a:lstStyle/>
        <a:p>
          <a:endParaRPr lang="en-US">
            <a:latin typeface="Aptos" panose="020B0004020202020204" pitchFamily="34" charset="0"/>
          </a:endParaRPr>
        </a:p>
      </dgm:t>
    </dgm:pt>
    <dgm:pt modelId="{FA725C06-53A9-41C0-ACAB-30BFA76EC177}" type="sibTrans" cxnId="{2069CFCE-D4F1-4BB1-A484-55C39FE6E7EB}">
      <dgm:prSet/>
      <dgm:spPr/>
      <dgm:t>
        <a:bodyPr/>
        <a:lstStyle/>
        <a:p>
          <a:endParaRPr lang="en-US">
            <a:latin typeface="Aptos" panose="020B0004020202020204" pitchFamily="34" charset="0"/>
          </a:endParaRPr>
        </a:p>
      </dgm:t>
    </dgm:pt>
    <dgm:pt modelId="{3E285352-24BA-44B3-9EA6-063A5C05B184}">
      <dgm:prSet/>
      <dgm:spPr/>
      <dgm:t>
        <a:bodyPr/>
        <a:lstStyle/>
        <a:p>
          <a:r>
            <a:rPr lang="en-US" dirty="0">
              <a:latin typeface="Aptos" panose="020B0004020202020204" pitchFamily="34" charset="0"/>
            </a:rPr>
            <a:t>…something you can answer in a sentence</a:t>
          </a:r>
        </a:p>
      </dgm:t>
    </dgm:pt>
    <dgm:pt modelId="{9399F622-DE9A-41AE-BDCD-4D428EABBD92}" type="parTrans" cxnId="{8C6F4240-270A-4502-A634-99246F8A30D1}">
      <dgm:prSet/>
      <dgm:spPr/>
      <dgm:t>
        <a:bodyPr/>
        <a:lstStyle/>
        <a:p>
          <a:endParaRPr lang="en-US">
            <a:latin typeface="Aptos" panose="020B0004020202020204" pitchFamily="34" charset="0"/>
          </a:endParaRPr>
        </a:p>
      </dgm:t>
    </dgm:pt>
    <dgm:pt modelId="{46BCB7D3-9597-460A-9EB2-A55DC0B844E3}" type="sibTrans" cxnId="{8C6F4240-270A-4502-A634-99246F8A30D1}">
      <dgm:prSet/>
      <dgm:spPr/>
      <dgm:t>
        <a:bodyPr/>
        <a:lstStyle/>
        <a:p>
          <a:endParaRPr lang="en-US">
            <a:latin typeface="Aptos" panose="020B0004020202020204" pitchFamily="34" charset="0"/>
          </a:endParaRPr>
        </a:p>
      </dgm:t>
    </dgm:pt>
    <dgm:pt modelId="{FF1479DB-4C3F-40A0-9136-F10BC31F900B}">
      <dgm:prSet/>
      <dgm:spPr/>
      <dgm:t>
        <a:bodyPr/>
        <a:lstStyle/>
        <a:p>
          <a:r>
            <a:rPr lang="en-US">
              <a:latin typeface="Aptos" panose="020B0004020202020204" pitchFamily="34" charset="0"/>
            </a:rPr>
            <a:t>Don’t pick</a:t>
          </a:r>
        </a:p>
      </dgm:t>
    </dgm:pt>
    <dgm:pt modelId="{9675B12D-5637-4A70-AC68-536241EF59B9}" type="parTrans" cxnId="{5ECB9488-5324-4465-9465-A8A926A183CE}">
      <dgm:prSet/>
      <dgm:spPr/>
      <dgm:t>
        <a:bodyPr/>
        <a:lstStyle/>
        <a:p>
          <a:endParaRPr lang="en-US">
            <a:latin typeface="Aptos" panose="020B0004020202020204" pitchFamily="34" charset="0"/>
          </a:endParaRPr>
        </a:p>
      </dgm:t>
    </dgm:pt>
    <dgm:pt modelId="{414A24B2-7E1A-4AF1-A20B-AEC598D468AC}" type="sibTrans" cxnId="{5ECB9488-5324-4465-9465-A8A926A183CE}">
      <dgm:prSet/>
      <dgm:spPr/>
      <dgm:t>
        <a:bodyPr/>
        <a:lstStyle/>
        <a:p>
          <a:endParaRPr lang="en-US">
            <a:latin typeface="Aptos" panose="020B0004020202020204" pitchFamily="34" charset="0"/>
          </a:endParaRPr>
        </a:p>
      </dgm:t>
    </dgm:pt>
    <dgm:pt modelId="{53BE206F-B922-4A0E-B8A2-00E75BAE3C80}">
      <dgm:prSet/>
      <dgm:spPr/>
      <dgm:t>
        <a:bodyPr/>
        <a:lstStyle/>
        <a:p>
          <a:r>
            <a:rPr lang="en-US" dirty="0">
              <a:latin typeface="Aptos" panose="020B0004020202020204" pitchFamily="34" charset="0"/>
            </a:rPr>
            <a:t>…something that has been overdone</a:t>
          </a:r>
        </a:p>
      </dgm:t>
    </dgm:pt>
    <dgm:pt modelId="{7EE819B9-2F4E-40BD-9C23-5FAF0890CA92}" type="parTrans" cxnId="{06773B6C-3E3D-4520-81F6-D7E46C840827}">
      <dgm:prSet/>
      <dgm:spPr/>
      <dgm:t>
        <a:bodyPr/>
        <a:lstStyle/>
        <a:p>
          <a:endParaRPr lang="en-US">
            <a:latin typeface="Aptos" panose="020B0004020202020204" pitchFamily="34" charset="0"/>
          </a:endParaRPr>
        </a:p>
      </dgm:t>
    </dgm:pt>
    <dgm:pt modelId="{EFD35B21-870E-476F-A971-972753E77EB0}" type="sibTrans" cxnId="{06773B6C-3E3D-4520-81F6-D7E46C840827}">
      <dgm:prSet/>
      <dgm:spPr/>
      <dgm:t>
        <a:bodyPr/>
        <a:lstStyle/>
        <a:p>
          <a:endParaRPr lang="en-US">
            <a:latin typeface="Aptos" panose="020B0004020202020204" pitchFamily="34" charset="0"/>
          </a:endParaRPr>
        </a:p>
      </dgm:t>
    </dgm:pt>
    <dgm:pt modelId="{847B4C41-9404-4F81-AF3A-047C4E2B09C4}">
      <dgm:prSet/>
      <dgm:spPr/>
      <dgm:t>
        <a:bodyPr/>
        <a:lstStyle/>
        <a:p>
          <a:r>
            <a:rPr lang="en-US">
              <a:latin typeface="Aptos" panose="020B0004020202020204" pitchFamily="34" charset="0"/>
            </a:rPr>
            <a:t>Don’t pick</a:t>
          </a:r>
        </a:p>
      </dgm:t>
    </dgm:pt>
    <dgm:pt modelId="{B4B33768-6B8D-4175-978B-E15B449D8FC7}" type="parTrans" cxnId="{A19A11A6-DACB-4F55-9B2B-204845BE3B7A}">
      <dgm:prSet/>
      <dgm:spPr/>
      <dgm:t>
        <a:bodyPr/>
        <a:lstStyle/>
        <a:p>
          <a:endParaRPr lang="en-US">
            <a:latin typeface="Aptos" panose="020B0004020202020204" pitchFamily="34" charset="0"/>
          </a:endParaRPr>
        </a:p>
      </dgm:t>
    </dgm:pt>
    <dgm:pt modelId="{7B61468D-4BD0-4B36-9C0D-55C8E29D3E67}" type="sibTrans" cxnId="{A19A11A6-DACB-4F55-9B2B-204845BE3B7A}">
      <dgm:prSet/>
      <dgm:spPr/>
      <dgm:t>
        <a:bodyPr/>
        <a:lstStyle/>
        <a:p>
          <a:endParaRPr lang="en-US">
            <a:latin typeface="Aptos" panose="020B0004020202020204" pitchFamily="34" charset="0"/>
          </a:endParaRPr>
        </a:p>
      </dgm:t>
    </dgm:pt>
    <dgm:pt modelId="{BE2C488E-1C2F-4609-9D67-D5EE699696C8}">
      <dgm:prSet/>
      <dgm:spPr/>
      <dgm:t>
        <a:bodyPr/>
        <a:lstStyle/>
        <a:p>
          <a:r>
            <a:rPr lang="en-US" dirty="0">
              <a:latin typeface="Aptos" panose="020B0004020202020204" pitchFamily="34" charset="0"/>
            </a:rPr>
            <a:t>…something that has no UK links</a:t>
          </a:r>
        </a:p>
      </dgm:t>
    </dgm:pt>
    <dgm:pt modelId="{B3F4B1B8-4FC6-4D2F-9301-5781C9501494}" type="parTrans" cxnId="{F3675600-C6EC-4C88-A0D9-D6BD0E1FA2C8}">
      <dgm:prSet/>
      <dgm:spPr/>
      <dgm:t>
        <a:bodyPr/>
        <a:lstStyle/>
        <a:p>
          <a:endParaRPr lang="en-US">
            <a:latin typeface="Aptos" panose="020B0004020202020204" pitchFamily="34" charset="0"/>
          </a:endParaRPr>
        </a:p>
      </dgm:t>
    </dgm:pt>
    <dgm:pt modelId="{6F4FEEC4-2D55-48DC-8E5D-D37E0363BC0A}" type="sibTrans" cxnId="{F3675600-C6EC-4C88-A0D9-D6BD0E1FA2C8}">
      <dgm:prSet/>
      <dgm:spPr/>
      <dgm:t>
        <a:bodyPr/>
        <a:lstStyle/>
        <a:p>
          <a:endParaRPr lang="en-US">
            <a:latin typeface="Aptos" panose="020B0004020202020204" pitchFamily="34" charset="0"/>
          </a:endParaRPr>
        </a:p>
      </dgm:t>
    </dgm:pt>
    <dgm:pt modelId="{C8F7906E-7637-4906-88F1-31DCC6903030}">
      <dgm:prSet/>
      <dgm:spPr/>
      <dgm:t>
        <a:bodyPr/>
        <a:lstStyle/>
        <a:p>
          <a:r>
            <a:rPr lang="en-US">
              <a:latin typeface="Aptos" panose="020B0004020202020204" pitchFamily="34" charset="0"/>
            </a:rPr>
            <a:t>Don’t pick</a:t>
          </a:r>
        </a:p>
      </dgm:t>
    </dgm:pt>
    <dgm:pt modelId="{D6396D0C-F20F-42CF-BD39-908A7E7B894D}" type="parTrans" cxnId="{8DDF5D28-9A00-431B-93DC-1AC6C37EBB65}">
      <dgm:prSet/>
      <dgm:spPr/>
      <dgm:t>
        <a:bodyPr/>
        <a:lstStyle/>
        <a:p>
          <a:endParaRPr lang="en-US">
            <a:latin typeface="Aptos" panose="020B0004020202020204" pitchFamily="34" charset="0"/>
          </a:endParaRPr>
        </a:p>
      </dgm:t>
    </dgm:pt>
    <dgm:pt modelId="{0977EC40-3E5F-4241-BFE0-F07BD4E7EB86}" type="sibTrans" cxnId="{8DDF5D28-9A00-431B-93DC-1AC6C37EBB65}">
      <dgm:prSet/>
      <dgm:spPr/>
      <dgm:t>
        <a:bodyPr/>
        <a:lstStyle/>
        <a:p>
          <a:endParaRPr lang="en-US">
            <a:latin typeface="Aptos" panose="020B0004020202020204" pitchFamily="34" charset="0"/>
          </a:endParaRPr>
        </a:p>
      </dgm:t>
    </dgm:pt>
    <dgm:pt modelId="{612ABC20-7EC1-4124-AD27-A749E0F75A97}">
      <dgm:prSet/>
      <dgm:spPr/>
      <dgm:t>
        <a:bodyPr/>
        <a:lstStyle/>
        <a:p>
          <a:r>
            <a:rPr lang="en-US" dirty="0">
              <a:latin typeface="Aptos" panose="020B0004020202020204" pitchFamily="34" charset="0"/>
            </a:rPr>
            <a:t>…something you cannot link to the health and care sector easily </a:t>
          </a:r>
        </a:p>
      </dgm:t>
    </dgm:pt>
    <dgm:pt modelId="{65848432-6B85-46DA-BA13-80179948C596}" type="parTrans" cxnId="{F20F7AB6-A984-41F8-89C0-D078C26B7E5A}">
      <dgm:prSet/>
      <dgm:spPr/>
      <dgm:t>
        <a:bodyPr/>
        <a:lstStyle/>
        <a:p>
          <a:endParaRPr lang="en-US">
            <a:latin typeface="Aptos" panose="020B0004020202020204" pitchFamily="34" charset="0"/>
          </a:endParaRPr>
        </a:p>
      </dgm:t>
    </dgm:pt>
    <dgm:pt modelId="{DADC70BD-71B2-402F-9123-335A280914B3}" type="sibTrans" cxnId="{F20F7AB6-A984-41F8-89C0-D078C26B7E5A}">
      <dgm:prSet/>
      <dgm:spPr/>
      <dgm:t>
        <a:bodyPr/>
        <a:lstStyle/>
        <a:p>
          <a:endParaRPr lang="en-US">
            <a:latin typeface="Aptos" panose="020B0004020202020204" pitchFamily="34" charset="0"/>
          </a:endParaRPr>
        </a:p>
      </dgm:t>
    </dgm:pt>
    <dgm:pt modelId="{3D5385C1-F83F-4B2D-9A72-25747986AD54}">
      <dgm:prSet/>
      <dgm:spPr/>
      <dgm:t>
        <a:bodyPr/>
        <a:lstStyle/>
        <a:p>
          <a:r>
            <a:rPr lang="en-US">
              <a:latin typeface="Aptos" panose="020B0004020202020204" pitchFamily="34" charset="0"/>
            </a:rPr>
            <a:t>Don’t pick</a:t>
          </a:r>
        </a:p>
      </dgm:t>
    </dgm:pt>
    <dgm:pt modelId="{C0AAA9E3-1E87-4572-BB31-93CF1C58B7FD}" type="parTrans" cxnId="{BF681F56-419C-44CD-ABBA-8E02F8824A29}">
      <dgm:prSet/>
      <dgm:spPr/>
      <dgm:t>
        <a:bodyPr/>
        <a:lstStyle/>
        <a:p>
          <a:endParaRPr lang="en-US">
            <a:latin typeface="Aptos" panose="020B0004020202020204" pitchFamily="34" charset="0"/>
          </a:endParaRPr>
        </a:p>
      </dgm:t>
    </dgm:pt>
    <dgm:pt modelId="{6FF90EF2-69B9-48CB-8080-9654AB7B3D6E}" type="sibTrans" cxnId="{BF681F56-419C-44CD-ABBA-8E02F8824A29}">
      <dgm:prSet/>
      <dgm:spPr/>
      <dgm:t>
        <a:bodyPr/>
        <a:lstStyle/>
        <a:p>
          <a:endParaRPr lang="en-US">
            <a:latin typeface="Aptos" panose="020B0004020202020204" pitchFamily="34" charset="0"/>
          </a:endParaRPr>
        </a:p>
      </dgm:t>
    </dgm:pt>
    <dgm:pt modelId="{DC189B18-783B-4F5B-A628-BBD35D3749D7}">
      <dgm:prSet/>
      <dgm:spPr/>
      <dgm:t>
        <a:bodyPr/>
        <a:lstStyle/>
        <a:p>
          <a:r>
            <a:rPr lang="en-US" dirty="0">
              <a:latin typeface="Aptos" panose="020B0004020202020204" pitchFamily="34" charset="0"/>
            </a:rPr>
            <a:t>…something that wont help people in real life (even loosely!)</a:t>
          </a:r>
        </a:p>
      </dgm:t>
    </dgm:pt>
    <dgm:pt modelId="{EA4F9BAD-959B-4076-8B2A-CEDF4577DE1D}" type="parTrans" cxnId="{0E383023-9F82-4263-8A70-D72544441E07}">
      <dgm:prSet/>
      <dgm:spPr/>
      <dgm:t>
        <a:bodyPr/>
        <a:lstStyle/>
        <a:p>
          <a:endParaRPr lang="en-US">
            <a:latin typeface="Aptos" panose="020B0004020202020204" pitchFamily="34" charset="0"/>
          </a:endParaRPr>
        </a:p>
      </dgm:t>
    </dgm:pt>
    <dgm:pt modelId="{965679BC-56C9-406F-B257-3EEB64F6964C}" type="sibTrans" cxnId="{0E383023-9F82-4263-8A70-D72544441E07}">
      <dgm:prSet/>
      <dgm:spPr/>
      <dgm:t>
        <a:bodyPr/>
        <a:lstStyle/>
        <a:p>
          <a:endParaRPr lang="en-US">
            <a:latin typeface="Aptos" panose="020B0004020202020204" pitchFamily="34" charset="0"/>
          </a:endParaRPr>
        </a:p>
      </dgm:t>
    </dgm:pt>
    <dgm:pt modelId="{200AACF6-4734-4E46-86AA-FD56769CD24B}">
      <dgm:prSet/>
      <dgm:spPr/>
      <dgm:t>
        <a:bodyPr/>
        <a:lstStyle/>
        <a:p>
          <a:r>
            <a:rPr lang="en-US">
              <a:latin typeface="Aptos" panose="020B0004020202020204" pitchFamily="34" charset="0"/>
            </a:rPr>
            <a:t>Don’t pick</a:t>
          </a:r>
        </a:p>
      </dgm:t>
    </dgm:pt>
    <dgm:pt modelId="{C47E108E-FB3F-461B-9391-F700380371E8}" type="parTrans" cxnId="{31DA4041-DA71-4EA9-B398-E50E1B090A23}">
      <dgm:prSet/>
      <dgm:spPr/>
      <dgm:t>
        <a:bodyPr/>
        <a:lstStyle/>
        <a:p>
          <a:endParaRPr lang="en-US">
            <a:latin typeface="Aptos" panose="020B0004020202020204" pitchFamily="34" charset="0"/>
          </a:endParaRPr>
        </a:p>
      </dgm:t>
    </dgm:pt>
    <dgm:pt modelId="{82E0ACEF-2B2E-40B8-9FCD-E50C690B8316}" type="sibTrans" cxnId="{31DA4041-DA71-4EA9-B398-E50E1B090A23}">
      <dgm:prSet/>
      <dgm:spPr/>
      <dgm:t>
        <a:bodyPr/>
        <a:lstStyle/>
        <a:p>
          <a:endParaRPr lang="en-US">
            <a:latin typeface="Aptos" panose="020B0004020202020204" pitchFamily="34" charset="0"/>
          </a:endParaRPr>
        </a:p>
      </dgm:t>
    </dgm:pt>
    <dgm:pt modelId="{30943B4A-CA85-4A74-B842-CBF177665932}">
      <dgm:prSet/>
      <dgm:spPr/>
      <dgm:t>
        <a:bodyPr/>
        <a:lstStyle/>
        <a:p>
          <a:r>
            <a:rPr lang="en-US" dirty="0">
              <a:latin typeface="Aptos" panose="020B0004020202020204" pitchFamily="34" charset="0"/>
            </a:rPr>
            <a:t>…something that one of your peers is doing (exactly the same topic). </a:t>
          </a:r>
        </a:p>
      </dgm:t>
    </dgm:pt>
    <dgm:pt modelId="{FAF46947-A9B3-4DA3-8863-B4A6A56B9212}" type="parTrans" cxnId="{FC0F85DC-518A-463D-908B-DF2D29AAB9F9}">
      <dgm:prSet/>
      <dgm:spPr/>
      <dgm:t>
        <a:bodyPr/>
        <a:lstStyle/>
        <a:p>
          <a:endParaRPr lang="en-US">
            <a:latin typeface="Aptos" panose="020B0004020202020204" pitchFamily="34" charset="0"/>
          </a:endParaRPr>
        </a:p>
      </dgm:t>
    </dgm:pt>
    <dgm:pt modelId="{EAF27A62-EE5E-4652-964C-0C56F5E3B004}" type="sibTrans" cxnId="{FC0F85DC-518A-463D-908B-DF2D29AAB9F9}">
      <dgm:prSet/>
      <dgm:spPr/>
      <dgm:t>
        <a:bodyPr/>
        <a:lstStyle/>
        <a:p>
          <a:endParaRPr lang="en-US">
            <a:latin typeface="Aptos" panose="020B0004020202020204" pitchFamily="34" charset="0"/>
          </a:endParaRPr>
        </a:p>
      </dgm:t>
    </dgm:pt>
    <dgm:pt modelId="{510762D4-B32A-4020-83E7-9ECA5B575814}" type="pres">
      <dgm:prSet presAssocID="{82FA96FC-1ADE-47B4-91F2-933EE3825CC4}" presName="Name0" presStyleCnt="0">
        <dgm:presLayoutVars>
          <dgm:dir/>
          <dgm:animLvl val="lvl"/>
          <dgm:resizeHandles val="exact"/>
        </dgm:presLayoutVars>
      </dgm:prSet>
      <dgm:spPr/>
    </dgm:pt>
    <dgm:pt modelId="{C455DB1E-2AE1-4C9F-B223-BE31EAE49483}" type="pres">
      <dgm:prSet presAssocID="{5A991312-BDC5-4F16-870F-AC6F8C5ECD71}" presName="linNode" presStyleCnt="0"/>
      <dgm:spPr/>
    </dgm:pt>
    <dgm:pt modelId="{CA858FC7-9DE6-47FF-917C-126B08940D92}" type="pres">
      <dgm:prSet presAssocID="{5A991312-BDC5-4F16-870F-AC6F8C5ECD71}" presName="parentText" presStyleLbl="solidFgAcc1" presStyleIdx="0" presStyleCnt="7">
        <dgm:presLayoutVars>
          <dgm:chMax val="1"/>
          <dgm:bulletEnabled/>
        </dgm:presLayoutVars>
      </dgm:prSet>
      <dgm:spPr/>
    </dgm:pt>
    <dgm:pt modelId="{5E5ED8CE-C7CA-4F36-971E-70F6A13508A2}" type="pres">
      <dgm:prSet presAssocID="{5A991312-BDC5-4F16-870F-AC6F8C5ECD71}" presName="descendantText" presStyleLbl="alignNode1" presStyleIdx="0" presStyleCnt="7">
        <dgm:presLayoutVars>
          <dgm:bulletEnabled/>
        </dgm:presLayoutVars>
      </dgm:prSet>
      <dgm:spPr/>
    </dgm:pt>
    <dgm:pt modelId="{1F33DEE6-7D7F-4B87-80A1-D9FCFF96BE8A}" type="pres">
      <dgm:prSet presAssocID="{107B4C26-BD21-425F-8C4B-41657F66FD7C}" presName="sp" presStyleCnt="0"/>
      <dgm:spPr/>
    </dgm:pt>
    <dgm:pt modelId="{8F73FF96-5BF6-45FA-9D24-A85EFCB49A72}" type="pres">
      <dgm:prSet presAssocID="{768744A7-BB42-493A-9C47-55374545F208}" presName="linNode" presStyleCnt="0"/>
      <dgm:spPr/>
    </dgm:pt>
    <dgm:pt modelId="{EDE49688-9348-46FF-9F7D-CC007C04792A}" type="pres">
      <dgm:prSet presAssocID="{768744A7-BB42-493A-9C47-55374545F208}" presName="parentText" presStyleLbl="solidFgAcc1" presStyleIdx="1" presStyleCnt="7">
        <dgm:presLayoutVars>
          <dgm:chMax val="1"/>
          <dgm:bulletEnabled/>
        </dgm:presLayoutVars>
      </dgm:prSet>
      <dgm:spPr/>
    </dgm:pt>
    <dgm:pt modelId="{D08546D4-2253-4FD5-BAFA-821D7FC5617A}" type="pres">
      <dgm:prSet presAssocID="{768744A7-BB42-493A-9C47-55374545F208}" presName="descendantText" presStyleLbl="alignNode1" presStyleIdx="1" presStyleCnt="7">
        <dgm:presLayoutVars>
          <dgm:bulletEnabled/>
        </dgm:presLayoutVars>
      </dgm:prSet>
      <dgm:spPr/>
    </dgm:pt>
    <dgm:pt modelId="{623B3E1E-CD1D-42EC-8BC0-8B05BA52EDBE}" type="pres">
      <dgm:prSet presAssocID="{FA725C06-53A9-41C0-ACAB-30BFA76EC177}" presName="sp" presStyleCnt="0"/>
      <dgm:spPr/>
    </dgm:pt>
    <dgm:pt modelId="{2A973D29-3A38-4C37-ADF7-AD4FD2799AAB}" type="pres">
      <dgm:prSet presAssocID="{FF1479DB-4C3F-40A0-9136-F10BC31F900B}" presName="linNode" presStyleCnt="0"/>
      <dgm:spPr/>
    </dgm:pt>
    <dgm:pt modelId="{1E5C6C22-E5D3-48FD-A95A-3FC43657D310}" type="pres">
      <dgm:prSet presAssocID="{FF1479DB-4C3F-40A0-9136-F10BC31F900B}" presName="parentText" presStyleLbl="solidFgAcc1" presStyleIdx="2" presStyleCnt="7">
        <dgm:presLayoutVars>
          <dgm:chMax val="1"/>
          <dgm:bulletEnabled/>
        </dgm:presLayoutVars>
      </dgm:prSet>
      <dgm:spPr/>
    </dgm:pt>
    <dgm:pt modelId="{DB5FFCA9-2C9F-417F-93F6-F70D8BF6C17A}" type="pres">
      <dgm:prSet presAssocID="{FF1479DB-4C3F-40A0-9136-F10BC31F900B}" presName="descendantText" presStyleLbl="alignNode1" presStyleIdx="2" presStyleCnt="7">
        <dgm:presLayoutVars>
          <dgm:bulletEnabled/>
        </dgm:presLayoutVars>
      </dgm:prSet>
      <dgm:spPr/>
    </dgm:pt>
    <dgm:pt modelId="{8C2562CE-84B8-4B73-B422-290C2AD976B6}" type="pres">
      <dgm:prSet presAssocID="{414A24B2-7E1A-4AF1-A20B-AEC598D468AC}" presName="sp" presStyleCnt="0"/>
      <dgm:spPr/>
    </dgm:pt>
    <dgm:pt modelId="{CFDA70B3-799E-4E1A-9745-F92F56568504}" type="pres">
      <dgm:prSet presAssocID="{847B4C41-9404-4F81-AF3A-047C4E2B09C4}" presName="linNode" presStyleCnt="0"/>
      <dgm:spPr/>
    </dgm:pt>
    <dgm:pt modelId="{E4C70BFB-43B3-40D2-A9BB-160757C0E2AD}" type="pres">
      <dgm:prSet presAssocID="{847B4C41-9404-4F81-AF3A-047C4E2B09C4}" presName="parentText" presStyleLbl="solidFgAcc1" presStyleIdx="3" presStyleCnt="7">
        <dgm:presLayoutVars>
          <dgm:chMax val="1"/>
          <dgm:bulletEnabled/>
        </dgm:presLayoutVars>
      </dgm:prSet>
      <dgm:spPr/>
    </dgm:pt>
    <dgm:pt modelId="{304C6A84-A4F6-4E29-96F5-6F69C559A661}" type="pres">
      <dgm:prSet presAssocID="{847B4C41-9404-4F81-AF3A-047C4E2B09C4}" presName="descendantText" presStyleLbl="alignNode1" presStyleIdx="3" presStyleCnt="7">
        <dgm:presLayoutVars>
          <dgm:bulletEnabled/>
        </dgm:presLayoutVars>
      </dgm:prSet>
      <dgm:spPr/>
    </dgm:pt>
    <dgm:pt modelId="{3D992298-8B7D-40D7-A5DC-A96D380961C4}" type="pres">
      <dgm:prSet presAssocID="{7B61468D-4BD0-4B36-9C0D-55C8E29D3E67}" presName="sp" presStyleCnt="0"/>
      <dgm:spPr/>
    </dgm:pt>
    <dgm:pt modelId="{EF849B74-0546-4E0B-A341-16C29B522EA4}" type="pres">
      <dgm:prSet presAssocID="{C8F7906E-7637-4906-88F1-31DCC6903030}" presName="linNode" presStyleCnt="0"/>
      <dgm:spPr/>
    </dgm:pt>
    <dgm:pt modelId="{AF5C44D1-6B64-4044-AAAC-5DA2851D0CAE}" type="pres">
      <dgm:prSet presAssocID="{C8F7906E-7637-4906-88F1-31DCC6903030}" presName="parentText" presStyleLbl="solidFgAcc1" presStyleIdx="4" presStyleCnt="7">
        <dgm:presLayoutVars>
          <dgm:chMax val="1"/>
          <dgm:bulletEnabled/>
        </dgm:presLayoutVars>
      </dgm:prSet>
      <dgm:spPr/>
    </dgm:pt>
    <dgm:pt modelId="{3CF99574-EFF3-48B1-9C45-F3E57F73EAFE}" type="pres">
      <dgm:prSet presAssocID="{C8F7906E-7637-4906-88F1-31DCC6903030}" presName="descendantText" presStyleLbl="alignNode1" presStyleIdx="4" presStyleCnt="7">
        <dgm:presLayoutVars>
          <dgm:bulletEnabled/>
        </dgm:presLayoutVars>
      </dgm:prSet>
      <dgm:spPr/>
    </dgm:pt>
    <dgm:pt modelId="{FE3AC754-2213-4A01-AC64-4F9180DCBB53}" type="pres">
      <dgm:prSet presAssocID="{0977EC40-3E5F-4241-BFE0-F07BD4E7EB86}" presName="sp" presStyleCnt="0"/>
      <dgm:spPr/>
    </dgm:pt>
    <dgm:pt modelId="{A3166C72-BB82-4A71-90CC-1331F5809F39}" type="pres">
      <dgm:prSet presAssocID="{3D5385C1-F83F-4B2D-9A72-25747986AD54}" presName="linNode" presStyleCnt="0"/>
      <dgm:spPr/>
    </dgm:pt>
    <dgm:pt modelId="{D3C9BCBF-91A0-4454-9716-D4B88DFB162B}" type="pres">
      <dgm:prSet presAssocID="{3D5385C1-F83F-4B2D-9A72-25747986AD54}" presName="parentText" presStyleLbl="solidFgAcc1" presStyleIdx="5" presStyleCnt="7">
        <dgm:presLayoutVars>
          <dgm:chMax val="1"/>
          <dgm:bulletEnabled/>
        </dgm:presLayoutVars>
      </dgm:prSet>
      <dgm:spPr/>
    </dgm:pt>
    <dgm:pt modelId="{20AC9E72-637E-472E-A524-803EB94F4A18}" type="pres">
      <dgm:prSet presAssocID="{3D5385C1-F83F-4B2D-9A72-25747986AD54}" presName="descendantText" presStyleLbl="alignNode1" presStyleIdx="5" presStyleCnt="7">
        <dgm:presLayoutVars>
          <dgm:bulletEnabled/>
        </dgm:presLayoutVars>
      </dgm:prSet>
      <dgm:spPr/>
    </dgm:pt>
    <dgm:pt modelId="{3D7648B0-498D-4E25-B5B7-070851D8B843}" type="pres">
      <dgm:prSet presAssocID="{6FF90EF2-69B9-48CB-8080-9654AB7B3D6E}" presName="sp" presStyleCnt="0"/>
      <dgm:spPr/>
    </dgm:pt>
    <dgm:pt modelId="{298D12BE-A6C1-4D78-A39A-317AA0C49B53}" type="pres">
      <dgm:prSet presAssocID="{200AACF6-4734-4E46-86AA-FD56769CD24B}" presName="linNode" presStyleCnt="0"/>
      <dgm:spPr/>
    </dgm:pt>
    <dgm:pt modelId="{4FB8FFDF-4761-4740-85CA-97F75B3FA9E2}" type="pres">
      <dgm:prSet presAssocID="{200AACF6-4734-4E46-86AA-FD56769CD24B}" presName="parentText" presStyleLbl="solidFgAcc1" presStyleIdx="6" presStyleCnt="7">
        <dgm:presLayoutVars>
          <dgm:chMax val="1"/>
          <dgm:bulletEnabled/>
        </dgm:presLayoutVars>
      </dgm:prSet>
      <dgm:spPr/>
    </dgm:pt>
    <dgm:pt modelId="{D0CD6FA5-971A-4E6C-9549-CDE9530CED6F}" type="pres">
      <dgm:prSet presAssocID="{200AACF6-4734-4E46-86AA-FD56769CD24B}" presName="descendantText" presStyleLbl="alignNode1" presStyleIdx="6" presStyleCnt="7">
        <dgm:presLayoutVars>
          <dgm:bulletEnabled/>
        </dgm:presLayoutVars>
      </dgm:prSet>
      <dgm:spPr/>
    </dgm:pt>
  </dgm:ptLst>
  <dgm:cxnLst>
    <dgm:cxn modelId="{F3675600-C6EC-4C88-A0D9-D6BD0E1FA2C8}" srcId="{847B4C41-9404-4F81-AF3A-047C4E2B09C4}" destId="{BE2C488E-1C2F-4609-9D67-D5EE699696C8}" srcOrd="0" destOrd="0" parTransId="{B3F4B1B8-4FC6-4D2F-9301-5781C9501494}" sibTransId="{6F4FEEC4-2D55-48DC-8E5D-D37E0363BC0A}"/>
    <dgm:cxn modelId="{448EEB0D-952F-4B87-80E0-B9E9E69B9F58}" type="presOf" srcId="{847B4C41-9404-4F81-AF3A-047C4E2B09C4}" destId="{E4C70BFB-43B3-40D2-A9BB-160757C0E2AD}" srcOrd="0" destOrd="0" presId="urn:microsoft.com/office/officeart/2016/7/layout/VerticalHollowActionList"/>
    <dgm:cxn modelId="{C945EE14-01F2-4238-8F1E-D1B13EF0BF75}" srcId="{5A991312-BDC5-4F16-870F-AC6F8C5ECD71}" destId="{376D2E67-AA1F-4550-A7A9-E567DB486F5F}" srcOrd="0" destOrd="0" parTransId="{6E5A9E5E-6ECE-478A-8D88-CBFF0A4374CF}" sibTransId="{E3B48738-4893-4ADD-A290-B30D4253BF9C}"/>
    <dgm:cxn modelId="{0E383023-9F82-4263-8A70-D72544441E07}" srcId="{3D5385C1-F83F-4B2D-9A72-25747986AD54}" destId="{DC189B18-783B-4F5B-A628-BBD35D3749D7}" srcOrd="0" destOrd="0" parTransId="{EA4F9BAD-959B-4076-8B2A-CEDF4577DE1D}" sibTransId="{965679BC-56C9-406F-B257-3EEB64F6964C}"/>
    <dgm:cxn modelId="{8DDF5D28-9A00-431B-93DC-1AC6C37EBB65}" srcId="{82FA96FC-1ADE-47B4-91F2-933EE3825CC4}" destId="{C8F7906E-7637-4906-88F1-31DCC6903030}" srcOrd="4" destOrd="0" parTransId="{D6396D0C-F20F-42CF-BD39-908A7E7B894D}" sibTransId="{0977EC40-3E5F-4241-BFE0-F07BD4E7EB86}"/>
    <dgm:cxn modelId="{8C6F4240-270A-4502-A634-99246F8A30D1}" srcId="{768744A7-BB42-493A-9C47-55374545F208}" destId="{3E285352-24BA-44B3-9EA6-063A5C05B184}" srcOrd="0" destOrd="0" parTransId="{9399F622-DE9A-41AE-BDCD-4D428EABBD92}" sibTransId="{46BCB7D3-9597-460A-9EB2-A55DC0B844E3}"/>
    <dgm:cxn modelId="{31DA4041-DA71-4EA9-B398-E50E1B090A23}" srcId="{82FA96FC-1ADE-47B4-91F2-933EE3825CC4}" destId="{200AACF6-4734-4E46-86AA-FD56769CD24B}" srcOrd="6" destOrd="0" parTransId="{C47E108E-FB3F-461B-9391-F700380371E8}" sibTransId="{82E0ACEF-2B2E-40B8-9FCD-E50C690B8316}"/>
    <dgm:cxn modelId="{6F4BA861-F69D-4168-8555-74DEAFFF49F7}" type="presOf" srcId="{612ABC20-7EC1-4124-AD27-A749E0F75A97}" destId="{3CF99574-EFF3-48B1-9C45-F3E57F73EAFE}" srcOrd="0" destOrd="0" presId="urn:microsoft.com/office/officeart/2016/7/layout/VerticalHollowActionList"/>
    <dgm:cxn modelId="{06773B6C-3E3D-4520-81F6-D7E46C840827}" srcId="{FF1479DB-4C3F-40A0-9136-F10BC31F900B}" destId="{53BE206F-B922-4A0E-B8A2-00E75BAE3C80}" srcOrd="0" destOrd="0" parTransId="{7EE819B9-2F4E-40BD-9C23-5FAF0890CA92}" sibTransId="{EFD35B21-870E-476F-A971-972753E77EB0}"/>
    <dgm:cxn modelId="{11515E72-E0A6-4FBF-8B49-658A37C08A7C}" type="presOf" srcId="{768744A7-BB42-493A-9C47-55374545F208}" destId="{EDE49688-9348-46FF-9F7D-CC007C04792A}" srcOrd="0" destOrd="0" presId="urn:microsoft.com/office/officeart/2016/7/layout/VerticalHollowActionList"/>
    <dgm:cxn modelId="{9A344973-87B4-4CB4-BCC2-650EDC11D4B5}" type="presOf" srcId="{DC189B18-783B-4F5B-A628-BBD35D3749D7}" destId="{20AC9E72-637E-472E-A524-803EB94F4A18}" srcOrd="0" destOrd="0" presId="urn:microsoft.com/office/officeart/2016/7/layout/VerticalHollowActionList"/>
    <dgm:cxn modelId="{BF681F56-419C-44CD-ABBA-8E02F8824A29}" srcId="{82FA96FC-1ADE-47B4-91F2-933EE3825CC4}" destId="{3D5385C1-F83F-4B2D-9A72-25747986AD54}" srcOrd="5" destOrd="0" parTransId="{C0AAA9E3-1E87-4572-BB31-93CF1C58B7FD}" sibTransId="{6FF90EF2-69B9-48CB-8080-9654AB7B3D6E}"/>
    <dgm:cxn modelId="{F922A357-5A15-4A4A-AD23-54D54895A588}" type="presOf" srcId="{53BE206F-B922-4A0E-B8A2-00E75BAE3C80}" destId="{DB5FFCA9-2C9F-417F-93F6-F70D8BF6C17A}" srcOrd="0" destOrd="0" presId="urn:microsoft.com/office/officeart/2016/7/layout/VerticalHollowActionList"/>
    <dgm:cxn modelId="{6D1BC57A-E6BF-4F3C-92DD-B47A59A7F394}" srcId="{82FA96FC-1ADE-47B4-91F2-933EE3825CC4}" destId="{5A991312-BDC5-4F16-870F-AC6F8C5ECD71}" srcOrd="0" destOrd="0" parTransId="{D5D53FF5-7609-49EE-9AD8-6FA03B3D55CD}" sibTransId="{107B4C26-BD21-425F-8C4B-41657F66FD7C}"/>
    <dgm:cxn modelId="{49826485-4EEB-4E62-AFCD-D9C10243F18E}" type="presOf" srcId="{82FA96FC-1ADE-47B4-91F2-933EE3825CC4}" destId="{510762D4-B32A-4020-83E7-9ECA5B575814}" srcOrd="0" destOrd="0" presId="urn:microsoft.com/office/officeart/2016/7/layout/VerticalHollowActionList"/>
    <dgm:cxn modelId="{5ECB9488-5324-4465-9465-A8A926A183CE}" srcId="{82FA96FC-1ADE-47B4-91F2-933EE3825CC4}" destId="{FF1479DB-4C3F-40A0-9136-F10BC31F900B}" srcOrd="2" destOrd="0" parTransId="{9675B12D-5637-4A70-AC68-536241EF59B9}" sibTransId="{414A24B2-7E1A-4AF1-A20B-AEC598D468AC}"/>
    <dgm:cxn modelId="{9CC3B191-A1D3-4C13-BAD8-25AFDCD7B9ED}" type="presOf" srcId="{3D5385C1-F83F-4B2D-9A72-25747986AD54}" destId="{D3C9BCBF-91A0-4454-9716-D4B88DFB162B}" srcOrd="0" destOrd="0" presId="urn:microsoft.com/office/officeart/2016/7/layout/VerticalHollowActionList"/>
    <dgm:cxn modelId="{CFF80AA1-7FC9-4FB5-B6DA-09B86EF023C4}" type="presOf" srcId="{30943B4A-CA85-4A74-B842-CBF177665932}" destId="{D0CD6FA5-971A-4E6C-9549-CDE9530CED6F}" srcOrd="0" destOrd="0" presId="urn:microsoft.com/office/officeart/2016/7/layout/VerticalHollowActionList"/>
    <dgm:cxn modelId="{2AE499A4-B252-499A-A853-18CAC3D01249}" type="presOf" srcId="{5A991312-BDC5-4F16-870F-AC6F8C5ECD71}" destId="{CA858FC7-9DE6-47FF-917C-126B08940D92}" srcOrd="0" destOrd="0" presId="urn:microsoft.com/office/officeart/2016/7/layout/VerticalHollowActionList"/>
    <dgm:cxn modelId="{A19A11A6-DACB-4F55-9B2B-204845BE3B7A}" srcId="{82FA96FC-1ADE-47B4-91F2-933EE3825CC4}" destId="{847B4C41-9404-4F81-AF3A-047C4E2B09C4}" srcOrd="3" destOrd="0" parTransId="{B4B33768-6B8D-4175-978B-E15B449D8FC7}" sibTransId="{7B61468D-4BD0-4B36-9C0D-55C8E29D3E67}"/>
    <dgm:cxn modelId="{7CE44EAD-B00E-44AE-B891-726F946C082D}" type="presOf" srcId="{C8F7906E-7637-4906-88F1-31DCC6903030}" destId="{AF5C44D1-6B64-4044-AAAC-5DA2851D0CAE}" srcOrd="0" destOrd="0" presId="urn:microsoft.com/office/officeart/2016/7/layout/VerticalHollowActionList"/>
    <dgm:cxn modelId="{F20F7AB6-A984-41F8-89C0-D078C26B7E5A}" srcId="{C8F7906E-7637-4906-88F1-31DCC6903030}" destId="{612ABC20-7EC1-4124-AD27-A749E0F75A97}" srcOrd="0" destOrd="0" parTransId="{65848432-6B85-46DA-BA13-80179948C596}" sibTransId="{DADC70BD-71B2-402F-9123-335A280914B3}"/>
    <dgm:cxn modelId="{46FDE6BB-E625-4483-9A05-F4FF9AF605A5}" type="presOf" srcId="{376D2E67-AA1F-4550-A7A9-E567DB486F5F}" destId="{5E5ED8CE-C7CA-4F36-971E-70F6A13508A2}" srcOrd="0" destOrd="0" presId="urn:microsoft.com/office/officeart/2016/7/layout/VerticalHollowActionList"/>
    <dgm:cxn modelId="{2069CFCE-D4F1-4BB1-A484-55C39FE6E7EB}" srcId="{82FA96FC-1ADE-47B4-91F2-933EE3825CC4}" destId="{768744A7-BB42-493A-9C47-55374545F208}" srcOrd="1" destOrd="0" parTransId="{EECA3CDF-B7ED-4AD6-AC72-30245B1962B8}" sibTransId="{FA725C06-53A9-41C0-ACAB-30BFA76EC177}"/>
    <dgm:cxn modelId="{FC0F85DC-518A-463D-908B-DF2D29AAB9F9}" srcId="{200AACF6-4734-4E46-86AA-FD56769CD24B}" destId="{30943B4A-CA85-4A74-B842-CBF177665932}" srcOrd="0" destOrd="0" parTransId="{FAF46947-A9B3-4DA3-8863-B4A6A56B9212}" sibTransId="{EAF27A62-EE5E-4652-964C-0C56F5E3B004}"/>
    <dgm:cxn modelId="{F829DADC-8AE5-44BF-A15C-951D4D662BEB}" type="presOf" srcId="{3E285352-24BA-44B3-9EA6-063A5C05B184}" destId="{D08546D4-2253-4FD5-BAFA-821D7FC5617A}" srcOrd="0" destOrd="0" presId="urn:microsoft.com/office/officeart/2016/7/layout/VerticalHollowActionList"/>
    <dgm:cxn modelId="{F1CAA2EB-168D-491A-AC74-9373DA421471}" type="presOf" srcId="{FF1479DB-4C3F-40A0-9136-F10BC31F900B}" destId="{1E5C6C22-E5D3-48FD-A95A-3FC43657D310}" srcOrd="0" destOrd="0" presId="urn:microsoft.com/office/officeart/2016/7/layout/VerticalHollowActionList"/>
    <dgm:cxn modelId="{FD9C29EE-D08E-4B9C-9474-CD5D5F145B89}" type="presOf" srcId="{BE2C488E-1C2F-4609-9D67-D5EE699696C8}" destId="{304C6A84-A4F6-4E29-96F5-6F69C559A661}" srcOrd="0" destOrd="0" presId="urn:microsoft.com/office/officeart/2016/7/layout/VerticalHollowActionList"/>
    <dgm:cxn modelId="{6AF822FC-A875-49D6-8F85-8074BC94A3E1}" type="presOf" srcId="{200AACF6-4734-4E46-86AA-FD56769CD24B}" destId="{4FB8FFDF-4761-4740-85CA-97F75B3FA9E2}" srcOrd="0" destOrd="0" presId="urn:microsoft.com/office/officeart/2016/7/layout/VerticalHollowActionList"/>
    <dgm:cxn modelId="{7E0A382C-72B5-4F40-BDAF-48ACA569BFBB}" type="presParOf" srcId="{510762D4-B32A-4020-83E7-9ECA5B575814}" destId="{C455DB1E-2AE1-4C9F-B223-BE31EAE49483}" srcOrd="0" destOrd="0" presId="urn:microsoft.com/office/officeart/2016/7/layout/VerticalHollowActionList"/>
    <dgm:cxn modelId="{FE663E00-4784-4F19-B098-5C04F7387FFA}" type="presParOf" srcId="{C455DB1E-2AE1-4C9F-B223-BE31EAE49483}" destId="{CA858FC7-9DE6-47FF-917C-126B08940D92}" srcOrd="0" destOrd="0" presId="urn:microsoft.com/office/officeart/2016/7/layout/VerticalHollowActionList"/>
    <dgm:cxn modelId="{D1D22167-5100-4339-8D75-C2BB3C8DBE03}" type="presParOf" srcId="{C455DB1E-2AE1-4C9F-B223-BE31EAE49483}" destId="{5E5ED8CE-C7CA-4F36-971E-70F6A13508A2}" srcOrd="1" destOrd="0" presId="urn:microsoft.com/office/officeart/2016/7/layout/VerticalHollowActionList"/>
    <dgm:cxn modelId="{1901F0A8-F86D-449E-9479-163B336B15C1}" type="presParOf" srcId="{510762D4-B32A-4020-83E7-9ECA5B575814}" destId="{1F33DEE6-7D7F-4B87-80A1-D9FCFF96BE8A}" srcOrd="1" destOrd="0" presId="urn:microsoft.com/office/officeart/2016/7/layout/VerticalHollowActionList"/>
    <dgm:cxn modelId="{C9AB7680-9069-4D80-BFE3-969FD1355CF7}" type="presParOf" srcId="{510762D4-B32A-4020-83E7-9ECA5B575814}" destId="{8F73FF96-5BF6-45FA-9D24-A85EFCB49A72}" srcOrd="2" destOrd="0" presId="urn:microsoft.com/office/officeart/2016/7/layout/VerticalHollowActionList"/>
    <dgm:cxn modelId="{860195ED-EEDC-46FB-A36B-DF3721B24CE5}" type="presParOf" srcId="{8F73FF96-5BF6-45FA-9D24-A85EFCB49A72}" destId="{EDE49688-9348-46FF-9F7D-CC007C04792A}" srcOrd="0" destOrd="0" presId="urn:microsoft.com/office/officeart/2016/7/layout/VerticalHollowActionList"/>
    <dgm:cxn modelId="{DDD26E74-5CB5-477A-8319-181105CA4945}" type="presParOf" srcId="{8F73FF96-5BF6-45FA-9D24-A85EFCB49A72}" destId="{D08546D4-2253-4FD5-BAFA-821D7FC5617A}" srcOrd="1" destOrd="0" presId="urn:microsoft.com/office/officeart/2016/7/layout/VerticalHollowActionList"/>
    <dgm:cxn modelId="{FC33E364-CE87-4D27-9E0F-EA984E90C470}" type="presParOf" srcId="{510762D4-B32A-4020-83E7-9ECA5B575814}" destId="{623B3E1E-CD1D-42EC-8BC0-8B05BA52EDBE}" srcOrd="3" destOrd="0" presId="urn:microsoft.com/office/officeart/2016/7/layout/VerticalHollowActionList"/>
    <dgm:cxn modelId="{7820899A-B8A6-4AF8-A8DB-C33E114BC642}" type="presParOf" srcId="{510762D4-B32A-4020-83E7-9ECA5B575814}" destId="{2A973D29-3A38-4C37-ADF7-AD4FD2799AAB}" srcOrd="4" destOrd="0" presId="urn:microsoft.com/office/officeart/2016/7/layout/VerticalHollowActionList"/>
    <dgm:cxn modelId="{B685F4E2-431B-48ED-A6AD-19DF4E8DD85C}" type="presParOf" srcId="{2A973D29-3A38-4C37-ADF7-AD4FD2799AAB}" destId="{1E5C6C22-E5D3-48FD-A95A-3FC43657D310}" srcOrd="0" destOrd="0" presId="urn:microsoft.com/office/officeart/2016/7/layout/VerticalHollowActionList"/>
    <dgm:cxn modelId="{53BB9A71-49B4-45E6-872B-11C8380D8AF3}" type="presParOf" srcId="{2A973D29-3A38-4C37-ADF7-AD4FD2799AAB}" destId="{DB5FFCA9-2C9F-417F-93F6-F70D8BF6C17A}" srcOrd="1" destOrd="0" presId="urn:microsoft.com/office/officeart/2016/7/layout/VerticalHollowActionList"/>
    <dgm:cxn modelId="{61C29139-8F4B-46D0-8249-62F8EC117431}" type="presParOf" srcId="{510762D4-B32A-4020-83E7-9ECA5B575814}" destId="{8C2562CE-84B8-4B73-B422-290C2AD976B6}" srcOrd="5" destOrd="0" presId="urn:microsoft.com/office/officeart/2016/7/layout/VerticalHollowActionList"/>
    <dgm:cxn modelId="{4A028BEE-B8C1-4509-ADCD-C4D01FBBAC36}" type="presParOf" srcId="{510762D4-B32A-4020-83E7-9ECA5B575814}" destId="{CFDA70B3-799E-4E1A-9745-F92F56568504}" srcOrd="6" destOrd="0" presId="urn:microsoft.com/office/officeart/2016/7/layout/VerticalHollowActionList"/>
    <dgm:cxn modelId="{D7162027-CEAD-4602-9BEF-F735756A073B}" type="presParOf" srcId="{CFDA70B3-799E-4E1A-9745-F92F56568504}" destId="{E4C70BFB-43B3-40D2-A9BB-160757C0E2AD}" srcOrd="0" destOrd="0" presId="urn:microsoft.com/office/officeart/2016/7/layout/VerticalHollowActionList"/>
    <dgm:cxn modelId="{E6A3E476-F65A-4EE2-B117-9597639C26C3}" type="presParOf" srcId="{CFDA70B3-799E-4E1A-9745-F92F56568504}" destId="{304C6A84-A4F6-4E29-96F5-6F69C559A661}" srcOrd="1" destOrd="0" presId="urn:microsoft.com/office/officeart/2016/7/layout/VerticalHollowActionList"/>
    <dgm:cxn modelId="{086FF395-F028-4858-81FB-196BD9F3A709}" type="presParOf" srcId="{510762D4-B32A-4020-83E7-9ECA5B575814}" destId="{3D992298-8B7D-40D7-A5DC-A96D380961C4}" srcOrd="7" destOrd="0" presId="urn:microsoft.com/office/officeart/2016/7/layout/VerticalHollowActionList"/>
    <dgm:cxn modelId="{A53F2608-8283-4EF8-B7EC-CFCA025AB721}" type="presParOf" srcId="{510762D4-B32A-4020-83E7-9ECA5B575814}" destId="{EF849B74-0546-4E0B-A341-16C29B522EA4}" srcOrd="8" destOrd="0" presId="urn:microsoft.com/office/officeart/2016/7/layout/VerticalHollowActionList"/>
    <dgm:cxn modelId="{5CD398A2-E138-4DCA-8186-7772ABE33CF9}" type="presParOf" srcId="{EF849B74-0546-4E0B-A341-16C29B522EA4}" destId="{AF5C44D1-6B64-4044-AAAC-5DA2851D0CAE}" srcOrd="0" destOrd="0" presId="urn:microsoft.com/office/officeart/2016/7/layout/VerticalHollowActionList"/>
    <dgm:cxn modelId="{CC99B5EA-6121-4C32-ABF6-40962F3D2BB3}" type="presParOf" srcId="{EF849B74-0546-4E0B-A341-16C29B522EA4}" destId="{3CF99574-EFF3-48B1-9C45-F3E57F73EAFE}" srcOrd="1" destOrd="0" presId="urn:microsoft.com/office/officeart/2016/7/layout/VerticalHollowActionList"/>
    <dgm:cxn modelId="{00474C5C-0279-43A8-B8FC-2390BE45147B}" type="presParOf" srcId="{510762D4-B32A-4020-83E7-9ECA5B575814}" destId="{FE3AC754-2213-4A01-AC64-4F9180DCBB53}" srcOrd="9" destOrd="0" presId="urn:microsoft.com/office/officeart/2016/7/layout/VerticalHollowActionList"/>
    <dgm:cxn modelId="{4488068F-2783-4A48-B550-688F67D0A901}" type="presParOf" srcId="{510762D4-B32A-4020-83E7-9ECA5B575814}" destId="{A3166C72-BB82-4A71-90CC-1331F5809F39}" srcOrd="10" destOrd="0" presId="urn:microsoft.com/office/officeart/2016/7/layout/VerticalHollowActionList"/>
    <dgm:cxn modelId="{411DAD37-1E89-440A-8616-22EA216F0E9F}" type="presParOf" srcId="{A3166C72-BB82-4A71-90CC-1331F5809F39}" destId="{D3C9BCBF-91A0-4454-9716-D4B88DFB162B}" srcOrd="0" destOrd="0" presId="urn:microsoft.com/office/officeart/2016/7/layout/VerticalHollowActionList"/>
    <dgm:cxn modelId="{0D252A8F-0B14-491F-B734-6B79FD37096E}" type="presParOf" srcId="{A3166C72-BB82-4A71-90CC-1331F5809F39}" destId="{20AC9E72-637E-472E-A524-803EB94F4A18}" srcOrd="1" destOrd="0" presId="urn:microsoft.com/office/officeart/2016/7/layout/VerticalHollowActionList"/>
    <dgm:cxn modelId="{6884093A-B7EB-4813-B208-4C73F5DB3207}" type="presParOf" srcId="{510762D4-B32A-4020-83E7-9ECA5B575814}" destId="{3D7648B0-498D-4E25-B5B7-070851D8B843}" srcOrd="11" destOrd="0" presId="urn:microsoft.com/office/officeart/2016/7/layout/VerticalHollowActionList"/>
    <dgm:cxn modelId="{ABE1C4BF-9468-445F-B9B4-51B6003F4194}" type="presParOf" srcId="{510762D4-B32A-4020-83E7-9ECA5B575814}" destId="{298D12BE-A6C1-4D78-A39A-317AA0C49B53}" srcOrd="12" destOrd="0" presId="urn:microsoft.com/office/officeart/2016/7/layout/VerticalHollowActionList"/>
    <dgm:cxn modelId="{E5BA5E78-2F63-4D3E-BF4E-3A3DA6636D54}" type="presParOf" srcId="{298D12BE-A6C1-4D78-A39A-317AA0C49B53}" destId="{4FB8FFDF-4761-4740-85CA-97F75B3FA9E2}" srcOrd="0" destOrd="0" presId="urn:microsoft.com/office/officeart/2016/7/layout/VerticalHollowActionList"/>
    <dgm:cxn modelId="{25D8C9F3-6C23-498C-9380-19E90C41C381}" type="presParOf" srcId="{298D12BE-A6C1-4D78-A39A-317AA0C49B53}" destId="{D0CD6FA5-971A-4E6C-9549-CDE9530CED6F}"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C0F3C4-ECE1-4473-B7A6-307DED357701}" type="doc">
      <dgm:prSet loTypeId="urn:microsoft.com/office/officeart/2009/layout/ReverseList" loCatId="relationship" qsTypeId="urn:microsoft.com/office/officeart/2005/8/quickstyle/simple1" qsCatId="simple" csTypeId="urn:microsoft.com/office/officeart/2005/8/colors/accent1_3" csCatId="accent1" phldr="1"/>
      <dgm:spPr/>
      <dgm:t>
        <a:bodyPr/>
        <a:lstStyle/>
        <a:p>
          <a:endParaRPr lang="en-GB"/>
        </a:p>
      </dgm:t>
    </dgm:pt>
    <dgm:pt modelId="{817EB5BD-0EAC-4A7A-9A20-C2EEBB2A6E2E}">
      <dgm:prSet phldrT="[Text]"/>
      <dgm:spPr/>
      <dgm:t>
        <a:bodyPr/>
        <a:lstStyle/>
        <a:p>
          <a:pPr algn="ctr">
            <a:lnSpc>
              <a:spcPct val="150000"/>
            </a:lnSpc>
          </a:pPr>
          <a:r>
            <a:rPr lang="en-GB" b="1" dirty="0">
              <a:latin typeface="Aptos" panose="020B0004020202020204" pitchFamily="34" charset="0"/>
            </a:rPr>
            <a:t>Aim = </a:t>
          </a:r>
        </a:p>
        <a:p>
          <a:pPr algn="ctr">
            <a:lnSpc>
              <a:spcPct val="150000"/>
            </a:lnSpc>
          </a:pPr>
          <a:r>
            <a:rPr lang="en-GB" dirty="0">
              <a:latin typeface="Aptos" panose="020B0004020202020204" pitchFamily="34" charset="0"/>
            </a:rPr>
            <a:t>What you hope to achieve overall – a more detailed version of your title. </a:t>
          </a:r>
        </a:p>
      </dgm:t>
    </dgm:pt>
    <dgm:pt modelId="{BD8B311F-A76A-41E0-BBAE-E7B3E7E4945A}" type="parTrans" cxnId="{60A07EDE-C29D-4FF9-8C78-67222202D184}">
      <dgm:prSet/>
      <dgm:spPr/>
      <dgm:t>
        <a:bodyPr/>
        <a:lstStyle/>
        <a:p>
          <a:endParaRPr lang="en-GB"/>
        </a:p>
      </dgm:t>
    </dgm:pt>
    <dgm:pt modelId="{B0F4FB81-8F7B-4EEC-8E61-A0732CE6D1D1}" type="sibTrans" cxnId="{60A07EDE-C29D-4FF9-8C78-67222202D184}">
      <dgm:prSet/>
      <dgm:spPr/>
      <dgm:t>
        <a:bodyPr/>
        <a:lstStyle/>
        <a:p>
          <a:endParaRPr lang="en-GB"/>
        </a:p>
      </dgm:t>
    </dgm:pt>
    <dgm:pt modelId="{5703C8F6-2D54-445E-B52D-9465F17F4920}">
      <dgm:prSet phldrT="[Text]"/>
      <dgm:spPr/>
      <dgm:t>
        <a:bodyPr/>
        <a:lstStyle/>
        <a:p>
          <a:pPr algn="ctr">
            <a:lnSpc>
              <a:spcPct val="150000"/>
            </a:lnSpc>
          </a:pPr>
          <a:r>
            <a:rPr lang="en-GB" b="1" dirty="0">
              <a:latin typeface="Aptos" panose="020B0004020202020204" pitchFamily="34" charset="0"/>
            </a:rPr>
            <a:t>Objectives =</a:t>
          </a:r>
          <a:r>
            <a:rPr lang="en-GB" dirty="0">
              <a:latin typeface="Aptos" panose="020B0004020202020204" pitchFamily="34" charset="0"/>
            </a:rPr>
            <a:t> The action(s) or step(s) you will take to achieve the aim.</a:t>
          </a:r>
        </a:p>
      </dgm:t>
    </dgm:pt>
    <dgm:pt modelId="{134679C7-98EC-4A74-86A4-4389D66FA82B}" type="parTrans" cxnId="{E8F91D8F-5F53-4C7F-946E-91ABEEEE4FFC}">
      <dgm:prSet/>
      <dgm:spPr/>
      <dgm:t>
        <a:bodyPr/>
        <a:lstStyle/>
        <a:p>
          <a:endParaRPr lang="en-GB"/>
        </a:p>
      </dgm:t>
    </dgm:pt>
    <dgm:pt modelId="{19E9663B-78B6-42D4-8CC2-79D923427AAE}" type="sibTrans" cxnId="{E8F91D8F-5F53-4C7F-946E-91ABEEEE4FFC}">
      <dgm:prSet/>
      <dgm:spPr/>
      <dgm:t>
        <a:bodyPr/>
        <a:lstStyle/>
        <a:p>
          <a:endParaRPr lang="en-GB"/>
        </a:p>
      </dgm:t>
    </dgm:pt>
    <dgm:pt modelId="{3B58E1E5-5166-487E-A8C9-ED5BE90DB524}" type="pres">
      <dgm:prSet presAssocID="{F4C0F3C4-ECE1-4473-B7A6-307DED357701}" presName="Name0" presStyleCnt="0">
        <dgm:presLayoutVars>
          <dgm:chMax val="2"/>
          <dgm:chPref val="2"/>
          <dgm:animLvl val="lvl"/>
        </dgm:presLayoutVars>
      </dgm:prSet>
      <dgm:spPr/>
    </dgm:pt>
    <dgm:pt modelId="{E206277D-9C5B-4CD7-A4F1-4C93A8179B70}" type="pres">
      <dgm:prSet presAssocID="{F4C0F3C4-ECE1-4473-B7A6-307DED357701}" presName="LeftText" presStyleLbl="revTx" presStyleIdx="0" presStyleCnt="0">
        <dgm:presLayoutVars>
          <dgm:bulletEnabled val="1"/>
        </dgm:presLayoutVars>
      </dgm:prSet>
      <dgm:spPr/>
    </dgm:pt>
    <dgm:pt modelId="{385A42AE-CF78-440C-8320-696911B4127B}" type="pres">
      <dgm:prSet presAssocID="{F4C0F3C4-ECE1-4473-B7A6-307DED357701}" presName="LeftNode" presStyleLbl="bgImgPlace1" presStyleIdx="0" presStyleCnt="2">
        <dgm:presLayoutVars>
          <dgm:chMax val="2"/>
          <dgm:chPref val="2"/>
        </dgm:presLayoutVars>
      </dgm:prSet>
      <dgm:spPr/>
    </dgm:pt>
    <dgm:pt modelId="{4DD7BA3E-7EC2-4348-B29E-2CFE86F4E736}" type="pres">
      <dgm:prSet presAssocID="{F4C0F3C4-ECE1-4473-B7A6-307DED357701}" presName="RightText" presStyleLbl="revTx" presStyleIdx="0" presStyleCnt="0">
        <dgm:presLayoutVars>
          <dgm:bulletEnabled val="1"/>
        </dgm:presLayoutVars>
      </dgm:prSet>
      <dgm:spPr/>
    </dgm:pt>
    <dgm:pt modelId="{724FF454-B7BE-4C79-8147-5D5A36DF4478}" type="pres">
      <dgm:prSet presAssocID="{F4C0F3C4-ECE1-4473-B7A6-307DED357701}" presName="RightNode" presStyleLbl="bgImgPlace1" presStyleIdx="1" presStyleCnt="2">
        <dgm:presLayoutVars>
          <dgm:chMax val="0"/>
          <dgm:chPref val="0"/>
        </dgm:presLayoutVars>
      </dgm:prSet>
      <dgm:spPr/>
    </dgm:pt>
    <dgm:pt modelId="{92E3B45B-B293-47F3-9DEE-2C0544646995}" type="pres">
      <dgm:prSet presAssocID="{F4C0F3C4-ECE1-4473-B7A6-307DED357701}" presName="TopArrow" presStyleLbl="node1" presStyleIdx="0" presStyleCnt="2"/>
      <dgm:spPr/>
    </dgm:pt>
    <dgm:pt modelId="{E3873A2E-202D-4227-8B08-FE2FAEB8A59C}" type="pres">
      <dgm:prSet presAssocID="{F4C0F3C4-ECE1-4473-B7A6-307DED357701}" presName="BottomArrow" presStyleLbl="node1" presStyleIdx="1" presStyleCnt="2"/>
      <dgm:spPr/>
    </dgm:pt>
  </dgm:ptLst>
  <dgm:cxnLst>
    <dgm:cxn modelId="{54ED9F11-099E-401C-AA09-F5C36C117B14}" type="presOf" srcId="{F4C0F3C4-ECE1-4473-B7A6-307DED357701}" destId="{3B58E1E5-5166-487E-A8C9-ED5BE90DB524}" srcOrd="0" destOrd="0" presId="urn:microsoft.com/office/officeart/2009/layout/ReverseList"/>
    <dgm:cxn modelId="{0773DB89-1F02-43BB-BEBB-06FA12E1E5FA}" type="presOf" srcId="{5703C8F6-2D54-445E-B52D-9465F17F4920}" destId="{4DD7BA3E-7EC2-4348-B29E-2CFE86F4E736}" srcOrd="0" destOrd="0" presId="urn:microsoft.com/office/officeart/2009/layout/ReverseList"/>
    <dgm:cxn modelId="{E8F91D8F-5F53-4C7F-946E-91ABEEEE4FFC}" srcId="{F4C0F3C4-ECE1-4473-B7A6-307DED357701}" destId="{5703C8F6-2D54-445E-B52D-9465F17F4920}" srcOrd="1" destOrd="0" parTransId="{134679C7-98EC-4A74-86A4-4389D66FA82B}" sibTransId="{19E9663B-78B6-42D4-8CC2-79D923427AAE}"/>
    <dgm:cxn modelId="{B8AE3F91-247F-48CC-96AB-A9FDD5BCC58E}" type="presOf" srcId="{817EB5BD-0EAC-4A7A-9A20-C2EEBB2A6E2E}" destId="{385A42AE-CF78-440C-8320-696911B4127B}" srcOrd="1" destOrd="0" presId="urn:microsoft.com/office/officeart/2009/layout/ReverseList"/>
    <dgm:cxn modelId="{60A07EDE-C29D-4FF9-8C78-67222202D184}" srcId="{F4C0F3C4-ECE1-4473-B7A6-307DED357701}" destId="{817EB5BD-0EAC-4A7A-9A20-C2EEBB2A6E2E}" srcOrd="0" destOrd="0" parTransId="{BD8B311F-A76A-41E0-BBAE-E7B3E7E4945A}" sibTransId="{B0F4FB81-8F7B-4EEC-8E61-A0732CE6D1D1}"/>
    <dgm:cxn modelId="{6B8D99E6-4EB7-418E-ACDD-BA13CB5D0BF5}" type="presOf" srcId="{817EB5BD-0EAC-4A7A-9A20-C2EEBB2A6E2E}" destId="{E206277D-9C5B-4CD7-A4F1-4C93A8179B70}" srcOrd="0" destOrd="0" presId="urn:microsoft.com/office/officeart/2009/layout/ReverseList"/>
    <dgm:cxn modelId="{EDF8C5E9-60B6-40B9-9A68-32734E6B7630}" type="presOf" srcId="{5703C8F6-2D54-445E-B52D-9465F17F4920}" destId="{724FF454-B7BE-4C79-8147-5D5A36DF4478}" srcOrd="1" destOrd="0" presId="urn:microsoft.com/office/officeart/2009/layout/ReverseList"/>
    <dgm:cxn modelId="{7A7F0A86-F132-492F-83C5-B74A64E64CE9}" type="presParOf" srcId="{3B58E1E5-5166-487E-A8C9-ED5BE90DB524}" destId="{E206277D-9C5B-4CD7-A4F1-4C93A8179B70}" srcOrd="0" destOrd="0" presId="urn:microsoft.com/office/officeart/2009/layout/ReverseList"/>
    <dgm:cxn modelId="{F78933D9-8EEB-4027-834C-AD9955483E0A}" type="presParOf" srcId="{3B58E1E5-5166-487E-A8C9-ED5BE90DB524}" destId="{385A42AE-CF78-440C-8320-696911B4127B}" srcOrd="1" destOrd="0" presId="urn:microsoft.com/office/officeart/2009/layout/ReverseList"/>
    <dgm:cxn modelId="{EAA2CCB9-EAF9-4782-A483-5DB845FF26EA}" type="presParOf" srcId="{3B58E1E5-5166-487E-A8C9-ED5BE90DB524}" destId="{4DD7BA3E-7EC2-4348-B29E-2CFE86F4E736}" srcOrd="2" destOrd="0" presId="urn:microsoft.com/office/officeart/2009/layout/ReverseList"/>
    <dgm:cxn modelId="{8994F728-2895-4F43-A935-3755DD040521}" type="presParOf" srcId="{3B58E1E5-5166-487E-A8C9-ED5BE90DB524}" destId="{724FF454-B7BE-4C79-8147-5D5A36DF4478}" srcOrd="3" destOrd="0" presId="urn:microsoft.com/office/officeart/2009/layout/ReverseList"/>
    <dgm:cxn modelId="{15D12162-E5FD-4102-BB68-ECA5D8CF6705}" type="presParOf" srcId="{3B58E1E5-5166-487E-A8C9-ED5BE90DB524}" destId="{92E3B45B-B293-47F3-9DEE-2C0544646995}" srcOrd="4" destOrd="0" presId="urn:microsoft.com/office/officeart/2009/layout/ReverseList"/>
    <dgm:cxn modelId="{F68119DC-DFE3-48F9-B542-BE5AE9FF7452}" type="presParOf" srcId="{3B58E1E5-5166-487E-A8C9-ED5BE90DB524}" destId="{E3873A2E-202D-4227-8B08-FE2FAEB8A59C}"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1088D7D-FAB7-48AA-8101-DF0C7B7ADEE6}" type="doc">
      <dgm:prSet loTypeId="urn:microsoft.com/office/officeart/2005/8/layout/vList5" loCatId="list" qsTypeId="urn:microsoft.com/office/officeart/2005/8/quickstyle/simple3" qsCatId="simple" csTypeId="urn:microsoft.com/office/officeart/2005/8/colors/accent1_5" csCatId="accent1" phldr="1"/>
      <dgm:spPr/>
      <dgm:t>
        <a:bodyPr/>
        <a:lstStyle/>
        <a:p>
          <a:endParaRPr lang="en-GB"/>
        </a:p>
      </dgm:t>
    </dgm:pt>
    <dgm:pt modelId="{000D7066-AD06-4550-87D9-AD26A01E7A50}">
      <dgm:prSet phldrT="[Text]" custT="1"/>
      <dgm:spPr/>
      <dgm:t>
        <a:bodyPr/>
        <a:lstStyle/>
        <a:p>
          <a:pPr>
            <a:lnSpc>
              <a:spcPct val="150000"/>
            </a:lnSpc>
          </a:pPr>
          <a:r>
            <a:rPr lang="en-GB" sz="1600" b="1" dirty="0">
              <a:latin typeface="Aptos" panose="020B0004020202020204" pitchFamily="34" charset="0"/>
            </a:rPr>
            <a:t>Start Broad</a:t>
          </a:r>
        </a:p>
      </dgm:t>
    </dgm:pt>
    <dgm:pt modelId="{0F71A8A5-172F-4CFE-89B9-ED73B28800EC}" type="parTrans" cxnId="{2B317716-4B14-4290-8165-D16B8589E63C}">
      <dgm:prSet/>
      <dgm:spPr/>
      <dgm:t>
        <a:bodyPr/>
        <a:lstStyle/>
        <a:p>
          <a:endParaRPr lang="en-GB"/>
        </a:p>
      </dgm:t>
    </dgm:pt>
    <dgm:pt modelId="{70DCBCAB-CF5E-4800-9AB3-E5B61471D62E}" type="sibTrans" cxnId="{2B317716-4B14-4290-8165-D16B8589E63C}">
      <dgm:prSet/>
      <dgm:spPr/>
      <dgm:t>
        <a:bodyPr/>
        <a:lstStyle/>
        <a:p>
          <a:endParaRPr lang="en-GB"/>
        </a:p>
      </dgm:t>
    </dgm:pt>
    <dgm:pt modelId="{9DFA4325-DC4F-44BE-B887-C352876248C8}">
      <dgm:prSet phldrT="[Text]" custT="1"/>
      <dgm:spPr>
        <a:solidFill>
          <a:srgbClr val="FFFFED">
            <a:alpha val="90000"/>
          </a:srgbClr>
        </a:solidFill>
        <a:ln>
          <a:noFill/>
        </a:ln>
      </dgm:spPr>
      <dgm:t>
        <a:bodyPr/>
        <a:lstStyle/>
        <a:p>
          <a:pPr algn="l" rtl="0">
            <a:lnSpc>
              <a:spcPct val="150000"/>
            </a:lnSpc>
          </a:pPr>
          <a:r>
            <a:rPr lang="en-GB" sz="1200" dirty="0">
              <a:latin typeface="Aptos" panose="020B0004020202020204" pitchFamily="34" charset="0"/>
            </a:rPr>
            <a:t>You might have an interest in substance abuse, which is a wide-ranging topic that includes different types of substances (alcohol, drugs) and various populations.</a:t>
          </a:r>
        </a:p>
      </dgm:t>
    </dgm:pt>
    <dgm:pt modelId="{48AA9655-6EB2-4D5D-A22E-2710D3175103}" type="parTrans" cxnId="{E2F9B251-3908-4FBA-864A-D329B428FF0E}">
      <dgm:prSet/>
      <dgm:spPr/>
      <dgm:t>
        <a:bodyPr/>
        <a:lstStyle/>
        <a:p>
          <a:endParaRPr lang="en-GB"/>
        </a:p>
      </dgm:t>
    </dgm:pt>
    <dgm:pt modelId="{A5C38227-4DE5-498F-8E90-145217C087E3}" type="sibTrans" cxnId="{E2F9B251-3908-4FBA-864A-D329B428FF0E}">
      <dgm:prSet/>
      <dgm:spPr/>
      <dgm:t>
        <a:bodyPr/>
        <a:lstStyle/>
        <a:p>
          <a:endParaRPr lang="en-GB"/>
        </a:p>
      </dgm:t>
    </dgm:pt>
    <dgm:pt modelId="{1F1CE094-D2DC-4B63-8369-71031E89F577}">
      <dgm:prSet phldrT="[Text]" custT="1"/>
      <dgm:spPr/>
      <dgm:t>
        <a:bodyPr/>
        <a:lstStyle/>
        <a:p>
          <a:pPr>
            <a:lnSpc>
              <a:spcPct val="150000"/>
            </a:lnSpc>
          </a:pPr>
          <a:r>
            <a:rPr lang="en-GB" sz="1600" b="1" dirty="0">
              <a:latin typeface="Aptos" panose="020B0004020202020204" pitchFamily="34" charset="0"/>
            </a:rPr>
            <a:t>Narrow Down by Population</a:t>
          </a:r>
        </a:p>
      </dgm:t>
    </dgm:pt>
    <dgm:pt modelId="{7ABBC27C-1BB1-4C35-B795-4F67407525FA}" type="parTrans" cxnId="{CC296582-BFBD-4A90-9327-8177FD0599A7}">
      <dgm:prSet/>
      <dgm:spPr/>
      <dgm:t>
        <a:bodyPr/>
        <a:lstStyle/>
        <a:p>
          <a:endParaRPr lang="en-GB"/>
        </a:p>
      </dgm:t>
    </dgm:pt>
    <dgm:pt modelId="{30936463-2237-4470-868E-EF53C25B650D}" type="sibTrans" cxnId="{CC296582-BFBD-4A90-9327-8177FD0599A7}">
      <dgm:prSet/>
      <dgm:spPr/>
      <dgm:t>
        <a:bodyPr/>
        <a:lstStyle/>
        <a:p>
          <a:endParaRPr lang="en-GB"/>
        </a:p>
      </dgm:t>
    </dgm:pt>
    <dgm:pt modelId="{2019A086-F363-4091-98F0-0E3556ABA89B}">
      <dgm:prSet phldrT="[Text]" custT="1"/>
      <dgm:spPr>
        <a:solidFill>
          <a:srgbClr val="FFFFED">
            <a:alpha val="90000"/>
          </a:srgbClr>
        </a:solidFill>
        <a:ln>
          <a:noFill/>
        </a:ln>
      </dgm:spPr>
      <dgm:t>
        <a:bodyPr/>
        <a:lstStyle/>
        <a:p>
          <a:pPr>
            <a:lnSpc>
              <a:spcPct val="150000"/>
            </a:lnSpc>
          </a:pPr>
          <a:r>
            <a:rPr lang="en-GB" sz="1200" dirty="0">
              <a:latin typeface="Aptos" panose="020B0004020202020204" pitchFamily="34" charset="0"/>
            </a:rPr>
            <a:t>You can narrow down the topic by focusing on a particular population. This could be based on demographics (adolescents, adults, marginalised groups), or they could focus on specific social settings (urban, suburban, rural areas).</a:t>
          </a:r>
        </a:p>
      </dgm:t>
    </dgm:pt>
    <dgm:pt modelId="{7EA8A058-B5B6-414F-8D67-055E8B30F22C}" type="parTrans" cxnId="{BC429780-3136-468B-9BA2-621482F1DF92}">
      <dgm:prSet/>
      <dgm:spPr/>
      <dgm:t>
        <a:bodyPr/>
        <a:lstStyle/>
        <a:p>
          <a:endParaRPr lang="en-GB"/>
        </a:p>
      </dgm:t>
    </dgm:pt>
    <dgm:pt modelId="{08C84EED-2E8F-4C86-8965-AD0220AA69D9}" type="sibTrans" cxnId="{BC429780-3136-468B-9BA2-621482F1DF92}">
      <dgm:prSet/>
      <dgm:spPr/>
      <dgm:t>
        <a:bodyPr/>
        <a:lstStyle/>
        <a:p>
          <a:endParaRPr lang="en-GB"/>
        </a:p>
      </dgm:t>
    </dgm:pt>
    <dgm:pt modelId="{C9DEB615-52E3-4FFF-9190-0CBFAF3E9425}">
      <dgm:prSet phldrT="[Text]" custT="1"/>
      <dgm:spPr>
        <a:solidFill>
          <a:srgbClr val="FFFFED">
            <a:alpha val="90000"/>
          </a:srgbClr>
        </a:solidFill>
        <a:ln>
          <a:noFill/>
        </a:ln>
      </dgm:spPr>
      <dgm:t>
        <a:bodyPr/>
        <a:lstStyle/>
        <a:p>
          <a:pPr>
            <a:lnSpc>
              <a:spcPct val="150000"/>
            </a:lnSpc>
          </a:pPr>
          <a:r>
            <a:rPr lang="en-GB" sz="1200" dirty="0">
              <a:latin typeface="Aptos" panose="020B0004020202020204" pitchFamily="34" charset="0"/>
            </a:rPr>
            <a:t>To refine the topic further, you could focus on a particular substance, such as alcohol, opioids, or cannabis, or on a specific treatment approach, such as harm reduction, rehabilitation programs, or prevention strategies.</a:t>
          </a:r>
        </a:p>
      </dgm:t>
    </dgm:pt>
    <dgm:pt modelId="{3AEA510E-0156-4153-AE80-EB9244D8D184}" type="parTrans" cxnId="{23C48E70-FFED-4D3D-919A-C3F0D85233BF}">
      <dgm:prSet/>
      <dgm:spPr/>
      <dgm:t>
        <a:bodyPr/>
        <a:lstStyle/>
        <a:p>
          <a:endParaRPr lang="en-GB"/>
        </a:p>
      </dgm:t>
    </dgm:pt>
    <dgm:pt modelId="{FF1179EA-8D88-4B08-82B4-8B32194A962C}" type="sibTrans" cxnId="{23C48E70-FFED-4D3D-919A-C3F0D85233BF}">
      <dgm:prSet/>
      <dgm:spPr/>
      <dgm:t>
        <a:bodyPr/>
        <a:lstStyle/>
        <a:p>
          <a:endParaRPr lang="en-GB"/>
        </a:p>
      </dgm:t>
    </dgm:pt>
    <dgm:pt modelId="{5047490A-CFB4-4F1B-A8B6-18A2EEEEF42E}">
      <dgm:prSet custT="1"/>
      <dgm:spPr>
        <a:solidFill>
          <a:srgbClr val="FFFFED">
            <a:alpha val="90000"/>
          </a:srgbClr>
        </a:solidFill>
        <a:ln>
          <a:noFill/>
        </a:ln>
      </dgm:spPr>
      <dgm:t>
        <a:bodyPr/>
        <a:lstStyle/>
        <a:p>
          <a:pPr>
            <a:lnSpc>
              <a:spcPct val="150000"/>
            </a:lnSpc>
          </a:pPr>
          <a:r>
            <a:rPr lang="en-GB" sz="1200" dirty="0">
              <a:latin typeface="Aptos" panose="020B0004020202020204" pitchFamily="34" charset="0"/>
            </a:rPr>
            <a:t>You can focus on a particular aspect of substance abuse, such as prevention programmes, public health initiatives, or the effectiveness of support groups in reducing abuse.</a:t>
          </a:r>
        </a:p>
      </dgm:t>
    </dgm:pt>
    <dgm:pt modelId="{EB012CC3-CAFE-4C49-9215-1ABCEA3B12D6}" type="parTrans" cxnId="{0CB237FA-862C-4951-AD00-001D8A412C3D}">
      <dgm:prSet/>
      <dgm:spPr/>
      <dgm:t>
        <a:bodyPr/>
        <a:lstStyle/>
        <a:p>
          <a:endParaRPr lang="en-GB"/>
        </a:p>
      </dgm:t>
    </dgm:pt>
    <dgm:pt modelId="{24FD925C-4EE2-49B0-9D4D-ED8B121F6D13}" type="sibTrans" cxnId="{0CB237FA-862C-4951-AD00-001D8A412C3D}">
      <dgm:prSet/>
      <dgm:spPr/>
      <dgm:t>
        <a:bodyPr/>
        <a:lstStyle/>
        <a:p>
          <a:endParaRPr lang="en-GB"/>
        </a:p>
      </dgm:t>
    </dgm:pt>
    <dgm:pt modelId="{85F379DE-E495-4A4A-B94C-A3D1140CFC09}">
      <dgm:prSet phldrT="[Text]" custT="1"/>
      <dgm:spPr/>
      <dgm:t>
        <a:bodyPr/>
        <a:lstStyle/>
        <a:p>
          <a:pPr>
            <a:lnSpc>
              <a:spcPct val="150000"/>
            </a:lnSpc>
          </a:pPr>
          <a:r>
            <a:rPr lang="en-GB" sz="1600" b="1" dirty="0">
              <a:latin typeface="Aptos" panose="020B0004020202020204" pitchFamily="34" charset="0"/>
            </a:rPr>
            <a:t>Narrow down by scope e.g. specific substance</a:t>
          </a:r>
        </a:p>
      </dgm:t>
    </dgm:pt>
    <dgm:pt modelId="{48C50E13-00E2-463C-AA5A-6E043BE254D9}" type="parTrans" cxnId="{8844D1DD-1DFD-42BD-8A0D-D487A0E945B3}">
      <dgm:prSet/>
      <dgm:spPr/>
      <dgm:t>
        <a:bodyPr/>
        <a:lstStyle/>
        <a:p>
          <a:endParaRPr lang="en-GB"/>
        </a:p>
      </dgm:t>
    </dgm:pt>
    <dgm:pt modelId="{C328249E-E8FF-4105-A31F-A2CDE9D389D1}" type="sibTrans" cxnId="{8844D1DD-1DFD-42BD-8A0D-D487A0E945B3}">
      <dgm:prSet/>
      <dgm:spPr/>
      <dgm:t>
        <a:bodyPr/>
        <a:lstStyle/>
        <a:p>
          <a:endParaRPr lang="en-GB"/>
        </a:p>
      </dgm:t>
    </dgm:pt>
    <dgm:pt modelId="{CB3EDF58-E95C-45CD-B550-52A634894E73}">
      <dgm:prSet phldrT="[Text]" custT="1"/>
      <dgm:spPr>
        <a:solidFill>
          <a:srgbClr val="FFFFED">
            <a:alpha val="90000"/>
          </a:srgbClr>
        </a:solidFill>
        <a:ln>
          <a:noFill/>
        </a:ln>
      </dgm:spPr>
      <dgm:t>
        <a:bodyPr/>
        <a:lstStyle/>
        <a:p>
          <a:pPr algn="l" rtl="0">
            <a:lnSpc>
              <a:spcPct val="150000"/>
            </a:lnSpc>
          </a:pPr>
          <a:r>
            <a:rPr lang="en-GB" sz="1200" b="1" dirty="0">
              <a:latin typeface="Aptos" panose="020B0004020202020204" pitchFamily="34" charset="0"/>
            </a:rPr>
            <a:t>Example</a:t>
          </a:r>
          <a:r>
            <a:rPr lang="en-GB" sz="1200" dirty="0">
              <a:latin typeface="Aptos" panose="020B0004020202020204" pitchFamily="34" charset="0"/>
            </a:rPr>
            <a:t>: </a:t>
          </a:r>
          <a:r>
            <a:rPr lang="en-GB" sz="1200" i="1" dirty="0">
              <a:latin typeface="Aptos" panose="020B0004020202020204" pitchFamily="34" charset="0"/>
            </a:rPr>
            <a:t>Substance abuse</a:t>
          </a:r>
          <a:r>
            <a:rPr lang="en-GB" sz="1200" dirty="0">
              <a:latin typeface="Aptos" panose="020B0004020202020204" pitchFamily="34" charset="0"/>
            </a:rPr>
            <a:t>.</a:t>
          </a:r>
        </a:p>
      </dgm:t>
    </dgm:pt>
    <dgm:pt modelId="{AEB30781-84FA-4651-BDF0-9F87A5815DE0}" type="parTrans" cxnId="{2437669F-E201-4565-A045-11FE4BE4B3D2}">
      <dgm:prSet/>
      <dgm:spPr/>
      <dgm:t>
        <a:bodyPr/>
        <a:lstStyle/>
        <a:p>
          <a:endParaRPr lang="en-GB"/>
        </a:p>
      </dgm:t>
    </dgm:pt>
    <dgm:pt modelId="{F27E51EF-2CA9-4A0E-9A72-7C8C4B3CBAB8}" type="sibTrans" cxnId="{2437669F-E201-4565-A045-11FE4BE4B3D2}">
      <dgm:prSet/>
      <dgm:spPr/>
      <dgm:t>
        <a:bodyPr/>
        <a:lstStyle/>
        <a:p>
          <a:endParaRPr lang="en-GB"/>
        </a:p>
      </dgm:t>
    </dgm:pt>
    <dgm:pt modelId="{4D7CB96C-D915-48C7-87D6-0B99680CFF0C}">
      <dgm:prSet phldrT="[Text]" custT="1"/>
      <dgm:spPr>
        <a:solidFill>
          <a:srgbClr val="FFFFED">
            <a:alpha val="90000"/>
          </a:srgbClr>
        </a:solidFill>
        <a:ln>
          <a:noFill/>
        </a:ln>
      </dgm:spPr>
      <dgm:t>
        <a:bodyPr/>
        <a:lstStyle/>
        <a:p>
          <a:pPr>
            <a:lnSpc>
              <a:spcPct val="150000"/>
            </a:lnSpc>
          </a:pPr>
          <a:r>
            <a:rPr lang="en-GB" sz="1200" b="1" dirty="0">
              <a:latin typeface="Aptos" panose="020B0004020202020204" pitchFamily="34" charset="0"/>
            </a:rPr>
            <a:t>Example</a:t>
          </a:r>
          <a:r>
            <a:rPr lang="en-GB" sz="1200" dirty="0">
              <a:latin typeface="Aptos" panose="020B0004020202020204" pitchFamily="34" charset="0"/>
            </a:rPr>
            <a:t>: </a:t>
          </a:r>
          <a:r>
            <a:rPr lang="en-GB" sz="1200" i="1" dirty="0">
              <a:latin typeface="Aptos" panose="020B0004020202020204" pitchFamily="34" charset="0"/>
            </a:rPr>
            <a:t>Adolescents in low-income urban areas.</a:t>
          </a:r>
        </a:p>
      </dgm:t>
    </dgm:pt>
    <dgm:pt modelId="{607863CC-7F84-4238-960E-69FBF5F37414}" type="parTrans" cxnId="{52CBA689-1E47-458E-AF1A-29DB8B4EAED2}">
      <dgm:prSet/>
      <dgm:spPr/>
      <dgm:t>
        <a:bodyPr/>
        <a:lstStyle/>
        <a:p>
          <a:endParaRPr lang="en-GB"/>
        </a:p>
      </dgm:t>
    </dgm:pt>
    <dgm:pt modelId="{0266F7A3-3BF8-456B-8A90-A4BF20E011AC}" type="sibTrans" cxnId="{52CBA689-1E47-458E-AF1A-29DB8B4EAED2}">
      <dgm:prSet/>
      <dgm:spPr/>
      <dgm:t>
        <a:bodyPr/>
        <a:lstStyle/>
        <a:p>
          <a:endParaRPr lang="en-GB"/>
        </a:p>
      </dgm:t>
    </dgm:pt>
    <dgm:pt modelId="{FEEFF4D5-FDF2-4CEE-A2B1-362429DA9012}">
      <dgm:prSet custT="1"/>
      <dgm:spPr/>
      <dgm:t>
        <a:bodyPr/>
        <a:lstStyle/>
        <a:p>
          <a:pPr>
            <a:lnSpc>
              <a:spcPct val="100000"/>
            </a:lnSpc>
          </a:pPr>
          <a:endParaRPr lang="en-GB" sz="1200" b="0" dirty="0">
            <a:latin typeface="Aptos" panose="020B0004020202020204" pitchFamily="34" charset="0"/>
          </a:endParaRPr>
        </a:p>
        <a:p>
          <a:pPr>
            <a:lnSpc>
              <a:spcPct val="100000"/>
            </a:lnSpc>
          </a:pPr>
          <a:r>
            <a:rPr lang="en-GB" sz="1600" b="1" dirty="0">
              <a:latin typeface="Aptos" panose="020B0004020202020204" pitchFamily="34" charset="0"/>
            </a:rPr>
            <a:t>Consider the scope of interventions or problems</a:t>
          </a:r>
          <a:br>
            <a:rPr lang="en-GB" sz="1200" dirty="0">
              <a:latin typeface="Aptos" panose="020B0004020202020204" pitchFamily="34" charset="0"/>
            </a:rPr>
          </a:br>
          <a:endParaRPr lang="en-GB" sz="1200" dirty="0">
            <a:latin typeface="Aptos" panose="020B0004020202020204" pitchFamily="34" charset="0"/>
          </a:endParaRPr>
        </a:p>
      </dgm:t>
    </dgm:pt>
    <dgm:pt modelId="{6AA207B6-18AC-4C05-8632-6B18B8DE97B0}" type="sibTrans" cxnId="{3A0E5A25-B59E-481E-8532-5EEA98B1170A}">
      <dgm:prSet/>
      <dgm:spPr/>
      <dgm:t>
        <a:bodyPr/>
        <a:lstStyle/>
        <a:p>
          <a:endParaRPr lang="en-GB"/>
        </a:p>
      </dgm:t>
    </dgm:pt>
    <dgm:pt modelId="{1D70A806-F4FA-4895-85C7-79DF91AAF9EB}" type="parTrans" cxnId="{3A0E5A25-B59E-481E-8532-5EEA98B1170A}">
      <dgm:prSet/>
      <dgm:spPr/>
      <dgm:t>
        <a:bodyPr/>
        <a:lstStyle/>
        <a:p>
          <a:endParaRPr lang="en-GB"/>
        </a:p>
      </dgm:t>
    </dgm:pt>
    <dgm:pt modelId="{19FB67D4-48A9-408E-BD53-0ED2C83836E3}">
      <dgm:prSet custT="1"/>
      <dgm:spPr/>
      <dgm:t>
        <a:bodyPr/>
        <a:lstStyle/>
        <a:p>
          <a:pPr>
            <a:lnSpc>
              <a:spcPct val="150000"/>
            </a:lnSpc>
          </a:pPr>
          <a:r>
            <a:rPr lang="en-GB" sz="1200" b="1" dirty="0">
              <a:latin typeface="Aptos" panose="020B0004020202020204" pitchFamily="34" charset="0"/>
            </a:rPr>
            <a:t>Example</a:t>
          </a:r>
          <a:r>
            <a:rPr lang="en-GB" sz="1200" dirty="0">
              <a:latin typeface="Aptos" panose="020B0004020202020204" pitchFamily="34" charset="0"/>
            </a:rPr>
            <a:t>: </a:t>
          </a:r>
          <a:r>
            <a:rPr lang="en-GB" sz="1200" i="1" dirty="0">
              <a:latin typeface="Aptos" panose="020B0004020202020204" pitchFamily="34" charset="0"/>
            </a:rPr>
            <a:t>Alcohol abuse among adolescents in low-income urban areas.</a:t>
          </a:r>
          <a:endParaRPr lang="en-GB" sz="3600" i="1" dirty="0"/>
        </a:p>
      </dgm:t>
    </dgm:pt>
    <dgm:pt modelId="{5E3E8F3B-F790-4A0C-B40C-6D1CF752BE93}" type="parTrans" cxnId="{F5067517-1232-44AD-9953-A1F00EF9CD25}">
      <dgm:prSet/>
      <dgm:spPr/>
      <dgm:t>
        <a:bodyPr/>
        <a:lstStyle/>
        <a:p>
          <a:endParaRPr lang="en-GB"/>
        </a:p>
      </dgm:t>
    </dgm:pt>
    <dgm:pt modelId="{B5DBEF2E-E29B-4A3D-94CF-C9E027E4308E}" type="sibTrans" cxnId="{F5067517-1232-44AD-9953-A1F00EF9CD25}">
      <dgm:prSet/>
      <dgm:spPr/>
      <dgm:t>
        <a:bodyPr/>
        <a:lstStyle/>
        <a:p>
          <a:endParaRPr lang="en-GB"/>
        </a:p>
      </dgm:t>
    </dgm:pt>
    <dgm:pt modelId="{60DB59FB-26BC-45E1-91A2-8CD18C8D974A}">
      <dgm:prSet custT="1"/>
      <dgm:spPr/>
      <dgm:t>
        <a:bodyPr/>
        <a:lstStyle/>
        <a:p>
          <a:pPr>
            <a:lnSpc>
              <a:spcPct val="150000"/>
            </a:lnSpc>
            <a:buFont typeface="Arial" panose="020B0604020202020204" pitchFamily="34" charset="0"/>
            <a:buChar char="•"/>
          </a:pPr>
          <a:r>
            <a:rPr lang="en-GB" sz="1200" b="1" dirty="0">
              <a:latin typeface="Aptos" panose="020B0004020202020204" pitchFamily="34" charset="0"/>
            </a:rPr>
            <a:t>Example</a:t>
          </a:r>
          <a:r>
            <a:rPr lang="en-GB" sz="1200" dirty="0">
              <a:latin typeface="Aptos" panose="020B0004020202020204" pitchFamily="34" charset="0"/>
            </a:rPr>
            <a:t>: </a:t>
          </a:r>
          <a:r>
            <a:rPr lang="en-GB" sz="1200" i="1" dirty="0">
              <a:latin typeface="Aptos" panose="020B0004020202020204" pitchFamily="34" charset="0"/>
            </a:rPr>
            <a:t>The role of school-based prevention programmes in reducing alcohol abuse among adolescents in low-income urban areas.</a:t>
          </a:r>
        </a:p>
      </dgm:t>
    </dgm:pt>
    <dgm:pt modelId="{B0060C0C-ACEE-4958-B4BA-F5A47D67D550}" type="parTrans" cxnId="{C5B1DE01-31FB-4443-B8C6-D4C4C24CF4C8}">
      <dgm:prSet/>
      <dgm:spPr/>
      <dgm:t>
        <a:bodyPr/>
        <a:lstStyle/>
        <a:p>
          <a:endParaRPr lang="en-GB"/>
        </a:p>
      </dgm:t>
    </dgm:pt>
    <dgm:pt modelId="{7F239247-52CA-420A-B818-57243630975D}" type="sibTrans" cxnId="{C5B1DE01-31FB-4443-B8C6-D4C4C24CF4C8}">
      <dgm:prSet/>
      <dgm:spPr/>
      <dgm:t>
        <a:bodyPr/>
        <a:lstStyle/>
        <a:p>
          <a:endParaRPr lang="en-GB"/>
        </a:p>
      </dgm:t>
    </dgm:pt>
    <dgm:pt modelId="{A65003E2-BB99-4159-A135-727E2791AD31}" type="pres">
      <dgm:prSet presAssocID="{91088D7D-FAB7-48AA-8101-DF0C7B7ADEE6}" presName="Name0" presStyleCnt="0">
        <dgm:presLayoutVars>
          <dgm:dir/>
          <dgm:animLvl val="lvl"/>
          <dgm:resizeHandles val="exact"/>
        </dgm:presLayoutVars>
      </dgm:prSet>
      <dgm:spPr/>
    </dgm:pt>
    <dgm:pt modelId="{370F1543-DBB5-4392-82F2-64544F30E475}" type="pres">
      <dgm:prSet presAssocID="{000D7066-AD06-4550-87D9-AD26A01E7A50}" presName="linNode" presStyleCnt="0"/>
      <dgm:spPr/>
    </dgm:pt>
    <dgm:pt modelId="{9C3E0281-7767-424F-A5E1-40EDB4594624}" type="pres">
      <dgm:prSet presAssocID="{000D7066-AD06-4550-87D9-AD26A01E7A50}" presName="parentText" presStyleLbl="node1" presStyleIdx="0" presStyleCnt="4" custScaleX="90910" custScaleY="38555" custLinFactNeighborX="-7085" custLinFactNeighborY="-1561">
        <dgm:presLayoutVars>
          <dgm:chMax val="1"/>
          <dgm:bulletEnabled val="1"/>
        </dgm:presLayoutVars>
      </dgm:prSet>
      <dgm:spPr/>
    </dgm:pt>
    <dgm:pt modelId="{916C64A4-A01E-4536-8CE9-A8E6E2A25DA2}" type="pres">
      <dgm:prSet presAssocID="{000D7066-AD06-4550-87D9-AD26A01E7A50}" presName="descendantText" presStyleLbl="alignAccFollowNode1" presStyleIdx="0" presStyleCnt="4" custScaleX="110000" custScaleY="75132">
        <dgm:presLayoutVars>
          <dgm:bulletEnabled val="1"/>
        </dgm:presLayoutVars>
      </dgm:prSet>
      <dgm:spPr/>
    </dgm:pt>
    <dgm:pt modelId="{AB86293D-E979-41F5-AB6F-E729744D8890}" type="pres">
      <dgm:prSet presAssocID="{70DCBCAB-CF5E-4800-9AB3-E5B61471D62E}" presName="sp" presStyleCnt="0"/>
      <dgm:spPr/>
    </dgm:pt>
    <dgm:pt modelId="{4772BCA3-B521-4AC9-B7F9-B2366A400960}" type="pres">
      <dgm:prSet presAssocID="{1F1CE094-D2DC-4B63-8369-71031E89F577}" presName="linNode" presStyleCnt="0"/>
      <dgm:spPr/>
    </dgm:pt>
    <dgm:pt modelId="{C3DE4E4E-88BA-41A2-99B6-5E2F3AF79360}" type="pres">
      <dgm:prSet presAssocID="{1F1CE094-D2DC-4B63-8369-71031E89F577}" presName="parentText" presStyleLbl="node1" presStyleIdx="1" presStyleCnt="4" custScaleX="90910" custScaleY="38555" custLinFactNeighborX="-7266" custLinFactNeighborY="-1561">
        <dgm:presLayoutVars>
          <dgm:chMax val="1"/>
          <dgm:bulletEnabled val="1"/>
        </dgm:presLayoutVars>
      </dgm:prSet>
      <dgm:spPr/>
    </dgm:pt>
    <dgm:pt modelId="{E1F5B57A-70BF-404D-BE6F-98EA8D6E9AA3}" type="pres">
      <dgm:prSet presAssocID="{1F1CE094-D2DC-4B63-8369-71031E89F577}" presName="descendantText" presStyleLbl="alignAccFollowNode1" presStyleIdx="1" presStyleCnt="4" custScaleX="110000" custScaleY="68302">
        <dgm:presLayoutVars>
          <dgm:bulletEnabled val="1"/>
        </dgm:presLayoutVars>
      </dgm:prSet>
      <dgm:spPr/>
    </dgm:pt>
    <dgm:pt modelId="{E930F690-1F17-40D2-A1FA-C8DE29B795D0}" type="pres">
      <dgm:prSet presAssocID="{30936463-2237-4470-868E-EF53C25B650D}" presName="sp" presStyleCnt="0"/>
      <dgm:spPr/>
    </dgm:pt>
    <dgm:pt modelId="{F274833B-8BE2-4D19-8C53-7B3DCCEB6F8F}" type="pres">
      <dgm:prSet presAssocID="{85F379DE-E495-4A4A-B94C-A3D1140CFC09}" presName="linNode" presStyleCnt="0"/>
      <dgm:spPr/>
    </dgm:pt>
    <dgm:pt modelId="{8589A17D-40CD-47DD-B319-6FA4CC91E797}" type="pres">
      <dgm:prSet presAssocID="{85F379DE-E495-4A4A-B94C-A3D1140CFC09}" presName="parentText" presStyleLbl="node1" presStyleIdx="2" presStyleCnt="4" custScaleX="90910" custScaleY="38555" custLinFactNeighborX="-7266" custLinFactNeighborY="-1561">
        <dgm:presLayoutVars>
          <dgm:chMax val="1"/>
          <dgm:bulletEnabled val="1"/>
        </dgm:presLayoutVars>
      </dgm:prSet>
      <dgm:spPr/>
    </dgm:pt>
    <dgm:pt modelId="{3848378F-EA94-42C9-952C-E787928F9AC8}" type="pres">
      <dgm:prSet presAssocID="{85F379DE-E495-4A4A-B94C-A3D1140CFC09}" presName="descendantText" presStyleLbl="alignAccFollowNode1" presStyleIdx="2" presStyleCnt="4">
        <dgm:presLayoutVars>
          <dgm:bulletEnabled val="1"/>
        </dgm:presLayoutVars>
      </dgm:prSet>
      <dgm:spPr/>
    </dgm:pt>
    <dgm:pt modelId="{D88C14B5-0995-4F88-9EAE-3B1F88B497AB}" type="pres">
      <dgm:prSet presAssocID="{C328249E-E8FF-4105-A31F-A2CDE9D389D1}" presName="sp" presStyleCnt="0"/>
      <dgm:spPr/>
    </dgm:pt>
    <dgm:pt modelId="{97F03E40-212E-4546-89C2-137B7C6B23F9}" type="pres">
      <dgm:prSet presAssocID="{FEEFF4D5-FDF2-4CEE-A2B1-362429DA9012}" presName="linNode" presStyleCnt="0"/>
      <dgm:spPr/>
    </dgm:pt>
    <dgm:pt modelId="{922B3F50-2D6E-4388-9885-2468D5BFEB1F}" type="pres">
      <dgm:prSet presAssocID="{FEEFF4D5-FDF2-4CEE-A2B1-362429DA9012}" presName="parentText" presStyleLbl="node1" presStyleIdx="3" presStyleCnt="4" custScaleX="90910" custScaleY="38555" custLinFactNeighborX="-7266" custLinFactNeighborY="-1561">
        <dgm:presLayoutVars>
          <dgm:chMax val="1"/>
          <dgm:bulletEnabled val="1"/>
        </dgm:presLayoutVars>
      </dgm:prSet>
      <dgm:spPr/>
    </dgm:pt>
    <dgm:pt modelId="{A9C9F14B-0DD1-41DC-96DF-E64BC6D71EF5}" type="pres">
      <dgm:prSet presAssocID="{FEEFF4D5-FDF2-4CEE-A2B1-362429DA9012}" presName="descendantText" presStyleLbl="alignAccFollowNode1" presStyleIdx="3" presStyleCnt="4">
        <dgm:presLayoutVars>
          <dgm:bulletEnabled val="1"/>
        </dgm:presLayoutVars>
      </dgm:prSet>
      <dgm:spPr/>
    </dgm:pt>
  </dgm:ptLst>
  <dgm:cxnLst>
    <dgm:cxn modelId="{96B64501-C20F-4E4A-9828-7CD6FA96A6BC}" type="presOf" srcId="{5047490A-CFB4-4F1B-A8B6-18A2EEEEF42E}" destId="{A9C9F14B-0DD1-41DC-96DF-E64BC6D71EF5}" srcOrd="0" destOrd="0" presId="urn:microsoft.com/office/officeart/2005/8/layout/vList5"/>
    <dgm:cxn modelId="{C5B1DE01-31FB-4443-B8C6-D4C4C24CF4C8}" srcId="{FEEFF4D5-FDF2-4CEE-A2B1-362429DA9012}" destId="{60DB59FB-26BC-45E1-91A2-8CD18C8D974A}" srcOrd="1" destOrd="0" parTransId="{B0060C0C-ACEE-4958-B4BA-F5A47D67D550}" sibTransId="{7F239247-52CA-420A-B818-57243630975D}"/>
    <dgm:cxn modelId="{6EB6C20D-4A1F-49D6-A978-DF6576167962}" type="presOf" srcId="{1F1CE094-D2DC-4B63-8369-71031E89F577}" destId="{C3DE4E4E-88BA-41A2-99B6-5E2F3AF79360}" srcOrd="0" destOrd="0" presId="urn:microsoft.com/office/officeart/2005/8/layout/vList5"/>
    <dgm:cxn modelId="{F82DAB11-4C89-4489-A46C-52580536043C}" type="presOf" srcId="{9DFA4325-DC4F-44BE-B887-C352876248C8}" destId="{916C64A4-A01E-4536-8CE9-A8E6E2A25DA2}" srcOrd="0" destOrd="0" presId="urn:microsoft.com/office/officeart/2005/8/layout/vList5"/>
    <dgm:cxn modelId="{2B317716-4B14-4290-8165-D16B8589E63C}" srcId="{91088D7D-FAB7-48AA-8101-DF0C7B7ADEE6}" destId="{000D7066-AD06-4550-87D9-AD26A01E7A50}" srcOrd="0" destOrd="0" parTransId="{0F71A8A5-172F-4CFE-89B9-ED73B28800EC}" sibTransId="{70DCBCAB-CF5E-4800-9AB3-E5B61471D62E}"/>
    <dgm:cxn modelId="{F5067517-1232-44AD-9953-A1F00EF9CD25}" srcId="{85F379DE-E495-4A4A-B94C-A3D1140CFC09}" destId="{19FB67D4-48A9-408E-BD53-0ED2C83836E3}" srcOrd="1" destOrd="0" parTransId="{5E3E8F3B-F790-4A0C-B40C-6D1CF752BE93}" sibTransId="{B5DBEF2E-E29B-4A3D-94CF-C9E027E4308E}"/>
    <dgm:cxn modelId="{3A0E5A25-B59E-481E-8532-5EEA98B1170A}" srcId="{91088D7D-FAB7-48AA-8101-DF0C7B7ADEE6}" destId="{FEEFF4D5-FDF2-4CEE-A2B1-362429DA9012}" srcOrd="3" destOrd="0" parTransId="{1D70A806-F4FA-4895-85C7-79DF91AAF9EB}" sibTransId="{6AA207B6-18AC-4C05-8632-6B18B8DE97B0}"/>
    <dgm:cxn modelId="{53864C38-C92C-4629-9A45-DBE4000DC249}" type="presOf" srcId="{4D7CB96C-D915-48C7-87D6-0B99680CFF0C}" destId="{E1F5B57A-70BF-404D-BE6F-98EA8D6E9AA3}" srcOrd="0" destOrd="1" presId="urn:microsoft.com/office/officeart/2005/8/layout/vList5"/>
    <dgm:cxn modelId="{515E9162-06A9-4B26-9B77-FA88463DF92B}" type="presOf" srcId="{19FB67D4-48A9-408E-BD53-0ED2C83836E3}" destId="{3848378F-EA94-42C9-952C-E787928F9AC8}" srcOrd="0" destOrd="1" presId="urn:microsoft.com/office/officeart/2005/8/layout/vList5"/>
    <dgm:cxn modelId="{4B7A3B65-6528-4366-BA6E-5D3DC4D3A072}" type="presOf" srcId="{CB3EDF58-E95C-45CD-B550-52A634894E73}" destId="{916C64A4-A01E-4536-8CE9-A8E6E2A25DA2}" srcOrd="0" destOrd="1" presId="urn:microsoft.com/office/officeart/2005/8/layout/vList5"/>
    <dgm:cxn modelId="{23C48E70-FFED-4D3D-919A-C3F0D85233BF}" srcId="{85F379DE-E495-4A4A-B94C-A3D1140CFC09}" destId="{C9DEB615-52E3-4FFF-9190-0CBFAF3E9425}" srcOrd="0" destOrd="0" parTransId="{3AEA510E-0156-4153-AE80-EB9244D8D184}" sibTransId="{FF1179EA-8D88-4B08-82B4-8B32194A962C}"/>
    <dgm:cxn modelId="{E2F9B251-3908-4FBA-864A-D329B428FF0E}" srcId="{000D7066-AD06-4550-87D9-AD26A01E7A50}" destId="{9DFA4325-DC4F-44BE-B887-C352876248C8}" srcOrd="0" destOrd="0" parTransId="{48AA9655-6EB2-4D5D-A22E-2710D3175103}" sibTransId="{A5C38227-4DE5-498F-8E90-145217C087E3}"/>
    <dgm:cxn modelId="{E62B0055-D877-4AD9-9253-721CEA2319A5}" type="presOf" srcId="{000D7066-AD06-4550-87D9-AD26A01E7A50}" destId="{9C3E0281-7767-424F-A5E1-40EDB4594624}" srcOrd="0" destOrd="0" presId="urn:microsoft.com/office/officeart/2005/8/layout/vList5"/>
    <dgm:cxn modelId="{BA5EE257-83EA-4EE7-AE2D-8E6CB9C0482E}" type="presOf" srcId="{FEEFF4D5-FDF2-4CEE-A2B1-362429DA9012}" destId="{922B3F50-2D6E-4388-9885-2468D5BFEB1F}" srcOrd="0" destOrd="0" presId="urn:microsoft.com/office/officeart/2005/8/layout/vList5"/>
    <dgm:cxn modelId="{BC429780-3136-468B-9BA2-621482F1DF92}" srcId="{1F1CE094-D2DC-4B63-8369-71031E89F577}" destId="{2019A086-F363-4091-98F0-0E3556ABA89B}" srcOrd="0" destOrd="0" parTransId="{7EA8A058-B5B6-414F-8D67-055E8B30F22C}" sibTransId="{08C84EED-2E8F-4C86-8965-AD0220AA69D9}"/>
    <dgm:cxn modelId="{CC296582-BFBD-4A90-9327-8177FD0599A7}" srcId="{91088D7D-FAB7-48AA-8101-DF0C7B7ADEE6}" destId="{1F1CE094-D2DC-4B63-8369-71031E89F577}" srcOrd="1" destOrd="0" parTransId="{7ABBC27C-1BB1-4C35-B795-4F67407525FA}" sibTransId="{30936463-2237-4470-868E-EF53C25B650D}"/>
    <dgm:cxn modelId="{0A894583-71B4-4EC7-B89D-5E07FBA5E494}" type="presOf" srcId="{60DB59FB-26BC-45E1-91A2-8CD18C8D974A}" destId="{A9C9F14B-0DD1-41DC-96DF-E64BC6D71EF5}" srcOrd="0" destOrd="1" presId="urn:microsoft.com/office/officeart/2005/8/layout/vList5"/>
    <dgm:cxn modelId="{52CBA689-1E47-458E-AF1A-29DB8B4EAED2}" srcId="{1F1CE094-D2DC-4B63-8369-71031E89F577}" destId="{4D7CB96C-D915-48C7-87D6-0B99680CFF0C}" srcOrd="1" destOrd="0" parTransId="{607863CC-7F84-4238-960E-69FBF5F37414}" sibTransId="{0266F7A3-3BF8-456B-8A90-A4BF20E011AC}"/>
    <dgm:cxn modelId="{2437669F-E201-4565-A045-11FE4BE4B3D2}" srcId="{000D7066-AD06-4550-87D9-AD26A01E7A50}" destId="{CB3EDF58-E95C-45CD-B550-52A634894E73}" srcOrd="1" destOrd="0" parTransId="{AEB30781-84FA-4651-BDF0-9F87A5815DE0}" sibTransId="{F27E51EF-2CA9-4A0E-9A72-7C8C4B3CBAB8}"/>
    <dgm:cxn modelId="{A11141A8-6180-4870-BD39-50FA985C1FD7}" type="presOf" srcId="{2019A086-F363-4091-98F0-0E3556ABA89B}" destId="{E1F5B57A-70BF-404D-BE6F-98EA8D6E9AA3}" srcOrd="0" destOrd="0" presId="urn:microsoft.com/office/officeart/2005/8/layout/vList5"/>
    <dgm:cxn modelId="{31CF1DC1-02FC-447A-BF57-9621F5EB7B9C}" type="presOf" srcId="{91088D7D-FAB7-48AA-8101-DF0C7B7ADEE6}" destId="{A65003E2-BB99-4159-A135-727E2791AD31}" srcOrd="0" destOrd="0" presId="urn:microsoft.com/office/officeart/2005/8/layout/vList5"/>
    <dgm:cxn modelId="{2C0FBFC2-6FEA-46F0-A019-B916F5C3F859}" type="presOf" srcId="{85F379DE-E495-4A4A-B94C-A3D1140CFC09}" destId="{8589A17D-40CD-47DD-B319-6FA4CC91E797}" srcOrd="0" destOrd="0" presId="urn:microsoft.com/office/officeart/2005/8/layout/vList5"/>
    <dgm:cxn modelId="{88315CC9-50BA-4CD6-A9ED-B8B67BC50617}" type="presOf" srcId="{C9DEB615-52E3-4FFF-9190-0CBFAF3E9425}" destId="{3848378F-EA94-42C9-952C-E787928F9AC8}" srcOrd="0" destOrd="0" presId="urn:microsoft.com/office/officeart/2005/8/layout/vList5"/>
    <dgm:cxn modelId="{8844D1DD-1DFD-42BD-8A0D-D487A0E945B3}" srcId="{91088D7D-FAB7-48AA-8101-DF0C7B7ADEE6}" destId="{85F379DE-E495-4A4A-B94C-A3D1140CFC09}" srcOrd="2" destOrd="0" parTransId="{48C50E13-00E2-463C-AA5A-6E043BE254D9}" sibTransId="{C328249E-E8FF-4105-A31F-A2CDE9D389D1}"/>
    <dgm:cxn modelId="{0CB237FA-862C-4951-AD00-001D8A412C3D}" srcId="{FEEFF4D5-FDF2-4CEE-A2B1-362429DA9012}" destId="{5047490A-CFB4-4F1B-A8B6-18A2EEEEF42E}" srcOrd="0" destOrd="0" parTransId="{EB012CC3-CAFE-4C49-9215-1ABCEA3B12D6}" sibTransId="{24FD925C-4EE2-49B0-9D4D-ED8B121F6D13}"/>
    <dgm:cxn modelId="{B9850762-B119-4D4F-BEFA-37B45B4231B7}" type="presParOf" srcId="{A65003E2-BB99-4159-A135-727E2791AD31}" destId="{370F1543-DBB5-4392-82F2-64544F30E475}" srcOrd="0" destOrd="0" presId="urn:microsoft.com/office/officeart/2005/8/layout/vList5"/>
    <dgm:cxn modelId="{AADA7A1E-0766-477F-B707-A9D7727D3669}" type="presParOf" srcId="{370F1543-DBB5-4392-82F2-64544F30E475}" destId="{9C3E0281-7767-424F-A5E1-40EDB4594624}" srcOrd="0" destOrd="0" presId="urn:microsoft.com/office/officeart/2005/8/layout/vList5"/>
    <dgm:cxn modelId="{BD9625C2-14AD-4E68-BAFC-16FF895042FA}" type="presParOf" srcId="{370F1543-DBB5-4392-82F2-64544F30E475}" destId="{916C64A4-A01E-4536-8CE9-A8E6E2A25DA2}" srcOrd="1" destOrd="0" presId="urn:microsoft.com/office/officeart/2005/8/layout/vList5"/>
    <dgm:cxn modelId="{3DC5AA1E-5E74-4644-9E70-39071376E4F5}" type="presParOf" srcId="{A65003E2-BB99-4159-A135-727E2791AD31}" destId="{AB86293D-E979-41F5-AB6F-E729744D8890}" srcOrd="1" destOrd="0" presId="urn:microsoft.com/office/officeart/2005/8/layout/vList5"/>
    <dgm:cxn modelId="{F0099FBF-1E14-4AF9-9428-BB18B2F132E0}" type="presParOf" srcId="{A65003E2-BB99-4159-A135-727E2791AD31}" destId="{4772BCA3-B521-4AC9-B7F9-B2366A400960}" srcOrd="2" destOrd="0" presId="urn:microsoft.com/office/officeart/2005/8/layout/vList5"/>
    <dgm:cxn modelId="{4D1793AB-8D06-443E-B850-981F6511B1C8}" type="presParOf" srcId="{4772BCA3-B521-4AC9-B7F9-B2366A400960}" destId="{C3DE4E4E-88BA-41A2-99B6-5E2F3AF79360}" srcOrd="0" destOrd="0" presId="urn:microsoft.com/office/officeart/2005/8/layout/vList5"/>
    <dgm:cxn modelId="{909D5AC8-44D2-4BBA-836B-007D67B88BC1}" type="presParOf" srcId="{4772BCA3-B521-4AC9-B7F9-B2366A400960}" destId="{E1F5B57A-70BF-404D-BE6F-98EA8D6E9AA3}" srcOrd="1" destOrd="0" presId="urn:microsoft.com/office/officeart/2005/8/layout/vList5"/>
    <dgm:cxn modelId="{6AE35124-A5FF-42A0-A16D-218FB734F3E5}" type="presParOf" srcId="{A65003E2-BB99-4159-A135-727E2791AD31}" destId="{E930F690-1F17-40D2-A1FA-C8DE29B795D0}" srcOrd="3" destOrd="0" presId="urn:microsoft.com/office/officeart/2005/8/layout/vList5"/>
    <dgm:cxn modelId="{A3F2749E-C701-44F8-8749-896CBB07C5AF}" type="presParOf" srcId="{A65003E2-BB99-4159-A135-727E2791AD31}" destId="{F274833B-8BE2-4D19-8C53-7B3DCCEB6F8F}" srcOrd="4" destOrd="0" presId="urn:microsoft.com/office/officeart/2005/8/layout/vList5"/>
    <dgm:cxn modelId="{4D5979DD-F6D9-462A-BE50-8A0A6320C438}" type="presParOf" srcId="{F274833B-8BE2-4D19-8C53-7B3DCCEB6F8F}" destId="{8589A17D-40CD-47DD-B319-6FA4CC91E797}" srcOrd="0" destOrd="0" presId="urn:microsoft.com/office/officeart/2005/8/layout/vList5"/>
    <dgm:cxn modelId="{37A902E3-38C8-4064-961C-74A510429EAD}" type="presParOf" srcId="{F274833B-8BE2-4D19-8C53-7B3DCCEB6F8F}" destId="{3848378F-EA94-42C9-952C-E787928F9AC8}" srcOrd="1" destOrd="0" presId="urn:microsoft.com/office/officeart/2005/8/layout/vList5"/>
    <dgm:cxn modelId="{ACFAE94D-B109-4F31-AED0-DF5570DBC495}" type="presParOf" srcId="{A65003E2-BB99-4159-A135-727E2791AD31}" destId="{D88C14B5-0995-4F88-9EAE-3B1F88B497AB}" srcOrd="5" destOrd="0" presId="urn:microsoft.com/office/officeart/2005/8/layout/vList5"/>
    <dgm:cxn modelId="{73106D95-26E7-49E9-BF9B-8986B46FD262}" type="presParOf" srcId="{A65003E2-BB99-4159-A135-727E2791AD31}" destId="{97F03E40-212E-4546-89C2-137B7C6B23F9}" srcOrd="6" destOrd="0" presId="urn:microsoft.com/office/officeart/2005/8/layout/vList5"/>
    <dgm:cxn modelId="{04743614-6232-405A-A083-9B5623595C3C}" type="presParOf" srcId="{97F03E40-212E-4546-89C2-137B7C6B23F9}" destId="{922B3F50-2D6E-4388-9885-2468D5BFEB1F}" srcOrd="0" destOrd="0" presId="urn:microsoft.com/office/officeart/2005/8/layout/vList5"/>
    <dgm:cxn modelId="{63423608-9427-4AB0-B714-8A7AC5955B76}" type="presParOf" srcId="{97F03E40-212E-4546-89C2-137B7C6B23F9}" destId="{A9C9F14B-0DD1-41DC-96DF-E64BC6D71EF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ACBDF28-8BEA-4F24-A10D-A022AC3B5882}" type="doc">
      <dgm:prSet loTypeId="urn:microsoft.com/office/officeart/2008/layout/PictureStrips" loCatId="list" qsTypeId="urn:microsoft.com/office/officeart/2005/8/quickstyle/simple1" qsCatId="simple" csTypeId="urn:microsoft.com/office/officeart/2005/8/colors/accent1_2" csCatId="accent1" phldr="1"/>
      <dgm:spPr/>
    </dgm:pt>
    <dgm:pt modelId="{220F12D2-4749-41CF-8322-3430CD660FF9}">
      <dgm:prSet/>
      <dgm:spPr>
        <a:solidFill>
          <a:srgbClr val="FFFFEC">
            <a:alpha val="40000"/>
          </a:srgbClr>
        </a:solidFill>
        <a:ln>
          <a:noFill/>
        </a:ln>
      </dgm:spPr>
      <dgm:t>
        <a:bodyPr/>
        <a:lstStyle/>
        <a:p>
          <a:pPr>
            <a:lnSpc>
              <a:spcPct val="100000"/>
            </a:lnSpc>
          </a:pPr>
          <a:r>
            <a:rPr lang="en-GB" b="1" dirty="0">
              <a:latin typeface="Aptos" panose="020B0004020202020204" pitchFamily="34" charset="0"/>
            </a:rPr>
            <a:t>	Geographical Boundaries</a:t>
          </a:r>
          <a:r>
            <a:rPr lang="en-GB" dirty="0">
              <a:latin typeface="Aptos" panose="020B0004020202020204" pitchFamily="34" charset="0"/>
            </a:rPr>
            <a:t>:</a:t>
          </a:r>
          <a:br>
            <a:rPr lang="en-GB" dirty="0">
              <a:latin typeface="Aptos" panose="020B0004020202020204" pitchFamily="34" charset="0"/>
            </a:rPr>
          </a:br>
          <a:r>
            <a:rPr lang="en-GB" dirty="0">
              <a:latin typeface="Aptos" panose="020B0004020202020204" pitchFamily="34" charset="0"/>
            </a:rPr>
            <a:t>	You should define the specific geographic area, such 	as focusing on a particular country, region, or even a 	local authority.</a:t>
          </a:r>
        </a:p>
        <a:p>
          <a:pPr>
            <a:lnSpc>
              <a:spcPct val="100000"/>
            </a:lnSpc>
          </a:pPr>
          <a:r>
            <a:rPr lang="en-GB" b="1" dirty="0">
              <a:latin typeface="Aptos" panose="020B0004020202020204" pitchFamily="34" charset="0"/>
            </a:rPr>
            <a:t>	Example</a:t>
          </a:r>
          <a:r>
            <a:rPr lang="en-GB" dirty="0">
              <a:latin typeface="Aptos" panose="020B0004020202020204" pitchFamily="34" charset="0"/>
            </a:rPr>
            <a:t>: Focus on </a:t>
          </a:r>
          <a:r>
            <a:rPr lang="en-GB" i="1" dirty="0">
              <a:latin typeface="Aptos" panose="020B0004020202020204" pitchFamily="34" charset="0"/>
            </a:rPr>
            <a:t>urban areas in the UK. </a:t>
          </a:r>
          <a:endParaRPr lang="en-GB" dirty="0">
            <a:latin typeface="Aptos" panose="020B0004020202020204" pitchFamily="34" charset="0"/>
          </a:endParaRPr>
        </a:p>
      </dgm:t>
    </dgm:pt>
    <dgm:pt modelId="{1D50C404-F70D-47FC-B032-64216255C880}" type="parTrans" cxnId="{C9947EDD-FA52-4300-8EBE-E841115E8D55}">
      <dgm:prSet/>
      <dgm:spPr/>
      <dgm:t>
        <a:bodyPr/>
        <a:lstStyle/>
        <a:p>
          <a:endParaRPr lang="en-GB"/>
        </a:p>
      </dgm:t>
    </dgm:pt>
    <dgm:pt modelId="{33A2FA39-3C96-4086-AAF6-C403BDADB05B}" type="sibTrans" cxnId="{C9947EDD-FA52-4300-8EBE-E841115E8D55}">
      <dgm:prSet/>
      <dgm:spPr/>
      <dgm:t>
        <a:bodyPr/>
        <a:lstStyle/>
        <a:p>
          <a:endParaRPr lang="en-GB"/>
        </a:p>
      </dgm:t>
    </dgm:pt>
    <dgm:pt modelId="{99F31087-23E6-43F9-8A04-21F2E4B7E462}">
      <dgm:prSet/>
      <dgm:spPr>
        <a:solidFill>
          <a:srgbClr val="FFFFED">
            <a:alpha val="40000"/>
          </a:srgbClr>
        </a:solidFill>
        <a:ln>
          <a:noFill/>
        </a:ln>
      </dgm:spPr>
      <dgm:t>
        <a:bodyPr/>
        <a:lstStyle/>
        <a:p>
          <a:pPr>
            <a:lnSpc>
              <a:spcPct val="100000"/>
            </a:lnSpc>
          </a:pPr>
          <a:r>
            <a:rPr lang="en-GB" b="1" dirty="0">
              <a:latin typeface="Aptos" panose="020B0004020202020204" pitchFamily="34" charset="0"/>
            </a:rPr>
            <a:t>	Time Boundaries</a:t>
          </a:r>
          <a:r>
            <a:rPr lang="en-GB" dirty="0">
              <a:latin typeface="Aptos" panose="020B0004020202020204" pitchFamily="34" charset="0"/>
            </a:rPr>
            <a:t>:</a:t>
          </a:r>
          <a:br>
            <a:rPr lang="en-GB" dirty="0">
              <a:latin typeface="Aptos" panose="020B0004020202020204" pitchFamily="34" charset="0"/>
            </a:rPr>
          </a:br>
          <a:r>
            <a:rPr lang="en-GB" dirty="0">
              <a:latin typeface="Aptos" panose="020B0004020202020204" pitchFamily="34" charset="0"/>
            </a:rPr>
            <a:t>	Choosing a specific time frame allows you to focus on 	current or relevant interventions. This might involve 	selecting recent years or comparing past and present 	data.</a:t>
          </a:r>
          <a:br>
            <a:rPr lang="en-GB" dirty="0">
              <a:latin typeface="Aptos" panose="020B0004020202020204" pitchFamily="34" charset="0"/>
            </a:rPr>
          </a:br>
          <a:r>
            <a:rPr lang="en-GB" dirty="0">
              <a:latin typeface="Aptos" panose="020B0004020202020204" pitchFamily="34" charset="0"/>
            </a:rPr>
            <a:t>	</a:t>
          </a:r>
        </a:p>
        <a:p>
          <a:pPr>
            <a:lnSpc>
              <a:spcPct val="100000"/>
            </a:lnSpc>
          </a:pPr>
          <a:r>
            <a:rPr lang="en-GB" b="1" dirty="0">
              <a:latin typeface="Aptos" panose="020B0004020202020204" pitchFamily="34" charset="0"/>
            </a:rPr>
            <a:t> 	Example</a:t>
          </a:r>
          <a:r>
            <a:rPr lang="en-GB" dirty="0">
              <a:latin typeface="Aptos" panose="020B0004020202020204" pitchFamily="34" charset="0"/>
            </a:rPr>
            <a:t>: Focus on data from the </a:t>
          </a:r>
          <a:r>
            <a:rPr lang="en-GB" i="1" dirty="0">
              <a:latin typeface="Aptos" panose="020B0004020202020204" pitchFamily="34" charset="0"/>
            </a:rPr>
            <a:t>last 10 years (2014-	2024)</a:t>
          </a:r>
          <a:endParaRPr lang="en-GB" dirty="0">
            <a:latin typeface="Aptos" panose="020B0004020202020204" pitchFamily="34" charset="0"/>
          </a:endParaRPr>
        </a:p>
      </dgm:t>
    </dgm:pt>
    <dgm:pt modelId="{D679E8C1-61E9-4076-B89F-430FD5CE2539}" type="parTrans" cxnId="{9F40B3B7-4823-470E-8F58-D054118DFAC2}">
      <dgm:prSet/>
      <dgm:spPr/>
      <dgm:t>
        <a:bodyPr/>
        <a:lstStyle/>
        <a:p>
          <a:endParaRPr lang="en-GB"/>
        </a:p>
      </dgm:t>
    </dgm:pt>
    <dgm:pt modelId="{FF2674ED-22C3-413D-9342-C021395B3F7D}" type="sibTrans" cxnId="{9F40B3B7-4823-470E-8F58-D054118DFAC2}">
      <dgm:prSet/>
      <dgm:spPr/>
      <dgm:t>
        <a:bodyPr/>
        <a:lstStyle/>
        <a:p>
          <a:endParaRPr lang="en-GB"/>
        </a:p>
      </dgm:t>
    </dgm:pt>
    <dgm:pt modelId="{BDDDBD77-36F9-40FE-B464-4AF8C96DB1E3}">
      <dgm:prSet/>
      <dgm:spPr>
        <a:solidFill>
          <a:srgbClr val="FFFFED">
            <a:alpha val="40000"/>
          </a:srgbClr>
        </a:solidFill>
        <a:ln>
          <a:noFill/>
        </a:ln>
      </dgm:spPr>
      <dgm:t>
        <a:bodyPr/>
        <a:lstStyle/>
        <a:p>
          <a:pPr>
            <a:lnSpc>
              <a:spcPct val="100000"/>
            </a:lnSpc>
          </a:pPr>
          <a:r>
            <a:rPr lang="en-GB" b="1" dirty="0">
              <a:latin typeface="Aptos" panose="020B0004020202020204" pitchFamily="34" charset="0"/>
            </a:rPr>
            <a:t>	Population Boundaries</a:t>
          </a:r>
          <a:r>
            <a:rPr lang="en-GB" dirty="0">
              <a:latin typeface="Aptos" panose="020B0004020202020204" pitchFamily="34" charset="0"/>
            </a:rPr>
            <a:t>:</a:t>
          </a:r>
          <a:br>
            <a:rPr lang="en-GB" dirty="0">
              <a:latin typeface="Aptos" panose="020B0004020202020204" pitchFamily="34" charset="0"/>
            </a:rPr>
          </a:br>
          <a:r>
            <a:rPr lang="en-GB" dirty="0">
              <a:latin typeface="Aptos" panose="020B0004020202020204" pitchFamily="34" charset="0"/>
            </a:rPr>
            <a:t>	You should define the specific group you will 	study, such as focusing on adolescents aged 13-18 or 	only those from 	low-income households.</a:t>
          </a:r>
          <a:br>
            <a:rPr lang="en-GB" dirty="0">
              <a:latin typeface="Aptos" panose="020B0004020202020204" pitchFamily="34" charset="0"/>
            </a:rPr>
          </a:br>
          <a:br>
            <a:rPr lang="en-GB" dirty="0">
              <a:latin typeface="Aptos" panose="020B0004020202020204" pitchFamily="34" charset="0"/>
            </a:rPr>
          </a:br>
          <a:r>
            <a:rPr lang="en-GB" dirty="0">
              <a:latin typeface="Aptos" panose="020B0004020202020204" pitchFamily="34" charset="0"/>
            </a:rPr>
            <a:t>	</a:t>
          </a:r>
          <a:r>
            <a:rPr lang="en-GB" b="1" dirty="0">
              <a:latin typeface="Aptos" panose="020B0004020202020204" pitchFamily="34" charset="0"/>
            </a:rPr>
            <a:t>Example</a:t>
          </a:r>
          <a:r>
            <a:rPr lang="en-GB" dirty="0">
              <a:latin typeface="Aptos" panose="020B0004020202020204" pitchFamily="34" charset="0"/>
            </a:rPr>
            <a:t>: Adolescents </a:t>
          </a:r>
          <a:r>
            <a:rPr lang="en-GB" i="1" dirty="0">
              <a:latin typeface="Aptos" panose="020B0004020202020204" pitchFamily="34" charset="0"/>
            </a:rPr>
            <a:t>aged 13-18</a:t>
          </a:r>
          <a:r>
            <a:rPr lang="en-GB" dirty="0">
              <a:latin typeface="Aptos" panose="020B0004020202020204" pitchFamily="34" charset="0"/>
            </a:rPr>
            <a:t> in low-income 	urban areas.</a:t>
          </a:r>
        </a:p>
      </dgm:t>
    </dgm:pt>
    <dgm:pt modelId="{A4E3076A-4009-45F7-A952-D738BA6542DB}" type="parTrans" cxnId="{A932BBDD-4370-43D3-B188-DA7A975B325E}">
      <dgm:prSet/>
      <dgm:spPr/>
      <dgm:t>
        <a:bodyPr/>
        <a:lstStyle/>
        <a:p>
          <a:endParaRPr lang="en-GB"/>
        </a:p>
      </dgm:t>
    </dgm:pt>
    <dgm:pt modelId="{4CAD981A-43D3-4399-933D-F15D221524FF}" type="sibTrans" cxnId="{A932BBDD-4370-43D3-B188-DA7A975B325E}">
      <dgm:prSet/>
      <dgm:spPr/>
      <dgm:t>
        <a:bodyPr/>
        <a:lstStyle/>
        <a:p>
          <a:endParaRPr lang="en-GB"/>
        </a:p>
      </dgm:t>
    </dgm:pt>
    <dgm:pt modelId="{08D35881-1018-46CE-96EF-E18C2410764D}">
      <dgm:prSet/>
      <dgm:spPr>
        <a:solidFill>
          <a:srgbClr val="FFFFEC">
            <a:alpha val="40000"/>
          </a:srgbClr>
        </a:solidFill>
        <a:ln>
          <a:solidFill>
            <a:srgbClr val="FFFFED"/>
          </a:solidFill>
        </a:ln>
      </dgm:spPr>
      <dgm:t>
        <a:bodyPr/>
        <a:lstStyle/>
        <a:p>
          <a:pPr>
            <a:lnSpc>
              <a:spcPct val="100000"/>
            </a:lnSpc>
          </a:pPr>
          <a:r>
            <a:rPr lang="en-GB" b="1" dirty="0">
              <a:latin typeface="Aptos" panose="020B0004020202020204" pitchFamily="34" charset="0"/>
            </a:rPr>
            <a:t>	Intervention Boundaries</a:t>
          </a:r>
          <a:r>
            <a:rPr lang="en-GB" dirty="0">
              <a:latin typeface="Aptos" panose="020B0004020202020204" pitchFamily="34" charset="0"/>
            </a:rPr>
            <a:t>:</a:t>
          </a:r>
          <a:br>
            <a:rPr lang="en-GB" dirty="0">
              <a:latin typeface="Aptos" panose="020B0004020202020204" pitchFamily="34" charset="0"/>
            </a:rPr>
          </a:br>
          <a:r>
            <a:rPr lang="en-GB" dirty="0">
              <a:latin typeface="Aptos" panose="020B0004020202020204" pitchFamily="34" charset="0"/>
            </a:rPr>
            <a:t>	The type of intervention is important to define. Will 	you focus on prevention, treatment, or rehabilitation? 	You should also specify the setting—school-based, 	community-based, or family-based.</a:t>
          </a:r>
          <a:br>
            <a:rPr lang="en-GB" dirty="0">
              <a:latin typeface="Aptos" panose="020B0004020202020204" pitchFamily="34" charset="0"/>
            </a:rPr>
          </a:br>
          <a:br>
            <a:rPr lang="en-GB" dirty="0">
              <a:latin typeface="Aptos" panose="020B0004020202020204" pitchFamily="34" charset="0"/>
            </a:rPr>
          </a:br>
          <a:r>
            <a:rPr lang="en-GB" dirty="0">
              <a:latin typeface="Aptos" panose="020B0004020202020204" pitchFamily="34" charset="0"/>
            </a:rPr>
            <a:t>	</a:t>
          </a:r>
          <a:r>
            <a:rPr lang="en-GB" b="1" dirty="0">
              <a:latin typeface="Aptos" panose="020B0004020202020204" pitchFamily="34" charset="0"/>
            </a:rPr>
            <a:t>Example</a:t>
          </a:r>
          <a:r>
            <a:rPr lang="en-GB" dirty="0">
              <a:latin typeface="Aptos" panose="020B0004020202020204" pitchFamily="34" charset="0"/>
            </a:rPr>
            <a:t>: Focus on </a:t>
          </a:r>
          <a:r>
            <a:rPr lang="en-GB" i="1" dirty="0">
              <a:latin typeface="Aptos" panose="020B0004020202020204" pitchFamily="34" charset="0"/>
            </a:rPr>
            <a:t>school-based prevention 	programmes</a:t>
          </a:r>
          <a:r>
            <a:rPr lang="en-GB" dirty="0">
              <a:latin typeface="Aptos" panose="020B0004020202020204" pitchFamily="34" charset="0"/>
            </a:rPr>
            <a:t> rather than community or family-	based programmes.</a:t>
          </a:r>
        </a:p>
      </dgm:t>
    </dgm:pt>
    <dgm:pt modelId="{ECA0A88E-258E-40C4-9FC1-ECEB452ECD3F}" type="parTrans" cxnId="{225742D9-F600-496E-928A-69E68BB743F4}">
      <dgm:prSet/>
      <dgm:spPr/>
      <dgm:t>
        <a:bodyPr/>
        <a:lstStyle/>
        <a:p>
          <a:endParaRPr lang="en-GB"/>
        </a:p>
      </dgm:t>
    </dgm:pt>
    <dgm:pt modelId="{C118811C-A8ED-439B-BF4C-CF138557DC73}" type="sibTrans" cxnId="{225742D9-F600-496E-928A-69E68BB743F4}">
      <dgm:prSet/>
      <dgm:spPr/>
      <dgm:t>
        <a:bodyPr/>
        <a:lstStyle/>
        <a:p>
          <a:endParaRPr lang="en-GB"/>
        </a:p>
      </dgm:t>
    </dgm:pt>
    <dgm:pt modelId="{103E3F88-6251-49E3-B811-B7D9E70F45D6}" type="pres">
      <dgm:prSet presAssocID="{2ACBDF28-8BEA-4F24-A10D-A022AC3B5882}" presName="Name0" presStyleCnt="0">
        <dgm:presLayoutVars>
          <dgm:dir/>
          <dgm:resizeHandles val="exact"/>
        </dgm:presLayoutVars>
      </dgm:prSet>
      <dgm:spPr/>
    </dgm:pt>
    <dgm:pt modelId="{6BF352EC-6422-4FEF-8A7C-C6300A725CDB}" type="pres">
      <dgm:prSet presAssocID="{220F12D2-4749-41CF-8322-3430CD660FF9}" presName="composite" presStyleCnt="0"/>
      <dgm:spPr/>
    </dgm:pt>
    <dgm:pt modelId="{9FF615FF-0F5C-424C-AB6B-79B2656D4F04}" type="pres">
      <dgm:prSet presAssocID="{220F12D2-4749-41CF-8322-3430CD660FF9}" presName="rect1" presStyleLbl="trAlignAcc1" presStyleIdx="0" presStyleCnt="4" custScaleX="146410" custScaleY="177157">
        <dgm:presLayoutVars>
          <dgm:bulletEnabled val="1"/>
        </dgm:presLayoutVars>
      </dgm:prSet>
      <dgm:spPr/>
    </dgm:pt>
    <dgm:pt modelId="{E8DC70DA-E5F1-4265-B08E-1752922259E7}" type="pres">
      <dgm:prSet presAssocID="{220F12D2-4749-41CF-8322-3430CD660FF9}" presName="rect2" presStyleLbl="fgImgPlace1" presStyleIdx="0" presStyleCnt="4" custAng="0" custScaleY="79503" custLinFactNeighborX="-80370" custLinFactNeighborY="5655"/>
      <dgm:spPr>
        <a:blipFill>
          <a:blip xmlns:r="http://schemas.openxmlformats.org/officeDocument/2006/relationships">
            <a:alphaModFix amt="99000"/>
            <a:extLst>
              <a:ext uri="{96DAC541-7B7A-43D3-8B79-37D633B846F1}">
                <asvg:svgBlip xmlns:asvg="http://schemas.microsoft.com/office/drawing/2016/SVG/main" r:embed="rId1"/>
              </a:ext>
            </a:extLst>
          </a:blip>
          <a:stretch>
            <a:fillRect l="1021" t="10714" r="1021" b="10714"/>
          </a:stretch>
        </a:blipFill>
      </dgm:spPr>
      <dgm:extLst>
        <a:ext uri="{E40237B7-FDA0-4F09-8148-C483321AD2D9}">
          <dgm14:cNvPr xmlns:dgm14="http://schemas.microsoft.com/office/drawing/2010/diagram" id="0" name="" descr="Earth globe: Africa and Europe with solid fill"/>
        </a:ext>
      </dgm:extLst>
    </dgm:pt>
    <dgm:pt modelId="{50A9638F-D51D-44FC-98B3-465C1B673BC2}" type="pres">
      <dgm:prSet presAssocID="{33A2FA39-3C96-4086-AAF6-C403BDADB05B}" presName="sibTrans" presStyleCnt="0"/>
      <dgm:spPr/>
    </dgm:pt>
    <dgm:pt modelId="{BFEA04D1-88B5-45BA-8F08-59BCB3BFC2C9}" type="pres">
      <dgm:prSet presAssocID="{99F31087-23E6-43F9-8A04-21F2E4B7E462}" presName="composite" presStyleCnt="0"/>
      <dgm:spPr/>
    </dgm:pt>
    <dgm:pt modelId="{4376EEFA-82F0-46B1-A1A8-7D62975E5364}" type="pres">
      <dgm:prSet presAssocID="{99F31087-23E6-43F9-8A04-21F2E4B7E462}" presName="rect1" presStyleLbl="trAlignAcc1" presStyleIdx="1" presStyleCnt="4" custScaleX="146410" custScaleY="177157">
        <dgm:presLayoutVars>
          <dgm:bulletEnabled val="1"/>
        </dgm:presLayoutVars>
      </dgm:prSet>
      <dgm:spPr/>
    </dgm:pt>
    <dgm:pt modelId="{EBEA2BFD-D5F0-4483-8BB1-F32209ECDCB3}" type="pres">
      <dgm:prSet presAssocID="{99F31087-23E6-43F9-8A04-21F2E4B7E462}" presName="rect2" presStyleLbl="fgImgPlace1" presStyleIdx="1" presStyleCnt="4" custScaleY="100001" custLinFactNeighborX="-91429" custLinFactNeighborY="10810"/>
      <dgm:spPr>
        <a:blipFill dpi="0" rotWithShape="1">
          <a:blip xmlns:r="http://schemas.openxmlformats.org/officeDocument/2006/relationships">
            <a:extLst>
              <a:ext uri="{96DAC541-7B7A-43D3-8B79-37D633B846F1}">
                <asvg:svgBlip xmlns:asvg="http://schemas.microsoft.com/office/drawing/2016/SVG/main" r:embed="rId2"/>
              </a:ext>
            </a:extLst>
          </a:blip>
          <a:srcRect/>
          <a:stretch>
            <a:fillRect l="1021" t="18767" r="1021" b="18767"/>
          </a:stretch>
        </a:blipFill>
      </dgm:spPr>
      <dgm:extLst>
        <a:ext uri="{E40237B7-FDA0-4F09-8148-C483321AD2D9}">
          <dgm14:cNvPr xmlns:dgm14="http://schemas.microsoft.com/office/drawing/2010/diagram" id="0" name="" descr="Watch with solid fill"/>
        </a:ext>
      </dgm:extLst>
    </dgm:pt>
    <dgm:pt modelId="{97BD6D32-B077-4CEF-8AE9-86ED0B77D7CC}" type="pres">
      <dgm:prSet presAssocID="{FF2674ED-22C3-413D-9342-C021395B3F7D}" presName="sibTrans" presStyleCnt="0"/>
      <dgm:spPr/>
    </dgm:pt>
    <dgm:pt modelId="{3D5A08D5-3097-4280-AED9-2BD68216637C}" type="pres">
      <dgm:prSet presAssocID="{BDDDBD77-36F9-40FE-B464-4AF8C96DB1E3}" presName="composite" presStyleCnt="0"/>
      <dgm:spPr/>
    </dgm:pt>
    <dgm:pt modelId="{B5509FDA-45EA-4057-851D-FE90CFAFFBF9}" type="pres">
      <dgm:prSet presAssocID="{BDDDBD77-36F9-40FE-B464-4AF8C96DB1E3}" presName="rect1" presStyleLbl="trAlignAcc1" presStyleIdx="2" presStyleCnt="4" custScaleX="146410" custScaleY="177157">
        <dgm:presLayoutVars>
          <dgm:bulletEnabled val="1"/>
        </dgm:presLayoutVars>
      </dgm:prSet>
      <dgm:spPr/>
    </dgm:pt>
    <dgm:pt modelId="{4B3826FF-F570-424B-A9A3-2602CD12CF9E}" type="pres">
      <dgm:prSet presAssocID="{BDDDBD77-36F9-40FE-B464-4AF8C96DB1E3}" presName="rect2" presStyleLbl="fgImgPlace1" presStyleIdx="2" presStyleCnt="4" custScaleY="100001" custLinFactNeighborX="-77940" custLinFactNeighborY="4741"/>
      <dgm:spPr>
        <a:blipFill dpi="0" rotWithShape="1">
          <a:blip xmlns:r="http://schemas.openxmlformats.org/officeDocument/2006/relationships">
            <a:extLst>
              <a:ext uri="{96DAC541-7B7A-43D3-8B79-37D633B846F1}">
                <asvg:svgBlip xmlns:asvg="http://schemas.microsoft.com/office/drawing/2016/SVG/main" r:embed="rId3"/>
              </a:ext>
            </a:extLst>
          </a:blip>
          <a:srcRect/>
          <a:stretch>
            <a:fillRect l="5279" t="18767" r="5279" b="18767"/>
          </a:stretch>
        </a:blipFill>
      </dgm:spPr>
      <dgm:extLst>
        <a:ext uri="{E40237B7-FDA0-4F09-8148-C483321AD2D9}">
          <dgm14:cNvPr xmlns:dgm14="http://schemas.microsoft.com/office/drawing/2010/diagram" id="0" name="" descr="Universal access with solid fill"/>
        </a:ext>
      </dgm:extLst>
    </dgm:pt>
    <dgm:pt modelId="{49034E83-8543-42B5-A844-ED49D3BB92FB}" type="pres">
      <dgm:prSet presAssocID="{4CAD981A-43D3-4399-933D-F15D221524FF}" presName="sibTrans" presStyleCnt="0"/>
      <dgm:spPr/>
    </dgm:pt>
    <dgm:pt modelId="{0F583CAC-2AFD-481E-A769-4D6D7F0C46B4}" type="pres">
      <dgm:prSet presAssocID="{08D35881-1018-46CE-96EF-E18C2410764D}" presName="composite" presStyleCnt="0"/>
      <dgm:spPr/>
    </dgm:pt>
    <dgm:pt modelId="{855618B7-BF8A-4BE2-8949-CC40BF1F04F4}" type="pres">
      <dgm:prSet presAssocID="{08D35881-1018-46CE-96EF-E18C2410764D}" presName="rect1" presStyleLbl="trAlignAcc1" presStyleIdx="3" presStyleCnt="4" custScaleX="146410" custScaleY="177157">
        <dgm:presLayoutVars>
          <dgm:bulletEnabled val="1"/>
        </dgm:presLayoutVars>
      </dgm:prSet>
      <dgm:spPr/>
    </dgm:pt>
    <dgm:pt modelId="{25E5F937-E1B9-4114-A877-902341E2FBDC}" type="pres">
      <dgm:prSet presAssocID="{08D35881-1018-46CE-96EF-E18C2410764D}" presName="rect2" presStyleLbl="fgImgPlace1" presStyleIdx="3" presStyleCnt="4" custScaleY="100001" custLinFactNeighborX="-91429" custLinFactNeighborY="10810"/>
      <dgm:spPr>
        <a:blipFill dpi="0" rotWithShape="1">
          <a:blip xmlns:r="http://schemas.openxmlformats.org/officeDocument/2006/relationships">
            <a:extLst>
              <a:ext uri="{96DAC541-7B7A-43D3-8B79-37D633B846F1}">
                <asvg:svgBlip xmlns:asvg="http://schemas.microsoft.com/office/drawing/2016/SVG/main" r:embed="rId4"/>
              </a:ext>
            </a:extLst>
          </a:blip>
          <a:srcRect/>
          <a:stretch>
            <a:fillRect l="1021" t="18767" r="1021" b="18767"/>
          </a:stretch>
        </a:blipFill>
      </dgm:spPr>
      <dgm:extLst>
        <a:ext uri="{E40237B7-FDA0-4F09-8148-C483321AD2D9}">
          <dgm14:cNvPr xmlns:dgm14="http://schemas.microsoft.com/office/drawing/2010/diagram" id="0" name="" descr="Brainstorm with solid fill"/>
        </a:ext>
      </dgm:extLst>
    </dgm:pt>
  </dgm:ptLst>
  <dgm:cxnLst>
    <dgm:cxn modelId="{3ECA3725-4A6F-4C51-B5C7-FC771312B9F2}" type="presOf" srcId="{08D35881-1018-46CE-96EF-E18C2410764D}" destId="{855618B7-BF8A-4BE2-8949-CC40BF1F04F4}" srcOrd="0" destOrd="0" presId="urn:microsoft.com/office/officeart/2008/layout/PictureStrips"/>
    <dgm:cxn modelId="{7FA10C73-5018-40EE-BB0B-DD3D7F724F02}" type="presOf" srcId="{99F31087-23E6-43F9-8A04-21F2E4B7E462}" destId="{4376EEFA-82F0-46B1-A1A8-7D62975E5364}" srcOrd="0" destOrd="0" presId="urn:microsoft.com/office/officeart/2008/layout/PictureStrips"/>
    <dgm:cxn modelId="{4D2D0981-2F86-42B1-A2C0-54C99A1DED63}" type="presOf" srcId="{BDDDBD77-36F9-40FE-B464-4AF8C96DB1E3}" destId="{B5509FDA-45EA-4057-851D-FE90CFAFFBF9}" srcOrd="0" destOrd="0" presId="urn:microsoft.com/office/officeart/2008/layout/PictureStrips"/>
    <dgm:cxn modelId="{9F40B3B7-4823-470E-8F58-D054118DFAC2}" srcId="{2ACBDF28-8BEA-4F24-A10D-A022AC3B5882}" destId="{99F31087-23E6-43F9-8A04-21F2E4B7E462}" srcOrd="1" destOrd="0" parTransId="{D679E8C1-61E9-4076-B89F-430FD5CE2539}" sibTransId="{FF2674ED-22C3-413D-9342-C021395B3F7D}"/>
    <dgm:cxn modelId="{AF9F18BC-F631-4DCA-B6A6-3F92641A0288}" type="presOf" srcId="{220F12D2-4749-41CF-8322-3430CD660FF9}" destId="{9FF615FF-0F5C-424C-AB6B-79B2656D4F04}" srcOrd="0" destOrd="0" presId="urn:microsoft.com/office/officeart/2008/layout/PictureStrips"/>
    <dgm:cxn modelId="{225742D9-F600-496E-928A-69E68BB743F4}" srcId="{2ACBDF28-8BEA-4F24-A10D-A022AC3B5882}" destId="{08D35881-1018-46CE-96EF-E18C2410764D}" srcOrd="3" destOrd="0" parTransId="{ECA0A88E-258E-40C4-9FC1-ECEB452ECD3F}" sibTransId="{C118811C-A8ED-439B-BF4C-CF138557DC73}"/>
    <dgm:cxn modelId="{C9947EDD-FA52-4300-8EBE-E841115E8D55}" srcId="{2ACBDF28-8BEA-4F24-A10D-A022AC3B5882}" destId="{220F12D2-4749-41CF-8322-3430CD660FF9}" srcOrd="0" destOrd="0" parTransId="{1D50C404-F70D-47FC-B032-64216255C880}" sibTransId="{33A2FA39-3C96-4086-AAF6-C403BDADB05B}"/>
    <dgm:cxn modelId="{A932BBDD-4370-43D3-B188-DA7A975B325E}" srcId="{2ACBDF28-8BEA-4F24-A10D-A022AC3B5882}" destId="{BDDDBD77-36F9-40FE-B464-4AF8C96DB1E3}" srcOrd="2" destOrd="0" parTransId="{A4E3076A-4009-45F7-A952-D738BA6542DB}" sibTransId="{4CAD981A-43D3-4399-933D-F15D221524FF}"/>
    <dgm:cxn modelId="{A20FA8F6-B17F-4BA1-B58D-D6E3EF23EC50}" type="presOf" srcId="{2ACBDF28-8BEA-4F24-A10D-A022AC3B5882}" destId="{103E3F88-6251-49E3-B811-B7D9E70F45D6}" srcOrd="0" destOrd="0" presId="urn:microsoft.com/office/officeart/2008/layout/PictureStrips"/>
    <dgm:cxn modelId="{4DB2A2C7-AE3D-478F-BDA4-D00E6F136783}" type="presParOf" srcId="{103E3F88-6251-49E3-B811-B7D9E70F45D6}" destId="{6BF352EC-6422-4FEF-8A7C-C6300A725CDB}" srcOrd="0" destOrd="0" presId="urn:microsoft.com/office/officeart/2008/layout/PictureStrips"/>
    <dgm:cxn modelId="{E7621C8F-7912-47DB-8807-22F03B5F827E}" type="presParOf" srcId="{6BF352EC-6422-4FEF-8A7C-C6300A725CDB}" destId="{9FF615FF-0F5C-424C-AB6B-79B2656D4F04}" srcOrd="0" destOrd="0" presId="urn:microsoft.com/office/officeart/2008/layout/PictureStrips"/>
    <dgm:cxn modelId="{5B777C5F-D497-4D0A-B740-4E427623916C}" type="presParOf" srcId="{6BF352EC-6422-4FEF-8A7C-C6300A725CDB}" destId="{E8DC70DA-E5F1-4265-B08E-1752922259E7}" srcOrd="1" destOrd="0" presId="urn:microsoft.com/office/officeart/2008/layout/PictureStrips"/>
    <dgm:cxn modelId="{B7FB622D-FDBE-4682-ABE8-327E91A7FCC3}" type="presParOf" srcId="{103E3F88-6251-49E3-B811-B7D9E70F45D6}" destId="{50A9638F-D51D-44FC-98B3-465C1B673BC2}" srcOrd="1" destOrd="0" presId="urn:microsoft.com/office/officeart/2008/layout/PictureStrips"/>
    <dgm:cxn modelId="{A41180AB-E90D-408A-A02D-C30865ABB421}" type="presParOf" srcId="{103E3F88-6251-49E3-B811-B7D9E70F45D6}" destId="{BFEA04D1-88B5-45BA-8F08-59BCB3BFC2C9}" srcOrd="2" destOrd="0" presId="urn:microsoft.com/office/officeart/2008/layout/PictureStrips"/>
    <dgm:cxn modelId="{CF5288D3-2482-4F62-8629-6569A3509F25}" type="presParOf" srcId="{BFEA04D1-88B5-45BA-8F08-59BCB3BFC2C9}" destId="{4376EEFA-82F0-46B1-A1A8-7D62975E5364}" srcOrd="0" destOrd="0" presId="urn:microsoft.com/office/officeart/2008/layout/PictureStrips"/>
    <dgm:cxn modelId="{418AA046-1C51-4973-9995-D17CDE901BC4}" type="presParOf" srcId="{BFEA04D1-88B5-45BA-8F08-59BCB3BFC2C9}" destId="{EBEA2BFD-D5F0-4483-8BB1-F32209ECDCB3}" srcOrd="1" destOrd="0" presId="urn:microsoft.com/office/officeart/2008/layout/PictureStrips"/>
    <dgm:cxn modelId="{92D16ABD-029F-4080-A4BB-BBDA65459543}" type="presParOf" srcId="{103E3F88-6251-49E3-B811-B7D9E70F45D6}" destId="{97BD6D32-B077-4CEF-8AE9-86ED0B77D7CC}" srcOrd="3" destOrd="0" presId="urn:microsoft.com/office/officeart/2008/layout/PictureStrips"/>
    <dgm:cxn modelId="{73BDB7D9-9E36-406E-8FE5-461A897C5090}" type="presParOf" srcId="{103E3F88-6251-49E3-B811-B7D9E70F45D6}" destId="{3D5A08D5-3097-4280-AED9-2BD68216637C}" srcOrd="4" destOrd="0" presId="urn:microsoft.com/office/officeart/2008/layout/PictureStrips"/>
    <dgm:cxn modelId="{F78A57CA-F85B-436D-A139-41E02EE93427}" type="presParOf" srcId="{3D5A08D5-3097-4280-AED9-2BD68216637C}" destId="{B5509FDA-45EA-4057-851D-FE90CFAFFBF9}" srcOrd="0" destOrd="0" presId="urn:microsoft.com/office/officeart/2008/layout/PictureStrips"/>
    <dgm:cxn modelId="{682147EE-84AC-4C0A-AB72-791891A5FF83}" type="presParOf" srcId="{3D5A08D5-3097-4280-AED9-2BD68216637C}" destId="{4B3826FF-F570-424B-A9A3-2602CD12CF9E}" srcOrd="1" destOrd="0" presId="urn:microsoft.com/office/officeart/2008/layout/PictureStrips"/>
    <dgm:cxn modelId="{E9D8DA59-E4B4-4E2E-8BF1-F1D3A9CABD89}" type="presParOf" srcId="{103E3F88-6251-49E3-B811-B7D9E70F45D6}" destId="{49034E83-8543-42B5-A844-ED49D3BB92FB}" srcOrd="5" destOrd="0" presId="urn:microsoft.com/office/officeart/2008/layout/PictureStrips"/>
    <dgm:cxn modelId="{4CB799DA-B561-4F4D-B6A0-98714A3C2AE8}" type="presParOf" srcId="{103E3F88-6251-49E3-B811-B7D9E70F45D6}" destId="{0F583CAC-2AFD-481E-A769-4D6D7F0C46B4}" srcOrd="6" destOrd="0" presId="urn:microsoft.com/office/officeart/2008/layout/PictureStrips"/>
    <dgm:cxn modelId="{8966C056-E339-40FC-87AC-F03D463487A5}" type="presParOf" srcId="{0F583CAC-2AFD-481E-A769-4D6D7F0C46B4}" destId="{855618B7-BF8A-4BE2-8949-CC40BF1F04F4}" srcOrd="0" destOrd="0" presId="urn:microsoft.com/office/officeart/2008/layout/PictureStrips"/>
    <dgm:cxn modelId="{4723C009-E964-4E4F-ADB0-526265B17A1D}" type="presParOf" srcId="{0F583CAC-2AFD-481E-A769-4D6D7F0C46B4}" destId="{25E5F937-E1B9-4114-A877-902341E2FBDC}"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459FDDD-8212-4E45-B617-A66BDBD06483}" type="doc">
      <dgm:prSet loTypeId="urn:microsoft.com/office/officeart/2005/8/layout/hierarchy3" loCatId="list" qsTypeId="urn:microsoft.com/office/officeart/2005/8/quickstyle/simple3" qsCatId="simple" csTypeId="urn:microsoft.com/office/officeart/2005/8/colors/accent1_2" csCatId="accent1" phldr="1"/>
      <dgm:spPr/>
      <dgm:t>
        <a:bodyPr/>
        <a:lstStyle/>
        <a:p>
          <a:endParaRPr lang="en-GB"/>
        </a:p>
      </dgm:t>
    </dgm:pt>
    <dgm:pt modelId="{AB71D809-076B-42C4-859C-054390555F8A}">
      <dgm:prSet phldrT="[Text]" custT="1"/>
      <dgm:spPr/>
      <dgm:t>
        <a:bodyPr/>
        <a:lstStyle/>
        <a:p>
          <a:r>
            <a:rPr lang="en-GB" sz="4000" b="1" dirty="0">
              <a:latin typeface="Aptos" panose="020B0004020202020204" pitchFamily="34" charset="0"/>
            </a:rPr>
            <a:t>Aim</a:t>
          </a:r>
        </a:p>
      </dgm:t>
    </dgm:pt>
    <dgm:pt modelId="{1DDED24F-65EE-4416-A6F4-A3B40D3F0F67}" type="parTrans" cxnId="{2A775CF2-3BBF-4423-807E-DAD7DB48B403}">
      <dgm:prSet/>
      <dgm:spPr/>
      <dgm:t>
        <a:bodyPr/>
        <a:lstStyle/>
        <a:p>
          <a:endParaRPr lang="en-GB"/>
        </a:p>
      </dgm:t>
    </dgm:pt>
    <dgm:pt modelId="{68DB162F-C14C-4B8B-A443-B847F9935499}" type="sibTrans" cxnId="{2A775CF2-3BBF-4423-807E-DAD7DB48B403}">
      <dgm:prSet/>
      <dgm:spPr/>
      <dgm:t>
        <a:bodyPr/>
        <a:lstStyle/>
        <a:p>
          <a:endParaRPr lang="en-GB"/>
        </a:p>
      </dgm:t>
    </dgm:pt>
    <dgm:pt modelId="{87C72B6A-02BE-4291-9AE9-BCB7FA57B7A1}">
      <dgm:prSet phldrT="[Text]"/>
      <dgm:spPr>
        <a:solidFill>
          <a:srgbClr val="FFFFEC">
            <a:alpha val="90000"/>
          </a:srgbClr>
        </a:solidFill>
      </dgm:spPr>
      <dgm:t>
        <a:bodyPr/>
        <a:lstStyle/>
        <a:p>
          <a:r>
            <a:rPr lang="en-GB" dirty="0">
              <a:latin typeface="Aptos" panose="020B0004020202020204" pitchFamily="34" charset="0"/>
            </a:rPr>
            <a:t>Detailed extension of your title. </a:t>
          </a:r>
        </a:p>
      </dgm:t>
    </dgm:pt>
    <dgm:pt modelId="{728F9065-E4C7-4265-B1B8-C51C96D8D4B4}" type="parTrans" cxnId="{062A5463-410F-4050-8468-45BC4E982671}">
      <dgm:prSet/>
      <dgm:spPr/>
      <dgm:t>
        <a:bodyPr/>
        <a:lstStyle/>
        <a:p>
          <a:endParaRPr lang="en-GB"/>
        </a:p>
      </dgm:t>
    </dgm:pt>
    <dgm:pt modelId="{6CD7513E-D844-4955-B653-CCFF9EE86FD5}" type="sibTrans" cxnId="{062A5463-410F-4050-8468-45BC4E982671}">
      <dgm:prSet/>
      <dgm:spPr/>
      <dgm:t>
        <a:bodyPr/>
        <a:lstStyle/>
        <a:p>
          <a:endParaRPr lang="en-GB"/>
        </a:p>
      </dgm:t>
    </dgm:pt>
    <dgm:pt modelId="{9E82B4F9-D008-49DA-ADB9-F254E3ACAB0E}">
      <dgm:prSet phldrT="[Text]"/>
      <dgm:spPr>
        <a:solidFill>
          <a:srgbClr val="FFFFEC">
            <a:alpha val="90000"/>
          </a:srgbClr>
        </a:solidFill>
      </dgm:spPr>
      <dgm:t>
        <a:bodyPr/>
        <a:lstStyle/>
        <a:p>
          <a:r>
            <a:rPr lang="en-GB" dirty="0">
              <a:latin typeface="Aptos" panose="020B0004020202020204" pitchFamily="34" charset="0"/>
            </a:rPr>
            <a:t>What you hope to achieve overall.</a:t>
          </a:r>
        </a:p>
      </dgm:t>
    </dgm:pt>
    <dgm:pt modelId="{06C203A3-0726-4DB8-A0C9-B22CDF43FA60}" type="parTrans" cxnId="{7FBAE37C-0980-44F2-8C15-938C0A9A6DEB}">
      <dgm:prSet/>
      <dgm:spPr/>
      <dgm:t>
        <a:bodyPr/>
        <a:lstStyle/>
        <a:p>
          <a:endParaRPr lang="en-GB"/>
        </a:p>
      </dgm:t>
    </dgm:pt>
    <dgm:pt modelId="{3E33022F-CFF7-4B83-BD94-A65EE1B3FC3C}" type="sibTrans" cxnId="{7FBAE37C-0980-44F2-8C15-938C0A9A6DEB}">
      <dgm:prSet/>
      <dgm:spPr/>
      <dgm:t>
        <a:bodyPr/>
        <a:lstStyle/>
        <a:p>
          <a:endParaRPr lang="en-GB"/>
        </a:p>
      </dgm:t>
    </dgm:pt>
    <dgm:pt modelId="{D26414E0-BCA0-4A95-B66F-86EC71BA5CB2}">
      <dgm:prSet phldrT="[Text]"/>
      <dgm:spPr>
        <a:solidFill>
          <a:srgbClr val="FFFFEC">
            <a:alpha val="90000"/>
          </a:srgbClr>
        </a:solidFill>
      </dgm:spPr>
      <dgm:t>
        <a:bodyPr/>
        <a:lstStyle/>
        <a:p>
          <a:r>
            <a:rPr lang="en-GB" dirty="0">
              <a:latin typeface="Aptos" panose="020B0004020202020204" pitchFamily="34" charset="0"/>
            </a:rPr>
            <a:t>The steps you will take to meet the aim. </a:t>
          </a:r>
        </a:p>
      </dgm:t>
    </dgm:pt>
    <dgm:pt modelId="{4E6E0FC5-F580-42B5-9947-79E607AC9ABB}" type="parTrans" cxnId="{1113B6CC-8187-4957-BA8B-5F07933C96B1}">
      <dgm:prSet/>
      <dgm:spPr/>
      <dgm:t>
        <a:bodyPr/>
        <a:lstStyle/>
        <a:p>
          <a:endParaRPr lang="en-GB"/>
        </a:p>
      </dgm:t>
    </dgm:pt>
    <dgm:pt modelId="{95DD0CAC-4BBE-4E3B-B358-6DEF96527528}" type="sibTrans" cxnId="{1113B6CC-8187-4957-BA8B-5F07933C96B1}">
      <dgm:prSet/>
      <dgm:spPr/>
      <dgm:t>
        <a:bodyPr/>
        <a:lstStyle/>
        <a:p>
          <a:endParaRPr lang="en-GB"/>
        </a:p>
      </dgm:t>
    </dgm:pt>
    <dgm:pt modelId="{6010BF99-A9C4-4F8B-A796-C65F3305EED4}">
      <dgm:prSet phldrT="[Text]"/>
      <dgm:spPr>
        <a:solidFill>
          <a:srgbClr val="FFFFEC">
            <a:alpha val="90000"/>
          </a:srgbClr>
        </a:solidFill>
      </dgm:spPr>
      <dgm:t>
        <a:bodyPr/>
        <a:lstStyle/>
        <a:p>
          <a:r>
            <a:rPr lang="en-GB" dirty="0">
              <a:latin typeface="Aptos" panose="020B0004020202020204" pitchFamily="34" charset="0"/>
            </a:rPr>
            <a:t>Build upon one another. </a:t>
          </a:r>
        </a:p>
      </dgm:t>
    </dgm:pt>
    <dgm:pt modelId="{7FF941C0-7E2C-4F3D-A5B9-121AA4B9F3EE}" type="parTrans" cxnId="{99731EA0-F30A-4F07-932D-5F3244DE3515}">
      <dgm:prSet/>
      <dgm:spPr/>
      <dgm:t>
        <a:bodyPr/>
        <a:lstStyle/>
        <a:p>
          <a:endParaRPr lang="en-GB"/>
        </a:p>
      </dgm:t>
    </dgm:pt>
    <dgm:pt modelId="{5AF875EE-D50D-4B9A-92DE-A3BFEB7BD0CF}" type="sibTrans" cxnId="{99731EA0-F30A-4F07-932D-5F3244DE3515}">
      <dgm:prSet/>
      <dgm:spPr/>
      <dgm:t>
        <a:bodyPr/>
        <a:lstStyle/>
        <a:p>
          <a:endParaRPr lang="en-GB"/>
        </a:p>
      </dgm:t>
    </dgm:pt>
    <dgm:pt modelId="{E5BFAB54-814F-41CD-8E11-CDF88A1E7332}">
      <dgm:prSet phldrT="[Text]" custT="1"/>
      <dgm:spPr/>
      <dgm:t>
        <a:bodyPr/>
        <a:lstStyle/>
        <a:p>
          <a:r>
            <a:rPr lang="en-GB" sz="3600" b="1" dirty="0">
              <a:latin typeface="Aptos" panose="020B0004020202020204" pitchFamily="34" charset="0"/>
            </a:rPr>
            <a:t>Objectives</a:t>
          </a:r>
        </a:p>
      </dgm:t>
    </dgm:pt>
    <dgm:pt modelId="{75CF1C65-FF21-4152-81C1-9D3CA0F318EA}" type="parTrans" cxnId="{5BCF530C-B428-469F-9C4E-3014A11BAAD9}">
      <dgm:prSet/>
      <dgm:spPr/>
      <dgm:t>
        <a:bodyPr/>
        <a:lstStyle/>
        <a:p>
          <a:endParaRPr lang="en-GB"/>
        </a:p>
      </dgm:t>
    </dgm:pt>
    <dgm:pt modelId="{F1470CF6-8E50-417E-B8D2-10660816617C}" type="sibTrans" cxnId="{5BCF530C-B428-469F-9C4E-3014A11BAAD9}">
      <dgm:prSet/>
      <dgm:spPr/>
      <dgm:t>
        <a:bodyPr/>
        <a:lstStyle/>
        <a:p>
          <a:endParaRPr lang="en-GB"/>
        </a:p>
      </dgm:t>
    </dgm:pt>
    <dgm:pt modelId="{4A3A1A26-2057-49E3-B9F1-D4CA954024D3}">
      <dgm:prSet phldrT="[Text]"/>
      <dgm:spPr>
        <a:solidFill>
          <a:srgbClr val="FFFFEC">
            <a:alpha val="90000"/>
          </a:srgbClr>
        </a:solidFill>
      </dgm:spPr>
      <dgm:t>
        <a:bodyPr/>
        <a:lstStyle/>
        <a:p>
          <a:r>
            <a:rPr lang="en-GB" dirty="0">
              <a:latin typeface="Aptos" panose="020B0004020202020204" pitchFamily="34" charset="0"/>
            </a:rPr>
            <a:t>Begin with examining… </a:t>
          </a:r>
        </a:p>
      </dgm:t>
    </dgm:pt>
    <dgm:pt modelId="{ACF4DE1C-E3A5-45C0-9994-692A5AD2A841}" type="parTrans" cxnId="{790AF7F1-2402-4500-9716-7D2FC8771A74}">
      <dgm:prSet/>
      <dgm:spPr/>
      <dgm:t>
        <a:bodyPr/>
        <a:lstStyle/>
        <a:p>
          <a:endParaRPr lang="en-GB"/>
        </a:p>
      </dgm:t>
    </dgm:pt>
    <dgm:pt modelId="{7660DCE4-3C0C-4309-A100-683BC913AE48}" type="sibTrans" cxnId="{790AF7F1-2402-4500-9716-7D2FC8771A74}">
      <dgm:prSet/>
      <dgm:spPr/>
      <dgm:t>
        <a:bodyPr/>
        <a:lstStyle/>
        <a:p>
          <a:endParaRPr lang="en-GB"/>
        </a:p>
      </dgm:t>
    </dgm:pt>
    <dgm:pt modelId="{AFD676DE-2653-4BD5-A065-7624DAC3A742}">
      <dgm:prSet phldrT="[Text]"/>
      <dgm:spPr>
        <a:solidFill>
          <a:srgbClr val="FFFFEC">
            <a:alpha val="90000"/>
          </a:srgbClr>
        </a:solidFill>
      </dgm:spPr>
      <dgm:t>
        <a:bodyPr/>
        <a:lstStyle/>
        <a:p>
          <a:r>
            <a:rPr lang="en-GB" dirty="0">
              <a:latin typeface="Aptos" panose="020B0004020202020204" pitchFamily="34" charset="0"/>
            </a:rPr>
            <a:t>End with evaluating before recommending.</a:t>
          </a:r>
        </a:p>
      </dgm:t>
    </dgm:pt>
    <dgm:pt modelId="{B07C491D-DA16-456F-8569-07069A524DF0}" type="parTrans" cxnId="{327E3F65-1BA4-4CAD-BBF9-D4B5F1311C50}">
      <dgm:prSet/>
      <dgm:spPr/>
      <dgm:t>
        <a:bodyPr/>
        <a:lstStyle/>
        <a:p>
          <a:endParaRPr lang="en-GB"/>
        </a:p>
      </dgm:t>
    </dgm:pt>
    <dgm:pt modelId="{E3C7E1DC-C3D0-407B-99E1-8D6DE626403D}" type="sibTrans" cxnId="{327E3F65-1BA4-4CAD-BBF9-D4B5F1311C50}">
      <dgm:prSet/>
      <dgm:spPr/>
      <dgm:t>
        <a:bodyPr/>
        <a:lstStyle/>
        <a:p>
          <a:endParaRPr lang="en-GB"/>
        </a:p>
      </dgm:t>
    </dgm:pt>
    <dgm:pt modelId="{93B613A8-6090-44F6-AA09-88FAA2AA2893}" type="pres">
      <dgm:prSet presAssocID="{0459FDDD-8212-4E45-B617-A66BDBD06483}" presName="diagram" presStyleCnt="0">
        <dgm:presLayoutVars>
          <dgm:chPref val="1"/>
          <dgm:dir/>
          <dgm:animOne val="branch"/>
          <dgm:animLvl val="lvl"/>
          <dgm:resizeHandles/>
        </dgm:presLayoutVars>
      </dgm:prSet>
      <dgm:spPr/>
    </dgm:pt>
    <dgm:pt modelId="{888B8E3F-8298-4732-A08A-D2F018E0C892}" type="pres">
      <dgm:prSet presAssocID="{AB71D809-076B-42C4-859C-054390555F8A}" presName="root" presStyleCnt="0"/>
      <dgm:spPr/>
    </dgm:pt>
    <dgm:pt modelId="{C5B13997-B33E-4E87-B089-EDFDA8192FEB}" type="pres">
      <dgm:prSet presAssocID="{AB71D809-076B-42C4-859C-054390555F8A}" presName="rootComposite" presStyleCnt="0"/>
      <dgm:spPr/>
    </dgm:pt>
    <dgm:pt modelId="{4ADA66FB-69AA-4D5A-8071-D3C83B8B089B}" type="pres">
      <dgm:prSet presAssocID="{AB71D809-076B-42C4-859C-054390555F8A}" presName="rootText" presStyleLbl="node1" presStyleIdx="0" presStyleCnt="2" custScaleX="133101"/>
      <dgm:spPr/>
    </dgm:pt>
    <dgm:pt modelId="{BD099952-46C3-4F7E-8785-CD2AFF392FB0}" type="pres">
      <dgm:prSet presAssocID="{AB71D809-076B-42C4-859C-054390555F8A}" presName="rootConnector" presStyleLbl="node1" presStyleIdx="0" presStyleCnt="2"/>
      <dgm:spPr/>
    </dgm:pt>
    <dgm:pt modelId="{048E4C7B-EE4B-4C90-A9BC-1CAF574B1588}" type="pres">
      <dgm:prSet presAssocID="{AB71D809-076B-42C4-859C-054390555F8A}" presName="childShape" presStyleCnt="0"/>
      <dgm:spPr/>
    </dgm:pt>
    <dgm:pt modelId="{8497B532-D843-4CC4-B33D-06547EFD06FE}" type="pres">
      <dgm:prSet presAssocID="{728F9065-E4C7-4265-B1B8-C51C96D8D4B4}" presName="Name13" presStyleLbl="parChTrans1D2" presStyleIdx="0" presStyleCnt="6"/>
      <dgm:spPr/>
    </dgm:pt>
    <dgm:pt modelId="{D531FC7B-C866-4CAE-85AB-C7F82D38E6B5}" type="pres">
      <dgm:prSet presAssocID="{87C72B6A-02BE-4291-9AE9-BCB7FA57B7A1}" presName="childText" presStyleLbl="bgAcc1" presStyleIdx="0" presStyleCnt="6" custScaleX="146410">
        <dgm:presLayoutVars>
          <dgm:bulletEnabled val="1"/>
        </dgm:presLayoutVars>
      </dgm:prSet>
      <dgm:spPr/>
    </dgm:pt>
    <dgm:pt modelId="{6E8710CB-70A0-49A9-91F8-29F5E9DFF224}" type="pres">
      <dgm:prSet presAssocID="{06C203A3-0726-4DB8-A0C9-B22CDF43FA60}" presName="Name13" presStyleLbl="parChTrans1D2" presStyleIdx="1" presStyleCnt="6"/>
      <dgm:spPr/>
    </dgm:pt>
    <dgm:pt modelId="{893C250C-DA61-4D7A-85D9-F0ADB22C8F00}" type="pres">
      <dgm:prSet presAssocID="{9E82B4F9-D008-49DA-ADB9-F254E3ACAB0E}" presName="childText" presStyleLbl="bgAcc1" presStyleIdx="1" presStyleCnt="6" custScaleX="146410">
        <dgm:presLayoutVars>
          <dgm:bulletEnabled val="1"/>
        </dgm:presLayoutVars>
      </dgm:prSet>
      <dgm:spPr/>
    </dgm:pt>
    <dgm:pt modelId="{1F07945E-B1A8-4CD3-A2A1-69EAC86EB92B}" type="pres">
      <dgm:prSet presAssocID="{E5BFAB54-814F-41CD-8E11-CDF88A1E7332}" presName="root" presStyleCnt="0"/>
      <dgm:spPr/>
    </dgm:pt>
    <dgm:pt modelId="{1AB858D5-2654-4029-B623-16771AA28BD5}" type="pres">
      <dgm:prSet presAssocID="{E5BFAB54-814F-41CD-8E11-CDF88A1E7332}" presName="rootComposite" presStyleCnt="0"/>
      <dgm:spPr/>
    </dgm:pt>
    <dgm:pt modelId="{F5D25A71-EAF7-4E71-96DB-EBFFD4B5A6EC}" type="pres">
      <dgm:prSet presAssocID="{E5BFAB54-814F-41CD-8E11-CDF88A1E7332}" presName="rootText" presStyleLbl="node1" presStyleIdx="1" presStyleCnt="2" custScaleX="161051"/>
      <dgm:spPr/>
    </dgm:pt>
    <dgm:pt modelId="{08054A49-820D-4BC6-9C11-1CA38AD2F142}" type="pres">
      <dgm:prSet presAssocID="{E5BFAB54-814F-41CD-8E11-CDF88A1E7332}" presName="rootConnector" presStyleLbl="node1" presStyleIdx="1" presStyleCnt="2"/>
      <dgm:spPr/>
    </dgm:pt>
    <dgm:pt modelId="{99E8C13C-A424-44D1-AE88-1D30B904F0B4}" type="pres">
      <dgm:prSet presAssocID="{E5BFAB54-814F-41CD-8E11-CDF88A1E7332}" presName="childShape" presStyleCnt="0"/>
      <dgm:spPr/>
    </dgm:pt>
    <dgm:pt modelId="{A0C2A748-6130-4D5B-8A45-DE88F76F5D0D}" type="pres">
      <dgm:prSet presAssocID="{4E6E0FC5-F580-42B5-9947-79E607AC9ABB}" presName="Name13" presStyleLbl="parChTrans1D2" presStyleIdx="2" presStyleCnt="6"/>
      <dgm:spPr/>
    </dgm:pt>
    <dgm:pt modelId="{94996D9A-1415-4A44-B94B-2E6B9ACD2221}" type="pres">
      <dgm:prSet presAssocID="{D26414E0-BCA0-4A95-B66F-86EC71BA5CB2}" presName="childText" presStyleLbl="bgAcc1" presStyleIdx="2" presStyleCnt="6" custScaleX="161051">
        <dgm:presLayoutVars>
          <dgm:bulletEnabled val="1"/>
        </dgm:presLayoutVars>
      </dgm:prSet>
      <dgm:spPr/>
    </dgm:pt>
    <dgm:pt modelId="{88F9EC54-DB7D-4482-B0DB-35914918E447}" type="pres">
      <dgm:prSet presAssocID="{7FF941C0-7E2C-4F3D-A5B9-121AA4B9F3EE}" presName="Name13" presStyleLbl="parChTrans1D2" presStyleIdx="3" presStyleCnt="6"/>
      <dgm:spPr/>
    </dgm:pt>
    <dgm:pt modelId="{6181DF20-92C2-4586-A57A-03FC549559AC}" type="pres">
      <dgm:prSet presAssocID="{6010BF99-A9C4-4F8B-A796-C65F3305EED4}" presName="childText" presStyleLbl="bgAcc1" presStyleIdx="3" presStyleCnt="6" custScaleX="161051">
        <dgm:presLayoutVars>
          <dgm:bulletEnabled val="1"/>
        </dgm:presLayoutVars>
      </dgm:prSet>
      <dgm:spPr/>
    </dgm:pt>
    <dgm:pt modelId="{93027645-662F-4619-A6CE-D490B9AEA113}" type="pres">
      <dgm:prSet presAssocID="{ACF4DE1C-E3A5-45C0-9994-692A5AD2A841}" presName="Name13" presStyleLbl="parChTrans1D2" presStyleIdx="4" presStyleCnt="6"/>
      <dgm:spPr/>
    </dgm:pt>
    <dgm:pt modelId="{BDF02BB3-15CB-4CCF-8EEA-E4CF47416580}" type="pres">
      <dgm:prSet presAssocID="{4A3A1A26-2057-49E3-B9F1-D4CA954024D3}" presName="childText" presStyleLbl="bgAcc1" presStyleIdx="4" presStyleCnt="6" custScaleX="161051">
        <dgm:presLayoutVars>
          <dgm:bulletEnabled val="1"/>
        </dgm:presLayoutVars>
      </dgm:prSet>
      <dgm:spPr/>
    </dgm:pt>
    <dgm:pt modelId="{3F6BBB6D-3050-428B-BE10-20B9792EC71F}" type="pres">
      <dgm:prSet presAssocID="{B07C491D-DA16-456F-8569-07069A524DF0}" presName="Name13" presStyleLbl="parChTrans1D2" presStyleIdx="5" presStyleCnt="6"/>
      <dgm:spPr/>
    </dgm:pt>
    <dgm:pt modelId="{D7547C20-4A20-4458-AC22-400E2274569B}" type="pres">
      <dgm:prSet presAssocID="{AFD676DE-2653-4BD5-A065-7624DAC3A742}" presName="childText" presStyleLbl="bgAcc1" presStyleIdx="5" presStyleCnt="6" custScaleX="161051">
        <dgm:presLayoutVars>
          <dgm:bulletEnabled val="1"/>
        </dgm:presLayoutVars>
      </dgm:prSet>
      <dgm:spPr/>
    </dgm:pt>
  </dgm:ptLst>
  <dgm:cxnLst>
    <dgm:cxn modelId="{494D2404-0C42-4558-8163-A7510440A6CF}" type="presOf" srcId="{AB71D809-076B-42C4-859C-054390555F8A}" destId="{BD099952-46C3-4F7E-8785-CD2AFF392FB0}" srcOrd="1" destOrd="0" presId="urn:microsoft.com/office/officeart/2005/8/layout/hierarchy3"/>
    <dgm:cxn modelId="{E32C2405-7C23-4E18-B76E-FCA85765A7DE}" type="presOf" srcId="{D26414E0-BCA0-4A95-B66F-86EC71BA5CB2}" destId="{94996D9A-1415-4A44-B94B-2E6B9ACD2221}" srcOrd="0" destOrd="0" presId="urn:microsoft.com/office/officeart/2005/8/layout/hierarchy3"/>
    <dgm:cxn modelId="{37370707-4C63-45DC-BF1E-9B31F73FDDA4}" type="presOf" srcId="{AB71D809-076B-42C4-859C-054390555F8A}" destId="{4ADA66FB-69AA-4D5A-8071-D3C83B8B089B}" srcOrd="0" destOrd="0" presId="urn:microsoft.com/office/officeart/2005/8/layout/hierarchy3"/>
    <dgm:cxn modelId="{5BCF530C-B428-469F-9C4E-3014A11BAAD9}" srcId="{0459FDDD-8212-4E45-B617-A66BDBD06483}" destId="{E5BFAB54-814F-41CD-8E11-CDF88A1E7332}" srcOrd="1" destOrd="0" parTransId="{75CF1C65-FF21-4152-81C1-9D3CA0F318EA}" sibTransId="{F1470CF6-8E50-417E-B8D2-10660816617C}"/>
    <dgm:cxn modelId="{A0713822-B9F0-48A4-A9E0-8958DE4E6247}" type="presOf" srcId="{728F9065-E4C7-4265-B1B8-C51C96D8D4B4}" destId="{8497B532-D843-4CC4-B33D-06547EFD06FE}" srcOrd="0" destOrd="0" presId="urn:microsoft.com/office/officeart/2005/8/layout/hierarchy3"/>
    <dgm:cxn modelId="{062A5463-410F-4050-8468-45BC4E982671}" srcId="{AB71D809-076B-42C4-859C-054390555F8A}" destId="{87C72B6A-02BE-4291-9AE9-BCB7FA57B7A1}" srcOrd="0" destOrd="0" parTransId="{728F9065-E4C7-4265-B1B8-C51C96D8D4B4}" sibTransId="{6CD7513E-D844-4955-B653-CCFF9EE86FD5}"/>
    <dgm:cxn modelId="{327E3F65-1BA4-4CAD-BBF9-D4B5F1311C50}" srcId="{E5BFAB54-814F-41CD-8E11-CDF88A1E7332}" destId="{AFD676DE-2653-4BD5-A065-7624DAC3A742}" srcOrd="3" destOrd="0" parTransId="{B07C491D-DA16-456F-8569-07069A524DF0}" sibTransId="{E3C7E1DC-C3D0-407B-99E1-8D6DE626403D}"/>
    <dgm:cxn modelId="{DDA66E6E-62B8-46C0-B67E-778836649ED4}" type="presOf" srcId="{9E82B4F9-D008-49DA-ADB9-F254E3ACAB0E}" destId="{893C250C-DA61-4D7A-85D9-F0ADB22C8F00}" srcOrd="0" destOrd="0" presId="urn:microsoft.com/office/officeart/2005/8/layout/hierarchy3"/>
    <dgm:cxn modelId="{7FBAE37C-0980-44F2-8C15-938C0A9A6DEB}" srcId="{AB71D809-076B-42C4-859C-054390555F8A}" destId="{9E82B4F9-D008-49DA-ADB9-F254E3ACAB0E}" srcOrd="1" destOrd="0" parTransId="{06C203A3-0726-4DB8-A0C9-B22CDF43FA60}" sibTransId="{3E33022F-CFF7-4B83-BD94-A65EE1B3FC3C}"/>
    <dgm:cxn modelId="{17C0C291-0560-4E49-A53E-AEE525DE73EF}" type="presOf" srcId="{4E6E0FC5-F580-42B5-9947-79E607AC9ABB}" destId="{A0C2A748-6130-4D5B-8A45-DE88F76F5D0D}" srcOrd="0" destOrd="0" presId="urn:microsoft.com/office/officeart/2005/8/layout/hierarchy3"/>
    <dgm:cxn modelId="{99731EA0-F30A-4F07-932D-5F3244DE3515}" srcId="{E5BFAB54-814F-41CD-8E11-CDF88A1E7332}" destId="{6010BF99-A9C4-4F8B-A796-C65F3305EED4}" srcOrd="1" destOrd="0" parTransId="{7FF941C0-7E2C-4F3D-A5B9-121AA4B9F3EE}" sibTransId="{5AF875EE-D50D-4B9A-92DE-A3BFEB7BD0CF}"/>
    <dgm:cxn modelId="{745C18B1-AD63-4531-B365-EA8DE2614DD0}" type="presOf" srcId="{6010BF99-A9C4-4F8B-A796-C65F3305EED4}" destId="{6181DF20-92C2-4586-A57A-03FC549559AC}" srcOrd="0" destOrd="0" presId="urn:microsoft.com/office/officeart/2005/8/layout/hierarchy3"/>
    <dgm:cxn modelId="{899DB5C0-3D17-4AD3-936B-B28899EAF786}" type="presOf" srcId="{AFD676DE-2653-4BD5-A065-7624DAC3A742}" destId="{D7547C20-4A20-4458-AC22-400E2274569B}" srcOrd="0" destOrd="0" presId="urn:microsoft.com/office/officeart/2005/8/layout/hierarchy3"/>
    <dgm:cxn modelId="{03116CCA-CE1A-4910-BDDB-B646AA88004C}" type="presOf" srcId="{ACF4DE1C-E3A5-45C0-9994-692A5AD2A841}" destId="{93027645-662F-4619-A6CE-D490B9AEA113}" srcOrd="0" destOrd="0" presId="urn:microsoft.com/office/officeart/2005/8/layout/hierarchy3"/>
    <dgm:cxn modelId="{1113B6CC-8187-4957-BA8B-5F07933C96B1}" srcId="{E5BFAB54-814F-41CD-8E11-CDF88A1E7332}" destId="{D26414E0-BCA0-4A95-B66F-86EC71BA5CB2}" srcOrd="0" destOrd="0" parTransId="{4E6E0FC5-F580-42B5-9947-79E607AC9ABB}" sibTransId="{95DD0CAC-4BBE-4E3B-B358-6DEF96527528}"/>
    <dgm:cxn modelId="{306209D1-0C31-4F76-8DF7-E5FFDC9F83D1}" type="presOf" srcId="{E5BFAB54-814F-41CD-8E11-CDF88A1E7332}" destId="{F5D25A71-EAF7-4E71-96DB-EBFFD4B5A6EC}" srcOrd="0" destOrd="0" presId="urn:microsoft.com/office/officeart/2005/8/layout/hierarchy3"/>
    <dgm:cxn modelId="{5A80BAD3-0BB4-4E20-BA04-50624709581F}" type="presOf" srcId="{87C72B6A-02BE-4291-9AE9-BCB7FA57B7A1}" destId="{D531FC7B-C866-4CAE-85AB-C7F82D38E6B5}" srcOrd="0" destOrd="0" presId="urn:microsoft.com/office/officeart/2005/8/layout/hierarchy3"/>
    <dgm:cxn modelId="{547D61D4-00F9-473C-B42A-09BE96436877}" type="presOf" srcId="{0459FDDD-8212-4E45-B617-A66BDBD06483}" destId="{93B613A8-6090-44F6-AA09-88FAA2AA2893}" srcOrd="0" destOrd="0" presId="urn:microsoft.com/office/officeart/2005/8/layout/hierarchy3"/>
    <dgm:cxn modelId="{F37FB4E8-D964-4B10-8023-77DCBFEB0BC8}" type="presOf" srcId="{B07C491D-DA16-456F-8569-07069A524DF0}" destId="{3F6BBB6D-3050-428B-BE10-20B9792EC71F}" srcOrd="0" destOrd="0" presId="urn:microsoft.com/office/officeart/2005/8/layout/hierarchy3"/>
    <dgm:cxn modelId="{790AF7F1-2402-4500-9716-7D2FC8771A74}" srcId="{E5BFAB54-814F-41CD-8E11-CDF88A1E7332}" destId="{4A3A1A26-2057-49E3-B9F1-D4CA954024D3}" srcOrd="2" destOrd="0" parTransId="{ACF4DE1C-E3A5-45C0-9994-692A5AD2A841}" sibTransId="{7660DCE4-3C0C-4309-A100-683BC913AE48}"/>
    <dgm:cxn modelId="{2A775CF2-3BBF-4423-807E-DAD7DB48B403}" srcId="{0459FDDD-8212-4E45-B617-A66BDBD06483}" destId="{AB71D809-076B-42C4-859C-054390555F8A}" srcOrd="0" destOrd="0" parTransId="{1DDED24F-65EE-4416-A6F4-A3B40D3F0F67}" sibTransId="{68DB162F-C14C-4B8B-A443-B847F9935499}"/>
    <dgm:cxn modelId="{1CBEF7F5-7F2D-42F1-89AF-37F3EFE5749E}" type="presOf" srcId="{06C203A3-0726-4DB8-A0C9-B22CDF43FA60}" destId="{6E8710CB-70A0-49A9-91F8-29F5E9DFF224}" srcOrd="0" destOrd="0" presId="urn:microsoft.com/office/officeart/2005/8/layout/hierarchy3"/>
    <dgm:cxn modelId="{6A9DC2F8-8A80-4659-9324-CBA23A34C556}" type="presOf" srcId="{4A3A1A26-2057-49E3-B9F1-D4CA954024D3}" destId="{BDF02BB3-15CB-4CCF-8EEA-E4CF47416580}" srcOrd="0" destOrd="0" presId="urn:microsoft.com/office/officeart/2005/8/layout/hierarchy3"/>
    <dgm:cxn modelId="{F4EB80FE-0BBD-45A2-9228-F790FE535656}" type="presOf" srcId="{7FF941C0-7E2C-4F3D-A5B9-121AA4B9F3EE}" destId="{88F9EC54-DB7D-4482-B0DB-35914918E447}" srcOrd="0" destOrd="0" presId="urn:microsoft.com/office/officeart/2005/8/layout/hierarchy3"/>
    <dgm:cxn modelId="{DC8AFFFF-6055-47F5-ADD1-EF865C671A11}" type="presOf" srcId="{E5BFAB54-814F-41CD-8E11-CDF88A1E7332}" destId="{08054A49-820D-4BC6-9C11-1CA38AD2F142}" srcOrd="1" destOrd="0" presId="urn:microsoft.com/office/officeart/2005/8/layout/hierarchy3"/>
    <dgm:cxn modelId="{9CADD3BE-55C3-425C-96A6-839E7B4AE5D1}" type="presParOf" srcId="{93B613A8-6090-44F6-AA09-88FAA2AA2893}" destId="{888B8E3F-8298-4732-A08A-D2F018E0C892}" srcOrd="0" destOrd="0" presId="urn:microsoft.com/office/officeart/2005/8/layout/hierarchy3"/>
    <dgm:cxn modelId="{51B32809-37CD-4A2D-A06A-A88E2F4CF7BC}" type="presParOf" srcId="{888B8E3F-8298-4732-A08A-D2F018E0C892}" destId="{C5B13997-B33E-4E87-B089-EDFDA8192FEB}" srcOrd="0" destOrd="0" presId="urn:microsoft.com/office/officeart/2005/8/layout/hierarchy3"/>
    <dgm:cxn modelId="{571A4719-11AD-4CDE-89CF-260B8158E25E}" type="presParOf" srcId="{C5B13997-B33E-4E87-B089-EDFDA8192FEB}" destId="{4ADA66FB-69AA-4D5A-8071-D3C83B8B089B}" srcOrd="0" destOrd="0" presId="urn:microsoft.com/office/officeart/2005/8/layout/hierarchy3"/>
    <dgm:cxn modelId="{59D9743B-B576-479D-9228-898B1F89BC82}" type="presParOf" srcId="{C5B13997-B33E-4E87-B089-EDFDA8192FEB}" destId="{BD099952-46C3-4F7E-8785-CD2AFF392FB0}" srcOrd="1" destOrd="0" presId="urn:microsoft.com/office/officeart/2005/8/layout/hierarchy3"/>
    <dgm:cxn modelId="{642E9B3A-387F-41D2-A6E7-02B3FECA215D}" type="presParOf" srcId="{888B8E3F-8298-4732-A08A-D2F018E0C892}" destId="{048E4C7B-EE4B-4C90-A9BC-1CAF574B1588}" srcOrd="1" destOrd="0" presId="urn:microsoft.com/office/officeart/2005/8/layout/hierarchy3"/>
    <dgm:cxn modelId="{6D50FE0D-5B3A-4F9E-9C18-AC034DCED93C}" type="presParOf" srcId="{048E4C7B-EE4B-4C90-A9BC-1CAF574B1588}" destId="{8497B532-D843-4CC4-B33D-06547EFD06FE}" srcOrd="0" destOrd="0" presId="urn:microsoft.com/office/officeart/2005/8/layout/hierarchy3"/>
    <dgm:cxn modelId="{99864A59-5E73-4C8E-B6C5-405458A940B8}" type="presParOf" srcId="{048E4C7B-EE4B-4C90-A9BC-1CAF574B1588}" destId="{D531FC7B-C866-4CAE-85AB-C7F82D38E6B5}" srcOrd="1" destOrd="0" presId="urn:microsoft.com/office/officeart/2005/8/layout/hierarchy3"/>
    <dgm:cxn modelId="{798CA3E1-1555-4520-94D6-F7B2F8F7BCE7}" type="presParOf" srcId="{048E4C7B-EE4B-4C90-A9BC-1CAF574B1588}" destId="{6E8710CB-70A0-49A9-91F8-29F5E9DFF224}" srcOrd="2" destOrd="0" presId="urn:microsoft.com/office/officeart/2005/8/layout/hierarchy3"/>
    <dgm:cxn modelId="{32889957-5594-46F2-B6CB-DDAF74A53E3D}" type="presParOf" srcId="{048E4C7B-EE4B-4C90-A9BC-1CAF574B1588}" destId="{893C250C-DA61-4D7A-85D9-F0ADB22C8F00}" srcOrd="3" destOrd="0" presId="urn:microsoft.com/office/officeart/2005/8/layout/hierarchy3"/>
    <dgm:cxn modelId="{C521A39B-5B92-4262-BC3E-A4A988436207}" type="presParOf" srcId="{93B613A8-6090-44F6-AA09-88FAA2AA2893}" destId="{1F07945E-B1A8-4CD3-A2A1-69EAC86EB92B}" srcOrd="1" destOrd="0" presId="urn:microsoft.com/office/officeart/2005/8/layout/hierarchy3"/>
    <dgm:cxn modelId="{3FE2BDD9-75D4-442C-B735-C60C826DC2AD}" type="presParOf" srcId="{1F07945E-B1A8-4CD3-A2A1-69EAC86EB92B}" destId="{1AB858D5-2654-4029-B623-16771AA28BD5}" srcOrd="0" destOrd="0" presId="urn:microsoft.com/office/officeart/2005/8/layout/hierarchy3"/>
    <dgm:cxn modelId="{58517AAC-4FD9-4B3A-B1A9-B540C745FEE4}" type="presParOf" srcId="{1AB858D5-2654-4029-B623-16771AA28BD5}" destId="{F5D25A71-EAF7-4E71-96DB-EBFFD4B5A6EC}" srcOrd="0" destOrd="0" presId="urn:microsoft.com/office/officeart/2005/8/layout/hierarchy3"/>
    <dgm:cxn modelId="{FDB91D0D-EC57-4020-8172-99C328B882C3}" type="presParOf" srcId="{1AB858D5-2654-4029-B623-16771AA28BD5}" destId="{08054A49-820D-4BC6-9C11-1CA38AD2F142}" srcOrd="1" destOrd="0" presId="urn:microsoft.com/office/officeart/2005/8/layout/hierarchy3"/>
    <dgm:cxn modelId="{8D76B613-93B0-4557-A05D-E56B26898B33}" type="presParOf" srcId="{1F07945E-B1A8-4CD3-A2A1-69EAC86EB92B}" destId="{99E8C13C-A424-44D1-AE88-1D30B904F0B4}" srcOrd="1" destOrd="0" presId="urn:microsoft.com/office/officeart/2005/8/layout/hierarchy3"/>
    <dgm:cxn modelId="{A883FCE4-05EB-43FC-9A19-05425D4DED0D}" type="presParOf" srcId="{99E8C13C-A424-44D1-AE88-1D30B904F0B4}" destId="{A0C2A748-6130-4D5B-8A45-DE88F76F5D0D}" srcOrd="0" destOrd="0" presId="urn:microsoft.com/office/officeart/2005/8/layout/hierarchy3"/>
    <dgm:cxn modelId="{5BF172CE-9538-41EE-B3F6-BD59DE4BB921}" type="presParOf" srcId="{99E8C13C-A424-44D1-AE88-1D30B904F0B4}" destId="{94996D9A-1415-4A44-B94B-2E6B9ACD2221}" srcOrd="1" destOrd="0" presId="urn:microsoft.com/office/officeart/2005/8/layout/hierarchy3"/>
    <dgm:cxn modelId="{5A5794CB-2AAC-4DFF-B1E9-BC927BA84C35}" type="presParOf" srcId="{99E8C13C-A424-44D1-AE88-1D30B904F0B4}" destId="{88F9EC54-DB7D-4482-B0DB-35914918E447}" srcOrd="2" destOrd="0" presId="urn:microsoft.com/office/officeart/2005/8/layout/hierarchy3"/>
    <dgm:cxn modelId="{EB386729-C244-4E90-B8D4-28185B97E134}" type="presParOf" srcId="{99E8C13C-A424-44D1-AE88-1D30B904F0B4}" destId="{6181DF20-92C2-4586-A57A-03FC549559AC}" srcOrd="3" destOrd="0" presId="urn:microsoft.com/office/officeart/2005/8/layout/hierarchy3"/>
    <dgm:cxn modelId="{11DCDD4B-899D-4A92-B6F8-B3EC7ECB7D36}" type="presParOf" srcId="{99E8C13C-A424-44D1-AE88-1D30B904F0B4}" destId="{93027645-662F-4619-A6CE-D490B9AEA113}" srcOrd="4" destOrd="0" presId="urn:microsoft.com/office/officeart/2005/8/layout/hierarchy3"/>
    <dgm:cxn modelId="{4163E68D-D59C-4AB0-B564-DB513AE0F292}" type="presParOf" srcId="{99E8C13C-A424-44D1-AE88-1D30B904F0B4}" destId="{BDF02BB3-15CB-4CCF-8EEA-E4CF47416580}" srcOrd="5" destOrd="0" presId="urn:microsoft.com/office/officeart/2005/8/layout/hierarchy3"/>
    <dgm:cxn modelId="{979FC004-8D52-4501-9306-43E0D3030166}" type="presParOf" srcId="{99E8C13C-A424-44D1-AE88-1D30B904F0B4}" destId="{3F6BBB6D-3050-428B-BE10-20B9792EC71F}" srcOrd="6" destOrd="0" presId="urn:microsoft.com/office/officeart/2005/8/layout/hierarchy3"/>
    <dgm:cxn modelId="{66273C24-1F31-4873-B797-80298F42284F}" type="presParOf" srcId="{99E8C13C-A424-44D1-AE88-1D30B904F0B4}" destId="{D7547C20-4A20-4458-AC22-400E2274569B}" srcOrd="7"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F32E0C7-392F-4483-A907-ED2ECA39814A}" type="doc">
      <dgm:prSet loTypeId="urn:microsoft.com/office/officeart/2008/layout/LinedList" loCatId="list" qsTypeId="urn:microsoft.com/office/officeart/2005/8/quickstyle/simple5" qsCatId="simple" csTypeId="urn:microsoft.com/office/officeart/2005/8/colors/accent1_3" csCatId="accent1" phldr="1"/>
      <dgm:spPr/>
      <dgm:t>
        <a:bodyPr/>
        <a:lstStyle/>
        <a:p>
          <a:endParaRPr lang="en-US"/>
        </a:p>
      </dgm:t>
    </dgm:pt>
    <dgm:pt modelId="{47E8BB54-7149-4C16-9B3C-31EC112C58BB}">
      <dgm:prSet custT="1"/>
      <dgm:spPr/>
      <dgm:t>
        <a:bodyPr anchor="ctr" anchorCtr="0"/>
        <a:lstStyle/>
        <a:p>
          <a:r>
            <a:rPr lang="en-US" sz="2000" dirty="0">
              <a:latin typeface="Aptos" panose="020B0004020202020204" pitchFamily="34" charset="0"/>
            </a:rPr>
            <a:t>This is where you examine or describe the topic and links in with your first chapter</a:t>
          </a:r>
        </a:p>
      </dgm:t>
    </dgm:pt>
    <dgm:pt modelId="{630F5B36-CE53-4622-900E-5DE1BFC23E32}" type="parTrans" cxnId="{B9D359FE-492E-4B7A-ADBF-A6A3A0806842}">
      <dgm:prSet/>
      <dgm:spPr/>
      <dgm:t>
        <a:bodyPr/>
        <a:lstStyle/>
        <a:p>
          <a:endParaRPr lang="en-US" sz="1200">
            <a:latin typeface="Aptos" panose="020B0004020202020204" pitchFamily="34" charset="0"/>
          </a:endParaRPr>
        </a:p>
      </dgm:t>
    </dgm:pt>
    <dgm:pt modelId="{E7A805AA-BA79-4D6D-B7C6-6001C5B01365}" type="sibTrans" cxnId="{B9D359FE-492E-4B7A-ADBF-A6A3A0806842}">
      <dgm:prSet/>
      <dgm:spPr/>
      <dgm:t>
        <a:bodyPr/>
        <a:lstStyle/>
        <a:p>
          <a:endParaRPr lang="en-US" sz="1200">
            <a:latin typeface="Aptos" panose="020B0004020202020204" pitchFamily="34" charset="0"/>
          </a:endParaRPr>
        </a:p>
      </dgm:t>
    </dgm:pt>
    <dgm:pt modelId="{66B4AAB9-1C51-4195-A99E-91E5FCEEB512}">
      <dgm:prSet custT="1"/>
      <dgm:spPr/>
      <dgm:t>
        <a:bodyPr anchor="ctr" anchorCtr="0"/>
        <a:lstStyle/>
        <a:p>
          <a:r>
            <a:rPr lang="en-US" sz="2000" dirty="0">
              <a:latin typeface="Aptos" panose="020B0004020202020204" pitchFamily="34" charset="0"/>
            </a:rPr>
            <a:t>You will need to include key words such as… </a:t>
          </a:r>
        </a:p>
      </dgm:t>
    </dgm:pt>
    <dgm:pt modelId="{B363C794-B444-4A7E-97E2-72EA199C1CD5}" type="parTrans" cxnId="{074708CA-A07A-409C-BA54-ADF2C01B2937}">
      <dgm:prSet/>
      <dgm:spPr/>
      <dgm:t>
        <a:bodyPr/>
        <a:lstStyle/>
        <a:p>
          <a:endParaRPr lang="en-US" sz="1200">
            <a:latin typeface="Aptos" panose="020B0004020202020204" pitchFamily="34" charset="0"/>
          </a:endParaRPr>
        </a:p>
      </dgm:t>
    </dgm:pt>
    <dgm:pt modelId="{54ADE9BA-5DC4-410D-9903-006D6A875195}" type="sibTrans" cxnId="{074708CA-A07A-409C-BA54-ADF2C01B2937}">
      <dgm:prSet/>
      <dgm:spPr/>
      <dgm:t>
        <a:bodyPr/>
        <a:lstStyle/>
        <a:p>
          <a:endParaRPr lang="en-US" sz="1200">
            <a:latin typeface="Aptos" panose="020B0004020202020204" pitchFamily="34" charset="0"/>
          </a:endParaRPr>
        </a:p>
      </dgm:t>
    </dgm:pt>
    <dgm:pt modelId="{C26493B2-C0D1-4045-8B3E-49B9D95D51BB}">
      <dgm:prSet custT="1"/>
      <dgm:spPr/>
      <dgm:t>
        <a:bodyPr anchor="ctr" anchorCtr="0"/>
        <a:lstStyle/>
        <a:p>
          <a:r>
            <a:rPr lang="en-US" sz="2000" dirty="0">
              <a:latin typeface="Aptos" panose="020B0004020202020204" pitchFamily="34" charset="0"/>
            </a:rPr>
            <a:t>Examine </a:t>
          </a:r>
          <a:r>
            <a:rPr lang="en-US" sz="2000" b="1" dirty="0">
              <a:latin typeface="Aptos" panose="020B0004020202020204" pitchFamily="34" charset="0"/>
            </a:rPr>
            <a:t>OR</a:t>
          </a:r>
          <a:r>
            <a:rPr lang="en-US" sz="2000" dirty="0">
              <a:latin typeface="Aptos" panose="020B0004020202020204" pitchFamily="34" charset="0"/>
            </a:rPr>
            <a:t> Detail </a:t>
          </a:r>
          <a:r>
            <a:rPr lang="en-US" sz="2000" b="1" dirty="0">
              <a:latin typeface="Aptos" panose="020B0004020202020204" pitchFamily="34" charset="0"/>
            </a:rPr>
            <a:t>OR</a:t>
          </a:r>
          <a:r>
            <a:rPr lang="en-US" sz="2000" dirty="0">
              <a:latin typeface="Aptos" panose="020B0004020202020204" pitchFamily="34" charset="0"/>
            </a:rPr>
            <a:t> Explore </a:t>
          </a:r>
          <a:r>
            <a:rPr lang="en-US" sz="2000" b="1" dirty="0">
              <a:latin typeface="Aptos" panose="020B0004020202020204" pitchFamily="34" charset="0"/>
            </a:rPr>
            <a:t>OR </a:t>
          </a:r>
          <a:r>
            <a:rPr lang="en-US" sz="2000" dirty="0">
              <a:latin typeface="Aptos" panose="020B0004020202020204" pitchFamily="34" charset="0"/>
            </a:rPr>
            <a:t>Describe </a:t>
          </a:r>
          <a:r>
            <a:rPr lang="en-US" sz="2000" b="1" dirty="0">
              <a:latin typeface="Aptos" panose="020B0004020202020204" pitchFamily="34" charset="0"/>
            </a:rPr>
            <a:t>OR</a:t>
          </a:r>
          <a:r>
            <a:rPr lang="en-US" sz="2000" dirty="0">
              <a:latin typeface="Aptos" panose="020B0004020202020204" pitchFamily="34" charset="0"/>
            </a:rPr>
            <a:t> Define (sometimes a combination) </a:t>
          </a:r>
        </a:p>
      </dgm:t>
    </dgm:pt>
    <dgm:pt modelId="{916DA221-480E-442E-89A1-B8E8B5886133}" type="parTrans" cxnId="{6B721D40-0695-41D3-8785-33E058D4BE3E}">
      <dgm:prSet/>
      <dgm:spPr/>
      <dgm:t>
        <a:bodyPr/>
        <a:lstStyle/>
        <a:p>
          <a:endParaRPr lang="en-US" sz="1200">
            <a:latin typeface="Aptos" panose="020B0004020202020204" pitchFamily="34" charset="0"/>
          </a:endParaRPr>
        </a:p>
      </dgm:t>
    </dgm:pt>
    <dgm:pt modelId="{969F74B1-4EC9-4AAB-A750-C7189F237238}" type="sibTrans" cxnId="{6B721D40-0695-41D3-8785-33E058D4BE3E}">
      <dgm:prSet/>
      <dgm:spPr/>
      <dgm:t>
        <a:bodyPr/>
        <a:lstStyle/>
        <a:p>
          <a:endParaRPr lang="en-US" sz="1200">
            <a:latin typeface="Aptos" panose="020B0004020202020204" pitchFamily="34" charset="0"/>
          </a:endParaRPr>
        </a:p>
      </dgm:t>
    </dgm:pt>
    <dgm:pt modelId="{EB2924CC-C19D-4ACB-B8D4-B8EA28208752}">
      <dgm:prSet custT="1"/>
      <dgm:spPr/>
      <dgm:t>
        <a:bodyPr anchor="ctr" anchorCtr="0"/>
        <a:lstStyle/>
        <a:p>
          <a:r>
            <a:rPr lang="en-US" sz="2000" dirty="0">
              <a:latin typeface="Aptos" panose="020B0004020202020204" pitchFamily="34" charset="0"/>
            </a:rPr>
            <a:t>Example: </a:t>
          </a:r>
          <a:r>
            <a:rPr lang="en-US" sz="2000" b="1" u="sng" dirty="0">
              <a:latin typeface="Aptos" panose="020B0004020202020204" pitchFamily="34" charset="0"/>
            </a:rPr>
            <a:t>Define</a:t>
          </a:r>
          <a:r>
            <a:rPr lang="en-US" sz="2000" dirty="0">
              <a:latin typeface="Aptos" panose="020B0004020202020204" pitchFamily="34" charset="0"/>
            </a:rPr>
            <a:t> substance abuse and </a:t>
          </a:r>
          <a:r>
            <a:rPr lang="en-US" sz="2000" b="1" u="sng" dirty="0">
              <a:latin typeface="Aptos" panose="020B0004020202020204" pitchFamily="34" charset="0"/>
            </a:rPr>
            <a:t>examine</a:t>
          </a:r>
          <a:r>
            <a:rPr lang="en-US" sz="2000" dirty="0">
              <a:latin typeface="Aptos" panose="020B0004020202020204" pitchFamily="34" charset="0"/>
            </a:rPr>
            <a:t> the current impacts on adolescents aged between 10-19 in the UK. </a:t>
          </a:r>
        </a:p>
      </dgm:t>
    </dgm:pt>
    <dgm:pt modelId="{ED5ADCD6-80C1-41B3-97AE-3C322E8C6C02}" type="parTrans" cxnId="{613C575E-B55E-43B9-9572-FE47D85D8958}">
      <dgm:prSet/>
      <dgm:spPr/>
      <dgm:t>
        <a:bodyPr/>
        <a:lstStyle/>
        <a:p>
          <a:endParaRPr lang="en-GB" sz="1400"/>
        </a:p>
      </dgm:t>
    </dgm:pt>
    <dgm:pt modelId="{426B1305-5741-4068-8CF4-C6B245539E82}" type="sibTrans" cxnId="{613C575E-B55E-43B9-9572-FE47D85D8958}">
      <dgm:prSet/>
      <dgm:spPr/>
      <dgm:t>
        <a:bodyPr/>
        <a:lstStyle/>
        <a:p>
          <a:endParaRPr lang="en-GB" sz="1400"/>
        </a:p>
      </dgm:t>
    </dgm:pt>
    <dgm:pt modelId="{ADF78A7F-C4E3-E241-BF3A-220C3AAECA8F}" type="pres">
      <dgm:prSet presAssocID="{3F32E0C7-392F-4483-A907-ED2ECA39814A}" presName="vert0" presStyleCnt="0">
        <dgm:presLayoutVars>
          <dgm:dir/>
          <dgm:animOne val="branch"/>
          <dgm:animLvl val="lvl"/>
        </dgm:presLayoutVars>
      </dgm:prSet>
      <dgm:spPr/>
    </dgm:pt>
    <dgm:pt modelId="{A84ED9F2-5041-FC41-880D-5960E359432E}" type="pres">
      <dgm:prSet presAssocID="{47E8BB54-7149-4C16-9B3C-31EC112C58BB}" presName="thickLine" presStyleLbl="alignNode1" presStyleIdx="0" presStyleCnt="4"/>
      <dgm:spPr/>
    </dgm:pt>
    <dgm:pt modelId="{F1D8447F-EE30-AF4E-99DE-D4D29B249950}" type="pres">
      <dgm:prSet presAssocID="{47E8BB54-7149-4C16-9B3C-31EC112C58BB}" presName="horz1" presStyleCnt="0"/>
      <dgm:spPr/>
    </dgm:pt>
    <dgm:pt modelId="{5A18933D-865A-0F42-AD13-C84F226C056C}" type="pres">
      <dgm:prSet presAssocID="{47E8BB54-7149-4C16-9B3C-31EC112C58BB}" presName="tx1" presStyleLbl="revTx" presStyleIdx="0" presStyleCnt="4"/>
      <dgm:spPr/>
    </dgm:pt>
    <dgm:pt modelId="{5F4F1F72-1DC4-2047-890A-05EE711CD628}" type="pres">
      <dgm:prSet presAssocID="{47E8BB54-7149-4C16-9B3C-31EC112C58BB}" presName="vert1" presStyleCnt="0"/>
      <dgm:spPr/>
    </dgm:pt>
    <dgm:pt modelId="{774ECFC8-0379-CA42-8EE5-95B26C259C70}" type="pres">
      <dgm:prSet presAssocID="{66B4AAB9-1C51-4195-A99E-91E5FCEEB512}" presName="thickLine" presStyleLbl="alignNode1" presStyleIdx="1" presStyleCnt="4"/>
      <dgm:spPr/>
    </dgm:pt>
    <dgm:pt modelId="{B74D7C17-0148-E744-BBA9-3BF1EE0F68F4}" type="pres">
      <dgm:prSet presAssocID="{66B4AAB9-1C51-4195-A99E-91E5FCEEB512}" presName="horz1" presStyleCnt="0"/>
      <dgm:spPr/>
    </dgm:pt>
    <dgm:pt modelId="{E6BAE2CD-D3B4-EE46-A811-6F9D9B59437A}" type="pres">
      <dgm:prSet presAssocID="{66B4AAB9-1C51-4195-A99E-91E5FCEEB512}" presName="tx1" presStyleLbl="revTx" presStyleIdx="1" presStyleCnt="4"/>
      <dgm:spPr/>
    </dgm:pt>
    <dgm:pt modelId="{5104C2E4-38D4-5045-80F2-91A4B121FF1C}" type="pres">
      <dgm:prSet presAssocID="{66B4AAB9-1C51-4195-A99E-91E5FCEEB512}" presName="vert1" presStyleCnt="0"/>
      <dgm:spPr/>
    </dgm:pt>
    <dgm:pt modelId="{BDE59E96-834F-DF49-A3DB-A3E226A3F36A}" type="pres">
      <dgm:prSet presAssocID="{C26493B2-C0D1-4045-8B3E-49B9D95D51BB}" presName="thickLine" presStyleLbl="alignNode1" presStyleIdx="2" presStyleCnt="4"/>
      <dgm:spPr/>
    </dgm:pt>
    <dgm:pt modelId="{7EE1829B-810D-774E-8F0C-7BB698C66647}" type="pres">
      <dgm:prSet presAssocID="{C26493B2-C0D1-4045-8B3E-49B9D95D51BB}" presName="horz1" presStyleCnt="0"/>
      <dgm:spPr/>
    </dgm:pt>
    <dgm:pt modelId="{D34CDDC8-4849-B548-9069-23FAA156DBC7}" type="pres">
      <dgm:prSet presAssocID="{C26493B2-C0D1-4045-8B3E-49B9D95D51BB}" presName="tx1" presStyleLbl="revTx" presStyleIdx="2" presStyleCnt="4"/>
      <dgm:spPr/>
    </dgm:pt>
    <dgm:pt modelId="{F569A98B-6FC2-4D45-B5BF-6319B413D229}" type="pres">
      <dgm:prSet presAssocID="{C26493B2-C0D1-4045-8B3E-49B9D95D51BB}" presName="vert1" presStyleCnt="0"/>
      <dgm:spPr/>
    </dgm:pt>
    <dgm:pt modelId="{AA821CB3-3C9A-408B-A3C6-0857A18E65A7}" type="pres">
      <dgm:prSet presAssocID="{EB2924CC-C19D-4ACB-B8D4-B8EA28208752}" presName="thickLine" presStyleLbl="alignNode1" presStyleIdx="3" presStyleCnt="4"/>
      <dgm:spPr/>
    </dgm:pt>
    <dgm:pt modelId="{40392B4D-826E-466E-91A1-322B5DAED0E0}" type="pres">
      <dgm:prSet presAssocID="{EB2924CC-C19D-4ACB-B8D4-B8EA28208752}" presName="horz1" presStyleCnt="0"/>
      <dgm:spPr/>
    </dgm:pt>
    <dgm:pt modelId="{E81412A7-7D93-4A07-8375-A462BDC418F3}" type="pres">
      <dgm:prSet presAssocID="{EB2924CC-C19D-4ACB-B8D4-B8EA28208752}" presName="tx1" presStyleLbl="revTx" presStyleIdx="3" presStyleCnt="4"/>
      <dgm:spPr/>
    </dgm:pt>
    <dgm:pt modelId="{D7FA0713-11B8-47F3-97D2-7F3EE61815A5}" type="pres">
      <dgm:prSet presAssocID="{EB2924CC-C19D-4ACB-B8D4-B8EA28208752}" presName="vert1" presStyleCnt="0"/>
      <dgm:spPr/>
    </dgm:pt>
  </dgm:ptLst>
  <dgm:cxnLst>
    <dgm:cxn modelId="{39B7621D-CF77-3940-8C24-E434DEC29553}" type="presOf" srcId="{66B4AAB9-1C51-4195-A99E-91E5FCEEB512}" destId="{E6BAE2CD-D3B4-EE46-A811-6F9D9B59437A}" srcOrd="0" destOrd="0" presId="urn:microsoft.com/office/officeart/2008/layout/LinedList"/>
    <dgm:cxn modelId="{6B721D40-0695-41D3-8785-33E058D4BE3E}" srcId="{3F32E0C7-392F-4483-A907-ED2ECA39814A}" destId="{C26493B2-C0D1-4045-8B3E-49B9D95D51BB}" srcOrd="2" destOrd="0" parTransId="{916DA221-480E-442E-89A1-B8E8B5886133}" sibTransId="{969F74B1-4EC9-4AAB-A750-C7189F237238}"/>
    <dgm:cxn modelId="{613C575E-B55E-43B9-9572-FE47D85D8958}" srcId="{3F32E0C7-392F-4483-A907-ED2ECA39814A}" destId="{EB2924CC-C19D-4ACB-B8D4-B8EA28208752}" srcOrd="3" destOrd="0" parTransId="{ED5ADCD6-80C1-41B3-97AE-3C322E8C6C02}" sibTransId="{426B1305-5741-4068-8CF4-C6B245539E82}"/>
    <dgm:cxn modelId="{5ED9F34B-B703-1F46-8D27-A3406F900A36}" type="presOf" srcId="{C26493B2-C0D1-4045-8B3E-49B9D95D51BB}" destId="{D34CDDC8-4849-B548-9069-23FAA156DBC7}" srcOrd="0" destOrd="0" presId="urn:microsoft.com/office/officeart/2008/layout/LinedList"/>
    <dgm:cxn modelId="{77A5956F-4C0A-475B-9F87-BBA09FA0323C}" type="presOf" srcId="{EB2924CC-C19D-4ACB-B8D4-B8EA28208752}" destId="{E81412A7-7D93-4A07-8375-A462BDC418F3}" srcOrd="0" destOrd="0" presId="urn:microsoft.com/office/officeart/2008/layout/LinedList"/>
    <dgm:cxn modelId="{2D87C49D-B1E8-E541-8AA8-70113FE7D364}" type="presOf" srcId="{3F32E0C7-392F-4483-A907-ED2ECA39814A}" destId="{ADF78A7F-C4E3-E241-BF3A-220C3AAECA8F}" srcOrd="0" destOrd="0" presId="urn:microsoft.com/office/officeart/2008/layout/LinedList"/>
    <dgm:cxn modelId="{074708CA-A07A-409C-BA54-ADF2C01B2937}" srcId="{3F32E0C7-392F-4483-A907-ED2ECA39814A}" destId="{66B4AAB9-1C51-4195-A99E-91E5FCEEB512}" srcOrd="1" destOrd="0" parTransId="{B363C794-B444-4A7E-97E2-72EA199C1CD5}" sibTransId="{54ADE9BA-5DC4-410D-9903-006D6A875195}"/>
    <dgm:cxn modelId="{40133CDD-55CA-7E42-881F-1BFDAFB8F748}" type="presOf" srcId="{47E8BB54-7149-4C16-9B3C-31EC112C58BB}" destId="{5A18933D-865A-0F42-AD13-C84F226C056C}" srcOrd="0" destOrd="0" presId="urn:microsoft.com/office/officeart/2008/layout/LinedList"/>
    <dgm:cxn modelId="{B9D359FE-492E-4B7A-ADBF-A6A3A0806842}" srcId="{3F32E0C7-392F-4483-A907-ED2ECA39814A}" destId="{47E8BB54-7149-4C16-9B3C-31EC112C58BB}" srcOrd="0" destOrd="0" parTransId="{630F5B36-CE53-4622-900E-5DE1BFC23E32}" sibTransId="{E7A805AA-BA79-4D6D-B7C6-6001C5B01365}"/>
    <dgm:cxn modelId="{D6718408-814D-594F-B231-CD8D7A20F236}" type="presParOf" srcId="{ADF78A7F-C4E3-E241-BF3A-220C3AAECA8F}" destId="{A84ED9F2-5041-FC41-880D-5960E359432E}" srcOrd="0" destOrd="0" presId="urn:microsoft.com/office/officeart/2008/layout/LinedList"/>
    <dgm:cxn modelId="{FB3DB12F-6F23-E84F-AB51-7EB03DF6F29E}" type="presParOf" srcId="{ADF78A7F-C4E3-E241-BF3A-220C3AAECA8F}" destId="{F1D8447F-EE30-AF4E-99DE-D4D29B249950}" srcOrd="1" destOrd="0" presId="urn:microsoft.com/office/officeart/2008/layout/LinedList"/>
    <dgm:cxn modelId="{96EDE1FF-4F5A-1046-8C97-270CF646FAE2}" type="presParOf" srcId="{F1D8447F-EE30-AF4E-99DE-D4D29B249950}" destId="{5A18933D-865A-0F42-AD13-C84F226C056C}" srcOrd="0" destOrd="0" presId="urn:microsoft.com/office/officeart/2008/layout/LinedList"/>
    <dgm:cxn modelId="{93E9FD6E-9100-8B42-B967-4F8EAD351A63}" type="presParOf" srcId="{F1D8447F-EE30-AF4E-99DE-D4D29B249950}" destId="{5F4F1F72-1DC4-2047-890A-05EE711CD628}" srcOrd="1" destOrd="0" presId="urn:microsoft.com/office/officeart/2008/layout/LinedList"/>
    <dgm:cxn modelId="{DF4E0910-46E3-2747-9323-A085828428F1}" type="presParOf" srcId="{ADF78A7F-C4E3-E241-BF3A-220C3AAECA8F}" destId="{774ECFC8-0379-CA42-8EE5-95B26C259C70}" srcOrd="2" destOrd="0" presId="urn:microsoft.com/office/officeart/2008/layout/LinedList"/>
    <dgm:cxn modelId="{70572DEB-675D-1942-94FB-F6D711B8A37B}" type="presParOf" srcId="{ADF78A7F-C4E3-E241-BF3A-220C3AAECA8F}" destId="{B74D7C17-0148-E744-BBA9-3BF1EE0F68F4}" srcOrd="3" destOrd="0" presId="urn:microsoft.com/office/officeart/2008/layout/LinedList"/>
    <dgm:cxn modelId="{CE8F0488-EDBA-4A46-9BFC-67470123F3A2}" type="presParOf" srcId="{B74D7C17-0148-E744-BBA9-3BF1EE0F68F4}" destId="{E6BAE2CD-D3B4-EE46-A811-6F9D9B59437A}" srcOrd="0" destOrd="0" presId="urn:microsoft.com/office/officeart/2008/layout/LinedList"/>
    <dgm:cxn modelId="{8BFBA979-EDA6-4D46-98C5-685379B01268}" type="presParOf" srcId="{B74D7C17-0148-E744-BBA9-3BF1EE0F68F4}" destId="{5104C2E4-38D4-5045-80F2-91A4B121FF1C}" srcOrd="1" destOrd="0" presId="urn:microsoft.com/office/officeart/2008/layout/LinedList"/>
    <dgm:cxn modelId="{058E7F96-66D1-3D41-9FEC-FE5518447744}" type="presParOf" srcId="{ADF78A7F-C4E3-E241-BF3A-220C3AAECA8F}" destId="{BDE59E96-834F-DF49-A3DB-A3E226A3F36A}" srcOrd="4" destOrd="0" presId="urn:microsoft.com/office/officeart/2008/layout/LinedList"/>
    <dgm:cxn modelId="{31E42A8F-72FB-DC48-A1D0-FFA1BEE884AE}" type="presParOf" srcId="{ADF78A7F-C4E3-E241-BF3A-220C3AAECA8F}" destId="{7EE1829B-810D-774E-8F0C-7BB698C66647}" srcOrd="5" destOrd="0" presId="urn:microsoft.com/office/officeart/2008/layout/LinedList"/>
    <dgm:cxn modelId="{8E4F12C2-B911-1B41-9FBC-E9AA36B0C573}" type="presParOf" srcId="{7EE1829B-810D-774E-8F0C-7BB698C66647}" destId="{D34CDDC8-4849-B548-9069-23FAA156DBC7}" srcOrd="0" destOrd="0" presId="urn:microsoft.com/office/officeart/2008/layout/LinedList"/>
    <dgm:cxn modelId="{44B5A5A8-29B1-AE4A-AFC2-E213D97A3F6A}" type="presParOf" srcId="{7EE1829B-810D-774E-8F0C-7BB698C66647}" destId="{F569A98B-6FC2-4D45-B5BF-6319B413D229}" srcOrd="1" destOrd="0" presId="urn:microsoft.com/office/officeart/2008/layout/LinedList"/>
    <dgm:cxn modelId="{DD47B66B-1044-4853-820A-4D0F946520CB}" type="presParOf" srcId="{ADF78A7F-C4E3-E241-BF3A-220C3AAECA8F}" destId="{AA821CB3-3C9A-408B-A3C6-0857A18E65A7}" srcOrd="6" destOrd="0" presId="urn:microsoft.com/office/officeart/2008/layout/LinedList"/>
    <dgm:cxn modelId="{CBA9AD2B-67F7-4CA7-90D3-8788236E2727}" type="presParOf" srcId="{ADF78A7F-C4E3-E241-BF3A-220C3AAECA8F}" destId="{40392B4D-826E-466E-91A1-322B5DAED0E0}" srcOrd="7" destOrd="0" presId="urn:microsoft.com/office/officeart/2008/layout/LinedList"/>
    <dgm:cxn modelId="{F66956C3-D744-45D5-BB5F-411621183430}" type="presParOf" srcId="{40392B4D-826E-466E-91A1-322B5DAED0E0}" destId="{E81412A7-7D93-4A07-8375-A462BDC418F3}" srcOrd="0" destOrd="0" presId="urn:microsoft.com/office/officeart/2008/layout/LinedList"/>
    <dgm:cxn modelId="{97F763E5-A2F4-40E4-860F-8246322191D7}" type="presParOf" srcId="{40392B4D-826E-466E-91A1-322B5DAED0E0}" destId="{D7FA0713-11B8-47F3-97D2-7F3EE61815A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F32E0C7-392F-4483-A907-ED2ECA39814A}" type="doc">
      <dgm:prSet loTypeId="urn:microsoft.com/office/officeart/2008/layout/LinedList" loCatId="list" qsTypeId="urn:microsoft.com/office/officeart/2005/8/quickstyle/simple3" qsCatId="simple" csTypeId="urn:microsoft.com/office/officeart/2005/8/colors/accent1_3" csCatId="accent1" phldr="1"/>
      <dgm:spPr/>
      <dgm:t>
        <a:bodyPr/>
        <a:lstStyle/>
        <a:p>
          <a:endParaRPr lang="en-US"/>
        </a:p>
      </dgm:t>
    </dgm:pt>
    <dgm:pt modelId="{47E8BB54-7149-4C16-9B3C-31EC112C58BB}">
      <dgm:prSet custT="1"/>
      <dgm:spPr/>
      <dgm:t>
        <a:bodyPr anchor="ctr" anchorCtr="0"/>
        <a:lstStyle/>
        <a:p>
          <a:pPr>
            <a:lnSpc>
              <a:spcPct val="150000"/>
            </a:lnSpc>
          </a:pPr>
          <a:r>
            <a:rPr lang="en-US" sz="1800">
              <a:latin typeface="Aptos" panose="020B0004020202020204" pitchFamily="34" charset="0"/>
            </a:rPr>
            <a:t>This </a:t>
          </a:r>
          <a:r>
            <a:rPr lang="en-US" sz="1800" b="1">
              <a:latin typeface="Aptos" panose="020B0004020202020204" pitchFamily="34" charset="0"/>
            </a:rPr>
            <a:t>ALWAYS</a:t>
          </a:r>
          <a:r>
            <a:rPr lang="en-US" sz="1800">
              <a:latin typeface="Aptos" panose="020B0004020202020204" pitchFamily="34" charset="0"/>
            </a:rPr>
            <a:t> links back to your Chapter 2 - Research Background</a:t>
          </a:r>
          <a:endParaRPr lang="en-US" sz="1800" dirty="0">
            <a:latin typeface="Aptos" panose="020B0004020202020204" pitchFamily="34" charset="0"/>
          </a:endParaRPr>
        </a:p>
      </dgm:t>
    </dgm:pt>
    <dgm:pt modelId="{630F5B36-CE53-4622-900E-5DE1BFC23E32}" type="parTrans" cxnId="{B9D359FE-492E-4B7A-ADBF-A6A3A0806842}">
      <dgm:prSet/>
      <dgm:spPr/>
      <dgm:t>
        <a:bodyPr/>
        <a:lstStyle/>
        <a:p>
          <a:endParaRPr lang="en-US" sz="1200">
            <a:latin typeface="Aptos" panose="020B0004020202020204" pitchFamily="34" charset="0"/>
          </a:endParaRPr>
        </a:p>
      </dgm:t>
    </dgm:pt>
    <dgm:pt modelId="{E7A805AA-BA79-4D6D-B7C6-6001C5B01365}" type="sibTrans" cxnId="{B9D359FE-492E-4B7A-ADBF-A6A3A0806842}">
      <dgm:prSet/>
      <dgm:spPr/>
      <dgm:t>
        <a:bodyPr/>
        <a:lstStyle/>
        <a:p>
          <a:endParaRPr lang="en-US" sz="1200">
            <a:latin typeface="Aptos" panose="020B0004020202020204" pitchFamily="34" charset="0"/>
          </a:endParaRPr>
        </a:p>
      </dgm:t>
    </dgm:pt>
    <dgm:pt modelId="{7C5804C5-E1C3-442E-A066-CF70992336B9}">
      <dgm:prSet custT="1"/>
      <dgm:spPr/>
      <dgm:t>
        <a:bodyPr anchor="ctr" anchorCtr="0"/>
        <a:lstStyle/>
        <a:p>
          <a:pPr>
            <a:lnSpc>
              <a:spcPct val="150000"/>
            </a:lnSpc>
          </a:pPr>
          <a:r>
            <a:rPr lang="en-US" sz="1800">
              <a:latin typeface="Aptos" panose="020B0004020202020204" pitchFamily="34" charset="0"/>
            </a:rPr>
            <a:t>You will examine the current body of work published in relation to / find gaps in the literature in relation to / identify current issues / problems in the field of health and social care in reports, official resources, etc.</a:t>
          </a:r>
          <a:endParaRPr lang="en-US" sz="1800" dirty="0">
            <a:latin typeface="Aptos" panose="020B0004020202020204" pitchFamily="34" charset="0"/>
          </a:endParaRPr>
        </a:p>
      </dgm:t>
    </dgm:pt>
    <dgm:pt modelId="{B359A1C6-F7D4-4F33-916D-C7998A0F781C}" type="parTrans" cxnId="{E5AFC4FA-2576-4AB9-BF50-E4F9B86700B1}">
      <dgm:prSet/>
      <dgm:spPr/>
      <dgm:t>
        <a:bodyPr/>
        <a:lstStyle/>
        <a:p>
          <a:endParaRPr lang="en-GB"/>
        </a:p>
      </dgm:t>
    </dgm:pt>
    <dgm:pt modelId="{DB613CB4-A151-46B4-A275-B6C66CA117BB}" type="sibTrans" cxnId="{E5AFC4FA-2576-4AB9-BF50-E4F9B86700B1}">
      <dgm:prSet/>
      <dgm:spPr/>
      <dgm:t>
        <a:bodyPr/>
        <a:lstStyle/>
        <a:p>
          <a:endParaRPr lang="en-GB"/>
        </a:p>
      </dgm:t>
    </dgm:pt>
    <dgm:pt modelId="{7ED1D906-9A3E-47E6-A763-2DDDCFDEF470}">
      <dgm:prSet custT="1"/>
      <dgm:spPr/>
      <dgm:t>
        <a:bodyPr anchor="ctr" anchorCtr="0"/>
        <a:lstStyle/>
        <a:p>
          <a:pPr>
            <a:lnSpc>
              <a:spcPct val="150000"/>
            </a:lnSpc>
          </a:pPr>
          <a:r>
            <a:rPr lang="en-US" sz="1800">
              <a:latin typeface="Aptos" panose="020B0004020202020204" pitchFamily="34" charset="0"/>
            </a:rPr>
            <a:t>Basically, understand what has already been published on this topic and how your research can contribute.</a:t>
          </a:r>
          <a:endParaRPr lang="en-US" sz="1800" dirty="0">
            <a:latin typeface="Aptos" panose="020B0004020202020204" pitchFamily="34" charset="0"/>
          </a:endParaRPr>
        </a:p>
      </dgm:t>
    </dgm:pt>
    <dgm:pt modelId="{856EE129-FE0B-430B-A912-5D4AB0C8C21C}" type="parTrans" cxnId="{A242A47A-0772-438D-9F9F-D0BCDA80ED41}">
      <dgm:prSet/>
      <dgm:spPr/>
      <dgm:t>
        <a:bodyPr/>
        <a:lstStyle/>
        <a:p>
          <a:endParaRPr lang="en-GB"/>
        </a:p>
      </dgm:t>
    </dgm:pt>
    <dgm:pt modelId="{6D0EE1E6-BC4C-4CF8-B230-1FCF0151D9BA}" type="sibTrans" cxnId="{A242A47A-0772-438D-9F9F-D0BCDA80ED41}">
      <dgm:prSet/>
      <dgm:spPr/>
      <dgm:t>
        <a:bodyPr/>
        <a:lstStyle/>
        <a:p>
          <a:endParaRPr lang="en-GB"/>
        </a:p>
      </dgm:t>
    </dgm:pt>
    <dgm:pt modelId="{C81C8283-8280-4EED-B669-67D5BF74CB2A}">
      <dgm:prSet custT="1"/>
      <dgm:spPr/>
      <dgm:t>
        <a:bodyPr anchor="ctr" anchorCtr="0"/>
        <a:lstStyle/>
        <a:p>
          <a:pPr>
            <a:lnSpc>
              <a:spcPct val="150000"/>
            </a:lnSpc>
          </a:pPr>
          <a:r>
            <a:rPr lang="en-US" sz="1800" b="1" dirty="0">
              <a:latin typeface="Aptos" panose="020B0004020202020204" pitchFamily="34" charset="0"/>
            </a:rPr>
            <a:t>Example: </a:t>
          </a:r>
          <a:r>
            <a:rPr lang="en-US" sz="1800" b="1" dirty="0" err="1">
              <a:latin typeface="Aptos" panose="020B0004020202020204" pitchFamily="34" charset="0"/>
            </a:rPr>
            <a:t>Analyse</a:t>
          </a:r>
          <a:r>
            <a:rPr lang="en-US" sz="1800" dirty="0">
              <a:latin typeface="Aptos" panose="020B0004020202020204" pitchFamily="34" charset="0"/>
            </a:rPr>
            <a:t> current literary sources to establish background and current context regarding the extent in which substance abuse impacts upon adolescents aged between 10-19 in the UK. </a:t>
          </a:r>
        </a:p>
      </dgm:t>
    </dgm:pt>
    <dgm:pt modelId="{77B4D947-BD88-4D9B-AA25-5306A8C0E01B}" type="parTrans" cxnId="{CD879D79-C5E0-4718-801B-9A379D9F79AE}">
      <dgm:prSet/>
      <dgm:spPr/>
      <dgm:t>
        <a:bodyPr/>
        <a:lstStyle/>
        <a:p>
          <a:endParaRPr lang="en-GB"/>
        </a:p>
      </dgm:t>
    </dgm:pt>
    <dgm:pt modelId="{45FBF261-1EA8-42B6-925B-210F86EF29FC}" type="sibTrans" cxnId="{CD879D79-C5E0-4718-801B-9A379D9F79AE}">
      <dgm:prSet/>
      <dgm:spPr/>
      <dgm:t>
        <a:bodyPr/>
        <a:lstStyle/>
        <a:p>
          <a:endParaRPr lang="en-GB"/>
        </a:p>
      </dgm:t>
    </dgm:pt>
    <dgm:pt modelId="{ADF78A7F-C4E3-E241-BF3A-220C3AAECA8F}" type="pres">
      <dgm:prSet presAssocID="{3F32E0C7-392F-4483-A907-ED2ECA39814A}" presName="vert0" presStyleCnt="0">
        <dgm:presLayoutVars>
          <dgm:dir/>
          <dgm:animOne val="branch"/>
          <dgm:animLvl val="lvl"/>
        </dgm:presLayoutVars>
      </dgm:prSet>
      <dgm:spPr/>
    </dgm:pt>
    <dgm:pt modelId="{A84ED9F2-5041-FC41-880D-5960E359432E}" type="pres">
      <dgm:prSet presAssocID="{47E8BB54-7149-4C16-9B3C-31EC112C58BB}" presName="thickLine" presStyleLbl="alignNode1" presStyleIdx="0" presStyleCnt="4" custLinFactNeighborY="-1010"/>
      <dgm:spPr/>
    </dgm:pt>
    <dgm:pt modelId="{F1D8447F-EE30-AF4E-99DE-D4D29B249950}" type="pres">
      <dgm:prSet presAssocID="{47E8BB54-7149-4C16-9B3C-31EC112C58BB}" presName="horz1" presStyleCnt="0"/>
      <dgm:spPr/>
    </dgm:pt>
    <dgm:pt modelId="{5A18933D-865A-0F42-AD13-C84F226C056C}" type="pres">
      <dgm:prSet presAssocID="{47E8BB54-7149-4C16-9B3C-31EC112C58BB}" presName="tx1" presStyleLbl="revTx" presStyleIdx="0" presStyleCnt="4"/>
      <dgm:spPr/>
    </dgm:pt>
    <dgm:pt modelId="{5F4F1F72-1DC4-2047-890A-05EE711CD628}" type="pres">
      <dgm:prSet presAssocID="{47E8BB54-7149-4C16-9B3C-31EC112C58BB}" presName="vert1" presStyleCnt="0"/>
      <dgm:spPr/>
    </dgm:pt>
    <dgm:pt modelId="{9FE4FF47-80FA-4D80-B5AA-DABFFC39F9C7}" type="pres">
      <dgm:prSet presAssocID="{7C5804C5-E1C3-442E-A066-CF70992336B9}" presName="thickLine" presStyleLbl="alignNode1" presStyleIdx="1" presStyleCnt="4"/>
      <dgm:spPr/>
    </dgm:pt>
    <dgm:pt modelId="{6D0C6D70-14C9-42FA-99C6-D5667586D9A7}" type="pres">
      <dgm:prSet presAssocID="{7C5804C5-E1C3-442E-A066-CF70992336B9}" presName="horz1" presStyleCnt="0"/>
      <dgm:spPr/>
    </dgm:pt>
    <dgm:pt modelId="{DC9DAF8E-42A5-4B84-8B35-69F32BCD3277}" type="pres">
      <dgm:prSet presAssocID="{7C5804C5-E1C3-442E-A066-CF70992336B9}" presName="tx1" presStyleLbl="revTx" presStyleIdx="1" presStyleCnt="4"/>
      <dgm:spPr/>
    </dgm:pt>
    <dgm:pt modelId="{6A6A9532-33AD-4D37-9D94-0F4C162AB68F}" type="pres">
      <dgm:prSet presAssocID="{7C5804C5-E1C3-442E-A066-CF70992336B9}" presName="vert1" presStyleCnt="0"/>
      <dgm:spPr/>
    </dgm:pt>
    <dgm:pt modelId="{D49BDB9E-41BC-45A5-ACA5-C5357BAF60C9}" type="pres">
      <dgm:prSet presAssocID="{7ED1D906-9A3E-47E6-A763-2DDDCFDEF470}" presName="thickLine" presStyleLbl="alignNode1" presStyleIdx="2" presStyleCnt="4"/>
      <dgm:spPr/>
    </dgm:pt>
    <dgm:pt modelId="{9F9D8767-14C1-4D55-9795-BFFDA65F08D5}" type="pres">
      <dgm:prSet presAssocID="{7ED1D906-9A3E-47E6-A763-2DDDCFDEF470}" presName="horz1" presStyleCnt="0"/>
      <dgm:spPr/>
    </dgm:pt>
    <dgm:pt modelId="{33DA9603-2CEB-41A9-B25B-C998F7A94275}" type="pres">
      <dgm:prSet presAssocID="{7ED1D906-9A3E-47E6-A763-2DDDCFDEF470}" presName="tx1" presStyleLbl="revTx" presStyleIdx="2" presStyleCnt="4"/>
      <dgm:spPr/>
    </dgm:pt>
    <dgm:pt modelId="{4FDEE63D-58A1-4B3E-98B6-512858BE1820}" type="pres">
      <dgm:prSet presAssocID="{7ED1D906-9A3E-47E6-A763-2DDDCFDEF470}" presName="vert1" presStyleCnt="0"/>
      <dgm:spPr/>
    </dgm:pt>
    <dgm:pt modelId="{8F4E8133-9CEC-45FB-BA6B-599F9122CA91}" type="pres">
      <dgm:prSet presAssocID="{C81C8283-8280-4EED-B669-67D5BF74CB2A}" presName="thickLine" presStyleLbl="alignNode1" presStyleIdx="3" presStyleCnt="4"/>
      <dgm:spPr/>
    </dgm:pt>
    <dgm:pt modelId="{020F144B-C30B-461F-8C4C-052C8ABB066F}" type="pres">
      <dgm:prSet presAssocID="{C81C8283-8280-4EED-B669-67D5BF74CB2A}" presName="horz1" presStyleCnt="0"/>
      <dgm:spPr/>
    </dgm:pt>
    <dgm:pt modelId="{E42CCF37-0AD3-4DA9-9146-EA1CBC265897}" type="pres">
      <dgm:prSet presAssocID="{C81C8283-8280-4EED-B669-67D5BF74CB2A}" presName="tx1" presStyleLbl="revTx" presStyleIdx="3" presStyleCnt="4"/>
      <dgm:spPr/>
    </dgm:pt>
    <dgm:pt modelId="{B2983B20-6910-47B3-B1ED-6BA52B22638F}" type="pres">
      <dgm:prSet presAssocID="{C81C8283-8280-4EED-B669-67D5BF74CB2A}" presName="vert1" presStyleCnt="0"/>
      <dgm:spPr/>
    </dgm:pt>
  </dgm:ptLst>
  <dgm:cxnLst>
    <dgm:cxn modelId="{CD879D79-C5E0-4718-801B-9A379D9F79AE}" srcId="{3F32E0C7-392F-4483-A907-ED2ECA39814A}" destId="{C81C8283-8280-4EED-B669-67D5BF74CB2A}" srcOrd="3" destOrd="0" parTransId="{77B4D947-BD88-4D9B-AA25-5306A8C0E01B}" sibTransId="{45FBF261-1EA8-42B6-925B-210F86EF29FC}"/>
    <dgm:cxn modelId="{A242A47A-0772-438D-9F9F-D0BCDA80ED41}" srcId="{3F32E0C7-392F-4483-A907-ED2ECA39814A}" destId="{7ED1D906-9A3E-47E6-A763-2DDDCFDEF470}" srcOrd="2" destOrd="0" parTransId="{856EE129-FE0B-430B-A912-5D4AB0C8C21C}" sibTransId="{6D0EE1E6-BC4C-4CF8-B230-1FCF0151D9BA}"/>
    <dgm:cxn modelId="{8805E28A-FEB6-4E75-A592-328B75FCCEA4}" type="presOf" srcId="{C81C8283-8280-4EED-B669-67D5BF74CB2A}" destId="{E42CCF37-0AD3-4DA9-9146-EA1CBC265897}" srcOrd="0" destOrd="0" presId="urn:microsoft.com/office/officeart/2008/layout/LinedList"/>
    <dgm:cxn modelId="{2D87C49D-B1E8-E541-8AA8-70113FE7D364}" type="presOf" srcId="{3F32E0C7-392F-4483-A907-ED2ECA39814A}" destId="{ADF78A7F-C4E3-E241-BF3A-220C3AAECA8F}" srcOrd="0" destOrd="0" presId="urn:microsoft.com/office/officeart/2008/layout/LinedList"/>
    <dgm:cxn modelId="{2F0EE9A7-A5B1-46F4-8D70-A9CDBADE20CB}" type="presOf" srcId="{7ED1D906-9A3E-47E6-A763-2DDDCFDEF470}" destId="{33DA9603-2CEB-41A9-B25B-C998F7A94275}" srcOrd="0" destOrd="0" presId="urn:microsoft.com/office/officeart/2008/layout/LinedList"/>
    <dgm:cxn modelId="{7781F6AE-D715-4EA8-A8A7-FD58A7E1B7A6}" type="presOf" srcId="{7C5804C5-E1C3-442E-A066-CF70992336B9}" destId="{DC9DAF8E-42A5-4B84-8B35-69F32BCD3277}" srcOrd="0" destOrd="0" presId="urn:microsoft.com/office/officeart/2008/layout/LinedList"/>
    <dgm:cxn modelId="{40133CDD-55CA-7E42-881F-1BFDAFB8F748}" type="presOf" srcId="{47E8BB54-7149-4C16-9B3C-31EC112C58BB}" destId="{5A18933D-865A-0F42-AD13-C84F226C056C}" srcOrd="0" destOrd="0" presId="urn:microsoft.com/office/officeart/2008/layout/LinedList"/>
    <dgm:cxn modelId="{E5AFC4FA-2576-4AB9-BF50-E4F9B86700B1}" srcId="{3F32E0C7-392F-4483-A907-ED2ECA39814A}" destId="{7C5804C5-E1C3-442E-A066-CF70992336B9}" srcOrd="1" destOrd="0" parTransId="{B359A1C6-F7D4-4F33-916D-C7998A0F781C}" sibTransId="{DB613CB4-A151-46B4-A275-B6C66CA117BB}"/>
    <dgm:cxn modelId="{B9D359FE-492E-4B7A-ADBF-A6A3A0806842}" srcId="{3F32E0C7-392F-4483-A907-ED2ECA39814A}" destId="{47E8BB54-7149-4C16-9B3C-31EC112C58BB}" srcOrd="0" destOrd="0" parTransId="{630F5B36-CE53-4622-900E-5DE1BFC23E32}" sibTransId="{E7A805AA-BA79-4D6D-B7C6-6001C5B01365}"/>
    <dgm:cxn modelId="{D6718408-814D-594F-B231-CD8D7A20F236}" type="presParOf" srcId="{ADF78A7F-C4E3-E241-BF3A-220C3AAECA8F}" destId="{A84ED9F2-5041-FC41-880D-5960E359432E}" srcOrd="0" destOrd="0" presId="urn:microsoft.com/office/officeart/2008/layout/LinedList"/>
    <dgm:cxn modelId="{FB3DB12F-6F23-E84F-AB51-7EB03DF6F29E}" type="presParOf" srcId="{ADF78A7F-C4E3-E241-BF3A-220C3AAECA8F}" destId="{F1D8447F-EE30-AF4E-99DE-D4D29B249950}" srcOrd="1" destOrd="0" presId="urn:microsoft.com/office/officeart/2008/layout/LinedList"/>
    <dgm:cxn modelId="{96EDE1FF-4F5A-1046-8C97-270CF646FAE2}" type="presParOf" srcId="{F1D8447F-EE30-AF4E-99DE-D4D29B249950}" destId="{5A18933D-865A-0F42-AD13-C84F226C056C}" srcOrd="0" destOrd="0" presId="urn:microsoft.com/office/officeart/2008/layout/LinedList"/>
    <dgm:cxn modelId="{93E9FD6E-9100-8B42-B967-4F8EAD351A63}" type="presParOf" srcId="{F1D8447F-EE30-AF4E-99DE-D4D29B249950}" destId="{5F4F1F72-1DC4-2047-890A-05EE711CD628}" srcOrd="1" destOrd="0" presId="urn:microsoft.com/office/officeart/2008/layout/LinedList"/>
    <dgm:cxn modelId="{95B1AB04-864A-4E65-AA08-FEB5A17EF83A}" type="presParOf" srcId="{ADF78A7F-C4E3-E241-BF3A-220C3AAECA8F}" destId="{9FE4FF47-80FA-4D80-B5AA-DABFFC39F9C7}" srcOrd="2" destOrd="0" presId="urn:microsoft.com/office/officeart/2008/layout/LinedList"/>
    <dgm:cxn modelId="{D83FAD3E-FB5F-42E2-AA08-6732ED2B59D4}" type="presParOf" srcId="{ADF78A7F-C4E3-E241-BF3A-220C3AAECA8F}" destId="{6D0C6D70-14C9-42FA-99C6-D5667586D9A7}" srcOrd="3" destOrd="0" presId="urn:microsoft.com/office/officeart/2008/layout/LinedList"/>
    <dgm:cxn modelId="{16CC695D-A00D-47CA-969D-06F4917DBC86}" type="presParOf" srcId="{6D0C6D70-14C9-42FA-99C6-D5667586D9A7}" destId="{DC9DAF8E-42A5-4B84-8B35-69F32BCD3277}" srcOrd="0" destOrd="0" presId="urn:microsoft.com/office/officeart/2008/layout/LinedList"/>
    <dgm:cxn modelId="{C1958353-8AFF-42F0-B79C-D7767BDC9A18}" type="presParOf" srcId="{6D0C6D70-14C9-42FA-99C6-D5667586D9A7}" destId="{6A6A9532-33AD-4D37-9D94-0F4C162AB68F}" srcOrd="1" destOrd="0" presId="urn:microsoft.com/office/officeart/2008/layout/LinedList"/>
    <dgm:cxn modelId="{13835373-B805-4DF3-A689-3C9BD4436E99}" type="presParOf" srcId="{ADF78A7F-C4E3-E241-BF3A-220C3AAECA8F}" destId="{D49BDB9E-41BC-45A5-ACA5-C5357BAF60C9}" srcOrd="4" destOrd="0" presId="urn:microsoft.com/office/officeart/2008/layout/LinedList"/>
    <dgm:cxn modelId="{7AEAD3AA-4095-4A0A-8D94-054DA945D97D}" type="presParOf" srcId="{ADF78A7F-C4E3-E241-BF3A-220C3AAECA8F}" destId="{9F9D8767-14C1-4D55-9795-BFFDA65F08D5}" srcOrd="5" destOrd="0" presId="urn:microsoft.com/office/officeart/2008/layout/LinedList"/>
    <dgm:cxn modelId="{53722DA8-2A8C-410D-A0C2-1EED0FBA82C2}" type="presParOf" srcId="{9F9D8767-14C1-4D55-9795-BFFDA65F08D5}" destId="{33DA9603-2CEB-41A9-B25B-C998F7A94275}" srcOrd="0" destOrd="0" presId="urn:microsoft.com/office/officeart/2008/layout/LinedList"/>
    <dgm:cxn modelId="{E29F29D9-B6CD-4CCB-9E5C-2E906AA160A1}" type="presParOf" srcId="{9F9D8767-14C1-4D55-9795-BFFDA65F08D5}" destId="{4FDEE63D-58A1-4B3E-98B6-512858BE1820}" srcOrd="1" destOrd="0" presId="urn:microsoft.com/office/officeart/2008/layout/LinedList"/>
    <dgm:cxn modelId="{608F0E59-E482-4BE8-AB58-8A2AE61E244B}" type="presParOf" srcId="{ADF78A7F-C4E3-E241-BF3A-220C3AAECA8F}" destId="{8F4E8133-9CEC-45FB-BA6B-599F9122CA91}" srcOrd="6" destOrd="0" presId="urn:microsoft.com/office/officeart/2008/layout/LinedList"/>
    <dgm:cxn modelId="{E2F89DCB-A8A0-4718-A3A2-6648C78E32A8}" type="presParOf" srcId="{ADF78A7F-C4E3-E241-BF3A-220C3AAECA8F}" destId="{020F144B-C30B-461F-8C4C-052C8ABB066F}" srcOrd="7" destOrd="0" presId="urn:microsoft.com/office/officeart/2008/layout/LinedList"/>
    <dgm:cxn modelId="{76494015-D3E6-4560-BE19-5DF16B83FB7D}" type="presParOf" srcId="{020F144B-C30B-461F-8C4C-052C8ABB066F}" destId="{E42CCF37-0AD3-4DA9-9146-EA1CBC265897}" srcOrd="0" destOrd="0" presId="urn:microsoft.com/office/officeart/2008/layout/LinedList"/>
    <dgm:cxn modelId="{CA118963-0FA1-4C06-A1BF-7233E1122C41}" type="presParOf" srcId="{020F144B-C30B-461F-8C4C-052C8ABB066F}" destId="{B2983B20-6910-47B3-B1ED-6BA52B2263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F32E0C7-392F-4483-A907-ED2ECA39814A}" type="doc">
      <dgm:prSet loTypeId="urn:microsoft.com/office/officeart/2008/layout/LinedList" loCatId="list" qsTypeId="urn:microsoft.com/office/officeart/2005/8/quickstyle/simple3" qsCatId="simple" csTypeId="urn:microsoft.com/office/officeart/2005/8/colors/accent1_3" csCatId="accent1" phldr="1"/>
      <dgm:spPr/>
      <dgm:t>
        <a:bodyPr/>
        <a:lstStyle/>
        <a:p>
          <a:endParaRPr lang="en-US"/>
        </a:p>
      </dgm:t>
    </dgm:pt>
    <dgm:pt modelId="{47E8BB54-7149-4C16-9B3C-31EC112C58BB}">
      <dgm:prSet custT="1"/>
      <dgm:spPr/>
      <dgm:t>
        <a:bodyPr anchor="ctr" anchorCtr="0"/>
        <a:lstStyle/>
        <a:p>
          <a:pPr>
            <a:lnSpc>
              <a:spcPct val="150000"/>
            </a:lnSpc>
          </a:pPr>
          <a:r>
            <a:rPr lang="en-US" sz="1600" dirty="0">
              <a:latin typeface="Aptos" panose="020B0004020202020204" pitchFamily="34" charset="0"/>
            </a:rPr>
            <a:t>This is where you execute the aim of your research and links with both Chapter 3 Methods and Chapter 4 Findings </a:t>
          </a:r>
        </a:p>
      </dgm:t>
    </dgm:pt>
    <dgm:pt modelId="{630F5B36-CE53-4622-900E-5DE1BFC23E32}" type="parTrans" cxnId="{B9D359FE-492E-4B7A-ADBF-A6A3A0806842}">
      <dgm:prSet/>
      <dgm:spPr/>
      <dgm:t>
        <a:bodyPr/>
        <a:lstStyle/>
        <a:p>
          <a:endParaRPr lang="en-US" sz="1200">
            <a:latin typeface="Aptos" panose="020B0004020202020204" pitchFamily="34" charset="0"/>
          </a:endParaRPr>
        </a:p>
      </dgm:t>
    </dgm:pt>
    <dgm:pt modelId="{E7A805AA-BA79-4D6D-B7C6-6001C5B01365}" type="sibTrans" cxnId="{B9D359FE-492E-4B7A-ADBF-A6A3A0806842}">
      <dgm:prSet/>
      <dgm:spPr/>
      <dgm:t>
        <a:bodyPr/>
        <a:lstStyle/>
        <a:p>
          <a:endParaRPr lang="en-US" sz="1200">
            <a:latin typeface="Aptos" panose="020B0004020202020204" pitchFamily="34" charset="0"/>
          </a:endParaRPr>
        </a:p>
      </dgm:t>
    </dgm:pt>
    <dgm:pt modelId="{7ED1D906-9A3E-47E6-A763-2DDDCFDEF470}">
      <dgm:prSet custT="1"/>
      <dgm:spPr/>
      <dgm:t>
        <a:bodyPr anchor="ctr" anchorCtr="0"/>
        <a:lstStyle/>
        <a:p>
          <a:pPr>
            <a:lnSpc>
              <a:spcPct val="150000"/>
            </a:lnSpc>
          </a:pPr>
          <a:r>
            <a:rPr lang="en-US" sz="1600" dirty="0">
              <a:latin typeface="Aptos" panose="020B0004020202020204" pitchFamily="34" charset="0"/>
            </a:rPr>
            <a:t>This helps to establish how you will be collecting your information and how this will be interpreted in your dissertation. </a:t>
          </a:r>
        </a:p>
      </dgm:t>
    </dgm:pt>
    <dgm:pt modelId="{856EE129-FE0B-430B-A912-5D4AB0C8C21C}" type="parTrans" cxnId="{A242A47A-0772-438D-9F9F-D0BCDA80ED41}">
      <dgm:prSet/>
      <dgm:spPr/>
      <dgm:t>
        <a:bodyPr/>
        <a:lstStyle/>
        <a:p>
          <a:endParaRPr lang="en-GB"/>
        </a:p>
      </dgm:t>
    </dgm:pt>
    <dgm:pt modelId="{6D0EE1E6-BC4C-4CF8-B230-1FCF0151D9BA}" type="sibTrans" cxnId="{A242A47A-0772-438D-9F9F-D0BCDA80ED41}">
      <dgm:prSet/>
      <dgm:spPr/>
      <dgm:t>
        <a:bodyPr/>
        <a:lstStyle/>
        <a:p>
          <a:endParaRPr lang="en-GB"/>
        </a:p>
      </dgm:t>
    </dgm:pt>
    <dgm:pt modelId="{C81C8283-8280-4EED-B669-67D5BF74CB2A}">
      <dgm:prSet custT="1"/>
      <dgm:spPr/>
      <dgm:t>
        <a:bodyPr anchor="ctr" anchorCtr="0"/>
        <a:lstStyle/>
        <a:p>
          <a:pPr>
            <a:lnSpc>
              <a:spcPct val="150000"/>
            </a:lnSpc>
          </a:pPr>
          <a:r>
            <a:rPr lang="en-US" sz="1600" b="1" dirty="0">
              <a:latin typeface="Aptos" panose="020B0004020202020204" pitchFamily="34" charset="0"/>
            </a:rPr>
            <a:t>Example: </a:t>
          </a:r>
          <a:r>
            <a:rPr lang="en-GB" sz="1600" b="1" u="sng" dirty="0">
              <a:latin typeface="Aptos" panose="020B0004020202020204" pitchFamily="34" charset="0"/>
            </a:rPr>
            <a:t>Evaluate</a:t>
          </a:r>
          <a:r>
            <a:rPr lang="en-GB" sz="1600" dirty="0">
              <a:latin typeface="Aptos" panose="020B0004020202020204" pitchFamily="34" charset="0"/>
            </a:rPr>
            <a:t> the findings and themes established within the literature, through the process of a thematic literature review in order to provide further identification regarding the main impacts of substance abuse on adolescents aged between 10-19 in the UK. </a:t>
          </a:r>
          <a:endParaRPr lang="en-US" sz="1600" dirty="0">
            <a:latin typeface="Aptos" panose="020B0004020202020204" pitchFamily="34" charset="0"/>
          </a:endParaRPr>
        </a:p>
      </dgm:t>
    </dgm:pt>
    <dgm:pt modelId="{77B4D947-BD88-4D9B-AA25-5306A8C0E01B}" type="parTrans" cxnId="{CD879D79-C5E0-4718-801B-9A379D9F79AE}">
      <dgm:prSet/>
      <dgm:spPr/>
      <dgm:t>
        <a:bodyPr/>
        <a:lstStyle/>
        <a:p>
          <a:endParaRPr lang="en-GB"/>
        </a:p>
      </dgm:t>
    </dgm:pt>
    <dgm:pt modelId="{45FBF261-1EA8-42B6-925B-210F86EF29FC}" type="sibTrans" cxnId="{CD879D79-C5E0-4718-801B-9A379D9F79AE}">
      <dgm:prSet/>
      <dgm:spPr/>
      <dgm:t>
        <a:bodyPr/>
        <a:lstStyle/>
        <a:p>
          <a:endParaRPr lang="en-GB"/>
        </a:p>
      </dgm:t>
    </dgm:pt>
    <dgm:pt modelId="{8D846C6E-6C87-4FDC-8A1E-664C0E8BB96A}">
      <dgm:prSet custT="1"/>
      <dgm:spPr/>
      <dgm:t>
        <a:bodyPr anchor="ctr" anchorCtr="0"/>
        <a:lstStyle/>
        <a:p>
          <a:pPr>
            <a:lnSpc>
              <a:spcPct val="150000"/>
            </a:lnSpc>
          </a:pPr>
          <a:r>
            <a:rPr lang="en-US" sz="1600" dirty="0">
              <a:latin typeface="Aptos" panose="020B0004020202020204" pitchFamily="34" charset="0"/>
            </a:rPr>
            <a:t>State how you will collect data and </a:t>
          </a:r>
          <a:r>
            <a:rPr lang="en-US" sz="1600" dirty="0" err="1">
              <a:latin typeface="Aptos" panose="020B0004020202020204" pitchFamily="34" charset="0"/>
            </a:rPr>
            <a:t>analyse</a:t>
          </a:r>
          <a:r>
            <a:rPr lang="en-US" sz="1600" dirty="0">
              <a:latin typeface="Aptos" panose="020B0004020202020204" pitchFamily="34" charset="0"/>
            </a:rPr>
            <a:t> this in order to answer your research aim.</a:t>
          </a:r>
        </a:p>
      </dgm:t>
    </dgm:pt>
    <dgm:pt modelId="{79F23AB3-BAEF-415B-BF81-35B6290B681F}" type="parTrans" cxnId="{0C7DB0DF-A984-4D69-A19C-8D601F0CD1FE}">
      <dgm:prSet/>
      <dgm:spPr/>
      <dgm:t>
        <a:bodyPr/>
        <a:lstStyle/>
        <a:p>
          <a:endParaRPr lang="en-GB"/>
        </a:p>
      </dgm:t>
    </dgm:pt>
    <dgm:pt modelId="{BA6B2EA2-FBB3-4705-851A-CE26042F2C28}" type="sibTrans" cxnId="{0C7DB0DF-A984-4D69-A19C-8D601F0CD1FE}">
      <dgm:prSet/>
      <dgm:spPr/>
      <dgm:t>
        <a:bodyPr/>
        <a:lstStyle/>
        <a:p>
          <a:endParaRPr lang="en-GB"/>
        </a:p>
      </dgm:t>
    </dgm:pt>
    <dgm:pt modelId="{ADF78A7F-C4E3-E241-BF3A-220C3AAECA8F}" type="pres">
      <dgm:prSet presAssocID="{3F32E0C7-392F-4483-A907-ED2ECA39814A}" presName="vert0" presStyleCnt="0">
        <dgm:presLayoutVars>
          <dgm:dir/>
          <dgm:animOne val="branch"/>
          <dgm:animLvl val="lvl"/>
        </dgm:presLayoutVars>
      </dgm:prSet>
      <dgm:spPr/>
    </dgm:pt>
    <dgm:pt modelId="{A84ED9F2-5041-FC41-880D-5960E359432E}" type="pres">
      <dgm:prSet presAssocID="{47E8BB54-7149-4C16-9B3C-31EC112C58BB}" presName="thickLine" presStyleLbl="alignNode1" presStyleIdx="0" presStyleCnt="4" custLinFactNeighborY="-1010"/>
      <dgm:spPr/>
    </dgm:pt>
    <dgm:pt modelId="{F1D8447F-EE30-AF4E-99DE-D4D29B249950}" type="pres">
      <dgm:prSet presAssocID="{47E8BB54-7149-4C16-9B3C-31EC112C58BB}" presName="horz1" presStyleCnt="0"/>
      <dgm:spPr/>
    </dgm:pt>
    <dgm:pt modelId="{5A18933D-865A-0F42-AD13-C84F226C056C}" type="pres">
      <dgm:prSet presAssocID="{47E8BB54-7149-4C16-9B3C-31EC112C58BB}" presName="tx1" presStyleLbl="revTx" presStyleIdx="0" presStyleCnt="4"/>
      <dgm:spPr/>
    </dgm:pt>
    <dgm:pt modelId="{5F4F1F72-1DC4-2047-890A-05EE711CD628}" type="pres">
      <dgm:prSet presAssocID="{47E8BB54-7149-4C16-9B3C-31EC112C58BB}" presName="vert1" presStyleCnt="0"/>
      <dgm:spPr/>
    </dgm:pt>
    <dgm:pt modelId="{F0093FD9-BA9D-45E4-B451-8460669A45F4}" type="pres">
      <dgm:prSet presAssocID="{8D846C6E-6C87-4FDC-8A1E-664C0E8BB96A}" presName="thickLine" presStyleLbl="alignNode1" presStyleIdx="1" presStyleCnt="4"/>
      <dgm:spPr/>
    </dgm:pt>
    <dgm:pt modelId="{8E8FACD5-6DE1-4319-90BF-1640E6DF3E92}" type="pres">
      <dgm:prSet presAssocID="{8D846C6E-6C87-4FDC-8A1E-664C0E8BB96A}" presName="horz1" presStyleCnt="0"/>
      <dgm:spPr/>
    </dgm:pt>
    <dgm:pt modelId="{1F91EE68-ABAF-46C7-BA37-49E477B04387}" type="pres">
      <dgm:prSet presAssocID="{8D846C6E-6C87-4FDC-8A1E-664C0E8BB96A}" presName="tx1" presStyleLbl="revTx" presStyleIdx="1" presStyleCnt="4"/>
      <dgm:spPr/>
    </dgm:pt>
    <dgm:pt modelId="{91C66A8D-A5F8-4799-8B17-EF78CA2A627D}" type="pres">
      <dgm:prSet presAssocID="{8D846C6E-6C87-4FDC-8A1E-664C0E8BB96A}" presName="vert1" presStyleCnt="0"/>
      <dgm:spPr/>
    </dgm:pt>
    <dgm:pt modelId="{D49BDB9E-41BC-45A5-ACA5-C5357BAF60C9}" type="pres">
      <dgm:prSet presAssocID="{7ED1D906-9A3E-47E6-A763-2DDDCFDEF470}" presName="thickLine" presStyleLbl="alignNode1" presStyleIdx="2" presStyleCnt="4"/>
      <dgm:spPr/>
    </dgm:pt>
    <dgm:pt modelId="{9F9D8767-14C1-4D55-9795-BFFDA65F08D5}" type="pres">
      <dgm:prSet presAssocID="{7ED1D906-9A3E-47E6-A763-2DDDCFDEF470}" presName="horz1" presStyleCnt="0"/>
      <dgm:spPr/>
    </dgm:pt>
    <dgm:pt modelId="{33DA9603-2CEB-41A9-B25B-C998F7A94275}" type="pres">
      <dgm:prSet presAssocID="{7ED1D906-9A3E-47E6-A763-2DDDCFDEF470}" presName="tx1" presStyleLbl="revTx" presStyleIdx="2" presStyleCnt="4"/>
      <dgm:spPr/>
    </dgm:pt>
    <dgm:pt modelId="{4FDEE63D-58A1-4B3E-98B6-512858BE1820}" type="pres">
      <dgm:prSet presAssocID="{7ED1D906-9A3E-47E6-A763-2DDDCFDEF470}" presName="vert1" presStyleCnt="0"/>
      <dgm:spPr/>
    </dgm:pt>
    <dgm:pt modelId="{8F4E8133-9CEC-45FB-BA6B-599F9122CA91}" type="pres">
      <dgm:prSet presAssocID="{C81C8283-8280-4EED-B669-67D5BF74CB2A}" presName="thickLine" presStyleLbl="alignNode1" presStyleIdx="3" presStyleCnt="4"/>
      <dgm:spPr/>
    </dgm:pt>
    <dgm:pt modelId="{020F144B-C30B-461F-8C4C-052C8ABB066F}" type="pres">
      <dgm:prSet presAssocID="{C81C8283-8280-4EED-B669-67D5BF74CB2A}" presName="horz1" presStyleCnt="0"/>
      <dgm:spPr/>
    </dgm:pt>
    <dgm:pt modelId="{E42CCF37-0AD3-4DA9-9146-EA1CBC265897}" type="pres">
      <dgm:prSet presAssocID="{C81C8283-8280-4EED-B669-67D5BF74CB2A}" presName="tx1" presStyleLbl="revTx" presStyleIdx="3" presStyleCnt="4"/>
      <dgm:spPr/>
    </dgm:pt>
    <dgm:pt modelId="{B2983B20-6910-47B3-B1ED-6BA52B22638F}" type="pres">
      <dgm:prSet presAssocID="{C81C8283-8280-4EED-B669-67D5BF74CB2A}" presName="vert1" presStyleCnt="0"/>
      <dgm:spPr/>
    </dgm:pt>
  </dgm:ptLst>
  <dgm:cxnLst>
    <dgm:cxn modelId="{A1023964-63D0-42C7-9278-7C1455750EC6}" type="presOf" srcId="{8D846C6E-6C87-4FDC-8A1E-664C0E8BB96A}" destId="{1F91EE68-ABAF-46C7-BA37-49E477B04387}" srcOrd="0" destOrd="0" presId="urn:microsoft.com/office/officeart/2008/layout/LinedList"/>
    <dgm:cxn modelId="{CD879D79-C5E0-4718-801B-9A379D9F79AE}" srcId="{3F32E0C7-392F-4483-A907-ED2ECA39814A}" destId="{C81C8283-8280-4EED-B669-67D5BF74CB2A}" srcOrd="3" destOrd="0" parTransId="{77B4D947-BD88-4D9B-AA25-5306A8C0E01B}" sibTransId="{45FBF261-1EA8-42B6-925B-210F86EF29FC}"/>
    <dgm:cxn modelId="{A242A47A-0772-438D-9F9F-D0BCDA80ED41}" srcId="{3F32E0C7-392F-4483-A907-ED2ECA39814A}" destId="{7ED1D906-9A3E-47E6-A763-2DDDCFDEF470}" srcOrd="2" destOrd="0" parTransId="{856EE129-FE0B-430B-A912-5D4AB0C8C21C}" sibTransId="{6D0EE1E6-BC4C-4CF8-B230-1FCF0151D9BA}"/>
    <dgm:cxn modelId="{8805E28A-FEB6-4E75-A592-328B75FCCEA4}" type="presOf" srcId="{C81C8283-8280-4EED-B669-67D5BF74CB2A}" destId="{E42CCF37-0AD3-4DA9-9146-EA1CBC265897}" srcOrd="0" destOrd="0" presId="urn:microsoft.com/office/officeart/2008/layout/LinedList"/>
    <dgm:cxn modelId="{2D87C49D-B1E8-E541-8AA8-70113FE7D364}" type="presOf" srcId="{3F32E0C7-392F-4483-A907-ED2ECA39814A}" destId="{ADF78A7F-C4E3-E241-BF3A-220C3AAECA8F}" srcOrd="0" destOrd="0" presId="urn:microsoft.com/office/officeart/2008/layout/LinedList"/>
    <dgm:cxn modelId="{2F0EE9A7-A5B1-46F4-8D70-A9CDBADE20CB}" type="presOf" srcId="{7ED1D906-9A3E-47E6-A763-2DDDCFDEF470}" destId="{33DA9603-2CEB-41A9-B25B-C998F7A94275}" srcOrd="0" destOrd="0" presId="urn:microsoft.com/office/officeart/2008/layout/LinedList"/>
    <dgm:cxn modelId="{40133CDD-55CA-7E42-881F-1BFDAFB8F748}" type="presOf" srcId="{47E8BB54-7149-4C16-9B3C-31EC112C58BB}" destId="{5A18933D-865A-0F42-AD13-C84F226C056C}" srcOrd="0" destOrd="0" presId="urn:microsoft.com/office/officeart/2008/layout/LinedList"/>
    <dgm:cxn modelId="{0C7DB0DF-A984-4D69-A19C-8D601F0CD1FE}" srcId="{3F32E0C7-392F-4483-A907-ED2ECA39814A}" destId="{8D846C6E-6C87-4FDC-8A1E-664C0E8BB96A}" srcOrd="1" destOrd="0" parTransId="{79F23AB3-BAEF-415B-BF81-35B6290B681F}" sibTransId="{BA6B2EA2-FBB3-4705-851A-CE26042F2C28}"/>
    <dgm:cxn modelId="{B9D359FE-492E-4B7A-ADBF-A6A3A0806842}" srcId="{3F32E0C7-392F-4483-A907-ED2ECA39814A}" destId="{47E8BB54-7149-4C16-9B3C-31EC112C58BB}" srcOrd="0" destOrd="0" parTransId="{630F5B36-CE53-4622-900E-5DE1BFC23E32}" sibTransId="{E7A805AA-BA79-4D6D-B7C6-6001C5B01365}"/>
    <dgm:cxn modelId="{D6718408-814D-594F-B231-CD8D7A20F236}" type="presParOf" srcId="{ADF78A7F-C4E3-E241-BF3A-220C3AAECA8F}" destId="{A84ED9F2-5041-FC41-880D-5960E359432E}" srcOrd="0" destOrd="0" presId="urn:microsoft.com/office/officeart/2008/layout/LinedList"/>
    <dgm:cxn modelId="{FB3DB12F-6F23-E84F-AB51-7EB03DF6F29E}" type="presParOf" srcId="{ADF78A7F-C4E3-E241-BF3A-220C3AAECA8F}" destId="{F1D8447F-EE30-AF4E-99DE-D4D29B249950}" srcOrd="1" destOrd="0" presId="urn:microsoft.com/office/officeart/2008/layout/LinedList"/>
    <dgm:cxn modelId="{96EDE1FF-4F5A-1046-8C97-270CF646FAE2}" type="presParOf" srcId="{F1D8447F-EE30-AF4E-99DE-D4D29B249950}" destId="{5A18933D-865A-0F42-AD13-C84F226C056C}" srcOrd="0" destOrd="0" presId="urn:microsoft.com/office/officeart/2008/layout/LinedList"/>
    <dgm:cxn modelId="{93E9FD6E-9100-8B42-B967-4F8EAD351A63}" type="presParOf" srcId="{F1D8447F-EE30-AF4E-99DE-D4D29B249950}" destId="{5F4F1F72-1DC4-2047-890A-05EE711CD628}" srcOrd="1" destOrd="0" presId="urn:microsoft.com/office/officeart/2008/layout/LinedList"/>
    <dgm:cxn modelId="{4AA8B46B-C177-4EB3-B9EE-BC92538ED170}" type="presParOf" srcId="{ADF78A7F-C4E3-E241-BF3A-220C3AAECA8F}" destId="{F0093FD9-BA9D-45E4-B451-8460669A45F4}" srcOrd="2" destOrd="0" presId="urn:microsoft.com/office/officeart/2008/layout/LinedList"/>
    <dgm:cxn modelId="{E3B83803-BBDD-4113-BD76-2EDCB44604BD}" type="presParOf" srcId="{ADF78A7F-C4E3-E241-BF3A-220C3AAECA8F}" destId="{8E8FACD5-6DE1-4319-90BF-1640E6DF3E92}" srcOrd="3" destOrd="0" presId="urn:microsoft.com/office/officeart/2008/layout/LinedList"/>
    <dgm:cxn modelId="{88C01390-346C-47D1-BA8E-7B57E0940D7B}" type="presParOf" srcId="{8E8FACD5-6DE1-4319-90BF-1640E6DF3E92}" destId="{1F91EE68-ABAF-46C7-BA37-49E477B04387}" srcOrd="0" destOrd="0" presId="urn:microsoft.com/office/officeart/2008/layout/LinedList"/>
    <dgm:cxn modelId="{47A022A5-060A-4116-9B8F-9273DD4675B6}" type="presParOf" srcId="{8E8FACD5-6DE1-4319-90BF-1640E6DF3E92}" destId="{91C66A8D-A5F8-4799-8B17-EF78CA2A627D}" srcOrd="1" destOrd="0" presId="urn:microsoft.com/office/officeart/2008/layout/LinedList"/>
    <dgm:cxn modelId="{13835373-B805-4DF3-A689-3C9BD4436E99}" type="presParOf" srcId="{ADF78A7F-C4E3-E241-BF3A-220C3AAECA8F}" destId="{D49BDB9E-41BC-45A5-ACA5-C5357BAF60C9}" srcOrd="4" destOrd="0" presId="urn:microsoft.com/office/officeart/2008/layout/LinedList"/>
    <dgm:cxn modelId="{7AEAD3AA-4095-4A0A-8D94-054DA945D97D}" type="presParOf" srcId="{ADF78A7F-C4E3-E241-BF3A-220C3AAECA8F}" destId="{9F9D8767-14C1-4D55-9795-BFFDA65F08D5}" srcOrd="5" destOrd="0" presId="urn:microsoft.com/office/officeart/2008/layout/LinedList"/>
    <dgm:cxn modelId="{53722DA8-2A8C-410D-A0C2-1EED0FBA82C2}" type="presParOf" srcId="{9F9D8767-14C1-4D55-9795-BFFDA65F08D5}" destId="{33DA9603-2CEB-41A9-B25B-C998F7A94275}" srcOrd="0" destOrd="0" presId="urn:microsoft.com/office/officeart/2008/layout/LinedList"/>
    <dgm:cxn modelId="{E29F29D9-B6CD-4CCB-9E5C-2E906AA160A1}" type="presParOf" srcId="{9F9D8767-14C1-4D55-9795-BFFDA65F08D5}" destId="{4FDEE63D-58A1-4B3E-98B6-512858BE1820}" srcOrd="1" destOrd="0" presId="urn:microsoft.com/office/officeart/2008/layout/LinedList"/>
    <dgm:cxn modelId="{608F0E59-E482-4BE8-AB58-8A2AE61E244B}" type="presParOf" srcId="{ADF78A7F-C4E3-E241-BF3A-220C3AAECA8F}" destId="{8F4E8133-9CEC-45FB-BA6B-599F9122CA91}" srcOrd="6" destOrd="0" presId="urn:microsoft.com/office/officeart/2008/layout/LinedList"/>
    <dgm:cxn modelId="{E2F89DCB-A8A0-4718-A3A2-6648C78E32A8}" type="presParOf" srcId="{ADF78A7F-C4E3-E241-BF3A-220C3AAECA8F}" destId="{020F144B-C30B-461F-8C4C-052C8ABB066F}" srcOrd="7" destOrd="0" presId="urn:microsoft.com/office/officeart/2008/layout/LinedList"/>
    <dgm:cxn modelId="{76494015-D3E6-4560-BE19-5DF16B83FB7D}" type="presParOf" srcId="{020F144B-C30B-461F-8C4C-052C8ABB066F}" destId="{E42CCF37-0AD3-4DA9-9146-EA1CBC265897}" srcOrd="0" destOrd="0" presId="urn:microsoft.com/office/officeart/2008/layout/LinedList"/>
    <dgm:cxn modelId="{CA118963-0FA1-4C06-A1BF-7233E1122C41}" type="presParOf" srcId="{020F144B-C30B-461F-8C4C-052C8ABB066F}" destId="{B2983B20-6910-47B3-B1ED-6BA52B2263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F32E0C7-392F-4483-A907-ED2ECA39814A}" type="doc">
      <dgm:prSet loTypeId="urn:microsoft.com/office/officeart/2008/layout/LinedList" loCatId="list" qsTypeId="urn:microsoft.com/office/officeart/2005/8/quickstyle/simple3" qsCatId="simple" csTypeId="urn:microsoft.com/office/officeart/2005/8/colors/accent1_3" csCatId="accent1" phldr="1"/>
      <dgm:spPr/>
      <dgm:t>
        <a:bodyPr/>
        <a:lstStyle/>
        <a:p>
          <a:endParaRPr lang="en-US"/>
        </a:p>
      </dgm:t>
    </dgm:pt>
    <dgm:pt modelId="{47E8BB54-7149-4C16-9B3C-31EC112C58BB}">
      <dgm:prSet custT="1"/>
      <dgm:spPr/>
      <dgm:t>
        <a:bodyPr anchor="ctr" anchorCtr="0"/>
        <a:lstStyle/>
        <a:p>
          <a:pPr>
            <a:lnSpc>
              <a:spcPct val="150000"/>
            </a:lnSpc>
          </a:pPr>
          <a:r>
            <a:rPr lang="en-US" sz="1600" dirty="0">
              <a:latin typeface="Aptos" panose="020B0004020202020204" pitchFamily="34" charset="0"/>
            </a:rPr>
            <a:t>This is where you will link to your Chapter 5 – Recommendations where you will essentially provide recommendations to improve health and/or social care practice or future research in the field. </a:t>
          </a:r>
        </a:p>
      </dgm:t>
    </dgm:pt>
    <dgm:pt modelId="{630F5B36-CE53-4622-900E-5DE1BFC23E32}" type="parTrans" cxnId="{B9D359FE-492E-4B7A-ADBF-A6A3A0806842}">
      <dgm:prSet/>
      <dgm:spPr/>
      <dgm:t>
        <a:bodyPr/>
        <a:lstStyle/>
        <a:p>
          <a:endParaRPr lang="en-US" sz="1200">
            <a:latin typeface="Aptos" panose="020B0004020202020204" pitchFamily="34" charset="0"/>
          </a:endParaRPr>
        </a:p>
      </dgm:t>
    </dgm:pt>
    <dgm:pt modelId="{E7A805AA-BA79-4D6D-B7C6-6001C5B01365}" type="sibTrans" cxnId="{B9D359FE-492E-4B7A-ADBF-A6A3A0806842}">
      <dgm:prSet/>
      <dgm:spPr/>
      <dgm:t>
        <a:bodyPr/>
        <a:lstStyle/>
        <a:p>
          <a:endParaRPr lang="en-US" sz="1200">
            <a:latin typeface="Aptos" panose="020B0004020202020204" pitchFamily="34" charset="0"/>
          </a:endParaRPr>
        </a:p>
      </dgm:t>
    </dgm:pt>
    <dgm:pt modelId="{7ED1D906-9A3E-47E6-A763-2DDDCFDEF470}">
      <dgm:prSet custT="1"/>
      <dgm:spPr/>
      <dgm:t>
        <a:bodyPr anchor="ctr" anchorCtr="0"/>
        <a:lstStyle/>
        <a:p>
          <a:pPr>
            <a:lnSpc>
              <a:spcPct val="150000"/>
            </a:lnSpc>
          </a:pPr>
          <a:r>
            <a:rPr lang="en-US" sz="1600" dirty="0">
              <a:latin typeface="Aptos" panose="020B0004020202020204" pitchFamily="34" charset="0"/>
            </a:rPr>
            <a:t>Think of how and who your recommendations could benefit the health and social care sector, for example: H&amp;SC Professionals, Researchers, </a:t>
          </a:r>
          <a:r>
            <a:rPr lang="en-US" sz="1600" dirty="0" err="1">
              <a:latin typeface="Aptos" panose="020B0004020202020204" pitchFamily="34" charset="0"/>
            </a:rPr>
            <a:t>Organisations</a:t>
          </a:r>
          <a:r>
            <a:rPr lang="en-US" sz="1600" dirty="0">
              <a:latin typeface="Aptos" panose="020B0004020202020204" pitchFamily="34" charset="0"/>
            </a:rPr>
            <a:t>, Government, Service Users etc. </a:t>
          </a:r>
        </a:p>
      </dgm:t>
    </dgm:pt>
    <dgm:pt modelId="{856EE129-FE0B-430B-A912-5D4AB0C8C21C}" type="parTrans" cxnId="{A242A47A-0772-438D-9F9F-D0BCDA80ED41}">
      <dgm:prSet/>
      <dgm:spPr/>
      <dgm:t>
        <a:bodyPr/>
        <a:lstStyle/>
        <a:p>
          <a:endParaRPr lang="en-GB"/>
        </a:p>
      </dgm:t>
    </dgm:pt>
    <dgm:pt modelId="{6D0EE1E6-BC4C-4CF8-B230-1FCF0151D9BA}" type="sibTrans" cxnId="{A242A47A-0772-438D-9F9F-D0BCDA80ED41}">
      <dgm:prSet/>
      <dgm:spPr/>
      <dgm:t>
        <a:bodyPr/>
        <a:lstStyle/>
        <a:p>
          <a:endParaRPr lang="en-GB"/>
        </a:p>
      </dgm:t>
    </dgm:pt>
    <dgm:pt modelId="{C81C8283-8280-4EED-B669-67D5BF74CB2A}">
      <dgm:prSet custT="1"/>
      <dgm:spPr/>
      <dgm:t>
        <a:bodyPr anchor="ctr" anchorCtr="0"/>
        <a:lstStyle/>
        <a:p>
          <a:pPr>
            <a:lnSpc>
              <a:spcPct val="150000"/>
            </a:lnSpc>
          </a:pPr>
          <a:r>
            <a:rPr lang="en-US" sz="1600" b="1" dirty="0">
              <a:latin typeface="Aptos" panose="020B0004020202020204" pitchFamily="34" charset="0"/>
            </a:rPr>
            <a:t>Example: </a:t>
          </a:r>
          <a:r>
            <a:rPr lang="en-GB" sz="1600" dirty="0">
              <a:latin typeface="Aptos" panose="020B0004020202020204" pitchFamily="34" charset="0"/>
            </a:rPr>
            <a:t>Provide recommendations for improvement to substance abusers and support services within health and care to enhance current provision and future research avenues. </a:t>
          </a:r>
          <a:endParaRPr lang="en-US" sz="1600" dirty="0">
            <a:latin typeface="Aptos" panose="020B0004020202020204" pitchFamily="34" charset="0"/>
          </a:endParaRPr>
        </a:p>
      </dgm:t>
    </dgm:pt>
    <dgm:pt modelId="{77B4D947-BD88-4D9B-AA25-5306A8C0E01B}" type="parTrans" cxnId="{CD879D79-C5E0-4718-801B-9A379D9F79AE}">
      <dgm:prSet/>
      <dgm:spPr/>
      <dgm:t>
        <a:bodyPr/>
        <a:lstStyle/>
        <a:p>
          <a:endParaRPr lang="en-GB"/>
        </a:p>
      </dgm:t>
    </dgm:pt>
    <dgm:pt modelId="{45FBF261-1EA8-42B6-925B-210F86EF29FC}" type="sibTrans" cxnId="{CD879D79-C5E0-4718-801B-9A379D9F79AE}">
      <dgm:prSet/>
      <dgm:spPr/>
      <dgm:t>
        <a:bodyPr/>
        <a:lstStyle/>
        <a:p>
          <a:endParaRPr lang="en-GB"/>
        </a:p>
      </dgm:t>
    </dgm:pt>
    <dgm:pt modelId="{8D846C6E-6C87-4FDC-8A1E-664C0E8BB96A}">
      <dgm:prSet custT="1"/>
      <dgm:spPr/>
      <dgm:t>
        <a:bodyPr anchor="ctr" anchorCtr="0"/>
        <a:lstStyle/>
        <a:p>
          <a:pPr>
            <a:lnSpc>
              <a:spcPct val="150000"/>
            </a:lnSpc>
          </a:pPr>
          <a:r>
            <a:rPr lang="en-US" sz="1600" dirty="0">
              <a:latin typeface="Aptos" panose="020B0004020202020204" pitchFamily="34" charset="0"/>
            </a:rPr>
            <a:t>You will NOT provide actual recommendations here – only that you INTEND to provide recommendations within the body of your dissertation.</a:t>
          </a:r>
        </a:p>
      </dgm:t>
    </dgm:pt>
    <dgm:pt modelId="{79F23AB3-BAEF-415B-BF81-35B6290B681F}" type="parTrans" cxnId="{0C7DB0DF-A984-4D69-A19C-8D601F0CD1FE}">
      <dgm:prSet/>
      <dgm:spPr/>
      <dgm:t>
        <a:bodyPr/>
        <a:lstStyle/>
        <a:p>
          <a:endParaRPr lang="en-GB"/>
        </a:p>
      </dgm:t>
    </dgm:pt>
    <dgm:pt modelId="{BA6B2EA2-FBB3-4705-851A-CE26042F2C28}" type="sibTrans" cxnId="{0C7DB0DF-A984-4D69-A19C-8D601F0CD1FE}">
      <dgm:prSet/>
      <dgm:spPr/>
      <dgm:t>
        <a:bodyPr/>
        <a:lstStyle/>
        <a:p>
          <a:endParaRPr lang="en-GB"/>
        </a:p>
      </dgm:t>
    </dgm:pt>
    <dgm:pt modelId="{ADF78A7F-C4E3-E241-BF3A-220C3AAECA8F}" type="pres">
      <dgm:prSet presAssocID="{3F32E0C7-392F-4483-A907-ED2ECA39814A}" presName="vert0" presStyleCnt="0">
        <dgm:presLayoutVars>
          <dgm:dir/>
          <dgm:animOne val="branch"/>
          <dgm:animLvl val="lvl"/>
        </dgm:presLayoutVars>
      </dgm:prSet>
      <dgm:spPr/>
    </dgm:pt>
    <dgm:pt modelId="{A84ED9F2-5041-FC41-880D-5960E359432E}" type="pres">
      <dgm:prSet presAssocID="{47E8BB54-7149-4C16-9B3C-31EC112C58BB}" presName="thickLine" presStyleLbl="alignNode1" presStyleIdx="0" presStyleCnt="4" custLinFactNeighborY="-1010"/>
      <dgm:spPr/>
    </dgm:pt>
    <dgm:pt modelId="{F1D8447F-EE30-AF4E-99DE-D4D29B249950}" type="pres">
      <dgm:prSet presAssocID="{47E8BB54-7149-4C16-9B3C-31EC112C58BB}" presName="horz1" presStyleCnt="0"/>
      <dgm:spPr/>
    </dgm:pt>
    <dgm:pt modelId="{5A18933D-865A-0F42-AD13-C84F226C056C}" type="pres">
      <dgm:prSet presAssocID="{47E8BB54-7149-4C16-9B3C-31EC112C58BB}" presName="tx1" presStyleLbl="revTx" presStyleIdx="0" presStyleCnt="4"/>
      <dgm:spPr/>
    </dgm:pt>
    <dgm:pt modelId="{5F4F1F72-1DC4-2047-890A-05EE711CD628}" type="pres">
      <dgm:prSet presAssocID="{47E8BB54-7149-4C16-9B3C-31EC112C58BB}" presName="vert1" presStyleCnt="0"/>
      <dgm:spPr/>
    </dgm:pt>
    <dgm:pt modelId="{F0093FD9-BA9D-45E4-B451-8460669A45F4}" type="pres">
      <dgm:prSet presAssocID="{8D846C6E-6C87-4FDC-8A1E-664C0E8BB96A}" presName="thickLine" presStyleLbl="alignNode1" presStyleIdx="1" presStyleCnt="4"/>
      <dgm:spPr/>
    </dgm:pt>
    <dgm:pt modelId="{8E8FACD5-6DE1-4319-90BF-1640E6DF3E92}" type="pres">
      <dgm:prSet presAssocID="{8D846C6E-6C87-4FDC-8A1E-664C0E8BB96A}" presName="horz1" presStyleCnt="0"/>
      <dgm:spPr/>
    </dgm:pt>
    <dgm:pt modelId="{1F91EE68-ABAF-46C7-BA37-49E477B04387}" type="pres">
      <dgm:prSet presAssocID="{8D846C6E-6C87-4FDC-8A1E-664C0E8BB96A}" presName="tx1" presStyleLbl="revTx" presStyleIdx="1" presStyleCnt="4"/>
      <dgm:spPr/>
    </dgm:pt>
    <dgm:pt modelId="{91C66A8D-A5F8-4799-8B17-EF78CA2A627D}" type="pres">
      <dgm:prSet presAssocID="{8D846C6E-6C87-4FDC-8A1E-664C0E8BB96A}" presName="vert1" presStyleCnt="0"/>
      <dgm:spPr/>
    </dgm:pt>
    <dgm:pt modelId="{D49BDB9E-41BC-45A5-ACA5-C5357BAF60C9}" type="pres">
      <dgm:prSet presAssocID="{7ED1D906-9A3E-47E6-A763-2DDDCFDEF470}" presName="thickLine" presStyleLbl="alignNode1" presStyleIdx="2" presStyleCnt="4"/>
      <dgm:spPr/>
    </dgm:pt>
    <dgm:pt modelId="{9F9D8767-14C1-4D55-9795-BFFDA65F08D5}" type="pres">
      <dgm:prSet presAssocID="{7ED1D906-9A3E-47E6-A763-2DDDCFDEF470}" presName="horz1" presStyleCnt="0"/>
      <dgm:spPr/>
    </dgm:pt>
    <dgm:pt modelId="{33DA9603-2CEB-41A9-B25B-C998F7A94275}" type="pres">
      <dgm:prSet presAssocID="{7ED1D906-9A3E-47E6-A763-2DDDCFDEF470}" presName="tx1" presStyleLbl="revTx" presStyleIdx="2" presStyleCnt="4"/>
      <dgm:spPr/>
    </dgm:pt>
    <dgm:pt modelId="{4FDEE63D-58A1-4B3E-98B6-512858BE1820}" type="pres">
      <dgm:prSet presAssocID="{7ED1D906-9A3E-47E6-A763-2DDDCFDEF470}" presName="vert1" presStyleCnt="0"/>
      <dgm:spPr/>
    </dgm:pt>
    <dgm:pt modelId="{8F4E8133-9CEC-45FB-BA6B-599F9122CA91}" type="pres">
      <dgm:prSet presAssocID="{C81C8283-8280-4EED-B669-67D5BF74CB2A}" presName="thickLine" presStyleLbl="alignNode1" presStyleIdx="3" presStyleCnt="4"/>
      <dgm:spPr/>
    </dgm:pt>
    <dgm:pt modelId="{020F144B-C30B-461F-8C4C-052C8ABB066F}" type="pres">
      <dgm:prSet presAssocID="{C81C8283-8280-4EED-B669-67D5BF74CB2A}" presName="horz1" presStyleCnt="0"/>
      <dgm:spPr/>
    </dgm:pt>
    <dgm:pt modelId="{E42CCF37-0AD3-4DA9-9146-EA1CBC265897}" type="pres">
      <dgm:prSet presAssocID="{C81C8283-8280-4EED-B669-67D5BF74CB2A}" presName="tx1" presStyleLbl="revTx" presStyleIdx="3" presStyleCnt="4"/>
      <dgm:spPr/>
    </dgm:pt>
    <dgm:pt modelId="{B2983B20-6910-47B3-B1ED-6BA52B22638F}" type="pres">
      <dgm:prSet presAssocID="{C81C8283-8280-4EED-B669-67D5BF74CB2A}" presName="vert1" presStyleCnt="0"/>
      <dgm:spPr/>
    </dgm:pt>
  </dgm:ptLst>
  <dgm:cxnLst>
    <dgm:cxn modelId="{A1023964-63D0-42C7-9278-7C1455750EC6}" type="presOf" srcId="{8D846C6E-6C87-4FDC-8A1E-664C0E8BB96A}" destId="{1F91EE68-ABAF-46C7-BA37-49E477B04387}" srcOrd="0" destOrd="0" presId="urn:microsoft.com/office/officeart/2008/layout/LinedList"/>
    <dgm:cxn modelId="{CD879D79-C5E0-4718-801B-9A379D9F79AE}" srcId="{3F32E0C7-392F-4483-A907-ED2ECA39814A}" destId="{C81C8283-8280-4EED-B669-67D5BF74CB2A}" srcOrd="3" destOrd="0" parTransId="{77B4D947-BD88-4D9B-AA25-5306A8C0E01B}" sibTransId="{45FBF261-1EA8-42B6-925B-210F86EF29FC}"/>
    <dgm:cxn modelId="{A242A47A-0772-438D-9F9F-D0BCDA80ED41}" srcId="{3F32E0C7-392F-4483-A907-ED2ECA39814A}" destId="{7ED1D906-9A3E-47E6-A763-2DDDCFDEF470}" srcOrd="2" destOrd="0" parTransId="{856EE129-FE0B-430B-A912-5D4AB0C8C21C}" sibTransId="{6D0EE1E6-BC4C-4CF8-B230-1FCF0151D9BA}"/>
    <dgm:cxn modelId="{8805E28A-FEB6-4E75-A592-328B75FCCEA4}" type="presOf" srcId="{C81C8283-8280-4EED-B669-67D5BF74CB2A}" destId="{E42CCF37-0AD3-4DA9-9146-EA1CBC265897}" srcOrd="0" destOrd="0" presId="urn:microsoft.com/office/officeart/2008/layout/LinedList"/>
    <dgm:cxn modelId="{2D87C49D-B1E8-E541-8AA8-70113FE7D364}" type="presOf" srcId="{3F32E0C7-392F-4483-A907-ED2ECA39814A}" destId="{ADF78A7F-C4E3-E241-BF3A-220C3AAECA8F}" srcOrd="0" destOrd="0" presId="urn:microsoft.com/office/officeart/2008/layout/LinedList"/>
    <dgm:cxn modelId="{2F0EE9A7-A5B1-46F4-8D70-A9CDBADE20CB}" type="presOf" srcId="{7ED1D906-9A3E-47E6-A763-2DDDCFDEF470}" destId="{33DA9603-2CEB-41A9-B25B-C998F7A94275}" srcOrd="0" destOrd="0" presId="urn:microsoft.com/office/officeart/2008/layout/LinedList"/>
    <dgm:cxn modelId="{40133CDD-55CA-7E42-881F-1BFDAFB8F748}" type="presOf" srcId="{47E8BB54-7149-4C16-9B3C-31EC112C58BB}" destId="{5A18933D-865A-0F42-AD13-C84F226C056C}" srcOrd="0" destOrd="0" presId="urn:microsoft.com/office/officeart/2008/layout/LinedList"/>
    <dgm:cxn modelId="{0C7DB0DF-A984-4D69-A19C-8D601F0CD1FE}" srcId="{3F32E0C7-392F-4483-A907-ED2ECA39814A}" destId="{8D846C6E-6C87-4FDC-8A1E-664C0E8BB96A}" srcOrd="1" destOrd="0" parTransId="{79F23AB3-BAEF-415B-BF81-35B6290B681F}" sibTransId="{BA6B2EA2-FBB3-4705-851A-CE26042F2C28}"/>
    <dgm:cxn modelId="{B9D359FE-492E-4B7A-ADBF-A6A3A0806842}" srcId="{3F32E0C7-392F-4483-A907-ED2ECA39814A}" destId="{47E8BB54-7149-4C16-9B3C-31EC112C58BB}" srcOrd="0" destOrd="0" parTransId="{630F5B36-CE53-4622-900E-5DE1BFC23E32}" sibTransId="{E7A805AA-BA79-4D6D-B7C6-6001C5B01365}"/>
    <dgm:cxn modelId="{D6718408-814D-594F-B231-CD8D7A20F236}" type="presParOf" srcId="{ADF78A7F-C4E3-E241-BF3A-220C3AAECA8F}" destId="{A84ED9F2-5041-FC41-880D-5960E359432E}" srcOrd="0" destOrd="0" presId="urn:microsoft.com/office/officeart/2008/layout/LinedList"/>
    <dgm:cxn modelId="{FB3DB12F-6F23-E84F-AB51-7EB03DF6F29E}" type="presParOf" srcId="{ADF78A7F-C4E3-E241-BF3A-220C3AAECA8F}" destId="{F1D8447F-EE30-AF4E-99DE-D4D29B249950}" srcOrd="1" destOrd="0" presId="urn:microsoft.com/office/officeart/2008/layout/LinedList"/>
    <dgm:cxn modelId="{96EDE1FF-4F5A-1046-8C97-270CF646FAE2}" type="presParOf" srcId="{F1D8447F-EE30-AF4E-99DE-D4D29B249950}" destId="{5A18933D-865A-0F42-AD13-C84F226C056C}" srcOrd="0" destOrd="0" presId="urn:microsoft.com/office/officeart/2008/layout/LinedList"/>
    <dgm:cxn modelId="{93E9FD6E-9100-8B42-B967-4F8EAD351A63}" type="presParOf" srcId="{F1D8447F-EE30-AF4E-99DE-D4D29B249950}" destId="{5F4F1F72-1DC4-2047-890A-05EE711CD628}" srcOrd="1" destOrd="0" presId="urn:microsoft.com/office/officeart/2008/layout/LinedList"/>
    <dgm:cxn modelId="{4AA8B46B-C177-4EB3-B9EE-BC92538ED170}" type="presParOf" srcId="{ADF78A7F-C4E3-E241-BF3A-220C3AAECA8F}" destId="{F0093FD9-BA9D-45E4-B451-8460669A45F4}" srcOrd="2" destOrd="0" presId="urn:microsoft.com/office/officeart/2008/layout/LinedList"/>
    <dgm:cxn modelId="{E3B83803-BBDD-4113-BD76-2EDCB44604BD}" type="presParOf" srcId="{ADF78A7F-C4E3-E241-BF3A-220C3AAECA8F}" destId="{8E8FACD5-6DE1-4319-90BF-1640E6DF3E92}" srcOrd="3" destOrd="0" presId="urn:microsoft.com/office/officeart/2008/layout/LinedList"/>
    <dgm:cxn modelId="{88C01390-346C-47D1-BA8E-7B57E0940D7B}" type="presParOf" srcId="{8E8FACD5-6DE1-4319-90BF-1640E6DF3E92}" destId="{1F91EE68-ABAF-46C7-BA37-49E477B04387}" srcOrd="0" destOrd="0" presId="urn:microsoft.com/office/officeart/2008/layout/LinedList"/>
    <dgm:cxn modelId="{47A022A5-060A-4116-9B8F-9273DD4675B6}" type="presParOf" srcId="{8E8FACD5-6DE1-4319-90BF-1640E6DF3E92}" destId="{91C66A8D-A5F8-4799-8B17-EF78CA2A627D}" srcOrd="1" destOrd="0" presId="urn:microsoft.com/office/officeart/2008/layout/LinedList"/>
    <dgm:cxn modelId="{13835373-B805-4DF3-A689-3C9BD4436E99}" type="presParOf" srcId="{ADF78A7F-C4E3-E241-BF3A-220C3AAECA8F}" destId="{D49BDB9E-41BC-45A5-ACA5-C5357BAF60C9}" srcOrd="4" destOrd="0" presId="urn:microsoft.com/office/officeart/2008/layout/LinedList"/>
    <dgm:cxn modelId="{7AEAD3AA-4095-4A0A-8D94-054DA945D97D}" type="presParOf" srcId="{ADF78A7F-C4E3-E241-BF3A-220C3AAECA8F}" destId="{9F9D8767-14C1-4D55-9795-BFFDA65F08D5}" srcOrd="5" destOrd="0" presId="urn:microsoft.com/office/officeart/2008/layout/LinedList"/>
    <dgm:cxn modelId="{53722DA8-2A8C-410D-A0C2-1EED0FBA82C2}" type="presParOf" srcId="{9F9D8767-14C1-4D55-9795-BFFDA65F08D5}" destId="{33DA9603-2CEB-41A9-B25B-C998F7A94275}" srcOrd="0" destOrd="0" presId="urn:microsoft.com/office/officeart/2008/layout/LinedList"/>
    <dgm:cxn modelId="{E29F29D9-B6CD-4CCB-9E5C-2E906AA160A1}" type="presParOf" srcId="{9F9D8767-14C1-4D55-9795-BFFDA65F08D5}" destId="{4FDEE63D-58A1-4B3E-98B6-512858BE1820}" srcOrd="1" destOrd="0" presId="urn:microsoft.com/office/officeart/2008/layout/LinedList"/>
    <dgm:cxn modelId="{608F0E59-E482-4BE8-AB58-8A2AE61E244B}" type="presParOf" srcId="{ADF78A7F-C4E3-E241-BF3A-220C3AAECA8F}" destId="{8F4E8133-9CEC-45FB-BA6B-599F9122CA91}" srcOrd="6" destOrd="0" presId="urn:microsoft.com/office/officeart/2008/layout/LinedList"/>
    <dgm:cxn modelId="{E2F89DCB-A8A0-4718-A3A2-6648C78E32A8}" type="presParOf" srcId="{ADF78A7F-C4E3-E241-BF3A-220C3AAECA8F}" destId="{020F144B-C30B-461F-8C4C-052C8ABB066F}" srcOrd="7" destOrd="0" presId="urn:microsoft.com/office/officeart/2008/layout/LinedList"/>
    <dgm:cxn modelId="{76494015-D3E6-4560-BE19-5DF16B83FB7D}" type="presParOf" srcId="{020F144B-C30B-461F-8C4C-052C8ABB066F}" destId="{E42CCF37-0AD3-4DA9-9146-EA1CBC265897}" srcOrd="0" destOrd="0" presId="urn:microsoft.com/office/officeart/2008/layout/LinedList"/>
    <dgm:cxn modelId="{CA118963-0FA1-4C06-A1BF-7233E1122C41}" type="presParOf" srcId="{020F144B-C30B-461F-8C4C-052C8ABB066F}" destId="{B2983B20-6910-47B3-B1ED-6BA52B2263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B51509F-DAB2-4107-82C9-91E9C049FCDE}" type="doc">
      <dgm:prSet loTypeId="urn:microsoft.com/office/officeart/2018/2/layout/IconVerticalSolidList" loCatId="icon" qsTypeId="urn:microsoft.com/office/officeart/2005/8/quickstyle/simple4" qsCatId="simple" csTypeId="urn:microsoft.com/office/officeart/2005/8/colors/colorful5" csCatId="colorful" phldr="1"/>
      <dgm:spPr/>
      <dgm:t>
        <a:bodyPr/>
        <a:lstStyle/>
        <a:p>
          <a:endParaRPr lang="en-US"/>
        </a:p>
      </dgm:t>
    </dgm:pt>
    <dgm:pt modelId="{A65B7362-1C99-4539-8C09-D5E6B02287E1}">
      <dgm:prSet/>
      <dgm:spPr/>
      <dgm:t>
        <a:bodyPr/>
        <a:lstStyle/>
        <a:p>
          <a:pPr>
            <a:lnSpc>
              <a:spcPct val="150000"/>
            </a:lnSpc>
          </a:pPr>
          <a:r>
            <a:rPr lang="en-US" b="0" dirty="0">
              <a:latin typeface="Aptos" panose="020B0004020202020204" pitchFamily="34" charset="0"/>
            </a:rPr>
            <a:t>b) To find and evaluate or </a:t>
          </a:r>
          <a:r>
            <a:rPr lang="en-US" b="0" dirty="0" err="1">
              <a:latin typeface="Aptos" panose="020B0004020202020204" pitchFamily="34" charset="0"/>
            </a:rPr>
            <a:t>analyse</a:t>
          </a:r>
          <a:r>
            <a:rPr lang="en-US" b="0" dirty="0">
              <a:latin typeface="Aptos" panose="020B0004020202020204" pitchFamily="34" charset="0"/>
            </a:rPr>
            <a:t> the academic body of research/reports/policies/legislation currently existing. </a:t>
          </a:r>
        </a:p>
      </dgm:t>
    </dgm:pt>
    <dgm:pt modelId="{9A47DDB7-1FA4-4FFF-9717-AE13322FB4FE}" type="parTrans" cxnId="{4377E13E-969F-4D15-9AC9-534028A58E83}">
      <dgm:prSet/>
      <dgm:spPr/>
      <dgm:t>
        <a:bodyPr/>
        <a:lstStyle/>
        <a:p>
          <a:endParaRPr lang="en-US" b="0">
            <a:latin typeface="Aptos" panose="020B0004020202020204" pitchFamily="34" charset="0"/>
          </a:endParaRPr>
        </a:p>
      </dgm:t>
    </dgm:pt>
    <dgm:pt modelId="{2258886C-11EB-40CF-B85A-8E79B15653A1}" type="sibTrans" cxnId="{4377E13E-969F-4D15-9AC9-534028A58E83}">
      <dgm:prSet/>
      <dgm:spPr/>
      <dgm:t>
        <a:bodyPr/>
        <a:lstStyle/>
        <a:p>
          <a:endParaRPr lang="en-US" b="0">
            <a:latin typeface="Aptos" panose="020B0004020202020204" pitchFamily="34" charset="0"/>
          </a:endParaRPr>
        </a:p>
      </dgm:t>
    </dgm:pt>
    <dgm:pt modelId="{76DED475-FDD4-4861-9F98-8AB43CB8F701}">
      <dgm:prSet/>
      <dgm:spPr/>
      <dgm:t>
        <a:bodyPr/>
        <a:lstStyle/>
        <a:p>
          <a:pPr>
            <a:lnSpc>
              <a:spcPct val="150000"/>
            </a:lnSpc>
          </a:pPr>
          <a:r>
            <a:rPr lang="en-US" b="0" dirty="0">
              <a:latin typeface="Aptos" panose="020B0004020202020204" pitchFamily="34" charset="0"/>
            </a:rPr>
            <a:t>c) To investigate or explore your topic using your selected methods of data collection and data analysis.</a:t>
          </a:r>
        </a:p>
      </dgm:t>
    </dgm:pt>
    <dgm:pt modelId="{271D04BB-504A-4988-BC0A-939132603025}" type="parTrans" cxnId="{1D599EB1-1E57-421C-B2DD-6418358A156C}">
      <dgm:prSet/>
      <dgm:spPr/>
      <dgm:t>
        <a:bodyPr/>
        <a:lstStyle/>
        <a:p>
          <a:endParaRPr lang="en-US" b="0">
            <a:latin typeface="Aptos" panose="020B0004020202020204" pitchFamily="34" charset="0"/>
          </a:endParaRPr>
        </a:p>
      </dgm:t>
    </dgm:pt>
    <dgm:pt modelId="{9F5F795C-502F-4552-A410-B94DC07FFB29}" type="sibTrans" cxnId="{1D599EB1-1E57-421C-B2DD-6418358A156C}">
      <dgm:prSet/>
      <dgm:spPr/>
      <dgm:t>
        <a:bodyPr/>
        <a:lstStyle/>
        <a:p>
          <a:endParaRPr lang="en-US" b="0">
            <a:latin typeface="Aptos" panose="020B0004020202020204" pitchFamily="34" charset="0"/>
          </a:endParaRPr>
        </a:p>
      </dgm:t>
    </dgm:pt>
    <dgm:pt modelId="{4B2F7E92-4C6F-4AD7-9EC6-6999A10B143D}">
      <dgm:prSet/>
      <dgm:spPr/>
      <dgm:t>
        <a:bodyPr/>
        <a:lstStyle/>
        <a:p>
          <a:pPr>
            <a:lnSpc>
              <a:spcPct val="150000"/>
            </a:lnSpc>
          </a:pPr>
          <a:r>
            <a:rPr lang="en-US" b="0" dirty="0">
              <a:latin typeface="Aptos" panose="020B0004020202020204" pitchFamily="34" charset="0"/>
            </a:rPr>
            <a:t>d) To make recommendations for improvement to the health and social care practice and/or future research, for professionals, policy-makers, etc.</a:t>
          </a:r>
        </a:p>
      </dgm:t>
    </dgm:pt>
    <dgm:pt modelId="{8E9F0B9D-7968-4EFD-A740-894B64295B10}" type="parTrans" cxnId="{087E6740-AD5A-4178-9D6A-C61405261DA0}">
      <dgm:prSet/>
      <dgm:spPr/>
      <dgm:t>
        <a:bodyPr/>
        <a:lstStyle/>
        <a:p>
          <a:endParaRPr lang="en-US" b="0">
            <a:latin typeface="Aptos" panose="020B0004020202020204" pitchFamily="34" charset="0"/>
          </a:endParaRPr>
        </a:p>
      </dgm:t>
    </dgm:pt>
    <dgm:pt modelId="{004085FE-8858-40C2-88EF-229141CD7F6E}" type="sibTrans" cxnId="{087E6740-AD5A-4178-9D6A-C61405261DA0}">
      <dgm:prSet/>
      <dgm:spPr/>
      <dgm:t>
        <a:bodyPr/>
        <a:lstStyle/>
        <a:p>
          <a:endParaRPr lang="en-US" b="0">
            <a:latin typeface="Aptos" panose="020B0004020202020204" pitchFamily="34" charset="0"/>
          </a:endParaRPr>
        </a:p>
      </dgm:t>
    </dgm:pt>
    <dgm:pt modelId="{0AB5BF5D-B80E-4DDD-844A-8A3FEC839561}">
      <dgm:prSet/>
      <dgm:spPr/>
      <dgm:t>
        <a:bodyPr/>
        <a:lstStyle/>
        <a:p>
          <a:pPr>
            <a:lnSpc>
              <a:spcPct val="150000"/>
            </a:lnSpc>
          </a:pPr>
          <a:r>
            <a:rPr lang="en-US" b="0" dirty="0">
              <a:latin typeface="Aptos" panose="020B0004020202020204" pitchFamily="34" charset="0"/>
            </a:rPr>
            <a:t>a) To investigate or define or examine or explore the main definitions of your topic.</a:t>
          </a:r>
        </a:p>
      </dgm:t>
    </dgm:pt>
    <dgm:pt modelId="{226C62D2-3F90-4EA4-9445-25F9707650E0}" type="sibTrans" cxnId="{80E6B040-86CF-4BBF-954C-60905FD597D8}">
      <dgm:prSet/>
      <dgm:spPr/>
      <dgm:t>
        <a:bodyPr/>
        <a:lstStyle/>
        <a:p>
          <a:endParaRPr lang="en-US" b="0">
            <a:latin typeface="Aptos" panose="020B0004020202020204" pitchFamily="34" charset="0"/>
          </a:endParaRPr>
        </a:p>
      </dgm:t>
    </dgm:pt>
    <dgm:pt modelId="{61542577-7E12-4394-AA02-24898F5BBF38}" type="parTrans" cxnId="{80E6B040-86CF-4BBF-954C-60905FD597D8}">
      <dgm:prSet/>
      <dgm:spPr/>
      <dgm:t>
        <a:bodyPr/>
        <a:lstStyle/>
        <a:p>
          <a:endParaRPr lang="en-US" b="0">
            <a:latin typeface="Aptos" panose="020B0004020202020204" pitchFamily="34" charset="0"/>
          </a:endParaRPr>
        </a:p>
      </dgm:t>
    </dgm:pt>
    <dgm:pt modelId="{4F99BB6F-9872-4158-9F40-4FE40601216C}" type="pres">
      <dgm:prSet presAssocID="{CB51509F-DAB2-4107-82C9-91E9C049FCDE}" presName="root" presStyleCnt="0">
        <dgm:presLayoutVars>
          <dgm:dir/>
          <dgm:resizeHandles val="exact"/>
        </dgm:presLayoutVars>
      </dgm:prSet>
      <dgm:spPr/>
    </dgm:pt>
    <dgm:pt modelId="{5D9DD12C-E701-489B-BD43-6A70594B229D}" type="pres">
      <dgm:prSet presAssocID="{0AB5BF5D-B80E-4DDD-844A-8A3FEC839561}" presName="compNode" presStyleCnt="0"/>
      <dgm:spPr/>
    </dgm:pt>
    <dgm:pt modelId="{D46DD280-5387-484C-B42D-CD28E8E26527}" type="pres">
      <dgm:prSet presAssocID="{0AB5BF5D-B80E-4DDD-844A-8A3FEC839561}" presName="bgRect" presStyleLbl="bgShp" presStyleIdx="0" presStyleCnt="4"/>
      <dgm:spPr/>
    </dgm:pt>
    <dgm:pt modelId="{5F1B6063-92FA-480B-BEEF-5D6F2CFF7810}" type="pres">
      <dgm:prSet presAssocID="{0AB5BF5D-B80E-4DDD-844A-8A3FEC83956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agnifying glass"/>
        </a:ext>
      </dgm:extLst>
    </dgm:pt>
    <dgm:pt modelId="{80346F4F-B2BD-419D-BA98-35EA06A6EF37}" type="pres">
      <dgm:prSet presAssocID="{0AB5BF5D-B80E-4DDD-844A-8A3FEC839561}" presName="spaceRect" presStyleCnt="0"/>
      <dgm:spPr/>
    </dgm:pt>
    <dgm:pt modelId="{657ACF85-7F10-4D0B-9968-F911E6CC1791}" type="pres">
      <dgm:prSet presAssocID="{0AB5BF5D-B80E-4DDD-844A-8A3FEC839561}" presName="parTx" presStyleLbl="revTx" presStyleIdx="0" presStyleCnt="4">
        <dgm:presLayoutVars>
          <dgm:chMax val="0"/>
          <dgm:chPref val="0"/>
        </dgm:presLayoutVars>
      </dgm:prSet>
      <dgm:spPr/>
    </dgm:pt>
    <dgm:pt modelId="{A36BCA7F-B9AF-477E-A9B2-54C6265A7E51}" type="pres">
      <dgm:prSet presAssocID="{226C62D2-3F90-4EA4-9445-25F9707650E0}" presName="sibTrans" presStyleCnt="0"/>
      <dgm:spPr/>
    </dgm:pt>
    <dgm:pt modelId="{C71677FE-8C58-4D11-A116-B677AD636984}" type="pres">
      <dgm:prSet presAssocID="{A65B7362-1C99-4539-8C09-D5E6B02287E1}" presName="compNode" presStyleCnt="0"/>
      <dgm:spPr/>
    </dgm:pt>
    <dgm:pt modelId="{45AB7198-CD8F-4AC5-8C77-F516E74529B8}" type="pres">
      <dgm:prSet presAssocID="{A65B7362-1C99-4539-8C09-D5E6B02287E1}" presName="bgRect" presStyleLbl="bgShp" presStyleIdx="1" presStyleCnt="4"/>
      <dgm:spPr/>
    </dgm:pt>
    <dgm:pt modelId="{ED124FBD-D866-4A75-B55C-665C024A4C0E}" type="pres">
      <dgm:prSet presAssocID="{A65B7362-1C99-4539-8C09-D5E6B02287E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4F787705-C67B-4F23-9DAD-19F2BEBA5718}" type="pres">
      <dgm:prSet presAssocID="{A65B7362-1C99-4539-8C09-D5E6B02287E1}" presName="spaceRect" presStyleCnt="0"/>
      <dgm:spPr/>
    </dgm:pt>
    <dgm:pt modelId="{7266B2C5-594B-47EA-A90B-F7BA79F958A1}" type="pres">
      <dgm:prSet presAssocID="{A65B7362-1C99-4539-8C09-D5E6B02287E1}" presName="parTx" presStyleLbl="revTx" presStyleIdx="1" presStyleCnt="4">
        <dgm:presLayoutVars>
          <dgm:chMax val="0"/>
          <dgm:chPref val="0"/>
        </dgm:presLayoutVars>
      </dgm:prSet>
      <dgm:spPr/>
    </dgm:pt>
    <dgm:pt modelId="{49D43E18-CC4B-472B-92CA-9893185F2581}" type="pres">
      <dgm:prSet presAssocID="{2258886C-11EB-40CF-B85A-8E79B15653A1}" presName="sibTrans" presStyleCnt="0"/>
      <dgm:spPr/>
    </dgm:pt>
    <dgm:pt modelId="{5D9AA6C2-3955-4CD5-A5BB-4C3BA9E5722E}" type="pres">
      <dgm:prSet presAssocID="{76DED475-FDD4-4861-9F98-8AB43CB8F701}" presName="compNode" presStyleCnt="0"/>
      <dgm:spPr/>
    </dgm:pt>
    <dgm:pt modelId="{E84A840E-64CA-4ECB-AA98-888DC407E782}" type="pres">
      <dgm:prSet presAssocID="{76DED475-FDD4-4861-9F98-8AB43CB8F701}" presName="bgRect" presStyleLbl="bgShp" presStyleIdx="2" presStyleCnt="4"/>
      <dgm:spPr/>
    </dgm:pt>
    <dgm:pt modelId="{73C11806-BDFE-421B-B138-539810CD40A1}" type="pres">
      <dgm:prSet presAssocID="{76DED475-FDD4-4861-9F98-8AB43CB8F70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Research"/>
        </a:ext>
      </dgm:extLst>
    </dgm:pt>
    <dgm:pt modelId="{3D7955A3-0482-46C3-BFA1-2A568B210AF5}" type="pres">
      <dgm:prSet presAssocID="{76DED475-FDD4-4861-9F98-8AB43CB8F701}" presName="spaceRect" presStyleCnt="0"/>
      <dgm:spPr/>
    </dgm:pt>
    <dgm:pt modelId="{6D6E0809-B7CB-487E-B157-E085F652555F}" type="pres">
      <dgm:prSet presAssocID="{76DED475-FDD4-4861-9F98-8AB43CB8F701}" presName="parTx" presStyleLbl="revTx" presStyleIdx="2" presStyleCnt="4">
        <dgm:presLayoutVars>
          <dgm:chMax val="0"/>
          <dgm:chPref val="0"/>
        </dgm:presLayoutVars>
      </dgm:prSet>
      <dgm:spPr/>
    </dgm:pt>
    <dgm:pt modelId="{21C57DC8-6B43-4020-8B01-A8053451837B}" type="pres">
      <dgm:prSet presAssocID="{9F5F795C-502F-4552-A410-B94DC07FFB29}" presName="sibTrans" presStyleCnt="0"/>
      <dgm:spPr/>
    </dgm:pt>
    <dgm:pt modelId="{FC606C96-D54D-452E-87B9-E716939A5814}" type="pres">
      <dgm:prSet presAssocID="{4B2F7E92-4C6F-4AD7-9EC6-6999A10B143D}" presName="compNode" presStyleCnt="0"/>
      <dgm:spPr/>
    </dgm:pt>
    <dgm:pt modelId="{596B3984-67F1-410A-A02B-26BE6BD110BF}" type="pres">
      <dgm:prSet presAssocID="{4B2F7E92-4C6F-4AD7-9EC6-6999A10B143D}" presName="bgRect" presStyleLbl="bgShp" presStyleIdx="3" presStyleCnt="4"/>
      <dgm:spPr/>
    </dgm:pt>
    <dgm:pt modelId="{EAC36D30-1D64-4BB4-9F15-46B27F50DBB7}" type="pres">
      <dgm:prSet presAssocID="{4B2F7E92-4C6F-4AD7-9EC6-6999A10B143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E86278CF-D2CE-4466-8FC2-0A32E3E65128}" type="pres">
      <dgm:prSet presAssocID="{4B2F7E92-4C6F-4AD7-9EC6-6999A10B143D}" presName="spaceRect" presStyleCnt="0"/>
      <dgm:spPr/>
    </dgm:pt>
    <dgm:pt modelId="{F6EA6AED-3E3C-4707-BE1E-859F44C7BA37}" type="pres">
      <dgm:prSet presAssocID="{4B2F7E92-4C6F-4AD7-9EC6-6999A10B143D}" presName="parTx" presStyleLbl="revTx" presStyleIdx="3" presStyleCnt="4">
        <dgm:presLayoutVars>
          <dgm:chMax val="0"/>
          <dgm:chPref val="0"/>
        </dgm:presLayoutVars>
      </dgm:prSet>
      <dgm:spPr/>
    </dgm:pt>
  </dgm:ptLst>
  <dgm:cxnLst>
    <dgm:cxn modelId="{E2051A38-6A6A-4E86-AE5F-6A7A62D27C91}" type="presOf" srcId="{4B2F7E92-4C6F-4AD7-9EC6-6999A10B143D}" destId="{F6EA6AED-3E3C-4707-BE1E-859F44C7BA37}" srcOrd="0" destOrd="0" presId="urn:microsoft.com/office/officeart/2018/2/layout/IconVerticalSolidList"/>
    <dgm:cxn modelId="{4377E13E-969F-4D15-9AC9-534028A58E83}" srcId="{CB51509F-DAB2-4107-82C9-91E9C049FCDE}" destId="{A65B7362-1C99-4539-8C09-D5E6B02287E1}" srcOrd="1" destOrd="0" parTransId="{9A47DDB7-1FA4-4FFF-9717-AE13322FB4FE}" sibTransId="{2258886C-11EB-40CF-B85A-8E79B15653A1}"/>
    <dgm:cxn modelId="{087E6740-AD5A-4178-9D6A-C61405261DA0}" srcId="{CB51509F-DAB2-4107-82C9-91E9C049FCDE}" destId="{4B2F7E92-4C6F-4AD7-9EC6-6999A10B143D}" srcOrd="3" destOrd="0" parTransId="{8E9F0B9D-7968-4EFD-A740-894B64295B10}" sibTransId="{004085FE-8858-40C2-88EF-229141CD7F6E}"/>
    <dgm:cxn modelId="{80E6B040-86CF-4BBF-954C-60905FD597D8}" srcId="{CB51509F-DAB2-4107-82C9-91E9C049FCDE}" destId="{0AB5BF5D-B80E-4DDD-844A-8A3FEC839561}" srcOrd="0" destOrd="0" parTransId="{61542577-7E12-4394-AA02-24898F5BBF38}" sibTransId="{226C62D2-3F90-4EA4-9445-25F9707650E0}"/>
    <dgm:cxn modelId="{D2D2F240-A29E-48B9-BEED-D2FB65E437EB}" type="presOf" srcId="{76DED475-FDD4-4861-9F98-8AB43CB8F701}" destId="{6D6E0809-B7CB-487E-B157-E085F652555F}" srcOrd="0" destOrd="0" presId="urn:microsoft.com/office/officeart/2018/2/layout/IconVerticalSolidList"/>
    <dgm:cxn modelId="{98B7ED83-F815-49AC-B3C7-371E519AF66E}" type="presOf" srcId="{CB51509F-DAB2-4107-82C9-91E9C049FCDE}" destId="{4F99BB6F-9872-4158-9F40-4FE40601216C}" srcOrd="0" destOrd="0" presId="urn:microsoft.com/office/officeart/2018/2/layout/IconVerticalSolidList"/>
    <dgm:cxn modelId="{C889D699-B198-4294-B282-C9C485E76261}" type="presOf" srcId="{0AB5BF5D-B80E-4DDD-844A-8A3FEC839561}" destId="{657ACF85-7F10-4D0B-9968-F911E6CC1791}" srcOrd="0" destOrd="0" presId="urn:microsoft.com/office/officeart/2018/2/layout/IconVerticalSolidList"/>
    <dgm:cxn modelId="{1A1E3CB0-A408-43FA-B6B9-E2BE2ADA6982}" type="presOf" srcId="{A65B7362-1C99-4539-8C09-D5E6B02287E1}" destId="{7266B2C5-594B-47EA-A90B-F7BA79F958A1}" srcOrd="0" destOrd="0" presId="urn:microsoft.com/office/officeart/2018/2/layout/IconVerticalSolidList"/>
    <dgm:cxn modelId="{1D599EB1-1E57-421C-B2DD-6418358A156C}" srcId="{CB51509F-DAB2-4107-82C9-91E9C049FCDE}" destId="{76DED475-FDD4-4861-9F98-8AB43CB8F701}" srcOrd="2" destOrd="0" parTransId="{271D04BB-504A-4988-BC0A-939132603025}" sibTransId="{9F5F795C-502F-4552-A410-B94DC07FFB29}"/>
    <dgm:cxn modelId="{03E2F9CF-4AE6-41F5-9E1F-60737E37412D}" type="presParOf" srcId="{4F99BB6F-9872-4158-9F40-4FE40601216C}" destId="{5D9DD12C-E701-489B-BD43-6A70594B229D}" srcOrd="0" destOrd="0" presId="urn:microsoft.com/office/officeart/2018/2/layout/IconVerticalSolidList"/>
    <dgm:cxn modelId="{0C0B3226-FEAC-44B6-BDA0-C97EAFE14E0A}" type="presParOf" srcId="{5D9DD12C-E701-489B-BD43-6A70594B229D}" destId="{D46DD280-5387-484C-B42D-CD28E8E26527}" srcOrd="0" destOrd="0" presId="urn:microsoft.com/office/officeart/2018/2/layout/IconVerticalSolidList"/>
    <dgm:cxn modelId="{36488FFA-5166-4E0C-9B4A-4F2572ED6B7F}" type="presParOf" srcId="{5D9DD12C-E701-489B-BD43-6A70594B229D}" destId="{5F1B6063-92FA-480B-BEEF-5D6F2CFF7810}" srcOrd="1" destOrd="0" presId="urn:microsoft.com/office/officeart/2018/2/layout/IconVerticalSolidList"/>
    <dgm:cxn modelId="{463FB965-302D-46EF-A007-B7B7344BCBE9}" type="presParOf" srcId="{5D9DD12C-E701-489B-BD43-6A70594B229D}" destId="{80346F4F-B2BD-419D-BA98-35EA06A6EF37}" srcOrd="2" destOrd="0" presId="urn:microsoft.com/office/officeart/2018/2/layout/IconVerticalSolidList"/>
    <dgm:cxn modelId="{7C72F559-0F51-45CF-9B5A-EF749286E4FA}" type="presParOf" srcId="{5D9DD12C-E701-489B-BD43-6A70594B229D}" destId="{657ACF85-7F10-4D0B-9968-F911E6CC1791}" srcOrd="3" destOrd="0" presId="urn:microsoft.com/office/officeart/2018/2/layout/IconVerticalSolidList"/>
    <dgm:cxn modelId="{FA28AE71-0FBD-4D4A-AE73-C08DC4C50BC8}" type="presParOf" srcId="{4F99BB6F-9872-4158-9F40-4FE40601216C}" destId="{A36BCA7F-B9AF-477E-A9B2-54C6265A7E51}" srcOrd="1" destOrd="0" presId="urn:microsoft.com/office/officeart/2018/2/layout/IconVerticalSolidList"/>
    <dgm:cxn modelId="{4347D0DB-59AC-4CD5-9B6D-ABDA01415D18}" type="presParOf" srcId="{4F99BB6F-9872-4158-9F40-4FE40601216C}" destId="{C71677FE-8C58-4D11-A116-B677AD636984}" srcOrd="2" destOrd="0" presId="urn:microsoft.com/office/officeart/2018/2/layout/IconVerticalSolidList"/>
    <dgm:cxn modelId="{49D034F5-2DD8-4488-A916-8EBDD782BE66}" type="presParOf" srcId="{C71677FE-8C58-4D11-A116-B677AD636984}" destId="{45AB7198-CD8F-4AC5-8C77-F516E74529B8}" srcOrd="0" destOrd="0" presId="urn:microsoft.com/office/officeart/2018/2/layout/IconVerticalSolidList"/>
    <dgm:cxn modelId="{96AF5854-5AC8-4126-9B63-5102FF778FCA}" type="presParOf" srcId="{C71677FE-8C58-4D11-A116-B677AD636984}" destId="{ED124FBD-D866-4A75-B55C-665C024A4C0E}" srcOrd="1" destOrd="0" presId="urn:microsoft.com/office/officeart/2018/2/layout/IconVerticalSolidList"/>
    <dgm:cxn modelId="{1645B0BF-C308-4105-97B7-3DD3460CF6EB}" type="presParOf" srcId="{C71677FE-8C58-4D11-A116-B677AD636984}" destId="{4F787705-C67B-4F23-9DAD-19F2BEBA5718}" srcOrd="2" destOrd="0" presId="urn:microsoft.com/office/officeart/2018/2/layout/IconVerticalSolidList"/>
    <dgm:cxn modelId="{DA73DCD5-EBF0-4455-BBDF-84998FEF893E}" type="presParOf" srcId="{C71677FE-8C58-4D11-A116-B677AD636984}" destId="{7266B2C5-594B-47EA-A90B-F7BA79F958A1}" srcOrd="3" destOrd="0" presId="urn:microsoft.com/office/officeart/2018/2/layout/IconVerticalSolidList"/>
    <dgm:cxn modelId="{87151D2E-0A19-479B-AE3C-EF7E3C89D81D}" type="presParOf" srcId="{4F99BB6F-9872-4158-9F40-4FE40601216C}" destId="{49D43E18-CC4B-472B-92CA-9893185F2581}" srcOrd="3" destOrd="0" presId="urn:microsoft.com/office/officeart/2018/2/layout/IconVerticalSolidList"/>
    <dgm:cxn modelId="{EE40E5C6-E8FE-4665-80EC-10A3A0F43D1E}" type="presParOf" srcId="{4F99BB6F-9872-4158-9F40-4FE40601216C}" destId="{5D9AA6C2-3955-4CD5-A5BB-4C3BA9E5722E}" srcOrd="4" destOrd="0" presId="urn:microsoft.com/office/officeart/2018/2/layout/IconVerticalSolidList"/>
    <dgm:cxn modelId="{58AAEB86-2E3B-45F1-90DB-5A37FF978D8A}" type="presParOf" srcId="{5D9AA6C2-3955-4CD5-A5BB-4C3BA9E5722E}" destId="{E84A840E-64CA-4ECB-AA98-888DC407E782}" srcOrd="0" destOrd="0" presId="urn:microsoft.com/office/officeart/2018/2/layout/IconVerticalSolidList"/>
    <dgm:cxn modelId="{3D84E687-FD7B-4890-AD52-257DF5C3CC91}" type="presParOf" srcId="{5D9AA6C2-3955-4CD5-A5BB-4C3BA9E5722E}" destId="{73C11806-BDFE-421B-B138-539810CD40A1}" srcOrd="1" destOrd="0" presId="urn:microsoft.com/office/officeart/2018/2/layout/IconVerticalSolidList"/>
    <dgm:cxn modelId="{C5700891-65FA-4AD0-803B-EAD7461BFD8E}" type="presParOf" srcId="{5D9AA6C2-3955-4CD5-A5BB-4C3BA9E5722E}" destId="{3D7955A3-0482-46C3-BFA1-2A568B210AF5}" srcOrd="2" destOrd="0" presId="urn:microsoft.com/office/officeart/2018/2/layout/IconVerticalSolidList"/>
    <dgm:cxn modelId="{9A1F0866-B3E6-448B-866F-3F2652FE1657}" type="presParOf" srcId="{5D9AA6C2-3955-4CD5-A5BB-4C3BA9E5722E}" destId="{6D6E0809-B7CB-487E-B157-E085F652555F}" srcOrd="3" destOrd="0" presId="urn:microsoft.com/office/officeart/2018/2/layout/IconVerticalSolidList"/>
    <dgm:cxn modelId="{5F18EDD4-10CC-4A65-81A5-B3FC7B47ED20}" type="presParOf" srcId="{4F99BB6F-9872-4158-9F40-4FE40601216C}" destId="{21C57DC8-6B43-4020-8B01-A8053451837B}" srcOrd="5" destOrd="0" presId="urn:microsoft.com/office/officeart/2018/2/layout/IconVerticalSolidList"/>
    <dgm:cxn modelId="{BB3D3CA5-4C60-424F-9588-C862B84CA1DC}" type="presParOf" srcId="{4F99BB6F-9872-4158-9F40-4FE40601216C}" destId="{FC606C96-D54D-452E-87B9-E716939A5814}" srcOrd="6" destOrd="0" presId="urn:microsoft.com/office/officeart/2018/2/layout/IconVerticalSolidList"/>
    <dgm:cxn modelId="{E81FBF93-3C48-47FA-9DD5-B51E21965D28}" type="presParOf" srcId="{FC606C96-D54D-452E-87B9-E716939A5814}" destId="{596B3984-67F1-410A-A02B-26BE6BD110BF}" srcOrd="0" destOrd="0" presId="urn:microsoft.com/office/officeart/2018/2/layout/IconVerticalSolidList"/>
    <dgm:cxn modelId="{E89C9568-EF04-443A-ADDB-5B757881B5A3}" type="presParOf" srcId="{FC606C96-D54D-452E-87B9-E716939A5814}" destId="{EAC36D30-1D64-4BB4-9F15-46B27F50DBB7}" srcOrd="1" destOrd="0" presId="urn:microsoft.com/office/officeart/2018/2/layout/IconVerticalSolidList"/>
    <dgm:cxn modelId="{00641849-4512-49B2-A061-EE91DEEEC2BF}" type="presParOf" srcId="{FC606C96-D54D-452E-87B9-E716939A5814}" destId="{E86278CF-D2CE-4466-8FC2-0A32E3E65128}" srcOrd="2" destOrd="0" presId="urn:microsoft.com/office/officeart/2018/2/layout/IconVerticalSolidList"/>
    <dgm:cxn modelId="{5CB32D4A-E9D9-4375-8F4E-8CC1D7DE71E3}" type="presParOf" srcId="{FC606C96-D54D-452E-87B9-E716939A5814}" destId="{F6EA6AED-3E3C-4707-BE1E-859F44C7BA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4F1E34-04B6-4640-9D73-B8B4AC7FB439}">
      <dsp:nvSpPr>
        <dsp:cNvPr id="0" name=""/>
        <dsp:cNvSpPr/>
      </dsp:nvSpPr>
      <dsp:spPr>
        <a:xfrm>
          <a:off x="0" y="0"/>
          <a:ext cx="2917860" cy="2917860"/>
        </a:xfrm>
        <a:prstGeom prst="pie">
          <a:avLst>
            <a:gd name="adj1" fmla="val 5400000"/>
            <a:gd name="adj2" fmla="val 16200000"/>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238A81-83A1-4D5F-BC0F-3C29FF1C21D7}">
      <dsp:nvSpPr>
        <dsp:cNvPr id="0" name=""/>
        <dsp:cNvSpPr/>
      </dsp:nvSpPr>
      <dsp:spPr>
        <a:xfrm>
          <a:off x="1458930" y="0"/>
          <a:ext cx="8688513" cy="2917860"/>
        </a:xfrm>
        <a:prstGeom prst="rect">
          <a:avLst/>
        </a:prstGeom>
        <a:solidFill>
          <a:srgbClr val="FFFFEC"/>
        </a:solidFill>
        <a:ln w="12700" cap="flat" cmpd="sng" algn="ctr">
          <a:solidFill>
            <a:srgbClr val="FFFFEC"/>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solidFill>
                <a:schemeClr val="tx1"/>
              </a:solidFill>
              <a:latin typeface="Aptos" panose="020B0004020202020204" pitchFamily="34" charset="0"/>
            </a:rPr>
            <a:t>What is evidence-based practice? </a:t>
          </a:r>
        </a:p>
      </dsp:txBody>
      <dsp:txXfrm>
        <a:off x="1458930" y="0"/>
        <a:ext cx="8688513" cy="875359"/>
      </dsp:txXfrm>
    </dsp:sp>
    <dsp:sp modelId="{59F06878-EBAA-4B63-A7D8-D810B86F6840}">
      <dsp:nvSpPr>
        <dsp:cNvPr id="0" name=""/>
        <dsp:cNvSpPr/>
      </dsp:nvSpPr>
      <dsp:spPr>
        <a:xfrm>
          <a:off x="510626" y="875359"/>
          <a:ext cx="1896607" cy="1896607"/>
        </a:xfrm>
        <a:prstGeom prst="pie">
          <a:avLst>
            <a:gd name="adj1" fmla="val 5400000"/>
            <a:gd name="adj2" fmla="val 16200000"/>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88ED9F-F502-4CC5-8F92-5C97330CB199}">
      <dsp:nvSpPr>
        <dsp:cNvPr id="0" name=""/>
        <dsp:cNvSpPr/>
      </dsp:nvSpPr>
      <dsp:spPr>
        <a:xfrm>
          <a:off x="1458930" y="875359"/>
          <a:ext cx="8688513" cy="1896607"/>
        </a:xfrm>
        <a:prstGeom prst="rect">
          <a:avLst/>
        </a:prstGeom>
        <a:solidFill>
          <a:srgbClr val="FFFFEC"/>
        </a:solidFill>
        <a:ln w="12700" cap="flat" cmpd="sng" algn="ctr">
          <a:solidFill>
            <a:srgbClr val="FFFFEC"/>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solidFill>
                <a:schemeClr val="tx1"/>
              </a:solidFill>
              <a:latin typeface="Aptos" panose="020B0004020202020204" pitchFamily="34" charset="0"/>
            </a:rPr>
            <a:t>Why is evidence-based practice important in Health &amp; Social Care?</a:t>
          </a:r>
        </a:p>
      </dsp:txBody>
      <dsp:txXfrm>
        <a:off x="1458930" y="875359"/>
        <a:ext cx="8688513" cy="875356"/>
      </dsp:txXfrm>
    </dsp:sp>
    <dsp:sp modelId="{8F5384E6-CD83-40AF-A75D-6CF1FB8A1721}">
      <dsp:nvSpPr>
        <dsp:cNvPr id="0" name=""/>
        <dsp:cNvSpPr/>
      </dsp:nvSpPr>
      <dsp:spPr>
        <a:xfrm>
          <a:off x="1021251" y="1750716"/>
          <a:ext cx="875357" cy="875357"/>
        </a:xfrm>
        <a:prstGeom prst="pie">
          <a:avLst>
            <a:gd name="adj1" fmla="val 5400000"/>
            <a:gd name="adj2" fmla="val 16200000"/>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16802C-F39A-4CBE-A939-BDC779F9C364}">
      <dsp:nvSpPr>
        <dsp:cNvPr id="0" name=""/>
        <dsp:cNvSpPr/>
      </dsp:nvSpPr>
      <dsp:spPr>
        <a:xfrm>
          <a:off x="1458930" y="1750716"/>
          <a:ext cx="8688513" cy="875357"/>
        </a:xfrm>
        <a:prstGeom prst="rect">
          <a:avLst/>
        </a:prstGeom>
        <a:solidFill>
          <a:srgbClr val="FFFFEC"/>
        </a:solidFill>
        <a:ln w="12700" cap="flat" cmpd="sng" algn="ctr">
          <a:solidFill>
            <a:srgbClr val="FFFFEC"/>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solidFill>
                <a:schemeClr val="tx1"/>
              </a:solidFill>
              <a:latin typeface="Aptos" panose="020B0004020202020204" pitchFamily="34" charset="0"/>
            </a:rPr>
            <a:t>How can we ensure we provide evidence-based information and recommendations? </a:t>
          </a:r>
        </a:p>
      </dsp:txBody>
      <dsp:txXfrm>
        <a:off x="1458930" y="1750716"/>
        <a:ext cx="8688513" cy="8753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47551-A7CE-4309-9F04-847CBA4786EE}">
      <dsp:nvSpPr>
        <dsp:cNvPr id="0" name=""/>
        <dsp:cNvSpPr/>
      </dsp:nvSpPr>
      <dsp:spPr>
        <a:xfrm>
          <a:off x="5296" y="1339925"/>
          <a:ext cx="1641890" cy="656756"/>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Title:</a:t>
          </a:r>
          <a:r>
            <a:rPr lang="en-GB" sz="1200" kern="1200">
              <a:latin typeface="Aptos" panose="020B0004020202020204" pitchFamily="34" charset="0"/>
            </a:rPr>
            <a:t> </a:t>
          </a:r>
        </a:p>
      </dsp:txBody>
      <dsp:txXfrm>
        <a:off x="5296" y="1339925"/>
        <a:ext cx="1477701" cy="656756"/>
      </dsp:txXfrm>
    </dsp:sp>
    <dsp:sp modelId="{5275CEF3-E339-4FE1-96A7-D1101B5DCE0D}">
      <dsp:nvSpPr>
        <dsp:cNvPr id="0" name=""/>
        <dsp:cNvSpPr/>
      </dsp:nvSpPr>
      <dsp:spPr>
        <a:xfrm>
          <a:off x="1318808"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Aim and Objectives:</a:t>
          </a:r>
          <a:endParaRPr lang="en-GB" sz="1200" kern="1200">
            <a:latin typeface="Aptos" panose="020B0004020202020204" pitchFamily="34" charset="0"/>
          </a:endParaRPr>
        </a:p>
      </dsp:txBody>
      <dsp:txXfrm>
        <a:off x="1647186" y="1339925"/>
        <a:ext cx="985134" cy="656756"/>
      </dsp:txXfrm>
    </dsp:sp>
    <dsp:sp modelId="{AC0DC21A-377E-48A5-8797-9F9EDC2279E0}">
      <dsp:nvSpPr>
        <dsp:cNvPr id="0" name=""/>
        <dsp:cNvSpPr/>
      </dsp:nvSpPr>
      <dsp:spPr>
        <a:xfrm>
          <a:off x="2632321"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Background/Rationale:</a:t>
          </a:r>
          <a:r>
            <a:rPr lang="en-GB" sz="1200" kern="1200" dirty="0">
              <a:latin typeface="Aptos" panose="020B0004020202020204" pitchFamily="34" charset="0"/>
            </a:rPr>
            <a:t> </a:t>
          </a:r>
        </a:p>
      </dsp:txBody>
      <dsp:txXfrm>
        <a:off x="2960699" y="1339925"/>
        <a:ext cx="985134" cy="656756"/>
      </dsp:txXfrm>
    </dsp:sp>
    <dsp:sp modelId="{C4D2E839-ADFA-44F3-93C9-8EC62539B9CF}">
      <dsp:nvSpPr>
        <dsp:cNvPr id="0" name=""/>
        <dsp:cNvSpPr/>
      </dsp:nvSpPr>
      <dsp:spPr>
        <a:xfrm>
          <a:off x="3945833"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Methods:</a:t>
          </a:r>
          <a:r>
            <a:rPr lang="en-GB" sz="1200" kern="1200">
              <a:latin typeface="Aptos" panose="020B0004020202020204" pitchFamily="34" charset="0"/>
            </a:rPr>
            <a:t> </a:t>
          </a:r>
        </a:p>
      </dsp:txBody>
      <dsp:txXfrm>
        <a:off x="4274211" y="1339925"/>
        <a:ext cx="985134" cy="656756"/>
      </dsp:txXfrm>
    </dsp:sp>
    <dsp:sp modelId="{4536F153-10AB-49B3-8BE3-CAC6AAF3E251}">
      <dsp:nvSpPr>
        <dsp:cNvPr id="0" name=""/>
        <dsp:cNvSpPr/>
      </dsp:nvSpPr>
      <dsp:spPr>
        <a:xfrm>
          <a:off x="5259345"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Resources:</a:t>
          </a:r>
          <a:r>
            <a:rPr lang="en-GB" sz="1200" kern="1200">
              <a:latin typeface="Aptos" panose="020B0004020202020204" pitchFamily="34" charset="0"/>
            </a:rPr>
            <a:t> </a:t>
          </a:r>
        </a:p>
      </dsp:txBody>
      <dsp:txXfrm>
        <a:off x="5587723" y="1339925"/>
        <a:ext cx="985134" cy="656756"/>
      </dsp:txXfrm>
    </dsp:sp>
    <dsp:sp modelId="{A745A501-62A8-4940-BBB6-741C7713AF56}">
      <dsp:nvSpPr>
        <dsp:cNvPr id="0" name=""/>
        <dsp:cNvSpPr/>
      </dsp:nvSpPr>
      <dsp:spPr>
        <a:xfrm>
          <a:off x="6572858"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Timescale:</a:t>
          </a:r>
          <a:r>
            <a:rPr lang="en-GB" sz="1200" kern="1200">
              <a:latin typeface="Aptos" panose="020B0004020202020204" pitchFamily="34" charset="0"/>
            </a:rPr>
            <a:t> </a:t>
          </a:r>
        </a:p>
      </dsp:txBody>
      <dsp:txXfrm>
        <a:off x="6901236" y="1339925"/>
        <a:ext cx="985134" cy="656756"/>
      </dsp:txXfrm>
    </dsp:sp>
    <dsp:sp modelId="{A57847C6-ADB9-4E5A-A0F0-D2537A77EE9D}">
      <dsp:nvSpPr>
        <dsp:cNvPr id="0" name=""/>
        <dsp:cNvSpPr/>
      </dsp:nvSpPr>
      <dsp:spPr>
        <a:xfrm>
          <a:off x="7886370"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Self-Reflection:</a:t>
          </a:r>
          <a:endParaRPr lang="en-GB" sz="1200" kern="1200" dirty="0">
            <a:latin typeface="Aptos" panose="020B0004020202020204" pitchFamily="34" charset="0"/>
          </a:endParaRPr>
        </a:p>
      </dsp:txBody>
      <dsp:txXfrm>
        <a:off x="8214748" y="1339925"/>
        <a:ext cx="985134" cy="656756"/>
      </dsp:txXfrm>
    </dsp:sp>
    <dsp:sp modelId="{FB85BC58-5D7F-4884-A744-8C0029F83DBF}">
      <dsp:nvSpPr>
        <dsp:cNvPr id="0" name=""/>
        <dsp:cNvSpPr/>
      </dsp:nvSpPr>
      <dsp:spPr>
        <a:xfrm>
          <a:off x="9199883"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References:</a:t>
          </a:r>
          <a:r>
            <a:rPr lang="en-GB" sz="1200" kern="1200">
              <a:latin typeface="Aptos" panose="020B0004020202020204" pitchFamily="34" charset="0"/>
            </a:rPr>
            <a:t> </a:t>
          </a:r>
        </a:p>
      </dsp:txBody>
      <dsp:txXfrm>
        <a:off x="9528261" y="1339925"/>
        <a:ext cx="985134" cy="6567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480800" cy="143065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5039F-EA2D-453D-AEE8-F9A2F9A99683}">
      <dsp:nvSpPr>
        <dsp:cNvPr id="0" name=""/>
        <dsp:cNvSpPr/>
      </dsp:nvSpPr>
      <dsp:spPr>
        <a:xfrm>
          <a:off x="5045" y="0"/>
          <a:ext cx="3329880"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1376" tIns="341376" rIns="341376" bIns="341376" numCol="1" spcCol="1270" anchor="b" anchorCtr="0">
          <a:noAutofit/>
        </a:bodyPr>
        <a:lstStyle/>
        <a:p>
          <a:pPr marL="0" lvl="0" indent="0" algn="ctr" defTabSz="2133600">
            <a:lnSpc>
              <a:spcPct val="90000"/>
            </a:lnSpc>
            <a:spcBef>
              <a:spcPct val="0"/>
            </a:spcBef>
            <a:spcAft>
              <a:spcPct val="35000"/>
            </a:spcAft>
            <a:buNone/>
          </a:pPr>
          <a:r>
            <a:rPr lang="en-GB" sz="4800" kern="1200" dirty="0"/>
            <a:t>Title</a:t>
          </a:r>
        </a:p>
      </dsp:txBody>
      <dsp:txXfrm>
        <a:off x="5045" y="0"/>
        <a:ext cx="3329880" cy="1430655"/>
      </dsp:txXfrm>
    </dsp:sp>
    <dsp:sp modelId="{30E972C8-C1FA-4A0D-9EA0-B0FFB5CD2CAD}">
      <dsp:nvSpPr>
        <dsp:cNvPr id="0" name=""/>
        <dsp:cNvSpPr/>
      </dsp:nvSpPr>
      <dsp:spPr>
        <a:xfrm>
          <a:off x="1491153"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29D1C-2B1A-4383-B37D-DAFD5ABC222A}">
      <dsp:nvSpPr>
        <dsp:cNvPr id="0" name=""/>
        <dsp:cNvSpPr/>
      </dsp:nvSpPr>
      <dsp:spPr>
        <a:xfrm>
          <a:off x="3501419" y="2145982"/>
          <a:ext cx="3329880"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1376" tIns="341376" rIns="341376" bIns="341376" numCol="1" spcCol="1270" anchor="t" anchorCtr="0">
          <a:noAutofit/>
        </a:bodyPr>
        <a:lstStyle/>
        <a:p>
          <a:pPr marL="0" lvl="0" indent="0" algn="ctr" defTabSz="2133600">
            <a:lnSpc>
              <a:spcPct val="90000"/>
            </a:lnSpc>
            <a:spcBef>
              <a:spcPct val="0"/>
            </a:spcBef>
            <a:spcAft>
              <a:spcPct val="35000"/>
            </a:spcAft>
            <a:buNone/>
          </a:pPr>
          <a:r>
            <a:rPr lang="en-GB" sz="4800" kern="1200" dirty="0"/>
            <a:t>Aim</a:t>
          </a:r>
        </a:p>
      </dsp:txBody>
      <dsp:txXfrm>
        <a:off x="3501419" y="2145982"/>
        <a:ext cx="3329880" cy="1430655"/>
      </dsp:txXfrm>
    </dsp:sp>
    <dsp:sp modelId="{7B789AA2-C5C0-4C8D-A1D2-00B06BF4EC3F}">
      <dsp:nvSpPr>
        <dsp:cNvPr id="0" name=""/>
        <dsp:cNvSpPr/>
      </dsp:nvSpPr>
      <dsp:spPr>
        <a:xfrm>
          <a:off x="4987528"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88ABB-8C1A-4CCD-8AEE-32E4C98F853D}">
      <dsp:nvSpPr>
        <dsp:cNvPr id="0" name=""/>
        <dsp:cNvSpPr/>
      </dsp:nvSpPr>
      <dsp:spPr>
        <a:xfrm>
          <a:off x="6997794" y="0"/>
          <a:ext cx="3329880"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1376" tIns="341376" rIns="341376" bIns="341376" numCol="1" spcCol="1270" anchor="b" anchorCtr="0">
          <a:noAutofit/>
        </a:bodyPr>
        <a:lstStyle/>
        <a:p>
          <a:pPr marL="0" lvl="0" indent="0" algn="ctr" defTabSz="2133600">
            <a:lnSpc>
              <a:spcPct val="90000"/>
            </a:lnSpc>
            <a:spcBef>
              <a:spcPct val="0"/>
            </a:spcBef>
            <a:spcAft>
              <a:spcPct val="35000"/>
            </a:spcAft>
            <a:buNone/>
          </a:pPr>
          <a:r>
            <a:rPr lang="en-GB" sz="4800" kern="1200" dirty="0"/>
            <a:t>Objectives</a:t>
          </a:r>
        </a:p>
      </dsp:txBody>
      <dsp:txXfrm>
        <a:off x="6997794" y="0"/>
        <a:ext cx="3329880" cy="1430655"/>
      </dsp:txXfrm>
    </dsp:sp>
    <dsp:sp modelId="{AE4B7D33-006A-41D0-98C0-F81E6A2B49AE}">
      <dsp:nvSpPr>
        <dsp:cNvPr id="0" name=""/>
        <dsp:cNvSpPr/>
      </dsp:nvSpPr>
      <dsp:spPr>
        <a:xfrm>
          <a:off x="8483902"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5987D-7059-4874-8725-C2BBA445E538}">
      <dsp:nvSpPr>
        <dsp:cNvPr id="0" name=""/>
        <dsp:cNvSpPr/>
      </dsp:nvSpPr>
      <dsp:spPr>
        <a:xfrm>
          <a:off x="0" y="0"/>
          <a:ext cx="5723956" cy="1470779"/>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I have a specific career ambition after I graduate, and this will give me a chance to become more familiar with the topic. </a:t>
          </a:r>
        </a:p>
      </dsp:txBody>
      <dsp:txXfrm>
        <a:off x="1291869" y="0"/>
        <a:ext cx="4432086" cy="1470779"/>
      </dsp:txXfrm>
    </dsp:sp>
    <dsp:sp modelId="{12A19DEA-9571-4964-9957-7CAA9164827D}">
      <dsp:nvSpPr>
        <dsp:cNvPr id="0" name=""/>
        <dsp:cNvSpPr/>
      </dsp:nvSpPr>
      <dsp:spPr>
        <a:xfrm>
          <a:off x="246417" y="249179"/>
          <a:ext cx="946112" cy="972420"/>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1"/>
              </a:ext>
            </a:extLst>
          </a:blip>
          <a:srcRect/>
          <a:stretch>
            <a:fillRect l="-1000" r="-1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15A62DF-5F16-431B-9E49-3B8BAD8A10FC}">
      <dsp:nvSpPr>
        <dsp:cNvPr id="0" name=""/>
        <dsp:cNvSpPr/>
      </dsp:nvSpPr>
      <dsp:spPr>
        <a:xfrm>
          <a:off x="0" y="1617857"/>
          <a:ext cx="5723956" cy="1470779"/>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I really enjoyed this topic when we studied it on our course, and I want to explore it in more depth.</a:t>
          </a:r>
        </a:p>
      </dsp:txBody>
      <dsp:txXfrm>
        <a:off x="1291869" y="1617857"/>
        <a:ext cx="4432086" cy="1470779"/>
      </dsp:txXfrm>
    </dsp:sp>
    <dsp:sp modelId="{8EBB268B-4F48-4E01-BD3F-FADC378A558D}">
      <dsp:nvSpPr>
        <dsp:cNvPr id="0" name=""/>
        <dsp:cNvSpPr/>
      </dsp:nvSpPr>
      <dsp:spPr>
        <a:xfrm>
          <a:off x="311103" y="1904283"/>
          <a:ext cx="816739" cy="897928"/>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2"/>
              </a:ext>
            </a:extLst>
          </a:blip>
          <a:srcRect/>
          <a:stretch>
            <a:fillRect l="-1000" r="-1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E88C572-D133-48E3-9312-0A43BC51BFD2}">
      <dsp:nvSpPr>
        <dsp:cNvPr id="0" name=""/>
        <dsp:cNvSpPr/>
      </dsp:nvSpPr>
      <dsp:spPr>
        <a:xfrm>
          <a:off x="0" y="3235715"/>
          <a:ext cx="5723956" cy="1470779"/>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I have always wanted to learn more about this topic due to a personal interest. </a:t>
          </a:r>
        </a:p>
      </dsp:txBody>
      <dsp:txXfrm>
        <a:off x="1291869" y="3235715"/>
        <a:ext cx="4432086" cy="1470779"/>
      </dsp:txXfrm>
    </dsp:sp>
    <dsp:sp modelId="{D2D4C7DC-2343-4BB7-8567-11CD70DA3576}">
      <dsp:nvSpPr>
        <dsp:cNvPr id="0" name=""/>
        <dsp:cNvSpPr/>
      </dsp:nvSpPr>
      <dsp:spPr>
        <a:xfrm>
          <a:off x="246417" y="3484895"/>
          <a:ext cx="946112" cy="972420"/>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3"/>
              </a:ext>
            </a:extLst>
          </a:blip>
          <a:srcRect/>
          <a:stretch>
            <a:fillRect l="-1000" r="-1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B0A10A36-8F6C-459C-97F1-029113D33B69}">
      <dsp:nvSpPr>
        <dsp:cNvPr id="0" name=""/>
        <dsp:cNvSpPr/>
      </dsp:nvSpPr>
      <dsp:spPr>
        <a:xfrm>
          <a:off x="0" y="4853573"/>
          <a:ext cx="5723956" cy="1470779"/>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I have seen and read about this issue before, but we have not covered it in class. This is an opportunity to explore this topic further.</a:t>
          </a:r>
        </a:p>
      </dsp:txBody>
      <dsp:txXfrm>
        <a:off x="1291869" y="4853573"/>
        <a:ext cx="4432086" cy="1470779"/>
      </dsp:txXfrm>
    </dsp:sp>
    <dsp:sp modelId="{83FCFACD-3EC0-4C12-B29C-4574FB63164C}">
      <dsp:nvSpPr>
        <dsp:cNvPr id="0" name=""/>
        <dsp:cNvSpPr/>
      </dsp:nvSpPr>
      <dsp:spPr>
        <a:xfrm>
          <a:off x="246417" y="5102752"/>
          <a:ext cx="946112" cy="972420"/>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4"/>
              </a:ext>
            </a:extLst>
          </a:blip>
          <a:srcRect/>
          <a:stretch>
            <a:fillRect l="-1000" r="-1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8650E3-2396-4C90-BD0D-34B96F7CBCF4}">
      <dsp:nvSpPr>
        <dsp:cNvPr id="0" name=""/>
        <dsp:cNvSpPr/>
      </dsp:nvSpPr>
      <dsp:spPr>
        <a:xfrm>
          <a:off x="417487" y="35766"/>
          <a:ext cx="8349664" cy="715326"/>
        </a:xfrm>
        <a:prstGeom prst="roundRect">
          <a:avLst>
            <a:gd name="adj" fmla="val 10000"/>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Aptos" panose="020B0004020202020204" pitchFamily="34" charset="0"/>
            </a:rPr>
            <a:t>An investigation into…</a:t>
          </a:r>
        </a:p>
      </dsp:txBody>
      <dsp:txXfrm>
        <a:off x="438438" y="56717"/>
        <a:ext cx="7517326" cy="673424"/>
      </dsp:txXfrm>
    </dsp:sp>
    <dsp:sp modelId="{CED8398E-D6B9-4B17-9092-03E726F6A7D7}">
      <dsp:nvSpPr>
        <dsp:cNvPr id="0" name=""/>
        <dsp:cNvSpPr/>
      </dsp:nvSpPr>
      <dsp:spPr>
        <a:xfrm>
          <a:off x="1186701" y="965692"/>
          <a:ext cx="8349664" cy="715326"/>
        </a:xfrm>
        <a:prstGeom prst="roundRect">
          <a:avLst>
            <a:gd name="adj" fmla="val 10000"/>
          </a:avLst>
        </a:prstGeom>
        <a:gradFill rotWithShape="0">
          <a:gsLst>
            <a:gs pos="0">
              <a:schemeClr val="accent1">
                <a:shade val="80000"/>
                <a:hueOff val="116428"/>
                <a:satOff val="-2085"/>
                <a:lumOff val="8862"/>
                <a:alphaOff val="0"/>
                <a:lumMod val="110000"/>
                <a:satMod val="105000"/>
                <a:tint val="67000"/>
              </a:schemeClr>
            </a:gs>
            <a:gs pos="50000">
              <a:schemeClr val="accent1">
                <a:shade val="80000"/>
                <a:hueOff val="116428"/>
                <a:satOff val="-2085"/>
                <a:lumOff val="8862"/>
                <a:alphaOff val="0"/>
                <a:lumMod val="105000"/>
                <a:satMod val="103000"/>
                <a:tint val="73000"/>
              </a:schemeClr>
            </a:gs>
            <a:gs pos="100000">
              <a:schemeClr val="accent1">
                <a:shade val="80000"/>
                <a:hueOff val="116428"/>
                <a:satOff val="-2085"/>
                <a:lumOff val="886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Aptos" panose="020B0004020202020204" pitchFamily="34" charset="0"/>
            </a:rPr>
            <a:t>An exploration of…</a:t>
          </a:r>
        </a:p>
      </dsp:txBody>
      <dsp:txXfrm>
        <a:off x="1207652" y="986643"/>
        <a:ext cx="7143515" cy="673424"/>
      </dsp:txXfrm>
    </dsp:sp>
    <dsp:sp modelId="{3AC483DF-EA48-45B1-B36C-3EBAC603CACC}">
      <dsp:nvSpPr>
        <dsp:cNvPr id="0" name=""/>
        <dsp:cNvSpPr/>
      </dsp:nvSpPr>
      <dsp:spPr>
        <a:xfrm>
          <a:off x="1944434" y="1895618"/>
          <a:ext cx="8349664" cy="715326"/>
        </a:xfrm>
        <a:prstGeom prst="roundRect">
          <a:avLst>
            <a:gd name="adj" fmla="val 10000"/>
          </a:avLst>
        </a:prstGeom>
        <a:gradFill rotWithShape="0">
          <a:gsLst>
            <a:gs pos="0">
              <a:schemeClr val="accent1">
                <a:shade val="80000"/>
                <a:hueOff val="232855"/>
                <a:satOff val="-4171"/>
                <a:lumOff val="17723"/>
                <a:alphaOff val="0"/>
                <a:lumMod val="110000"/>
                <a:satMod val="105000"/>
                <a:tint val="67000"/>
              </a:schemeClr>
            </a:gs>
            <a:gs pos="50000">
              <a:schemeClr val="accent1">
                <a:shade val="80000"/>
                <a:hueOff val="232855"/>
                <a:satOff val="-4171"/>
                <a:lumOff val="17723"/>
                <a:alphaOff val="0"/>
                <a:lumMod val="105000"/>
                <a:satMod val="103000"/>
                <a:tint val="73000"/>
              </a:schemeClr>
            </a:gs>
            <a:gs pos="100000">
              <a:schemeClr val="accent1">
                <a:shade val="80000"/>
                <a:hueOff val="232855"/>
                <a:satOff val="-4171"/>
                <a:lumOff val="1772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Aptos" panose="020B0004020202020204" pitchFamily="34" charset="0"/>
            </a:rPr>
            <a:t>A comparison between…</a:t>
          </a:r>
        </a:p>
      </dsp:txBody>
      <dsp:txXfrm>
        <a:off x="1965385" y="1916569"/>
        <a:ext cx="7153952" cy="673424"/>
      </dsp:txXfrm>
    </dsp:sp>
    <dsp:sp modelId="{DA25D8D8-5E54-4F89-889B-77048409C9C1}">
      <dsp:nvSpPr>
        <dsp:cNvPr id="0" name=""/>
        <dsp:cNvSpPr/>
      </dsp:nvSpPr>
      <dsp:spPr>
        <a:xfrm>
          <a:off x="2713647" y="2825544"/>
          <a:ext cx="8349664" cy="715326"/>
        </a:xfrm>
        <a:prstGeom prst="roundRect">
          <a:avLst>
            <a:gd name="adj" fmla="val 10000"/>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The impact of…</a:t>
          </a:r>
        </a:p>
      </dsp:txBody>
      <dsp:txXfrm>
        <a:off x="2734598" y="2846495"/>
        <a:ext cx="7143515" cy="673424"/>
      </dsp:txXfrm>
    </dsp:sp>
    <dsp:sp modelId="{59E8C8FE-4ABC-4082-BF2D-DBEF7C08EC6A}">
      <dsp:nvSpPr>
        <dsp:cNvPr id="0" name=""/>
        <dsp:cNvSpPr/>
      </dsp:nvSpPr>
      <dsp:spPr>
        <a:xfrm>
          <a:off x="8179975" y="602663"/>
          <a:ext cx="511459" cy="511459"/>
        </a:xfrm>
        <a:prstGeom prst="downArrow">
          <a:avLst>
            <a:gd name="adj1" fmla="val 55000"/>
            <a:gd name="adj2" fmla="val 45000"/>
          </a:avLst>
        </a:prstGeom>
        <a:solidFill>
          <a:srgbClr val="00467F">
            <a:alpha val="90000"/>
          </a:srgb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295053" y="602663"/>
        <a:ext cx="281303" cy="384873"/>
      </dsp:txXfrm>
    </dsp:sp>
    <dsp:sp modelId="{8FC55523-6B6E-4088-8CE2-C146AB70C716}">
      <dsp:nvSpPr>
        <dsp:cNvPr id="0" name=""/>
        <dsp:cNvSpPr/>
      </dsp:nvSpPr>
      <dsp:spPr>
        <a:xfrm>
          <a:off x="8764296" y="1481218"/>
          <a:ext cx="511459" cy="511459"/>
        </a:xfrm>
        <a:prstGeom prst="downArrow">
          <a:avLst>
            <a:gd name="adj1" fmla="val 55000"/>
            <a:gd name="adj2" fmla="val 45000"/>
          </a:avLst>
        </a:prstGeom>
        <a:solidFill>
          <a:srgbClr val="00467F">
            <a:alpha val="90000"/>
          </a:srgb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879374" y="1481218"/>
        <a:ext cx="281303" cy="384873"/>
      </dsp:txXfrm>
    </dsp:sp>
    <dsp:sp modelId="{548D038A-4FA6-4DDE-B9A3-8DD05B6AD103}">
      <dsp:nvSpPr>
        <dsp:cNvPr id="0" name=""/>
        <dsp:cNvSpPr/>
      </dsp:nvSpPr>
      <dsp:spPr>
        <a:xfrm>
          <a:off x="9511759" y="2472790"/>
          <a:ext cx="511459" cy="511459"/>
        </a:xfrm>
        <a:prstGeom prst="downArrow">
          <a:avLst>
            <a:gd name="adj1" fmla="val 55000"/>
            <a:gd name="adj2" fmla="val 45000"/>
          </a:avLst>
        </a:prstGeom>
        <a:solidFill>
          <a:srgbClr val="00467F">
            <a:alpha val="90000"/>
          </a:srgb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9626837" y="2472790"/>
        <a:ext cx="281303" cy="3848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CE8D7-3B57-4847-A0FB-93907AAF98AF}">
      <dsp:nvSpPr>
        <dsp:cNvPr id="0" name=""/>
        <dsp:cNvSpPr/>
      </dsp:nvSpPr>
      <dsp:spPr>
        <a:xfrm>
          <a:off x="941501"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Mental Disorders and Psychopathology</a:t>
          </a:r>
        </a:p>
      </dsp:txBody>
      <dsp:txXfrm>
        <a:off x="1239372" y="511443"/>
        <a:ext cx="1438249" cy="1438273"/>
      </dsp:txXfrm>
    </dsp:sp>
    <dsp:sp modelId="{98788BAC-BB6F-4EEA-8E02-10944AC7D152}">
      <dsp:nvSpPr>
        <dsp:cNvPr id="0" name=""/>
        <dsp:cNvSpPr/>
      </dsp:nvSpPr>
      <dsp:spPr>
        <a:xfrm>
          <a:off x="2201634" y="2024512"/>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Elderly Care and Provision</a:t>
          </a:r>
        </a:p>
      </dsp:txBody>
      <dsp:txXfrm>
        <a:off x="2499505" y="2322388"/>
        <a:ext cx="1438249" cy="1438273"/>
      </dsp:txXfrm>
    </dsp:sp>
    <dsp:sp modelId="{0BC573D4-8069-4470-84EE-91C3D983B859}">
      <dsp:nvSpPr>
        <dsp:cNvPr id="0" name=""/>
        <dsp:cNvSpPr/>
      </dsp:nvSpPr>
      <dsp:spPr>
        <a:xfrm>
          <a:off x="3462769"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Physiology and Long-term Illness </a:t>
          </a:r>
        </a:p>
      </dsp:txBody>
      <dsp:txXfrm>
        <a:off x="3760640" y="511443"/>
        <a:ext cx="1438249" cy="1438273"/>
      </dsp:txXfrm>
    </dsp:sp>
    <dsp:sp modelId="{5EEF580E-CCA0-49B9-84AC-2361E168BEE5}">
      <dsp:nvSpPr>
        <dsp:cNvPr id="0" name=""/>
        <dsp:cNvSpPr/>
      </dsp:nvSpPr>
      <dsp:spPr>
        <a:xfrm>
          <a:off x="4722902" y="2024512"/>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Digital Transformation / Social Media  </a:t>
          </a:r>
        </a:p>
      </dsp:txBody>
      <dsp:txXfrm>
        <a:off x="5020773" y="2322388"/>
        <a:ext cx="1438249" cy="1438273"/>
      </dsp:txXfrm>
    </dsp:sp>
    <dsp:sp modelId="{EABDB047-85DF-4223-B27B-F3BED00C0198}">
      <dsp:nvSpPr>
        <dsp:cNvPr id="0" name=""/>
        <dsp:cNvSpPr/>
      </dsp:nvSpPr>
      <dsp:spPr>
        <a:xfrm>
          <a:off x="5984038"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End-of-life care and palliative care  </a:t>
          </a:r>
        </a:p>
      </dsp:txBody>
      <dsp:txXfrm>
        <a:off x="6281909" y="511443"/>
        <a:ext cx="1438249" cy="1438273"/>
      </dsp:txXfrm>
    </dsp:sp>
    <dsp:sp modelId="{025763E9-590E-4E75-8904-3E1F4CD25756}">
      <dsp:nvSpPr>
        <dsp:cNvPr id="0" name=""/>
        <dsp:cNvSpPr/>
      </dsp:nvSpPr>
      <dsp:spPr>
        <a:xfrm>
          <a:off x="7244171" y="2024512"/>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Communities and Culture </a:t>
          </a:r>
        </a:p>
      </dsp:txBody>
      <dsp:txXfrm>
        <a:off x="7542042" y="2322388"/>
        <a:ext cx="1438249" cy="1438273"/>
      </dsp:txXfrm>
    </dsp:sp>
    <dsp:sp modelId="{358F96A9-4A83-46FB-9C71-8EEBF190D4BD}">
      <dsp:nvSpPr>
        <dsp:cNvPr id="0" name=""/>
        <dsp:cNvSpPr/>
      </dsp:nvSpPr>
      <dsp:spPr>
        <a:xfrm>
          <a:off x="8505306"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Adverse Childhood Experiences (ACE’s) </a:t>
          </a:r>
        </a:p>
      </dsp:txBody>
      <dsp:txXfrm>
        <a:off x="8803177" y="511443"/>
        <a:ext cx="1438249" cy="14382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CE8D7-3B57-4847-A0FB-93907AAF98AF}">
      <dsp:nvSpPr>
        <dsp:cNvPr id="0" name=""/>
        <dsp:cNvSpPr/>
      </dsp:nvSpPr>
      <dsp:spPr>
        <a:xfrm>
          <a:off x="941501"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Covid-19 Pandemic </a:t>
          </a:r>
        </a:p>
      </dsp:txBody>
      <dsp:txXfrm>
        <a:off x="1239372" y="511443"/>
        <a:ext cx="1438249" cy="1438273"/>
      </dsp:txXfrm>
    </dsp:sp>
    <dsp:sp modelId="{98788BAC-BB6F-4EEA-8E02-10944AC7D152}">
      <dsp:nvSpPr>
        <dsp:cNvPr id="0" name=""/>
        <dsp:cNvSpPr/>
      </dsp:nvSpPr>
      <dsp:spPr>
        <a:xfrm>
          <a:off x="2201634" y="2024512"/>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Cultural Competence / Stigmatisation</a:t>
          </a:r>
        </a:p>
      </dsp:txBody>
      <dsp:txXfrm>
        <a:off x="2499505" y="2322388"/>
        <a:ext cx="1438249" cy="1438273"/>
      </dsp:txXfrm>
    </dsp:sp>
    <dsp:sp modelId="{0BC573D4-8069-4470-84EE-91C3D983B859}">
      <dsp:nvSpPr>
        <dsp:cNvPr id="0" name=""/>
        <dsp:cNvSpPr/>
      </dsp:nvSpPr>
      <dsp:spPr>
        <a:xfrm>
          <a:off x="3462769"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Determinants of Public Health </a:t>
          </a:r>
        </a:p>
      </dsp:txBody>
      <dsp:txXfrm>
        <a:off x="3760640" y="511443"/>
        <a:ext cx="1438249" cy="1438273"/>
      </dsp:txXfrm>
    </dsp:sp>
    <dsp:sp modelId="{5EEF580E-CCA0-49B9-84AC-2361E168BEE5}">
      <dsp:nvSpPr>
        <dsp:cNvPr id="0" name=""/>
        <dsp:cNvSpPr/>
      </dsp:nvSpPr>
      <dsp:spPr>
        <a:xfrm>
          <a:off x="4720220" y="2024512"/>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LGBTQ+ </a:t>
          </a:r>
        </a:p>
      </dsp:txBody>
      <dsp:txXfrm>
        <a:off x="5018091" y="2322388"/>
        <a:ext cx="1438249" cy="1438273"/>
      </dsp:txXfrm>
    </dsp:sp>
    <dsp:sp modelId="{EABDB047-85DF-4223-B27B-F3BED00C0198}">
      <dsp:nvSpPr>
        <dsp:cNvPr id="0" name=""/>
        <dsp:cNvSpPr/>
      </dsp:nvSpPr>
      <dsp:spPr>
        <a:xfrm>
          <a:off x="5984038"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Substance Abuse </a:t>
          </a:r>
        </a:p>
      </dsp:txBody>
      <dsp:txXfrm>
        <a:off x="6281909" y="511443"/>
        <a:ext cx="1438249" cy="1438273"/>
      </dsp:txXfrm>
    </dsp:sp>
    <dsp:sp modelId="{025763E9-590E-4E75-8904-3E1F4CD25756}">
      <dsp:nvSpPr>
        <dsp:cNvPr id="0" name=""/>
        <dsp:cNvSpPr/>
      </dsp:nvSpPr>
      <dsp:spPr>
        <a:xfrm>
          <a:off x="7244171" y="2024512"/>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Barriers to Access Health and Social Care Services </a:t>
          </a:r>
        </a:p>
      </dsp:txBody>
      <dsp:txXfrm>
        <a:off x="7542042" y="2322388"/>
        <a:ext cx="1438249" cy="1438273"/>
      </dsp:txXfrm>
    </dsp:sp>
    <dsp:sp modelId="{358F96A9-4A83-46FB-9C71-8EEBF190D4BD}">
      <dsp:nvSpPr>
        <dsp:cNvPr id="0" name=""/>
        <dsp:cNvSpPr/>
      </dsp:nvSpPr>
      <dsp:spPr>
        <a:xfrm>
          <a:off x="8505306"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The SDG’s </a:t>
          </a:r>
        </a:p>
      </dsp:txBody>
      <dsp:txXfrm>
        <a:off x="8803177" y="511443"/>
        <a:ext cx="1438249" cy="143827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5ECA3-5A23-4BCB-A0D2-927D7F88ABC9}">
      <dsp:nvSpPr>
        <dsp:cNvPr id="0" name=""/>
        <dsp:cNvSpPr/>
      </dsp:nvSpPr>
      <dsp:spPr>
        <a:xfrm rot="10800000">
          <a:off x="1338387" y="366"/>
          <a:ext cx="4274252" cy="104715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Spend 10 minutes thinking of the topic area you would like to look in to. </a:t>
          </a:r>
        </a:p>
      </dsp:txBody>
      <dsp:txXfrm rot="10800000">
        <a:off x="1600177" y="366"/>
        <a:ext cx="4012462" cy="1047159"/>
      </dsp:txXfrm>
    </dsp:sp>
    <dsp:sp modelId="{979E8AF5-CFFB-4E60-875E-8686A42B3348}">
      <dsp:nvSpPr>
        <dsp:cNvPr id="0" name=""/>
        <dsp:cNvSpPr/>
      </dsp:nvSpPr>
      <dsp:spPr>
        <a:xfrm>
          <a:off x="654717" y="366"/>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CBA0E2-92C9-487F-8EB0-A5C565920EE1}">
      <dsp:nvSpPr>
        <dsp:cNvPr id="0" name=""/>
        <dsp:cNvSpPr/>
      </dsp:nvSpPr>
      <dsp:spPr>
        <a:xfrm rot="10800000">
          <a:off x="1338387" y="1360110"/>
          <a:ext cx="4274252" cy="105355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Go on to the UWTSD Library</a:t>
          </a:r>
        </a:p>
      </dsp:txBody>
      <dsp:txXfrm rot="10800000">
        <a:off x="1601776" y="1360110"/>
        <a:ext cx="4010863" cy="1053557"/>
      </dsp:txXfrm>
    </dsp:sp>
    <dsp:sp modelId="{3B99BCE2-0414-4C70-93F6-538A47328338}">
      <dsp:nvSpPr>
        <dsp:cNvPr id="0" name=""/>
        <dsp:cNvSpPr/>
      </dsp:nvSpPr>
      <dsp:spPr>
        <a:xfrm>
          <a:off x="671022" y="1356042"/>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73293-4736-475B-AB8B-E40F30DCA8C7}">
      <dsp:nvSpPr>
        <dsp:cNvPr id="0" name=""/>
        <dsp:cNvSpPr/>
      </dsp:nvSpPr>
      <dsp:spPr>
        <a:xfrm rot="10800000">
          <a:off x="1338387" y="2726252"/>
          <a:ext cx="4274252" cy="104715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Type into the search section your proposed topic and see what information is available there. </a:t>
          </a:r>
        </a:p>
      </dsp:txBody>
      <dsp:txXfrm rot="10800000">
        <a:off x="1600177" y="2726252"/>
        <a:ext cx="4012462" cy="1047159"/>
      </dsp:txXfrm>
    </dsp:sp>
    <dsp:sp modelId="{3849A67E-ACB3-40BA-854F-DFE3F12CF1EB}">
      <dsp:nvSpPr>
        <dsp:cNvPr id="0" name=""/>
        <dsp:cNvSpPr/>
      </dsp:nvSpPr>
      <dsp:spPr>
        <a:xfrm>
          <a:off x="646612" y="2758788"/>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83DB7D-1F2F-44D5-B8AD-6E4A60B55DBA}">
      <dsp:nvSpPr>
        <dsp:cNvPr id="0" name=""/>
        <dsp:cNvSpPr/>
      </dsp:nvSpPr>
      <dsp:spPr>
        <a:xfrm rot="10800000">
          <a:off x="1338387" y="4085997"/>
          <a:ext cx="4274252" cy="104715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Filter the search for current and relevant sources e.g. by date / location (UK)</a:t>
          </a:r>
        </a:p>
      </dsp:txBody>
      <dsp:txXfrm rot="10800000">
        <a:off x="1600177" y="4085997"/>
        <a:ext cx="4012462" cy="1047159"/>
      </dsp:txXfrm>
    </dsp:sp>
    <dsp:sp modelId="{99C942EE-A121-4507-AD17-BB62BF16FEA8}">
      <dsp:nvSpPr>
        <dsp:cNvPr id="0" name=""/>
        <dsp:cNvSpPr/>
      </dsp:nvSpPr>
      <dsp:spPr>
        <a:xfrm>
          <a:off x="668372" y="4094133"/>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A9A223-257F-4ABC-889F-3BCEF145E42B}">
      <dsp:nvSpPr>
        <dsp:cNvPr id="0" name=""/>
        <dsp:cNvSpPr/>
      </dsp:nvSpPr>
      <dsp:spPr>
        <a:xfrm rot="10800000">
          <a:off x="1338387" y="5445741"/>
          <a:ext cx="4274252" cy="104715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Make a note of how many sources you can find in the library – be ready to relay your answer to your lecturer. </a:t>
          </a:r>
        </a:p>
      </dsp:txBody>
      <dsp:txXfrm rot="10800000">
        <a:off x="1600177" y="5445741"/>
        <a:ext cx="4012462" cy="1047159"/>
      </dsp:txXfrm>
    </dsp:sp>
    <dsp:sp modelId="{C571338B-DBB6-458F-BB12-DA35C008D150}">
      <dsp:nvSpPr>
        <dsp:cNvPr id="0" name=""/>
        <dsp:cNvSpPr/>
      </dsp:nvSpPr>
      <dsp:spPr>
        <a:xfrm>
          <a:off x="692761" y="5445741"/>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5"/>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5ED8CE-C7CA-4F36-971E-70F6A13508A2}">
      <dsp:nvSpPr>
        <dsp:cNvPr id="0" name=""/>
        <dsp:cNvSpPr/>
      </dsp:nvSpPr>
      <dsp:spPr>
        <a:xfrm>
          <a:off x="2103120" y="2039"/>
          <a:ext cx="8412480" cy="590660"/>
        </a:xfrm>
        <a:prstGeom prst="rect">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…anything without a research base</a:t>
          </a:r>
        </a:p>
      </dsp:txBody>
      <dsp:txXfrm>
        <a:off x="2103120" y="2039"/>
        <a:ext cx="8412480" cy="590660"/>
      </dsp:txXfrm>
    </dsp:sp>
    <dsp:sp modelId="{CA858FC7-9DE6-47FF-917C-126B08940D92}">
      <dsp:nvSpPr>
        <dsp:cNvPr id="0" name=""/>
        <dsp:cNvSpPr/>
      </dsp:nvSpPr>
      <dsp:spPr>
        <a:xfrm>
          <a:off x="0" y="2039"/>
          <a:ext cx="2103120" cy="59066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latin typeface="Aptos" panose="020B0004020202020204" pitchFamily="34" charset="0"/>
            </a:rPr>
            <a:t>Don’t pick</a:t>
          </a:r>
        </a:p>
      </dsp:txBody>
      <dsp:txXfrm>
        <a:off x="0" y="2039"/>
        <a:ext cx="2103120" cy="590660"/>
      </dsp:txXfrm>
    </dsp:sp>
    <dsp:sp modelId="{D08546D4-2253-4FD5-BAFA-821D7FC5617A}">
      <dsp:nvSpPr>
        <dsp:cNvPr id="0" name=""/>
        <dsp:cNvSpPr/>
      </dsp:nvSpPr>
      <dsp:spPr>
        <a:xfrm>
          <a:off x="2103120" y="628139"/>
          <a:ext cx="8412480" cy="590660"/>
        </a:xfrm>
        <a:prstGeom prst="rect">
          <a:avLst/>
        </a:prstGeom>
        <a:solidFill>
          <a:schemeClr val="accent1">
            <a:alpha val="90000"/>
            <a:hueOff val="0"/>
            <a:satOff val="0"/>
            <a:lumOff val="0"/>
            <a:alphaOff val="-6667"/>
          </a:schemeClr>
        </a:solidFill>
        <a:ln w="12700" cap="flat" cmpd="sng" algn="ctr">
          <a:solidFill>
            <a:schemeClr val="accent1">
              <a:alpha val="90000"/>
              <a:hueOff val="0"/>
              <a:satOff val="0"/>
              <a:lumOff val="0"/>
              <a:alphaOff val="-6667"/>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…something you can answer in a sentence</a:t>
          </a:r>
        </a:p>
      </dsp:txBody>
      <dsp:txXfrm>
        <a:off x="2103120" y="628139"/>
        <a:ext cx="8412480" cy="590660"/>
      </dsp:txXfrm>
    </dsp:sp>
    <dsp:sp modelId="{EDE49688-9348-46FF-9F7D-CC007C04792A}">
      <dsp:nvSpPr>
        <dsp:cNvPr id="0" name=""/>
        <dsp:cNvSpPr/>
      </dsp:nvSpPr>
      <dsp:spPr>
        <a:xfrm>
          <a:off x="0" y="628139"/>
          <a:ext cx="2103120" cy="59066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6667"/>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latin typeface="Aptos" panose="020B0004020202020204" pitchFamily="34" charset="0"/>
            </a:rPr>
            <a:t>Don’t pick</a:t>
          </a:r>
        </a:p>
      </dsp:txBody>
      <dsp:txXfrm>
        <a:off x="0" y="628139"/>
        <a:ext cx="2103120" cy="590660"/>
      </dsp:txXfrm>
    </dsp:sp>
    <dsp:sp modelId="{DB5FFCA9-2C9F-417F-93F6-F70D8BF6C17A}">
      <dsp:nvSpPr>
        <dsp:cNvPr id="0" name=""/>
        <dsp:cNvSpPr/>
      </dsp:nvSpPr>
      <dsp:spPr>
        <a:xfrm>
          <a:off x="2103120" y="1254239"/>
          <a:ext cx="8412480" cy="590660"/>
        </a:xfrm>
        <a:prstGeom prst="rect">
          <a:avLst/>
        </a:prstGeom>
        <a:solidFill>
          <a:schemeClr val="accent1">
            <a:alpha val="90000"/>
            <a:hueOff val="0"/>
            <a:satOff val="0"/>
            <a:lumOff val="0"/>
            <a:alphaOff val="-13333"/>
          </a:schemeClr>
        </a:solidFill>
        <a:ln w="12700" cap="flat" cmpd="sng" algn="ctr">
          <a:solidFill>
            <a:schemeClr val="accent1">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…something that has been overdone</a:t>
          </a:r>
        </a:p>
      </dsp:txBody>
      <dsp:txXfrm>
        <a:off x="2103120" y="1254239"/>
        <a:ext cx="8412480" cy="590660"/>
      </dsp:txXfrm>
    </dsp:sp>
    <dsp:sp modelId="{1E5C6C22-E5D3-48FD-A95A-3FC43657D310}">
      <dsp:nvSpPr>
        <dsp:cNvPr id="0" name=""/>
        <dsp:cNvSpPr/>
      </dsp:nvSpPr>
      <dsp:spPr>
        <a:xfrm>
          <a:off x="0" y="1254239"/>
          <a:ext cx="2103120" cy="59066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latin typeface="Aptos" panose="020B0004020202020204" pitchFamily="34" charset="0"/>
            </a:rPr>
            <a:t>Don’t pick</a:t>
          </a:r>
        </a:p>
      </dsp:txBody>
      <dsp:txXfrm>
        <a:off x="0" y="1254239"/>
        <a:ext cx="2103120" cy="590660"/>
      </dsp:txXfrm>
    </dsp:sp>
    <dsp:sp modelId="{304C6A84-A4F6-4E29-96F5-6F69C559A661}">
      <dsp:nvSpPr>
        <dsp:cNvPr id="0" name=""/>
        <dsp:cNvSpPr/>
      </dsp:nvSpPr>
      <dsp:spPr>
        <a:xfrm>
          <a:off x="2103120" y="1880338"/>
          <a:ext cx="8412480" cy="590660"/>
        </a:xfrm>
        <a:prstGeom prst="rect">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…something that has no UK links</a:t>
          </a:r>
        </a:p>
      </dsp:txBody>
      <dsp:txXfrm>
        <a:off x="2103120" y="1880338"/>
        <a:ext cx="8412480" cy="590660"/>
      </dsp:txXfrm>
    </dsp:sp>
    <dsp:sp modelId="{E4C70BFB-43B3-40D2-A9BB-160757C0E2AD}">
      <dsp:nvSpPr>
        <dsp:cNvPr id="0" name=""/>
        <dsp:cNvSpPr/>
      </dsp:nvSpPr>
      <dsp:spPr>
        <a:xfrm>
          <a:off x="0" y="1880338"/>
          <a:ext cx="2103120" cy="59066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latin typeface="Aptos" panose="020B0004020202020204" pitchFamily="34" charset="0"/>
            </a:rPr>
            <a:t>Don’t pick</a:t>
          </a:r>
        </a:p>
      </dsp:txBody>
      <dsp:txXfrm>
        <a:off x="0" y="1880338"/>
        <a:ext cx="2103120" cy="590660"/>
      </dsp:txXfrm>
    </dsp:sp>
    <dsp:sp modelId="{3CF99574-EFF3-48B1-9C45-F3E57F73EAFE}">
      <dsp:nvSpPr>
        <dsp:cNvPr id="0" name=""/>
        <dsp:cNvSpPr/>
      </dsp:nvSpPr>
      <dsp:spPr>
        <a:xfrm>
          <a:off x="2103120" y="2506438"/>
          <a:ext cx="8412480" cy="590660"/>
        </a:xfrm>
        <a:prstGeom prst="rect">
          <a:avLst/>
        </a:prstGeom>
        <a:solidFill>
          <a:schemeClr val="accent1">
            <a:alpha val="90000"/>
            <a:hueOff val="0"/>
            <a:satOff val="0"/>
            <a:lumOff val="0"/>
            <a:alphaOff val="-26667"/>
          </a:schemeClr>
        </a:solidFill>
        <a:ln w="12700" cap="flat" cmpd="sng" algn="ctr">
          <a:solidFill>
            <a:schemeClr val="accent1">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…something you cannot link to the health and care sector easily </a:t>
          </a:r>
        </a:p>
      </dsp:txBody>
      <dsp:txXfrm>
        <a:off x="2103120" y="2506438"/>
        <a:ext cx="8412480" cy="590660"/>
      </dsp:txXfrm>
    </dsp:sp>
    <dsp:sp modelId="{AF5C44D1-6B64-4044-AAAC-5DA2851D0CAE}">
      <dsp:nvSpPr>
        <dsp:cNvPr id="0" name=""/>
        <dsp:cNvSpPr/>
      </dsp:nvSpPr>
      <dsp:spPr>
        <a:xfrm>
          <a:off x="0" y="2506438"/>
          <a:ext cx="2103120" cy="59066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latin typeface="Aptos" panose="020B0004020202020204" pitchFamily="34" charset="0"/>
            </a:rPr>
            <a:t>Don’t pick</a:t>
          </a:r>
        </a:p>
      </dsp:txBody>
      <dsp:txXfrm>
        <a:off x="0" y="2506438"/>
        <a:ext cx="2103120" cy="590660"/>
      </dsp:txXfrm>
    </dsp:sp>
    <dsp:sp modelId="{20AC9E72-637E-472E-A524-803EB94F4A18}">
      <dsp:nvSpPr>
        <dsp:cNvPr id="0" name=""/>
        <dsp:cNvSpPr/>
      </dsp:nvSpPr>
      <dsp:spPr>
        <a:xfrm>
          <a:off x="2103120" y="3132538"/>
          <a:ext cx="8412480" cy="590660"/>
        </a:xfrm>
        <a:prstGeom prst="rect">
          <a:avLst/>
        </a:prstGeom>
        <a:solidFill>
          <a:schemeClr val="accent1">
            <a:alpha val="90000"/>
            <a:hueOff val="0"/>
            <a:satOff val="0"/>
            <a:lumOff val="0"/>
            <a:alphaOff val="-33333"/>
          </a:schemeClr>
        </a:solidFill>
        <a:ln w="12700" cap="flat" cmpd="sng" algn="ctr">
          <a:solidFill>
            <a:schemeClr val="accent1">
              <a:alpha val="90000"/>
              <a:hueOff val="0"/>
              <a:satOff val="0"/>
              <a:lumOff val="0"/>
              <a:alphaOff val="-33333"/>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…something that wont help people in real life (even loosely!)</a:t>
          </a:r>
        </a:p>
      </dsp:txBody>
      <dsp:txXfrm>
        <a:off x="2103120" y="3132538"/>
        <a:ext cx="8412480" cy="590660"/>
      </dsp:txXfrm>
    </dsp:sp>
    <dsp:sp modelId="{D3C9BCBF-91A0-4454-9716-D4B88DFB162B}">
      <dsp:nvSpPr>
        <dsp:cNvPr id="0" name=""/>
        <dsp:cNvSpPr/>
      </dsp:nvSpPr>
      <dsp:spPr>
        <a:xfrm>
          <a:off x="0" y="3132538"/>
          <a:ext cx="2103120" cy="59066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33333"/>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latin typeface="Aptos" panose="020B0004020202020204" pitchFamily="34" charset="0"/>
            </a:rPr>
            <a:t>Don’t pick</a:t>
          </a:r>
        </a:p>
      </dsp:txBody>
      <dsp:txXfrm>
        <a:off x="0" y="3132538"/>
        <a:ext cx="2103120" cy="590660"/>
      </dsp:txXfrm>
    </dsp:sp>
    <dsp:sp modelId="{D0CD6FA5-971A-4E6C-9549-CDE9530CED6F}">
      <dsp:nvSpPr>
        <dsp:cNvPr id="0" name=""/>
        <dsp:cNvSpPr/>
      </dsp:nvSpPr>
      <dsp:spPr>
        <a:xfrm>
          <a:off x="2103120" y="3758638"/>
          <a:ext cx="8412480" cy="590660"/>
        </a:xfrm>
        <a:prstGeom prst="rect">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…something that one of your peers is doing (exactly the same topic). </a:t>
          </a:r>
        </a:p>
      </dsp:txBody>
      <dsp:txXfrm>
        <a:off x="2103120" y="3758638"/>
        <a:ext cx="8412480" cy="590660"/>
      </dsp:txXfrm>
    </dsp:sp>
    <dsp:sp modelId="{4FB8FFDF-4761-4740-85CA-97F75B3FA9E2}">
      <dsp:nvSpPr>
        <dsp:cNvPr id="0" name=""/>
        <dsp:cNvSpPr/>
      </dsp:nvSpPr>
      <dsp:spPr>
        <a:xfrm>
          <a:off x="0" y="3758638"/>
          <a:ext cx="2103120" cy="59066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latin typeface="Aptos" panose="020B0004020202020204" pitchFamily="34" charset="0"/>
            </a:rPr>
            <a:t>Don’t pick</a:t>
          </a:r>
        </a:p>
      </dsp:txBody>
      <dsp:txXfrm>
        <a:off x="0" y="3758638"/>
        <a:ext cx="2103120" cy="5906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A42AE-CF78-440C-8320-696911B4127B}">
      <dsp:nvSpPr>
        <dsp:cNvPr id="0" name=""/>
        <dsp:cNvSpPr/>
      </dsp:nvSpPr>
      <dsp:spPr>
        <a:xfrm rot="16200000">
          <a:off x="-126445" y="1606458"/>
          <a:ext cx="3401706" cy="2078802"/>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127000" rIns="114300" bIns="127000" numCol="1" spcCol="1270" anchor="t" anchorCtr="0">
          <a:noAutofit/>
        </a:bodyPr>
        <a:lstStyle/>
        <a:p>
          <a:pPr marL="0" lvl="0" indent="0" algn="ctr" defTabSz="889000">
            <a:lnSpc>
              <a:spcPct val="150000"/>
            </a:lnSpc>
            <a:spcBef>
              <a:spcPct val="0"/>
            </a:spcBef>
            <a:spcAft>
              <a:spcPct val="35000"/>
            </a:spcAft>
            <a:buNone/>
          </a:pPr>
          <a:r>
            <a:rPr lang="en-GB" sz="2000" b="1" kern="1200" dirty="0">
              <a:latin typeface="Aptos" panose="020B0004020202020204" pitchFamily="34" charset="0"/>
            </a:rPr>
            <a:t>Aim = </a:t>
          </a:r>
        </a:p>
        <a:p>
          <a:pPr marL="0" lvl="0" indent="0" algn="ctr" defTabSz="889000">
            <a:lnSpc>
              <a:spcPct val="150000"/>
            </a:lnSpc>
            <a:spcBef>
              <a:spcPct val="0"/>
            </a:spcBef>
            <a:spcAft>
              <a:spcPct val="35000"/>
            </a:spcAft>
            <a:buNone/>
          </a:pPr>
          <a:r>
            <a:rPr lang="en-GB" sz="2000" kern="1200" dirty="0">
              <a:latin typeface="Aptos" panose="020B0004020202020204" pitchFamily="34" charset="0"/>
            </a:rPr>
            <a:t>What you hope to achieve overall – a more detailed version of your title. </a:t>
          </a:r>
        </a:p>
      </dsp:txBody>
      <dsp:txXfrm rot="5400000">
        <a:off x="636504" y="1046504"/>
        <a:ext cx="1977305" cy="3198712"/>
      </dsp:txXfrm>
    </dsp:sp>
    <dsp:sp modelId="{724FF454-B7BE-4C79-8147-5D5A36DF4478}">
      <dsp:nvSpPr>
        <dsp:cNvPr id="0" name=""/>
        <dsp:cNvSpPr/>
      </dsp:nvSpPr>
      <dsp:spPr>
        <a:xfrm rot="5400000">
          <a:off x="2046752" y="1606458"/>
          <a:ext cx="3401706" cy="2078802"/>
        </a:xfrm>
        <a:prstGeom prst="round2SameRect">
          <a:avLst>
            <a:gd name="adj1" fmla="val 16670"/>
            <a:gd name="adj2" fmla="val 0"/>
          </a:avLst>
        </a:prstGeom>
        <a:solidFill>
          <a:schemeClr val="accent1">
            <a:tint val="50000"/>
            <a:hueOff val="52377"/>
            <a:satOff val="-2891"/>
            <a:lumOff val="111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27000" rIns="76200" bIns="127000" numCol="1" spcCol="1270" anchor="t" anchorCtr="0">
          <a:noAutofit/>
        </a:bodyPr>
        <a:lstStyle/>
        <a:p>
          <a:pPr marL="0" lvl="0" indent="0" algn="ctr" defTabSz="889000">
            <a:lnSpc>
              <a:spcPct val="150000"/>
            </a:lnSpc>
            <a:spcBef>
              <a:spcPct val="0"/>
            </a:spcBef>
            <a:spcAft>
              <a:spcPct val="35000"/>
            </a:spcAft>
            <a:buNone/>
          </a:pPr>
          <a:r>
            <a:rPr lang="en-GB" sz="2000" b="1" kern="1200" dirty="0">
              <a:latin typeface="Aptos" panose="020B0004020202020204" pitchFamily="34" charset="0"/>
            </a:rPr>
            <a:t>Objectives =</a:t>
          </a:r>
          <a:r>
            <a:rPr lang="en-GB" sz="2000" kern="1200" dirty="0">
              <a:latin typeface="Aptos" panose="020B0004020202020204" pitchFamily="34" charset="0"/>
            </a:rPr>
            <a:t> The action(s) or step(s) you will take to achieve the aim.</a:t>
          </a:r>
        </a:p>
      </dsp:txBody>
      <dsp:txXfrm rot="-5400000">
        <a:off x="2708204" y="1046504"/>
        <a:ext cx="1977305" cy="3198712"/>
      </dsp:txXfrm>
    </dsp:sp>
    <dsp:sp modelId="{92E3B45B-B293-47F3-9DEE-2C0544646995}">
      <dsp:nvSpPr>
        <dsp:cNvPr id="0" name=""/>
        <dsp:cNvSpPr/>
      </dsp:nvSpPr>
      <dsp:spPr>
        <a:xfrm>
          <a:off x="1574195" y="0"/>
          <a:ext cx="2173197" cy="2173091"/>
        </a:xfrm>
        <a:prstGeom prst="circularArrow">
          <a:avLst>
            <a:gd name="adj1" fmla="val 12500"/>
            <a:gd name="adj2" fmla="val 1142322"/>
            <a:gd name="adj3" fmla="val 20457678"/>
            <a:gd name="adj4" fmla="val 10800000"/>
            <a:gd name="adj5" fmla="val 125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873A2E-202D-4227-8B08-FE2FAEB8A59C}">
      <dsp:nvSpPr>
        <dsp:cNvPr id="0" name=""/>
        <dsp:cNvSpPr/>
      </dsp:nvSpPr>
      <dsp:spPr>
        <a:xfrm rot="10800000">
          <a:off x="1574195" y="3118098"/>
          <a:ext cx="2173197" cy="2173091"/>
        </a:xfrm>
        <a:prstGeom prst="circularArrow">
          <a:avLst>
            <a:gd name="adj1" fmla="val 12500"/>
            <a:gd name="adj2" fmla="val 1142322"/>
            <a:gd name="adj3" fmla="val 20457678"/>
            <a:gd name="adj4" fmla="val 10800000"/>
            <a:gd name="adj5" fmla="val 125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C64A4-A01E-4536-8CE9-A8E6E2A25DA2}">
      <dsp:nvSpPr>
        <dsp:cNvPr id="0" name=""/>
        <dsp:cNvSpPr/>
      </dsp:nvSpPr>
      <dsp:spPr>
        <a:xfrm rot="5400000">
          <a:off x="5121126" y="-2305271"/>
          <a:ext cx="1420977" cy="6039506"/>
        </a:xfrm>
        <a:prstGeom prst="round2SameRect">
          <a:avLst/>
        </a:prstGeom>
        <a:solidFill>
          <a:srgbClr val="FFFFED">
            <a:alpha val="9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150000"/>
            </a:lnSpc>
            <a:spcBef>
              <a:spcPct val="0"/>
            </a:spcBef>
            <a:spcAft>
              <a:spcPct val="15000"/>
            </a:spcAft>
            <a:buChar char="•"/>
          </a:pPr>
          <a:r>
            <a:rPr lang="en-GB" sz="1200" kern="1200" dirty="0">
              <a:latin typeface="Aptos" panose="020B0004020202020204" pitchFamily="34" charset="0"/>
            </a:rPr>
            <a:t>You might have an interest in substance abuse, which is a wide-ranging topic that includes different types of substances (alcohol, drugs) and various populations.</a:t>
          </a:r>
        </a:p>
        <a:p>
          <a:pPr marL="114300" lvl="1" indent="-114300" algn="l" defTabSz="533400" rtl="0">
            <a:lnSpc>
              <a:spcPct val="150000"/>
            </a:lnSpc>
            <a:spcBef>
              <a:spcPct val="0"/>
            </a:spcBef>
            <a:spcAft>
              <a:spcPct val="15000"/>
            </a:spcAft>
            <a:buChar char="•"/>
          </a:pPr>
          <a:r>
            <a:rPr lang="en-GB" sz="1200" b="1" kern="1200" dirty="0">
              <a:latin typeface="Aptos" panose="020B0004020202020204" pitchFamily="34" charset="0"/>
            </a:rPr>
            <a:t>Example</a:t>
          </a:r>
          <a:r>
            <a:rPr lang="en-GB" sz="1200" kern="1200" dirty="0">
              <a:latin typeface="Aptos" panose="020B0004020202020204" pitchFamily="34" charset="0"/>
            </a:rPr>
            <a:t>: </a:t>
          </a:r>
          <a:r>
            <a:rPr lang="en-GB" sz="1200" i="1" kern="1200" dirty="0">
              <a:latin typeface="Aptos" panose="020B0004020202020204" pitchFamily="34" charset="0"/>
            </a:rPr>
            <a:t>Substance abuse</a:t>
          </a:r>
          <a:r>
            <a:rPr lang="en-GB" sz="1200" kern="1200" dirty="0">
              <a:latin typeface="Aptos" panose="020B0004020202020204" pitchFamily="34" charset="0"/>
            </a:rPr>
            <a:t>.</a:t>
          </a:r>
        </a:p>
      </dsp:txBody>
      <dsp:txXfrm rot="-5400000">
        <a:off x="2811862" y="73359"/>
        <a:ext cx="5970140" cy="1282245"/>
      </dsp:txXfrm>
    </dsp:sp>
    <dsp:sp modelId="{9C3E0281-7767-424F-A5E1-40EDB4594624}">
      <dsp:nvSpPr>
        <dsp:cNvPr id="0" name=""/>
        <dsp:cNvSpPr/>
      </dsp:nvSpPr>
      <dsp:spPr>
        <a:xfrm>
          <a:off x="0" y="221831"/>
          <a:ext cx="2807649" cy="911492"/>
        </a:xfrm>
        <a:prstGeom prst="roundRect">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30480" rIns="60960" bIns="30480" numCol="1" spcCol="1270" anchor="ctr"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Start Broad</a:t>
          </a:r>
        </a:p>
      </dsp:txBody>
      <dsp:txXfrm>
        <a:off x="44495" y="266326"/>
        <a:ext cx="2718659" cy="822502"/>
      </dsp:txXfrm>
    </dsp:sp>
    <dsp:sp modelId="{E1F5B57A-70BF-404D-BE6F-98EA8D6E9AA3}">
      <dsp:nvSpPr>
        <dsp:cNvPr id="0" name=""/>
        <dsp:cNvSpPr/>
      </dsp:nvSpPr>
      <dsp:spPr>
        <a:xfrm rot="5400000">
          <a:off x="5185714" y="-830675"/>
          <a:ext cx="1291801" cy="6039506"/>
        </a:xfrm>
        <a:prstGeom prst="round2SameRect">
          <a:avLst/>
        </a:prstGeom>
        <a:solidFill>
          <a:srgbClr val="FFFFED">
            <a:alpha val="9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You can narrow down the topic by focusing on a particular population. This could be based on demographics (adolescents, adults, marginalised groups), or they could focus on specific social settings (urban, suburban, rural areas).</a:t>
          </a:r>
        </a:p>
        <a:p>
          <a:pPr marL="114300" lvl="1" indent="-114300" algn="l" defTabSz="533400">
            <a:lnSpc>
              <a:spcPct val="150000"/>
            </a:lnSpc>
            <a:spcBef>
              <a:spcPct val="0"/>
            </a:spcBef>
            <a:spcAft>
              <a:spcPct val="15000"/>
            </a:spcAft>
            <a:buChar char="•"/>
          </a:pPr>
          <a:r>
            <a:rPr lang="en-GB" sz="1200" b="1" kern="1200" dirty="0">
              <a:latin typeface="Aptos" panose="020B0004020202020204" pitchFamily="34" charset="0"/>
            </a:rPr>
            <a:t>Example</a:t>
          </a:r>
          <a:r>
            <a:rPr lang="en-GB" sz="1200" kern="1200" dirty="0">
              <a:latin typeface="Aptos" panose="020B0004020202020204" pitchFamily="34" charset="0"/>
            </a:rPr>
            <a:t>: </a:t>
          </a:r>
          <a:r>
            <a:rPr lang="en-GB" sz="1200" i="1" kern="1200" dirty="0">
              <a:latin typeface="Aptos" panose="020B0004020202020204" pitchFamily="34" charset="0"/>
            </a:rPr>
            <a:t>Adolescents in low-income urban areas.</a:t>
          </a:r>
        </a:p>
      </dsp:txBody>
      <dsp:txXfrm rot="-5400000">
        <a:off x="2811862" y="1606238"/>
        <a:ext cx="5976445" cy="1165679"/>
      </dsp:txXfrm>
    </dsp:sp>
    <dsp:sp modelId="{C3DE4E4E-88BA-41A2-99B6-5E2F3AF79360}">
      <dsp:nvSpPr>
        <dsp:cNvPr id="0" name=""/>
        <dsp:cNvSpPr/>
      </dsp:nvSpPr>
      <dsp:spPr>
        <a:xfrm>
          <a:off x="0" y="1696427"/>
          <a:ext cx="2807649" cy="911492"/>
        </a:xfrm>
        <a:prstGeom prst="roundRect">
          <a:avLst/>
        </a:prstGeom>
        <a:gradFill rotWithShape="0">
          <a:gsLst>
            <a:gs pos="0">
              <a:schemeClr val="accent1">
                <a:alpha val="90000"/>
                <a:hueOff val="0"/>
                <a:satOff val="0"/>
                <a:lumOff val="0"/>
                <a:alphaOff val="-13333"/>
                <a:lumMod val="110000"/>
                <a:satMod val="105000"/>
                <a:tint val="67000"/>
              </a:schemeClr>
            </a:gs>
            <a:gs pos="50000">
              <a:schemeClr val="accent1">
                <a:alpha val="90000"/>
                <a:hueOff val="0"/>
                <a:satOff val="0"/>
                <a:lumOff val="0"/>
                <a:alphaOff val="-13333"/>
                <a:lumMod val="105000"/>
                <a:satMod val="103000"/>
                <a:tint val="73000"/>
              </a:schemeClr>
            </a:gs>
            <a:gs pos="100000">
              <a:schemeClr val="accent1">
                <a:alpha val="90000"/>
                <a:hueOff val="0"/>
                <a:satOff val="0"/>
                <a:lumOff val="0"/>
                <a:alphaOff val="-13333"/>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30480" rIns="60960" bIns="30480" numCol="1" spcCol="1270" anchor="ctr"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Narrow Down by Population</a:t>
          </a:r>
        </a:p>
      </dsp:txBody>
      <dsp:txXfrm>
        <a:off x="44495" y="1740922"/>
        <a:ext cx="2718659" cy="822502"/>
      </dsp:txXfrm>
    </dsp:sp>
    <dsp:sp modelId="{3848378F-EA94-42C9-952C-E787928F9AC8}">
      <dsp:nvSpPr>
        <dsp:cNvPr id="0" name=""/>
        <dsp:cNvSpPr/>
      </dsp:nvSpPr>
      <dsp:spPr>
        <a:xfrm rot="5400000">
          <a:off x="4790563" y="1065052"/>
          <a:ext cx="1891307" cy="5667571"/>
        </a:xfrm>
        <a:prstGeom prst="round2SameRect">
          <a:avLst/>
        </a:prstGeom>
        <a:solidFill>
          <a:srgbClr val="FFFFED">
            <a:alpha val="9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To refine the topic further, you could focus on a particular substance, such as alcohol, opioids, or cannabis, or on a specific treatment approach, such as harm reduction, rehabilitation programs, or prevention strategies.</a:t>
          </a:r>
        </a:p>
        <a:p>
          <a:pPr marL="114300" lvl="1" indent="-114300" algn="l" defTabSz="533400">
            <a:lnSpc>
              <a:spcPct val="150000"/>
            </a:lnSpc>
            <a:spcBef>
              <a:spcPct val="0"/>
            </a:spcBef>
            <a:spcAft>
              <a:spcPct val="15000"/>
            </a:spcAft>
            <a:buChar char="•"/>
          </a:pPr>
          <a:r>
            <a:rPr lang="en-GB" sz="1200" b="1" kern="1200" dirty="0">
              <a:latin typeface="Aptos" panose="020B0004020202020204" pitchFamily="34" charset="0"/>
            </a:rPr>
            <a:t>Example</a:t>
          </a:r>
          <a:r>
            <a:rPr lang="en-GB" sz="1200" kern="1200" dirty="0">
              <a:latin typeface="Aptos" panose="020B0004020202020204" pitchFamily="34" charset="0"/>
            </a:rPr>
            <a:t>: </a:t>
          </a:r>
          <a:r>
            <a:rPr lang="en-GB" sz="1200" i="1" kern="1200" dirty="0">
              <a:latin typeface="Aptos" panose="020B0004020202020204" pitchFamily="34" charset="0"/>
            </a:rPr>
            <a:t>Alcohol abuse among adolescents in low-income urban areas.</a:t>
          </a:r>
          <a:endParaRPr lang="en-GB" sz="3600" i="1" kern="1200" dirty="0"/>
        </a:p>
      </dsp:txBody>
      <dsp:txXfrm rot="-5400000">
        <a:off x="2902431" y="3045510"/>
        <a:ext cx="5575245" cy="1706655"/>
      </dsp:txXfrm>
    </dsp:sp>
    <dsp:sp modelId="{8589A17D-40CD-47DD-B319-6FA4CC91E797}">
      <dsp:nvSpPr>
        <dsp:cNvPr id="0" name=""/>
        <dsp:cNvSpPr/>
      </dsp:nvSpPr>
      <dsp:spPr>
        <a:xfrm>
          <a:off x="0" y="3406188"/>
          <a:ext cx="2898219" cy="911492"/>
        </a:xfrm>
        <a:prstGeom prst="roundRect">
          <a:avLst/>
        </a:prstGeom>
        <a:gradFill rotWithShape="0">
          <a:gsLst>
            <a:gs pos="0">
              <a:schemeClr val="accent1">
                <a:alpha val="90000"/>
                <a:hueOff val="0"/>
                <a:satOff val="0"/>
                <a:lumOff val="0"/>
                <a:alphaOff val="-26667"/>
                <a:lumMod val="110000"/>
                <a:satMod val="105000"/>
                <a:tint val="67000"/>
              </a:schemeClr>
            </a:gs>
            <a:gs pos="50000">
              <a:schemeClr val="accent1">
                <a:alpha val="90000"/>
                <a:hueOff val="0"/>
                <a:satOff val="0"/>
                <a:lumOff val="0"/>
                <a:alphaOff val="-26667"/>
                <a:lumMod val="105000"/>
                <a:satMod val="103000"/>
                <a:tint val="73000"/>
              </a:schemeClr>
            </a:gs>
            <a:gs pos="100000">
              <a:schemeClr val="accent1">
                <a:alpha val="90000"/>
                <a:hueOff val="0"/>
                <a:satOff val="0"/>
                <a:lumOff val="0"/>
                <a:alphaOff val="-26667"/>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30480" rIns="60960" bIns="30480" numCol="1" spcCol="1270" anchor="ctr"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Narrow down by scope e.g. specific substance</a:t>
          </a:r>
        </a:p>
      </dsp:txBody>
      <dsp:txXfrm>
        <a:off x="44495" y="3450683"/>
        <a:ext cx="2809229" cy="822502"/>
      </dsp:txXfrm>
    </dsp:sp>
    <dsp:sp modelId="{A9C9F14B-0DD1-41DC-96DF-E64BC6D71EF5}">
      <dsp:nvSpPr>
        <dsp:cNvPr id="0" name=""/>
        <dsp:cNvSpPr/>
      </dsp:nvSpPr>
      <dsp:spPr>
        <a:xfrm rot="5400000">
          <a:off x="4790563" y="3074567"/>
          <a:ext cx="1891307" cy="5667571"/>
        </a:xfrm>
        <a:prstGeom prst="round2SameRect">
          <a:avLst/>
        </a:prstGeom>
        <a:solidFill>
          <a:srgbClr val="FFFFED">
            <a:alpha val="9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You can focus on a particular aspect of substance abuse, such as prevention programmes, public health initiatives, or the effectiveness of support groups in reducing abuse.</a:t>
          </a:r>
        </a:p>
        <a:p>
          <a:pPr marL="114300" lvl="1" indent="-114300" algn="l" defTabSz="533400">
            <a:lnSpc>
              <a:spcPct val="150000"/>
            </a:lnSpc>
            <a:spcBef>
              <a:spcPct val="0"/>
            </a:spcBef>
            <a:spcAft>
              <a:spcPct val="15000"/>
            </a:spcAft>
            <a:buFont typeface="Arial" panose="020B0604020202020204" pitchFamily="34" charset="0"/>
            <a:buChar char="•"/>
          </a:pPr>
          <a:r>
            <a:rPr lang="en-GB" sz="1200" b="1" kern="1200" dirty="0">
              <a:latin typeface="Aptos" panose="020B0004020202020204" pitchFamily="34" charset="0"/>
            </a:rPr>
            <a:t>Example</a:t>
          </a:r>
          <a:r>
            <a:rPr lang="en-GB" sz="1200" kern="1200" dirty="0">
              <a:latin typeface="Aptos" panose="020B0004020202020204" pitchFamily="34" charset="0"/>
            </a:rPr>
            <a:t>: </a:t>
          </a:r>
          <a:r>
            <a:rPr lang="en-GB" sz="1200" i="1" kern="1200" dirty="0">
              <a:latin typeface="Aptos" panose="020B0004020202020204" pitchFamily="34" charset="0"/>
            </a:rPr>
            <a:t>The role of school-based prevention programmes in reducing alcohol abuse among adolescents in low-income urban areas.</a:t>
          </a:r>
        </a:p>
      </dsp:txBody>
      <dsp:txXfrm rot="-5400000">
        <a:off x="2902431" y="5055025"/>
        <a:ext cx="5575245" cy="1706655"/>
      </dsp:txXfrm>
    </dsp:sp>
    <dsp:sp modelId="{922B3F50-2D6E-4388-9885-2468D5BFEB1F}">
      <dsp:nvSpPr>
        <dsp:cNvPr id="0" name=""/>
        <dsp:cNvSpPr/>
      </dsp:nvSpPr>
      <dsp:spPr>
        <a:xfrm>
          <a:off x="0" y="5415703"/>
          <a:ext cx="2898219" cy="911492"/>
        </a:xfrm>
        <a:prstGeom prst="roundRect">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22860" rIns="45720" bIns="22860" numCol="1" spcCol="1270" anchor="ctr" anchorCtr="0">
          <a:noAutofit/>
        </a:bodyPr>
        <a:lstStyle/>
        <a:p>
          <a:pPr marL="0" lvl="0" indent="0" algn="ctr" defTabSz="533400">
            <a:lnSpc>
              <a:spcPct val="100000"/>
            </a:lnSpc>
            <a:spcBef>
              <a:spcPct val="0"/>
            </a:spcBef>
            <a:spcAft>
              <a:spcPct val="35000"/>
            </a:spcAft>
            <a:buNone/>
          </a:pPr>
          <a:endParaRPr lang="en-GB" sz="1200" b="0" kern="1200" dirty="0">
            <a:latin typeface="Aptos" panose="020B0004020202020204" pitchFamily="34" charset="0"/>
          </a:endParaRPr>
        </a:p>
        <a:p>
          <a:pPr marL="0" lvl="0" indent="0" algn="ctr" defTabSz="533400">
            <a:lnSpc>
              <a:spcPct val="100000"/>
            </a:lnSpc>
            <a:spcBef>
              <a:spcPct val="0"/>
            </a:spcBef>
            <a:spcAft>
              <a:spcPct val="35000"/>
            </a:spcAft>
            <a:buNone/>
          </a:pPr>
          <a:r>
            <a:rPr lang="en-GB" sz="1600" b="1" kern="1200" dirty="0">
              <a:latin typeface="Aptos" panose="020B0004020202020204" pitchFamily="34" charset="0"/>
            </a:rPr>
            <a:t>Consider the scope of interventions or problems</a:t>
          </a:r>
          <a:br>
            <a:rPr lang="en-GB" sz="1200" kern="1200" dirty="0">
              <a:latin typeface="Aptos" panose="020B0004020202020204" pitchFamily="34" charset="0"/>
            </a:rPr>
          </a:br>
          <a:endParaRPr lang="en-GB" sz="1200" kern="1200" dirty="0">
            <a:latin typeface="Aptos" panose="020B0004020202020204" pitchFamily="34" charset="0"/>
          </a:endParaRPr>
        </a:p>
      </dsp:txBody>
      <dsp:txXfrm>
        <a:off x="44495" y="5460198"/>
        <a:ext cx="2809229" cy="8225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615FF-0F5C-424C-AB6B-79B2656D4F04}">
      <dsp:nvSpPr>
        <dsp:cNvPr id="0" name=""/>
        <dsp:cNvSpPr/>
      </dsp:nvSpPr>
      <dsp:spPr>
        <a:xfrm>
          <a:off x="5305" y="10947"/>
          <a:ext cx="5657292" cy="2139174"/>
        </a:xfrm>
        <a:prstGeom prst="rect">
          <a:avLst/>
        </a:prstGeom>
        <a:solidFill>
          <a:srgbClr val="FFFFEC">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7881" tIns="53340" rIns="53340" bIns="53340"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ptos" panose="020B0004020202020204" pitchFamily="34" charset="0"/>
            </a:rPr>
            <a:t>	Geographical Boundaries</a:t>
          </a:r>
          <a:r>
            <a:rPr lang="en-GB" sz="1400" kern="1200" dirty="0">
              <a:latin typeface="Aptos" panose="020B0004020202020204" pitchFamily="34" charset="0"/>
            </a:rPr>
            <a:t>:</a:t>
          </a:r>
          <a:br>
            <a:rPr lang="en-GB" sz="1400" kern="1200" dirty="0">
              <a:latin typeface="Aptos" panose="020B0004020202020204" pitchFamily="34" charset="0"/>
            </a:rPr>
          </a:br>
          <a:r>
            <a:rPr lang="en-GB" sz="1400" kern="1200" dirty="0">
              <a:latin typeface="Aptos" panose="020B0004020202020204" pitchFamily="34" charset="0"/>
            </a:rPr>
            <a:t>	You should define the specific geographic area, such 	as focusing on a particular country, region, or even a 	local authority.</a:t>
          </a:r>
        </a:p>
        <a:p>
          <a:pPr marL="0" lvl="0" indent="0" algn="l" defTabSz="622300">
            <a:lnSpc>
              <a:spcPct val="100000"/>
            </a:lnSpc>
            <a:spcBef>
              <a:spcPct val="0"/>
            </a:spcBef>
            <a:spcAft>
              <a:spcPct val="35000"/>
            </a:spcAft>
            <a:buNone/>
          </a:pPr>
          <a:r>
            <a:rPr lang="en-GB" sz="1400" b="1" kern="1200" dirty="0">
              <a:latin typeface="Aptos" panose="020B0004020202020204" pitchFamily="34" charset="0"/>
            </a:rPr>
            <a:t>	Example</a:t>
          </a:r>
          <a:r>
            <a:rPr lang="en-GB" sz="1400" kern="1200" dirty="0">
              <a:latin typeface="Aptos" panose="020B0004020202020204" pitchFamily="34" charset="0"/>
            </a:rPr>
            <a:t>: Focus on </a:t>
          </a:r>
          <a:r>
            <a:rPr lang="en-GB" sz="1400" i="1" kern="1200" dirty="0">
              <a:latin typeface="Aptos" panose="020B0004020202020204" pitchFamily="34" charset="0"/>
            </a:rPr>
            <a:t>urban areas in the UK. </a:t>
          </a:r>
          <a:endParaRPr lang="en-GB" sz="1400" kern="1200" dirty="0">
            <a:latin typeface="Aptos" panose="020B0004020202020204" pitchFamily="34" charset="0"/>
          </a:endParaRPr>
        </a:p>
      </dsp:txBody>
      <dsp:txXfrm>
        <a:off x="5305" y="10947"/>
        <a:ext cx="5657292" cy="2139174"/>
      </dsp:txXfrm>
    </dsp:sp>
    <dsp:sp modelId="{E8DC70DA-E5F1-4265-B08E-1752922259E7}">
      <dsp:nvSpPr>
        <dsp:cNvPr id="0" name=""/>
        <dsp:cNvSpPr/>
      </dsp:nvSpPr>
      <dsp:spPr>
        <a:xfrm>
          <a:off x="61618" y="504003"/>
          <a:ext cx="845251" cy="1008000"/>
        </a:xfrm>
        <a:prstGeom prst="rect">
          <a:avLst/>
        </a:prstGeom>
        <a:blipFill>
          <a:blip xmlns:r="http://schemas.openxmlformats.org/officeDocument/2006/relationships">
            <a:alphaModFix amt="99000"/>
            <a:extLst>
              <a:ext uri="{96DAC541-7B7A-43D3-8B79-37D633B846F1}">
                <asvg:svgBlip xmlns:asvg="http://schemas.microsoft.com/office/drawing/2016/SVG/main" r:embed="rId1"/>
              </a:ext>
            </a:extLst>
          </a:blip>
          <a:stretch>
            <a:fillRect l="1021" t="10714" r="1021" b="10714"/>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76EEFA-82F0-46B1-A1A8-7D62975E5364}">
      <dsp:nvSpPr>
        <dsp:cNvPr id="0" name=""/>
        <dsp:cNvSpPr/>
      </dsp:nvSpPr>
      <dsp:spPr>
        <a:xfrm>
          <a:off x="5818202" y="10947"/>
          <a:ext cx="5657292" cy="2139174"/>
        </a:xfrm>
        <a:prstGeom prst="rect">
          <a:avLst/>
        </a:prstGeom>
        <a:solidFill>
          <a:srgbClr val="FFFFED">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7881" tIns="53340" rIns="53340" bIns="53340"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ptos" panose="020B0004020202020204" pitchFamily="34" charset="0"/>
            </a:rPr>
            <a:t>	Time Boundaries</a:t>
          </a:r>
          <a:r>
            <a:rPr lang="en-GB" sz="1400" kern="1200" dirty="0">
              <a:latin typeface="Aptos" panose="020B0004020202020204" pitchFamily="34" charset="0"/>
            </a:rPr>
            <a:t>:</a:t>
          </a:r>
          <a:br>
            <a:rPr lang="en-GB" sz="1400" kern="1200" dirty="0">
              <a:latin typeface="Aptos" panose="020B0004020202020204" pitchFamily="34" charset="0"/>
            </a:rPr>
          </a:br>
          <a:r>
            <a:rPr lang="en-GB" sz="1400" kern="1200" dirty="0">
              <a:latin typeface="Aptos" panose="020B0004020202020204" pitchFamily="34" charset="0"/>
            </a:rPr>
            <a:t>	Choosing a specific time frame allows you to focus on 	current or relevant interventions. This might involve 	selecting recent years or comparing past and present 	data.</a:t>
          </a:r>
          <a:br>
            <a:rPr lang="en-GB" sz="1400" kern="1200" dirty="0">
              <a:latin typeface="Aptos" panose="020B0004020202020204" pitchFamily="34" charset="0"/>
            </a:rPr>
          </a:br>
          <a:r>
            <a:rPr lang="en-GB" sz="1400" kern="1200" dirty="0">
              <a:latin typeface="Aptos" panose="020B0004020202020204" pitchFamily="34" charset="0"/>
            </a:rPr>
            <a:t>	</a:t>
          </a:r>
        </a:p>
        <a:p>
          <a:pPr marL="0" lvl="0" indent="0" algn="l" defTabSz="622300">
            <a:lnSpc>
              <a:spcPct val="100000"/>
            </a:lnSpc>
            <a:spcBef>
              <a:spcPct val="0"/>
            </a:spcBef>
            <a:spcAft>
              <a:spcPct val="35000"/>
            </a:spcAft>
            <a:buNone/>
          </a:pPr>
          <a:r>
            <a:rPr lang="en-GB" sz="1400" b="1" kern="1200" dirty="0">
              <a:latin typeface="Aptos" panose="020B0004020202020204" pitchFamily="34" charset="0"/>
            </a:rPr>
            <a:t> 	Example</a:t>
          </a:r>
          <a:r>
            <a:rPr lang="en-GB" sz="1400" kern="1200" dirty="0">
              <a:latin typeface="Aptos" panose="020B0004020202020204" pitchFamily="34" charset="0"/>
            </a:rPr>
            <a:t>: Focus on data from the </a:t>
          </a:r>
          <a:r>
            <a:rPr lang="en-GB" sz="1400" i="1" kern="1200" dirty="0">
              <a:latin typeface="Aptos" panose="020B0004020202020204" pitchFamily="34" charset="0"/>
            </a:rPr>
            <a:t>last 10 years (2014-	2024)</a:t>
          </a:r>
          <a:endParaRPr lang="en-GB" sz="1400" kern="1200" dirty="0">
            <a:latin typeface="Aptos" panose="020B0004020202020204" pitchFamily="34" charset="0"/>
          </a:endParaRPr>
        </a:p>
      </dsp:txBody>
      <dsp:txXfrm>
        <a:off x="5818202" y="10947"/>
        <a:ext cx="5657292" cy="2139174"/>
      </dsp:txXfrm>
    </dsp:sp>
    <dsp:sp modelId="{EBEA2BFD-D5F0-4483-8BB1-F32209ECDCB3}">
      <dsp:nvSpPr>
        <dsp:cNvPr id="0" name=""/>
        <dsp:cNvSpPr/>
      </dsp:nvSpPr>
      <dsp:spPr>
        <a:xfrm>
          <a:off x="5781040" y="439417"/>
          <a:ext cx="845251" cy="1267889"/>
        </a:xfrm>
        <a:prstGeom prst="rect">
          <a:avLst/>
        </a:prstGeom>
        <a:blipFill dpi="0" rotWithShape="1">
          <a:blip xmlns:r="http://schemas.openxmlformats.org/officeDocument/2006/relationships">
            <a:extLst>
              <a:ext uri="{96DAC541-7B7A-43D3-8B79-37D633B846F1}">
                <asvg:svgBlip xmlns:asvg="http://schemas.microsoft.com/office/drawing/2016/SVG/main" r:embed="rId2"/>
              </a:ext>
            </a:extLst>
          </a:blip>
          <a:srcRect/>
          <a:stretch>
            <a:fillRect l="1021" t="18767" r="1021" b="1876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509FDA-45EA-4057-851D-FE90CFAFFBF9}">
      <dsp:nvSpPr>
        <dsp:cNvPr id="0" name=""/>
        <dsp:cNvSpPr/>
      </dsp:nvSpPr>
      <dsp:spPr>
        <a:xfrm>
          <a:off x="5305" y="2288313"/>
          <a:ext cx="5657292" cy="2139174"/>
        </a:xfrm>
        <a:prstGeom prst="rect">
          <a:avLst/>
        </a:prstGeom>
        <a:solidFill>
          <a:srgbClr val="FFFFED">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7881" tIns="53340" rIns="53340" bIns="53340"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ptos" panose="020B0004020202020204" pitchFamily="34" charset="0"/>
            </a:rPr>
            <a:t>	Population Boundaries</a:t>
          </a:r>
          <a:r>
            <a:rPr lang="en-GB" sz="1400" kern="1200" dirty="0">
              <a:latin typeface="Aptos" panose="020B0004020202020204" pitchFamily="34" charset="0"/>
            </a:rPr>
            <a:t>:</a:t>
          </a:r>
          <a:br>
            <a:rPr lang="en-GB" sz="1400" kern="1200" dirty="0">
              <a:latin typeface="Aptos" panose="020B0004020202020204" pitchFamily="34" charset="0"/>
            </a:rPr>
          </a:br>
          <a:r>
            <a:rPr lang="en-GB" sz="1400" kern="1200" dirty="0">
              <a:latin typeface="Aptos" panose="020B0004020202020204" pitchFamily="34" charset="0"/>
            </a:rPr>
            <a:t>	You should define the specific group you will 	study, such as focusing on adolescents aged 13-18 or 	only those from 	low-income households.</a:t>
          </a:r>
          <a:br>
            <a:rPr lang="en-GB" sz="1400" kern="1200" dirty="0">
              <a:latin typeface="Aptos" panose="020B0004020202020204" pitchFamily="34" charset="0"/>
            </a:rPr>
          </a:br>
          <a:br>
            <a:rPr lang="en-GB" sz="1400" kern="1200" dirty="0">
              <a:latin typeface="Aptos" panose="020B0004020202020204" pitchFamily="34" charset="0"/>
            </a:rPr>
          </a:br>
          <a:r>
            <a:rPr lang="en-GB" sz="1400" kern="1200" dirty="0">
              <a:latin typeface="Aptos" panose="020B0004020202020204" pitchFamily="34" charset="0"/>
            </a:rPr>
            <a:t>	</a:t>
          </a:r>
          <a:r>
            <a:rPr lang="en-GB" sz="1400" b="1" kern="1200" dirty="0">
              <a:latin typeface="Aptos" panose="020B0004020202020204" pitchFamily="34" charset="0"/>
            </a:rPr>
            <a:t>Example</a:t>
          </a:r>
          <a:r>
            <a:rPr lang="en-GB" sz="1400" kern="1200" dirty="0">
              <a:latin typeface="Aptos" panose="020B0004020202020204" pitchFamily="34" charset="0"/>
            </a:rPr>
            <a:t>: Adolescents </a:t>
          </a:r>
          <a:r>
            <a:rPr lang="en-GB" sz="1400" i="1" kern="1200" dirty="0">
              <a:latin typeface="Aptos" panose="020B0004020202020204" pitchFamily="34" charset="0"/>
            </a:rPr>
            <a:t>aged 13-18</a:t>
          </a:r>
          <a:r>
            <a:rPr lang="en-GB" sz="1400" kern="1200" dirty="0">
              <a:latin typeface="Aptos" panose="020B0004020202020204" pitchFamily="34" charset="0"/>
            </a:rPr>
            <a:t> in low-income 	urban areas.</a:t>
          </a:r>
        </a:p>
      </dsp:txBody>
      <dsp:txXfrm>
        <a:off x="5305" y="2288313"/>
        <a:ext cx="5657292" cy="2139174"/>
      </dsp:txXfrm>
    </dsp:sp>
    <dsp:sp modelId="{4B3826FF-F570-424B-A9A3-2602CD12CF9E}">
      <dsp:nvSpPr>
        <dsp:cNvPr id="0" name=""/>
        <dsp:cNvSpPr/>
      </dsp:nvSpPr>
      <dsp:spPr>
        <a:xfrm>
          <a:off x="82158" y="2639836"/>
          <a:ext cx="845251" cy="1267889"/>
        </a:xfrm>
        <a:prstGeom prst="rect">
          <a:avLst/>
        </a:prstGeom>
        <a:blipFill dpi="0" rotWithShape="1">
          <a:blip xmlns:r="http://schemas.openxmlformats.org/officeDocument/2006/relationships">
            <a:extLst>
              <a:ext uri="{96DAC541-7B7A-43D3-8B79-37D633B846F1}">
                <asvg:svgBlip xmlns:asvg="http://schemas.microsoft.com/office/drawing/2016/SVG/main" r:embed="rId3"/>
              </a:ext>
            </a:extLst>
          </a:blip>
          <a:srcRect/>
          <a:stretch>
            <a:fillRect l="5279" t="18767" r="5279" b="1876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5618B7-BF8A-4BE2-8949-CC40BF1F04F4}">
      <dsp:nvSpPr>
        <dsp:cNvPr id="0" name=""/>
        <dsp:cNvSpPr/>
      </dsp:nvSpPr>
      <dsp:spPr>
        <a:xfrm>
          <a:off x="5818202" y="2288313"/>
          <a:ext cx="5657292" cy="2139174"/>
        </a:xfrm>
        <a:prstGeom prst="rect">
          <a:avLst/>
        </a:prstGeom>
        <a:solidFill>
          <a:srgbClr val="FFFFEC">
            <a:alpha val="40000"/>
          </a:srgbClr>
        </a:solidFill>
        <a:ln w="6350" cap="flat" cmpd="sng" algn="ctr">
          <a:solidFill>
            <a:srgbClr val="FFFFED"/>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7881" tIns="53340" rIns="53340" bIns="53340"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ptos" panose="020B0004020202020204" pitchFamily="34" charset="0"/>
            </a:rPr>
            <a:t>	Intervention Boundaries</a:t>
          </a:r>
          <a:r>
            <a:rPr lang="en-GB" sz="1400" kern="1200" dirty="0">
              <a:latin typeface="Aptos" panose="020B0004020202020204" pitchFamily="34" charset="0"/>
            </a:rPr>
            <a:t>:</a:t>
          </a:r>
          <a:br>
            <a:rPr lang="en-GB" sz="1400" kern="1200" dirty="0">
              <a:latin typeface="Aptos" panose="020B0004020202020204" pitchFamily="34" charset="0"/>
            </a:rPr>
          </a:br>
          <a:r>
            <a:rPr lang="en-GB" sz="1400" kern="1200" dirty="0">
              <a:latin typeface="Aptos" panose="020B0004020202020204" pitchFamily="34" charset="0"/>
            </a:rPr>
            <a:t>	The type of intervention is important to define. Will 	you focus on prevention, treatment, or rehabilitation? 	You should also specify the setting—school-based, 	community-based, or family-based.</a:t>
          </a:r>
          <a:br>
            <a:rPr lang="en-GB" sz="1400" kern="1200" dirty="0">
              <a:latin typeface="Aptos" panose="020B0004020202020204" pitchFamily="34" charset="0"/>
            </a:rPr>
          </a:br>
          <a:br>
            <a:rPr lang="en-GB" sz="1400" kern="1200" dirty="0">
              <a:latin typeface="Aptos" panose="020B0004020202020204" pitchFamily="34" charset="0"/>
            </a:rPr>
          </a:br>
          <a:r>
            <a:rPr lang="en-GB" sz="1400" kern="1200" dirty="0">
              <a:latin typeface="Aptos" panose="020B0004020202020204" pitchFamily="34" charset="0"/>
            </a:rPr>
            <a:t>	</a:t>
          </a:r>
          <a:r>
            <a:rPr lang="en-GB" sz="1400" b="1" kern="1200" dirty="0">
              <a:latin typeface="Aptos" panose="020B0004020202020204" pitchFamily="34" charset="0"/>
            </a:rPr>
            <a:t>Example</a:t>
          </a:r>
          <a:r>
            <a:rPr lang="en-GB" sz="1400" kern="1200" dirty="0">
              <a:latin typeface="Aptos" panose="020B0004020202020204" pitchFamily="34" charset="0"/>
            </a:rPr>
            <a:t>: Focus on </a:t>
          </a:r>
          <a:r>
            <a:rPr lang="en-GB" sz="1400" i="1" kern="1200" dirty="0">
              <a:latin typeface="Aptos" panose="020B0004020202020204" pitchFamily="34" charset="0"/>
            </a:rPr>
            <a:t>school-based prevention 	programmes</a:t>
          </a:r>
          <a:r>
            <a:rPr lang="en-GB" sz="1400" kern="1200" dirty="0">
              <a:latin typeface="Aptos" panose="020B0004020202020204" pitchFamily="34" charset="0"/>
            </a:rPr>
            <a:t> rather than community or family-	based programmes.</a:t>
          </a:r>
        </a:p>
      </dsp:txBody>
      <dsp:txXfrm>
        <a:off x="5818202" y="2288313"/>
        <a:ext cx="5657292" cy="2139174"/>
      </dsp:txXfrm>
    </dsp:sp>
    <dsp:sp modelId="{25E5F937-E1B9-4114-A877-902341E2FBDC}">
      <dsp:nvSpPr>
        <dsp:cNvPr id="0" name=""/>
        <dsp:cNvSpPr/>
      </dsp:nvSpPr>
      <dsp:spPr>
        <a:xfrm>
          <a:off x="5781040" y="2716784"/>
          <a:ext cx="845251" cy="1267889"/>
        </a:xfrm>
        <a:prstGeom prst="rect">
          <a:avLst/>
        </a:prstGeom>
        <a:blipFill dpi="0" rotWithShape="1">
          <a:blip xmlns:r="http://schemas.openxmlformats.org/officeDocument/2006/relationships">
            <a:extLst>
              <a:ext uri="{96DAC541-7B7A-43D3-8B79-37D633B846F1}">
                <asvg:svgBlip xmlns:asvg="http://schemas.microsoft.com/office/drawing/2016/SVG/main" r:embed="rId4"/>
              </a:ext>
            </a:extLst>
          </a:blip>
          <a:srcRect/>
          <a:stretch>
            <a:fillRect l="1021" t="18767" r="1021" b="1876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DA66FB-69AA-4D5A-8071-D3C83B8B089B}">
      <dsp:nvSpPr>
        <dsp:cNvPr id="0" name=""/>
        <dsp:cNvSpPr/>
      </dsp:nvSpPr>
      <dsp:spPr>
        <a:xfrm>
          <a:off x="661498" y="5407"/>
          <a:ext cx="2766495" cy="1039246"/>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50800" rIns="76200" bIns="50800" numCol="1" spcCol="1270" anchor="ctr" anchorCtr="0">
          <a:noAutofit/>
        </a:bodyPr>
        <a:lstStyle/>
        <a:p>
          <a:pPr marL="0" lvl="0" indent="0" algn="ctr" defTabSz="1778000">
            <a:lnSpc>
              <a:spcPct val="90000"/>
            </a:lnSpc>
            <a:spcBef>
              <a:spcPct val="0"/>
            </a:spcBef>
            <a:spcAft>
              <a:spcPct val="35000"/>
            </a:spcAft>
            <a:buNone/>
          </a:pPr>
          <a:r>
            <a:rPr lang="en-GB" sz="4000" b="1" kern="1200" dirty="0">
              <a:latin typeface="Aptos" panose="020B0004020202020204" pitchFamily="34" charset="0"/>
            </a:rPr>
            <a:t>Aim</a:t>
          </a:r>
        </a:p>
      </dsp:txBody>
      <dsp:txXfrm>
        <a:off x="691936" y="35845"/>
        <a:ext cx="2705619" cy="978370"/>
      </dsp:txXfrm>
    </dsp:sp>
    <dsp:sp modelId="{8497B532-D843-4CC4-B33D-06547EFD06FE}">
      <dsp:nvSpPr>
        <dsp:cNvPr id="0" name=""/>
        <dsp:cNvSpPr/>
      </dsp:nvSpPr>
      <dsp:spPr>
        <a:xfrm>
          <a:off x="938148" y="1044654"/>
          <a:ext cx="276649" cy="779434"/>
        </a:xfrm>
        <a:custGeom>
          <a:avLst/>
          <a:gdLst/>
          <a:ahLst/>
          <a:cxnLst/>
          <a:rect l="0" t="0" r="0" b="0"/>
          <a:pathLst>
            <a:path>
              <a:moveTo>
                <a:pt x="0" y="0"/>
              </a:moveTo>
              <a:lnTo>
                <a:pt x="0" y="779434"/>
              </a:lnTo>
              <a:lnTo>
                <a:pt x="276649" y="77943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531FC7B-C866-4CAE-85AB-C7F82D38E6B5}">
      <dsp:nvSpPr>
        <dsp:cNvPr id="0" name=""/>
        <dsp:cNvSpPr/>
      </dsp:nvSpPr>
      <dsp:spPr>
        <a:xfrm>
          <a:off x="1214797" y="1304465"/>
          <a:ext cx="2434497" cy="1039246"/>
        </a:xfrm>
        <a:prstGeom prst="roundRect">
          <a:avLst>
            <a:gd name="adj" fmla="val 10000"/>
          </a:avLst>
        </a:prstGeom>
        <a:solidFill>
          <a:srgbClr val="FFFFEC">
            <a:alpha val="90000"/>
          </a:srgb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ptos" panose="020B0004020202020204" pitchFamily="34" charset="0"/>
            </a:rPr>
            <a:t>Detailed extension of your title. </a:t>
          </a:r>
        </a:p>
      </dsp:txBody>
      <dsp:txXfrm>
        <a:off x="1245235" y="1334903"/>
        <a:ext cx="2373621" cy="978370"/>
      </dsp:txXfrm>
    </dsp:sp>
    <dsp:sp modelId="{6E8710CB-70A0-49A9-91F8-29F5E9DFF224}">
      <dsp:nvSpPr>
        <dsp:cNvPr id="0" name=""/>
        <dsp:cNvSpPr/>
      </dsp:nvSpPr>
      <dsp:spPr>
        <a:xfrm>
          <a:off x="938148" y="1044654"/>
          <a:ext cx="276649" cy="2078493"/>
        </a:xfrm>
        <a:custGeom>
          <a:avLst/>
          <a:gdLst/>
          <a:ahLst/>
          <a:cxnLst/>
          <a:rect l="0" t="0" r="0" b="0"/>
          <a:pathLst>
            <a:path>
              <a:moveTo>
                <a:pt x="0" y="0"/>
              </a:moveTo>
              <a:lnTo>
                <a:pt x="0" y="2078493"/>
              </a:lnTo>
              <a:lnTo>
                <a:pt x="276649" y="207849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3C250C-DA61-4D7A-85D9-F0ADB22C8F00}">
      <dsp:nvSpPr>
        <dsp:cNvPr id="0" name=""/>
        <dsp:cNvSpPr/>
      </dsp:nvSpPr>
      <dsp:spPr>
        <a:xfrm>
          <a:off x="1214797" y="2603524"/>
          <a:ext cx="2434497" cy="1039246"/>
        </a:xfrm>
        <a:prstGeom prst="roundRect">
          <a:avLst>
            <a:gd name="adj" fmla="val 10000"/>
          </a:avLst>
        </a:prstGeom>
        <a:solidFill>
          <a:srgbClr val="FFFFEC">
            <a:alpha val="90000"/>
          </a:srgb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ptos" panose="020B0004020202020204" pitchFamily="34" charset="0"/>
            </a:rPr>
            <a:t>What you hope to achieve overall.</a:t>
          </a:r>
        </a:p>
      </dsp:txBody>
      <dsp:txXfrm>
        <a:off x="1245235" y="2633962"/>
        <a:ext cx="2373621" cy="978370"/>
      </dsp:txXfrm>
    </dsp:sp>
    <dsp:sp modelId="{F5D25A71-EAF7-4E71-96DB-EBFFD4B5A6EC}">
      <dsp:nvSpPr>
        <dsp:cNvPr id="0" name=""/>
        <dsp:cNvSpPr/>
      </dsp:nvSpPr>
      <dsp:spPr>
        <a:xfrm>
          <a:off x="3947617" y="5407"/>
          <a:ext cx="3347434" cy="1039246"/>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Aptos" panose="020B0004020202020204" pitchFamily="34" charset="0"/>
            </a:rPr>
            <a:t>Objectives</a:t>
          </a:r>
        </a:p>
      </dsp:txBody>
      <dsp:txXfrm>
        <a:off x="3978055" y="35845"/>
        <a:ext cx="3286558" cy="978370"/>
      </dsp:txXfrm>
    </dsp:sp>
    <dsp:sp modelId="{A0C2A748-6130-4D5B-8A45-DE88F76F5D0D}">
      <dsp:nvSpPr>
        <dsp:cNvPr id="0" name=""/>
        <dsp:cNvSpPr/>
      </dsp:nvSpPr>
      <dsp:spPr>
        <a:xfrm>
          <a:off x="4282360" y="1044654"/>
          <a:ext cx="334743" cy="779434"/>
        </a:xfrm>
        <a:custGeom>
          <a:avLst/>
          <a:gdLst/>
          <a:ahLst/>
          <a:cxnLst/>
          <a:rect l="0" t="0" r="0" b="0"/>
          <a:pathLst>
            <a:path>
              <a:moveTo>
                <a:pt x="0" y="0"/>
              </a:moveTo>
              <a:lnTo>
                <a:pt x="0" y="779434"/>
              </a:lnTo>
              <a:lnTo>
                <a:pt x="334743" y="77943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4996D9A-1415-4A44-B94B-2E6B9ACD2221}">
      <dsp:nvSpPr>
        <dsp:cNvPr id="0" name=""/>
        <dsp:cNvSpPr/>
      </dsp:nvSpPr>
      <dsp:spPr>
        <a:xfrm>
          <a:off x="4617104" y="1304465"/>
          <a:ext cx="2677947" cy="1039246"/>
        </a:xfrm>
        <a:prstGeom prst="roundRect">
          <a:avLst>
            <a:gd name="adj" fmla="val 10000"/>
          </a:avLst>
        </a:prstGeom>
        <a:solidFill>
          <a:srgbClr val="FFFFEC">
            <a:alpha val="90000"/>
          </a:srgb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ptos" panose="020B0004020202020204" pitchFamily="34" charset="0"/>
            </a:rPr>
            <a:t>The steps you will take to meet the aim. </a:t>
          </a:r>
        </a:p>
      </dsp:txBody>
      <dsp:txXfrm>
        <a:off x="4647542" y="1334903"/>
        <a:ext cx="2617071" cy="978370"/>
      </dsp:txXfrm>
    </dsp:sp>
    <dsp:sp modelId="{88F9EC54-DB7D-4482-B0DB-35914918E447}">
      <dsp:nvSpPr>
        <dsp:cNvPr id="0" name=""/>
        <dsp:cNvSpPr/>
      </dsp:nvSpPr>
      <dsp:spPr>
        <a:xfrm>
          <a:off x="4282360" y="1044654"/>
          <a:ext cx="334743" cy="2078493"/>
        </a:xfrm>
        <a:custGeom>
          <a:avLst/>
          <a:gdLst/>
          <a:ahLst/>
          <a:cxnLst/>
          <a:rect l="0" t="0" r="0" b="0"/>
          <a:pathLst>
            <a:path>
              <a:moveTo>
                <a:pt x="0" y="0"/>
              </a:moveTo>
              <a:lnTo>
                <a:pt x="0" y="2078493"/>
              </a:lnTo>
              <a:lnTo>
                <a:pt x="334743" y="207849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181DF20-92C2-4586-A57A-03FC549559AC}">
      <dsp:nvSpPr>
        <dsp:cNvPr id="0" name=""/>
        <dsp:cNvSpPr/>
      </dsp:nvSpPr>
      <dsp:spPr>
        <a:xfrm>
          <a:off x="4617104" y="2603524"/>
          <a:ext cx="2677947" cy="1039246"/>
        </a:xfrm>
        <a:prstGeom prst="roundRect">
          <a:avLst>
            <a:gd name="adj" fmla="val 10000"/>
          </a:avLst>
        </a:prstGeom>
        <a:solidFill>
          <a:srgbClr val="FFFFEC">
            <a:alpha val="90000"/>
          </a:srgb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ptos" panose="020B0004020202020204" pitchFamily="34" charset="0"/>
            </a:rPr>
            <a:t>Build upon one another. </a:t>
          </a:r>
        </a:p>
      </dsp:txBody>
      <dsp:txXfrm>
        <a:off x="4647542" y="2633962"/>
        <a:ext cx="2617071" cy="978370"/>
      </dsp:txXfrm>
    </dsp:sp>
    <dsp:sp modelId="{93027645-662F-4619-A6CE-D490B9AEA113}">
      <dsp:nvSpPr>
        <dsp:cNvPr id="0" name=""/>
        <dsp:cNvSpPr/>
      </dsp:nvSpPr>
      <dsp:spPr>
        <a:xfrm>
          <a:off x="4282360" y="1044654"/>
          <a:ext cx="334743" cy="3377551"/>
        </a:xfrm>
        <a:custGeom>
          <a:avLst/>
          <a:gdLst/>
          <a:ahLst/>
          <a:cxnLst/>
          <a:rect l="0" t="0" r="0" b="0"/>
          <a:pathLst>
            <a:path>
              <a:moveTo>
                <a:pt x="0" y="0"/>
              </a:moveTo>
              <a:lnTo>
                <a:pt x="0" y="3377551"/>
              </a:lnTo>
              <a:lnTo>
                <a:pt x="334743" y="337755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F02BB3-15CB-4CCF-8EEA-E4CF47416580}">
      <dsp:nvSpPr>
        <dsp:cNvPr id="0" name=""/>
        <dsp:cNvSpPr/>
      </dsp:nvSpPr>
      <dsp:spPr>
        <a:xfrm>
          <a:off x="4617104" y="3902582"/>
          <a:ext cx="2677947" cy="1039246"/>
        </a:xfrm>
        <a:prstGeom prst="roundRect">
          <a:avLst>
            <a:gd name="adj" fmla="val 10000"/>
          </a:avLst>
        </a:prstGeom>
        <a:solidFill>
          <a:srgbClr val="FFFFEC">
            <a:alpha val="90000"/>
          </a:srgb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ptos" panose="020B0004020202020204" pitchFamily="34" charset="0"/>
            </a:rPr>
            <a:t>Begin with examining… </a:t>
          </a:r>
        </a:p>
      </dsp:txBody>
      <dsp:txXfrm>
        <a:off x="4647542" y="3933020"/>
        <a:ext cx="2617071" cy="978370"/>
      </dsp:txXfrm>
    </dsp:sp>
    <dsp:sp modelId="{3F6BBB6D-3050-428B-BE10-20B9792EC71F}">
      <dsp:nvSpPr>
        <dsp:cNvPr id="0" name=""/>
        <dsp:cNvSpPr/>
      </dsp:nvSpPr>
      <dsp:spPr>
        <a:xfrm>
          <a:off x="4282360" y="1044654"/>
          <a:ext cx="334743" cy="4676609"/>
        </a:xfrm>
        <a:custGeom>
          <a:avLst/>
          <a:gdLst/>
          <a:ahLst/>
          <a:cxnLst/>
          <a:rect l="0" t="0" r="0" b="0"/>
          <a:pathLst>
            <a:path>
              <a:moveTo>
                <a:pt x="0" y="0"/>
              </a:moveTo>
              <a:lnTo>
                <a:pt x="0" y="4676609"/>
              </a:lnTo>
              <a:lnTo>
                <a:pt x="334743" y="46766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7547C20-4A20-4458-AC22-400E2274569B}">
      <dsp:nvSpPr>
        <dsp:cNvPr id="0" name=""/>
        <dsp:cNvSpPr/>
      </dsp:nvSpPr>
      <dsp:spPr>
        <a:xfrm>
          <a:off x="4617104" y="5201640"/>
          <a:ext cx="2677947" cy="1039246"/>
        </a:xfrm>
        <a:prstGeom prst="roundRect">
          <a:avLst>
            <a:gd name="adj" fmla="val 10000"/>
          </a:avLst>
        </a:prstGeom>
        <a:solidFill>
          <a:srgbClr val="FFFFEC">
            <a:alpha val="90000"/>
          </a:srgb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ptos" panose="020B0004020202020204" pitchFamily="34" charset="0"/>
            </a:rPr>
            <a:t>End with evaluating before recommending.</a:t>
          </a:r>
        </a:p>
      </dsp:txBody>
      <dsp:txXfrm>
        <a:off x="4647542" y="5232078"/>
        <a:ext cx="2617071" cy="97837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ED9F2-5041-FC41-880D-5960E359432E}">
      <dsp:nvSpPr>
        <dsp:cNvPr id="0" name=""/>
        <dsp:cNvSpPr/>
      </dsp:nvSpPr>
      <dsp:spPr>
        <a:xfrm>
          <a:off x="0" y="0"/>
          <a:ext cx="11480800" cy="0"/>
        </a:xfrm>
        <a:prstGeom prst="lin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w="6350" cap="flat" cmpd="sng" algn="ctr">
          <a:solidFill>
            <a:schemeClr val="accent1">
              <a:shade val="80000"/>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A18933D-865A-0F42-AD13-C84F226C056C}">
      <dsp:nvSpPr>
        <dsp:cNvPr id="0" name=""/>
        <dsp:cNvSpPr/>
      </dsp:nvSpPr>
      <dsp:spPr>
        <a:xfrm>
          <a:off x="0" y="0"/>
          <a:ext cx="11480800" cy="894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This is where you examine or describe the topic and links in with your first chapter</a:t>
          </a:r>
        </a:p>
      </dsp:txBody>
      <dsp:txXfrm>
        <a:off x="0" y="0"/>
        <a:ext cx="11480800" cy="894159"/>
      </dsp:txXfrm>
    </dsp:sp>
    <dsp:sp modelId="{774ECFC8-0379-CA42-8EE5-95B26C259C70}">
      <dsp:nvSpPr>
        <dsp:cNvPr id="0" name=""/>
        <dsp:cNvSpPr/>
      </dsp:nvSpPr>
      <dsp:spPr>
        <a:xfrm>
          <a:off x="0" y="894159"/>
          <a:ext cx="11480800" cy="0"/>
        </a:xfrm>
        <a:prstGeom prst="line">
          <a:avLst/>
        </a:prstGeom>
        <a:gradFill rotWithShape="0">
          <a:gsLst>
            <a:gs pos="0">
              <a:schemeClr val="accent1">
                <a:shade val="80000"/>
                <a:hueOff val="116428"/>
                <a:satOff val="-2085"/>
                <a:lumOff val="8862"/>
                <a:alphaOff val="0"/>
                <a:satMod val="103000"/>
                <a:lumMod val="102000"/>
                <a:tint val="94000"/>
              </a:schemeClr>
            </a:gs>
            <a:gs pos="50000">
              <a:schemeClr val="accent1">
                <a:shade val="80000"/>
                <a:hueOff val="116428"/>
                <a:satOff val="-2085"/>
                <a:lumOff val="8862"/>
                <a:alphaOff val="0"/>
                <a:satMod val="110000"/>
                <a:lumMod val="100000"/>
                <a:shade val="100000"/>
              </a:schemeClr>
            </a:gs>
            <a:gs pos="100000">
              <a:schemeClr val="accent1">
                <a:shade val="80000"/>
                <a:hueOff val="116428"/>
                <a:satOff val="-2085"/>
                <a:lumOff val="8862"/>
                <a:alphaOff val="0"/>
                <a:lumMod val="99000"/>
                <a:satMod val="120000"/>
                <a:shade val="78000"/>
              </a:schemeClr>
            </a:gs>
          </a:gsLst>
          <a:lin ang="5400000" scaled="0"/>
        </a:gradFill>
        <a:ln w="6350" cap="flat" cmpd="sng" algn="ctr">
          <a:solidFill>
            <a:schemeClr val="accent1">
              <a:shade val="80000"/>
              <a:hueOff val="116428"/>
              <a:satOff val="-2085"/>
              <a:lumOff val="886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6BAE2CD-D3B4-EE46-A811-6F9D9B59437A}">
      <dsp:nvSpPr>
        <dsp:cNvPr id="0" name=""/>
        <dsp:cNvSpPr/>
      </dsp:nvSpPr>
      <dsp:spPr>
        <a:xfrm>
          <a:off x="0" y="894159"/>
          <a:ext cx="11480800" cy="894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You will need to include key words such as… </a:t>
          </a:r>
        </a:p>
      </dsp:txBody>
      <dsp:txXfrm>
        <a:off x="0" y="894159"/>
        <a:ext cx="11480800" cy="894159"/>
      </dsp:txXfrm>
    </dsp:sp>
    <dsp:sp modelId="{BDE59E96-834F-DF49-A3DB-A3E226A3F36A}">
      <dsp:nvSpPr>
        <dsp:cNvPr id="0" name=""/>
        <dsp:cNvSpPr/>
      </dsp:nvSpPr>
      <dsp:spPr>
        <a:xfrm>
          <a:off x="0" y="1788319"/>
          <a:ext cx="11480800" cy="0"/>
        </a:xfrm>
        <a:prstGeom prst="line">
          <a:avLst/>
        </a:prstGeom>
        <a:gradFill rotWithShape="0">
          <a:gsLst>
            <a:gs pos="0">
              <a:schemeClr val="accent1">
                <a:shade val="80000"/>
                <a:hueOff val="232855"/>
                <a:satOff val="-4171"/>
                <a:lumOff val="17723"/>
                <a:alphaOff val="0"/>
                <a:satMod val="103000"/>
                <a:lumMod val="102000"/>
                <a:tint val="94000"/>
              </a:schemeClr>
            </a:gs>
            <a:gs pos="50000">
              <a:schemeClr val="accent1">
                <a:shade val="80000"/>
                <a:hueOff val="232855"/>
                <a:satOff val="-4171"/>
                <a:lumOff val="17723"/>
                <a:alphaOff val="0"/>
                <a:satMod val="110000"/>
                <a:lumMod val="100000"/>
                <a:shade val="100000"/>
              </a:schemeClr>
            </a:gs>
            <a:gs pos="100000">
              <a:schemeClr val="accent1">
                <a:shade val="80000"/>
                <a:hueOff val="232855"/>
                <a:satOff val="-4171"/>
                <a:lumOff val="17723"/>
                <a:alphaOff val="0"/>
                <a:lumMod val="99000"/>
                <a:satMod val="120000"/>
                <a:shade val="78000"/>
              </a:schemeClr>
            </a:gs>
          </a:gsLst>
          <a:lin ang="5400000" scaled="0"/>
        </a:gradFill>
        <a:ln w="6350" cap="flat" cmpd="sng" algn="ctr">
          <a:solidFill>
            <a:schemeClr val="accent1">
              <a:shade val="80000"/>
              <a:hueOff val="232855"/>
              <a:satOff val="-4171"/>
              <a:lumOff val="1772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34CDDC8-4849-B548-9069-23FAA156DBC7}">
      <dsp:nvSpPr>
        <dsp:cNvPr id="0" name=""/>
        <dsp:cNvSpPr/>
      </dsp:nvSpPr>
      <dsp:spPr>
        <a:xfrm>
          <a:off x="0" y="1788319"/>
          <a:ext cx="11480800" cy="894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Examine </a:t>
          </a:r>
          <a:r>
            <a:rPr lang="en-US" sz="2000" b="1" kern="1200" dirty="0">
              <a:latin typeface="Aptos" panose="020B0004020202020204" pitchFamily="34" charset="0"/>
            </a:rPr>
            <a:t>OR</a:t>
          </a:r>
          <a:r>
            <a:rPr lang="en-US" sz="2000" kern="1200" dirty="0">
              <a:latin typeface="Aptos" panose="020B0004020202020204" pitchFamily="34" charset="0"/>
            </a:rPr>
            <a:t> Detail </a:t>
          </a:r>
          <a:r>
            <a:rPr lang="en-US" sz="2000" b="1" kern="1200" dirty="0">
              <a:latin typeface="Aptos" panose="020B0004020202020204" pitchFamily="34" charset="0"/>
            </a:rPr>
            <a:t>OR</a:t>
          </a:r>
          <a:r>
            <a:rPr lang="en-US" sz="2000" kern="1200" dirty="0">
              <a:latin typeface="Aptos" panose="020B0004020202020204" pitchFamily="34" charset="0"/>
            </a:rPr>
            <a:t> Explore </a:t>
          </a:r>
          <a:r>
            <a:rPr lang="en-US" sz="2000" b="1" kern="1200" dirty="0">
              <a:latin typeface="Aptos" panose="020B0004020202020204" pitchFamily="34" charset="0"/>
            </a:rPr>
            <a:t>OR </a:t>
          </a:r>
          <a:r>
            <a:rPr lang="en-US" sz="2000" kern="1200" dirty="0">
              <a:latin typeface="Aptos" panose="020B0004020202020204" pitchFamily="34" charset="0"/>
            </a:rPr>
            <a:t>Describe </a:t>
          </a:r>
          <a:r>
            <a:rPr lang="en-US" sz="2000" b="1" kern="1200" dirty="0">
              <a:latin typeface="Aptos" panose="020B0004020202020204" pitchFamily="34" charset="0"/>
            </a:rPr>
            <a:t>OR</a:t>
          </a:r>
          <a:r>
            <a:rPr lang="en-US" sz="2000" kern="1200" dirty="0">
              <a:latin typeface="Aptos" panose="020B0004020202020204" pitchFamily="34" charset="0"/>
            </a:rPr>
            <a:t> Define (sometimes a combination) </a:t>
          </a:r>
        </a:p>
      </dsp:txBody>
      <dsp:txXfrm>
        <a:off x="0" y="1788319"/>
        <a:ext cx="11480800" cy="894159"/>
      </dsp:txXfrm>
    </dsp:sp>
    <dsp:sp modelId="{AA821CB3-3C9A-408B-A3C6-0857A18E65A7}">
      <dsp:nvSpPr>
        <dsp:cNvPr id="0" name=""/>
        <dsp:cNvSpPr/>
      </dsp:nvSpPr>
      <dsp:spPr>
        <a:xfrm>
          <a:off x="0" y="2682478"/>
          <a:ext cx="11480800" cy="0"/>
        </a:xfrm>
        <a:prstGeom prst="line">
          <a:avLst/>
        </a:prstGeom>
        <a:gradFill rotWithShape="0">
          <a:gsLst>
            <a:gs pos="0">
              <a:schemeClr val="accent1">
                <a:shade val="80000"/>
                <a:hueOff val="349283"/>
                <a:satOff val="-6256"/>
                <a:lumOff val="26585"/>
                <a:alphaOff val="0"/>
                <a:satMod val="103000"/>
                <a:lumMod val="102000"/>
                <a:tint val="94000"/>
              </a:schemeClr>
            </a:gs>
            <a:gs pos="50000">
              <a:schemeClr val="accent1">
                <a:shade val="80000"/>
                <a:hueOff val="349283"/>
                <a:satOff val="-6256"/>
                <a:lumOff val="26585"/>
                <a:alphaOff val="0"/>
                <a:satMod val="110000"/>
                <a:lumMod val="100000"/>
                <a:shade val="100000"/>
              </a:schemeClr>
            </a:gs>
            <a:gs pos="100000">
              <a:schemeClr val="accent1">
                <a:shade val="80000"/>
                <a:hueOff val="349283"/>
                <a:satOff val="-6256"/>
                <a:lumOff val="26585"/>
                <a:alphaOff val="0"/>
                <a:lumMod val="99000"/>
                <a:satMod val="120000"/>
                <a:shade val="78000"/>
              </a:schemeClr>
            </a:gs>
          </a:gsLst>
          <a:lin ang="5400000" scaled="0"/>
        </a:gradFill>
        <a:ln w="6350" cap="flat" cmpd="sng" algn="ctr">
          <a:solidFill>
            <a:schemeClr val="accent1">
              <a:shade val="80000"/>
              <a:hueOff val="349283"/>
              <a:satOff val="-6256"/>
              <a:lumOff val="2658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81412A7-7D93-4A07-8375-A462BDC418F3}">
      <dsp:nvSpPr>
        <dsp:cNvPr id="0" name=""/>
        <dsp:cNvSpPr/>
      </dsp:nvSpPr>
      <dsp:spPr>
        <a:xfrm>
          <a:off x="0" y="2682478"/>
          <a:ext cx="11480800" cy="894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Example: </a:t>
          </a:r>
          <a:r>
            <a:rPr lang="en-US" sz="2000" b="1" u="sng" kern="1200" dirty="0">
              <a:latin typeface="Aptos" panose="020B0004020202020204" pitchFamily="34" charset="0"/>
            </a:rPr>
            <a:t>Define</a:t>
          </a:r>
          <a:r>
            <a:rPr lang="en-US" sz="2000" kern="1200" dirty="0">
              <a:latin typeface="Aptos" panose="020B0004020202020204" pitchFamily="34" charset="0"/>
            </a:rPr>
            <a:t> substance abuse and </a:t>
          </a:r>
          <a:r>
            <a:rPr lang="en-US" sz="2000" b="1" u="sng" kern="1200" dirty="0">
              <a:latin typeface="Aptos" panose="020B0004020202020204" pitchFamily="34" charset="0"/>
            </a:rPr>
            <a:t>examine</a:t>
          </a:r>
          <a:r>
            <a:rPr lang="en-US" sz="2000" kern="1200" dirty="0">
              <a:latin typeface="Aptos" panose="020B0004020202020204" pitchFamily="34" charset="0"/>
            </a:rPr>
            <a:t> the current impacts on adolescents aged between 10-19 in the UK. </a:t>
          </a:r>
        </a:p>
      </dsp:txBody>
      <dsp:txXfrm>
        <a:off x="0" y="2682478"/>
        <a:ext cx="11480800" cy="89415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ED9F2-5041-FC41-880D-5960E359432E}">
      <dsp:nvSpPr>
        <dsp:cNvPr id="0" name=""/>
        <dsp:cNvSpPr/>
      </dsp:nvSpPr>
      <dsp:spPr>
        <a:xfrm>
          <a:off x="0" y="0"/>
          <a:ext cx="11480800" cy="0"/>
        </a:xfrm>
        <a:prstGeom prst="line">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w="6350" cap="flat" cmpd="sng" algn="ctr">
          <a:solidFill>
            <a:schemeClr val="accent1">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18933D-865A-0F42-AD13-C84F226C056C}">
      <dsp:nvSpPr>
        <dsp:cNvPr id="0" name=""/>
        <dsp:cNvSpPr/>
      </dsp:nvSpPr>
      <dsp:spPr>
        <a:xfrm>
          <a:off x="0" y="0"/>
          <a:ext cx="11480800"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kern="1200">
              <a:latin typeface="Aptos" panose="020B0004020202020204" pitchFamily="34" charset="0"/>
            </a:rPr>
            <a:t>This </a:t>
          </a:r>
          <a:r>
            <a:rPr lang="en-US" sz="1800" b="1" kern="1200">
              <a:latin typeface="Aptos" panose="020B0004020202020204" pitchFamily="34" charset="0"/>
            </a:rPr>
            <a:t>ALWAYS</a:t>
          </a:r>
          <a:r>
            <a:rPr lang="en-US" sz="1800" kern="1200">
              <a:latin typeface="Aptos" panose="020B0004020202020204" pitchFamily="34" charset="0"/>
            </a:rPr>
            <a:t> links back to your Chapter 2 - Research Background</a:t>
          </a:r>
          <a:endParaRPr lang="en-US" sz="1800" kern="1200" dirty="0">
            <a:latin typeface="Aptos" panose="020B0004020202020204" pitchFamily="34" charset="0"/>
          </a:endParaRPr>
        </a:p>
      </dsp:txBody>
      <dsp:txXfrm>
        <a:off x="0" y="0"/>
        <a:ext cx="11480800" cy="1112177"/>
      </dsp:txXfrm>
    </dsp:sp>
    <dsp:sp modelId="{9FE4FF47-80FA-4D80-B5AA-DABFFC39F9C7}">
      <dsp:nvSpPr>
        <dsp:cNvPr id="0" name=""/>
        <dsp:cNvSpPr/>
      </dsp:nvSpPr>
      <dsp:spPr>
        <a:xfrm>
          <a:off x="0" y="1112177"/>
          <a:ext cx="11480800" cy="0"/>
        </a:xfrm>
        <a:prstGeom prst="line">
          <a:avLst/>
        </a:prstGeom>
        <a:gradFill rotWithShape="0">
          <a:gsLst>
            <a:gs pos="0">
              <a:schemeClr val="accent1">
                <a:shade val="80000"/>
                <a:hueOff val="116428"/>
                <a:satOff val="-2085"/>
                <a:lumOff val="8862"/>
                <a:alphaOff val="0"/>
                <a:lumMod val="110000"/>
                <a:satMod val="105000"/>
                <a:tint val="67000"/>
              </a:schemeClr>
            </a:gs>
            <a:gs pos="50000">
              <a:schemeClr val="accent1">
                <a:shade val="80000"/>
                <a:hueOff val="116428"/>
                <a:satOff val="-2085"/>
                <a:lumOff val="8862"/>
                <a:alphaOff val="0"/>
                <a:lumMod val="105000"/>
                <a:satMod val="103000"/>
                <a:tint val="73000"/>
              </a:schemeClr>
            </a:gs>
            <a:gs pos="100000">
              <a:schemeClr val="accent1">
                <a:shade val="80000"/>
                <a:hueOff val="116428"/>
                <a:satOff val="-2085"/>
                <a:lumOff val="8862"/>
                <a:alphaOff val="0"/>
                <a:lumMod val="105000"/>
                <a:satMod val="109000"/>
                <a:tint val="81000"/>
              </a:schemeClr>
            </a:gs>
          </a:gsLst>
          <a:lin ang="5400000" scaled="0"/>
        </a:gradFill>
        <a:ln w="6350" cap="flat" cmpd="sng" algn="ctr">
          <a:solidFill>
            <a:schemeClr val="accent1">
              <a:shade val="80000"/>
              <a:hueOff val="116428"/>
              <a:satOff val="-2085"/>
              <a:lumOff val="886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C9DAF8E-42A5-4B84-8B35-69F32BCD3277}">
      <dsp:nvSpPr>
        <dsp:cNvPr id="0" name=""/>
        <dsp:cNvSpPr/>
      </dsp:nvSpPr>
      <dsp:spPr>
        <a:xfrm>
          <a:off x="0" y="1112177"/>
          <a:ext cx="11480800"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kern="1200">
              <a:latin typeface="Aptos" panose="020B0004020202020204" pitchFamily="34" charset="0"/>
            </a:rPr>
            <a:t>You will examine the current body of work published in relation to / find gaps in the literature in relation to / identify current issues / problems in the field of health and social care in reports, official resources, etc.</a:t>
          </a:r>
          <a:endParaRPr lang="en-US" sz="1800" kern="1200" dirty="0">
            <a:latin typeface="Aptos" panose="020B0004020202020204" pitchFamily="34" charset="0"/>
          </a:endParaRPr>
        </a:p>
      </dsp:txBody>
      <dsp:txXfrm>
        <a:off x="0" y="1112177"/>
        <a:ext cx="11480800" cy="1112177"/>
      </dsp:txXfrm>
    </dsp:sp>
    <dsp:sp modelId="{D49BDB9E-41BC-45A5-ACA5-C5357BAF60C9}">
      <dsp:nvSpPr>
        <dsp:cNvPr id="0" name=""/>
        <dsp:cNvSpPr/>
      </dsp:nvSpPr>
      <dsp:spPr>
        <a:xfrm>
          <a:off x="0" y="2224354"/>
          <a:ext cx="11480800" cy="0"/>
        </a:xfrm>
        <a:prstGeom prst="line">
          <a:avLst/>
        </a:prstGeom>
        <a:gradFill rotWithShape="0">
          <a:gsLst>
            <a:gs pos="0">
              <a:schemeClr val="accent1">
                <a:shade val="80000"/>
                <a:hueOff val="232855"/>
                <a:satOff val="-4171"/>
                <a:lumOff val="17723"/>
                <a:alphaOff val="0"/>
                <a:lumMod val="110000"/>
                <a:satMod val="105000"/>
                <a:tint val="67000"/>
              </a:schemeClr>
            </a:gs>
            <a:gs pos="50000">
              <a:schemeClr val="accent1">
                <a:shade val="80000"/>
                <a:hueOff val="232855"/>
                <a:satOff val="-4171"/>
                <a:lumOff val="17723"/>
                <a:alphaOff val="0"/>
                <a:lumMod val="105000"/>
                <a:satMod val="103000"/>
                <a:tint val="73000"/>
              </a:schemeClr>
            </a:gs>
            <a:gs pos="100000">
              <a:schemeClr val="accent1">
                <a:shade val="80000"/>
                <a:hueOff val="232855"/>
                <a:satOff val="-4171"/>
                <a:lumOff val="17723"/>
                <a:alphaOff val="0"/>
                <a:lumMod val="105000"/>
                <a:satMod val="109000"/>
                <a:tint val="81000"/>
              </a:schemeClr>
            </a:gs>
          </a:gsLst>
          <a:lin ang="5400000" scaled="0"/>
        </a:gradFill>
        <a:ln w="6350" cap="flat" cmpd="sng" algn="ctr">
          <a:solidFill>
            <a:schemeClr val="accent1">
              <a:shade val="80000"/>
              <a:hueOff val="232855"/>
              <a:satOff val="-4171"/>
              <a:lumOff val="1772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3DA9603-2CEB-41A9-B25B-C998F7A94275}">
      <dsp:nvSpPr>
        <dsp:cNvPr id="0" name=""/>
        <dsp:cNvSpPr/>
      </dsp:nvSpPr>
      <dsp:spPr>
        <a:xfrm>
          <a:off x="0" y="2224354"/>
          <a:ext cx="11480800"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kern="1200">
              <a:latin typeface="Aptos" panose="020B0004020202020204" pitchFamily="34" charset="0"/>
            </a:rPr>
            <a:t>Basically, understand what has already been published on this topic and how your research can contribute.</a:t>
          </a:r>
          <a:endParaRPr lang="en-US" sz="1800" kern="1200" dirty="0">
            <a:latin typeface="Aptos" panose="020B0004020202020204" pitchFamily="34" charset="0"/>
          </a:endParaRPr>
        </a:p>
      </dsp:txBody>
      <dsp:txXfrm>
        <a:off x="0" y="2224354"/>
        <a:ext cx="11480800" cy="1112177"/>
      </dsp:txXfrm>
    </dsp:sp>
    <dsp:sp modelId="{8F4E8133-9CEC-45FB-BA6B-599F9122CA91}">
      <dsp:nvSpPr>
        <dsp:cNvPr id="0" name=""/>
        <dsp:cNvSpPr/>
      </dsp:nvSpPr>
      <dsp:spPr>
        <a:xfrm>
          <a:off x="0" y="3336532"/>
          <a:ext cx="11480800" cy="0"/>
        </a:xfrm>
        <a:prstGeom prst="line">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w="6350" cap="flat" cmpd="sng" algn="ctr">
          <a:solidFill>
            <a:schemeClr val="accent1">
              <a:shade val="80000"/>
              <a:hueOff val="349283"/>
              <a:satOff val="-6256"/>
              <a:lumOff val="2658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42CCF37-0AD3-4DA9-9146-EA1CBC265897}">
      <dsp:nvSpPr>
        <dsp:cNvPr id="0" name=""/>
        <dsp:cNvSpPr/>
      </dsp:nvSpPr>
      <dsp:spPr>
        <a:xfrm>
          <a:off x="0" y="3336532"/>
          <a:ext cx="11480800"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1" kern="1200" dirty="0">
              <a:latin typeface="Aptos" panose="020B0004020202020204" pitchFamily="34" charset="0"/>
            </a:rPr>
            <a:t>Example: </a:t>
          </a:r>
          <a:r>
            <a:rPr lang="en-US" sz="1800" b="1" kern="1200" dirty="0" err="1">
              <a:latin typeface="Aptos" panose="020B0004020202020204" pitchFamily="34" charset="0"/>
            </a:rPr>
            <a:t>Analyse</a:t>
          </a:r>
          <a:r>
            <a:rPr lang="en-US" sz="1800" kern="1200" dirty="0">
              <a:latin typeface="Aptos" panose="020B0004020202020204" pitchFamily="34" charset="0"/>
            </a:rPr>
            <a:t> current literary sources to establish background and current context regarding the extent in which substance abuse impacts upon adolescents aged between 10-19 in the UK. </a:t>
          </a:r>
        </a:p>
      </dsp:txBody>
      <dsp:txXfrm>
        <a:off x="0" y="3336532"/>
        <a:ext cx="11480800" cy="111217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ED9F2-5041-FC41-880D-5960E359432E}">
      <dsp:nvSpPr>
        <dsp:cNvPr id="0" name=""/>
        <dsp:cNvSpPr/>
      </dsp:nvSpPr>
      <dsp:spPr>
        <a:xfrm>
          <a:off x="0" y="0"/>
          <a:ext cx="11634561" cy="0"/>
        </a:xfrm>
        <a:prstGeom prst="line">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w="6350" cap="flat" cmpd="sng" algn="ctr">
          <a:solidFill>
            <a:schemeClr val="accent1">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18933D-865A-0F42-AD13-C84F226C056C}">
      <dsp:nvSpPr>
        <dsp:cNvPr id="0" name=""/>
        <dsp:cNvSpPr/>
      </dsp:nvSpPr>
      <dsp:spPr>
        <a:xfrm>
          <a:off x="0" y="0"/>
          <a:ext cx="11634561"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kern="1200" dirty="0">
              <a:latin typeface="Aptos" panose="020B0004020202020204" pitchFamily="34" charset="0"/>
            </a:rPr>
            <a:t>This is where you execute the aim of your research and links with both Chapter 3 Methods and Chapter 4 Findings </a:t>
          </a:r>
        </a:p>
      </dsp:txBody>
      <dsp:txXfrm>
        <a:off x="0" y="0"/>
        <a:ext cx="11634561" cy="1112177"/>
      </dsp:txXfrm>
    </dsp:sp>
    <dsp:sp modelId="{F0093FD9-BA9D-45E4-B451-8460669A45F4}">
      <dsp:nvSpPr>
        <dsp:cNvPr id="0" name=""/>
        <dsp:cNvSpPr/>
      </dsp:nvSpPr>
      <dsp:spPr>
        <a:xfrm>
          <a:off x="0" y="1112177"/>
          <a:ext cx="11634561" cy="0"/>
        </a:xfrm>
        <a:prstGeom prst="line">
          <a:avLst/>
        </a:prstGeom>
        <a:gradFill rotWithShape="0">
          <a:gsLst>
            <a:gs pos="0">
              <a:schemeClr val="accent1">
                <a:shade val="80000"/>
                <a:hueOff val="116428"/>
                <a:satOff val="-2085"/>
                <a:lumOff val="8862"/>
                <a:alphaOff val="0"/>
                <a:lumMod val="110000"/>
                <a:satMod val="105000"/>
                <a:tint val="67000"/>
              </a:schemeClr>
            </a:gs>
            <a:gs pos="50000">
              <a:schemeClr val="accent1">
                <a:shade val="80000"/>
                <a:hueOff val="116428"/>
                <a:satOff val="-2085"/>
                <a:lumOff val="8862"/>
                <a:alphaOff val="0"/>
                <a:lumMod val="105000"/>
                <a:satMod val="103000"/>
                <a:tint val="73000"/>
              </a:schemeClr>
            </a:gs>
            <a:gs pos="100000">
              <a:schemeClr val="accent1">
                <a:shade val="80000"/>
                <a:hueOff val="116428"/>
                <a:satOff val="-2085"/>
                <a:lumOff val="8862"/>
                <a:alphaOff val="0"/>
                <a:lumMod val="105000"/>
                <a:satMod val="109000"/>
                <a:tint val="81000"/>
              </a:schemeClr>
            </a:gs>
          </a:gsLst>
          <a:lin ang="5400000" scaled="0"/>
        </a:gradFill>
        <a:ln w="6350" cap="flat" cmpd="sng" algn="ctr">
          <a:solidFill>
            <a:schemeClr val="accent1">
              <a:shade val="80000"/>
              <a:hueOff val="116428"/>
              <a:satOff val="-2085"/>
              <a:lumOff val="886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F91EE68-ABAF-46C7-BA37-49E477B04387}">
      <dsp:nvSpPr>
        <dsp:cNvPr id="0" name=""/>
        <dsp:cNvSpPr/>
      </dsp:nvSpPr>
      <dsp:spPr>
        <a:xfrm>
          <a:off x="0" y="1112177"/>
          <a:ext cx="11634561"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kern="1200" dirty="0">
              <a:latin typeface="Aptos" panose="020B0004020202020204" pitchFamily="34" charset="0"/>
            </a:rPr>
            <a:t>State how you will collect data and </a:t>
          </a:r>
          <a:r>
            <a:rPr lang="en-US" sz="1600" kern="1200" dirty="0" err="1">
              <a:latin typeface="Aptos" panose="020B0004020202020204" pitchFamily="34" charset="0"/>
            </a:rPr>
            <a:t>analyse</a:t>
          </a:r>
          <a:r>
            <a:rPr lang="en-US" sz="1600" kern="1200" dirty="0">
              <a:latin typeface="Aptos" panose="020B0004020202020204" pitchFamily="34" charset="0"/>
            </a:rPr>
            <a:t> this in order to answer your research aim.</a:t>
          </a:r>
        </a:p>
      </dsp:txBody>
      <dsp:txXfrm>
        <a:off x="0" y="1112177"/>
        <a:ext cx="11634561" cy="1112177"/>
      </dsp:txXfrm>
    </dsp:sp>
    <dsp:sp modelId="{D49BDB9E-41BC-45A5-ACA5-C5357BAF60C9}">
      <dsp:nvSpPr>
        <dsp:cNvPr id="0" name=""/>
        <dsp:cNvSpPr/>
      </dsp:nvSpPr>
      <dsp:spPr>
        <a:xfrm>
          <a:off x="0" y="2224354"/>
          <a:ext cx="11634561" cy="0"/>
        </a:xfrm>
        <a:prstGeom prst="line">
          <a:avLst/>
        </a:prstGeom>
        <a:gradFill rotWithShape="0">
          <a:gsLst>
            <a:gs pos="0">
              <a:schemeClr val="accent1">
                <a:shade val="80000"/>
                <a:hueOff val="232855"/>
                <a:satOff val="-4171"/>
                <a:lumOff val="17723"/>
                <a:alphaOff val="0"/>
                <a:lumMod val="110000"/>
                <a:satMod val="105000"/>
                <a:tint val="67000"/>
              </a:schemeClr>
            </a:gs>
            <a:gs pos="50000">
              <a:schemeClr val="accent1">
                <a:shade val="80000"/>
                <a:hueOff val="232855"/>
                <a:satOff val="-4171"/>
                <a:lumOff val="17723"/>
                <a:alphaOff val="0"/>
                <a:lumMod val="105000"/>
                <a:satMod val="103000"/>
                <a:tint val="73000"/>
              </a:schemeClr>
            </a:gs>
            <a:gs pos="100000">
              <a:schemeClr val="accent1">
                <a:shade val="80000"/>
                <a:hueOff val="232855"/>
                <a:satOff val="-4171"/>
                <a:lumOff val="17723"/>
                <a:alphaOff val="0"/>
                <a:lumMod val="105000"/>
                <a:satMod val="109000"/>
                <a:tint val="81000"/>
              </a:schemeClr>
            </a:gs>
          </a:gsLst>
          <a:lin ang="5400000" scaled="0"/>
        </a:gradFill>
        <a:ln w="6350" cap="flat" cmpd="sng" algn="ctr">
          <a:solidFill>
            <a:schemeClr val="accent1">
              <a:shade val="80000"/>
              <a:hueOff val="232855"/>
              <a:satOff val="-4171"/>
              <a:lumOff val="1772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3DA9603-2CEB-41A9-B25B-C998F7A94275}">
      <dsp:nvSpPr>
        <dsp:cNvPr id="0" name=""/>
        <dsp:cNvSpPr/>
      </dsp:nvSpPr>
      <dsp:spPr>
        <a:xfrm>
          <a:off x="0" y="2224354"/>
          <a:ext cx="11634561"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kern="1200" dirty="0">
              <a:latin typeface="Aptos" panose="020B0004020202020204" pitchFamily="34" charset="0"/>
            </a:rPr>
            <a:t>This helps to establish how you will be collecting your information and how this will be interpreted in your dissertation. </a:t>
          </a:r>
        </a:p>
      </dsp:txBody>
      <dsp:txXfrm>
        <a:off x="0" y="2224354"/>
        <a:ext cx="11634561" cy="1112177"/>
      </dsp:txXfrm>
    </dsp:sp>
    <dsp:sp modelId="{8F4E8133-9CEC-45FB-BA6B-599F9122CA91}">
      <dsp:nvSpPr>
        <dsp:cNvPr id="0" name=""/>
        <dsp:cNvSpPr/>
      </dsp:nvSpPr>
      <dsp:spPr>
        <a:xfrm>
          <a:off x="0" y="3336532"/>
          <a:ext cx="11634561" cy="0"/>
        </a:xfrm>
        <a:prstGeom prst="line">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w="6350" cap="flat" cmpd="sng" algn="ctr">
          <a:solidFill>
            <a:schemeClr val="accent1">
              <a:shade val="80000"/>
              <a:hueOff val="349283"/>
              <a:satOff val="-6256"/>
              <a:lumOff val="2658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42CCF37-0AD3-4DA9-9146-EA1CBC265897}">
      <dsp:nvSpPr>
        <dsp:cNvPr id="0" name=""/>
        <dsp:cNvSpPr/>
      </dsp:nvSpPr>
      <dsp:spPr>
        <a:xfrm>
          <a:off x="0" y="3336532"/>
          <a:ext cx="11634561"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b="1" kern="1200" dirty="0">
              <a:latin typeface="Aptos" panose="020B0004020202020204" pitchFamily="34" charset="0"/>
            </a:rPr>
            <a:t>Example: </a:t>
          </a:r>
          <a:r>
            <a:rPr lang="en-GB" sz="1600" b="1" u="sng" kern="1200" dirty="0">
              <a:latin typeface="Aptos" panose="020B0004020202020204" pitchFamily="34" charset="0"/>
            </a:rPr>
            <a:t>Evaluate</a:t>
          </a:r>
          <a:r>
            <a:rPr lang="en-GB" sz="1600" kern="1200" dirty="0">
              <a:latin typeface="Aptos" panose="020B0004020202020204" pitchFamily="34" charset="0"/>
            </a:rPr>
            <a:t> the findings and themes established within the literature, through the process of a thematic literature review in order to provide further identification regarding the main impacts of substance abuse on adolescents aged between 10-19 in the UK. </a:t>
          </a:r>
          <a:endParaRPr lang="en-US" sz="1600" kern="1200" dirty="0">
            <a:latin typeface="Aptos" panose="020B0004020202020204" pitchFamily="34" charset="0"/>
          </a:endParaRPr>
        </a:p>
      </dsp:txBody>
      <dsp:txXfrm>
        <a:off x="0" y="3336532"/>
        <a:ext cx="11634561" cy="111217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ED9F2-5041-FC41-880D-5960E359432E}">
      <dsp:nvSpPr>
        <dsp:cNvPr id="0" name=""/>
        <dsp:cNvSpPr/>
      </dsp:nvSpPr>
      <dsp:spPr>
        <a:xfrm>
          <a:off x="0" y="0"/>
          <a:ext cx="11480800" cy="0"/>
        </a:xfrm>
        <a:prstGeom prst="line">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w="6350" cap="flat" cmpd="sng" algn="ctr">
          <a:solidFill>
            <a:schemeClr val="accent1">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18933D-865A-0F42-AD13-C84F226C056C}">
      <dsp:nvSpPr>
        <dsp:cNvPr id="0" name=""/>
        <dsp:cNvSpPr/>
      </dsp:nvSpPr>
      <dsp:spPr>
        <a:xfrm>
          <a:off x="0" y="0"/>
          <a:ext cx="11480800"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kern="1200" dirty="0">
              <a:latin typeface="Aptos" panose="020B0004020202020204" pitchFamily="34" charset="0"/>
            </a:rPr>
            <a:t>This is where you will link to your Chapter 5 – Recommendations where you will essentially provide recommendations to improve health and/or social care practice or future research in the field. </a:t>
          </a:r>
        </a:p>
      </dsp:txBody>
      <dsp:txXfrm>
        <a:off x="0" y="0"/>
        <a:ext cx="11480800" cy="1112177"/>
      </dsp:txXfrm>
    </dsp:sp>
    <dsp:sp modelId="{F0093FD9-BA9D-45E4-B451-8460669A45F4}">
      <dsp:nvSpPr>
        <dsp:cNvPr id="0" name=""/>
        <dsp:cNvSpPr/>
      </dsp:nvSpPr>
      <dsp:spPr>
        <a:xfrm>
          <a:off x="0" y="1112177"/>
          <a:ext cx="11480800" cy="0"/>
        </a:xfrm>
        <a:prstGeom prst="line">
          <a:avLst/>
        </a:prstGeom>
        <a:gradFill rotWithShape="0">
          <a:gsLst>
            <a:gs pos="0">
              <a:schemeClr val="accent1">
                <a:shade val="80000"/>
                <a:hueOff val="116428"/>
                <a:satOff val="-2085"/>
                <a:lumOff val="8862"/>
                <a:alphaOff val="0"/>
                <a:lumMod val="110000"/>
                <a:satMod val="105000"/>
                <a:tint val="67000"/>
              </a:schemeClr>
            </a:gs>
            <a:gs pos="50000">
              <a:schemeClr val="accent1">
                <a:shade val="80000"/>
                <a:hueOff val="116428"/>
                <a:satOff val="-2085"/>
                <a:lumOff val="8862"/>
                <a:alphaOff val="0"/>
                <a:lumMod val="105000"/>
                <a:satMod val="103000"/>
                <a:tint val="73000"/>
              </a:schemeClr>
            </a:gs>
            <a:gs pos="100000">
              <a:schemeClr val="accent1">
                <a:shade val="80000"/>
                <a:hueOff val="116428"/>
                <a:satOff val="-2085"/>
                <a:lumOff val="8862"/>
                <a:alphaOff val="0"/>
                <a:lumMod val="105000"/>
                <a:satMod val="109000"/>
                <a:tint val="81000"/>
              </a:schemeClr>
            </a:gs>
          </a:gsLst>
          <a:lin ang="5400000" scaled="0"/>
        </a:gradFill>
        <a:ln w="6350" cap="flat" cmpd="sng" algn="ctr">
          <a:solidFill>
            <a:schemeClr val="accent1">
              <a:shade val="80000"/>
              <a:hueOff val="116428"/>
              <a:satOff val="-2085"/>
              <a:lumOff val="886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F91EE68-ABAF-46C7-BA37-49E477B04387}">
      <dsp:nvSpPr>
        <dsp:cNvPr id="0" name=""/>
        <dsp:cNvSpPr/>
      </dsp:nvSpPr>
      <dsp:spPr>
        <a:xfrm>
          <a:off x="0" y="1112177"/>
          <a:ext cx="11480800"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kern="1200" dirty="0">
              <a:latin typeface="Aptos" panose="020B0004020202020204" pitchFamily="34" charset="0"/>
            </a:rPr>
            <a:t>You will NOT provide actual recommendations here – only that you INTEND to provide recommendations within the body of your dissertation.</a:t>
          </a:r>
        </a:p>
      </dsp:txBody>
      <dsp:txXfrm>
        <a:off x="0" y="1112177"/>
        <a:ext cx="11480800" cy="1112177"/>
      </dsp:txXfrm>
    </dsp:sp>
    <dsp:sp modelId="{D49BDB9E-41BC-45A5-ACA5-C5357BAF60C9}">
      <dsp:nvSpPr>
        <dsp:cNvPr id="0" name=""/>
        <dsp:cNvSpPr/>
      </dsp:nvSpPr>
      <dsp:spPr>
        <a:xfrm>
          <a:off x="0" y="2224354"/>
          <a:ext cx="11480800" cy="0"/>
        </a:xfrm>
        <a:prstGeom prst="line">
          <a:avLst/>
        </a:prstGeom>
        <a:gradFill rotWithShape="0">
          <a:gsLst>
            <a:gs pos="0">
              <a:schemeClr val="accent1">
                <a:shade val="80000"/>
                <a:hueOff val="232855"/>
                <a:satOff val="-4171"/>
                <a:lumOff val="17723"/>
                <a:alphaOff val="0"/>
                <a:lumMod val="110000"/>
                <a:satMod val="105000"/>
                <a:tint val="67000"/>
              </a:schemeClr>
            </a:gs>
            <a:gs pos="50000">
              <a:schemeClr val="accent1">
                <a:shade val="80000"/>
                <a:hueOff val="232855"/>
                <a:satOff val="-4171"/>
                <a:lumOff val="17723"/>
                <a:alphaOff val="0"/>
                <a:lumMod val="105000"/>
                <a:satMod val="103000"/>
                <a:tint val="73000"/>
              </a:schemeClr>
            </a:gs>
            <a:gs pos="100000">
              <a:schemeClr val="accent1">
                <a:shade val="80000"/>
                <a:hueOff val="232855"/>
                <a:satOff val="-4171"/>
                <a:lumOff val="17723"/>
                <a:alphaOff val="0"/>
                <a:lumMod val="105000"/>
                <a:satMod val="109000"/>
                <a:tint val="81000"/>
              </a:schemeClr>
            </a:gs>
          </a:gsLst>
          <a:lin ang="5400000" scaled="0"/>
        </a:gradFill>
        <a:ln w="6350" cap="flat" cmpd="sng" algn="ctr">
          <a:solidFill>
            <a:schemeClr val="accent1">
              <a:shade val="80000"/>
              <a:hueOff val="232855"/>
              <a:satOff val="-4171"/>
              <a:lumOff val="1772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3DA9603-2CEB-41A9-B25B-C998F7A94275}">
      <dsp:nvSpPr>
        <dsp:cNvPr id="0" name=""/>
        <dsp:cNvSpPr/>
      </dsp:nvSpPr>
      <dsp:spPr>
        <a:xfrm>
          <a:off x="0" y="2224354"/>
          <a:ext cx="11480800"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kern="1200" dirty="0">
              <a:latin typeface="Aptos" panose="020B0004020202020204" pitchFamily="34" charset="0"/>
            </a:rPr>
            <a:t>Think of how and who your recommendations could benefit the health and social care sector, for example: H&amp;SC Professionals, Researchers, </a:t>
          </a:r>
          <a:r>
            <a:rPr lang="en-US" sz="1600" kern="1200" dirty="0" err="1">
              <a:latin typeface="Aptos" panose="020B0004020202020204" pitchFamily="34" charset="0"/>
            </a:rPr>
            <a:t>Organisations</a:t>
          </a:r>
          <a:r>
            <a:rPr lang="en-US" sz="1600" kern="1200" dirty="0">
              <a:latin typeface="Aptos" panose="020B0004020202020204" pitchFamily="34" charset="0"/>
            </a:rPr>
            <a:t>, Government, Service Users etc. </a:t>
          </a:r>
        </a:p>
      </dsp:txBody>
      <dsp:txXfrm>
        <a:off x="0" y="2224354"/>
        <a:ext cx="11480800" cy="1112177"/>
      </dsp:txXfrm>
    </dsp:sp>
    <dsp:sp modelId="{8F4E8133-9CEC-45FB-BA6B-599F9122CA91}">
      <dsp:nvSpPr>
        <dsp:cNvPr id="0" name=""/>
        <dsp:cNvSpPr/>
      </dsp:nvSpPr>
      <dsp:spPr>
        <a:xfrm>
          <a:off x="0" y="3336532"/>
          <a:ext cx="11480800" cy="0"/>
        </a:xfrm>
        <a:prstGeom prst="line">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w="6350" cap="flat" cmpd="sng" algn="ctr">
          <a:solidFill>
            <a:schemeClr val="accent1">
              <a:shade val="80000"/>
              <a:hueOff val="349283"/>
              <a:satOff val="-6256"/>
              <a:lumOff val="2658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42CCF37-0AD3-4DA9-9146-EA1CBC265897}">
      <dsp:nvSpPr>
        <dsp:cNvPr id="0" name=""/>
        <dsp:cNvSpPr/>
      </dsp:nvSpPr>
      <dsp:spPr>
        <a:xfrm>
          <a:off x="0" y="3336532"/>
          <a:ext cx="11480800"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b="1" kern="1200" dirty="0">
              <a:latin typeface="Aptos" panose="020B0004020202020204" pitchFamily="34" charset="0"/>
            </a:rPr>
            <a:t>Example: </a:t>
          </a:r>
          <a:r>
            <a:rPr lang="en-GB" sz="1600" kern="1200" dirty="0">
              <a:latin typeface="Aptos" panose="020B0004020202020204" pitchFamily="34" charset="0"/>
            </a:rPr>
            <a:t>Provide recommendations for improvement to substance abusers and support services within health and care to enhance current provision and future research avenues. </a:t>
          </a:r>
          <a:endParaRPr lang="en-US" sz="1600" kern="1200" dirty="0">
            <a:latin typeface="Aptos" panose="020B0004020202020204" pitchFamily="34" charset="0"/>
          </a:endParaRPr>
        </a:p>
      </dsp:txBody>
      <dsp:txXfrm>
        <a:off x="0" y="3336532"/>
        <a:ext cx="11480800" cy="111217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DD280-5387-484C-B42D-CD28E8E26527}">
      <dsp:nvSpPr>
        <dsp:cNvPr id="0" name=""/>
        <dsp:cNvSpPr/>
      </dsp:nvSpPr>
      <dsp:spPr>
        <a:xfrm>
          <a:off x="0" y="1682"/>
          <a:ext cx="11595100" cy="85259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F1B6063-92FA-480B-BEEF-5D6F2CFF7810}">
      <dsp:nvSpPr>
        <dsp:cNvPr id="0" name=""/>
        <dsp:cNvSpPr/>
      </dsp:nvSpPr>
      <dsp:spPr>
        <a:xfrm>
          <a:off x="257910" y="193516"/>
          <a:ext cx="468928" cy="4689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57ACF85-7F10-4D0B-9968-F911E6CC1791}">
      <dsp:nvSpPr>
        <dsp:cNvPr id="0" name=""/>
        <dsp:cNvSpPr/>
      </dsp:nvSpPr>
      <dsp:spPr>
        <a:xfrm>
          <a:off x="984749" y="1682"/>
          <a:ext cx="10610350" cy="852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233" tIns="90233" rIns="90233" bIns="90233" numCol="1" spcCol="1270" anchor="ctr" anchorCtr="0">
          <a:noAutofit/>
        </a:bodyPr>
        <a:lstStyle/>
        <a:p>
          <a:pPr marL="0" lvl="0" indent="0" algn="l" defTabSz="666750">
            <a:lnSpc>
              <a:spcPct val="150000"/>
            </a:lnSpc>
            <a:spcBef>
              <a:spcPct val="0"/>
            </a:spcBef>
            <a:spcAft>
              <a:spcPct val="35000"/>
            </a:spcAft>
            <a:buNone/>
          </a:pPr>
          <a:r>
            <a:rPr lang="en-US" sz="1500" b="0" kern="1200" dirty="0">
              <a:latin typeface="Aptos" panose="020B0004020202020204" pitchFamily="34" charset="0"/>
            </a:rPr>
            <a:t>a) To investigate or define or examine or explore the main definitions of your topic.</a:t>
          </a:r>
        </a:p>
      </dsp:txBody>
      <dsp:txXfrm>
        <a:off x="984749" y="1682"/>
        <a:ext cx="10610350" cy="852597"/>
      </dsp:txXfrm>
    </dsp:sp>
    <dsp:sp modelId="{45AB7198-CD8F-4AC5-8C77-F516E74529B8}">
      <dsp:nvSpPr>
        <dsp:cNvPr id="0" name=""/>
        <dsp:cNvSpPr/>
      </dsp:nvSpPr>
      <dsp:spPr>
        <a:xfrm>
          <a:off x="0" y="1067428"/>
          <a:ext cx="11595100" cy="85259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D124FBD-D866-4A75-B55C-665C024A4C0E}">
      <dsp:nvSpPr>
        <dsp:cNvPr id="0" name=""/>
        <dsp:cNvSpPr/>
      </dsp:nvSpPr>
      <dsp:spPr>
        <a:xfrm>
          <a:off x="257910" y="1259263"/>
          <a:ext cx="468928" cy="4689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266B2C5-594B-47EA-A90B-F7BA79F958A1}">
      <dsp:nvSpPr>
        <dsp:cNvPr id="0" name=""/>
        <dsp:cNvSpPr/>
      </dsp:nvSpPr>
      <dsp:spPr>
        <a:xfrm>
          <a:off x="984749" y="1067428"/>
          <a:ext cx="10610350" cy="852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233" tIns="90233" rIns="90233" bIns="90233" numCol="1" spcCol="1270" anchor="ctr" anchorCtr="0">
          <a:noAutofit/>
        </a:bodyPr>
        <a:lstStyle/>
        <a:p>
          <a:pPr marL="0" lvl="0" indent="0" algn="l" defTabSz="666750">
            <a:lnSpc>
              <a:spcPct val="150000"/>
            </a:lnSpc>
            <a:spcBef>
              <a:spcPct val="0"/>
            </a:spcBef>
            <a:spcAft>
              <a:spcPct val="35000"/>
            </a:spcAft>
            <a:buNone/>
          </a:pPr>
          <a:r>
            <a:rPr lang="en-US" sz="1500" b="0" kern="1200" dirty="0">
              <a:latin typeface="Aptos" panose="020B0004020202020204" pitchFamily="34" charset="0"/>
            </a:rPr>
            <a:t>b) To find and evaluate or </a:t>
          </a:r>
          <a:r>
            <a:rPr lang="en-US" sz="1500" b="0" kern="1200" dirty="0" err="1">
              <a:latin typeface="Aptos" panose="020B0004020202020204" pitchFamily="34" charset="0"/>
            </a:rPr>
            <a:t>analyse</a:t>
          </a:r>
          <a:r>
            <a:rPr lang="en-US" sz="1500" b="0" kern="1200" dirty="0">
              <a:latin typeface="Aptos" panose="020B0004020202020204" pitchFamily="34" charset="0"/>
            </a:rPr>
            <a:t> the academic body of research/reports/policies/legislation currently existing. </a:t>
          </a:r>
        </a:p>
      </dsp:txBody>
      <dsp:txXfrm>
        <a:off x="984749" y="1067428"/>
        <a:ext cx="10610350" cy="852597"/>
      </dsp:txXfrm>
    </dsp:sp>
    <dsp:sp modelId="{E84A840E-64CA-4ECB-AA98-888DC407E782}">
      <dsp:nvSpPr>
        <dsp:cNvPr id="0" name=""/>
        <dsp:cNvSpPr/>
      </dsp:nvSpPr>
      <dsp:spPr>
        <a:xfrm>
          <a:off x="0" y="2133175"/>
          <a:ext cx="11595100" cy="85259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3C11806-BDFE-421B-B138-539810CD40A1}">
      <dsp:nvSpPr>
        <dsp:cNvPr id="0" name=""/>
        <dsp:cNvSpPr/>
      </dsp:nvSpPr>
      <dsp:spPr>
        <a:xfrm>
          <a:off x="257910" y="2325010"/>
          <a:ext cx="468928" cy="4689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D6E0809-B7CB-487E-B157-E085F652555F}">
      <dsp:nvSpPr>
        <dsp:cNvPr id="0" name=""/>
        <dsp:cNvSpPr/>
      </dsp:nvSpPr>
      <dsp:spPr>
        <a:xfrm>
          <a:off x="984749" y="2133175"/>
          <a:ext cx="10610350" cy="852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233" tIns="90233" rIns="90233" bIns="90233" numCol="1" spcCol="1270" anchor="ctr" anchorCtr="0">
          <a:noAutofit/>
        </a:bodyPr>
        <a:lstStyle/>
        <a:p>
          <a:pPr marL="0" lvl="0" indent="0" algn="l" defTabSz="666750">
            <a:lnSpc>
              <a:spcPct val="150000"/>
            </a:lnSpc>
            <a:spcBef>
              <a:spcPct val="0"/>
            </a:spcBef>
            <a:spcAft>
              <a:spcPct val="35000"/>
            </a:spcAft>
            <a:buNone/>
          </a:pPr>
          <a:r>
            <a:rPr lang="en-US" sz="1500" b="0" kern="1200" dirty="0">
              <a:latin typeface="Aptos" panose="020B0004020202020204" pitchFamily="34" charset="0"/>
            </a:rPr>
            <a:t>c) To investigate or explore your topic using your selected methods of data collection and data analysis.</a:t>
          </a:r>
        </a:p>
      </dsp:txBody>
      <dsp:txXfrm>
        <a:off x="984749" y="2133175"/>
        <a:ext cx="10610350" cy="852597"/>
      </dsp:txXfrm>
    </dsp:sp>
    <dsp:sp modelId="{596B3984-67F1-410A-A02B-26BE6BD110BF}">
      <dsp:nvSpPr>
        <dsp:cNvPr id="0" name=""/>
        <dsp:cNvSpPr/>
      </dsp:nvSpPr>
      <dsp:spPr>
        <a:xfrm>
          <a:off x="0" y="3198922"/>
          <a:ext cx="11595100" cy="85259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AC36D30-1D64-4BB4-9F15-46B27F50DBB7}">
      <dsp:nvSpPr>
        <dsp:cNvPr id="0" name=""/>
        <dsp:cNvSpPr/>
      </dsp:nvSpPr>
      <dsp:spPr>
        <a:xfrm>
          <a:off x="257910" y="3390756"/>
          <a:ext cx="468928" cy="4689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F6EA6AED-3E3C-4707-BE1E-859F44C7BA37}">
      <dsp:nvSpPr>
        <dsp:cNvPr id="0" name=""/>
        <dsp:cNvSpPr/>
      </dsp:nvSpPr>
      <dsp:spPr>
        <a:xfrm>
          <a:off x="984749" y="3198922"/>
          <a:ext cx="10610350" cy="852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233" tIns="90233" rIns="90233" bIns="90233" numCol="1" spcCol="1270" anchor="ctr" anchorCtr="0">
          <a:noAutofit/>
        </a:bodyPr>
        <a:lstStyle/>
        <a:p>
          <a:pPr marL="0" lvl="0" indent="0" algn="l" defTabSz="666750">
            <a:lnSpc>
              <a:spcPct val="150000"/>
            </a:lnSpc>
            <a:spcBef>
              <a:spcPct val="0"/>
            </a:spcBef>
            <a:spcAft>
              <a:spcPct val="35000"/>
            </a:spcAft>
            <a:buNone/>
          </a:pPr>
          <a:r>
            <a:rPr lang="en-US" sz="1500" b="0" kern="1200" dirty="0">
              <a:latin typeface="Aptos" panose="020B0004020202020204" pitchFamily="34" charset="0"/>
            </a:rPr>
            <a:t>d) To make recommendations for improvement to the health and social care practice and/or future research, for professionals, policy-makers, etc.</a:t>
          </a:r>
        </a:p>
      </dsp:txBody>
      <dsp:txXfrm>
        <a:off x="984749" y="3198922"/>
        <a:ext cx="10610350" cy="852597"/>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7.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53F84A-C90D-4962-9904-467ED9AD9C68}" type="datetimeFigureOut">
              <a:rPr lang="en-GB" smtClean="0"/>
              <a:t>01/05/2026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CDDA66-6E26-4BC4-9FE7-ED2D410968ED}" type="slidenum">
              <a:rPr lang="en-GB" smtClean="0"/>
              <a:t>‹#›</a:t>
            </a:fld>
            <a:endParaRPr lang="en-GB"/>
          </a:p>
        </p:txBody>
      </p:sp>
    </p:spTree>
    <p:extLst>
      <p:ext uri="{BB962C8B-B14F-4D97-AF65-F5344CB8AC3E}">
        <p14:creationId xmlns:p14="http://schemas.microsoft.com/office/powerpoint/2010/main" val="1232971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Evidence-Based Practice</a:t>
            </a:r>
          </a:p>
          <a:p>
            <a:r>
              <a:rPr lang="en-GB" b="1" dirty="0"/>
              <a:t>Enhanced Patient-Centred Care</a:t>
            </a:r>
          </a:p>
          <a:p>
            <a:r>
              <a:rPr lang="en-GB" b="1" dirty="0"/>
              <a:t>New Interventions and Treatments</a:t>
            </a:r>
          </a:p>
          <a:p>
            <a:r>
              <a:rPr lang="en-GB" b="1" dirty="0"/>
              <a:t>Professional Training and Development</a:t>
            </a:r>
          </a:p>
          <a:p>
            <a:r>
              <a:rPr lang="en-GB" b="1" dirty="0"/>
              <a:t>Policy and Legislation</a:t>
            </a:r>
          </a:p>
          <a:p>
            <a:r>
              <a:rPr lang="en-GB" b="1" dirty="0"/>
              <a:t>Technology and Innovation</a:t>
            </a:r>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6</a:t>
            </a:fld>
            <a:endParaRPr lang="en-GB"/>
          </a:p>
        </p:txBody>
      </p:sp>
    </p:spTree>
    <p:extLst>
      <p:ext uri="{BB962C8B-B14F-4D97-AF65-F5344CB8AC3E}">
        <p14:creationId xmlns:p14="http://schemas.microsoft.com/office/powerpoint/2010/main" val="621017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is evidence-based practice?</a:t>
            </a:r>
          </a:p>
          <a:p>
            <a:r>
              <a:rPr lang="en-GB" dirty="0"/>
              <a:t>Evidence-based practice (EBP) is an approach to decision-making and service delivery that integrates the best available research evidence, clinical expertise, and the preferences and values of individuals. It ensures that interventions and strategies are supported by scientific findings, are effective, and are tailored to meet the unique needs of those receiving care. In Health and Social Care, EBP combines data from systematic research, professional knowledge, and the specific context of the service user.</a:t>
            </a:r>
          </a:p>
          <a:p>
            <a:endParaRPr lang="en-GB" b="1" dirty="0"/>
          </a:p>
          <a:p>
            <a:r>
              <a:rPr lang="en-GB" b="1" dirty="0"/>
              <a:t>Why is evidence-based practice important in Health &amp; Social Care?</a:t>
            </a:r>
          </a:p>
          <a:p>
            <a:r>
              <a:rPr lang="en-GB" dirty="0"/>
              <a:t>Evidence-based practice is critical in Health and Social Care for several reasons:</a:t>
            </a:r>
          </a:p>
          <a:p>
            <a:pPr>
              <a:buFont typeface="+mj-lt"/>
              <a:buAutoNum type="arabicPeriod"/>
            </a:pPr>
            <a:r>
              <a:rPr lang="en-GB" b="1" dirty="0"/>
              <a:t>Improves Outcomes:</a:t>
            </a:r>
            <a:r>
              <a:rPr lang="en-GB" dirty="0"/>
              <a:t> It enhances the quality of care by using proven methods and interventions that are supported by scientific evidence.</a:t>
            </a:r>
          </a:p>
          <a:p>
            <a:pPr>
              <a:buFont typeface="+mj-lt"/>
              <a:buAutoNum type="arabicPeriod"/>
            </a:pPr>
            <a:r>
              <a:rPr lang="en-GB" b="1" dirty="0"/>
              <a:t>Promotes Efficiency:</a:t>
            </a:r>
            <a:r>
              <a:rPr lang="en-GB" dirty="0"/>
              <a:t> It reduces the risk of ineffective or harmful practices, saving time, resources, and costs.</a:t>
            </a:r>
          </a:p>
          <a:p>
            <a:pPr>
              <a:buFont typeface="+mj-lt"/>
              <a:buAutoNum type="arabicPeriod"/>
            </a:pPr>
            <a:r>
              <a:rPr lang="en-GB" b="1" dirty="0"/>
              <a:t>Enhances Professional Accountability:</a:t>
            </a:r>
            <a:r>
              <a:rPr lang="en-GB" dirty="0"/>
              <a:t> By relying on credible evidence, practitioners can justify their decisions and actions, ensuring ethical and transparent care.</a:t>
            </a:r>
          </a:p>
          <a:p>
            <a:pPr>
              <a:buFont typeface="+mj-lt"/>
              <a:buAutoNum type="arabicPeriod"/>
            </a:pPr>
            <a:r>
              <a:rPr lang="en-GB" b="1" dirty="0"/>
              <a:t>Adaptable to Individual Needs:</a:t>
            </a:r>
            <a:r>
              <a:rPr lang="en-GB" dirty="0"/>
              <a:t> EBP respects the preferences and circumstances of service users, ensuring that care is person-</a:t>
            </a:r>
            <a:r>
              <a:rPr lang="en-GB" dirty="0" err="1"/>
              <a:t>centered</a:t>
            </a:r>
            <a:r>
              <a:rPr lang="en-GB" dirty="0"/>
              <a:t> and equitable.</a:t>
            </a:r>
          </a:p>
          <a:p>
            <a:pPr>
              <a:buFont typeface="+mj-lt"/>
              <a:buAutoNum type="arabicPeriod"/>
            </a:pPr>
            <a:r>
              <a:rPr lang="en-GB" b="1" dirty="0"/>
              <a:t>Keeps Practices Current:</a:t>
            </a:r>
            <a:r>
              <a:rPr lang="en-GB" dirty="0"/>
              <a:t> It helps practitioners stay updated with the latest advancements, ensuring that care standards evolve alongside scientific and technological progress.</a:t>
            </a:r>
          </a:p>
          <a:p>
            <a:endParaRPr lang="en-GB" b="1" dirty="0"/>
          </a:p>
          <a:p>
            <a:r>
              <a:rPr lang="en-GB" b="1" dirty="0"/>
              <a:t>How can we ensure we provide evidence-based information and recommendations?</a:t>
            </a:r>
          </a:p>
          <a:p>
            <a:r>
              <a:rPr lang="en-GB" dirty="0"/>
              <a:t>To ensure the delivery of evidence-based information and recommendations, the following steps are essential:</a:t>
            </a:r>
          </a:p>
          <a:p>
            <a:pPr>
              <a:buFont typeface="+mj-lt"/>
              <a:buAutoNum type="arabicPeriod"/>
            </a:pPr>
            <a:r>
              <a:rPr lang="en-GB" b="1" dirty="0"/>
              <a:t>Access and Evaluate Research:</a:t>
            </a:r>
            <a:r>
              <a:rPr lang="en-GB" dirty="0"/>
              <a:t> Regularly consult peer-reviewed journals, systematic reviews, and meta-analyses to stay informed about the latest evidence.</a:t>
            </a:r>
          </a:p>
          <a:p>
            <a:pPr>
              <a:buFont typeface="+mj-lt"/>
              <a:buAutoNum type="arabicPeriod"/>
            </a:pPr>
            <a:r>
              <a:rPr lang="en-GB" b="1" dirty="0"/>
              <a:t>Critical Appraisal:</a:t>
            </a:r>
            <a:r>
              <a:rPr lang="en-GB" dirty="0"/>
              <a:t> Assess the quality, validity, and relevance of research findings before applying them to practice.</a:t>
            </a:r>
          </a:p>
          <a:p>
            <a:pPr>
              <a:buFont typeface="+mj-lt"/>
              <a:buAutoNum type="arabicPeriod"/>
            </a:pPr>
            <a:r>
              <a:rPr lang="en-GB" b="1" dirty="0"/>
              <a:t>Collaboration:</a:t>
            </a:r>
            <a:r>
              <a:rPr lang="en-GB" dirty="0"/>
              <a:t> Work in multidisciplinary teams to combine expertise and perspectives, ensuring comprehensive evaluation and application of evidence.</a:t>
            </a:r>
          </a:p>
          <a:p>
            <a:pPr>
              <a:buFont typeface="+mj-lt"/>
              <a:buAutoNum type="arabicPeriod"/>
            </a:pPr>
            <a:r>
              <a:rPr lang="en-GB" b="1" dirty="0"/>
              <a:t>Incorporate Service User Preferences:</a:t>
            </a:r>
            <a:r>
              <a:rPr lang="en-GB" dirty="0"/>
              <a:t> Engage with individuals to understand their preferences, needs, and values, integrating these into care decisions.</a:t>
            </a:r>
          </a:p>
          <a:p>
            <a:pPr>
              <a:buFont typeface="+mj-lt"/>
              <a:buAutoNum type="arabicPeriod"/>
            </a:pPr>
            <a:r>
              <a:rPr lang="en-GB" b="1" dirty="0"/>
              <a:t>Continuous Professional Development:</a:t>
            </a:r>
            <a:r>
              <a:rPr lang="en-GB" dirty="0"/>
              <a:t> Participate in training, workshops, and certifications to build expertise in evidence-based methods.</a:t>
            </a:r>
          </a:p>
          <a:p>
            <a:pPr>
              <a:buFont typeface="+mj-lt"/>
              <a:buAutoNum type="arabicPeriod"/>
            </a:pPr>
            <a:r>
              <a:rPr lang="en-GB" b="1" dirty="0"/>
              <a:t>Standardized Protocols and Guidelines:</a:t>
            </a:r>
            <a:r>
              <a:rPr lang="en-GB" dirty="0"/>
              <a:t> Use evidence-based guidelines, such as those provided by organizations like the National Institute for Health and Care Excellence (NICE), to inform practice.</a:t>
            </a:r>
          </a:p>
          <a:p>
            <a:pPr>
              <a:buFont typeface="+mj-lt"/>
              <a:buAutoNum type="arabicPeriod"/>
            </a:pPr>
            <a:r>
              <a:rPr lang="en-GB" b="1" dirty="0"/>
              <a:t>Monitoring and Evaluation:</a:t>
            </a:r>
            <a:r>
              <a:rPr lang="en-GB" dirty="0"/>
              <a:t> Regularly review the outcomes of interventions and adjust practices based on data and feedback.</a:t>
            </a:r>
          </a:p>
          <a:p>
            <a:r>
              <a:rPr lang="en-GB" dirty="0"/>
              <a:t>By embedding these principles into everyday practice, professionals can ensure that the care they provide is both effective and person-</a:t>
            </a:r>
            <a:r>
              <a:rPr lang="en-GB" dirty="0" err="1"/>
              <a:t>centered</a:t>
            </a:r>
            <a:r>
              <a:rPr lang="en-GB" dirty="0"/>
              <a:t>.</a:t>
            </a:r>
          </a:p>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8</a:t>
            </a:fld>
            <a:endParaRPr lang="en-GB"/>
          </a:p>
        </p:txBody>
      </p:sp>
    </p:spTree>
    <p:extLst>
      <p:ext uri="{BB962C8B-B14F-4D97-AF65-F5344CB8AC3E}">
        <p14:creationId xmlns:p14="http://schemas.microsoft.com/office/powerpoint/2010/main" val="3225494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18</a:t>
            </a:fld>
            <a:endParaRPr lang="en-GB"/>
          </a:p>
        </p:txBody>
      </p:sp>
    </p:spTree>
    <p:extLst>
      <p:ext uri="{BB962C8B-B14F-4D97-AF65-F5344CB8AC3E}">
        <p14:creationId xmlns:p14="http://schemas.microsoft.com/office/powerpoint/2010/main" val="3774668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5/1/2026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39.svg"/><Relationship Id="rId2" Type="http://schemas.openxmlformats.org/officeDocument/2006/relationships/diagramData" Target="../diagrams/data9.xml"/><Relationship Id="rId1" Type="http://schemas.openxmlformats.org/officeDocument/2006/relationships/slideLayout" Target="../slideLayouts/slideLayout19.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4.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2" Type="http://schemas.openxmlformats.org/officeDocument/2006/relationships/image" Target="../media/image44.sv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6.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image" Target="../media/image45.svg"/><Relationship Id="rId2" Type="http://schemas.openxmlformats.org/officeDocument/2006/relationships/diagramData" Target="../diagrams/data14.xml"/><Relationship Id="rId1" Type="http://schemas.openxmlformats.org/officeDocument/2006/relationships/slideLayout" Target="../slideLayouts/slideLayout1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45.svg"/><Relationship Id="rId2" Type="http://schemas.openxmlformats.org/officeDocument/2006/relationships/diagramData" Target="../diagrams/data15.xml"/><Relationship Id="rId1" Type="http://schemas.openxmlformats.org/officeDocument/2006/relationships/slideLayout" Target="../slideLayouts/slideLayout14.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6.xml"/><Relationship Id="rId7" Type="http://schemas.openxmlformats.org/officeDocument/2006/relationships/image" Target="../media/image45.svg"/><Relationship Id="rId2" Type="http://schemas.openxmlformats.org/officeDocument/2006/relationships/diagramData" Target="../diagrams/data16.xml"/><Relationship Id="rId1" Type="http://schemas.openxmlformats.org/officeDocument/2006/relationships/slideLayout" Target="../slideLayouts/slideLayout14.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7.xml"/><Relationship Id="rId7" Type="http://schemas.openxmlformats.org/officeDocument/2006/relationships/image" Target="../media/image45.svg"/><Relationship Id="rId2" Type="http://schemas.openxmlformats.org/officeDocument/2006/relationships/diagramData" Target="../diagrams/data17.xml"/><Relationship Id="rId1" Type="http://schemas.openxmlformats.org/officeDocument/2006/relationships/slideLayout" Target="../slideLayouts/slideLayout14.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5.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7.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BC12D5F-516A-1D01-D702-5F2177CCEBE1}"/>
              </a:ext>
            </a:extLst>
          </p:cNvPr>
          <p:cNvSpPr>
            <a:spLocks noGrp="1"/>
          </p:cNvSpPr>
          <p:nvPr>
            <p:ph idx="1"/>
          </p:nvPr>
        </p:nvSpPr>
        <p:spPr>
          <a:xfrm>
            <a:off x="630810" y="1162357"/>
            <a:ext cx="10803903" cy="1799393"/>
          </a:xfrm>
        </p:spPr>
        <p:txBody>
          <a:bodyPr/>
          <a:lstStyle/>
          <a:p>
            <a:pPr marL="0" indent="0" algn="ctr">
              <a:lnSpc>
                <a:spcPct val="200000"/>
              </a:lnSpc>
              <a:buNone/>
            </a:pPr>
            <a:r>
              <a:rPr lang="en-GB" sz="3600" b="1" dirty="0">
                <a:solidFill>
                  <a:schemeClr val="bg1"/>
                </a:solidFill>
                <a:latin typeface="Aptos" panose="020B0004020202020204" pitchFamily="34" charset="0"/>
              </a:rPr>
              <a:t>Independent Project – BMHP6020 </a:t>
            </a:r>
          </a:p>
          <a:p>
            <a:pPr marL="0" indent="0" algn="ctr">
              <a:lnSpc>
                <a:spcPct val="200000"/>
              </a:lnSpc>
              <a:buNone/>
            </a:pPr>
            <a:r>
              <a:rPr lang="en-GB" sz="3600" b="1" dirty="0">
                <a:solidFill>
                  <a:schemeClr val="bg1"/>
                </a:solidFill>
                <a:latin typeface="Aptos" panose="020B0004020202020204" pitchFamily="34" charset="0"/>
              </a:rPr>
              <a:t>Proposal Part 1 – Title, Aim and Objectives</a:t>
            </a:r>
          </a:p>
        </p:txBody>
      </p:sp>
    </p:spTree>
    <p:extLst>
      <p:ext uri="{BB962C8B-B14F-4D97-AF65-F5344CB8AC3E}">
        <p14:creationId xmlns:p14="http://schemas.microsoft.com/office/powerpoint/2010/main" val="4272342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E68C-9FEA-EAD2-82CE-B302AE813722}"/>
              </a:ext>
            </a:extLst>
          </p:cNvPr>
          <p:cNvSpPr>
            <a:spLocks noGrp="1"/>
          </p:cNvSpPr>
          <p:nvPr>
            <p:ph type="title"/>
          </p:nvPr>
        </p:nvSpPr>
        <p:spPr>
          <a:xfrm>
            <a:off x="355076" y="107066"/>
            <a:ext cx="11481847" cy="1325563"/>
          </a:xfrm>
        </p:spPr>
        <p:txBody>
          <a:bodyPr/>
          <a:lstStyle/>
          <a:p>
            <a:pPr algn="ctr"/>
            <a:r>
              <a:rPr lang="en-GB" dirty="0">
                <a:latin typeface="Aptos" panose="020B0004020202020204" pitchFamily="34" charset="0"/>
              </a:rPr>
              <a:t>Module Overview </a:t>
            </a:r>
          </a:p>
        </p:txBody>
      </p:sp>
      <p:sp>
        <p:nvSpPr>
          <p:cNvPr id="3" name="Content Placeholder 2">
            <a:extLst>
              <a:ext uri="{FF2B5EF4-FFF2-40B4-BE49-F238E27FC236}">
                <a16:creationId xmlns:a16="http://schemas.microsoft.com/office/drawing/2014/main" id="{88EF64C6-2E42-BDC9-0AA9-26C8C39C0B55}"/>
              </a:ext>
            </a:extLst>
          </p:cNvPr>
          <p:cNvSpPr>
            <a:spLocks noGrp="1"/>
          </p:cNvSpPr>
          <p:nvPr>
            <p:ph idx="1"/>
          </p:nvPr>
        </p:nvSpPr>
        <p:spPr>
          <a:xfrm>
            <a:off x="355076" y="1288415"/>
            <a:ext cx="11481847" cy="4015106"/>
          </a:xfrm>
        </p:spPr>
        <p:txBody>
          <a:bodyPr>
            <a:normAutofit fontScale="77500" lnSpcReduction="20000"/>
          </a:bodyPr>
          <a:lstStyle/>
          <a:p>
            <a:pPr>
              <a:lnSpc>
                <a:spcPct val="150000"/>
              </a:lnSpc>
            </a:pPr>
            <a:r>
              <a:rPr lang="en-GB" sz="2400" dirty="0">
                <a:latin typeface="Aptos" panose="020B0004020202020204" pitchFamily="34" charset="0"/>
              </a:rPr>
              <a:t>Welcome to the Independent Project Module – BMHP6020_BIRM. </a:t>
            </a:r>
          </a:p>
          <a:p>
            <a:pPr>
              <a:lnSpc>
                <a:spcPct val="150000"/>
              </a:lnSpc>
            </a:pPr>
            <a:r>
              <a:rPr lang="en-GB" sz="2400" dirty="0">
                <a:latin typeface="Aptos" panose="020B0004020202020204" pitchFamily="34" charset="0"/>
              </a:rPr>
              <a:t>This is your dissertation module! All the studying you have completed so far has led to this project. </a:t>
            </a:r>
          </a:p>
          <a:p>
            <a:pPr>
              <a:lnSpc>
                <a:spcPct val="150000"/>
              </a:lnSpc>
            </a:pPr>
            <a:r>
              <a:rPr lang="en-GB" sz="2400" dirty="0">
                <a:latin typeface="Aptos" panose="020B0004020202020204" pitchFamily="34" charset="0"/>
              </a:rPr>
              <a:t>You have 3 ‘elements / components’ to complete overall. </a:t>
            </a:r>
          </a:p>
          <a:p>
            <a:pPr>
              <a:lnSpc>
                <a:spcPct val="150000"/>
              </a:lnSpc>
            </a:pPr>
            <a:endParaRPr lang="en-GB" sz="2400" dirty="0">
              <a:latin typeface="Aptos" panose="020B0004020202020204" pitchFamily="34" charset="0"/>
            </a:endParaRPr>
          </a:p>
          <a:p>
            <a:pPr>
              <a:lnSpc>
                <a:spcPct val="150000"/>
              </a:lnSpc>
            </a:pPr>
            <a:endParaRPr lang="en-GB" sz="2400" dirty="0">
              <a:latin typeface="Aptos" panose="020B0004020202020204" pitchFamily="34" charset="0"/>
            </a:endParaRPr>
          </a:p>
          <a:p>
            <a:pPr>
              <a:lnSpc>
                <a:spcPct val="150000"/>
              </a:lnSpc>
            </a:pPr>
            <a:r>
              <a:rPr lang="en-GB" sz="2400" dirty="0">
                <a:latin typeface="Aptos" panose="020B0004020202020204" pitchFamily="34" charset="0"/>
              </a:rPr>
              <a:t>This module runs across 2 terms, all 3 elements will be completed by Term 3 and you will have an on-campus session with your lecturer every 2 weeks. </a:t>
            </a:r>
          </a:p>
          <a:p>
            <a:pPr>
              <a:lnSpc>
                <a:spcPct val="150000"/>
              </a:lnSpc>
            </a:pPr>
            <a:r>
              <a:rPr lang="en-GB" sz="2400" dirty="0">
                <a:latin typeface="Aptos" panose="020B0004020202020204" pitchFamily="34" charset="0"/>
              </a:rPr>
              <a:t>As this is ‘Independent Project’ you will be expected to work independently alongside your taught sessions. </a:t>
            </a:r>
          </a:p>
          <a:p>
            <a:pPr marL="0" indent="0">
              <a:lnSpc>
                <a:spcPct val="150000"/>
              </a:lnSpc>
              <a:buNone/>
            </a:pPr>
            <a:endParaRPr lang="en-GB" sz="2400" dirty="0">
              <a:latin typeface="Aptos" panose="020B0004020202020204" pitchFamily="34" charset="0"/>
            </a:endParaRPr>
          </a:p>
        </p:txBody>
      </p:sp>
      <p:graphicFrame>
        <p:nvGraphicFramePr>
          <p:cNvPr id="4" name="Table 3">
            <a:extLst>
              <a:ext uri="{FF2B5EF4-FFF2-40B4-BE49-F238E27FC236}">
                <a16:creationId xmlns:a16="http://schemas.microsoft.com/office/drawing/2014/main" id="{4F1081CD-9119-E6E7-F948-33DDF602230E}"/>
              </a:ext>
            </a:extLst>
          </p:cNvPr>
          <p:cNvGraphicFramePr>
            <a:graphicFrameLocks noGrp="1"/>
          </p:cNvGraphicFramePr>
          <p:nvPr>
            <p:extLst>
              <p:ext uri="{D42A27DB-BD31-4B8C-83A1-F6EECF244321}">
                <p14:modId xmlns:p14="http://schemas.microsoft.com/office/powerpoint/2010/main" val="381191201"/>
              </p:ext>
            </p:extLst>
          </p:nvPr>
        </p:nvGraphicFramePr>
        <p:xfrm>
          <a:off x="777240" y="2925128"/>
          <a:ext cx="10161270" cy="741680"/>
        </p:xfrm>
        <a:graphic>
          <a:graphicData uri="http://schemas.openxmlformats.org/drawingml/2006/table">
            <a:tbl>
              <a:tblPr firstRow="1" bandRow="1">
                <a:tableStyleId>{5C22544A-7EE6-4342-B048-85BDC9FD1C3A}</a:tableStyleId>
              </a:tblPr>
              <a:tblGrid>
                <a:gridCol w="3387090">
                  <a:extLst>
                    <a:ext uri="{9D8B030D-6E8A-4147-A177-3AD203B41FA5}">
                      <a16:colId xmlns:a16="http://schemas.microsoft.com/office/drawing/2014/main" val="537459161"/>
                    </a:ext>
                  </a:extLst>
                </a:gridCol>
                <a:gridCol w="3387090">
                  <a:extLst>
                    <a:ext uri="{9D8B030D-6E8A-4147-A177-3AD203B41FA5}">
                      <a16:colId xmlns:a16="http://schemas.microsoft.com/office/drawing/2014/main" val="3895747770"/>
                    </a:ext>
                  </a:extLst>
                </a:gridCol>
                <a:gridCol w="3387090">
                  <a:extLst>
                    <a:ext uri="{9D8B030D-6E8A-4147-A177-3AD203B41FA5}">
                      <a16:colId xmlns:a16="http://schemas.microsoft.com/office/drawing/2014/main" val="2221859907"/>
                    </a:ext>
                  </a:extLst>
                </a:gridCol>
              </a:tblGrid>
              <a:tr h="370840">
                <a:tc>
                  <a:txBody>
                    <a:bodyPr/>
                    <a:lstStyle/>
                    <a:p>
                      <a:r>
                        <a:rPr lang="en-GB" dirty="0">
                          <a:latin typeface="Aptos" panose="020B0004020202020204" pitchFamily="34" charset="0"/>
                        </a:rPr>
                        <a:t>Element 1 – Term 2</a:t>
                      </a:r>
                    </a:p>
                  </a:txBody>
                  <a:tcPr/>
                </a:tc>
                <a:tc>
                  <a:txBody>
                    <a:bodyPr/>
                    <a:lstStyle/>
                    <a:p>
                      <a:r>
                        <a:rPr lang="en-GB" dirty="0">
                          <a:latin typeface="Aptos" panose="020B0004020202020204" pitchFamily="34" charset="0"/>
                        </a:rPr>
                        <a:t>Element 2 – Term 3</a:t>
                      </a:r>
                    </a:p>
                  </a:txBody>
                  <a:tcPr/>
                </a:tc>
                <a:tc>
                  <a:txBody>
                    <a:bodyPr/>
                    <a:lstStyle/>
                    <a:p>
                      <a:r>
                        <a:rPr lang="en-GB" dirty="0">
                          <a:latin typeface="Aptos" panose="020B0004020202020204" pitchFamily="34" charset="0"/>
                        </a:rPr>
                        <a:t>Element 3 – Term 3</a:t>
                      </a:r>
                    </a:p>
                  </a:txBody>
                  <a:tcPr/>
                </a:tc>
                <a:extLst>
                  <a:ext uri="{0D108BD9-81ED-4DB2-BD59-A6C34878D82A}">
                    <a16:rowId xmlns:a16="http://schemas.microsoft.com/office/drawing/2014/main" val="1731282148"/>
                  </a:ext>
                </a:extLst>
              </a:tr>
              <a:tr h="370840">
                <a:tc>
                  <a:txBody>
                    <a:bodyPr/>
                    <a:lstStyle/>
                    <a:p>
                      <a:r>
                        <a:rPr lang="en-GB" dirty="0">
                          <a:latin typeface="Aptos" panose="020B0004020202020204" pitchFamily="34" charset="0"/>
                        </a:rPr>
                        <a:t>Project Proposal </a:t>
                      </a:r>
                    </a:p>
                  </a:txBody>
                  <a:tcPr/>
                </a:tc>
                <a:tc>
                  <a:txBody>
                    <a:bodyPr/>
                    <a:lstStyle/>
                    <a:p>
                      <a:r>
                        <a:rPr lang="en-GB" dirty="0">
                          <a:latin typeface="Aptos" panose="020B0004020202020204" pitchFamily="34" charset="0"/>
                        </a:rPr>
                        <a:t>Methods Academic Poster </a:t>
                      </a:r>
                    </a:p>
                  </a:txBody>
                  <a:tcPr/>
                </a:tc>
                <a:tc>
                  <a:txBody>
                    <a:bodyPr/>
                    <a:lstStyle/>
                    <a:p>
                      <a:r>
                        <a:rPr lang="en-GB" dirty="0">
                          <a:latin typeface="Aptos" panose="020B0004020202020204" pitchFamily="34" charset="0"/>
                        </a:rPr>
                        <a:t>Dissertation</a:t>
                      </a:r>
                    </a:p>
                  </a:txBody>
                  <a:tcPr/>
                </a:tc>
                <a:extLst>
                  <a:ext uri="{0D108BD9-81ED-4DB2-BD59-A6C34878D82A}">
                    <a16:rowId xmlns:a16="http://schemas.microsoft.com/office/drawing/2014/main" val="787918484"/>
                  </a:ext>
                </a:extLst>
              </a:tr>
            </a:tbl>
          </a:graphicData>
        </a:graphic>
      </p:graphicFrame>
    </p:spTree>
    <p:extLst>
      <p:ext uri="{BB962C8B-B14F-4D97-AF65-F5344CB8AC3E}">
        <p14:creationId xmlns:p14="http://schemas.microsoft.com/office/powerpoint/2010/main" val="1377492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r>
              <a:rPr lang="en-GB" dirty="0">
                <a:latin typeface="Aptos" panose="020B0004020202020204" pitchFamily="34" charset="0"/>
              </a:rPr>
              <a:t>BMHP6020 Overview Continued</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fontScale="77500" lnSpcReduction="20000"/>
          </a:bodyPr>
          <a:lstStyle/>
          <a:p>
            <a:pPr marL="0" indent="0">
              <a:lnSpc>
                <a:spcPct val="150000"/>
              </a:lnSpc>
              <a:buNone/>
            </a:pPr>
            <a:r>
              <a:rPr lang="en-GB" b="1" dirty="0">
                <a:latin typeface="Aptos" panose="020B0004020202020204" pitchFamily="34" charset="0"/>
              </a:rPr>
              <a:t>Module Aim </a:t>
            </a:r>
          </a:p>
          <a:p>
            <a:pPr>
              <a:lnSpc>
                <a:spcPct val="150000"/>
              </a:lnSpc>
            </a:pPr>
            <a:r>
              <a:rPr lang="en-GB" sz="18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dirty="0">
              <a:latin typeface="Aptos" panose="020B0004020202020204" pitchFamily="34" charset="0"/>
            </a:endParaRPr>
          </a:p>
          <a:p>
            <a:pPr marL="0" indent="0">
              <a:lnSpc>
                <a:spcPct val="150000"/>
              </a:lnSpc>
              <a:buNone/>
            </a:pPr>
            <a:r>
              <a:rPr lang="en-GB"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8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8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8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8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p:txBody>
          <a:bodyPr>
            <a:normAutofit/>
          </a:bodyPr>
          <a:lstStyle/>
          <a:p>
            <a:pPr algn="ctr"/>
            <a:r>
              <a:rPr lang="en-GB" dirty="0">
                <a:latin typeface="Aptos" panose="020B0004020202020204" pitchFamily="34" charset="0"/>
              </a:rPr>
              <a:t>Question #1</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p:txBody>
          <a:bodyPr/>
          <a:lstStyle/>
          <a:p>
            <a:pPr marL="0" indent="0">
              <a:buNone/>
            </a:pPr>
            <a:endParaRPr lang="en-GB" dirty="0">
              <a:latin typeface="Aptos" panose="020B0004020202020204" pitchFamily="34" charset="0"/>
            </a:endParaRPr>
          </a:p>
          <a:p>
            <a:pPr marL="0" indent="0" algn="ctr">
              <a:lnSpc>
                <a:spcPct val="150000"/>
              </a:lnSpc>
              <a:buNone/>
            </a:pPr>
            <a:r>
              <a:rPr lang="en-GB" sz="3600" dirty="0">
                <a:latin typeface="Aptos" panose="020B0004020202020204" pitchFamily="34" charset="0"/>
              </a:rPr>
              <a:t>What do you think is the purpose of </a:t>
            </a:r>
            <a:r>
              <a:rPr lang="en-GB" sz="3600" b="1" dirty="0">
                <a:latin typeface="Aptos" panose="020B0004020202020204" pitchFamily="34" charset="0"/>
              </a:rPr>
              <a:t>research</a:t>
            </a:r>
            <a:r>
              <a:rPr lang="en-GB" sz="3600" dirty="0">
                <a:latin typeface="Aptos" panose="020B0004020202020204" pitchFamily="34" charset="0"/>
              </a:rPr>
              <a:t> in </a:t>
            </a:r>
            <a:r>
              <a:rPr lang="en-GB" sz="3600" i="1" dirty="0">
                <a:latin typeface="Aptos" panose="020B0004020202020204" pitchFamily="34" charset="0"/>
              </a:rPr>
              <a:t>Health &amp; Social Care</a:t>
            </a:r>
            <a:r>
              <a:rPr lang="en-GB" sz="3600" dirty="0">
                <a:latin typeface="Aptos" panose="020B0004020202020204" pitchFamily="34" charset="0"/>
              </a:rPr>
              <a:t>?</a:t>
            </a:r>
            <a:endParaRPr lang="en-GB" sz="3600" dirty="0"/>
          </a:p>
        </p:txBody>
      </p:sp>
      <p:pic>
        <p:nvPicPr>
          <p:cNvPr id="6" name="Graphic 5" descr="Badge Question Mark with solid fill">
            <a:extLst>
              <a:ext uri="{FF2B5EF4-FFF2-40B4-BE49-F238E27FC236}">
                <a16:creationId xmlns:a16="http://schemas.microsoft.com/office/drawing/2014/main" id="{91637B2D-CB9C-3358-E95C-3A412170487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p:txBody>
          <a:bodyPr>
            <a:normAutofit/>
          </a:bodyPr>
          <a:lstStyle/>
          <a:p>
            <a:pPr algn="ctr"/>
            <a:r>
              <a:rPr lang="en-GB" dirty="0">
                <a:latin typeface="Aptos" panose="020B0004020202020204" pitchFamily="34" charset="0"/>
              </a:rPr>
              <a:t>Question #2</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p:txBody>
          <a:bodyPr/>
          <a:lstStyle/>
          <a:p>
            <a:pPr marL="0" indent="0" algn="ctr">
              <a:lnSpc>
                <a:spcPct val="150000"/>
              </a:lnSpc>
              <a:buNone/>
            </a:pPr>
            <a:endParaRPr lang="en-GB" sz="3600" dirty="0">
              <a:latin typeface="Aptos" panose="020B0004020202020204" pitchFamily="34" charset="0"/>
            </a:endParaRPr>
          </a:p>
          <a:p>
            <a:pPr marL="0" indent="0" algn="ctr">
              <a:lnSpc>
                <a:spcPct val="150000"/>
              </a:lnSpc>
              <a:buNone/>
            </a:pPr>
            <a:r>
              <a:rPr lang="en-GB" sz="3600" dirty="0">
                <a:latin typeface="Aptos" panose="020B0004020202020204" pitchFamily="34" charset="0"/>
              </a:rPr>
              <a:t>How has </a:t>
            </a:r>
            <a:r>
              <a:rPr lang="en-GB" sz="3600" b="1" dirty="0">
                <a:latin typeface="Aptos" panose="020B0004020202020204" pitchFamily="34" charset="0"/>
              </a:rPr>
              <a:t>research</a:t>
            </a:r>
            <a:r>
              <a:rPr lang="en-GB" sz="3600" dirty="0">
                <a:latin typeface="Aptos" panose="020B0004020202020204" pitchFamily="34" charset="0"/>
              </a:rPr>
              <a:t> impacted on a </a:t>
            </a:r>
            <a:r>
              <a:rPr lang="en-GB" sz="3600" u="sng" dirty="0">
                <a:latin typeface="Aptos" panose="020B0004020202020204" pitchFamily="34" charset="0"/>
              </a:rPr>
              <a:t>job role or specialism</a:t>
            </a:r>
            <a:r>
              <a:rPr lang="en-GB" sz="3600" dirty="0">
                <a:latin typeface="Aptos" panose="020B0004020202020204" pitchFamily="34" charset="0"/>
              </a:rPr>
              <a:t> in </a:t>
            </a:r>
            <a:r>
              <a:rPr lang="en-GB" sz="3600" i="1" dirty="0">
                <a:latin typeface="Aptos" panose="020B0004020202020204" pitchFamily="34" charset="0"/>
              </a:rPr>
              <a:t>Health &amp; Social Care</a:t>
            </a:r>
            <a:r>
              <a:rPr lang="en-GB" sz="3600" dirty="0">
                <a:latin typeface="Aptos" panose="020B0004020202020204" pitchFamily="34" charset="0"/>
              </a:rPr>
              <a:t>?</a:t>
            </a:r>
            <a:endParaRPr lang="en-GB" sz="3600" dirty="0"/>
          </a:p>
        </p:txBody>
      </p:sp>
      <p:pic>
        <p:nvPicPr>
          <p:cNvPr id="6" name="Graphic 5" descr="Badge Question Mark with solid fill">
            <a:extLst>
              <a:ext uri="{FF2B5EF4-FFF2-40B4-BE49-F238E27FC236}">
                <a16:creationId xmlns:a16="http://schemas.microsoft.com/office/drawing/2014/main" id="{91637B2D-CB9C-3358-E95C-3A412170487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55630" y="2544119"/>
            <a:ext cx="2365375" cy="2365375"/>
          </a:xfrm>
          <a:prstGeom prst="rect">
            <a:avLst/>
          </a:prstGeom>
        </p:spPr>
      </p:pic>
    </p:spTree>
    <p:extLst>
      <p:ext uri="{BB962C8B-B14F-4D97-AF65-F5344CB8AC3E}">
        <p14:creationId xmlns:p14="http://schemas.microsoft.com/office/powerpoint/2010/main" val="1335357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p:txBody>
          <a:bodyPr>
            <a:normAutofit/>
          </a:bodyPr>
          <a:lstStyle/>
          <a:p>
            <a:pPr algn="ctr"/>
            <a:r>
              <a:rPr lang="en-GB" dirty="0">
                <a:latin typeface="Aptos" panose="020B0004020202020204" pitchFamily="34" charset="0"/>
              </a:rPr>
              <a:t>Question #3</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p:txBody>
          <a:bodyPr/>
          <a:lstStyle/>
          <a:p>
            <a:pPr marL="0" indent="0" algn="ctr">
              <a:lnSpc>
                <a:spcPct val="150000"/>
              </a:lnSpc>
              <a:buNone/>
            </a:pPr>
            <a:endParaRPr lang="en-GB" sz="3600" dirty="0">
              <a:latin typeface="Aptos" panose="020B0004020202020204" pitchFamily="34" charset="0"/>
            </a:endParaRPr>
          </a:p>
          <a:p>
            <a:pPr marL="0" indent="0" algn="ctr">
              <a:lnSpc>
                <a:spcPct val="150000"/>
              </a:lnSpc>
              <a:buNone/>
            </a:pPr>
            <a:r>
              <a:rPr lang="en-GB" sz="3600" dirty="0">
                <a:latin typeface="Aptos" panose="020B0004020202020204" pitchFamily="34" charset="0"/>
              </a:rPr>
              <a:t>How can my </a:t>
            </a:r>
            <a:r>
              <a:rPr lang="en-GB" sz="3600" b="1" dirty="0">
                <a:latin typeface="Aptos" panose="020B0004020202020204" pitchFamily="34" charset="0"/>
              </a:rPr>
              <a:t>research</a:t>
            </a:r>
            <a:r>
              <a:rPr lang="en-GB" sz="3600" dirty="0">
                <a:latin typeface="Aptos" panose="020B0004020202020204" pitchFamily="34" charset="0"/>
              </a:rPr>
              <a:t> make an impact in </a:t>
            </a:r>
            <a:r>
              <a:rPr lang="en-GB" sz="3600" i="1" dirty="0">
                <a:latin typeface="Aptos" panose="020B0004020202020204" pitchFamily="34" charset="0"/>
              </a:rPr>
              <a:t>Health &amp; Social Care</a:t>
            </a:r>
            <a:r>
              <a:rPr lang="en-GB" sz="3600" dirty="0">
                <a:latin typeface="Aptos" panose="020B0004020202020204" pitchFamily="34" charset="0"/>
              </a:rPr>
              <a:t>?</a:t>
            </a:r>
            <a:endParaRPr lang="en-GB" sz="3600" dirty="0"/>
          </a:p>
        </p:txBody>
      </p:sp>
      <p:pic>
        <p:nvPicPr>
          <p:cNvPr id="6" name="Graphic 5" descr="Badge Question Mark with solid fill">
            <a:extLst>
              <a:ext uri="{FF2B5EF4-FFF2-40B4-BE49-F238E27FC236}">
                <a16:creationId xmlns:a16="http://schemas.microsoft.com/office/drawing/2014/main" id="{91637B2D-CB9C-3358-E95C-3A412170487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55630" y="2544119"/>
            <a:ext cx="2365375" cy="2365375"/>
          </a:xfrm>
          <a:prstGeom prst="rect">
            <a:avLst/>
          </a:prstGeom>
        </p:spPr>
      </p:pic>
    </p:spTree>
    <p:extLst>
      <p:ext uri="{BB962C8B-B14F-4D97-AF65-F5344CB8AC3E}">
        <p14:creationId xmlns:p14="http://schemas.microsoft.com/office/powerpoint/2010/main" val="2086514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504B6-4E12-C8C4-7CEE-5560E3C844C8}"/>
              </a:ext>
            </a:extLst>
          </p:cNvPr>
          <p:cNvSpPr>
            <a:spLocks noGrp="1"/>
          </p:cNvSpPr>
          <p:nvPr>
            <p:ph type="title"/>
          </p:nvPr>
        </p:nvSpPr>
        <p:spPr>
          <a:xfrm>
            <a:off x="358219" y="26080"/>
            <a:ext cx="11481847" cy="1325563"/>
          </a:xfrm>
        </p:spPr>
        <p:txBody>
          <a:bodyPr/>
          <a:lstStyle/>
          <a:p>
            <a:pPr algn="ctr"/>
            <a:r>
              <a:rPr lang="en-GB" dirty="0">
                <a:latin typeface="Aptos" panose="020B0004020202020204" pitchFamily="34" charset="0"/>
              </a:rPr>
              <a:t>Contribution to Knowledge </a:t>
            </a:r>
          </a:p>
        </p:txBody>
      </p:sp>
      <p:sp>
        <p:nvSpPr>
          <p:cNvPr id="3" name="Content Placeholder 2">
            <a:extLst>
              <a:ext uri="{FF2B5EF4-FFF2-40B4-BE49-F238E27FC236}">
                <a16:creationId xmlns:a16="http://schemas.microsoft.com/office/drawing/2014/main" id="{D5A89DA2-C95F-6B27-E0EE-229FEEE6B002}"/>
              </a:ext>
            </a:extLst>
          </p:cNvPr>
          <p:cNvSpPr>
            <a:spLocks noGrp="1"/>
          </p:cNvSpPr>
          <p:nvPr>
            <p:ph idx="1"/>
          </p:nvPr>
        </p:nvSpPr>
        <p:spPr>
          <a:xfrm>
            <a:off x="358219" y="1089061"/>
            <a:ext cx="11481847" cy="3952903"/>
          </a:xfrm>
        </p:spPr>
        <p:txBody>
          <a:bodyPr>
            <a:normAutofit/>
          </a:bodyPr>
          <a:lstStyle/>
          <a:p>
            <a:pPr marL="0" indent="0">
              <a:lnSpc>
                <a:spcPct val="150000"/>
              </a:lnSpc>
              <a:buNone/>
            </a:pPr>
            <a:r>
              <a:rPr lang="en-GB" sz="2000" dirty="0">
                <a:latin typeface="Aptos" panose="020B0004020202020204" pitchFamily="34" charset="0"/>
              </a:rPr>
              <a:t>Your research aims to provide a contribution to knowledge in the field of Health &amp; Social Care. Let’s explore how;</a:t>
            </a:r>
            <a:r>
              <a:rPr lang="en-GB" dirty="0">
                <a:latin typeface="Aptos" panose="020B0004020202020204" pitchFamily="34" charset="0"/>
              </a:rPr>
              <a:t> </a:t>
            </a:r>
          </a:p>
        </p:txBody>
      </p:sp>
      <p:graphicFrame>
        <p:nvGraphicFramePr>
          <p:cNvPr id="4" name="Diagram 3">
            <a:extLst>
              <a:ext uri="{FF2B5EF4-FFF2-40B4-BE49-F238E27FC236}">
                <a16:creationId xmlns:a16="http://schemas.microsoft.com/office/drawing/2014/main" id="{4256EB72-FDBA-0587-9818-36E5611AD7C0}"/>
              </a:ext>
            </a:extLst>
          </p:cNvPr>
          <p:cNvGraphicFramePr/>
          <p:nvPr>
            <p:extLst>
              <p:ext uri="{D42A27DB-BD31-4B8C-83A1-F6EECF244321}">
                <p14:modId xmlns:p14="http://schemas.microsoft.com/office/powerpoint/2010/main" val="2929667817"/>
              </p:ext>
            </p:extLst>
          </p:nvPr>
        </p:nvGraphicFramePr>
        <p:xfrm>
          <a:off x="1246597" y="2442800"/>
          <a:ext cx="10147443" cy="29178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9070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p:txBody>
          <a:bodyPr/>
          <a:lstStyle/>
          <a:p>
            <a:r>
              <a:rPr lang="en-GB" dirty="0">
                <a:latin typeface="Aptos" panose="020B0004020202020204" pitchFamily="34" charset="0"/>
              </a:rPr>
              <a:t>What is a Proposal? </a:t>
            </a:r>
          </a:p>
        </p:txBody>
      </p:sp>
      <p:sp>
        <p:nvSpPr>
          <p:cNvPr id="3" name="Content Placeholder 2">
            <a:extLst>
              <a:ext uri="{FF2B5EF4-FFF2-40B4-BE49-F238E27FC236}">
                <a16:creationId xmlns:a16="http://schemas.microsoft.com/office/drawing/2014/main" id="{79464A5A-2420-E807-CD90-E4FCF9F8E912}"/>
              </a:ext>
            </a:extLst>
          </p:cNvPr>
          <p:cNvSpPr>
            <a:spLocks noGrp="1"/>
          </p:cNvSpPr>
          <p:nvPr>
            <p:ph idx="1"/>
          </p:nvPr>
        </p:nvSpPr>
        <p:spPr>
          <a:xfrm>
            <a:off x="1108710" y="1577340"/>
            <a:ext cx="10627660" cy="4915535"/>
          </a:xfrm>
        </p:spPr>
        <p:txBody>
          <a:bodyPr>
            <a:normAutofit/>
          </a:bodyPr>
          <a:lstStyle/>
          <a:p>
            <a:pPr marL="0" indent="0">
              <a:lnSpc>
                <a:spcPct val="170000"/>
              </a:lnSpc>
              <a:buNone/>
            </a:pPr>
            <a:r>
              <a:rPr lang="en-GB" sz="1600" dirty="0">
                <a:latin typeface="Aptos" panose="020B0004020202020204" pitchFamily="34" charset="0"/>
              </a:rPr>
              <a:t>The dissertation proposal is a critical document that outlines your research plan and sets the foundation for your independent project. It’s a roadmap for your dissertation, helping you clarify your research aim, objectives, and methods. The proposal consists of several key sections:</a:t>
            </a:r>
          </a:p>
          <a:p>
            <a:pPr marL="0" indent="0">
              <a:lnSpc>
                <a:spcPct val="170000"/>
              </a:lnSpc>
              <a:buNone/>
            </a:pPr>
            <a:r>
              <a:rPr lang="en-GB" sz="1600" dirty="0">
                <a:latin typeface="Aptos" panose="020B0004020202020204" pitchFamily="34" charset="0"/>
              </a:rPr>
              <a:t>This document not only demonstrates your understanding of the research process but also ensures your project is well-structured and feasible. Remember, the proposal is your opportunity to showcase your ability to think critically, plan effectively, and align your research with real-world health and social care challenges.</a:t>
            </a:r>
          </a:p>
          <a:p>
            <a:pPr marL="0" indent="0">
              <a:lnSpc>
                <a:spcPct val="170000"/>
              </a:lnSpc>
              <a:buNone/>
            </a:pPr>
            <a:r>
              <a:rPr lang="en-GB" sz="1600" b="1" dirty="0">
                <a:latin typeface="Aptos" panose="020B0004020202020204" pitchFamily="34" charset="0"/>
              </a:rPr>
              <a:t>What will be included?</a:t>
            </a:r>
            <a:endParaRPr lang="en-GB" sz="1400" b="1" dirty="0">
              <a:latin typeface="Aptos" panose="020B0004020202020204" pitchFamily="34" charset="0"/>
            </a:endParaRPr>
          </a:p>
          <a:p>
            <a:pPr>
              <a:lnSpc>
                <a:spcPct val="170000"/>
              </a:lnSpc>
            </a:pPr>
            <a:endParaRPr lang="en-GB" sz="12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ED8FE7D5-00FA-0B77-59AB-B615D8614EC9}"/>
              </a:ext>
            </a:extLst>
          </p:cNvPr>
          <p:cNvGraphicFramePr/>
          <p:nvPr>
            <p:extLst>
              <p:ext uri="{D42A27DB-BD31-4B8C-83A1-F6EECF244321}">
                <p14:modId xmlns:p14="http://schemas.microsoft.com/office/powerpoint/2010/main" val="3718440740"/>
              </p:ext>
            </p:extLst>
          </p:nvPr>
        </p:nvGraphicFramePr>
        <p:xfrm>
          <a:off x="1108710" y="3978592"/>
          <a:ext cx="10847070" cy="33366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2456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p:txBody>
          <a:bodyPr>
            <a:normAutofit/>
          </a:bodyPr>
          <a:lstStyle/>
          <a:p>
            <a:r>
              <a:rPr lang="en-GB" sz="4000" dirty="0">
                <a:latin typeface="Aptos" panose="020B0004020202020204" pitchFamily="34" charset="0"/>
              </a:rPr>
              <a:t>This Session We Will Focus On Your Research…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2329832635"/>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4459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1F0C5F3-73F7-EC29-B766-7399C487D48D}"/>
              </a:ext>
            </a:extLst>
          </p:cNvPr>
          <p:cNvSpPr>
            <a:spLocks noGrp="1"/>
          </p:cNvSpPr>
          <p:nvPr>
            <p:ph idx="1"/>
          </p:nvPr>
        </p:nvSpPr>
        <p:spPr>
          <a:xfrm>
            <a:off x="630810" y="2035660"/>
            <a:ext cx="4535079" cy="3864989"/>
          </a:xfrm>
        </p:spPr>
        <p:txBody>
          <a:bodyPr/>
          <a:lstStyle/>
          <a:p>
            <a:r>
              <a:rPr lang="en-GB" sz="3200" b="1" dirty="0">
                <a:latin typeface="Aptos" panose="020B0004020202020204" pitchFamily="34" charset="0"/>
              </a:rPr>
              <a:t>Class Activity: </a:t>
            </a:r>
          </a:p>
          <a:p>
            <a:endParaRPr lang="en-GB" sz="3200" dirty="0">
              <a:latin typeface="Aptos" panose="020B0004020202020204" pitchFamily="34" charset="0"/>
            </a:endParaRPr>
          </a:p>
          <a:p>
            <a:r>
              <a:rPr lang="en-GB" sz="3200" dirty="0">
                <a:latin typeface="Aptos" panose="020B0004020202020204" pitchFamily="34" charset="0"/>
              </a:rPr>
              <a:t>The topic/title I want to </a:t>
            </a:r>
          </a:p>
          <a:p>
            <a:r>
              <a:rPr lang="en-GB" sz="3200" dirty="0">
                <a:latin typeface="Aptos" panose="020B0004020202020204" pitchFamily="34" charset="0"/>
              </a:rPr>
              <a:t>choose is because… </a:t>
            </a:r>
          </a:p>
        </p:txBody>
      </p:sp>
      <p:graphicFrame>
        <p:nvGraphicFramePr>
          <p:cNvPr id="7" name="Content Placeholder 6">
            <a:extLst>
              <a:ext uri="{FF2B5EF4-FFF2-40B4-BE49-F238E27FC236}">
                <a16:creationId xmlns:a16="http://schemas.microsoft.com/office/drawing/2014/main" id="{23DAD1D4-FBEB-00C5-4C82-27C251206144}"/>
              </a:ext>
            </a:extLst>
          </p:cNvPr>
          <p:cNvGraphicFramePr>
            <a:graphicFrameLocks noGrp="1"/>
          </p:cNvGraphicFramePr>
          <p:nvPr>
            <p:ph idx="10"/>
            <p:extLst>
              <p:ext uri="{D42A27DB-BD31-4B8C-83A1-F6EECF244321}">
                <p14:modId xmlns:p14="http://schemas.microsoft.com/office/powerpoint/2010/main" val="1292245822"/>
              </p:ext>
            </p:extLst>
          </p:nvPr>
        </p:nvGraphicFramePr>
        <p:xfrm>
          <a:off x="6204341" y="206303"/>
          <a:ext cx="5723956" cy="63280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324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C2098-F290-9068-8DED-739D46F4FE45}"/>
              </a:ext>
            </a:extLst>
          </p:cNvPr>
          <p:cNvSpPr>
            <a:spLocks noGrp="1"/>
          </p:cNvSpPr>
          <p:nvPr>
            <p:ph type="title"/>
          </p:nvPr>
        </p:nvSpPr>
        <p:spPr>
          <a:xfrm>
            <a:off x="358219" y="36354"/>
            <a:ext cx="11481847" cy="1325563"/>
          </a:xfrm>
        </p:spPr>
        <p:txBody>
          <a:bodyPr/>
          <a:lstStyle/>
          <a:p>
            <a:pPr algn="ctr"/>
            <a:r>
              <a:rPr lang="en-GB" dirty="0">
                <a:latin typeface="Aptos" panose="020B0004020202020204" pitchFamily="34" charset="0"/>
              </a:rPr>
              <a:t>How can I start my title? </a:t>
            </a:r>
          </a:p>
        </p:txBody>
      </p:sp>
      <p:graphicFrame>
        <p:nvGraphicFramePr>
          <p:cNvPr id="4" name="Content Placeholder 3">
            <a:extLst>
              <a:ext uri="{FF2B5EF4-FFF2-40B4-BE49-F238E27FC236}">
                <a16:creationId xmlns:a16="http://schemas.microsoft.com/office/drawing/2014/main" id="{1E63D8CE-48A8-9D61-65A9-06339471EA73}"/>
              </a:ext>
            </a:extLst>
          </p:cNvPr>
          <p:cNvGraphicFramePr>
            <a:graphicFrameLocks noGrp="1"/>
          </p:cNvGraphicFramePr>
          <p:nvPr>
            <p:ph idx="1"/>
            <p:extLst>
              <p:ext uri="{D42A27DB-BD31-4B8C-83A1-F6EECF244321}">
                <p14:modId xmlns:p14="http://schemas.microsoft.com/office/powerpoint/2010/main" val="500926790"/>
              </p:ext>
            </p:extLst>
          </p:nvPr>
        </p:nvGraphicFramePr>
        <p:xfrm>
          <a:off x="358775" y="1558497"/>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2332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668BE-32CE-40DD-EB22-A02B6A50A6F7}"/>
              </a:ext>
            </a:extLst>
          </p:cNvPr>
          <p:cNvSpPr>
            <a:spLocks noGrp="1"/>
          </p:cNvSpPr>
          <p:nvPr>
            <p:ph type="title"/>
          </p:nvPr>
        </p:nvSpPr>
        <p:spPr>
          <a:xfrm>
            <a:off x="358219" y="5533"/>
            <a:ext cx="11481847" cy="1325563"/>
          </a:xfrm>
        </p:spPr>
        <p:txBody>
          <a:bodyPr/>
          <a:lstStyle/>
          <a:p>
            <a:pPr algn="ctr"/>
            <a:r>
              <a:rPr lang="en-GB" dirty="0">
                <a:latin typeface="Aptos" panose="020B0004020202020204" pitchFamily="34" charset="0"/>
              </a:rPr>
              <a:t>Example Topic Areas</a:t>
            </a:r>
          </a:p>
        </p:txBody>
      </p:sp>
      <p:graphicFrame>
        <p:nvGraphicFramePr>
          <p:cNvPr id="4" name="Content Placeholder 3">
            <a:extLst>
              <a:ext uri="{FF2B5EF4-FFF2-40B4-BE49-F238E27FC236}">
                <a16:creationId xmlns:a16="http://schemas.microsoft.com/office/drawing/2014/main" id="{0AD46E4F-37EB-50B9-392C-30FD16D615DA}"/>
              </a:ext>
            </a:extLst>
          </p:cNvPr>
          <p:cNvGraphicFramePr>
            <a:graphicFrameLocks noGrp="1"/>
          </p:cNvGraphicFramePr>
          <p:nvPr>
            <p:ph idx="1"/>
            <p:extLst>
              <p:ext uri="{D42A27DB-BD31-4B8C-83A1-F6EECF244321}">
                <p14:modId xmlns:p14="http://schemas.microsoft.com/office/powerpoint/2010/main" val="3467338886"/>
              </p:ext>
            </p:extLst>
          </p:nvPr>
        </p:nvGraphicFramePr>
        <p:xfrm>
          <a:off x="358775" y="1130158"/>
          <a:ext cx="11480800" cy="4272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7424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668BE-32CE-40DD-EB22-A02B6A50A6F7}"/>
              </a:ext>
            </a:extLst>
          </p:cNvPr>
          <p:cNvSpPr>
            <a:spLocks noGrp="1"/>
          </p:cNvSpPr>
          <p:nvPr>
            <p:ph type="title"/>
          </p:nvPr>
        </p:nvSpPr>
        <p:spPr>
          <a:xfrm>
            <a:off x="358219" y="5533"/>
            <a:ext cx="11481847" cy="1325563"/>
          </a:xfrm>
        </p:spPr>
        <p:txBody>
          <a:bodyPr/>
          <a:lstStyle/>
          <a:p>
            <a:pPr algn="ctr"/>
            <a:r>
              <a:rPr lang="en-GB" dirty="0">
                <a:latin typeface="Aptos" panose="020B0004020202020204" pitchFamily="34" charset="0"/>
              </a:rPr>
              <a:t>Example Topic Areas Continued…</a:t>
            </a:r>
          </a:p>
        </p:txBody>
      </p:sp>
      <p:graphicFrame>
        <p:nvGraphicFramePr>
          <p:cNvPr id="4" name="Content Placeholder 3">
            <a:extLst>
              <a:ext uri="{FF2B5EF4-FFF2-40B4-BE49-F238E27FC236}">
                <a16:creationId xmlns:a16="http://schemas.microsoft.com/office/drawing/2014/main" id="{0AD46E4F-37EB-50B9-392C-30FD16D615DA}"/>
              </a:ext>
            </a:extLst>
          </p:cNvPr>
          <p:cNvGraphicFramePr>
            <a:graphicFrameLocks noGrp="1"/>
          </p:cNvGraphicFramePr>
          <p:nvPr>
            <p:ph idx="1"/>
            <p:extLst>
              <p:ext uri="{D42A27DB-BD31-4B8C-83A1-F6EECF244321}">
                <p14:modId xmlns:p14="http://schemas.microsoft.com/office/powerpoint/2010/main" val="3898843493"/>
              </p:ext>
            </p:extLst>
          </p:nvPr>
        </p:nvGraphicFramePr>
        <p:xfrm>
          <a:off x="358775" y="1130158"/>
          <a:ext cx="11480800" cy="4272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124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9D41F-2C40-81AA-B5A2-A8CFF608E706}"/>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7C8F6A2-692D-ACEF-0A90-2122B751093D}"/>
              </a:ext>
            </a:extLst>
          </p:cNvPr>
          <p:cNvSpPr>
            <a:spLocks noGrp="1"/>
          </p:cNvSpPr>
          <p:nvPr>
            <p:ph idx="1"/>
          </p:nvPr>
        </p:nvSpPr>
        <p:spPr/>
        <p:txBody>
          <a:bodyPr/>
          <a:lstStyle/>
          <a:p>
            <a:pPr algn="ctr"/>
            <a:endParaRPr lang="en-GB" dirty="0">
              <a:latin typeface="Aptos" panose="020B0004020202020204" pitchFamily="34" charset="0"/>
            </a:endParaRPr>
          </a:p>
          <a:p>
            <a:pPr algn="ctr"/>
            <a:endParaRPr lang="en-GB" dirty="0">
              <a:latin typeface="Aptos" panose="020B0004020202020204" pitchFamily="34" charset="0"/>
            </a:endParaRPr>
          </a:p>
          <a:p>
            <a:pPr algn="ctr"/>
            <a:r>
              <a:rPr lang="en-GB" dirty="0">
                <a:latin typeface="Aptos" panose="020B0004020202020204" pitchFamily="34" charset="0"/>
              </a:rPr>
              <a:t>Class Activity – </a:t>
            </a:r>
          </a:p>
          <a:p>
            <a:pPr algn="ctr"/>
            <a:endParaRPr lang="en-GB" dirty="0">
              <a:latin typeface="Aptos" panose="020B0004020202020204" pitchFamily="34" charset="0"/>
            </a:endParaRPr>
          </a:p>
          <a:p>
            <a:pPr algn="ctr"/>
            <a:r>
              <a:rPr lang="en-GB" dirty="0">
                <a:latin typeface="Aptos" panose="020B0004020202020204" pitchFamily="34" charset="0"/>
              </a:rPr>
              <a:t>UWTSD Library Search</a:t>
            </a:r>
          </a:p>
          <a:p>
            <a:pPr algn="ctr"/>
            <a:r>
              <a:rPr lang="en-GB" dirty="0">
                <a:latin typeface="Aptos" panose="020B0004020202020204" pitchFamily="34" charset="0"/>
              </a:rPr>
              <a:t>30 mins approx.  </a:t>
            </a:r>
          </a:p>
        </p:txBody>
      </p:sp>
      <p:graphicFrame>
        <p:nvGraphicFramePr>
          <p:cNvPr id="4" name="Content Placeholder 3">
            <a:extLst>
              <a:ext uri="{FF2B5EF4-FFF2-40B4-BE49-F238E27FC236}">
                <a16:creationId xmlns:a16="http://schemas.microsoft.com/office/drawing/2014/main" id="{0DD9DB2A-7693-386F-287C-43A81653C955}"/>
              </a:ext>
            </a:extLst>
          </p:cNvPr>
          <p:cNvGraphicFramePr>
            <a:graphicFrameLocks noGrp="1"/>
          </p:cNvGraphicFramePr>
          <p:nvPr>
            <p:ph idx="10"/>
            <p:extLst>
              <p:ext uri="{D42A27DB-BD31-4B8C-83A1-F6EECF244321}">
                <p14:modId xmlns:p14="http://schemas.microsoft.com/office/powerpoint/2010/main" val="2356505824"/>
              </p:ext>
            </p:extLst>
          </p:nvPr>
        </p:nvGraphicFramePr>
        <p:xfrm>
          <a:off x="5644687" y="195208"/>
          <a:ext cx="6427448" cy="6493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862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8B442-429D-01E5-53EF-5F08AF43CAD4}"/>
              </a:ext>
            </a:extLst>
          </p:cNvPr>
          <p:cNvSpPr>
            <a:spLocks noGrp="1"/>
          </p:cNvSpPr>
          <p:nvPr>
            <p:ph type="title"/>
          </p:nvPr>
        </p:nvSpPr>
        <p:spPr>
          <a:xfrm>
            <a:off x="3654432" y="365125"/>
            <a:ext cx="7956222" cy="1325563"/>
          </a:xfrm>
        </p:spPr>
        <p:txBody>
          <a:bodyPr/>
          <a:lstStyle/>
          <a:p>
            <a:pPr algn="ctr"/>
            <a:r>
              <a:rPr lang="en-GB" dirty="0">
                <a:latin typeface="Aptos" panose="020B0004020202020204" pitchFamily="34" charset="0"/>
              </a:rPr>
              <a:t>Title Tips!</a:t>
            </a:r>
          </a:p>
        </p:txBody>
      </p:sp>
      <p:graphicFrame>
        <p:nvGraphicFramePr>
          <p:cNvPr id="4" name="Content Placeholder 2">
            <a:extLst>
              <a:ext uri="{FF2B5EF4-FFF2-40B4-BE49-F238E27FC236}">
                <a16:creationId xmlns:a16="http://schemas.microsoft.com/office/drawing/2014/main" id="{6DD56142-CBEF-407E-A1A8-BCEEC25C3029}"/>
              </a:ext>
            </a:extLst>
          </p:cNvPr>
          <p:cNvGraphicFramePr>
            <a:graphicFrameLocks noGrp="1"/>
          </p:cNvGraphicFramePr>
          <p:nvPr>
            <p:extLst>
              <p:ext uri="{D42A27DB-BD31-4B8C-83A1-F6EECF244321}">
                <p14:modId xmlns:p14="http://schemas.microsoft.com/office/powerpoint/2010/main" val="16431358"/>
              </p:ext>
            </p:extLst>
          </p:nvPr>
        </p:nvGraphicFramePr>
        <p:xfrm>
          <a:off x="1218343" y="1957227"/>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Graphic 5" descr="Information with solid fill">
            <a:extLst>
              <a:ext uri="{FF2B5EF4-FFF2-40B4-BE49-F238E27FC236}">
                <a16:creationId xmlns:a16="http://schemas.microsoft.com/office/drawing/2014/main" id="{B51F58F2-E90A-32A4-F401-C7A0F83EB45F}"/>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181600" y="452358"/>
            <a:ext cx="914400" cy="914400"/>
          </a:xfrm>
          <a:prstGeom prst="rect">
            <a:avLst/>
          </a:prstGeom>
        </p:spPr>
      </p:pic>
    </p:spTree>
    <p:extLst>
      <p:ext uri="{BB962C8B-B14F-4D97-AF65-F5344CB8AC3E}">
        <p14:creationId xmlns:p14="http://schemas.microsoft.com/office/powerpoint/2010/main" val="2880845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EEBC6D2-F38F-A53C-5684-838709BB4A21}"/>
              </a:ext>
            </a:extLst>
          </p:cNvPr>
          <p:cNvSpPr>
            <a:spLocks noGrp="1"/>
          </p:cNvSpPr>
          <p:nvPr>
            <p:ph idx="1"/>
          </p:nvPr>
        </p:nvSpPr>
        <p:spPr/>
        <p:txBody>
          <a:bodyPr/>
          <a:lstStyle/>
          <a:p>
            <a:pPr algn="ctr"/>
            <a:endParaRPr lang="en-GB" dirty="0">
              <a:latin typeface="Aptos" panose="020B0004020202020204" pitchFamily="34" charset="0"/>
            </a:endParaRPr>
          </a:p>
          <a:p>
            <a:pPr algn="ctr"/>
            <a:endParaRPr lang="en-GB" dirty="0">
              <a:latin typeface="Aptos" panose="020B0004020202020204" pitchFamily="34" charset="0"/>
            </a:endParaRPr>
          </a:p>
          <a:p>
            <a:pPr algn="ctr"/>
            <a:r>
              <a:rPr lang="en-GB" dirty="0">
                <a:latin typeface="Aptos" panose="020B0004020202020204" pitchFamily="34" charset="0"/>
              </a:rPr>
              <a:t>Aim VS Objectives – </a:t>
            </a:r>
          </a:p>
          <a:p>
            <a:pPr algn="ctr"/>
            <a:r>
              <a:rPr lang="en-GB" dirty="0">
                <a:latin typeface="Aptos" panose="020B0004020202020204" pitchFamily="34" charset="0"/>
              </a:rPr>
              <a:t>What’s the difference?</a:t>
            </a:r>
          </a:p>
        </p:txBody>
      </p:sp>
      <p:graphicFrame>
        <p:nvGraphicFramePr>
          <p:cNvPr id="4" name="Content Placeholder 3">
            <a:extLst>
              <a:ext uri="{FF2B5EF4-FFF2-40B4-BE49-F238E27FC236}">
                <a16:creationId xmlns:a16="http://schemas.microsoft.com/office/drawing/2014/main" id="{B055AFC1-6CC3-A820-5C77-52FDC2BC56C9}"/>
              </a:ext>
            </a:extLst>
          </p:cNvPr>
          <p:cNvGraphicFramePr>
            <a:graphicFrameLocks noGrp="1"/>
          </p:cNvGraphicFramePr>
          <p:nvPr>
            <p:ph idx="10"/>
            <p:extLst>
              <p:ext uri="{D42A27DB-BD31-4B8C-83A1-F6EECF244321}">
                <p14:modId xmlns:p14="http://schemas.microsoft.com/office/powerpoint/2010/main" val="2038970821"/>
              </p:ext>
            </p:extLst>
          </p:nvPr>
        </p:nvGraphicFramePr>
        <p:xfrm>
          <a:off x="6544638" y="811659"/>
          <a:ext cx="5322013" cy="5291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6443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1B4100-C477-C230-B602-E0B0EB0E6FD4}"/>
              </a:ext>
            </a:extLst>
          </p:cNvPr>
          <p:cNvSpPr>
            <a:spLocks noGrp="1"/>
          </p:cNvSpPr>
          <p:nvPr>
            <p:ph type="title"/>
          </p:nvPr>
        </p:nvSpPr>
        <p:spPr>
          <a:xfrm>
            <a:off x="132823" y="2766218"/>
            <a:ext cx="3068406" cy="1325563"/>
          </a:xfrm>
        </p:spPr>
        <p:txBody>
          <a:bodyPr>
            <a:normAutofit fontScale="90000"/>
          </a:bodyPr>
          <a:lstStyle/>
          <a:p>
            <a:r>
              <a:rPr lang="en-GB" dirty="0">
                <a:solidFill>
                  <a:schemeClr val="bg1"/>
                </a:solidFill>
                <a:latin typeface="Aptos" panose="020B0004020202020204" pitchFamily="34" charset="0"/>
              </a:rPr>
              <a:t>Steps to formulating your Aim – Example (Chronic Illness)</a:t>
            </a:r>
          </a:p>
        </p:txBody>
      </p:sp>
      <p:graphicFrame>
        <p:nvGraphicFramePr>
          <p:cNvPr id="9" name="Diagram 8">
            <a:extLst>
              <a:ext uri="{FF2B5EF4-FFF2-40B4-BE49-F238E27FC236}">
                <a16:creationId xmlns:a16="http://schemas.microsoft.com/office/drawing/2014/main" id="{2842CF7D-93C1-F332-79C0-DF60F1A8648A}"/>
              </a:ext>
            </a:extLst>
          </p:cNvPr>
          <p:cNvGraphicFramePr/>
          <p:nvPr>
            <p:extLst>
              <p:ext uri="{D42A27DB-BD31-4B8C-83A1-F6EECF244321}">
                <p14:modId xmlns:p14="http://schemas.microsoft.com/office/powerpoint/2010/main" val="1577258502"/>
              </p:ext>
            </p:extLst>
          </p:nvPr>
        </p:nvGraphicFramePr>
        <p:xfrm>
          <a:off x="3336418" y="1"/>
          <a:ext cx="8855581"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55685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03555-233A-1C36-D14C-04770D1D0FA4}"/>
              </a:ext>
            </a:extLst>
          </p:cNvPr>
          <p:cNvSpPr>
            <a:spLocks noGrp="1"/>
          </p:cNvSpPr>
          <p:nvPr>
            <p:ph type="title"/>
          </p:nvPr>
        </p:nvSpPr>
        <p:spPr>
          <a:xfrm>
            <a:off x="358219" y="5532"/>
            <a:ext cx="11481847" cy="1325563"/>
          </a:xfrm>
        </p:spPr>
        <p:txBody>
          <a:bodyPr/>
          <a:lstStyle/>
          <a:p>
            <a:pPr algn="ctr"/>
            <a:r>
              <a:rPr lang="en-GB" dirty="0">
                <a:latin typeface="Aptos" panose="020B0004020202020204" pitchFamily="34" charset="0"/>
              </a:rPr>
              <a:t>Factors for Consideration – Boundaries </a:t>
            </a:r>
          </a:p>
        </p:txBody>
      </p:sp>
      <p:graphicFrame>
        <p:nvGraphicFramePr>
          <p:cNvPr id="6" name="Content Placeholder 5">
            <a:extLst>
              <a:ext uri="{FF2B5EF4-FFF2-40B4-BE49-F238E27FC236}">
                <a16:creationId xmlns:a16="http://schemas.microsoft.com/office/drawing/2014/main" id="{AC53435E-8126-1579-1A48-01DF57A01C97}"/>
              </a:ext>
            </a:extLst>
          </p:cNvPr>
          <p:cNvGraphicFramePr>
            <a:graphicFrameLocks noGrp="1"/>
          </p:cNvGraphicFramePr>
          <p:nvPr>
            <p:ph idx="1"/>
            <p:extLst>
              <p:ext uri="{D42A27DB-BD31-4B8C-83A1-F6EECF244321}">
                <p14:modId xmlns:p14="http://schemas.microsoft.com/office/powerpoint/2010/main" val="2857597596"/>
              </p:ext>
            </p:extLst>
          </p:nvPr>
        </p:nvGraphicFramePr>
        <p:xfrm>
          <a:off x="358775" y="1202076"/>
          <a:ext cx="11480800" cy="4438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0192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719C9-C1C8-2E01-8DA2-E181A8906F96}"/>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Aim Broken Down </a:t>
            </a:r>
          </a:p>
        </p:txBody>
      </p:sp>
      <p:sp>
        <p:nvSpPr>
          <p:cNvPr id="3" name="Content Placeholder 2">
            <a:extLst>
              <a:ext uri="{FF2B5EF4-FFF2-40B4-BE49-F238E27FC236}">
                <a16:creationId xmlns:a16="http://schemas.microsoft.com/office/drawing/2014/main" id="{622430E0-E117-F623-B54B-5A697D5F632F}"/>
              </a:ext>
            </a:extLst>
          </p:cNvPr>
          <p:cNvSpPr>
            <a:spLocks noGrp="1"/>
          </p:cNvSpPr>
          <p:nvPr>
            <p:ph idx="1"/>
          </p:nvPr>
        </p:nvSpPr>
        <p:spPr>
          <a:xfrm>
            <a:off x="358219" y="1320822"/>
            <a:ext cx="11481847" cy="4278594"/>
          </a:xfrm>
        </p:spPr>
        <p:txBody>
          <a:bodyPr>
            <a:normAutofit fontScale="92500" lnSpcReduction="10000"/>
          </a:bodyPr>
          <a:lstStyle/>
          <a:p>
            <a:pPr>
              <a:lnSpc>
                <a:spcPct val="150000"/>
              </a:lnSpc>
              <a:buFont typeface="Arial" panose="020B0604020202020204" pitchFamily="34" charset="0"/>
              <a:buChar char="•"/>
            </a:pPr>
            <a:r>
              <a:rPr lang="en-GB" sz="1800" b="1" dirty="0">
                <a:latin typeface="Aptos" panose="020B0004020202020204" pitchFamily="34" charset="0"/>
              </a:rPr>
              <a:t>Start Broad</a:t>
            </a:r>
            <a:r>
              <a:rPr lang="en-GB" sz="1800" dirty="0">
                <a:latin typeface="Aptos" panose="020B0004020202020204" pitchFamily="34" charset="0"/>
              </a:rPr>
              <a:t>: The student is interested in </a:t>
            </a:r>
            <a:r>
              <a:rPr lang="en-GB" sz="1800" i="1" dirty="0">
                <a:latin typeface="Aptos" panose="020B0004020202020204" pitchFamily="34" charset="0"/>
              </a:rPr>
              <a:t>substance abuse</a:t>
            </a:r>
            <a:r>
              <a:rPr lang="en-GB" sz="1800" dirty="0">
                <a:latin typeface="Aptos" panose="020B0004020202020204" pitchFamily="34" charset="0"/>
              </a:rPr>
              <a:t>.</a:t>
            </a:r>
          </a:p>
          <a:p>
            <a:pPr>
              <a:lnSpc>
                <a:spcPct val="150000"/>
              </a:lnSpc>
              <a:buFont typeface="Arial" panose="020B0604020202020204" pitchFamily="34" charset="0"/>
              <a:buChar char="•"/>
            </a:pPr>
            <a:r>
              <a:rPr lang="en-GB" sz="1800" b="1" dirty="0">
                <a:latin typeface="Aptos" panose="020B0004020202020204" pitchFamily="34" charset="0"/>
              </a:rPr>
              <a:t>Narrow Down</a:t>
            </a:r>
            <a:r>
              <a:rPr lang="en-GB" sz="1800" dirty="0">
                <a:latin typeface="Aptos" panose="020B0004020202020204" pitchFamily="34" charset="0"/>
              </a:rPr>
              <a:t>: They refine the topic to </a:t>
            </a:r>
            <a:r>
              <a:rPr lang="en-GB" sz="1800" i="1" dirty="0">
                <a:latin typeface="Aptos" panose="020B0004020202020204" pitchFamily="34" charset="0"/>
              </a:rPr>
              <a:t>alcohol abuse among adolescents</a:t>
            </a:r>
            <a:r>
              <a:rPr lang="en-GB" sz="1800" dirty="0">
                <a:latin typeface="Aptos" panose="020B0004020202020204" pitchFamily="34" charset="0"/>
              </a:rPr>
              <a:t> in </a:t>
            </a:r>
            <a:r>
              <a:rPr lang="en-GB" sz="1800" i="1" dirty="0">
                <a:latin typeface="Aptos" panose="020B0004020202020204" pitchFamily="34" charset="0"/>
              </a:rPr>
              <a:t>low-income urban areas</a:t>
            </a:r>
            <a:r>
              <a:rPr lang="en-GB" sz="1800" dirty="0">
                <a:latin typeface="Aptos" panose="020B0004020202020204" pitchFamily="34" charset="0"/>
              </a:rPr>
              <a:t>.</a:t>
            </a:r>
          </a:p>
          <a:p>
            <a:pPr>
              <a:lnSpc>
                <a:spcPct val="150000"/>
              </a:lnSpc>
              <a:buFont typeface="Arial" panose="020B0604020202020204" pitchFamily="34" charset="0"/>
              <a:buChar char="•"/>
            </a:pPr>
            <a:r>
              <a:rPr lang="en-GB" sz="1800" b="1" dirty="0">
                <a:latin typeface="Aptos" panose="020B0004020202020204" pitchFamily="34" charset="0"/>
              </a:rPr>
              <a:t>Define Boundaries</a:t>
            </a:r>
            <a:r>
              <a:rPr lang="en-GB" sz="1800" dirty="0">
                <a:latin typeface="Aptos" panose="020B0004020202020204" pitchFamily="34" charset="0"/>
              </a:rPr>
              <a:t>:</a:t>
            </a:r>
          </a:p>
          <a:p>
            <a:pPr marL="742950" lvl="1" indent="-285750">
              <a:lnSpc>
                <a:spcPct val="150000"/>
              </a:lnSpc>
              <a:buFont typeface="Arial" panose="020B0604020202020204" pitchFamily="34" charset="0"/>
              <a:buChar char="•"/>
            </a:pPr>
            <a:r>
              <a:rPr lang="en-GB" sz="1600" b="1" dirty="0">
                <a:latin typeface="Aptos" panose="020B0004020202020204" pitchFamily="34" charset="0"/>
              </a:rPr>
              <a:t>Geographical Boundary</a:t>
            </a:r>
            <a:r>
              <a:rPr lang="en-GB" sz="1600" dirty="0">
                <a:latin typeface="Aptos" panose="020B0004020202020204" pitchFamily="34" charset="0"/>
              </a:rPr>
              <a:t>: Focus on </a:t>
            </a:r>
            <a:r>
              <a:rPr lang="en-GB" sz="1600" i="1" dirty="0">
                <a:latin typeface="Aptos" panose="020B0004020202020204" pitchFamily="34" charset="0"/>
              </a:rPr>
              <a:t>urban areas in the UK</a:t>
            </a:r>
            <a:r>
              <a:rPr lang="en-GB" sz="1600" dirty="0">
                <a:latin typeface="Aptos" panose="020B0004020202020204" pitchFamily="34" charset="0"/>
              </a:rPr>
              <a:t>.</a:t>
            </a:r>
          </a:p>
          <a:p>
            <a:pPr marL="742950" lvl="1" indent="-285750">
              <a:lnSpc>
                <a:spcPct val="150000"/>
              </a:lnSpc>
              <a:buFont typeface="Arial" panose="020B0604020202020204" pitchFamily="34" charset="0"/>
              <a:buChar char="•"/>
            </a:pPr>
            <a:r>
              <a:rPr lang="en-GB" sz="1600" b="1" dirty="0">
                <a:latin typeface="Aptos" panose="020B0004020202020204" pitchFamily="34" charset="0"/>
              </a:rPr>
              <a:t>Time Frame</a:t>
            </a:r>
            <a:r>
              <a:rPr lang="en-GB" sz="1600" dirty="0">
                <a:latin typeface="Aptos" panose="020B0004020202020204" pitchFamily="34" charset="0"/>
              </a:rPr>
              <a:t>: Analyse data from the </a:t>
            </a:r>
            <a:r>
              <a:rPr lang="en-GB" sz="1600" i="1" dirty="0">
                <a:latin typeface="Aptos" panose="020B0004020202020204" pitchFamily="34" charset="0"/>
              </a:rPr>
              <a:t>last 10 years (2016-2026)</a:t>
            </a:r>
            <a:r>
              <a:rPr lang="en-GB" sz="1600" dirty="0">
                <a:latin typeface="Aptos" panose="020B0004020202020204" pitchFamily="34" charset="0"/>
              </a:rPr>
              <a:t>.</a:t>
            </a:r>
          </a:p>
          <a:p>
            <a:pPr marL="742950" lvl="1" indent="-285750">
              <a:lnSpc>
                <a:spcPct val="150000"/>
              </a:lnSpc>
              <a:buFont typeface="Arial" panose="020B0604020202020204" pitchFamily="34" charset="0"/>
              <a:buChar char="•"/>
            </a:pPr>
            <a:r>
              <a:rPr lang="en-GB" sz="1600" b="1" dirty="0">
                <a:latin typeface="Aptos" panose="020B0004020202020204" pitchFamily="34" charset="0"/>
              </a:rPr>
              <a:t>Population Boundary</a:t>
            </a:r>
            <a:r>
              <a:rPr lang="en-GB" sz="1600" dirty="0">
                <a:latin typeface="Aptos" panose="020B0004020202020204" pitchFamily="34" charset="0"/>
              </a:rPr>
              <a:t>: Adolescents </a:t>
            </a:r>
            <a:r>
              <a:rPr lang="en-GB" sz="1600" i="1" dirty="0">
                <a:latin typeface="Aptos" panose="020B0004020202020204" pitchFamily="34" charset="0"/>
              </a:rPr>
              <a:t>aged 13-18</a:t>
            </a:r>
            <a:r>
              <a:rPr lang="en-GB" sz="1600" dirty="0">
                <a:latin typeface="Aptos" panose="020B0004020202020204" pitchFamily="34" charset="0"/>
              </a:rPr>
              <a:t> in low-income urban areas.</a:t>
            </a:r>
          </a:p>
          <a:p>
            <a:pPr marL="742950" lvl="1" indent="-285750">
              <a:lnSpc>
                <a:spcPct val="150000"/>
              </a:lnSpc>
              <a:buFont typeface="Arial" panose="020B0604020202020204" pitchFamily="34" charset="0"/>
              <a:buChar char="•"/>
            </a:pPr>
            <a:r>
              <a:rPr lang="en-GB" sz="1600" b="1" dirty="0">
                <a:latin typeface="Aptos" panose="020B0004020202020204" pitchFamily="34" charset="0"/>
              </a:rPr>
              <a:t>Intervention Boundary</a:t>
            </a:r>
            <a:r>
              <a:rPr lang="en-GB" sz="1600" dirty="0">
                <a:latin typeface="Aptos" panose="020B0004020202020204" pitchFamily="34" charset="0"/>
              </a:rPr>
              <a:t>: Focus on </a:t>
            </a:r>
            <a:r>
              <a:rPr lang="en-GB" sz="1600" i="1" dirty="0">
                <a:latin typeface="Aptos" panose="020B0004020202020204" pitchFamily="34" charset="0"/>
              </a:rPr>
              <a:t>school-based prevention programmes</a:t>
            </a:r>
            <a:r>
              <a:rPr lang="en-GB" sz="1600" dirty="0">
                <a:latin typeface="Aptos" panose="020B0004020202020204" pitchFamily="34" charset="0"/>
              </a:rPr>
              <a:t> rather than community or family-based approaches.</a:t>
            </a:r>
          </a:p>
          <a:p>
            <a:pPr>
              <a:lnSpc>
                <a:spcPct val="150000"/>
              </a:lnSpc>
            </a:pPr>
            <a:r>
              <a:rPr lang="en-GB" sz="1800" b="1" dirty="0">
                <a:latin typeface="Aptos" panose="020B0004020202020204" pitchFamily="34" charset="0"/>
              </a:rPr>
              <a:t>Final Aim</a:t>
            </a:r>
            <a:r>
              <a:rPr lang="en-GB" sz="1800" dirty="0">
                <a:latin typeface="Aptos" panose="020B0004020202020204" pitchFamily="34" charset="0"/>
              </a:rPr>
              <a:t>:</a:t>
            </a:r>
            <a:br>
              <a:rPr lang="en-GB" sz="1800" dirty="0">
                <a:latin typeface="Aptos" panose="020B0004020202020204" pitchFamily="34" charset="0"/>
              </a:rPr>
            </a:br>
            <a:r>
              <a:rPr lang="en-GB" sz="1800" i="1" dirty="0">
                <a:latin typeface="Aptos" panose="020B0004020202020204" pitchFamily="34" charset="0"/>
              </a:rPr>
              <a:t>"To evaluate the effectiveness of school-based prevention programs in reducing alcohol abuse among adolescents aged 13-18 in low-income urban areas of the UK between 2016 and 2026."</a:t>
            </a:r>
            <a:endParaRPr lang="en-GB" sz="1800" dirty="0">
              <a:latin typeface="Aptos" panose="020B0004020202020204" pitchFamily="34" charset="0"/>
            </a:endParaRPr>
          </a:p>
          <a:p>
            <a:pPr>
              <a:lnSpc>
                <a:spcPct val="170000"/>
              </a:lnSpc>
            </a:pPr>
            <a:endParaRPr lang="en-GB" dirty="0">
              <a:latin typeface="Aptos" panose="020B0004020202020204" pitchFamily="34" charset="0"/>
            </a:endParaRPr>
          </a:p>
        </p:txBody>
      </p:sp>
      <p:pic>
        <p:nvPicPr>
          <p:cNvPr id="5" name="Graphic 4" descr="Bullseye with solid fill">
            <a:extLst>
              <a:ext uri="{FF2B5EF4-FFF2-40B4-BE49-F238E27FC236}">
                <a16:creationId xmlns:a16="http://schemas.microsoft.com/office/drawing/2014/main" id="{6E900B77-ACD8-73EB-D957-50C56A6940B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568650" y="177724"/>
            <a:ext cx="914400" cy="914400"/>
          </a:xfrm>
          <a:prstGeom prst="rect">
            <a:avLst/>
          </a:prstGeom>
        </p:spPr>
      </p:pic>
      <p:pic>
        <p:nvPicPr>
          <p:cNvPr id="6" name="Graphic 5" descr="Bullseye with solid fill">
            <a:extLst>
              <a:ext uri="{FF2B5EF4-FFF2-40B4-BE49-F238E27FC236}">
                <a16:creationId xmlns:a16="http://schemas.microsoft.com/office/drawing/2014/main" id="{83B75B0F-302C-14E8-A82D-4F69E0F19F1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667856" y="155466"/>
            <a:ext cx="914400" cy="914400"/>
          </a:xfrm>
          <a:prstGeom prst="rect">
            <a:avLst/>
          </a:prstGeom>
        </p:spPr>
      </p:pic>
    </p:spTree>
    <p:extLst>
      <p:ext uri="{BB962C8B-B14F-4D97-AF65-F5344CB8AC3E}">
        <p14:creationId xmlns:p14="http://schemas.microsoft.com/office/powerpoint/2010/main" val="24681710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9158EB7E-D6BC-24F4-18C4-23E4B796EFD0}"/>
              </a:ext>
            </a:extLst>
          </p:cNvPr>
          <p:cNvGraphicFramePr>
            <a:graphicFrameLocks noGrp="1"/>
          </p:cNvGraphicFramePr>
          <p:nvPr>
            <p:ph idx="1"/>
            <p:extLst>
              <p:ext uri="{D42A27DB-BD31-4B8C-83A1-F6EECF244321}">
                <p14:modId xmlns:p14="http://schemas.microsoft.com/office/powerpoint/2010/main" val="3485220729"/>
              </p:ext>
            </p:extLst>
          </p:nvPr>
        </p:nvGraphicFramePr>
        <p:xfrm>
          <a:off x="3779838" y="246580"/>
          <a:ext cx="7956550" cy="62462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400484E4-A548-8B7C-1320-7B5FD93BFBBE}"/>
              </a:ext>
            </a:extLst>
          </p:cNvPr>
          <p:cNvSpPr txBox="1"/>
          <p:nvPr/>
        </p:nvSpPr>
        <p:spPr>
          <a:xfrm rot="16200000">
            <a:off x="1" y="3044280"/>
            <a:ext cx="3328826" cy="769441"/>
          </a:xfrm>
          <a:prstGeom prst="rect">
            <a:avLst/>
          </a:prstGeom>
          <a:noFill/>
        </p:spPr>
        <p:txBody>
          <a:bodyPr wrap="square" rtlCol="0">
            <a:spAutoFit/>
          </a:bodyPr>
          <a:lstStyle/>
          <a:p>
            <a:pPr algn="ctr"/>
            <a:r>
              <a:rPr lang="en-GB" sz="4400" b="1" dirty="0">
                <a:solidFill>
                  <a:schemeClr val="bg1"/>
                </a:solidFill>
                <a:latin typeface="Aptos" panose="020B0004020202020204" pitchFamily="34" charset="0"/>
              </a:rPr>
              <a:t>Remember!</a:t>
            </a:r>
          </a:p>
        </p:txBody>
      </p:sp>
    </p:spTree>
    <p:extLst>
      <p:ext uri="{BB962C8B-B14F-4D97-AF65-F5344CB8AC3E}">
        <p14:creationId xmlns:p14="http://schemas.microsoft.com/office/powerpoint/2010/main" val="29847289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3BDD7-2402-6728-C195-2904F5802670}"/>
              </a:ext>
            </a:extLst>
          </p:cNvPr>
          <p:cNvSpPr>
            <a:spLocks noGrp="1"/>
          </p:cNvSpPr>
          <p:nvPr>
            <p:ph type="title"/>
          </p:nvPr>
        </p:nvSpPr>
        <p:spPr/>
        <p:txBody>
          <a:bodyPr/>
          <a:lstStyle/>
          <a:p>
            <a:pPr algn="ctr"/>
            <a:r>
              <a:rPr lang="en-GB" dirty="0">
                <a:latin typeface="Aptos" panose="020B0004020202020204" pitchFamily="34" charset="0"/>
              </a:rPr>
              <a:t>Guide to Objective 1 </a:t>
            </a:r>
          </a:p>
        </p:txBody>
      </p:sp>
      <p:graphicFrame>
        <p:nvGraphicFramePr>
          <p:cNvPr id="4" name="Content Placeholder 2">
            <a:extLst>
              <a:ext uri="{FF2B5EF4-FFF2-40B4-BE49-F238E27FC236}">
                <a16:creationId xmlns:a16="http://schemas.microsoft.com/office/drawing/2014/main" id="{8C246558-3299-4FC1-8525-675B255020AE}"/>
              </a:ext>
            </a:extLst>
          </p:cNvPr>
          <p:cNvGraphicFramePr>
            <a:graphicFrameLocks noGrp="1"/>
          </p:cNvGraphicFramePr>
          <p:nvPr>
            <p:ph idx="1"/>
            <p:extLst>
              <p:ext uri="{D42A27DB-BD31-4B8C-83A1-F6EECF244321}">
                <p14:modId xmlns:p14="http://schemas.microsoft.com/office/powerpoint/2010/main" val="2052068584"/>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Graphic 5" descr="Target with solid fill">
            <a:extLst>
              <a:ext uri="{FF2B5EF4-FFF2-40B4-BE49-F238E27FC236}">
                <a16:creationId xmlns:a16="http://schemas.microsoft.com/office/drawing/2014/main" id="{D7913571-39AE-DF7B-4013-46ED6932C70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484634" y="541337"/>
            <a:ext cx="914400" cy="914400"/>
          </a:xfrm>
          <a:prstGeom prst="rect">
            <a:avLst/>
          </a:prstGeom>
        </p:spPr>
      </p:pic>
    </p:spTree>
    <p:extLst>
      <p:ext uri="{BB962C8B-B14F-4D97-AF65-F5344CB8AC3E}">
        <p14:creationId xmlns:p14="http://schemas.microsoft.com/office/powerpoint/2010/main" val="2127803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3BDD7-2402-6728-C195-2904F5802670}"/>
              </a:ext>
            </a:extLst>
          </p:cNvPr>
          <p:cNvSpPr>
            <a:spLocks noGrp="1"/>
          </p:cNvSpPr>
          <p:nvPr>
            <p:ph type="title"/>
          </p:nvPr>
        </p:nvSpPr>
        <p:spPr>
          <a:xfrm>
            <a:off x="358219" y="-25292"/>
            <a:ext cx="11481847" cy="1325563"/>
          </a:xfrm>
        </p:spPr>
        <p:txBody>
          <a:bodyPr/>
          <a:lstStyle/>
          <a:p>
            <a:pPr algn="ctr"/>
            <a:r>
              <a:rPr lang="en-GB" dirty="0">
                <a:latin typeface="Aptos" panose="020B0004020202020204" pitchFamily="34" charset="0"/>
              </a:rPr>
              <a:t>Guide to Objective 2</a:t>
            </a:r>
          </a:p>
        </p:txBody>
      </p:sp>
      <p:graphicFrame>
        <p:nvGraphicFramePr>
          <p:cNvPr id="4" name="Content Placeholder 2">
            <a:extLst>
              <a:ext uri="{FF2B5EF4-FFF2-40B4-BE49-F238E27FC236}">
                <a16:creationId xmlns:a16="http://schemas.microsoft.com/office/drawing/2014/main" id="{8C246558-3299-4FC1-8525-675B255020AE}"/>
              </a:ext>
            </a:extLst>
          </p:cNvPr>
          <p:cNvGraphicFramePr>
            <a:graphicFrameLocks noGrp="1"/>
          </p:cNvGraphicFramePr>
          <p:nvPr>
            <p:ph idx="1"/>
            <p:extLst>
              <p:ext uri="{D42A27DB-BD31-4B8C-83A1-F6EECF244321}">
                <p14:modId xmlns:p14="http://schemas.microsoft.com/office/powerpoint/2010/main" val="2528416458"/>
              </p:ext>
            </p:extLst>
          </p:nvPr>
        </p:nvGraphicFramePr>
        <p:xfrm>
          <a:off x="358775" y="1171254"/>
          <a:ext cx="11480800" cy="44487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2" descr="Target with solid fill">
            <a:extLst>
              <a:ext uri="{FF2B5EF4-FFF2-40B4-BE49-F238E27FC236}">
                <a16:creationId xmlns:a16="http://schemas.microsoft.com/office/drawing/2014/main" id="{86B1C1E7-447C-E658-8E3F-EBBBFF96928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484634" y="130373"/>
            <a:ext cx="914400" cy="914400"/>
          </a:xfrm>
          <a:prstGeom prst="rect">
            <a:avLst/>
          </a:prstGeom>
        </p:spPr>
      </p:pic>
    </p:spTree>
    <p:extLst>
      <p:ext uri="{BB962C8B-B14F-4D97-AF65-F5344CB8AC3E}">
        <p14:creationId xmlns:p14="http://schemas.microsoft.com/office/powerpoint/2010/main" val="7239224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3BDD7-2402-6728-C195-2904F5802670}"/>
              </a:ext>
            </a:extLst>
          </p:cNvPr>
          <p:cNvSpPr>
            <a:spLocks noGrp="1"/>
          </p:cNvSpPr>
          <p:nvPr>
            <p:ph type="title"/>
          </p:nvPr>
        </p:nvSpPr>
        <p:spPr>
          <a:xfrm>
            <a:off x="358219" y="-25292"/>
            <a:ext cx="11481847" cy="1325563"/>
          </a:xfrm>
        </p:spPr>
        <p:txBody>
          <a:bodyPr/>
          <a:lstStyle/>
          <a:p>
            <a:pPr algn="ctr"/>
            <a:r>
              <a:rPr lang="en-GB" dirty="0">
                <a:latin typeface="Aptos" panose="020B0004020202020204" pitchFamily="34" charset="0"/>
              </a:rPr>
              <a:t>Guide to Objective 3</a:t>
            </a:r>
          </a:p>
        </p:txBody>
      </p:sp>
      <p:graphicFrame>
        <p:nvGraphicFramePr>
          <p:cNvPr id="4" name="Content Placeholder 2">
            <a:extLst>
              <a:ext uri="{FF2B5EF4-FFF2-40B4-BE49-F238E27FC236}">
                <a16:creationId xmlns:a16="http://schemas.microsoft.com/office/drawing/2014/main" id="{8C246558-3299-4FC1-8525-675B255020AE}"/>
              </a:ext>
            </a:extLst>
          </p:cNvPr>
          <p:cNvGraphicFramePr>
            <a:graphicFrameLocks noGrp="1"/>
          </p:cNvGraphicFramePr>
          <p:nvPr>
            <p:ph idx="1"/>
            <p:extLst>
              <p:ext uri="{D42A27DB-BD31-4B8C-83A1-F6EECF244321}">
                <p14:modId xmlns:p14="http://schemas.microsoft.com/office/powerpoint/2010/main" val="3112621489"/>
              </p:ext>
            </p:extLst>
          </p:nvPr>
        </p:nvGraphicFramePr>
        <p:xfrm>
          <a:off x="358774" y="1171254"/>
          <a:ext cx="11634561" cy="44487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2" descr="Target with solid fill">
            <a:extLst>
              <a:ext uri="{FF2B5EF4-FFF2-40B4-BE49-F238E27FC236}">
                <a16:creationId xmlns:a16="http://schemas.microsoft.com/office/drawing/2014/main" id="{EF706327-CD11-EE64-7F91-3633D36D18F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484634" y="120099"/>
            <a:ext cx="914400" cy="914400"/>
          </a:xfrm>
          <a:prstGeom prst="rect">
            <a:avLst/>
          </a:prstGeom>
        </p:spPr>
      </p:pic>
    </p:spTree>
    <p:extLst>
      <p:ext uri="{BB962C8B-B14F-4D97-AF65-F5344CB8AC3E}">
        <p14:creationId xmlns:p14="http://schemas.microsoft.com/office/powerpoint/2010/main" val="12786796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3BDD7-2402-6728-C195-2904F5802670}"/>
              </a:ext>
            </a:extLst>
          </p:cNvPr>
          <p:cNvSpPr>
            <a:spLocks noGrp="1"/>
          </p:cNvSpPr>
          <p:nvPr>
            <p:ph type="title"/>
          </p:nvPr>
        </p:nvSpPr>
        <p:spPr>
          <a:xfrm>
            <a:off x="358219" y="-25292"/>
            <a:ext cx="11481847" cy="1325563"/>
          </a:xfrm>
        </p:spPr>
        <p:txBody>
          <a:bodyPr/>
          <a:lstStyle/>
          <a:p>
            <a:pPr algn="ctr"/>
            <a:r>
              <a:rPr lang="en-GB" dirty="0">
                <a:latin typeface="Aptos" panose="020B0004020202020204" pitchFamily="34" charset="0"/>
              </a:rPr>
              <a:t>Guide to Objective 4</a:t>
            </a:r>
          </a:p>
        </p:txBody>
      </p:sp>
      <p:graphicFrame>
        <p:nvGraphicFramePr>
          <p:cNvPr id="4" name="Content Placeholder 2">
            <a:extLst>
              <a:ext uri="{FF2B5EF4-FFF2-40B4-BE49-F238E27FC236}">
                <a16:creationId xmlns:a16="http://schemas.microsoft.com/office/drawing/2014/main" id="{8C246558-3299-4FC1-8525-675B255020AE}"/>
              </a:ext>
            </a:extLst>
          </p:cNvPr>
          <p:cNvGraphicFramePr>
            <a:graphicFrameLocks noGrp="1"/>
          </p:cNvGraphicFramePr>
          <p:nvPr>
            <p:ph idx="1"/>
            <p:extLst>
              <p:ext uri="{D42A27DB-BD31-4B8C-83A1-F6EECF244321}">
                <p14:modId xmlns:p14="http://schemas.microsoft.com/office/powerpoint/2010/main" val="3036814181"/>
              </p:ext>
            </p:extLst>
          </p:nvPr>
        </p:nvGraphicFramePr>
        <p:xfrm>
          <a:off x="358775" y="1171254"/>
          <a:ext cx="11480800" cy="44487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2" descr="Target with solid fill">
            <a:extLst>
              <a:ext uri="{FF2B5EF4-FFF2-40B4-BE49-F238E27FC236}">
                <a16:creationId xmlns:a16="http://schemas.microsoft.com/office/drawing/2014/main" id="{5C7598E0-EE9F-556A-7F39-4319FB8AEC8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515456" y="130376"/>
            <a:ext cx="914400" cy="914400"/>
          </a:xfrm>
          <a:prstGeom prst="rect">
            <a:avLst/>
          </a:prstGeom>
        </p:spPr>
      </p:pic>
    </p:spTree>
    <p:extLst>
      <p:ext uri="{BB962C8B-B14F-4D97-AF65-F5344CB8AC3E}">
        <p14:creationId xmlns:p14="http://schemas.microsoft.com/office/powerpoint/2010/main" val="1842078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F2F9C-3997-C9F2-DE0D-33CC8E5B8EA6}"/>
              </a:ext>
            </a:extLst>
          </p:cNvPr>
          <p:cNvSpPr>
            <a:spLocks noGrp="1"/>
          </p:cNvSpPr>
          <p:nvPr>
            <p:ph type="title"/>
          </p:nvPr>
        </p:nvSpPr>
        <p:spPr>
          <a:xfrm>
            <a:off x="301756" y="1153798"/>
            <a:ext cx="11594969" cy="1325563"/>
          </a:xfrm>
        </p:spPr>
        <p:txBody>
          <a:bodyPr/>
          <a:lstStyle/>
          <a:p>
            <a:pPr algn="ctr"/>
            <a:r>
              <a:rPr lang="en-GB" dirty="0">
                <a:latin typeface="Aptos" panose="020B0004020202020204" pitchFamily="34" charset="0"/>
              </a:rPr>
              <a:t>Objectives Summary</a:t>
            </a:r>
          </a:p>
        </p:txBody>
      </p:sp>
      <p:graphicFrame>
        <p:nvGraphicFramePr>
          <p:cNvPr id="4" name="Content Placeholder 2">
            <a:extLst>
              <a:ext uri="{FF2B5EF4-FFF2-40B4-BE49-F238E27FC236}">
                <a16:creationId xmlns:a16="http://schemas.microsoft.com/office/drawing/2014/main" id="{820AEA79-B6B5-AD77-255B-CAE1580D93F9}"/>
              </a:ext>
            </a:extLst>
          </p:cNvPr>
          <p:cNvGraphicFramePr>
            <a:graphicFrameLocks noGrp="1"/>
          </p:cNvGraphicFramePr>
          <p:nvPr>
            <p:ph idx="1"/>
            <p:extLst>
              <p:ext uri="{D42A27DB-BD31-4B8C-83A1-F6EECF244321}">
                <p14:modId xmlns:p14="http://schemas.microsoft.com/office/powerpoint/2010/main" val="1310621919"/>
              </p:ext>
            </p:extLst>
          </p:nvPr>
        </p:nvGraphicFramePr>
        <p:xfrm>
          <a:off x="301625" y="2479361"/>
          <a:ext cx="11595100" cy="40532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23195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99970-FB14-0452-C032-4726D5D84BF4}"/>
              </a:ext>
            </a:extLst>
          </p:cNvPr>
          <p:cNvSpPr>
            <a:spLocks noGrp="1"/>
          </p:cNvSpPr>
          <p:nvPr>
            <p:ph type="title"/>
          </p:nvPr>
        </p:nvSpPr>
        <p:spPr/>
        <p:txBody>
          <a:bodyPr/>
          <a:lstStyle/>
          <a:p>
            <a:r>
              <a:rPr lang="en-GB" dirty="0">
                <a:latin typeface="Aptos" panose="020B0004020202020204" pitchFamily="34" charset="0"/>
              </a:rPr>
              <a:t>Task for next session </a:t>
            </a:r>
          </a:p>
        </p:txBody>
      </p:sp>
      <p:sp>
        <p:nvSpPr>
          <p:cNvPr id="3" name="Content Placeholder 2">
            <a:extLst>
              <a:ext uri="{FF2B5EF4-FFF2-40B4-BE49-F238E27FC236}">
                <a16:creationId xmlns:a16="http://schemas.microsoft.com/office/drawing/2014/main" id="{A7E918D3-B5D7-745E-AB80-8D2B7FC196AD}"/>
              </a:ext>
            </a:extLst>
          </p:cNvPr>
          <p:cNvSpPr>
            <a:spLocks noGrp="1"/>
          </p:cNvSpPr>
          <p:nvPr>
            <p:ph idx="1"/>
          </p:nvPr>
        </p:nvSpPr>
        <p:spPr/>
        <p:txBody>
          <a:bodyPr/>
          <a:lstStyle/>
          <a:p>
            <a:pPr>
              <a:lnSpc>
                <a:spcPct val="150000"/>
              </a:lnSpc>
            </a:pPr>
            <a:r>
              <a:rPr lang="en-GB" dirty="0">
                <a:latin typeface="Aptos" panose="020B0004020202020204" pitchFamily="34" charset="0"/>
              </a:rPr>
              <a:t>By next session you should draft your research title, aim and objectives to review in class. </a:t>
            </a:r>
          </a:p>
          <a:p>
            <a:pPr>
              <a:lnSpc>
                <a:spcPct val="150000"/>
              </a:lnSpc>
            </a:pPr>
            <a:r>
              <a:rPr lang="en-GB" dirty="0">
                <a:latin typeface="Aptos" panose="020B0004020202020204" pitchFamily="34" charset="0"/>
              </a:rPr>
              <a:t>Don’t be afraid if you think they are ‘wrong’. A draft is meant to be reviewed and improved! </a:t>
            </a:r>
          </a:p>
        </p:txBody>
      </p:sp>
      <p:pic>
        <p:nvPicPr>
          <p:cNvPr id="7" name="Picture 6" descr="Pencil on sticky note">
            <a:extLst>
              <a:ext uri="{FF2B5EF4-FFF2-40B4-BE49-F238E27FC236}">
                <a16:creationId xmlns:a16="http://schemas.microsoft.com/office/drawing/2014/main" id="{DC9F1556-9F38-F8E0-71CD-22326FA58C70}"/>
              </a:ext>
            </a:extLst>
          </p:cNvPr>
          <p:cNvPicPr>
            <a:picLocks noChangeAspect="1"/>
          </p:cNvPicPr>
          <p:nvPr/>
        </p:nvPicPr>
        <p:blipFill>
          <a:blip r:embed="rId2"/>
          <a:srcRect l="28411" t="29135" r="28935" b="17343"/>
          <a:stretch/>
        </p:blipFill>
        <p:spPr>
          <a:xfrm>
            <a:off x="455630" y="2537459"/>
            <a:ext cx="2274570" cy="1954531"/>
          </a:xfrm>
          <a:prstGeom prst="rect">
            <a:avLst/>
          </a:prstGeom>
        </p:spPr>
      </p:pic>
    </p:spTree>
    <p:extLst>
      <p:ext uri="{BB962C8B-B14F-4D97-AF65-F5344CB8AC3E}">
        <p14:creationId xmlns:p14="http://schemas.microsoft.com/office/powerpoint/2010/main" val="94608815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2529</Words>
  <Application>Microsoft Office PowerPoint</Application>
  <PresentationFormat>Widescreen</PresentationFormat>
  <Paragraphs>213</Paragraphs>
  <Slides>27</Slides>
  <Notes>3</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27</vt:i4>
      </vt:variant>
    </vt:vector>
  </HeadingPairs>
  <TitlesOfParts>
    <vt:vector size="38"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Module Overview </vt:lpstr>
      <vt:lpstr>BMHP6020 Overview Continued</vt:lpstr>
      <vt:lpstr>Question #1</vt:lpstr>
      <vt:lpstr>Question #2</vt:lpstr>
      <vt:lpstr>Question #3</vt:lpstr>
      <vt:lpstr>Contribution to Knowledge </vt:lpstr>
      <vt:lpstr>What is a Proposal? </vt:lpstr>
      <vt:lpstr>This Session We Will Focus On Your Research… </vt:lpstr>
      <vt:lpstr>PowerPoint Presentation</vt:lpstr>
      <vt:lpstr>How can I start my title? </vt:lpstr>
      <vt:lpstr>Example Topic Areas</vt:lpstr>
      <vt:lpstr>Example Topic Areas Continued…</vt:lpstr>
      <vt:lpstr>PowerPoint Presentation</vt:lpstr>
      <vt:lpstr>Title Tips!</vt:lpstr>
      <vt:lpstr>PowerPoint Presentation</vt:lpstr>
      <vt:lpstr>Steps to formulating your Aim – Example (Chronic Illness)</vt:lpstr>
      <vt:lpstr>Factors for Consideration – Boundaries </vt:lpstr>
      <vt:lpstr>Aim Broken Down </vt:lpstr>
      <vt:lpstr>PowerPoint Presentation</vt:lpstr>
      <vt:lpstr>Guide to Objective 1 </vt:lpstr>
      <vt:lpstr>Guide to Objective 2</vt:lpstr>
      <vt:lpstr>Guide to Objective 3</vt:lpstr>
      <vt:lpstr>Guide to Objective 4</vt:lpstr>
      <vt:lpstr>Objectives Summary</vt:lpstr>
      <vt:lpstr>Task for next session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18</cp:revision>
  <dcterms:created xsi:type="dcterms:W3CDTF">2021-03-09T15:35:42Z</dcterms:created>
  <dcterms:modified xsi:type="dcterms:W3CDTF">2026-05-01T12:20:25Z</dcterms:modified>
</cp:coreProperties>
</file>