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60" r:id="rId3"/>
  </p:sldMasterIdLst>
  <p:notesMasterIdLst>
    <p:notesMasterId r:id="rId57"/>
  </p:notesMasterIdLst>
  <p:handoutMasterIdLst>
    <p:handoutMasterId r:id="rId58"/>
  </p:handoutMasterIdLst>
  <p:sldIdLst>
    <p:sldId id="269" r:id="rId4"/>
    <p:sldId id="472" r:id="rId5"/>
    <p:sldId id="263" r:id="rId6"/>
    <p:sldId id="264" r:id="rId7"/>
    <p:sldId id="265" r:id="rId8"/>
    <p:sldId id="266" r:id="rId9"/>
    <p:sldId id="267" r:id="rId10"/>
    <p:sldId id="268" r:id="rId11"/>
    <p:sldId id="357" r:id="rId12"/>
    <p:sldId id="270" r:id="rId13"/>
    <p:sldId id="271" r:id="rId14"/>
    <p:sldId id="272" r:id="rId15"/>
    <p:sldId id="273" r:id="rId16"/>
    <p:sldId id="274" r:id="rId17"/>
    <p:sldId id="275" r:id="rId18"/>
    <p:sldId id="276" r:id="rId19"/>
    <p:sldId id="277" r:id="rId20"/>
    <p:sldId id="467" r:id="rId21"/>
    <p:sldId id="359" r:id="rId22"/>
    <p:sldId id="470" r:id="rId23"/>
    <p:sldId id="471" r:id="rId24"/>
    <p:sldId id="278" r:id="rId25"/>
    <p:sldId id="287" r:id="rId26"/>
    <p:sldId id="279" r:id="rId27"/>
    <p:sldId id="285" r:id="rId28"/>
    <p:sldId id="286" r:id="rId29"/>
    <p:sldId id="288" r:id="rId30"/>
    <p:sldId id="289" r:id="rId31"/>
    <p:sldId id="290" r:id="rId32"/>
    <p:sldId id="291" r:id="rId33"/>
    <p:sldId id="292" r:id="rId34"/>
    <p:sldId id="293" r:id="rId35"/>
    <p:sldId id="294" r:id="rId36"/>
    <p:sldId id="295" r:id="rId37"/>
    <p:sldId id="296" r:id="rId38"/>
    <p:sldId id="297" r:id="rId39"/>
    <p:sldId id="298" r:id="rId40"/>
    <p:sldId id="299" r:id="rId41"/>
    <p:sldId id="303" r:id="rId42"/>
    <p:sldId id="305" r:id="rId43"/>
    <p:sldId id="306" r:id="rId44"/>
    <p:sldId id="307" r:id="rId45"/>
    <p:sldId id="308" r:id="rId46"/>
    <p:sldId id="309" r:id="rId47"/>
    <p:sldId id="310" r:id="rId48"/>
    <p:sldId id="311" r:id="rId49"/>
    <p:sldId id="312" r:id="rId50"/>
    <p:sldId id="313" r:id="rId51"/>
    <p:sldId id="314" r:id="rId52"/>
    <p:sldId id="315" r:id="rId53"/>
    <p:sldId id="316" r:id="rId54"/>
    <p:sldId id="354" r:id="rId55"/>
    <p:sldId id="317" r:id="rId5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Myriad Pro"/>
        <a:ea typeface="+mn-ea"/>
        <a:cs typeface="+mn-cs"/>
      </a:defRPr>
    </a:lvl1pPr>
    <a:lvl2pPr marL="457200" algn="l" rtl="0" eaLnBrk="0" fontAlgn="base" hangingPunct="0">
      <a:spcBef>
        <a:spcPct val="0"/>
      </a:spcBef>
      <a:spcAft>
        <a:spcPct val="0"/>
      </a:spcAft>
      <a:defRPr kern="1200">
        <a:solidFill>
          <a:schemeClr val="tx1"/>
        </a:solidFill>
        <a:latin typeface="Myriad Pro"/>
        <a:ea typeface="+mn-ea"/>
        <a:cs typeface="+mn-cs"/>
      </a:defRPr>
    </a:lvl2pPr>
    <a:lvl3pPr marL="914400" algn="l" rtl="0" eaLnBrk="0" fontAlgn="base" hangingPunct="0">
      <a:spcBef>
        <a:spcPct val="0"/>
      </a:spcBef>
      <a:spcAft>
        <a:spcPct val="0"/>
      </a:spcAft>
      <a:defRPr kern="1200">
        <a:solidFill>
          <a:schemeClr val="tx1"/>
        </a:solidFill>
        <a:latin typeface="Myriad Pro"/>
        <a:ea typeface="+mn-ea"/>
        <a:cs typeface="+mn-cs"/>
      </a:defRPr>
    </a:lvl3pPr>
    <a:lvl4pPr marL="1371600" algn="l" rtl="0" eaLnBrk="0" fontAlgn="base" hangingPunct="0">
      <a:spcBef>
        <a:spcPct val="0"/>
      </a:spcBef>
      <a:spcAft>
        <a:spcPct val="0"/>
      </a:spcAft>
      <a:defRPr kern="1200">
        <a:solidFill>
          <a:schemeClr val="tx1"/>
        </a:solidFill>
        <a:latin typeface="Myriad Pro"/>
        <a:ea typeface="+mn-ea"/>
        <a:cs typeface="+mn-cs"/>
      </a:defRPr>
    </a:lvl4pPr>
    <a:lvl5pPr marL="1828800" algn="l" rtl="0" eaLnBrk="0" fontAlgn="base" hangingPunct="0">
      <a:spcBef>
        <a:spcPct val="0"/>
      </a:spcBef>
      <a:spcAft>
        <a:spcPct val="0"/>
      </a:spcAft>
      <a:defRPr kern="1200">
        <a:solidFill>
          <a:schemeClr val="tx1"/>
        </a:solidFill>
        <a:latin typeface="Myriad Pro"/>
        <a:ea typeface="+mn-ea"/>
        <a:cs typeface="+mn-cs"/>
      </a:defRPr>
    </a:lvl5pPr>
    <a:lvl6pPr marL="2286000" algn="l" defTabSz="914400" rtl="0" eaLnBrk="1" latinLnBrk="0" hangingPunct="1">
      <a:defRPr kern="1200">
        <a:solidFill>
          <a:schemeClr val="tx1"/>
        </a:solidFill>
        <a:latin typeface="Myriad Pro"/>
        <a:ea typeface="+mn-ea"/>
        <a:cs typeface="+mn-cs"/>
      </a:defRPr>
    </a:lvl6pPr>
    <a:lvl7pPr marL="2743200" algn="l" defTabSz="914400" rtl="0" eaLnBrk="1" latinLnBrk="0" hangingPunct="1">
      <a:defRPr kern="1200">
        <a:solidFill>
          <a:schemeClr val="tx1"/>
        </a:solidFill>
        <a:latin typeface="Myriad Pro"/>
        <a:ea typeface="+mn-ea"/>
        <a:cs typeface="+mn-cs"/>
      </a:defRPr>
    </a:lvl7pPr>
    <a:lvl8pPr marL="3200400" algn="l" defTabSz="914400" rtl="0" eaLnBrk="1" latinLnBrk="0" hangingPunct="1">
      <a:defRPr kern="1200">
        <a:solidFill>
          <a:schemeClr val="tx1"/>
        </a:solidFill>
        <a:latin typeface="Myriad Pro"/>
        <a:ea typeface="+mn-ea"/>
        <a:cs typeface="+mn-cs"/>
      </a:defRPr>
    </a:lvl8pPr>
    <a:lvl9pPr marL="3657600" algn="l" defTabSz="914400" rtl="0" eaLnBrk="1" latinLnBrk="0" hangingPunct="1">
      <a:defRPr kern="1200">
        <a:solidFill>
          <a:schemeClr val="tx1"/>
        </a:solidFill>
        <a:latin typeface="Myriad Pro"/>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Olu Adegbite" initials=""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4786" autoAdjust="0"/>
  </p:normalViewPr>
  <p:slideViewPr>
    <p:cSldViewPr>
      <p:cViewPr varScale="1">
        <p:scale>
          <a:sx n="83" d="100"/>
          <a:sy n="83" d="100"/>
        </p:scale>
        <p:origin x="2424" y="7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slide" Target="slides/slide52.xml"/><Relationship Id="rId63" Type="http://schemas.openxmlformats.org/officeDocument/2006/relationships/tableStyles" Target="tableStyles.xml"/><Relationship Id="rId7" Type="http://schemas.openxmlformats.org/officeDocument/2006/relationships/slide" Target="slides/slide4.xml"/><Relationship Id="rId2" Type="http://schemas.openxmlformats.org/officeDocument/2006/relationships/customXml" Target="../customXml/item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handoutMaster" Target="handoutMasters/handoutMaster1.xml"/><Relationship Id="rId5" Type="http://schemas.openxmlformats.org/officeDocument/2006/relationships/slide" Target="slides/slide2.xml"/><Relationship Id="rId61" Type="http://schemas.openxmlformats.org/officeDocument/2006/relationships/viewProps" Target="viewProps.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commentAuthors" Target="commentAuthors.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notesMaster" Target="notesMasters/notesMaster1.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AD18202-87C5-2F44-C92F-2192179F764A}"/>
              </a:ext>
            </a:extLst>
          </p:cNvPr>
          <p:cNvSpPr>
            <a:spLocks noGrp="1"/>
          </p:cNvSpPr>
          <p:nvPr>
            <p:ph type="hdr" sz="quarter"/>
          </p:nvPr>
        </p:nvSpPr>
        <p:spPr>
          <a:xfrm>
            <a:off x="0" y="0"/>
            <a:ext cx="2890838" cy="488950"/>
          </a:xfrm>
          <a:prstGeom prst="rect">
            <a:avLst/>
          </a:prstGeom>
        </p:spPr>
        <p:txBody>
          <a:bodyPr vert="horz" lIns="91010" tIns="45505" rIns="91010" bIns="45505" rtlCol="0"/>
          <a:lstStyle>
            <a:lvl1pPr algn="l">
              <a:defRPr sz="1200"/>
            </a:lvl1pPr>
          </a:lstStyle>
          <a:p>
            <a:pPr>
              <a:defRPr/>
            </a:pPr>
            <a:endParaRPr lang="en-GB"/>
          </a:p>
        </p:txBody>
      </p:sp>
      <p:sp>
        <p:nvSpPr>
          <p:cNvPr id="3" name="Date Placeholder 2">
            <a:extLst>
              <a:ext uri="{FF2B5EF4-FFF2-40B4-BE49-F238E27FC236}">
                <a16:creationId xmlns:a16="http://schemas.microsoft.com/office/drawing/2014/main" id="{AAAEA69F-247B-CC7D-2939-EE46C9D90C68}"/>
              </a:ext>
            </a:extLst>
          </p:cNvPr>
          <p:cNvSpPr>
            <a:spLocks noGrp="1"/>
          </p:cNvSpPr>
          <p:nvPr>
            <p:ph type="dt" sz="quarter" idx="1"/>
          </p:nvPr>
        </p:nvSpPr>
        <p:spPr>
          <a:xfrm>
            <a:off x="3776663" y="0"/>
            <a:ext cx="2890837" cy="488950"/>
          </a:xfrm>
          <a:prstGeom prst="rect">
            <a:avLst/>
          </a:prstGeom>
        </p:spPr>
        <p:txBody>
          <a:bodyPr vert="horz" lIns="91010" tIns="45505" rIns="91010" bIns="45505" rtlCol="0"/>
          <a:lstStyle>
            <a:lvl1pPr algn="r">
              <a:defRPr sz="1200"/>
            </a:lvl1pPr>
          </a:lstStyle>
          <a:p>
            <a:pPr>
              <a:defRPr/>
            </a:pPr>
            <a:fld id="{E5D5BB33-72EE-488B-A949-F686533CCF5B}" type="datetimeFigureOut">
              <a:rPr lang="en-GB"/>
              <a:pPr>
                <a:defRPr/>
              </a:pPr>
              <a:t>18/09/2025</a:t>
            </a:fld>
            <a:endParaRPr lang="en-GB"/>
          </a:p>
        </p:txBody>
      </p:sp>
      <p:sp>
        <p:nvSpPr>
          <p:cNvPr id="4" name="Footer Placeholder 3">
            <a:extLst>
              <a:ext uri="{FF2B5EF4-FFF2-40B4-BE49-F238E27FC236}">
                <a16:creationId xmlns:a16="http://schemas.microsoft.com/office/drawing/2014/main" id="{C63C8549-94A6-9434-51C3-C39E67F01D9B}"/>
              </a:ext>
            </a:extLst>
          </p:cNvPr>
          <p:cNvSpPr>
            <a:spLocks noGrp="1"/>
          </p:cNvSpPr>
          <p:nvPr>
            <p:ph type="ftr" sz="quarter" idx="2"/>
          </p:nvPr>
        </p:nvSpPr>
        <p:spPr>
          <a:xfrm>
            <a:off x="0" y="9264650"/>
            <a:ext cx="2890838" cy="488950"/>
          </a:xfrm>
          <a:prstGeom prst="rect">
            <a:avLst/>
          </a:prstGeom>
        </p:spPr>
        <p:txBody>
          <a:bodyPr vert="horz" lIns="91010" tIns="45505" rIns="91010" bIns="45505" rtlCol="0" anchor="b"/>
          <a:lstStyle>
            <a:lvl1pPr algn="l">
              <a:defRPr sz="1200"/>
            </a:lvl1pPr>
          </a:lstStyle>
          <a:p>
            <a:pPr>
              <a:defRPr/>
            </a:pPr>
            <a:endParaRPr lang="en-GB"/>
          </a:p>
        </p:txBody>
      </p:sp>
      <p:sp>
        <p:nvSpPr>
          <p:cNvPr id="5" name="Slide Number Placeholder 4">
            <a:extLst>
              <a:ext uri="{FF2B5EF4-FFF2-40B4-BE49-F238E27FC236}">
                <a16:creationId xmlns:a16="http://schemas.microsoft.com/office/drawing/2014/main" id="{B3524974-5900-CF3F-7994-BEE05F370170}"/>
              </a:ext>
            </a:extLst>
          </p:cNvPr>
          <p:cNvSpPr>
            <a:spLocks noGrp="1"/>
          </p:cNvSpPr>
          <p:nvPr>
            <p:ph type="sldNum" sz="quarter" idx="3"/>
          </p:nvPr>
        </p:nvSpPr>
        <p:spPr>
          <a:xfrm>
            <a:off x="3776663" y="9264650"/>
            <a:ext cx="2890837" cy="488950"/>
          </a:xfrm>
          <a:prstGeom prst="rect">
            <a:avLst/>
          </a:prstGeom>
        </p:spPr>
        <p:txBody>
          <a:bodyPr vert="horz" wrap="square" lIns="91010" tIns="45505" rIns="91010" bIns="45505" numCol="1" anchor="b" anchorCtr="0" compatLnSpc="1">
            <a:prstTxWarp prst="textNoShape">
              <a:avLst/>
            </a:prstTxWarp>
          </a:bodyPr>
          <a:lstStyle>
            <a:lvl1pPr algn="r">
              <a:defRPr sz="1200"/>
            </a:lvl1pPr>
          </a:lstStyle>
          <a:p>
            <a:pPr>
              <a:defRPr/>
            </a:pPr>
            <a:fld id="{37E55C5F-1932-4A4E-872A-CD8712CAA806}"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4262E12-B0BF-7FC0-8CD7-2FD5613C90EE}"/>
              </a:ext>
            </a:extLst>
          </p:cNvPr>
          <p:cNvSpPr>
            <a:spLocks noGrp="1"/>
          </p:cNvSpPr>
          <p:nvPr>
            <p:ph type="hdr" sz="quarter"/>
          </p:nvPr>
        </p:nvSpPr>
        <p:spPr>
          <a:xfrm>
            <a:off x="0" y="0"/>
            <a:ext cx="2889250" cy="487363"/>
          </a:xfrm>
          <a:prstGeom prst="rect">
            <a:avLst/>
          </a:prstGeom>
        </p:spPr>
        <p:txBody>
          <a:bodyPr vert="horz" lIns="91010" tIns="45505" rIns="91010" bIns="45505"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a:extLst>
              <a:ext uri="{FF2B5EF4-FFF2-40B4-BE49-F238E27FC236}">
                <a16:creationId xmlns:a16="http://schemas.microsoft.com/office/drawing/2014/main" id="{00070C95-CC02-232E-C48F-86C10D6CED77}"/>
              </a:ext>
            </a:extLst>
          </p:cNvPr>
          <p:cNvSpPr>
            <a:spLocks noGrp="1"/>
          </p:cNvSpPr>
          <p:nvPr>
            <p:ph type="dt" idx="1"/>
          </p:nvPr>
        </p:nvSpPr>
        <p:spPr>
          <a:xfrm>
            <a:off x="3778250" y="0"/>
            <a:ext cx="2889250" cy="487363"/>
          </a:xfrm>
          <a:prstGeom prst="rect">
            <a:avLst/>
          </a:prstGeom>
        </p:spPr>
        <p:txBody>
          <a:bodyPr vert="horz" lIns="91010" tIns="45505" rIns="91010" bIns="45505" rtlCol="0"/>
          <a:lstStyle>
            <a:lvl1pPr algn="r" eaLnBrk="1" fontAlgn="auto" hangingPunct="1">
              <a:spcBef>
                <a:spcPts val="0"/>
              </a:spcBef>
              <a:spcAft>
                <a:spcPts val="0"/>
              </a:spcAft>
              <a:defRPr sz="1200">
                <a:latin typeface="+mn-lt"/>
                <a:cs typeface="+mn-cs"/>
              </a:defRPr>
            </a:lvl1pPr>
          </a:lstStyle>
          <a:p>
            <a:pPr>
              <a:defRPr/>
            </a:pPr>
            <a:fld id="{FA321DEF-46DF-4485-8D29-988FA46FA9B7}" type="datetimeFigureOut">
              <a:rPr lang="en-GB"/>
              <a:pPr>
                <a:defRPr/>
              </a:pPr>
              <a:t>18/09/2025</a:t>
            </a:fld>
            <a:endParaRPr lang="en-GB"/>
          </a:p>
        </p:txBody>
      </p:sp>
      <p:sp>
        <p:nvSpPr>
          <p:cNvPr id="4" name="Slide Image Placeholder 3">
            <a:extLst>
              <a:ext uri="{FF2B5EF4-FFF2-40B4-BE49-F238E27FC236}">
                <a16:creationId xmlns:a16="http://schemas.microsoft.com/office/drawing/2014/main" id="{596B9A98-16B2-4E27-C903-2B5AF2F97C5B}"/>
              </a:ext>
            </a:extLst>
          </p:cNvPr>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010" tIns="45505" rIns="91010" bIns="45505" rtlCol="0" anchor="ctr"/>
          <a:lstStyle/>
          <a:p>
            <a:pPr lvl="0"/>
            <a:endParaRPr lang="en-GB" noProof="0"/>
          </a:p>
        </p:txBody>
      </p:sp>
      <p:sp>
        <p:nvSpPr>
          <p:cNvPr id="5" name="Notes Placeholder 4">
            <a:extLst>
              <a:ext uri="{FF2B5EF4-FFF2-40B4-BE49-F238E27FC236}">
                <a16:creationId xmlns:a16="http://schemas.microsoft.com/office/drawing/2014/main" id="{D1BBDDD3-CFB7-DF0A-E36C-30E5941B91E3}"/>
              </a:ext>
            </a:extLst>
          </p:cNvPr>
          <p:cNvSpPr>
            <a:spLocks noGrp="1"/>
          </p:cNvSpPr>
          <p:nvPr>
            <p:ph type="body" sz="quarter" idx="3"/>
          </p:nvPr>
        </p:nvSpPr>
        <p:spPr>
          <a:xfrm>
            <a:off x="666750" y="4632325"/>
            <a:ext cx="5335588" cy="4389438"/>
          </a:xfrm>
          <a:prstGeom prst="rect">
            <a:avLst/>
          </a:prstGeom>
        </p:spPr>
        <p:txBody>
          <a:bodyPr vert="horz" lIns="91010" tIns="45505" rIns="91010" bIns="45505"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D6A567E3-A0EB-77BF-4948-28A467000219}"/>
              </a:ext>
            </a:extLst>
          </p:cNvPr>
          <p:cNvSpPr>
            <a:spLocks noGrp="1"/>
          </p:cNvSpPr>
          <p:nvPr>
            <p:ph type="ftr" sz="quarter" idx="4"/>
          </p:nvPr>
        </p:nvSpPr>
        <p:spPr>
          <a:xfrm>
            <a:off x="0" y="9264650"/>
            <a:ext cx="2889250" cy="487363"/>
          </a:xfrm>
          <a:prstGeom prst="rect">
            <a:avLst/>
          </a:prstGeom>
        </p:spPr>
        <p:txBody>
          <a:bodyPr vert="horz" lIns="91010" tIns="45505" rIns="91010" bIns="45505"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a:extLst>
              <a:ext uri="{FF2B5EF4-FFF2-40B4-BE49-F238E27FC236}">
                <a16:creationId xmlns:a16="http://schemas.microsoft.com/office/drawing/2014/main" id="{F25593D6-5C46-E5F2-0929-8E9F4464CDD4}"/>
              </a:ext>
            </a:extLst>
          </p:cNvPr>
          <p:cNvSpPr>
            <a:spLocks noGrp="1"/>
          </p:cNvSpPr>
          <p:nvPr>
            <p:ph type="sldNum" sz="quarter" idx="5"/>
          </p:nvPr>
        </p:nvSpPr>
        <p:spPr>
          <a:xfrm>
            <a:off x="3778250" y="9264650"/>
            <a:ext cx="2889250" cy="487363"/>
          </a:xfrm>
          <a:prstGeom prst="rect">
            <a:avLst/>
          </a:prstGeom>
        </p:spPr>
        <p:txBody>
          <a:bodyPr vert="horz" wrap="square" lIns="91010" tIns="45505" rIns="91010" bIns="45505"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2ED16C4C-A89E-4980-98B9-E6CDAA9C7695}"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2C18DA68-92EB-6EB1-F35B-1555CC63697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7006A971-FBD3-6397-4DCC-DD60FF2D817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Full-time students,   a great university:                   No Exam / 10 modules 1 x month</a:t>
            </a:r>
          </a:p>
          <a:p>
            <a:pPr eaLnBrk="1" hangingPunct="1">
              <a:spcBef>
                <a:spcPct val="0"/>
              </a:spcBef>
            </a:pPr>
            <a:endParaRPr lang="en-GB" altLang="en-US"/>
          </a:p>
          <a:p>
            <a:pPr eaLnBrk="1" hangingPunct="1">
              <a:spcBef>
                <a:spcPct val="0"/>
              </a:spcBef>
            </a:pPr>
            <a:r>
              <a:rPr lang="en-GB" altLang="en-US"/>
              <a:t>Improve Your Workplace Skills 	        Only way fail – can’t be bothered / we can’t be bothered</a:t>
            </a:r>
          </a:p>
          <a:p>
            <a:pPr eaLnBrk="1" hangingPunct="1">
              <a:spcBef>
                <a:spcPct val="0"/>
              </a:spcBef>
            </a:pPr>
            <a:endParaRPr lang="en-GB" altLang="en-US"/>
          </a:p>
          <a:p>
            <a:pPr eaLnBrk="1" hangingPunct="1">
              <a:spcBef>
                <a:spcPct val="0"/>
              </a:spcBef>
            </a:pPr>
            <a:r>
              <a:rPr lang="en-GB" altLang="en-US"/>
              <a:t>First module - Personal Development for Improvement:            Always slides &amp; Hand-outs</a:t>
            </a:r>
          </a:p>
          <a:p>
            <a:pPr eaLnBrk="1" hangingPunct="1">
              <a:spcBef>
                <a:spcPct val="0"/>
              </a:spcBef>
            </a:pPr>
            <a:endParaRPr lang="en-GB" altLang="en-US"/>
          </a:p>
        </p:txBody>
      </p:sp>
      <p:sp>
        <p:nvSpPr>
          <p:cNvPr id="9220" name="Slide Number Placeholder 3">
            <a:extLst>
              <a:ext uri="{FF2B5EF4-FFF2-40B4-BE49-F238E27FC236}">
                <a16:creationId xmlns:a16="http://schemas.microsoft.com/office/drawing/2014/main" id="{EBBF2C7C-24C3-7549-D865-EDB7D64E37D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7A33548-7393-4DC9-8D9F-DAA0E75DBD6B}" type="slidenum">
              <a:rPr lang="en-GB" altLang="en-US" smtClean="0"/>
              <a:pPr>
                <a:spcBef>
                  <a:spcPct val="0"/>
                </a:spcBef>
              </a:pPr>
              <a:t>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problems may come from discontent, and/ or from desire</a:t>
            </a:r>
          </a:p>
        </p:txBody>
      </p:sp>
      <p:sp>
        <p:nvSpPr>
          <p:cNvPr id="4" name="Slide Number Placeholder 3"/>
          <p:cNvSpPr>
            <a:spLocks noGrp="1"/>
          </p:cNvSpPr>
          <p:nvPr>
            <p:ph type="sldNum" sz="quarter" idx="5"/>
          </p:nvPr>
        </p:nvSpPr>
        <p:spPr/>
        <p:txBody>
          <a:bodyPr/>
          <a:lstStyle/>
          <a:p>
            <a:pPr>
              <a:defRPr/>
            </a:pPr>
            <a:fld id="{2ED16C4C-A89E-4980-98B9-E6CDAA9C7695}" type="slidenum">
              <a:rPr lang="en-GB" altLang="en-US" smtClean="0"/>
              <a:pPr>
                <a:defRPr/>
              </a:pPr>
              <a:t>6</a:t>
            </a:fld>
            <a:endParaRPr lang="en-GB" altLang="en-US"/>
          </a:p>
        </p:txBody>
      </p:sp>
    </p:spTree>
    <p:extLst>
      <p:ext uri="{BB962C8B-B14F-4D97-AF65-F5344CB8AC3E}">
        <p14:creationId xmlns:p14="http://schemas.microsoft.com/office/powerpoint/2010/main" val="40513191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2ED16C4C-A89E-4980-98B9-E6CDAA9C7695}" type="slidenum">
              <a:rPr lang="en-GB" altLang="en-US" smtClean="0"/>
              <a:pPr>
                <a:defRPr/>
              </a:pPr>
              <a:t>16</a:t>
            </a:fld>
            <a:endParaRPr lang="en-GB" altLang="en-US"/>
          </a:p>
        </p:txBody>
      </p:sp>
    </p:spTree>
    <p:extLst>
      <p:ext uri="{BB962C8B-B14F-4D97-AF65-F5344CB8AC3E}">
        <p14:creationId xmlns:p14="http://schemas.microsoft.com/office/powerpoint/2010/main" val="11296006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System factor  </a:t>
            </a:r>
            <a:r>
              <a:rPr lang="en-US" sz="1200" b="1" i="0" kern="1200" dirty="0">
                <a:solidFill>
                  <a:schemeClr val="tx1"/>
                </a:solidFill>
                <a:effectLst/>
                <a:latin typeface="+mn-lt"/>
                <a:ea typeface="+mn-ea"/>
                <a:cs typeface="+mn-cs"/>
              </a:rPr>
              <a:t>broader societal, institutional, and environmental influences that shape the overall structures, policies, and norms within a system</a:t>
            </a:r>
            <a:r>
              <a:rPr lang="en-US" sz="1200" b="0" i="0" kern="1200" dirty="0">
                <a:solidFill>
                  <a:schemeClr val="tx1"/>
                </a:solidFill>
                <a:effectLst/>
                <a:latin typeface="+mn-lt"/>
                <a:ea typeface="+mn-ea"/>
                <a:cs typeface="+mn-cs"/>
              </a:rPr>
              <a:t>.</a:t>
            </a:r>
            <a:endParaRPr lang="en-GB" dirty="0"/>
          </a:p>
        </p:txBody>
      </p:sp>
      <p:sp>
        <p:nvSpPr>
          <p:cNvPr id="4" name="Slide Number Placeholder 3"/>
          <p:cNvSpPr>
            <a:spLocks noGrp="1"/>
          </p:cNvSpPr>
          <p:nvPr>
            <p:ph type="sldNum" sz="quarter" idx="5"/>
          </p:nvPr>
        </p:nvSpPr>
        <p:spPr/>
        <p:txBody>
          <a:bodyPr/>
          <a:lstStyle/>
          <a:p>
            <a:pPr>
              <a:defRPr/>
            </a:pPr>
            <a:fld id="{2ED16C4C-A89E-4980-98B9-E6CDAA9C7695}" type="slidenum">
              <a:rPr lang="en-GB" altLang="en-US" smtClean="0"/>
              <a:pPr>
                <a:defRPr/>
              </a:pPr>
              <a:t>17</a:t>
            </a:fld>
            <a:endParaRPr lang="en-GB" altLang="en-US"/>
          </a:p>
        </p:txBody>
      </p:sp>
    </p:spTree>
    <p:extLst>
      <p:ext uri="{BB962C8B-B14F-4D97-AF65-F5344CB8AC3E}">
        <p14:creationId xmlns:p14="http://schemas.microsoft.com/office/powerpoint/2010/main" val="2094075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Global brain connectivity (GBC) reflects brain's most connected regions. Positive GBC reflects more stable couplings between brain regions. Higher age is related to lower positive GBC. Males show higher positive GBC. Fluid intelligence is related to higher positive GBC in </a:t>
            </a:r>
            <a:r>
              <a:rPr lang="en-GB" sz="1200" b="0" i="0" kern="1200" dirty="0" err="1">
                <a:solidFill>
                  <a:schemeClr val="tx1"/>
                </a:solidFill>
                <a:effectLst/>
                <a:latin typeface="+mn-lt"/>
                <a:ea typeface="+mn-ea"/>
                <a:cs typeface="+mn-cs"/>
              </a:rPr>
              <a:t>fronto</a:t>
            </a:r>
            <a:r>
              <a:rPr lang="en-GB" sz="1200" b="0" i="0" kern="1200" dirty="0">
                <a:solidFill>
                  <a:schemeClr val="tx1"/>
                </a:solidFill>
                <a:effectLst/>
                <a:latin typeface="+mn-lt"/>
                <a:ea typeface="+mn-ea"/>
                <a:cs typeface="+mn-cs"/>
              </a:rPr>
              <a:t>-parietal regions. – healthy life style, etc</a:t>
            </a:r>
            <a:endParaRPr lang="en-GB" dirty="0"/>
          </a:p>
        </p:txBody>
      </p:sp>
      <p:sp>
        <p:nvSpPr>
          <p:cNvPr id="4" name="Slide Number Placeholder 3"/>
          <p:cNvSpPr>
            <a:spLocks noGrp="1"/>
          </p:cNvSpPr>
          <p:nvPr>
            <p:ph type="sldNum" sz="quarter" idx="5"/>
          </p:nvPr>
        </p:nvSpPr>
        <p:spPr/>
        <p:txBody>
          <a:bodyPr/>
          <a:lstStyle/>
          <a:p>
            <a:pPr>
              <a:defRPr/>
            </a:pPr>
            <a:fld id="{2ED16C4C-A89E-4980-98B9-E6CDAA9C7695}" type="slidenum">
              <a:rPr lang="en-GB" altLang="en-US" smtClean="0"/>
              <a:pPr>
                <a:defRPr/>
              </a:pPr>
              <a:t>25</a:t>
            </a:fld>
            <a:endParaRPr lang="en-GB" altLang="en-US"/>
          </a:p>
        </p:txBody>
      </p:sp>
    </p:spTree>
    <p:extLst>
      <p:ext uri="{BB962C8B-B14F-4D97-AF65-F5344CB8AC3E}">
        <p14:creationId xmlns:p14="http://schemas.microsoft.com/office/powerpoint/2010/main" val="1259722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a:extLst>
              <a:ext uri="{FF2B5EF4-FFF2-40B4-BE49-F238E27FC236}">
                <a16:creationId xmlns:a16="http://schemas.microsoft.com/office/drawing/2014/main" id="{6F2A02A7-9B34-7FDF-D70F-137351A630C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F881FA5B-4564-48D9-840C-47068F8C8643}" type="slidenum">
              <a:rPr lang="en-GB" altLang="en-US" smtClean="0">
                <a:latin typeface="Calibri" panose="020F0502020204030204" pitchFamily="34" charset="0"/>
              </a:rPr>
              <a:pPr/>
              <a:t>52</a:t>
            </a:fld>
            <a:endParaRPr lang="en-GB" altLang="en-US">
              <a:latin typeface="Calibri" panose="020F0502020204030204" pitchFamily="34" charset="0"/>
            </a:endParaRPr>
          </a:p>
        </p:txBody>
      </p:sp>
      <p:sp>
        <p:nvSpPr>
          <p:cNvPr id="73731" name="Rectangle 2">
            <a:extLst>
              <a:ext uri="{FF2B5EF4-FFF2-40B4-BE49-F238E27FC236}">
                <a16:creationId xmlns:a16="http://schemas.microsoft.com/office/drawing/2014/main" id="{3E0EE702-114E-B059-8CCB-C2999DA6259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2" name="Rectangle 3">
            <a:extLst>
              <a:ext uri="{FF2B5EF4-FFF2-40B4-BE49-F238E27FC236}">
                <a16:creationId xmlns:a16="http://schemas.microsoft.com/office/drawing/2014/main" id="{F5AA3994-2F28-BF62-A558-8D23BC585B3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B654560-EB2F-7F38-0197-6FB0A2F734D3}"/>
              </a:ext>
            </a:extLst>
          </p:cNvPr>
          <p:cNvSpPr>
            <a:spLocks noGrp="1"/>
          </p:cNvSpPr>
          <p:nvPr>
            <p:ph type="dt" sz="half" idx="10"/>
          </p:nvPr>
        </p:nvSpPr>
        <p:spPr>
          <a:xfrm>
            <a:off x="395288" y="6524625"/>
            <a:ext cx="971550" cy="219075"/>
          </a:xfrm>
        </p:spPr>
        <p:txBody>
          <a:bodyPr/>
          <a:lstStyle>
            <a:lvl1pPr>
              <a:defRPr/>
            </a:lvl1pPr>
          </a:lstStyle>
          <a:p>
            <a:pPr>
              <a:defRPr/>
            </a:pPr>
            <a:fld id="{F8480F77-2B44-47B3-A0F3-8A5A86623656}" type="datetime5">
              <a:rPr lang="en-GB"/>
              <a:pPr>
                <a:defRPr/>
              </a:pPr>
              <a:t>18-Sep-25</a:t>
            </a:fld>
            <a:endParaRPr lang="en-GB"/>
          </a:p>
        </p:txBody>
      </p:sp>
      <p:sp>
        <p:nvSpPr>
          <p:cNvPr id="5" name="Footer Placeholder 4">
            <a:extLst>
              <a:ext uri="{FF2B5EF4-FFF2-40B4-BE49-F238E27FC236}">
                <a16:creationId xmlns:a16="http://schemas.microsoft.com/office/drawing/2014/main" id="{F02CE9EE-2657-FD76-7E5B-40B2CC6DF99A}"/>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defRPr>
            </a:lvl1pPr>
          </a:lstStyle>
          <a:p>
            <a:pPr>
              <a:defRPr/>
            </a:pPr>
            <a:r>
              <a:rPr lang="en-GB"/>
              <a:t>BMSK5003 Understanding and engaging in the customer experience</a:t>
            </a:r>
          </a:p>
        </p:txBody>
      </p:sp>
      <p:sp>
        <p:nvSpPr>
          <p:cNvPr id="6" name="Slide Number Placeholder 5">
            <a:extLst>
              <a:ext uri="{FF2B5EF4-FFF2-40B4-BE49-F238E27FC236}">
                <a16:creationId xmlns:a16="http://schemas.microsoft.com/office/drawing/2014/main" id="{78DA98F7-6286-0347-5FBC-034EC2099B1F}"/>
              </a:ext>
            </a:extLst>
          </p:cNvPr>
          <p:cNvSpPr>
            <a:spLocks noGrp="1"/>
          </p:cNvSpPr>
          <p:nvPr>
            <p:ph type="sldNum" sz="quarter" idx="12"/>
          </p:nvPr>
        </p:nvSpPr>
        <p:spPr/>
        <p:txBody>
          <a:bodyPr/>
          <a:lstStyle>
            <a:lvl1pPr>
              <a:defRPr/>
            </a:lvl1pPr>
          </a:lstStyle>
          <a:p>
            <a:pPr>
              <a:defRPr/>
            </a:pPr>
            <a:fld id="{02D9C886-1E25-42DA-A917-C03CEF0378B7}" type="slidenum">
              <a:rPr lang="en-GB" altLang="en-US"/>
              <a:pPr>
                <a:defRPr/>
              </a:pPr>
              <a:t>‹#›</a:t>
            </a:fld>
            <a:endParaRPr lang="en-GB" altLang="en-US"/>
          </a:p>
        </p:txBody>
      </p:sp>
    </p:spTree>
    <p:extLst>
      <p:ext uri="{BB962C8B-B14F-4D97-AF65-F5344CB8AC3E}">
        <p14:creationId xmlns:p14="http://schemas.microsoft.com/office/powerpoint/2010/main" val="2990272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380712-4687-3DC4-EF71-D062779D0A81}"/>
              </a:ext>
            </a:extLst>
          </p:cNvPr>
          <p:cNvSpPr>
            <a:spLocks noGrp="1"/>
          </p:cNvSpPr>
          <p:nvPr>
            <p:ph type="dt" sz="half" idx="10"/>
          </p:nvPr>
        </p:nvSpPr>
        <p:spPr/>
        <p:txBody>
          <a:bodyPr/>
          <a:lstStyle>
            <a:lvl1pPr>
              <a:defRPr/>
            </a:lvl1pPr>
          </a:lstStyle>
          <a:p>
            <a:pPr>
              <a:defRPr/>
            </a:pPr>
            <a:fld id="{B0A445B3-1421-466D-B392-76FF8067CC29}" type="datetime5">
              <a:rPr lang="en-GB"/>
              <a:pPr>
                <a:defRPr/>
              </a:pPr>
              <a:t>18-Sep-25</a:t>
            </a:fld>
            <a:endParaRPr lang="en-GB"/>
          </a:p>
        </p:txBody>
      </p:sp>
      <p:sp>
        <p:nvSpPr>
          <p:cNvPr id="5" name="Footer Placeholder 4">
            <a:extLst>
              <a:ext uri="{FF2B5EF4-FFF2-40B4-BE49-F238E27FC236}">
                <a16:creationId xmlns:a16="http://schemas.microsoft.com/office/drawing/2014/main" id="{5DA90023-94B1-9981-91D6-ACC50741CC56}"/>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defRPr>
            </a:lvl1pPr>
          </a:lstStyle>
          <a:p>
            <a:pPr>
              <a:defRPr/>
            </a:pPr>
            <a:r>
              <a:rPr lang="en-GB"/>
              <a:t>BMSK5003 Understanding and engaging in the customer experience</a:t>
            </a:r>
          </a:p>
        </p:txBody>
      </p:sp>
      <p:sp>
        <p:nvSpPr>
          <p:cNvPr id="6" name="Slide Number Placeholder 5">
            <a:extLst>
              <a:ext uri="{FF2B5EF4-FFF2-40B4-BE49-F238E27FC236}">
                <a16:creationId xmlns:a16="http://schemas.microsoft.com/office/drawing/2014/main" id="{E7C63743-7E09-87AE-4CF5-F6780612B4A6}"/>
              </a:ext>
            </a:extLst>
          </p:cNvPr>
          <p:cNvSpPr>
            <a:spLocks noGrp="1"/>
          </p:cNvSpPr>
          <p:nvPr>
            <p:ph type="sldNum" sz="quarter" idx="12"/>
          </p:nvPr>
        </p:nvSpPr>
        <p:spPr/>
        <p:txBody>
          <a:bodyPr/>
          <a:lstStyle>
            <a:lvl1pPr>
              <a:defRPr/>
            </a:lvl1pPr>
          </a:lstStyle>
          <a:p>
            <a:pPr>
              <a:defRPr/>
            </a:pPr>
            <a:fld id="{91029E52-E3A7-4347-90A2-6F96A8D8852B}" type="slidenum">
              <a:rPr lang="en-GB" altLang="en-US"/>
              <a:pPr>
                <a:defRPr/>
              </a:pPr>
              <a:t>‹#›</a:t>
            </a:fld>
            <a:endParaRPr lang="en-GB" altLang="en-US"/>
          </a:p>
        </p:txBody>
      </p:sp>
    </p:spTree>
    <p:extLst>
      <p:ext uri="{BB962C8B-B14F-4D97-AF65-F5344CB8AC3E}">
        <p14:creationId xmlns:p14="http://schemas.microsoft.com/office/powerpoint/2010/main" val="36762531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CEEBADA0-F3D6-B4F2-3684-B7A7FCABEB4B}"/>
              </a:ext>
            </a:extLst>
          </p:cNvPr>
          <p:cNvSpPr>
            <a:spLocks noGrp="1"/>
          </p:cNvSpPr>
          <p:nvPr>
            <p:ph type="dt" sz="half" idx="10"/>
          </p:nvPr>
        </p:nvSpPr>
        <p:spPr/>
        <p:txBody>
          <a:bodyPr/>
          <a:lstStyle>
            <a:lvl1pPr>
              <a:defRPr/>
            </a:lvl1pPr>
          </a:lstStyle>
          <a:p>
            <a:pPr>
              <a:defRPr/>
            </a:pPr>
            <a:fld id="{13B90496-46C6-4C1D-8B15-7BB63E4EA838}" type="datetime5">
              <a:rPr lang="en-GB"/>
              <a:pPr>
                <a:defRPr/>
              </a:pPr>
              <a:t>18-Sep-25</a:t>
            </a:fld>
            <a:endParaRPr lang="en-GB"/>
          </a:p>
        </p:txBody>
      </p:sp>
      <p:sp>
        <p:nvSpPr>
          <p:cNvPr id="5" name="Slide Number Placeholder 5">
            <a:extLst>
              <a:ext uri="{FF2B5EF4-FFF2-40B4-BE49-F238E27FC236}">
                <a16:creationId xmlns:a16="http://schemas.microsoft.com/office/drawing/2014/main" id="{BEF6660A-72ED-E4B6-2703-B5A50D26B66C}"/>
              </a:ext>
            </a:extLst>
          </p:cNvPr>
          <p:cNvSpPr>
            <a:spLocks noGrp="1"/>
          </p:cNvSpPr>
          <p:nvPr>
            <p:ph type="sldNum" sz="quarter" idx="11"/>
          </p:nvPr>
        </p:nvSpPr>
        <p:spPr/>
        <p:txBody>
          <a:bodyPr/>
          <a:lstStyle>
            <a:lvl1pPr>
              <a:defRPr/>
            </a:lvl1pPr>
          </a:lstStyle>
          <a:p>
            <a:pPr>
              <a:defRPr/>
            </a:pPr>
            <a:fld id="{703941DE-1579-4A88-890B-8AA454DD721D}" type="slidenum">
              <a:rPr lang="en-GB" altLang="en-US"/>
              <a:pPr>
                <a:defRPr/>
              </a:pPr>
              <a:t>‹#›</a:t>
            </a:fld>
            <a:endParaRPr lang="en-GB" altLang="en-US"/>
          </a:p>
        </p:txBody>
      </p:sp>
    </p:spTree>
    <p:extLst>
      <p:ext uri="{BB962C8B-B14F-4D97-AF65-F5344CB8AC3E}">
        <p14:creationId xmlns:p14="http://schemas.microsoft.com/office/powerpoint/2010/main" val="34038106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A4E5BD12-6704-F79C-439C-FEF3A4BB0C3E}"/>
              </a:ext>
            </a:extLst>
          </p:cNvPr>
          <p:cNvSpPr>
            <a:spLocks noGrp="1"/>
          </p:cNvSpPr>
          <p:nvPr>
            <p:ph type="dt" sz="half" idx="10"/>
          </p:nvPr>
        </p:nvSpPr>
        <p:spPr/>
        <p:txBody>
          <a:bodyPr/>
          <a:lstStyle>
            <a:lvl1pPr>
              <a:defRPr/>
            </a:lvl1pPr>
          </a:lstStyle>
          <a:p>
            <a:pPr>
              <a:defRPr/>
            </a:pPr>
            <a:fld id="{B0EA144C-1A5E-4EC1-A282-985EFC927F55}" type="datetime5">
              <a:rPr lang="en-GB"/>
              <a:pPr>
                <a:defRPr/>
              </a:pPr>
              <a:t>18-Sep-25</a:t>
            </a:fld>
            <a:endParaRPr lang="en-GB"/>
          </a:p>
        </p:txBody>
      </p:sp>
      <p:sp>
        <p:nvSpPr>
          <p:cNvPr id="6" name="Slide Number Placeholder 5">
            <a:extLst>
              <a:ext uri="{FF2B5EF4-FFF2-40B4-BE49-F238E27FC236}">
                <a16:creationId xmlns:a16="http://schemas.microsoft.com/office/drawing/2014/main" id="{A896C5E0-8ADB-27C1-0DBB-98636F792E0F}"/>
              </a:ext>
            </a:extLst>
          </p:cNvPr>
          <p:cNvSpPr>
            <a:spLocks noGrp="1"/>
          </p:cNvSpPr>
          <p:nvPr>
            <p:ph type="sldNum" sz="quarter" idx="11"/>
          </p:nvPr>
        </p:nvSpPr>
        <p:spPr/>
        <p:txBody>
          <a:bodyPr/>
          <a:lstStyle>
            <a:lvl1pPr>
              <a:defRPr/>
            </a:lvl1pPr>
          </a:lstStyle>
          <a:p>
            <a:pPr>
              <a:defRPr/>
            </a:pPr>
            <a:fld id="{B1AE1751-E708-4562-A9A6-B1CB7C6B1B65}" type="slidenum">
              <a:rPr lang="en-GB" altLang="en-US"/>
              <a:pPr>
                <a:defRPr/>
              </a:pPr>
              <a:t>‹#›</a:t>
            </a:fld>
            <a:endParaRPr lang="en-GB" altLang="en-US"/>
          </a:p>
        </p:txBody>
      </p:sp>
    </p:spTree>
    <p:extLst>
      <p:ext uri="{BB962C8B-B14F-4D97-AF65-F5344CB8AC3E}">
        <p14:creationId xmlns:p14="http://schemas.microsoft.com/office/powerpoint/2010/main" val="1771187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DE394DCD-EF97-331C-3822-22E141EFBA47}"/>
              </a:ext>
            </a:extLst>
          </p:cNvPr>
          <p:cNvSpPr>
            <a:spLocks noGrp="1"/>
          </p:cNvSpPr>
          <p:nvPr>
            <p:ph type="dt" sz="half" idx="10"/>
          </p:nvPr>
        </p:nvSpPr>
        <p:spPr/>
        <p:txBody>
          <a:bodyPr/>
          <a:lstStyle>
            <a:lvl1pPr>
              <a:defRPr/>
            </a:lvl1pPr>
          </a:lstStyle>
          <a:p>
            <a:pPr>
              <a:defRPr/>
            </a:pPr>
            <a:fld id="{C12C1968-661C-496D-881D-F6B21A6BED8F}" type="datetime5">
              <a:rPr lang="en-GB"/>
              <a:pPr>
                <a:defRPr/>
              </a:pPr>
              <a:t>18-Sep-25</a:t>
            </a:fld>
            <a:endParaRPr lang="en-GB"/>
          </a:p>
        </p:txBody>
      </p:sp>
      <p:sp>
        <p:nvSpPr>
          <p:cNvPr id="8" name="Slide Number Placeholder 5">
            <a:extLst>
              <a:ext uri="{FF2B5EF4-FFF2-40B4-BE49-F238E27FC236}">
                <a16:creationId xmlns:a16="http://schemas.microsoft.com/office/drawing/2014/main" id="{E2712C77-E1FF-9540-1A88-5684C618E90E}"/>
              </a:ext>
            </a:extLst>
          </p:cNvPr>
          <p:cNvSpPr>
            <a:spLocks noGrp="1"/>
          </p:cNvSpPr>
          <p:nvPr>
            <p:ph type="sldNum" sz="quarter" idx="11"/>
          </p:nvPr>
        </p:nvSpPr>
        <p:spPr/>
        <p:txBody>
          <a:bodyPr/>
          <a:lstStyle>
            <a:lvl1pPr>
              <a:defRPr/>
            </a:lvl1pPr>
          </a:lstStyle>
          <a:p>
            <a:pPr>
              <a:defRPr/>
            </a:pPr>
            <a:fld id="{2F7956F0-2D9C-4907-977E-445199A915B3}" type="slidenum">
              <a:rPr lang="en-GB" altLang="en-US"/>
              <a:pPr>
                <a:defRPr/>
              </a:pPr>
              <a:t>‹#›</a:t>
            </a:fld>
            <a:endParaRPr lang="en-GB" altLang="en-US"/>
          </a:p>
        </p:txBody>
      </p:sp>
    </p:spTree>
    <p:extLst>
      <p:ext uri="{BB962C8B-B14F-4D97-AF65-F5344CB8AC3E}">
        <p14:creationId xmlns:p14="http://schemas.microsoft.com/office/powerpoint/2010/main" val="27784591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C5B28FBA-DF10-0B4E-16BD-EA524F165409}"/>
              </a:ext>
            </a:extLst>
          </p:cNvPr>
          <p:cNvSpPr>
            <a:spLocks noGrp="1"/>
          </p:cNvSpPr>
          <p:nvPr>
            <p:ph type="dt" sz="half" idx="10"/>
          </p:nvPr>
        </p:nvSpPr>
        <p:spPr/>
        <p:txBody>
          <a:bodyPr/>
          <a:lstStyle>
            <a:lvl1pPr>
              <a:defRPr/>
            </a:lvl1pPr>
          </a:lstStyle>
          <a:p>
            <a:pPr>
              <a:defRPr/>
            </a:pPr>
            <a:fld id="{4BE10867-5D75-4811-A9B3-CF35FA74B617}" type="datetime5">
              <a:rPr lang="en-GB"/>
              <a:pPr>
                <a:defRPr/>
              </a:pPr>
              <a:t>18-Sep-25</a:t>
            </a:fld>
            <a:endParaRPr lang="en-GB"/>
          </a:p>
        </p:txBody>
      </p:sp>
      <p:sp>
        <p:nvSpPr>
          <p:cNvPr id="4" name="Slide Number Placeholder 5">
            <a:extLst>
              <a:ext uri="{FF2B5EF4-FFF2-40B4-BE49-F238E27FC236}">
                <a16:creationId xmlns:a16="http://schemas.microsoft.com/office/drawing/2014/main" id="{4D11F5BB-1DB2-035F-43C7-73E025490C7E}"/>
              </a:ext>
            </a:extLst>
          </p:cNvPr>
          <p:cNvSpPr>
            <a:spLocks noGrp="1"/>
          </p:cNvSpPr>
          <p:nvPr>
            <p:ph type="sldNum" sz="quarter" idx="11"/>
          </p:nvPr>
        </p:nvSpPr>
        <p:spPr/>
        <p:txBody>
          <a:bodyPr/>
          <a:lstStyle>
            <a:lvl1pPr>
              <a:defRPr/>
            </a:lvl1pPr>
          </a:lstStyle>
          <a:p>
            <a:pPr>
              <a:defRPr/>
            </a:pPr>
            <a:fld id="{3356EAE8-0DFB-4571-8B5F-E953EC6BB3D9}" type="slidenum">
              <a:rPr lang="en-GB" altLang="en-US"/>
              <a:pPr>
                <a:defRPr/>
              </a:pPr>
              <a:t>‹#›</a:t>
            </a:fld>
            <a:endParaRPr lang="en-GB" altLang="en-US"/>
          </a:p>
        </p:txBody>
      </p:sp>
    </p:spTree>
    <p:extLst>
      <p:ext uri="{BB962C8B-B14F-4D97-AF65-F5344CB8AC3E}">
        <p14:creationId xmlns:p14="http://schemas.microsoft.com/office/powerpoint/2010/main" val="29868787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5E653518-1892-FA3E-B6ED-C954028A33D2}"/>
              </a:ext>
            </a:extLst>
          </p:cNvPr>
          <p:cNvSpPr>
            <a:spLocks noGrp="1"/>
          </p:cNvSpPr>
          <p:nvPr>
            <p:ph type="dt" sz="half" idx="10"/>
          </p:nvPr>
        </p:nvSpPr>
        <p:spPr/>
        <p:txBody>
          <a:bodyPr/>
          <a:lstStyle>
            <a:lvl1pPr>
              <a:defRPr/>
            </a:lvl1pPr>
          </a:lstStyle>
          <a:p>
            <a:pPr>
              <a:defRPr/>
            </a:pPr>
            <a:fld id="{C3BCEE74-0BF6-460F-AA7B-25DB21F47DE5}" type="datetime5">
              <a:rPr lang="en-GB"/>
              <a:pPr>
                <a:defRPr/>
              </a:pPr>
              <a:t>18-Sep-25</a:t>
            </a:fld>
            <a:endParaRPr lang="en-GB"/>
          </a:p>
        </p:txBody>
      </p:sp>
      <p:sp>
        <p:nvSpPr>
          <p:cNvPr id="3" name="Slide Number Placeholder 5">
            <a:extLst>
              <a:ext uri="{FF2B5EF4-FFF2-40B4-BE49-F238E27FC236}">
                <a16:creationId xmlns:a16="http://schemas.microsoft.com/office/drawing/2014/main" id="{E9AE058E-2B80-A2F7-2682-C30732A67448}"/>
              </a:ext>
            </a:extLst>
          </p:cNvPr>
          <p:cNvSpPr>
            <a:spLocks noGrp="1"/>
          </p:cNvSpPr>
          <p:nvPr>
            <p:ph type="sldNum" sz="quarter" idx="11"/>
          </p:nvPr>
        </p:nvSpPr>
        <p:spPr/>
        <p:txBody>
          <a:bodyPr/>
          <a:lstStyle>
            <a:lvl1pPr>
              <a:defRPr/>
            </a:lvl1pPr>
          </a:lstStyle>
          <a:p>
            <a:pPr>
              <a:defRPr/>
            </a:pPr>
            <a:fld id="{4746D4A0-CB40-4C1A-88AE-7A7FCC886674}" type="slidenum">
              <a:rPr lang="en-GB" altLang="en-US"/>
              <a:pPr>
                <a:defRPr/>
              </a:pPr>
              <a:t>‹#›</a:t>
            </a:fld>
            <a:endParaRPr lang="en-GB" altLang="en-US"/>
          </a:p>
        </p:txBody>
      </p:sp>
    </p:spTree>
    <p:extLst>
      <p:ext uri="{BB962C8B-B14F-4D97-AF65-F5344CB8AC3E}">
        <p14:creationId xmlns:p14="http://schemas.microsoft.com/office/powerpoint/2010/main" val="38190218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6A6123E0-5CEB-9AED-D9C1-36375B78D7BC}"/>
              </a:ext>
            </a:extLst>
          </p:cNvPr>
          <p:cNvSpPr>
            <a:spLocks noGrp="1"/>
          </p:cNvSpPr>
          <p:nvPr>
            <p:ph type="dt" sz="half" idx="10"/>
          </p:nvPr>
        </p:nvSpPr>
        <p:spPr/>
        <p:txBody>
          <a:bodyPr/>
          <a:lstStyle>
            <a:lvl1pPr>
              <a:defRPr/>
            </a:lvl1pPr>
          </a:lstStyle>
          <a:p>
            <a:pPr>
              <a:defRPr/>
            </a:pPr>
            <a:fld id="{F088B1A7-1637-46A7-8D2E-3992F689B248}" type="datetime5">
              <a:rPr lang="en-GB"/>
              <a:pPr>
                <a:defRPr/>
              </a:pPr>
              <a:t>18-Sep-25</a:t>
            </a:fld>
            <a:endParaRPr lang="en-GB"/>
          </a:p>
        </p:txBody>
      </p:sp>
      <p:sp>
        <p:nvSpPr>
          <p:cNvPr id="6" name="Slide Number Placeholder 5">
            <a:extLst>
              <a:ext uri="{FF2B5EF4-FFF2-40B4-BE49-F238E27FC236}">
                <a16:creationId xmlns:a16="http://schemas.microsoft.com/office/drawing/2014/main" id="{48AEAC87-C617-623C-CBD7-0BF93D768FEA}"/>
              </a:ext>
            </a:extLst>
          </p:cNvPr>
          <p:cNvSpPr>
            <a:spLocks noGrp="1"/>
          </p:cNvSpPr>
          <p:nvPr>
            <p:ph type="sldNum" sz="quarter" idx="11"/>
          </p:nvPr>
        </p:nvSpPr>
        <p:spPr/>
        <p:txBody>
          <a:bodyPr/>
          <a:lstStyle>
            <a:lvl1pPr>
              <a:defRPr/>
            </a:lvl1pPr>
          </a:lstStyle>
          <a:p>
            <a:pPr>
              <a:defRPr/>
            </a:pPr>
            <a:fld id="{A013E174-E830-483C-9FB1-5A2B7F71FCAC}" type="slidenum">
              <a:rPr lang="en-GB" altLang="en-US"/>
              <a:pPr>
                <a:defRPr/>
              </a:pPr>
              <a:t>‹#›</a:t>
            </a:fld>
            <a:endParaRPr lang="en-GB" altLang="en-US"/>
          </a:p>
        </p:txBody>
      </p:sp>
    </p:spTree>
    <p:extLst>
      <p:ext uri="{BB962C8B-B14F-4D97-AF65-F5344CB8AC3E}">
        <p14:creationId xmlns:p14="http://schemas.microsoft.com/office/powerpoint/2010/main" val="23768460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B7A472F-1A99-0D80-3349-617B3DC76051}"/>
              </a:ext>
            </a:extLst>
          </p:cNvPr>
          <p:cNvSpPr>
            <a:spLocks noGrp="1"/>
          </p:cNvSpPr>
          <p:nvPr>
            <p:ph type="dt" sz="half" idx="10"/>
          </p:nvPr>
        </p:nvSpPr>
        <p:spPr/>
        <p:txBody>
          <a:bodyPr/>
          <a:lstStyle>
            <a:lvl1pPr>
              <a:defRPr/>
            </a:lvl1pPr>
          </a:lstStyle>
          <a:p>
            <a:pPr>
              <a:defRPr/>
            </a:pPr>
            <a:fld id="{E8EBB656-A39B-448A-B8AB-EE8B48747BD2}" type="datetime5">
              <a:rPr lang="en-GB"/>
              <a:pPr>
                <a:defRPr/>
              </a:pPr>
              <a:t>18-Sep-25</a:t>
            </a:fld>
            <a:endParaRPr lang="en-GB"/>
          </a:p>
        </p:txBody>
      </p:sp>
      <p:sp>
        <p:nvSpPr>
          <p:cNvPr id="6" name="Slide Number Placeholder 5">
            <a:extLst>
              <a:ext uri="{FF2B5EF4-FFF2-40B4-BE49-F238E27FC236}">
                <a16:creationId xmlns:a16="http://schemas.microsoft.com/office/drawing/2014/main" id="{122C1F08-ECF3-234A-1DE8-8364AAC04C7D}"/>
              </a:ext>
            </a:extLst>
          </p:cNvPr>
          <p:cNvSpPr>
            <a:spLocks noGrp="1"/>
          </p:cNvSpPr>
          <p:nvPr>
            <p:ph type="sldNum" sz="quarter" idx="11"/>
          </p:nvPr>
        </p:nvSpPr>
        <p:spPr/>
        <p:txBody>
          <a:bodyPr/>
          <a:lstStyle>
            <a:lvl1pPr>
              <a:defRPr/>
            </a:lvl1pPr>
          </a:lstStyle>
          <a:p>
            <a:pPr>
              <a:defRPr/>
            </a:pPr>
            <a:fld id="{DCBBD40E-958C-40BC-A114-9C36CA29AA46}" type="slidenum">
              <a:rPr lang="en-GB" altLang="en-US"/>
              <a:pPr>
                <a:defRPr/>
              </a:pPr>
              <a:t>‹#›</a:t>
            </a:fld>
            <a:endParaRPr lang="en-GB" altLang="en-US"/>
          </a:p>
        </p:txBody>
      </p:sp>
    </p:spTree>
    <p:extLst>
      <p:ext uri="{BB962C8B-B14F-4D97-AF65-F5344CB8AC3E}">
        <p14:creationId xmlns:p14="http://schemas.microsoft.com/office/powerpoint/2010/main" val="6457998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2AD0B4-27B2-6358-DF4B-A90BAAFFC6A2}"/>
              </a:ext>
            </a:extLst>
          </p:cNvPr>
          <p:cNvSpPr>
            <a:spLocks noGrp="1"/>
          </p:cNvSpPr>
          <p:nvPr>
            <p:ph type="dt" sz="half" idx="10"/>
          </p:nvPr>
        </p:nvSpPr>
        <p:spPr/>
        <p:txBody>
          <a:bodyPr/>
          <a:lstStyle>
            <a:lvl1pPr>
              <a:defRPr/>
            </a:lvl1pPr>
          </a:lstStyle>
          <a:p>
            <a:pPr>
              <a:defRPr/>
            </a:pPr>
            <a:fld id="{0B3474BA-F75B-4D42-AD34-B306A1AD7ACC}" type="datetime5">
              <a:rPr lang="en-GB"/>
              <a:pPr>
                <a:defRPr/>
              </a:pPr>
              <a:t>18-Sep-25</a:t>
            </a:fld>
            <a:endParaRPr lang="en-GB"/>
          </a:p>
        </p:txBody>
      </p:sp>
      <p:sp>
        <p:nvSpPr>
          <p:cNvPr id="5" name="Slide Number Placeholder 5">
            <a:extLst>
              <a:ext uri="{FF2B5EF4-FFF2-40B4-BE49-F238E27FC236}">
                <a16:creationId xmlns:a16="http://schemas.microsoft.com/office/drawing/2014/main" id="{9145BF0A-0894-9B7B-45F1-54385D90BA61}"/>
              </a:ext>
            </a:extLst>
          </p:cNvPr>
          <p:cNvSpPr>
            <a:spLocks noGrp="1"/>
          </p:cNvSpPr>
          <p:nvPr>
            <p:ph type="sldNum" sz="quarter" idx="11"/>
          </p:nvPr>
        </p:nvSpPr>
        <p:spPr/>
        <p:txBody>
          <a:bodyPr/>
          <a:lstStyle>
            <a:lvl1pPr>
              <a:defRPr/>
            </a:lvl1pPr>
          </a:lstStyle>
          <a:p>
            <a:pPr>
              <a:defRPr/>
            </a:pPr>
            <a:fld id="{0D01817A-B7DD-4C8A-98BD-3BE42925E46E}" type="slidenum">
              <a:rPr lang="en-GB" altLang="en-US"/>
              <a:pPr>
                <a:defRPr/>
              </a:pPr>
              <a:t>‹#›</a:t>
            </a:fld>
            <a:endParaRPr lang="en-GB" altLang="en-US"/>
          </a:p>
        </p:txBody>
      </p:sp>
    </p:spTree>
    <p:extLst>
      <p:ext uri="{BB962C8B-B14F-4D97-AF65-F5344CB8AC3E}">
        <p14:creationId xmlns:p14="http://schemas.microsoft.com/office/powerpoint/2010/main" val="16106700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2CBBCC-28D4-5FFE-C68D-1B67AC38B55C}"/>
              </a:ext>
            </a:extLst>
          </p:cNvPr>
          <p:cNvSpPr>
            <a:spLocks noGrp="1"/>
          </p:cNvSpPr>
          <p:nvPr>
            <p:ph type="dt" sz="half" idx="10"/>
          </p:nvPr>
        </p:nvSpPr>
        <p:spPr/>
        <p:txBody>
          <a:bodyPr/>
          <a:lstStyle>
            <a:lvl1pPr>
              <a:defRPr/>
            </a:lvl1pPr>
          </a:lstStyle>
          <a:p>
            <a:pPr>
              <a:defRPr/>
            </a:pPr>
            <a:fld id="{9E0E134F-6A13-49C9-B975-BF3FF23A0F6F}" type="datetime5">
              <a:rPr lang="en-GB"/>
              <a:pPr>
                <a:defRPr/>
              </a:pPr>
              <a:t>18-Sep-25</a:t>
            </a:fld>
            <a:endParaRPr lang="en-GB"/>
          </a:p>
        </p:txBody>
      </p:sp>
      <p:sp>
        <p:nvSpPr>
          <p:cNvPr id="5" name="Slide Number Placeholder 5">
            <a:extLst>
              <a:ext uri="{FF2B5EF4-FFF2-40B4-BE49-F238E27FC236}">
                <a16:creationId xmlns:a16="http://schemas.microsoft.com/office/drawing/2014/main" id="{0F75B181-0BD2-9DD2-5D5F-4C212B38527A}"/>
              </a:ext>
            </a:extLst>
          </p:cNvPr>
          <p:cNvSpPr>
            <a:spLocks noGrp="1"/>
          </p:cNvSpPr>
          <p:nvPr>
            <p:ph type="sldNum" sz="quarter" idx="11"/>
          </p:nvPr>
        </p:nvSpPr>
        <p:spPr/>
        <p:txBody>
          <a:bodyPr/>
          <a:lstStyle>
            <a:lvl1pPr>
              <a:defRPr/>
            </a:lvl1pPr>
          </a:lstStyle>
          <a:p>
            <a:pPr>
              <a:defRPr/>
            </a:pPr>
            <a:fld id="{66BAC575-49BE-4305-9F45-673F22F73BB5}" type="slidenum">
              <a:rPr lang="en-GB" altLang="en-US"/>
              <a:pPr>
                <a:defRPr/>
              </a:pPr>
              <a:t>‹#›</a:t>
            </a:fld>
            <a:endParaRPr lang="en-GB" altLang="en-US"/>
          </a:p>
        </p:txBody>
      </p:sp>
    </p:spTree>
    <p:extLst>
      <p:ext uri="{BB962C8B-B14F-4D97-AF65-F5344CB8AC3E}">
        <p14:creationId xmlns:p14="http://schemas.microsoft.com/office/powerpoint/2010/main" val="23737715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Slide">
    <p:bg>
      <p:bgPr>
        <a:solidFill>
          <a:schemeClr val="bg1"/>
        </a:solidFill>
        <a:effectLst/>
      </p:bgPr>
    </p:bg>
    <p:spTree>
      <p:nvGrpSpPr>
        <p:cNvPr id="1" name=""/>
        <p:cNvGrpSpPr/>
        <p:nvPr/>
      </p:nvGrpSpPr>
      <p:grpSpPr>
        <a:xfrm>
          <a:off x="0" y="0"/>
          <a:ext cx="0" cy="0"/>
          <a:chOff x="0" y="0"/>
          <a:chExt cx="0" cy="0"/>
        </a:xfrm>
      </p:grpSpPr>
      <p:pic>
        <p:nvPicPr>
          <p:cNvPr id="4" name="bg object 16">
            <a:extLst>
              <a:ext uri="{FF2B5EF4-FFF2-40B4-BE49-F238E27FC236}">
                <a16:creationId xmlns:a16="http://schemas.microsoft.com/office/drawing/2014/main" id="{3580BD0E-F028-479C-39CE-53814A7BD0F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77125" y="6408738"/>
            <a:ext cx="1458913" cy="180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Holder 2"/>
          <p:cNvSpPr>
            <a:spLocks noGrp="1"/>
          </p:cNvSpPr>
          <p:nvPr>
            <p:ph type="ctrTitle"/>
          </p:nvPr>
        </p:nvSpPr>
        <p:spPr>
          <a:xfrm>
            <a:off x="3611593" y="346754"/>
            <a:ext cx="1920815" cy="677108"/>
          </a:xfrm>
          <a:prstGeom prst="rect">
            <a:avLst/>
          </a:prstGeom>
        </p:spPr>
        <p:txBody>
          <a:bodyPr lIns="0" tIns="0" rIns="0" bIns="0">
            <a:spAutoFit/>
          </a:bodyPr>
          <a:lstStyle>
            <a:lvl1pPr>
              <a:defRPr b="0" i="0">
                <a:solidFill>
                  <a:schemeClr val="tx1"/>
                </a:solidFill>
              </a:defRPr>
            </a:lvl1pPr>
          </a:lstStyle>
          <a:p>
            <a:endParaRPr/>
          </a:p>
        </p:txBody>
      </p:sp>
      <p:sp>
        <p:nvSpPr>
          <p:cNvPr id="3" name="Holder 3"/>
          <p:cNvSpPr>
            <a:spLocks noGrp="1"/>
          </p:cNvSpPr>
          <p:nvPr>
            <p:ph type="subTitle" idx="4"/>
          </p:nvPr>
        </p:nvSpPr>
        <p:spPr>
          <a:xfrm>
            <a:off x="1371600" y="3840480"/>
            <a:ext cx="6400800" cy="492443"/>
          </a:xfrm>
          <a:prstGeom prst="rect">
            <a:avLst/>
          </a:prstGeom>
        </p:spPr>
        <p:txBody>
          <a:bodyPr lIns="0" tIns="0" rIns="0" bIns="0">
            <a:spAutoFit/>
          </a:bodyPr>
          <a:lstStyle>
            <a:lvl1pPr>
              <a:defRPr/>
            </a:lvl1pPr>
          </a:lstStyle>
          <a:p>
            <a:endParaRPr/>
          </a:p>
        </p:txBody>
      </p:sp>
      <p:sp>
        <p:nvSpPr>
          <p:cNvPr id="5" name="Holder 4">
            <a:extLst>
              <a:ext uri="{FF2B5EF4-FFF2-40B4-BE49-F238E27FC236}">
                <a16:creationId xmlns:a16="http://schemas.microsoft.com/office/drawing/2014/main" id="{295EE6E2-C0E7-85DD-551D-028735830E55}"/>
              </a:ext>
            </a:extLst>
          </p:cNvPr>
          <p:cNvSpPr>
            <a:spLocks noGrp="1"/>
          </p:cNvSpPr>
          <p:nvPr>
            <p:ph type="ftr" sz="quarter" idx="10"/>
          </p:nvPr>
        </p:nvSpPr>
        <p:spPr>
          <a:xfrm>
            <a:off x="0" y="0"/>
            <a:ext cx="0" cy="0"/>
          </a:xfrm>
        </p:spPr>
        <p:txBody>
          <a:bodyPr lIns="0" tIns="0" rIns="0" bIns="0"/>
          <a:lstStyle>
            <a:lvl1pPr algn="ctr">
              <a:defRPr>
                <a:solidFill>
                  <a:schemeClr val="tx1">
                    <a:tint val="75000"/>
                  </a:schemeClr>
                </a:solidFill>
              </a:defRPr>
            </a:lvl1pPr>
          </a:lstStyle>
          <a:p>
            <a:pPr>
              <a:defRPr/>
            </a:pPr>
            <a:endParaRPr/>
          </a:p>
        </p:txBody>
      </p:sp>
      <p:sp>
        <p:nvSpPr>
          <p:cNvPr id="6" name="Holder 5">
            <a:extLst>
              <a:ext uri="{FF2B5EF4-FFF2-40B4-BE49-F238E27FC236}">
                <a16:creationId xmlns:a16="http://schemas.microsoft.com/office/drawing/2014/main" id="{3B8092F1-56F4-F161-E586-5955E2788E4F}"/>
              </a:ext>
            </a:extLst>
          </p:cNvPr>
          <p:cNvSpPr>
            <a:spLocks noGrp="1"/>
          </p:cNvSpPr>
          <p:nvPr>
            <p:ph type="dt" sz="half" idx="11"/>
          </p:nvPr>
        </p:nvSpPr>
        <p:spPr/>
        <p:txBody>
          <a:bodyPr lIns="0" tIns="0" rIns="0" bIns="0"/>
          <a:lstStyle>
            <a:lvl1pPr algn="l">
              <a:defRPr>
                <a:solidFill>
                  <a:schemeClr val="tx1">
                    <a:tint val="75000"/>
                  </a:schemeClr>
                </a:solidFill>
              </a:defRPr>
            </a:lvl1pPr>
          </a:lstStyle>
          <a:p>
            <a:pPr>
              <a:defRPr/>
            </a:pPr>
            <a:fld id="{1D8BD707-D9CF-40AE-B4C6-C98DA3205C09}" type="datetimeFigureOut">
              <a:rPr lang="en-US"/>
              <a:pPr>
                <a:defRPr/>
              </a:pPr>
              <a:t>9/18/2025</a:t>
            </a:fld>
            <a:endParaRPr lang="en-US"/>
          </a:p>
        </p:txBody>
      </p:sp>
      <p:sp>
        <p:nvSpPr>
          <p:cNvPr id="7" name="Holder 6">
            <a:extLst>
              <a:ext uri="{FF2B5EF4-FFF2-40B4-BE49-F238E27FC236}">
                <a16:creationId xmlns:a16="http://schemas.microsoft.com/office/drawing/2014/main" id="{2CF10A7E-F6A5-D5EA-8DB9-CEB867DE2F2D}"/>
              </a:ext>
            </a:extLst>
          </p:cNvPr>
          <p:cNvSpPr>
            <a:spLocks noGrp="1"/>
          </p:cNvSpPr>
          <p:nvPr>
            <p:ph type="sldNum" sz="quarter" idx="12"/>
          </p:nvPr>
        </p:nvSpPr>
        <p:spPr/>
        <p:txBody>
          <a:bodyPr lIns="0" tIns="0" rIns="0" bIns="0"/>
          <a:lstStyle>
            <a:lvl1pPr algn="r">
              <a:defRPr>
                <a:solidFill>
                  <a:schemeClr val="tx1">
                    <a:tint val="75000"/>
                  </a:schemeClr>
                </a:solidFill>
              </a:defRPr>
            </a:lvl1pPr>
          </a:lstStyle>
          <a:p>
            <a:pPr>
              <a:defRPr/>
            </a:pPr>
            <a:fld id="{FE55D32E-6191-438C-B21F-1A943200ABED}" type="slidenum">
              <a:rPr/>
              <a:pPr>
                <a:defRPr/>
              </a:pPr>
              <a:t>‹#›</a:t>
            </a:fld>
            <a:endParaRPr/>
          </a:p>
        </p:txBody>
      </p:sp>
    </p:spTree>
    <p:extLst>
      <p:ext uri="{BB962C8B-B14F-4D97-AF65-F5344CB8AC3E}">
        <p14:creationId xmlns:p14="http://schemas.microsoft.com/office/powerpoint/2010/main" val="13888068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5400" b="1" i="0">
                <a:solidFill>
                  <a:srgbClr val="0061ED"/>
                </a:solidFill>
                <a:latin typeface="Arial"/>
                <a:cs typeface="Arial"/>
              </a:defRPr>
            </a:lvl1pPr>
          </a:lstStyle>
          <a:p>
            <a:endParaRPr/>
          </a:p>
        </p:txBody>
      </p:sp>
      <p:sp>
        <p:nvSpPr>
          <p:cNvPr id="3" name="Holder 3"/>
          <p:cNvSpPr>
            <a:spLocks noGrp="1"/>
          </p:cNvSpPr>
          <p:nvPr>
            <p:ph sz="half" idx="2"/>
          </p:nvPr>
        </p:nvSpPr>
        <p:spPr>
          <a:xfrm>
            <a:off x="457200" y="1577340"/>
            <a:ext cx="3977640" cy="4526280"/>
          </a:xfrm>
          <a:prstGeom prst="rect">
            <a:avLst/>
          </a:prstGeom>
        </p:spPr>
        <p:txBody>
          <a:bodyPr lIns="0" tIns="0" rIns="0" bIns="0">
            <a:spAutoFit/>
          </a:bodyPr>
          <a:lstStyle>
            <a:lvl1pPr>
              <a:defRPr/>
            </a:lvl1pPr>
          </a:lstStyle>
          <a:p>
            <a:endParaRPr/>
          </a:p>
        </p:txBody>
      </p:sp>
      <p:sp>
        <p:nvSpPr>
          <p:cNvPr id="4" name="Holder 4"/>
          <p:cNvSpPr>
            <a:spLocks noGrp="1"/>
          </p:cNvSpPr>
          <p:nvPr>
            <p:ph sz="half" idx="3"/>
          </p:nvPr>
        </p:nvSpPr>
        <p:spPr>
          <a:xfrm>
            <a:off x="4709160" y="1577340"/>
            <a:ext cx="3977640" cy="4526280"/>
          </a:xfrm>
          <a:prstGeom prst="rect">
            <a:avLst/>
          </a:prstGeom>
        </p:spPr>
        <p:txBody>
          <a:bodyPr lIns="0" tIns="0" rIns="0" bIns="0">
            <a:spAutoFit/>
          </a:bodyPr>
          <a:lstStyle>
            <a:lvl1pPr>
              <a:defRPr/>
            </a:lvl1pPr>
          </a:lstStyle>
          <a:p>
            <a:endParaRPr/>
          </a:p>
        </p:txBody>
      </p:sp>
      <p:sp>
        <p:nvSpPr>
          <p:cNvPr id="5" name="Holder 5">
            <a:extLst>
              <a:ext uri="{FF2B5EF4-FFF2-40B4-BE49-F238E27FC236}">
                <a16:creationId xmlns:a16="http://schemas.microsoft.com/office/drawing/2014/main" id="{45538E39-AD8D-95B9-E7A4-FDC858A4FC5D}"/>
              </a:ext>
            </a:extLst>
          </p:cNvPr>
          <p:cNvSpPr>
            <a:spLocks noGrp="1"/>
          </p:cNvSpPr>
          <p:nvPr>
            <p:ph type="ftr" sz="quarter" idx="10"/>
          </p:nvPr>
        </p:nvSpPr>
        <p:spPr>
          <a:xfrm>
            <a:off x="0" y="0"/>
            <a:ext cx="0" cy="0"/>
          </a:xfrm>
        </p:spPr>
        <p:txBody>
          <a:bodyPr lIns="0" tIns="0" rIns="0" bIns="0"/>
          <a:lstStyle>
            <a:lvl1pPr algn="ctr">
              <a:defRPr>
                <a:solidFill>
                  <a:schemeClr val="tx1">
                    <a:tint val="75000"/>
                  </a:schemeClr>
                </a:solidFill>
              </a:defRPr>
            </a:lvl1pPr>
          </a:lstStyle>
          <a:p>
            <a:pPr>
              <a:defRPr/>
            </a:pPr>
            <a:endParaRPr/>
          </a:p>
        </p:txBody>
      </p:sp>
      <p:sp>
        <p:nvSpPr>
          <p:cNvPr id="6" name="Holder 6">
            <a:extLst>
              <a:ext uri="{FF2B5EF4-FFF2-40B4-BE49-F238E27FC236}">
                <a16:creationId xmlns:a16="http://schemas.microsoft.com/office/drawing/2014/main" id="{E406AC01-0A9D-E8EB-D25A-BCEBA3C3D468}"/>
              </a:ext>
            </a:extLst>
          </p:cNvPr>
          <p:cNvSpPr>
            <a:spLocks noGrp="1"/>
          </p:cNvSpPr>
          <p:nvPr>
            <p:ph type="dt" sz="half" idx="11"/>
          </p:nvPr>
        </p:nvSpPr>
        <p:spPr/>
        <p:txBody>
          <a:bodyPr lIns="0" tIns="0" rIns="0" bIns="0"/>
          <a:lstStyle>
            <a:lvl1pPr algn="l">
              <a:defRPr>
                <a:solidFill>
                  <a:schemeClr val="tx1">
                    <a:tint val="75000"/>
                  </a:schemeClr>
                </a:solidFill>
              </a:defRPr>
            </a:lvl1pPr>
          </a:lstStyle>
          <a:p>
            <a:pPr>
              <a:defRPr/>
            </a:pPr>
            <a:fld id="{1D8BD707-D9CF-40AE-B4C6-C98DA3205C09}" type="datetimeFigureOut">
              <a:rPr lang="en-US"/>
              <a:pPr>
                <a:defRPr/>
              </a:pPr>
              <a:t>9/18/2025</a:t>
            </a:fld>
            <a:endParaRPr lang="en-US"/>
          </a:p>
        </p:txBody>
      </p:sp>
      <p:sp>
        <p:nvSpPr>
          <p:cNvPr id="7" name="Holder 7">
            <a:extLst>
              <a:ext uri="{FF2B5EF4-FFF2-40B4-BE49-F238E27FC236}">
                <a16:creationId xmlns:a16="http://schemas.microsoft.com/office/drawing/2014/main" id="{8506A299-A376-508E-0952-C1B45FA67507}"/>
              </a:ext>
            </a:extLst>
          </p:cNvPr>
          <p:cNvSpPr>
            <a:spLocks noGrp="1"/>
          </p:cNvSpPr>
          <p:nvPr>
            <p:ph type="sldNum" sz="quarter" idx="12"/>
          </p:nvPr>
        </p:nvSpPr>
        <p:spPr/>
        <p:txBody>
          <a:bodyPr lIns="0" tIns="0" rIns="0" bIns="0"/>
          <a:lstStyle>
            <a:lvl1pPr algn="r">
              <a:defRPr>
                <a:solidFill>
                  <a:schemeClr val="tx1">
                    <a:tint val="75000"/>
                  </a:schemeClr>
                </a:solidFill>
              </a:defRPr>
            </a:lvl1pPr>
          </a:lstStyle>
          <a:p>
            <a:pPr>
              <a:defRPr/>
            </a:pPr>
            <a:fld id="{CBCF559E-E54A-4CEB-8B4E-6D567968F8B3}" type="slidenum">
              <a:rPr/>
              <a:pPr>
                <a:defRPr/>
              </a:pPr>
              <a:t>‹#›</a:t>
            </a:fld>
            <a:endParaRPr/>
          </a:p>
        </p:txBody>
      </p:sp>
    </p:spTree>
    <p:extLst>
      <p:ext uri="{BB962C8B-B14F-4D97-AF65-F5344CB8AC3E}">
        <p14:creationId xmlns:p14="http://schemas.microsoft.com/office/powerpoint/2010/main" val="41958151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18A0BE5-AAB9-BE6E-14DB-7BC80263D17F}"/>
              </a:ext>
            </a:extLst>
          </p:cNvPr>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7982D06A-1B8B-CC35-E986-8285BCB18A77}"/>
              </a:ext>
            </a:extLst>
          </p:cNvPr>
          <p:cNvSpPr>
            <a:spLocks noGrp="1" noChangeArrowheads="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3BF2D9C7-46DF-B68C-F59A-4FB6CDC2EED2}"/>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defRPr>
            </a:lvl1pPr>
          </a:lstStyle>
          <a:p>
            <a:pPr>
              <a:defRPr/>
            </a:pPr>
            <a:fld id="{CD484A3D-DAF4-4D1C-BF01-8FFD89B57661}" type="datetime5">
              <a:rPr lang="en-GB"/>
              <a:pPr>
                <a:defRPr/>
              </a:pPr>
              <a:t>18-Sep-25</a:t>
            </a:fld>
            <a:endParaRPr lang="en-GB"/>
          </a:p>
        </p:txBody>
      </p:sp>
      <p:sp>
        <p:nvSpPr>
          <p:cNvPr id="6" name="Slide Number Placeholder 5">
            <a:extLst>
              <a:ext uri="{FF2B5EF4-FFF2-40B4-BE49-F238E27FC236}">
                <a16:creationId xmlns:a16="http://schemas.microsoft.com/office/drawing/2014/main" id="{B691C814-D551-8387-FD76-A6F53D88858E}"/>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defRPr>
            </a:lvl1pPr>
          </a:lstStyle>
          <a:p>
            <a:pPr>
              <a:defRPr/>
            </a:pPr>
            <a:fld id="{5EF94CB4-36CE-464D-9CB0-049B3A32CB94}"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172" r:id="rId1"/>
    <p:sldLayoutId id="2147484173" r:id="rId2"/>
    <p:sldLayoutId id="2147484163" r:id="rId3"/>
    <p:sldLayoutId id="2147484164" r:id="rId4"/>
    <p:sldLayoutId id="2147484165" r:id="rId5"/>
    <p:sldLayoutId id="2147484166" r:id="rId6"/>
    <p:sldLayoutId id="2147484167" r:id="rId7"/>
    <p:sldLayoutId id="2147484168" r:id="rId8"/>
    <p:sldLayoutId id="2147484169" r:id="rId9"/>
    <p:sldLayoutId id="2147484170" r:id="rId10"/>
    <p:sldLayoutId id="2147484171" r:id="rId11"/>
    <p:sldLayoutId id="2147484174" r:id="rId12"/>
    <p:sldLayoutId id="2147484175" r:id="rId13"/>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0.pn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png"/><Relationship Id="rId4" Type="http://schemas.openxmlformats.org/officeDocument/2006/relationships/image" Target="../media/image8.png"/><Relationship Id="rId9"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6.xml"/><Relationship Id="rId4" Type="http://schemas.openxmlformats.org/officeDocument/2006/relationships/image" Target="../media/image19.jpeg"/></Relationships>
</file>

<file path=ppt/slides/_rels/slide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8.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3.jpeg"/></Relationships>
</file>

<file path=ppt/slides/_rels/slide2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image" Target="../media/image40.jpeg"/><Relationship Id="rId3" Type="http://schemas.openxmlformats.org/officeDocument/2006/relationships/image" Target="../media/image35.jpeg"/><Relationship Id="rId7" Type="http://schemas.openxmlformats.org/officeDocument/2006/relationships/image" Target="../media/image39.jpeg"/><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image" Target="../media/image38.jpeg"/><Relationship Id="rId5" Type="http://schemas.openxmlformats.org/officeDocument/2006/relationships/image" Target="../media/image37.jpeg"/><Relationship Id="rId4" Type="http://schemas.openxmlformats.org/officeDocument/2006/relationships/image" Target="../media/image36.jpeg"/></Relationships>
</file>

<file path=ppt/slides/_rels/slide28.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slideLayout" Target="../slideLayouts/slideLayout6.xml"/><Relationship Id="rId4" Type="http://schemas.openxmlformats.org/officeDocument/2006/relationships/image" Target="../media/image44.jpeg"/></Relationships>
</file>

<file path=ppt/slides/_rels/slide30.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jpeg"/><Relationship Id="rId1" Type="http://schemas.openxmlformats.org/officeDocument/2006/relationships/slideLayout" Target="../slideLayouts/slideLayout6.xml"/><Relationship Id="rId4" Type="http://schemas.openxmlformats.org/officeDocument/2006/relationships/image" Target="../media/image50.jpe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image" Target="../media/image54.png"/><Relationship Id="rId1" Type="http://schemas.openxmlformats.org/officeDocument/2006/relationships/slideLayout" Target="../slideLayouts/slideLayout6.xml"/><Relationship Id="rId4" Type="http://schemas.openxmlformats.org/officeDocument/2006/relationships/image" Target="../media/image56.jpeg"/></Relationships>
</file>

<file path=ppt/slides/_rels/slide41.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image" Target="../media/image57.jpeg"/><Relationship Id="rId1" Type="http://schemas.openxmlformats.org/officeDocument/2006/relationships/slideLayout" Target="../slideLayouts/slideLayout2.xml"/><Relationship Id="rId4" Type="http://schemas.openxmlformats.org/officeDocument/2006/relationships/image" Target="../media/image59.jpeg"/></Relationships>
</file>

<file path=ppt/slides/_rels/slide42.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image" Target="../media/image5.png"/><Relationship Id="rId1" Type="http://schemas.openxmlformats.org/officeDocument/2006/relationships/slideLayout" Target="../slideLayouts/slideLayout6.xml"/><Relationship Id="rId4" Type="http://schemas.openxmlformats.org/officeDocument/2006/relationships/image" Target="../media/image19.jpeg"/></Relationships>
</file>

<file path=ppt/slides/_rels/slide44.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image" Target="../media/image65.png"/><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png"/><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image" Target="../media/image69.png"/><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75.png"/><Relationship Id="rId4" Type="http://schemas.openxmlformats.org/officeDocument/2006/relationships/image" Target="../media/image74.png"/></Relationships>
</file>

<file path=ppt/slides/_rels/slide53.xml.rels><?xml version="1.0" encoding="UTF-8" standalone="yes"?>
<Relationships xmlns="http://schemas.openxmlformats.org/package/2006/relationships"><Relationship Id="rId3" Type="http://schemas.openxmlformats.org/officeDocument/2006/relationships/hyperlink" Target="https://99u.adobe.com/author/art-markman" TargetMode="External"/><Relationship Id="rId2" Type="http://schemas.openxmlformats.org/officeDocument/2006/relationships/hyperlink" Target="http://www.ted.com/talks/charles_limb_your_brain_on_improv.html" TargetMode="External"/><Relationship Id="rId1" Type="http://schemas.openxmlformats.org/officeDocument/2006/relationships/slideLayout" Target="../slideLayouts/slideLayout2.xml"/><Relationship Id="rId5" Type="http://schemas.openxmlformats.org/officeDocument/2006/relationships/hyperlink" Target="https://www.who.int/patientsafety/research/methods_measures/human_factors/human_factors_review.pdf" TargetMode="External"/><Relationship Id="rId4" Type="http://schemas.openxmlformats.org/officeDocument/2006/relationships/hyperlink" Target="https://www.scotthyoung.com/blog/2019/04/24/working-memory/"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1B9C639A-A53B-C1D6-5535-56C4107CF760}"/>
              </a:ext>
            </a:extLst>
          </p:cNvPr>
          <p:cNvSpPr>
            <a:spLocks noGrp="1"/>
          </p:cNvSpPr>
          <p:nvPr>
            <p:ph type="ctrTitle"/>
          </p:nvPr>
        </p:nvSpPr>
        <p:spPr>
          <a:xfrm>
            <a:off x="0" y="1600200"/>
            <a:ext cx="9067800" cy="4114800"/>
          </a:xfrm>
        </p:spPr>
        <p:txBody>
          <a:bodyPr rtlCol="0">
            <a:normAutofit fontScale="90000"/>
          </a:bodyPr>
          <a:lstStyle/>
          <a:p>
            <a:pPr eaLnBrk="1" fontAlgn="auto" hangingPunct="1">
              <a:spcAft>
                <a:spcPts val="0"/>
              </a:spcAft>
              <a:defRPr/>
            </a:pPr>
            <a:r>
              <a:rPr lang="en-GB" altLang="en-US" sz="4000" b="1" dirty="0">
                <a:effectLst>
                  <a:outerShdw blurRad="38100" dist="38100" dir="2700000" algn="tl">
                    <a:srgbClr val="000000">
                      <a:alpha val="43137"/>
                    </a:srgbClr>
                  </a:outerShdw>
                </a:effectLst>
              </a:rPr>
              <a:t>Design Thinking and Innovation</a:t>
            </a:r>
            <a:br>
              <a:rPr lang="en-GB" altLang="en-US" sz="2400" dirty="0"/>
            </a:br>
            <a:br>
              <a:rPr lang="en-GB" altLang="en-US" sz="1800" dirty="0"/>
            </a:br>
            <a:r>
              <a:rPr lang="en-GB" b="1" dirty="0"/>
              <a:t>BALM 6002</a:t>
            </a:r>
            <a:br>
              <a:rPr lang="en-GB" sz="8800" b="1" dirty="0"/>
            </a:br>
            <a:br>
              <a:rPr lang="en-GB" sz="4000" b="1" u="sng" dirty="0"/>
            </a:br>
            <a:r>
              <a:rPr lang="en-GB" b="1" dirty="0"/>
              <a:t>Creative thinking and </a:t>
            </a:r>
            <a:br>
              <a:rPr lang="en-GB" b="1" dirty="0"/>
            </a:br>
            <a:r>
              <a:rPr lang="en-GB" b="1" dirty="0"/>
              <a:t>Analytical thinking</a:t>
            </a:r>
            <a:br>
              <a:rPr lang="en-GB" altLang="en-US" sz="2000" dirty="0"/>
            </a:br>
            <a:br>
              <a:rPr lang="en-GB" altLang="en-US" sz="4000" dirty="0"/>
            </a:br>
            <a:endParaRPr lang="en-GB" altLang="en-US" sz="2800" dirty="0"/>
          </a:p>
        </p:txBody>
      </p:sp>
      <p:pic>
        <p:nvPicPr>
          <p:cNvPr id="8195" name="Picture 1" descr="TSD_logo2010">
            <a:extLst>
              <a:ext uri="{FF2B5EF4-FFF2-40B4-BE49-F238E27FC236}">
                <a16:creationId xmlns:a16="http://schemas.microsoft.com/office/drawing/2014/main" id="{18527ABE-1F4B-F086-E1D7-445F3AE9EFA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67400" y="260350"/>
            <a:ext cx="2886075"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067FA-0484-4918-11E9-F0CC71471754}"/>
              </a:ext>
            </a:extLst>
          </p:cNvPr>
          <p:cNvSpPr>
            <a:spLocks noGrp="1"/>
          </p:cNvSpPr>
          <p:nvPr>
            <p:ph type="title"/>
          </p:nvPr>
        </p:nvSpPr>
        <p:spPr/>
        <p:txBody>
          <a:bodyPr/>
          <a:lstStyle/>
          <a:p>
            <a:r>
              <a:rPr lang="en-GB" dirty="0"/>
              <a:t>Learning outcome</a:t>
            </a:r>
          </a:p>
        </p:txBody>
      </p:sp>
      <p:sp>
        <p:nvSpPr>
          <p:cNvPr id="3" name="Content Placeholder 2">
            <a:extLst>
              <a:ext uri="{FF2B5EF4-FFF2-40B4-BE49-F238E27FC236}">
                <a16:creationId xmlns:a16="http://schemas.microsoft.com/office/drawing/2014/main" id="{FC33AB59-16EC-2507-28D2-EAD3DC4C4123}"/>
              </a:ext>
            </a:extLst>
          </p:cNvPr>
          <p:cNvSpPr>
            <a:spLocks noGrp="1"/>
          </p:cNvSpPr>
          <p:nvPr>
            <p:ph sz="half" idx="1"/>
          </p:nvPr>
        </p:nvSpPr>
        <p:spPr>
          <a:xfrm>
            <a:off x="457200" y="1600201"/>
            <a:ext cx="6934200" cy="3989040"/>
          </a:xfrm>
        </p:spPr>
        <p:txBody>
          <a:bodyPr/>
          <a:lstStyle/>
          <a:p>
            <a:r>
              <a:rPr lang="en-GB" dirty="0"/>
              <a:t>To understand analytical thinking</a:t>
            </a:r>
          </a:p>
          <a:p>
            <a:r>
              <a:rPr lang="en-GB" dirty="0"/>
              <a:t>To understand Creative thinking</a:t>
            </a:r>
          </a:p>
        </p:txBody>
      </p:sp>
      <p:sp>
        <p:nvSpPr>
          <p:cNvPr id="5" name="Slide Number Placeholder 4">
            <a:extLst>
              <a:ext uri="{FF2B5EF4-FFF2-40B4-BE49-F238E27FC236}">
                <a16:creationId xmlns:a16="http://schemas.microsoft.com/office/drawing/2014/main" id="{B5B86FBD-6946-EBA0-ECDD-3F803BF04C05}"/>
              </a:ext>
            </a:extLst>
          </p:cNvPr>
          <p:cNvSpPr>
            <a:spLocks noGrp="1"/>
          </p:cNvSpPr>
          <p:nvPr>
            <p:ph type="sldNum" sz="quarter" idx="11"/>
          </p:nvPr>
        </p:nvSpPr>
        <p:spPr/>
        <p:txBody>
          <a:bodyPr/>
          <a:lstStyle/>
          <a:p>
            <a:pPr>
              <a:defRPr/>
            </a:pPr>
            <a:fld id="{B1AE1751-E708-4562-A9A6-B1CB7C6B1B65}" type="slidenum">
              <a:rPr lang="en-GB" altLang="en-US" smtClean="0"/>
              <a:pPr>
                <a:defRPr/>
              </a:pPr>
              <a:t>2</a:t>
            </a:fld>
            <a:endParaRPr lang="en-GB" altLang="en-US"/>
          </a:p>
        </p:txBody>
      </p:sp>
    </p:spTree>
    <p:extLst>
      <p:ext uri="{BB962C8B-B14F-4D97-AF65-F5344CB8AC3E}">
        <p14:creationId xmlns:p14="http://schemas.microsoft.com/office/powerpoint/2010/main" val="23197687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2C6C2CF1-2D36-366E-E793-ED114570D8FC}"/>
              </a:ext>
            </a:extLst>
          </p:cNvPr>
          <p:cNvSpPr txBox="1">
            <a:spLocks noGrp="1"/>
          </p:cNvSpPr>
          <p:nvPr>
            <p:ph type="title"/>
          </p:nvPr>
        </p:nvSpPr>
        <p:spPr>
          <a:xfrm>
            <a:off x="152400" y="283634"/>
            <a:ext cx="8229600" cy="677108"/>
          </a:xfrm>
        </p:spPr>
        <p:txBody>
          <a:bodyPr lIns="0" tIns="0" rIns="0" bIns="0" rtlCol="0">
            <a:spAutoFit/>
          </a:bodyPr>
          <a:lstStyle/>
          <a:p>
            <a:pPr>
              <a:spcBef>
                <a:spcPts val="100"/>
              </a:spcBef>
              <a:defRPr/>
            </a:pPr>
            <a:r>
              <a:rPr b="1" dirty="0"/>
              <a:t>Analytical </a:t>
            </a:r>
            <a:r>
              <a:rPr b="1" spc="-10" dirty="0"/>
              <a:t>thinking</a:t>
            </a:r>
          </a:p>
        </p:txBody>
      </p:sp>
      <p:grpSp>
        <p:nvGrpSpPr>
          <p:cNvPr id="24579" name="object 3">
            <a:extLst>
              <a:ext uri="{FF2B5EF4-FFF2-40B4-BE49-F238E27FC236}">
                <a16:creationId xmlns:a16="http://schemas.microsoft.com/office/drawing/2014/main" id="{14AD2020-E447-5414-6C02-DACE25009D20}"/>
              </a:ext>
            </a:extLst>
          </p:cNvPr>
          <p:cNvGrpSpPr>
            <a:grpSpLocks/>
          </p:cNvGrpSpPr>
          <p:nvPr/>
        </p:nvGrpSpPr>
        <p:grpSpPr bwMode="auto">
          <a:xfrm>
            <a:off x="152400" y="819468"/>
            <a:ext cx="4502150" cy="5057775"/>
            <a:chOff x="2321051" y="1143000"/>
            <a:chExt cx="4502150" cy="5058410"/>
          </a:xfrm>
        </p:grpSpPr>
        <p:pic>
          <p:nvPicPr>
            <p:cNvPr id="24580" name="object 4">
              <a:extLst>
                <a:ext uri="{FF2B5EF4-FFF2-40B4-BE49-F238E27FC236}">
                  <a16:creationId xmlns:a16="http://schemas.microsoft.com/office/drawing/2014/main" id="{BF93C967-98FD-FA4A-1919-721DF397E24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21051" y="1143000"/>
              <a:ext cx="4501896" cy="50581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1" name="object 5">
              <a:extLst>
                <a:ext uri="{FF2B5EF4-FFF2-40B4-BE49-F238E27FC236}">
                  <a16:creationId xmlns:a16="http://schemas.microsoft.com/office/drawing/2014/main" id="{6F31D027-9D21-2865-5B58-36CD970109D5}"/>
                </a:ext>
              </a:extLst>
            </p:cNvPr>
            <p:cNvSpPr>
              <a:spLocks/>
            </p:cNvSpPr>
            <p:nvPr/>
          </p:nvSpPr>
          <p:spPr bwMode="auto">
            <a:xfrm>
              <a:off x="2846831" y="5143500"/>
              <a:ext cx="3173095" cy="739140"/>
            </a:xfrm>
            <a:custGeom>
              <a:avLst/>
              <a:gdLst>
                <a:gd name="T0" fmla="*/ 3172968 w 3173095"/>
                <a:gd name="T1" fmla="*/ 0 h 739139"/>
                <a:gd name="T2" fmla="*/ 0 w 3173095"/>
                <a:gd name="T3" fmla="*/ 0 h 739139"/>
                <a:gd name="T4" fmla="*/ 0 w 3173095"/>
                <a:gd name="T5" fmla="*/ 739142 h 739139"/>
                <a:gd name="T6" fmla="*/ 3172968 w 3173095"/>
                <a:gd name="T7" fmla="*/ 739142 h 739139"/>
                <a:gd name="T8" fmla="*/ 3172968 w 3173095"/>
                <a:gd name="T9" fmla="*/ 0 h 73913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173095" h="739139">
                  <a:moveTo>
                    <a:pt x="3172968" y="0"/>
                  </a:moveTo>
                  <a:lnTo>
                    <a:pt x="0" y="0"/>
                  </a:lnTo>
                  <a:lnTo>
                    <a:pt x="0" y="739140"/>
                  </a:lnTo>
                  <a:lnTo>
                    <a:pt x="3172968" y="739140"/>
                  </a:lnTo>
                  <a:lnTo>
                    <a:pt x="317296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grpSp>
      <p:sp>
        <p:nvSpPr>
          <p:cNvPr id="3" name="Content Placeholder 2">
            <a:extLst>
              <a:ext uri="{FF2B5EF4-FFF2-40B4-BE49-F238E27FC236}">
                <a16:creationId xmlns:a16="http://schemas.microsoft.com/office/drawing/2014/main" id="{DF1089CA-AB97-B5E2-D046-B934F03F7A3B}"/>
              </a:ext>
            </a:extLst>
          </p:cNvPr>
          <p:cNvSpPr txBox="1">
            <a:spLocks/>
          </p:cNvSpPr>
          <p:nvPr/>
        </p:nvSpPr>
        <p:spPr>
          <a:xfrm>
            <a:off x="4495799" y="1981200"/>
            <a:ext cx="3825875" cy="2392362"/>
          </a:xfrm>
          <a:prstGeom prst="rect">
            <a:avLst/>
          </a:prstGeom>
        </p:spPr>
        <p:txBody>
          <a:bodyPr>
            <a:norm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lnSpc>
                <a:spcPct val="90000"/>
              </a:lnSpc>
              <a:buNone/>
              <a:defRPr/>
            </a:pPr>
            <a:r>
              <a:rPr lang="en-GB" dirty="0"/>
              <a:t>Analytical thinkers use a structured, step-by-step process to </a:t>
            </a:r>
            <a:r>
              <a:rPr lang="en-GB" dirty="0" err="1"/>
              <a:t>analyze</a:t>
            </a:r>
            <a:r>
              <a:rPr lang="en-GB" dirty="0"/>
              <a:t> problems</a:t>
            </a:r>
            <a:endParaRPr lang="en-GB" sz="2600" dirty="0"/>
          </a:p>
          <a:p>
            <a:pPr>
              <a:lnSpc>
                <a:spcPct val="90000"/>
              </a:lnSpc>
              <a:defRPr/>
            </a:pPr>
            <a:endParaRPr lang="en-US" sz="26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5602" name="object 2">
            <a:extLst>
              <a:ext uri="{FF2B5EF4-FFF2-40B4-BE49-F238E27FC236}">
                <a16:creationId xmlns:a16="http://schemas.microsoft.com/office/drawing/2014/main" id="{7A1F7861-30C7-E909-0E2B-92FD8BAC8F4B}"/>
              </a:ext>
            </a:extLst>
          </p:cNvPr>
          <p:cNvGrpSpPr>
            <a:grpSpLocks/>
          </p:cNvGrpSpPr>
          <p:nvPr/>
        </p:nvGrpSpPr>
        <p:grpSpPr bwMode="auto">
          <a:xfrm>
            <a:off x="0" y="6324600"/>
            <a:ext cx="9144000" cy="533400"/>
            <a:chOff x="0" y="6324598"/>
            <a:chExt cx="9144000" cy="533400"/>
          </a:xfrm>
        </p:grpSpPr>
        <p:sp>
          <p:nvSpPr>
            <p:cNvPr id="25607" name="object 3">
              <a:extLst>
                <a:ext uri="{FF2B5EF4-FFF2-40B4-BE49-F238E27FC236}">
                  <a16:creationId xmlns:a16="http://schemas.microsoft.com/office/drawing/2014/main" id="{CF1E48E8-A819-8709-1EE0-C5FF75B6C7F6}"/>
                </a:ext>
              </a:extLst>
            </p:cNvPr>
            <p:cNvSpPr>
              <a:spLocks/>
            </p:cNvSpPr>
            <p:nvPr/>
          </p:nvSpPr>
          <p:spPr bwMode="auto">
            <a:xfrm>
              <a:off x="0" y="6324598"/>
              <a:ext cx="9144000" cy="58419"/>
            </a:xfrm>
            <a:custGeom>
              <a:avLst/>
              <a:gdLst>
                <a:gd name="T0" fmla="*/ 0 w 9144000"/>
                <a:gd name="T1" fmla="*/ 57910 h 58420"/>
                <a:gd name="T2" fmla="*/ 9144000 w 9144000"/>
                <a:gd name="T3" fmla="*/ 57910 h 58420"/>
                <a:gd name="T4" fmla="*/ 9144000 w 9144000"/>
                <a:gd name="T5" fmla="*/ 0 h 58420"/>
                <a:gd name="T6" fmla="*/ 0 w 9144000"/>
                <a:gd name="T7" fmla="*/ 0 h 58420"/>
                <a:gd name="T8" fmla="*/ 0 w 9144000"/>
                <a:gd name="T9" fmla="*/ 57910 h 5842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144000" h="58420">
                  <a:moveTo>
                    <a:pt x="0" y="57912"/>
                  </a:moveTo>
                  <a:lnTo>
                    <a:pt x="9144000" y="57912"/>
                  </a:lnTo>
                  <a:lnTo>
                    <a:pt x="9144000" y="0"/>
                  </a:lnTo>
                  <a:lnTo>
                    <a:pt x="0" y="0"/>
                  </a:lnTo>
                  <a:lnTo>
                    <a:pt x="0" y="57912"/>
                  </a:lnTo>
                  <a:close/>
                </a:path>
              </a:pathLst>
            </a:custGeom>
            <a:solidFill>
              <a:srgbClr val="B1B1B1"/>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5608" name="object 4">
              <a:extLst>
                <a:ext uri="{FF2B5EF4-FFF2-40B4-BE49-F238E27FC236}">
                  <a16:creationId xmlns:a16="http://schemas.microsoft.com/office/drawing/2014/main" id="{693FECCE-CCF9-2D4D-92C7-FC0E2FC31AF9}"/>
                </a:ext>
              </a:extLst>
            </p:cNvPr>
            <p:cNvSpPr>
              <a:spLocks/>
            </p:cNvSpPr>
            <p:nvPr/>
          </p:nvSpPr>
          <p:spPr bwMode="auto">
            <a:xfrm>
              <a:off x="0" y="6382511"/>
              <a:ext cx="9144000" cy="475615"/>
            </a:xfrm>
            <a:custGeom>
              <a:avLst/>
              <a:gdLst>
                <a:gd name="T0" fmla="*/ 9144000 w 9144000"/>
                <a:gd name="T1" fmla="*/ 0 h 475615"/>
                <a:gd name="T2" fmla="*/ 0 w 9144000"/>
                <a:gd name="T3" fmla="*/ 0 h 475615"/>
                <a:gd name="T4" fmla="*/ 0 w 9144000"/>
                <a:gd name="T5" fmla="*/ 475487 h 475615"/>
                <a:gd name="T6" fmla="*/ 9144000 w 9144000"/>
                <a:gd name="T7" fmla="*/ 475487 h 475615"/>
                <a:gd name="T8" fmla="*/ 9144000 w 9144000"/>
                <a:gd name="T9" fmla="*/ 0 h 47561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144000" h="475615">
                  <a:moveTo>
                    <a:pt x="9144000" y="0"/>
                  </a:moveTo>
                  <a:lnTo>
                    <a:pt x="0" y="0"/>
                  </a:lnTo>
                  <a:lnTo>
                    <a:pt x="0" y="475487"/>
                  </a:lnTo>
                  <a:lnTo>
                    <a:pt x="9144000" y="475487"/>
                  </a:lnTo>
                  <a:lnTo>
                    <a:pt x="9144000" y="0"/>
                  </a:lnTo>
                  <a:close/>
                </a:path>
              </a:pathLst>
            </a:custGeom>
            <a:solidFill>
              <a:srgbClr val="EAEAEA"/>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pic>
          <p:nvPicPr>
            <p:cNvPr id="25609" name="object 5">
              <a:extLst>
                <a:ext uri="{FF2B5EF4-FFF2-40B4-BE49-F238E27FC236}">
                  <a16:creationId xmlns:a16="http://schemas.microsoft.com/office/drawing/2014/main" id="{BB673D06-C5EF-F5ED-DACE-9731B8C93F7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05954"/>
              <a:ext cx="2200656" cy="2285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6" name="object 6">
            <a:extLst>
              <a:ext uri="{FF2B5EF4-FFF2-40B4-BE49-F238E27FC236}">
                <a16:creationId xmlns:a16="http://schemas.microsoft.com/office/drawing/2014/main" id="{86537852-4B3E-C39F-B708-270AD7CA2E63}"/>
              </a:ext>
            </a:extLst>
          </p:cNvPr>
          <p:cNvSpPr txBox="1"/>
          <p:nvPr/>
        </p:nvSpPr>
        <p:spPr>
          <a:xfrm>
            <a:off x="3505200" y="2562671"/>
            <a:ext cx="4740275" cy="3041650"/>
          </a:xfrm>
          <a:prstGeom prst="rect">
            <a:avLst/>
          </a:prstGeom>
        </p:spPr>
        <p:txBody>
          <a:bodyPr lIns="0" tIns="285750" rIns="0" bIns="0">
            <a:spAutoFit/>
          </a:bodyPr>
          <a:lstStyle/>
          <a:p>
            <a:pPr marL="12700">
              <a:spcBef>
                <a:spcPts val="2250"/>
              </a:spcBef>
              <a:defRPr/>
            </a:pPr>
            <a:r>
              <a:rPr sz="4800" b="1" spc="-30" dirty="0">
                <a:latin typeface="Arial"/>
                <a:cs typeface="Arial"/>
              </a:rPr>
              <a:t>Identify</a:t>
            </a:r>
            <a:r>
              <a:rPr sz="4800" b="1" spc="-295" dirty="0">
                <a:latin typeface="Arial"/>
                <a:cs typeface="Arial"/>
              </a:rPr>
              <a:t> </a:t>
            </a:r>
            <a:r>
              <a:rPr sz="3600" dirty="0">
                <a:latin typeface="Arial MT"/>
                <a:cs typeface="Arial MT"/>
              </a:rPr>
              <a:t>the</a:t>
            </a:r>
            <a:r>
              <a:rPr sz="3600" spc="10" dirty="0">
                <a:latin typeface="Arial MT"/>
                <a:cs typeface="Arial MT"/>
              </a:rPr>
              <a:t> </a:t>
            </a:r>
            <a:r>
              <a:rPr sz="3600" spc="-10" dirty="0">
                <a:latin typeface="Arial MT"/>
                <a:cs typeface="Arial MT"/>
              </a:rPr>
              <a:t>problem</a:t>
            </a:r>
            <a:endParaRPr sz="3600" dirty="0">
              <a:latin typeface="Arial MT"/>
              <a:cs typeface="Arial MT"/>
            </a:endParaRPr>
          </a:p>
          <a:p>
            <a:pPr marL="12700">
              <a:spcBef>
                <a:spcPts val="2150"/>
              </a:spcBef>
              <a:defRPr/>
            </a:pPr>
            <a:r>
              <a:rPr sz="4800" b="1" spc="-30" dirty="0">
                <a:latin typeface="Arial"/>
                <a:cs typeface="Arial"/>
              </a:rPr>
              <a:t>Clarify</a:t>
            </a:r>
            <a:r>
              <a:rPr sz="4800" b="1" spc="-295" dirty="0">
                <a:latin typeface="Arial"/>
                <a:cs typeface="Arial"/>
              </a:rPr>
              <a:t> </a:t>
            </a:r>
            <a:r>
              <a:rPr sz="3600" spc="-25" dirty="0">
                <a:latin typeface="Arial MT"/>
                <a:cs typeface="Arial MT"/>
              </a:rPr>
              <a:t>it</a:t>
            </a:r>
            <a:endParaRPr sz="3600" dirty="0">
              <a:latin typeface="Arial MT"/>
              <a:cs typeface="Arial MT"/>
            </a:endParaRPr>
          </a:p>
          <a:p>
            <a:pPr marL="12700">
              <a:spcBef>
                <a:spcPts val="2160"/>
              </a:spcBef>
              <a:defRPr/>
            </a:pPr>
            <a:r>
              <a:rPr sz="4800" b="1" spc="-30" dirty="0">
                <a:latin typeface="Arial"/>
                <a:cs typeface="Arial"/>
              </a:rPr>
              <a:t>Find</a:t>
            </a:r>
            <a:r>
              <a:rPr sz="4800" b="1" spc="-325" dirty="0">
                <a:latin typeface="Arial"/>
                <a:cs typeface="Arial"/>
              </a:rPr>
              <a:t> </a:t>
            </a:r>
            <a:r>
              <a:rPr sz="3600" dirty="0">
                <a:latin typeface="Arial MT"/>
                <a:cs typeface="Arial MT"/>
              </a:rPr>
              <a:t>the</a:t>
            </a:r>
            <a:r>
              <a:rPr sz="3600" spc="5" dirty="0">
                <a:latin typeface="Arial MT"/>
                <a:cs typeface="Arial MT"/>
              </a:rPr>
              <a:t> </a:t>
            </a:r>
            <a:r>
              <a:rPr sz="3600" spc="-10" dirty="0">
                <a:latin typeface="Arial MT"/>
                <a:cs typeface="Arial MT"/>
              </a:rPr>
              <a:t>cause</a:t>
            </a:r>
            <a:endParaRPr sz="3600" dirty="0">
              <a:latin typeface="Arial MT"/>
              <a:cs typeface="Arial MT"/>
            </a:endParaRPr>
          </a:p>
        </p:txBody>
      </p:sp>
      <p:sp>
        <p:nvSpPr>
          <p:cNvPr id="25604" name="object 7">
            <a:extLst>
              <a:ext uri="{FF2B5EF4-FFF2-40B4-BE49-F238E27FC236}">
                <a16:creationId xmlns:a16="http://schemas.microsoft.com/office/drawing/2014/main" id="{A466154D-1984-6955-10DD-2E52679B4528}"/>
              </a:ext>
            </a:extLst>
          </p:cNvPr>
          <p:cNvSpPr txBox="1">
            <a:spLocks noChangeArrowheads="1"/>
          </p:cNvSpPr>
          <p:nvPr/>
        </p:nvSpPr>
        <p:spPr bwMode="auto">
          <a:xfrm>
            <a:off x="466408" y="440691"/>
            <a:ext cx="3835400" cy="1833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2700" rIns="0" bIns="0">
            <a:spAutoFit/>
          </a:bodyPr>
          <a:lstStyle>
            <a:lvl1pPr marL="127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nSpc>
                <a:spcPct val="130000"/>
              </a:lnSpc>
              <a:spcBef>
                <a:spcPts val="100"/>
              </a:spcBef>
              <a:buFontTx/>
              <a:buNone/>
            </a:pPr>
            <a:r>
              <a:rPr lang="en-US" altLang="en-US" sz="4800" b="1" dirty="0">
                <a:solidFill>
                  <a:srgbClr val="0061ED"/>
                </a:solidFill>
                <a:latin typeface="Arial" panose="020B0604020202020204" pitchFamily="34" charset="0"/>
                <a:cs typeface="Arial" panose="020B0604020202020204" pitchFamily="34" charset="0"/>
              </a:rPr>
              <a:t>Analyze the Problem</a:t>
            </a:r>
            <a:endParaRPr lang="en-US" altLang="en-US" sz="4800" dirty="0">
              <a:latin typeface="Arial" panose="020B0604020202020204" pitchFamily="34" charset="0"/>
              <a:cs typeface="Arial" panose="020B0604020202020204" pitchFamily="34" charset="0"/>
            </a:endParaRPr>
          </a:p>
        </p:txBody>
      </p:sp>
      <p:sp>
        <p:nvSpPr>
          <p:cNvPr id="8" name="object 8">
            <a:extLst>
              <a:ext uri="{FF2B5EF4-FFF2-40B4-BE49-F238E27FC236}">
                <a16:creationId xmlns:a16="http://schemas.microsoft.com/office/drawing/2014/main" id="{7314A12E-BC0B-AB06-88F6-F77385F88428}"/>
              </a:ext>
            </a:extLst>
          </p:cNvPr>
          <p:cNvSpPr txBox="1">
            <a:spLocks noGrp="1"/>
          </p:cNvSpPr>
          <p:nvPr>
            <p:ph type="title"/>
          </p:nvPr>
        </p:nvSpPr>
        <p:spPr>
          <a:xfrm>
            <a:off x="4489450" y="179388"/>
            <a:ext cx="1568450" cy="3059112"/>
          </a:xfrm>
        </p:spPr>
        <p:txBody>
          <a:bodyPr lIns="0" tIns="12700" rIns="0" bIns="0" rtlCol="0">
            <a:spAutoFit/>
          </a:bodyPr>
          <a:lstStyle/>
          <a:p>
            <a:pPr marL="12700">
              <a:spcBef>
                <a:spcPts val="100"/>
              </a:spcBef>
              <a:defRPr/>
            </a:pPr>
            <a:r>
              <a:rPr sz="19900" spc="-50" dirty="0">
                <a:solidFill>
                  <a:srgbClr val="464646"/>
                </a:solidFill>
                <a:latin typeface="Comic Sans MS"/>
                <a:cs typeface="Comic Sans MS"/>
              </a:rPr>
              <a:t>3</a:t>
            </a:r>
            <a:endParaRPr sz="19900">
              <a:latin typeface="Comic Sans MS"/>
              <a:cs typeface="Comic Sans MS"/>
            </a:endParaRPr>
          </a:p>
        </p:txBody>
      </p:sp>
      <p:sp>
        <p:nvSpPr>
          <p:cNvPr id="25606" name="object 9">
            <a:extLst>
              <a:ext uri="{FF2B5EF4-FFF2-40B4-BE49-F238E27FC236}">
                <a16:creationId xmlns:a16="http://schemas.microsoft.com/office/drawing/2014/main" id="{D89EBFA4-4A6A-FA98-4686-C2FC207349AF}"/>
              </a:ext>
            </a:extLst>
          </p:cNvPr>
          <p:cNvSpPr txBox="1">
            <a:spLocks noChangeArrowheads="1"/>
          </p:cNvSpPr>
          <p:nvPr/>
        </p:nvSpPr>
        <p:spPr bwMode="auto">
          <a:xfrm>
            <a:off x="6403975" y="804863"/>
            <a:ext cx="2046288" cy="1673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2700" rIns="0" bIns="0">
            <a:spAutoFit/>
          </a:bodyPr>
          <a:lstStyle>
            <a:lvl1pPr marL="127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ts val="100"/>
              </a:spcBef>
              <a:buFontTx/>
              <a:buNone/>
            </a:pPr>
            <a:r>
              <a:rPr lang="en-US" altLang="en-US" sz="5400" b="1">
                <a:solidFill>
                  <a:srgbClr val="5F5F5F"/>
                </a:solidFill>
                <a:latin typeface="Arial" panose="020B0604020202020204" pitchFamily="34" charset="0"/>
                <a:cs typeface="Arial" panose="020B0604020202020204" pitchFamily="34" charset="0"/>
              </a:rPr>
              <a:t>easy steps!</a:t>
            </a:r>
            <a:endParaRPr lang="en-US" altLang="en-US" sz="5400">
              <a:latin typeface="Arial" panose="020B0604020202020204" pitchFamily="34" charset="0"/>
              <a:cs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C9C2645D-B703-4DB7-BF87-225B269F1A1A}"/>
              </a:ext>
            </a:extLst>
          </p:cNvPr>
          <p:cNvSpPr txBox="1"/>
          <p:nvPr/>
        </p:nvSpPr>
        <p:spPr>
          <a:xfrm>
            <a:off x="363538" y="236538"/>
            <a:ext cx="8415337" cy="787400"/>
          </a:xfrm>
          <a:prstGeom prst="rect">
            <a:avLst/>
          </a:prstGeom>
        </p:spPr>
        <p:txBody>
          <a:bodyPr lIns="0" tIns="12700" rIns="0" bIns="0">
            <a:spAutoFit/>
          </a:bodyPr>
          <a:lstStyle/>
          <a:p>
            <a:pPr marL="12700">
              <a:spcBef>
                <a:spcPts val="100"/>
              </a:spcBef>
              <a:defRPr/>
            </a:pPr>
            <a:r>
              <a:rPr sz="5000" b="1" dirty="0">
                <a:solidFill>
                  <a:srgbClr val="0061ED"/>
                </a:solidFill>
                <a:latin typeface="Arial"/>
                <a:cs typeface="Arial"/>
              </a:rPr>
              <a:t>Identify</a:t>
            </a:r>
            <a:r>
              <a:rPr sz="5000" b="1" spc="-55" dirty="0">
                <a:solidFill>
                  <a:srgbClr val="0061ED"/>
                </a:solidFill>
                <a:latin typeface="Arial"/>
                <a:cs typeface="Arial"/>
              </a:rPr>
              <a:t> </a:t>
            </a:r>
            <a:r>
              <a:rPr sz="5000" dirty="0">
                <a:solidFill>
                  <a:srgbClr val="5F5F5F"/>
                </a:solidFill>
                <a:latin typeface="Arial MT"/>
                <a:cs typeface="Arial MT"/>
              </a:rPr>
              <a:t>the</a:t>
            </a:r>
            <a:r>
              <a:rPr sz="5000" spc="-25" dirty="0">
                <a:solidFill>
                  <a:srgbClr val="5F5F5F"/>
                </a:solidFill>
                <a:latin typeface="Arial MT"/>
                <a:cs typeface="Arial MT"/>
              </a:rPr>
              <a:t> </a:t>
            </a:r>
            <a:r>
              <a:rPr sz="5000" dirty="0">
                <a:solidFill>
                  <a:srgbClr val="5F5F5F"/>
                </a:solidFill>
                <a:latin typeface="Arial MT"/>
                <a:cs typeface="Arial MT"/>
              </a:rPr>
              <a:t>problem</a:t>
            </a:r>
            <a:r>
              <a:rPr sz="5000" spc="-55" dirty="0">
                <a:solidFill>
                  <a:srgbClr val="5F5F5F"/>
                </a:solidFill>
                <a:latin typeface="Arial MT"/>
                <a:cs typeface="Arial MT"/>
              </a:rPr>
              <a:t> </a:t>
            </a:r>
            <a:r>
              <a:rPr sz="5000" dirty="0">
                <a:solidFill>
                  <a:srgbClr val="5F5F5F"/>
                </a:solidFill>
                <a:latin typeface="Arial MT"/>
                <a:cs typeface="Arial MT"/>
              </a:rPr>
              <a:t>and</a:t>
            </a:r>
            <a:r>
              <a:rPr sz="5000" spc="-25" dirty="0">
                <a:solidFill>
                  <a:srgbClr val="5F5F5F"/>
                </a:solidFill>
                <a:latin typeface="Arial MT"/>
                <a:cs typeface="Arial MT"/>
              </a:rPr>
              <a:t> </a:t>
            </a:r>
            <a:r>
              <a:rPr sz="5000" spc="-20" dirty="0">
                <a:solidFill>
                  <a:srgbClr val="5F5F5F"/>
                </a:solidFill>
                <a:latin typeface="Arial MT"/>
                <a:cs typeface="Arial MT"/>
              </a:rPr>
              <a:t>goal</a:t>
            </a:r>
            <a:endParaRPr sz="5000">
              <a:latin typeface="Arial MT"/>
              <a:cs typeface="Arial MT"/>
            </a:endParaRPr>
          </a:p>
        </p:txBody>
      </p:sp>
      <p:pic>
        <p:nvPicPr>
          <p:cNvPr id="26627" name="object 3">
            <a:extLst>
              <a:ext uri="{FF2B5EF4-FFF2-40B4-BE49-F238E27FC236}">
                <a16:creationId xmlns:a16="http://schemas.microsoft.com/office/drawing/2014/main" id="{F38140CF-78AC-AD0E-74D7-15EE3B602FE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38288" y="1284288"/>
            <a:ext cx="6534150" cy="4624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object 4">
            <a:extLst>
              <a:ext uri="{FF2B5EF4-FFF2-40B4-BE49-F238E27FC236}">
                <a16:creationId xmlns:a16="http://schemas.microsoft.com/office/drawing/2014/main" id="{162675AF-26D2-5C9A-D287-0550EA2C2AED}"/>
              </a:ext>
            </a:extLst>
          </p:cNvPr>
          <p:cNvSpPr txBox="1"/>
          <p:nvPr/>
        </p:nvSpPr>
        <p:spPr>
          <a:xfrm>
            <a:off x="79375" y="1909763"/>
            <a:ext cx="1162050" cy="3059112"/>
          </a:xfrm>
          <a:prstGeom prst="rect">
            <a:avLst/>
          </a:prstGeom>
        </p:spPr>
        <p:txBody>
          <a:bodyPr lIns="0" tIns="12700" rIns="0" bIns="0">
            <a:spAutoFit/>
          </a:bodyPr>
          <a:lstStyle/>
          <a:p>
            <a:pPr marL="12700">
              <a:spcBef>
                <a:spcPts val="100"/>
              </a:spcBef>
              <a:defRPr/>
            </a:pPr>
            <a:r>
              <a:rPr sz="19900" spc="-50" dirty="0">
                <a:solidFill>
                  <a:srgbClr val="464646"/>
                </a:solidFill>
                <a:latin typeface="Comic Sans MS"/>
                <a:cs typeface="Comic Sans MS"/>
              </a:rPr>
              <a:t>1</a:t>
            </a:r>
            <a:endParaRPr sz="19900">
              <a:latin typeface="Comic Sans MS"/>
              <a:cs typeface="Comic Sans M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object 2">
            <a:extLst>
              <a:ext uri="{FF2B5EF4-FFF2-40B4-BE49-F238E27FC236}">
                <a16:creationId xmlns:a16="http://schemas.microsoft.com/office/drawing/2014/main" id="{81C19508-0F55-A814-7D77-E0080C88F7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293688"/>
            <a:ext cx="8096250" cy="6048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object 3">
            <a:extLst>
              <a:ext uri="{FF2B5EF4-FFF2-40B4-BE49-F238E27FC236}">
                <a16:creationId xmlns:a16="http://schemas.microsoft.com/office/drawing/2014/main" id="{E24F67DD-52E1-A066-D3CD-0803C9727181}"/>
              </a:ext>
            </a:extLst>
          </p:cNvPr>
          <p:cNvSpPr txBox="1">
            <a:spLocks noGrp="1"/>
          </p:cNvSpPr>
          <p:nvPr>
            <p:ph type="title"/>
          </p:nvPr>
        </p:nvSpPr>
        <p:spPr>
          <a:xfrm>
            <a:off x="933450" y="517525"/>
            <a:ext cx="2886075" cy="696913"/>
          </a:xfrm>
        </p:spPr>
        <p:txBody>
          <a:bodyPr lIns="0" tIns="13335" rIns="0" bIns="0" rtlCol="0">
            <a:spAutoFit/>
          </a:bodyPr>
          <a:lstStyle/>
          <a:p>
            <a:pPr marL="12700">
              <a:spcBef>
                <a:spcPts val="105"/>
              </a:spcBef>
              <a:defRPr/>
            </a:pPr>
            <a:r>
              <a:rPr spc="-10" dirty="0">
                <a:solidFill>
                  <a:srgbClr val="FFFFFF"/>
                </a:solidFill>
                <a:latin typeface="Arial MT"/>
                <a:cs typeface="Arial MT"/>
              </a:rPr>
              <a:t>possibilities</a:t>
            </a:r>
            <a:endParaRPr>
              <a:latin typeface="Arial MT"/>
              <a:cs typeface="Arial MT"/>
            </a:endParaRPr>
          </a:p>
        </p:txBody>
      </p:sp>
      <p:pic>
        <p:nvPicPr>
          <p:cNvPr id="27652" name="object 4">
            <a:extLst>
              <a:ext uri="{FF2B5EF4-FFF2-40B4-BE49-F238E27FC236}">
                <a16:creationId xmlns:a16="http://schemas.microsoft.com/office/drawing/2014/main" id="{99505624-279A-41F0-3933-385A22DF85C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2163" y="1344613"/>
            <a:ext cx="1425575" cy="2154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object 5">
            <a:extLst>
              <a:ext uri="{FF2B5EF4-FFF2-40B4-BE49-F238E27FC236}">
                <a16:creationId xmlns:a16="http://schemas.microsoft.com/office/drawing/2014/main" id="{3E46245C-4930-19A8-63BC-454560ABF6C7}"/>
              </a:ext>
            </a:extLst>
          </p:cNvPr>
          <p:cNvSpPr txBox="1"/>
          <p:nvPr/>
        </p:nvSpPr>
        <p:spPr>
          <a:xfrm>
            <a:off x="971613" y="1833550"/>
            <a:ext cx="967740" cy="1133475"/>
          </a:xfrm>
          <a:prstGeom prst="rect">
            <a:avLst/>
          </a:prstGeom>
        </p:spPr>
        <p:txBody>
          <a:bodyPr vert="vert270" lIns="0" tIns="0" rIns="0" bIns="0">
            <a:spAutoFit/>
          </a:bodyPr>
          <a:lstStyle/>
          <a:p>
            <a:pPr algn="ctr">
              <a:lnSpc>
                <a:spcPts val="3640"/>
              </a:lnSpc>
              <a:defRPr/>
            </a:pPr>
            <a:r>
              <a:rPr sz="3200" spc="-25" dirty="0">
                <a:solidFill>
                  <a:srgbClr val="001738"/>
                </a:solidFill>
                <a:latin typeface="Arial MT"/>
                <a:cs typeface="Arial MT"/>
              </a:rPr>
              <a:t>To</a:t>
            </a:r>
            <a:endParaRPr sz="3200">
              <a:latin typeface="Arial MT"/>
              <a:cs typeface="Arial MT"/>
            </a:endParaRPr>
          </a:p>
          <a:p>
            <a:pPr algn="ctr">
              <a:defRPr/>
            </a:pPr>
            <a:r>
              <a:rPr sz="3200" spc="-10" dirty="0">
                <a:solidFill>
                  <a:srgbClr val="001738"/>
                </a:solidFill>
                <a:latin typeface="Arial MT"/>
                <a:cs typeface="Arial MT"/>
              </a:rPr>
              <a:t>desire</a:t>
            </a:r>
            <a:endParaRPr sz="3200">
              <a:latin typeface="Arial MT"/>
              <a:cs typeface="Arial MT"/>
            </a:endParaRPr>
          </a:p>
        </p:txBody>
      </p:sp>
      <p:pic>
        <p:nvPicPr>
          <p:cNvPr id="27654" name="object 6">
            <a:extLst>
              <a:ext uri="{FF2B5EF4-FFF2-40B4-BE49-F238E27FC236}">
                <a16:creationId xmlns:a16="http://schemas.microsoft.com/office/drawing/2014/main" id="{36E5849A-6072-F692-CB4D-5945A457B8D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2163" y="3478213"/>
            <a:ext cx="1425575" cy="2570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object 7">
            <a:extLst>
              <a:ext uri="{FF2B5EF4-FFF2-40B4-BE49-F238E27FC236}">
                <a16:creationId xmlns:a16="http://schemas.microsoft.com/office/drawing/2014/main" id="{5CD3E622-DB56-CBFD-7546-8E63F61A5562}"/>
              </a:ext>
            </a:extLst>
          </p:cNvPr>
          <p:cNvSpPr txBox="1"/>
          <p:nvPr/>
        </p:nvSpPr>
        <p:spPr>
          <a:xfrm>
            <a:off x="971613" y="3803129"/>
            <a:ext cx="967740" cy="1878330"/>
          </a:xfrm>
          <a:prstGeom prst="rect">
            <a:avLst/>
          </a:prstGeom>
        </p:spPr>
        <p:txBody>
          <a:bodyPr vert="vert270" lIns="0" tIns="0" rIns="0" bIns="0">
            <a:spAutoFit/>
          </a:bodyPr>
          <a:lstStyle/>
          <a:p>
            <a:pPr marL="1270" algn="ctr">
              <a:lnSpc>
                <a:spcPts val="3640"/>
              </a:lnSpc>
              <a:defRPr/>
            </a:pPr>
            <a:r>
              <a:rPr sz="3200" spc="-20" dirty="0">
                <a:solidFill>
                  <a:srgbClr val="001738"/>
                </a:solidFill>
                <a:latin typeface="Arial MT"/>
                <a:cs typeface="Arial MT"/>
              </a:rPr>
              <a:t>From</a:t>
            </a:r>
            <a:endParaRPr sz="3200" dirty="0">
              <a:latin typeface="Arial MT"/>
              <a:cs typeface="Arial MT"/>
            </a:endParaRPr>
          </a:p>
          <a:p>
            <a:pPr algn="ctr">
              <a:defRPr/>
            </a:pPr>
            <a:r>
              <a:rPr sz="3200" spc="-10" dirty="0">
                <a:solidFill>
                  <a:srgbClr val="001738"/>
                </a:solidFill>
                <a:latin typeface="Arial MT"/>
                <a:cs typeface="Arial MT"/>
              </a:rPr>
              <a:t>discontent</a:t>
            </a:r>
            <a:endParaRPr sz="3200" dirty="0">
              <a:latin typeface="Arial MT"/>
              <a:cs typeface="Arial MT"/>
            </a:endParaRPr>
          </a:p>
        </p:txBody>
      </p:sp>
      <p:grpSp>
        <p:nvGrpSpPr>
          <p:cNvPr id="10" name="Group 9">
            <a:extLst>
              <a:ext uri="{FF2B5EF4-FFF2-40B4-BE49-F238E27FC236}">
                <a16:creationId xmlns:a16="http://schemas.microsoft.com/office/drawing/2014/main" id="{BE2D234A-CCD7-8984-D349-7B9836688930}"/>
              </a:ext>
            </a:extLst>
          </p:cNvPr>
          <p:cNvGrpSpPr/>
          <p:nvPr/>
        </p:nvGrpSpPr>
        <p:grpSpPr>
          <a:xfrm>
            <a:off x="2135314" y="1438529"/>
            <a:ext cx="6322886" cy="4657471"/>
            <a:chOff x="2135314" y="1438529"/>
            <a:chExt cx="6322886" cy="4657471"/>
          </a:xfrm>
        </p:grpSpPr>
        <p:pic>
          <p:nvPicPr>
            <p:cNvPr id="27669" name="object 9">
              <a:extLst>
                <a:ext uri="{FF2B5EF4-FFF2-40B4-BE49-F238E27FC236}">
                  <a16:creationId xmlns:a16="http://schemas.microsoft.com/office/drawing/2014/main" id="{A1815FED-14F1-F7B7-ED48-763AA8345B3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135314" y="1438529"/>
              <a:ext cx="6322886" cy="46574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70" name="object 10">
              <a:extLst>
                <a:ext uri="{FF2B5EF4-FFF2-40B4-BE49-F238E27FC236}">
                  <a16:creationId xmlns:a16="http://schemas.microsoft.com/office/drawing/2014/main" id="{9098096A-8DFC-39E9-23D0-D1555C3563B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383689" y="3489554"/>
              <a:ext cx="1359965" cy="1164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1" name="object 11">
            <a:extLst>
              <a:ext uri="{FF2B5EF4-FFF2-40B4-BE49-F238E27FC236}">
                <a16:creationId xmlns:a16="http://schemas.microsoft.com/office/drawing/2014/main" id="{B5ED8FC3-097A-8A4A-B013-F3512B113B1C}"/>
              </a:ext>
            </a:extLst>
          </p:cNvPr>
          <p:cNvSpPr txBox="1"/>
          <p:nvPr/>
        </p:nvSpPr>
        <p:spPr>
          <a:xfrm>
            <a:off x="2592388" y="3746500"/>
            <a:ext cx="927100" cy="546100"/>
          </a:xfrm>
          <a:prstGeom prst="rect">
            <a:avLst/>
          </a:prstGeom>
        </p:spPr>
        <p:txBody>
          <a:bodyPr lIns="0" tIns="12700" rIns="0" bIns="0">
            <a:spAutoFit/>
          </a:bodyPr>
          <a:lstStyle/>
          <a:p>
            <a:pPr marL="12700">
              <a:lnSpc>
                <a:spcPts val="2050"/>
              </a:lnSpc>
              <a:spcBef>
                <a:spcPts val="100"/>
              </a:spcBef>
              <a:defRPr/>
            </a:pPr>
            <a:r>
              <a:rPr dirty="0">
                <a:solidFill>
                  <a:srgbClr val="001738"/>
                </a:solidFill>
                <a:latin typeface="Arial MT"/>
                <a:cs typeface="Arial MT"/>
              </a:rPr>
              <a:t>what</a:t>
            </a:r>
            <a:r>
              <a:rPr spc="-30" dirty="0">
                <a:solidFill>
                  <a:srgbClr val="001738"/>
                </a:solidFill>
                <a:latin typeface="Arial MT"/>
                <a:cs typeface="Arial MT"/>
              </a:rPr>
              <a:t> </a:t>
            </a:r>
            <a:r>
              <a:rPr spc="-20" dirty="0">
                <a:solidFill>
                  <a:srgbClr val="001738"/>
                </a:solidFill>
                <a:latin typeface="Arial MT"/>
                <a:cs typeface="Arial MT"/>
              </a:rPr>
              <a:t>risk</a:t>
            </a:r>
            <a:endParaRPr>
              <a:latin typeface="Arial MT"/>
              <a:cs typeface="Arial MT"/>
            </a:endParaRPr>
          </a:p>
          <a:p>
            <a:pPr marL="26034">
              <a:lnSpc>
                <a:spcPts val="2050"/>
              </a:lnSpc>
              <a:defRPr/>
            </a:pPr>
            <a:r>
              <a:rPr dirty="0">
                <a:solidFill>
                  <a:srgbClr val="001738"/>
                </a:solidFill>
                <a:latin typeface="Arial MT"/>
                <a:cs typeface="Arial MT"/>
              </a:rPr>
              <a:t>is</a:t>
            </a:r>
            <a:r>
              <a:rPr spc="-10" dirty="0">
                <a:solidFill>
                  <a:srgbClr val="001738"/>
                </a:solidFill>
                <a:latin typeface="Arial MT"/>
                <a:cs typeface="Arial MT"/>
              </a:rPr>
              <a:t> there?</a:t>
            </a:r>
            <a:endParaRPr>
              <a:latin typeface="Arial MT"/>
              <a:cs typeface="Arial MT"/>
            </a:endParaRPr>
          </a:p>
        </p:txBody>
      </p:sp>
      <p:pic>
        <p:nvPicPr>
          <p:cNvPr id="27658" name="object 12">
            <a:extLst>
              <a:ext uri="{FF2B5EF4-FFF2-40B4-BE49-F238E27FC236}">
                <a16:creationId xmlns:a16="http://schemas.microsoft.com/office/drawing/2014/main" id="{E9CF8963-75D4-B5BB-CEAF-22479BB29B4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387600" y="4621213"/>
            <a:ext cx="1385888" cy="1165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9" name="object 13">
            <a:extLst>
              <a:ext uri="{FF2B5EF4-FFF2-40B4-BE49-F238E27FC236}">
                <a16:creationId xmlns:a16="http://schemas.microsoft.com/office/drawing/2014/main" id="{08B00836-76CE-E14A-642C-E7F832CA798F}"/>
              </a:ext>
            </a:extLst>
          </p:cNvPr>
          <p:cNvSpPr txBox="1">
            <a:spLocks noChangeArrowheads="1"/>
          </p:cNvSpPr>
          <p:nvPr/>
        </p:nvSpPr>
        <p:spPr bwMode="auto">
          <a:xfrm>
            <a:off x="2566988" y="4765675"/>
            <a:ext cx="977900" cy="793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43815" rIns="0" bIns="0">
            <a:spAutoFit/>
          </a:bodyPr>
          <a:lstStyle>
            <a:lvl1pPr marL="127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lnSpc>
                <a:spcPts val="1938"/>
              </a:lnSpc>
              <a:spcBef>
                <a:spcPts val="350"/>
              </a:spcBef>
              <a:buFontTx/>
              <a:buNone/>
            </a:pPr>
            <a:r>
              <a:rPr lang="en-US" altLang="en-US" sz="1800">
                <a:solidFill>
                  <a:srgbClr val="001738"/>
                </a:solidFill>
                <a:latin typeface="Arial MT"/>
                <a:ea typeface="Arial MT"/>
                <a:cs typeface="Arial MT"/>
              </a:rPr>
              <a:t>What risk in NOT doing?</a:t>
            </a:r>
            <a:endParaRPr lang="en-US" altLang="en-US" sz="1800">
              <a:latin typeface="Arial MT"/>
              <a:ea typeface="Arial MT"/>
              <a:cs typeface="Arial MT"/>
            </a:endParaRPr>
          </a:p>
        </p:txBody>
      </p:sp>
      <p:pic>
        <p:nvPicPr>
          <p:cNvPr id="27660" name="object 14">
            <a:extLst>
              <a:ext uri="{FF2B5EF4-FFF2-40B4-BE49-F238E27FC236}">
                <a16:creationId xmlns:a16="http://schemas.microsoft.com/office/drawing/2014/main" id="{92C8DB06-1E08-D2BD-17FF-FD69A573C5E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387600" y="2284413"/>
            <a:ext cx="1349375" cy="1306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61" name="object 15">
            <a:extLst>
              <a:ext uri="{FF2B5EF4-FFF2-40B4-BE49-F238E27FC236}">
                <a16:creationId xmlns:a16="http://schemas.microsoft.com/office/drawing/2014/main" id="{6CEAD986-D4C5-1732-230A-96A2214EE579}"/>
              </a:ext>
            </a:extLst>
          </p:cNvPr>
          <p:cNvSpPr txBox="1">
            <a:spLocks noChangeArrowheads="1"/>
          </p:cNvSpPr>
          <p:nvPr/>
        </p:nvSpPr>
        <p:spPr bwMode="auto">
          <a:xfrm>
            <a:off x="2506663" y="1495425"/>
            <a:ext cx="1830387" cy="8258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47320" rIns="0" bIns="0">
            <a:spAutoFit/>
          </a:bodyPr>
          <a:lstStyle>
            <a:lvl1pPr marL="127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ts val="1163"/>
              </a:spcBef>
              <a:buFontTx/>
              <a:buNone/>
            </a:pPr>
            <a:r>
              <a:rPr lang="en-US" altLang="en-US" sz="4400" dirty="0">
                <a:solidFill>
                  <a:srgbClr val="FFFFFF"/>
                </a:solidFill>
                <a:latin typeface="Arial MT"/>
                <a:ea typeface="Arial MT"/>
                <a:cs typeface="Arial MT"/>
              </a:rPr>
              <a:t>options</a:t>
            </a:r>
            <a:endParaRPr lang="en-US" altLang="en-US" sz="4400" dirty="0">
              <a:latin typeface="Arial MT"/>
              <a:ea typeface="Arial MT"/>
              <a:cs typeface="Arial MT"/>
            </a:endParaRPr>
          </a:p>
        </p:txBody>
      </p:sp>
      <p:sp>
        <p:nvSpPr>
          <p:cNvPr id="16" name="object 16">
            <a:extLst>
              <a:ext uri="{FF2B5EF4-FFF2-40B4-BE49-F238E27FC236}">
                <a16:creationId xmlns:a16="http://schemas.microsoft.com/office/drawing/2014/main" id="{D1E8391E-D0C7-2D5A-E5EA-4E21F8517284}"/>
              </a:ext>
            </a:extLst>
          </p:cNvPr>
          <p:cNvSpPr txBox="1"/>
          <p:nvPr/>
        </p:nvSpPr>
        <p:spPr>
          <a:xfrm>
            <a:off x="2543811" y="2454735"/>
            <a:ext cx="1225550" cy="843821"/>
          </a:xfrm>
          <a:prstGeom prst="rect">
            <a:avLst/>
          </a:prstGeom>
        </p:spPr>
        <p:txBody>
          <a:bodyPr wrap="square" lIns="0" tIns="12700" rIns="0" bIns="0">
            <a:spAutoFit/>
          </a:bodyPr>
          <a:lstStyle/>
          <a:p>
            <a:pPr marL="12700">
              <a:spcBef>
                <a:spcPts val="100"/>
              </a:spcBef>
              <a:defRPr/>
            </a:pPr>
            <a:r>
              <a:rPr lang="en-US" altLang="en-US" dirty="0">
                <a:solidFill>
                  <a:srgbClr val="001738"/>
                </a:solidFill>
                <a:latin typeface="Arial MT"/>
                <a:ea typeface="Arial MT"/>
                <a:cs typeface="Arial MT"/>
              </a:rPr>
              <a:t>what are we looking at</a:t>
            </a:r>
            <a:r>
              <a:rPr spc="-25" dirty="0">
                <a:solidFill>
                  <a:srgbClr val="001738"/>
                </a:solidFill>
                <a:latin typeface="Arial MT"/>
                <a:cs typeface="Arial MT"/>
              </a:rPr>
              <a:t>?</a:t>
            </a:r>
            <a:endParaRPr dirty="0">
              <a:latin typeface="Arial MT"/>
              <a:cs typeface="Arial MT"/>
            </a:endParaRPr>
          </a:p>
        </p:txBody>
      </p:sp>
      <p:pic>
        <p:nvPicPr>
          <p:cNvPr id="27663" name="object 17">
            <a:extLst>
              <a:ext uri="{FF2B5EF4-FFF2-40B4-BE49-F238E27FC236}">
                <a16:creationId xmlns:a16="http://schemas.microsoft.com/office/drawing/2014/main" id="{39C5EC7C-AEC4-1E25-D28A-0B4E0921447A}"/>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638550" y="2906713"/>
            <a:ext cx="4625975" cy="287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 name="object 18">
            <a:extLst>
              <a:ext uri="{FF2B5EF4-FFF2-40B4-BE49-F238E27FC236}">
                <a16:creationId xmlns:a16="http://schemas.microsoft.com/office/drawing/2014/main" id="{ED124909-5D7C-9DE1-3B6D-0140E385C1CA}"/>
              </a:ext>
            </a:extLst>
          </p:cNvPr>
          <p:cNvSpPr txBox="1"/>
          <p:nvPr/>
        </p:nvSpPr>
        <p:spPr>
          <a:xfrm>
            <a:off x="4006850" y="3065463"/>
            <a:ext cx="1828800" cy="696912"/>
          </a:xfrm>
          <a:prstGeom prst="rect">
            <a:avLst/>
          </a:prstGeom>
        </p:spPr>
        <p:txBody>
          <a:bodyPr lIns="0" tIns="13335" rIns="0" bIns="0">
            <a:spAutoFit/>
          </a:bodyPr>
          <a:lstStyle/>
          <a:p>
            <a:pPr marL="12700">
              <a:spcBef>
                <a:spcPts val="105"/>
              </a:spcBef>
              <a:defRPr/>
            </a:pPr>
            <a:r>
              <a:rPr sz="4400" spc="-10" dirty="0">
                <a:solidFill>
                  <a:srgbClr val="FFFFFF"/>
                </a:solidFill>
                <a:latin typeface="Arial MT"/>
                <a:cs typeface="Arial MT"/>
              </a:rPr>
              <a:t>choose</a:t>
            </a:r>
            <a:endParaRPr sz="4400">
              <a:latin typeface="Arial MT"/>
              <a:cs typeface="Arial MT"/>
            </a:endParaRPr>
          </a:p>
        </p:txBody>
      </p:sp>
      <p:pic>
        <p:nvPicPr>
          <p:cNvPr id="27665" name="object 19">
            <a:extLst>
              <a:ext uri="{FF2B5EF4-FFF2-40B4-BE49-F238E27FC236}">
                <a16:creationId xmlns:a16="http://schemas.microsoft.com/office/drawing/2014/main" id="{B9D98015-2ECF-2162-20EC-38CEA1BAE1AE}"/>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857625" y="3983038"/>
            <a:ext cx="2168525" cy="1171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 name="object 20">
            <a:extLst>
              <a:ext uri="{FF2B5EF4-FFF2-40B4-BE49-F238E27FC236}">
                <a16:creationId xmlns:a16="http://schemas.microsoft.com/office/drawing/2014/main" id="{8339E300-F33B-3D27-C5AB-5261439E3698}"/>
              </a:ext>
            </a:extLst>
          </p:cNvPr>
          <p:cNvSpPr txBox="1"/>
          <p:nvPr/>
        </p:nvSpPr>
        <p:spPr>
          <a:xfrm>
            <a:off x="4148138" y="4292600"/>
            <a:ext cx="1590675" cy="452438"/>
          </a:xfrm>
          <a:prstGeom prst="rect">
            <a:avLst/>
          </a:prstGeom>
        </p:spPr>
        <p:txBody>
          <a:bodyPr lIns="0" tIns="12065" rIns="0" bIns="0">
            <a:spAutoFit/>
          </a:bodyPr>
          <a:lstStyle/>
          <a:p>
            <a:pPr marL="12700">
              <a:spcBef>
                <a:spcPts val="95"/>
              </a:spcBef>
              <a:defRPr/>
            </a:pPr>
            <a:r>
              <a:rPr sz="2800" spc="-10" dirty="0">
                <a:solidFill>
                  <a:srgbClr val="001738"/>
                </a:solidFill>
                <a:latin typeface="Arial MT"/>
                <a:cs typeface="Arial MT"/>
              </a:rPr>
              <a:t>resources</a:t>
            </a:r>
            <a:endParaRPr sz="2800">
              <a:latin typeface="Arial MT"/>
              <a:cs typeface="Arial MT"/>
            </a:endParaRPr>
          </a:p>
        </p:txBody>
      </p:sp>
      <p:pic>
        <p:nvPicPr>
          <p:cNvPr id="27667" name="object 21">
            <a:extLst>
              <a:ext uri="{FF2B5EF4-FFF2-40B4-BE49-F238E27FC236}">
                <a16:creationId xmlns:a16="http://schemas.microsoft.com/office/drawing/2014/main" id="{E31C9BDD-3607-125B-3334-84FCC328BAF2}"/>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5988050" y="3983038"/>
            <a:ext cx="2166938" cy="1171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 name="object 22">
            <a:extLst>
              <a:ext uri="{FF2B5EF4-FFF2-40B4-BE49-F238E27FC236}">
                <a16:creationId xmlns:a16="http://schemas.microsoft.com/office/drawing/2014/main" id="{713F94B7-20D8-EA58-63D6-DE0739D10C83}"/>
              </a:ext>
            </a:extLst>
          </p:cNvPr>
          <p:cNvSpPr txBox="1"/>
          <p:nvPr/>
        </p:nvSpPr>
        <p:spPr>
          <a:xfrm>
            <a:off x="6465888" y="4292600"/>
            <a:ext cx="1212850" cy="452438"/>
          </a:xfrm>
          <a:prstGeom prst="rect">
            <a:avLst/>
          </a:prstGeom>
        </p:spPr>
        <p:txBody>
          <a:bodyPr lIns="0" tIns="12065" rIns="0" bIns="0">
            <a:spAutoFit/>
          </a:bodyPr>
          <a:lstStyle/>
          <a:p>
            <a:pPr marL="12700">
              <a:spcBef>
                <a:spcPts val="95"/>
              </a:spcBef>
              <a:defRPr/>
            </a:pPr>
            <a:r>
              <a:rPr sz="2800" spc="-10" dirty="0">
                <a:solidFill>
                  <a:srgbClr val="001738"/>
                </a:solidFill>
                <a:latin typeface="Arial MT"/>
                <a:cs typeface="Arial MT"/>
              </a:rPr>
              <a:t>support</a:t>
            </a:r>
            <a:endParaRPr sz="2800">
              <a:latin typeface="Arial MT"/>
              <a:cs typeface="Arial MT"/>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CCEB01C3-DA3D-D73F-B13A-E5CD83809CC1}"/>
              </a:ext>
            </a:extLst>
          </p:cNvPr>
          <p:cNvSpPr txBox="1">
            <a:spLocks noGrp="1"/>
          </p:cNvSpPr>
          <p:nvPr>
            <p:ph type="title"/>
          </p:nvPr>
        </p:nvSpPr>
        <p:spPr>
          <a:xfrm>
            <a:off x="304800" y="84684"/>
            <a:ext cx="4343400" cy="1117866"/>
          </a:xfrm>
        </p:spPr>
        <p:txBody>
          <a:bodyPr wrap="square" lIns="0" tIns="497455" rIns="0" bIns="0" rtlCol="0">
            <a:spAutoFit/>
          </a:bodyPr>
          <a:lstStyle/>
          <a:p>
            <a:pPr>
              <a:spcBef>
                <a:spcPts val="100"/>
              </a:spcBef>
              <a:defRPr/>
            </a:pPr>
            <a:r>
              <a:rPr sz="4000" b="1" spc="-10" dirty="0">
                <a:solidFill>
                  <a:srgbClr val="5F5F5F"/>
                </a:solidFill>
              </a:rPr>
              <a:t>Goals</a:t>
            </a:r>
          </a:p>
        </p:txBody>
      </p:sp>
      <p:grpSp>
        <p:nvGrpSpPr>
          <p:cNvPr id="28675" name="object 3">
            <a:extLst>
              <a:ext uri="{FF2B5EF4-FFF2-40B4-BE49-F238E27FC236}">
                <a16:creationId xmlns:a16="http://schemas.microsoft.com/office/drawing/2014/main" id="{9515103B-89F4-3D45-FFF6-3000BD0E82F2}"/>
              </a:ext>
            </a:extLst>
          </p:cNvPr>
          <p:cNvGrpSpPr>
            <a:grpSpLocks/>
          </p:cNvGrpSpPr>
          <p:nvPr/>
        </p:nvGrpSpPr>
        <p:grpSpPr bwMode="auto">
          <a:xfrm>
            <a:off x="723900" y="1240650"/>
            <a:ext cx="7848600" cy="4300538"/>
            <a:chOff x="152400" y="219334"/>
            <a:chExt cx="8871585" cy="5756910"/>
          </a:xfrm>
        </p:grpSpPr>
        <p:pic>
          <p:nvPicPr>
            <p:cNvPr id="28676" name="object 4">
              <a:extLst>
                <a:ext uri="{FF2B5EF4-FFF2-40B4-BE49-F238E27FC236}">
                  <a16:creationId xmlns:a16="http://schemas.microsoft.com/office/drawing/2014/main" id="{703D5173-27D7-DC4D-55A6-17CB30C11AE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44293" y="219334"/>
              <a:ext cx="3179310" cy="5756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7" name="object 5">
              <a:extLst>
                <a:ext uri="{FF2B5EF4-FFF2-40B4-BE49-F238E27FC236}">
                  <a16:creationId xmlns:a16="http://schemas.microsoft.com/office/drawing/2014/main" id="{526D0075-3216-A7A3-E113-9D6299355F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 y="1219199"/>
              <a:ext cx="6710172" cy="35463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8" name="object 6">
              <a:extLst>
                <a:ext uri="{FF2B5EF4-FFF2-40B4-BE49-F238E27FC236}">
                  <a16:creationId xmlns:a16="http://schemas.microsoft.com/office/drawing/2014/main" id="{E7269402-B5C8-C9EE-F559-4BCCCF62D13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 y="4584192"/>
              <a:ext cx="952500" cy="20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object 2">
            <a:extLst>
              <a:ext uri="{FF2B5EF4-FFF2-40B4-BE49-F238E27FC236}">
                <a16:creationId xmlns:a16="http://schemas.microsoft.com/office/drawing/2014/main" id="{CA5E59F1-E878-B4C4-4384-C2DC48EAF1E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3400" y="1524000"/>
            <a:ext cx="6129338" cy="476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object 3">
            <a:extLst>
              <a:ext uri="{FF2B5EF4-FFF2-40B4-BE49-F238E27FC236}">
                <a16:creationId xmlns:a16="http://schemas.microsoft.com/office/drawing/2014/main" id="{70BF056D-4CFD-B087-6D6A-FEB8AC6F755A}"/>
              </a:ext>
            </a:extLst>
          </p:cNvPr>
          <p:cNvSpPr txBox="1"/>
          <p:nvPr/>
        </p:nvSpPr>
        <p:spPr>
          <a:xfrm>
            <a:off x="1739900" y="292100"/>
            <a:ext cx="5972175" cy="847725"/>
          </a:xfrm>
          <a:prstGeom prst="rect">
            <a:avLst/>
          </a:prstGeom>
        </p:spPr>
        <p:txBody>
          <a:bodyPr lIns="0" tIns="12700" rIns="0" bIns="0">
            <a:spAutoFit/>
          </a:bodyPr>
          <a:lstStyle/>
          <a:p>
            <a:pPr marL="12700">
              <a:spcBef>
                <a:spcPts val="100"/>
              </a:spcBef>
              <a:tabLst>
                <a:tab pos="3480435" algn="l"/>
              </a:tabLst>
              <a:defRPr/>
            </a:pPr>
            <a:r>
              <a:rPr sz="5400" b="1" dirty="0">
                <a:solidFill>
                  <a:srgbClr val="0061ED"/>
                </a:solidFill>
                <a:latin typeface="Arial"/>
                <a:cs typeface="Arial"/>
              </a:rPr>
              <a:t>Clarify</a:t>
            </a:r>
            <a:r>
              <a:rPr sz="5400" b="1" spc="-30" dirty="0">
                <a:solidFill>
                  <a:srgbClr val="0061ED"/>
                </a:solidFill>
                <a:latin typeface="Arial"/>
                <a:cs typeface="Arial"/>
              </a:rPr>
              <a:t> </a:t>
            </a:r>
            <a:r>
              <a:rPr sz="5400" spc="-25" dirty="0">
                <a:solidFill>
                  <a:srgbClr val="5F5F5F"/>
                </a:solidFill>
                <a:latin typeface="Arial MT"/>
                <a:cs typeface="Arial MT"/>
              </a:rPr>
              <a:t>the</a:t>
            </a:r>
            <a:r>
              <a:rPr sz="5400" dirty="0">
                <a:solidFill>
                  <a:srgbClr val="5F5F5F"/>
                </a:solidFill>
                <a:latin typeface="Arial MT"/>
                <a:cs typeface="Arial MT"/>
              </a:rPr>
              <a:t>	</a:t>
            </a:r>
            <a:r>
              <a:rPr sz="5400" spc="-10" dirty="0">
                <a:solidFill>
                  <a:srgbClr val="5F5F5F"/>
                </a:solidFill>
                <a:latin typeface="Arial MT"/>
                <a:cs typeface="Arial MT"/>
              </a:rPr>
              <a:t>problem</a:t>
            </a:r>
            <a:endParaRPr sz="5400">
              <a:latin typeface="Arial MT"/>
              <a:cs typeface="Arial MT"/>
            </a:endParaRPr>
          </a:p>
        </p:txBody>
      </p:sp>
      <p:sp>
        <p:nvSpPr>
          <p:cNvPr id="4" name="object 4">
            <a:extLst>
              <a:ext uri="{FF2B5EF4-FFF2-40B4-BE49-F238E27FC236}">
                <a16:creationId xmlns:a16="http://schemas.microsoft.com/office/drawing/2014/main" id="{10FB9D38-F2C5-5B67-EA3E-C72A19A16C53}"/>
              </a:ext>
            </a:extLst>
          </p:cNvPr>
          <p:cNvSpPr txBox="1"/>
          <p:nvPr/>
        </p:nvSpPr>
        <p:spPr>
          <a:xfrm>
            <a:off x="7165975" y="1843088"/>
            <a:ext cx="1568450" cy="3059112"/>
          </a:xfrm>
          <a:prstGeom prst="rect">
            <a:avLst/>
          </a:prstGeom>
        </p:spPr>
        <p:txBody>
          <a:bodyPr lIns="0" tIns="12700" rIns="0" bIns="0">
            <a:spAutoFit/>
          </a:bodyPr>
          <a:lstStyle/>
          <a:p>
            <a:pPr marL="12700">
              <a:spcBef>
                <a:spcPts val="100"/>
              </a:spcBef>
              <a:defRPr/>
            </a:pPr>
            <a:r>
              <a:rPr sz="19900" spc="-50" dirty="0">
                <a:solidFill>
                  <a:srgbClr val="464646"/>
                </a:solidFill>
                <a:latin typeface="Comic Sans MS"/>
                <a:cs typeface="Comic Sans MS"/>
              </a:rPr>
              <a:t>2</a:t>
            </a:r>
            <a:endParaRPr sz="19900">
              <a:latin typeface="Comic Sans MS"/>
              <a:cs typeface="Comic Sans MS"/>
            </a:endParaRPr>
          </a:p>
        </p:txBody>
      </p:sp>
      <p:pic>
        <p:nvPicPr>
          <p:cNvPr id="29701" name="Picture 1">
            <a:extLst>
              <a:ext uri="{FF2B5EF4-FFF2-40B4-BE49-F238E27FC236}">
                <a16:creationId xmlns:a16="http://schemas.microsoft.com/office/drawing/2014/main" id="{00DAEBA0-CEE0-16BF-BA07-4F60117D08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62738" y="5908675"/>
            <a:ext cx="2457450" cy="919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0722" name="object 2">
            <a:extLst>
              <a:ext uri="{FF2B5EF4-FFF2-40B4-BE49-F238E27FC236}">
                <a16:creationId xmlns:a16="http://schemas.microsoft.com/office/drawing/2014/main" id="{97CCC120-44B8-47E0-CEEB-28A763BE4818}"/>
              </a:ext>
            </a:extLst>
          </p:cNvPr>
          <p:cNvGrpSpPr>
            <a:grpSpLocks/>
          </p:cNvGrpSpPr>
          <p:nvPr/>
        </p:nvGrpSpPr>
        <p:grpSpPr bwMode="auto">
          <a:xfrm>
            <a:off x="0" y="0"/>
            <a:ext cx="9144000" cy="6858000"/>
            <a:chOff x="0" y="0"/>
            <a:chExt cx="9144000" cy="6858000"/>
          </a:xfrm>
        </p:grpSpPr>
        <p:sp>
          <p:nvSpPr>
            <p:cNvPr id="30723" name="object 3">
              <a:extLst>
                <a:ext uri="{FF2B5EF4-FFF2-40B4-BE49-F238E27FC236}">
                  <a16:creationId xmlns:a16="http://schemas.microsoft.com/office/drawing/2014/main" id="{D5B82195-5AA0-E0CA-9F73-0A6D74F2DC54}"/>
                </a:ext>
              </a:extLst>
            </p:cNvPr>
            <p:cNvSpPr>
              <a:spLocks/>
            </p:cNvSpPr>
            <p:nvPr/>
          </p:nvSpPr>
          <p:spPr bwMode="auto">
            <a:xfrm>
              <a:off x="0" y="0"/>
              <a:ext cx="9144000" cy="6324600"/>
            </a:xfrm>
            <a:custGeom>
              <a:avLst/>
              <a:gdLst>
                <a:gd name="T0" fmla="*/ 0 w 9144000"/>
                <a:gd name="T1" fmla="*/ 6324599 h 6324600"/>
                <a:gd name="T2" fmla="*/ 9144000 w 9144000"/>
                <a:gd name="T3" fmla="*/ 6324599 h 6324600"/>
                <a:gd name="T4" fmla="*/ 9144000 w 9144000"/>
                <a:gd name="T5" fmla="*/ 0 h 6324600"/>
                <a:gd name="T6" fmla="*/ 0 w 9144000"/>
                <a:gd name="T7" fmla="*/ 0 h 6324600"/>
                <a:gd name="T8" fmla="*/ 0 w 9144000"/>
                <a:gd name="T9" fmla="*/ 6324599 h 63246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144000" h="6324600">
                  <a:moveTo>
                    <a:pt x="0" y="6324599"/>
                  </a:moveTo>
                  <a:lnTo>
                    <a:pt x="9144000" y="6324599"/>
                  </a:lnTo>
                  <a:lnTo>
                    <a:pt x="9144000" y="0"/>
                  </a:lnTo>
                  <a:lnTo>
                    <a:pt x="0" y="0"/>
                  </a:lnTo>
                  <a:lnTo>
                    <a:pt x="0" y="6324599"/>
                  </a:lnTo>
                  <a:close/>
                </a:path>
              </a:pathLst>
            </a:custGeom>
            <a:solidFill>
              <a:srgbClr val="D6D2CA"/>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30724" name="object 4">
              <a:extLst>
                <a:ext uri="{FF2B5EF4-FFF2-40B4-BE49-F238E27FC236}">
                  <a16:creationId xmlns:a16="http://schemas.microsoft.com/office/drawing/2014/main" id="{8DAB8EBD-DAB1-6596-FAF9-E1A8F3609DF0}"/>
                </a:ext>
              </a:extLst>
            </p:cNvPr>
            <p:cNvSpPr>
              <a:spLocks/>
            </p:cNvSpPr>
            <p:nvPr/>
          </p:nvSpPr>
          <p:spPr bwMode="auto">
            <a:xfrm>
              <a:off x="0" y="6324598"/>
              <a:ext cx="9144000" cy="58419"/>
            </a:xfrm>
            <a:custGeom>
              <a:avLst/>
              <a:gdLst>
                <a:gd name="T0" fmla="*/ 0 w 9144000"/>
                <a:gd name="T1" fmla="*/ 57910 h 58420"/>
                <a:gd name="T2" fmla="*/ 9144000 w 9144000"/>
                <a:gd name="T3" fmla="*/ 57910 h 58420"/>
                <a:gd name="T4" fmla="*/ 9144000 w 9144000"/>
                <a:gd name="T5" fmla="*/ 0 h 58420"/>
                <a:gd name="T6" fmla="*/ 0 w 9144000"/>
                <a:gd name="T7" fmla="*/ 0 h 58420"/>
                <a:gd name="T8" fmla="*/ 0 w 9144000"/>
                <a:gd name="T9" fmla="*/ 57910 h 5842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144000" h="58420">
                  <a:moveTo>
                    <a:pt x="0" y="57912"/>
                  </a:moveTo>
                  <a:lnTo>
                    <a:pt x="9144000" y="57912"/>
                  </a:lnTo>
                  <a:lnTo>
                    <a:pt x="9144000" y="0"/>
                  </a:lnTo>
                  <a:lnTo>
                    <a:pt x="0" y="0"/>
                  </a:lnTo>
                  <a:lnTo>
                    <a:pt x="0" y="57912"/>
                  </a:lnTo>
                  <a:close/>
                </a:path>
              </a:pathLst>
            </a:custGeom>
            <a:solidFill>
              <a:srgbClr val="B1B1B1"/>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30725" name="object 5">
              <a:extLst>
                <a:ext uri="{FF2B5EF4-FFF2-40B4-BE49-F238E27FC236}">
                  <a16:creationId xmlns:a16="http://schemas.microsoft.com/office/drawing/2014/main" id="{4254C633-1E11-A195-7E0D-CBCBBA4A8573}"/>
                </a:ext>
              </a:extLst>
            </p:cNvPr>
            <p:cNvSpPr>
              <a:spLocks/>
            </p:cNvSpPr>
            <p:nvPr/>
          </p:nvSpPr>
          <p:spPr bwMode="auto">
            <a:xfrm>
              <a:off x="0" y="6382511"/>
              <a:ext cx="9144000" cy="475615"/>
            </a:xfrm>
            <a:custGeom>
              <a:avLst/>
              <a:gdLst>
                <a:gd name="T0" fmla="*/ 9144000 w 9144000"/>
                <a:gd name="T1" fmla="*/ 0 h 475615"/>
                <a:gd name="T2" fmla="*/ 0 w 9144000"/>
                <a:gd name="T3" fmla="*/ 0 h 475615"/>
                <a:gd name="T4" fmla="*/ 0 w 9144000"/>
                <a:gd name="T5" fmla="*/ 475487 h 475615"/>
                <a:gd name="T6" fmla="*/ 9144000 w 9144000"/>
                <a:gd name="T7" fmla="*/ 475487 h 475615"/>
                <a:gd name="T8" fmla="*/ 9144000 w 9144000"/>
                <a:gd name="T9" fmla="*/ 0 h 47561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144000" h="475615">
                  <a:moveTo>
                    <a:pt x="9144000" y="0"/>
                  </a:moveTo>
                  <a:lnTo>
                    <a:pt x="0" y="0"/>
                  </a:lnTo>
                  <a:lnTo>
                    <a:pt x="0" y="475487"/>
                  </a:lnTo>
                  <a:lnTo>
                    <a:pt x="9144000" y="475487"/>
                  </a:lnTo>
                  <a:lnTo>
                    <a:pt x="9144000" y="0"/>
                  </a:lnTo>
                  <a:close/>
                </a:path>
              </a:pathLst>
            </a:custGeom>
            <a:solidFill>
              <a:srgbClr val="EAEAEA"/>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pic>
          <p:nvPicPr>
            <p:cNvPr id="30726" name="object 6">
              <a:extLst>
                <a:ext uri="{FF2B5EF4-FFF2-40B4-BE49-F238E27FC236}">
                  <a16:creationId xmlns:a16="http://schemas.microsoft.com/office/drawing/2014/main" id="{C780447C-C9F4-8649-893B-3A65F60B640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05954"/>
              <a:ext cx="2200656" cy="2285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7" name="object 7">
              <a:extLst>
                <a:ext uri="{FF2B5EF4-FFF2-40B4-BE49-F238E27FC236}">
                  <a16:creationId xmlns:a16="http://schemas.microsoft.com/office/drawing/2014/main" id="{E35AE14D-6207-76E7-37BF-8420E61F77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1812" y="609600"/>
              <a:ext cx="7581900" cy="51770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1746" name="object 2">
            <a:extLst>
              <a:ext uri="{FF2B5EF4-FFF2-40B4-BE49-F238E27FC236}">
                <a16:creationId xmlns:a16="http://schemas.microsoft.com/office/drawing/2014/main" id="{0C2BE7DB-8624-096F-1F7A-F7458F66747A}"/>
              </a:ext>
            </a:extLst>
          </p:cNvPr>
          <p:cNvGrpSpPr>
            <a:grpSpLocks/>
          </p:cNvGrpSpPr>
          <p:nvPr/>
        </p:nvGrpSpPr>
        <p:grpSpPr bwMode="auto">
          <a:xfrm>
            <a:off x="0" y="6324600"/>
            <a:ext cx="9144000" cy="533400"/>
            <a:chOff x="0" y="6324598"/>
            <a:chExt cx="9144000" cy="533400"/>
          </a:xfrm>
        </p:grpSpPr>
        <p:sp>
          <p:nvSpPr>
            <p:cNvPr id="31753" name="object 3">
              <a:extLst>
                <a:ext uri="{FF2B5EF4-FFF2-40B4-BE49-F238E27FC236}">
                  <a16:creationId xmlns:a16="http://schemas.microsoft.com/office/drawing/2014/main" id="{82478A23-4E74-6243-0F25-7535F5E2C9F0}"/>
                </a:ext>
              </a:extLst>
            </p:cNvPr>
            <p:cNvSpPr>
              <a:spLocks/>
            </p:cNvSpPr>
            <p:nvPr/>
          </p:nvSpPr>
          <p:spPr bwMode="auto">
            <a:xfrm>
              <a:off x="0" y="6324598"/>
              <a:ext cx="9144000" cy="58419"/>
            </a:xfrm>
            <a:custGeom>
              <a:avLst/>
              <a:gdLst>
                <a:gd name="T0" fmla="*/ 0 w 9144000"/>
                <a:gd name="T1" fmla="*/ 57910 h 58420"/>
                <a:gd name="T2" fmla="*/ 9144000 w 9144000"/>
                <a:gd name="T3" fmla="*/ 57910 h 58420"/>
                <a:gd name="T4" fmla="*/ 9144000 w 9144000"/>
                <a:gd name="T5" fmla="*/ 0 h 58420"/>
                <a:gd name="T6" fmla="*/ 0 w 9144000"/>
                <a:gd name="T7" fmla="*/ 0 h 58420"/>
                <a:gd name="T8" fmla="*/ 0 w 9144000"/>
                <a:gd name="T9" fmla="*/ 57910 h 5842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144000" h="58420">
                  <a:moveTo>
                    <a:pt x="0" y="57912"/>
                  </a:moveTo>
                  <a:lnTo>
                    <a:pt x="9144000" y="57912"/>
                  </a:lnTo>
                  <a:lnTo>
                    <a:pt x="9144000" y="0"/>
                  </a:lnTo>
                  <a:lnTo>
                    <a:pt x="0" y="0"/>
                  </a:lnTo>
                  <a:lnTo>
                    <a:pt x="0" y="57912"/>
                  </a:lnTo>
                  <a:close/>
                </a:path>
              </a:pathLst>
            </a:custGeom>
            <a:solidFill>
              <a:srgbClr val="B1B1B1"/>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31754" name="object 4">
              <a:extLst>
                <a:ext uri="{FF2B5EF4-FFF2-40B4-BE49-F238E27FC236}">
                  <a16:creationId xmlns:a16="http://schemas.microsoft.com/office/drawing/2014/main" id="{B4D2B46E-BF7C-65D7-D954-A19EC5F9668E}"/>
                </a:ext>
              </a:extLst>
            </p:cNvPr>
            <p:cNvSpPr>
              <a:spLocks/>
            </p:cNvSpPr>
            <p:nvPr/>
          </p:nvSpPr>
          <p:spPr bwMode="auto">
            <a:xfrm>
              <a:off x="0" y="6382511"/>
              <a:ext cx="9144000" cy="475615"/>
            </a:xfrm>
            <a:custGeom>
              <a:avLst/>
              <a:gdLst>
                <a:gd name="T0" fmla="*/ 9144000 w 9144000"/>
                <a:gd name="T1" fmla="*/ 0 h 475615"/>
                <a:gd name="T2" fmla="*/ 0 w 9144000"/>
                <a:gd name="T3" fmla="*/ 0 h 475615"/>
                <a:gd name="T4" fmla="*/ 0 w 9144000"/>
                <a:gd name="T5" fmla="*/ 475487 h 475615"/>
                <a:gd name="T6" fmla="*/ 9144000 w 9144000"/>
                <a:gd name="T7" fmla="*/ 475487 h 475615"/>
                <a:gd name="T8" fmla="*/ 9144000 w 9144000"/>
                <a:gd name="T9" fmla="*/ 0 h 47561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144000" h="475615">
                  <a:moveTo>
                    <a:pt x="9144000" y="0"/>
                  </a:moveTo>
                  <a:lnTo>
                    <a:pt x="0" y="0"/>
                  </a:lnTo>
                  <a:lnTo>
                    <a:pt x="0" y="475487"/>
                  </a:lnTo>
                  <a:lnTo>
                    <a:pt x="9144000" y="475487"/>
                  </a:lnTo>
                  <a:lnTo>
                    <a:pt x="9144000" y="0"/>
                  </a:lnTo>
                  <a:close/>
                </a:path>
              </a:pathLst>
            </a:custGeom>
            <a:solidFill>
              <a:srgbClr val="EAEAEA"/>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pic>
          <p:nvPicPr>
            <p:cNvPr id="31755" name="object 5">
              <a:extLst>
                <a:ext uri="{FF2B5EF4-FFF2-40B4-BE49-F238E27FC236}">
                  <a16:creationId xmlns:a16="http://schemas.microsoft.com/office/drawing/2014/main" id="{20ED5C3B-F80B-E004-8832-700A54760CE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05954"/>
              <a:ext cx="2200656" cy="2285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6" name="object 6">
            <a:extLst>
              <a:ext uri="{FF2B5EF4-FFF2-40B4-BE49-F238E27FC236}">
                <a16:creationId xmlns:a16="http://schemas.microsoft.com/office/drawing/2014/main" id="{E953D52A-2520-D768-ECB6-A932F867F6FE}"/>
              </a:ext>
            </a:extLst>
          </p:cNvPr>
          <p:cNvSpPr txBox="1"/>
          <p:nvPr/>
        </p:nvSpPr>
        <p:spPr>
          <a:xfrm>
            <a:off x="654050" y="1211263"/>
            <a:ext cx="7832725" cy="2428229"/>
          </a:xfrm>
          <a:prstGeom prst="rect">
            <a:avLst/>
          </a:prstGeom>
        </p:spPr>
        <p:txBody>
          <a:bodyPr lIns="0" tIns="121285" rIns="0" bIns="0">
            <a:spAutoFit/>
          </a:bodyPr>
          <a:lstStyle/>
          <a:p>
            <a:pPr marL="5715" algn="ctr">
              <a:spcBef>
                <a:spcPts val="955"/>
              </a:spcBef>
              <a:defRPr/>
            </a:pPr>
            <a:r>
              <a:rPr lang="en-GB" sz="2200" b="1" dirty="0">
                <a:latin typeface="Arial"/>
                <a:cs typeface="Arial"/>
              </a:rPr>
              <a:t>N</a:t>
            </a:r>
            <a:r>
              <a:rPr sz="2200" b="1" dirty="0">
                <a:latin typeface="Arial"/>
                <a:cs typeface="Arial"/>
              </a:rPr>
              <a:t>ever</a:t>
            </a:r>
            <a:r>
              <a:rPr sz="2200" b="1" spc="-50" dirty="0">
                <a:latin typeface="Arial"/>
                <a:cs typeface="Arial"/>
              </a:rPr>
              <a:t> </a:t>
            </a:r>
            <a:r>
              <a:rPr sz="2200" b="1" dirty="0">
                <a:latin typeface="Arial"/>
                <a:cs typeface="Arial"/>
              </a:rPr>
              <a:t>accept</a:t>
            </a:r>
            <a:r>
              <a:rPr sz="2200" b="1" spc="-45" dirty="0">
                <a:latin typeface="Arial"/>
                <a:cs typeface="Arial"/>
              </a:rPr>
              <a:t> </a:t>
            </a:r>
            <a:r>
              <a:rPr sz="2200" b="1" dirty="0">
                <a:latin typeface="Arial"/>
                <a:cs typeface="Arial"/>
              </a:rPr>
              <a:t>that</a:t>
            </a:r>
            <a:r>
              <a:rPr sz="2200" b="1" spc="-35" dirty="0">
                <a:latin typeface="Arial"/>
                <a:cs typeface="Arial"/>
              </a:rPr>
              <a:t> </a:t>
            </a:r>
            <a:r>
              <a:rPr sz="2200" b="1" dirty="0">
                <a:latin typeface="Arial"/>
                <a:cs typeface="Arial"/>
              </a:rPr>
              <a:t>the</a:t>
            </a:r>
            <a:r>
              <a:rPr sz="2200" b="1" spc="-60" dirty="0">
                <a:latin typeface="Arial"/>
                <a:cs typeface="Arial"/>
              </a:rPr>
              <a:t> </a:t>
            </a:r>
            <a:r>
              <a:rPr sz="2800" b="1" dirty="0">
                <a:solidFill>
                  <a:srgbClr val="2FA3FF"/>
                </a:solidFill>
                <a:latin typeface="Arial"/>
                <a:cs typeface="Arial"/>
              </a:rPr>
              <a:t>current</a:t>
            </a:r>
            <a:r>
              <a:rPr sz="2800" b="1" spc="-75" dirty="0">
                <a:solidFill>
                  <a:srgbClr val="2FA3FF"/>
                </a:solidFill>
                <a:latin typeface="Arial"/>
                <a:cs typeface="Arial"/>
              </a:rPr>
              <a:t> </a:t>
            </a:r>
            <a:r>
              <a:rPr sz="2800" b="1" dirty="0">
                <a:solidFill>
                  <a:srgbClr val="2FA3FF"/>
                </a:solidFill>
                <a:latin typeface="Arial"/>
                <a:cs typeface="Arial"/>
              </a:rPr>
              <a:t>reality</a:t>
            </a:r>
            <a:r>
              <a:rPr sz="2800" b="1" spc="-50" dirty="0">
                <a:solidFill>
                  <a:srgbClr val="2FA3FF"/>
                </a:solidFill>
                <a:latin typeface="Arial"/>
                <a:cs typeface="Arial"/>
              </a:rPr>
              <a:t> </a:t>
            </a:r>
            <a:r>
              <a:rPr sz="2200" b="1" dirty="0">
                <a:latin typeface="Arial"/>
                <a:cs typeface="Arial"/>
              </a:rPr>
              <a:t>is</a:t>
            </a:r>
            <a:r>
              <a:rPr sz="2200" b="1" spc="-60" dirty="0">
                <a:latin typeface="Arial"/>
                <a:cs typeface="Arial"/>
              </a:rPr>
              <a:t> </a:t>
            </a:r>
            <a:r>
              <a:rPr sz="2200" b="1" dirty="0">
                <a:latin typeface="Arial"/>
                <a:cs typeface="Arial"/>
              </a:rPr>
              <a:t>the</a:t>
            </a:r>
            <a:r>
              <a:rPr sz="2200" b="1" spc="-45" dirty="0">
                <a:latin typeface="Arial"/>
                <a:cs typeface="Arial"/>
              </a:rPr>
              <a:t> </a:t>
            </a:r>
            <a:r>
              <a:rPr sz="2200" b="1" dirty="0">
                <a:latin typeface="Arial"/>
                <a:cs typeface="Arial"/>
              </a:rPr>
              <a:t>only</a:t>
            </a:r>
            <a:r>
              <a:rPr sz="2200" b="1" spc="-40" dirty="0">
                <a:latin typeface="Arial"/>
                <a:cs typeface="Arial"/>
              </a:rPr>
              <a:t> </a:t>
            </a:r>
            <a:r>
              <a:rPr sz="2200" b="1" spc="-10" dirty="0">
                <a:latin typeface="Arial"/>
                <a:cs typeface="Arial"/>
              </a:rPr>
              <a:t>reality</a:t>
            </a:r>
            <a:endParaRPr sz="2200" dirty="0">
              <a:latin typeface="Arial"/>
              <a:cs typeface="Arial"/>
            </a:endParaRPr>
          </a:p>
          <a:p>
            <a:pPr marL="2540" algn="ctr">
              <a:spcBef>
                <a:spcPts val="855"/>
              </a:spcBef>
              <a:defRPr/>
            </a:pPr>
            <a:r>
              <a:rPr lang="en-GB" sz="2200" b="1" dirty="0">
                <a:latin typeface="Arial"/>
                <a:cs typeface="Arial"/>
              </a:rPr>
              <a:t>U</a:t>
            </a:r>
            <a:r>
              <a:rPr sz="2200" b="1" dirty="0" err="1">
                <a:latin typeface="Arial"/>
                <a:cs typeface="Arial"/>
              </a:rPr>
              <a:t>nderstand</a:t>
            </a:r>
            <a:r>
              <a:rPr sz="2200" b="1" spc="-20" dirty="0">
                <a:latin typeface="Arial"/>
                <a:cs typeface="Arial"/>
              </a:rPr>
              <a:t> </a:t>
            </a:r>
            <a:r>
              <a:rPr sz="2200" b="1" dirty="0">
                <a:latin typeface="Arial"/>
                <a:cs typeface="Arial"/>
              </a:rPr>
              <a:t>the</a:t>
            </a:r>
            <a:r>
              <a:rPr sz="2200" b="1" spc="-20" dirty="0">
                <a:latin typeface="Arial"/>
                <a:cs typeface="Arial"/>
              </a:rPr>
              <a:t> </a:t>
            </a:r>
            <a:r>
              <a:rPr sz="2800" b="1" spc="-20" dirty="0">
                <a:solidFill>
                  <a:srgbClr val="2FA3FF"/>
                </a:solidFill>
                <a:latin typeface="Arial"/>
                <a:cs typeface="Arial"/>
              </a:rPr>
              <a:t>magnitude</a:t>
            </a:r>
            <a:r>
              <a:rPr sz="2800" b="1" spc="-175" dirty="0">
                <a:solidFill>
                  <a:srgbClr val="2FA3FF"/>
                </a:solidFill>
                <a:latin typeface="Arial"/>
                <a:cs typeface="Arial"/>
              </a:rPr>
              <a:t> </a:t>
            </a:r>
            <a:r>
              <a:rPr sz="2200" b="1" dirty="0">
                <a:latin typeface="Arial"/>
                <a:cs typeface="Arial"/>
              </a:rPr>
              <a:t>of</a:t>
            </a:r>
            <a:r>
              <a:rPr sz="2200" b="1" spc="-35" dirty="0">
                <a:latin typeface="Arial"/>
                <a:cs typeface="Arial"/>
              </a:rPr>
              <a:t> </a:t>
            </a:r>
            <a:r>
              <a:rPr sz="2200" b="1" dirty="0">
                <a:latin typeface="Arial"/>
                <a:cs typeface="Arial"/>
              </a:rPr>
              <a:t>the</a:t>
            </a:r>
            <a:r>
              <a:rPr sz="2200" b="1" spc="-25" dirty="0">
                <a:latin typeface="Arial"/>
                <a:cs typeface="Arial"/>
              </a:rPr>
              <a:t> </a:t>
            </a:r>
            <a:r>
              <a:rPr sz="2200" b="1" spc="-10" dirty="0">
                <a:latin typeface="Arial"/>
                <a:cs typeface="Arial"/>
              </a:rPr>
              <a:t>problem</a:t>
            </a:r>
            <a:endParaRPr sz="2200" dirty="0">
              <a:latin typeface="Arial"/>
              <a:cs typeface="Arial"/>
            </a:endParaRPr>
          </a:p>
          <a:p>
            <a:pPr algn="ctr">
              <a:lnSpc>
                <a:spcPts val="2970"/>
              </a:lnSpc>
              <a:spcBef>
                <a:spcPts val="850"/>
              </a:spcBef>
              <a:defRPr/>
            </a:pPr>
            <a:r>
              <a:rPr lang="en-GB" sz="2800" b="1" dirty="0">
                <a:solidFill>
                  <a:srgbClr val="2FA3FF"/>
                </a:solidFill>
                <a:latin typeface="Arial"/>
                <a:cs typeface="Arial"/>
              </a:rPr>
              <a:t>D</a:t>
            </a:r>
            <a:r>
              <a:rPr sz="2800" b="1" dirty="0" err="1">
                <a:solidFill>
                  <a:srgbClr val="2FA3FF"/>
                </a:solidFill>
                <a:latin typeface="Arial"/>
                <a:cs typeface="Arial"/>
              </a:rPr>
              <a:t>on’t</a:t>
            </a:r>
            <a:r>
              <a:rPr sz="2800" b="1" spc="-50" dirty="0">
                <a:solidFill>
                  <a:srgbClr val="2FA3FF"/>
                </a:solidFill>
                <a:latin typeface="Arial"/>
                <a:cs typeface="Arial"/>
              </a:rPr>
              <a:t> </a:t>
            </a:r>
            <a:r>
              <a:rPr sz="2800" b="1" dirty="0">
                <a:solidFill>
                  <a:srgbClr val="2FA3FF"/>
                </a:solidFill>
                <a:latin typeface="Arial"/>
                <a:cs typeface="Arial"/>
              </a:rPr>
              <a:t>assume</a:t>
            </a:r>
            <a:r>
              <a:rPr sz="2800" b="1" spc="-50" dirty="0">
                <a:solidFill>
                  <a:srgbClr val="2FA3FF"/>
                </a:solidFill>
                <a:latin typeface="Arial"/>
                <a:cs typeface="Arial"/>
              </a:rPr>
              <a:t> </a:t>
            </a:r>
            <a:r>
              <a:rPr sz="2200" b="1" dirty="0">
                <a:latin typeface="Arial"/>
                <a:cs typeface="Arial"/>
              </a:rPr>
              <a:t>that</a:t>
            </a:r>
            <a:r>
              <a:rPr sz="2200" b="1" spc="-40" dirty="0">
                <a:latin typeface="Arial"/>
                <a:cs typeface="Arial"/>
              </a:rPr>
              <a:t> </a:t>
            </a:r>
            <a:r>
              <a:rPr sz="2200" b="1" dirty="0">
                <a:latin typeface="Arial"/>
                <a:cs typeface="Arial"/>
              </a:rPr>
              <a:t>what</a:t>
            </a:r>
            <a:r>
              <a:rPr sz="2200" b="1" spc="-55" dirty="0">
                <a:latin typeface="Arial"/>
                <a:cs typeface="Arial"/>
              </a:rPr>
              <a:t> </a:t>
            </a:r>
            <a:r>
              <a:rPr sz="2200" b="1" dirty="0">
                <a:latin typeface="Arial"/>
                <a:cs typeface="Arial"/>
              </a:rPr>
              <a:t>you</a:t>
            </a:r>
            <a:r>
              <a:rPr sz="2200" b="1" spc="-20" dirty="0">
                <a:latin typeface="Arial"/>
                <a:cs typeface="Arial"/>
              </a:rPr>
              <a:t> </a:t>
            </a:r>
            <a:r>
              <a:rPr sz="2200" b="1" dirty="0">
                <a:latin typeface="Arial"/>
                <a:cs typeface="Arial"/>
              </a:rPr>
              <a:t>are</a:t>
            </a:r>
            <a:r>
              <a:rPr sz="2200" b="1" spc="-55" dirty="0">
                <a:latin typeface="Arial"/>
                <a:cs typeface="Arial"/>
              </a:rPr>
              <a:t> </a:t>
            </a:r>
            <a:r>
              <a:rPr sz="2200" b="1" dirty="0">
                <a:latin typeface="Arial"/>
                <a:cs typeface="Arial"/>
              </a:rPr>
              <a:t>told</a:t>
            </a:r>
            <a:r>
              <a:rPr sz="2200" b="1" spc="-25" dirty="0">
                <a:latin typeface="Arial"/>
                <a:cs typeface="Arial"/>
              </a:rPr>
              <a:t> </a:t>
            </a:r>
            <a:r>
              <a:rPr sz="2200" b="1" dirty="0">
                <a:latin typeface="Arial"/>
                <a:cs typeface="Arial"/>
              </a:rPr>
              <a:t>about</a:t>
            </a:r>
            <a:r>
              <a:rPr sz="2200" b="1" spc="-30" dirty="0">
                <a:latin typeface="Arial"/>
                <a:cs typeface="Arial"/>
              </a:rPr>
              <a:t> </a:t>
            </a:r>
            <a:r>
              <a:rPr sz="2200" b="1" dirty="0">
                <a:latin typeface="Arial"/>
                <a:cs typeface="Arial"/>
              </a:rPr>
              <a:t>the</a:t>
            </a:r>
            <a:r>
              <a:rPr sz="2200" b="1" spc="-40" dirty="0">
                <a:latin typeface="Arial"/>
                <a:cs typeface="Arial"/>
              </a:rPr>
              <a:t> </a:t>
            </a:r>
            <a:r>
              <a:rPr sz="2200" b="1" spc="-10" dirty="0">
                <a:latin typeface="Arial"/>
                <a:cs typeface="Arial"/>
              </a:rPr>
              <a:t>problem</a:t>
            </a:r>
            <a:endParaRPr sz="2200" dirty="0">
              <a:latin typeface="Arial"/>
              <a:cs typeface="Arial"/>
            </a:endParaRPr>
          </a:p>
          <a:p>
            <a:pPr marL="346710" algn="ctr">
              <a:lnSpc>
                <a:spcPts val="2250"/>
              </a:lnSpc>
              <a:defRPr/>
            </a:pPr>
            <a:r>
              <a:rPr sz="2200" b="1" dirty="0">
                <a:latin typeface="Arial"/>
                <a:cs typeface="Arial"/>
              </a:rPr>
              <a:t>is</a:t>
            </a:r>
            <a:r>
              <a:rPr sz="2200" b="1" spc="-30" dirty="0">
                <a:latin typeface="Arial"/>
                <a:cs typeface="Arial"/>
              </a:rPr>
              <a:t> </a:t>
            </a:r>
            <a:r>
              <a:rPr sz="2200" b="1" spc="-20" dirty="0">
                <a:latin typeface="Arial"/>
                <a:cs typeface="Arial"/>
              </a:rPr>
              <a:t>true</a:t>
            </a:r>
            <a:endParaRPr sz="2200" dirty="0">
              <a:latin typeface="Arial"/>
              <a:cs typeface="Arial"/>
            </a:endParaRPr>
          </a:p>
          <a:p>
            <a:pPr marL="1270" algn="ctr">
              <a:spcBef>
                <a:spcPts val="840"/>
              </a:spcBef>
              <a:defRPr/>
            </a:pPr>
            <a:r>
              <a:rPr lang="en-GB" sz="2200" b="1" dirty="0">
                <a:latin typeface="Arial"/>
                <a:cs typeface="Arial"/>
              </a:rPr>
              <a:t>R</a:t>
            </a:r>
            <a:r>
              <a:rPr sz="2200" b="1" dirty="0" err="1">
                <a:latin typeface="Arial"/>
                <a:cs typeface="Arial"/>
              </a:rPr>
              <a:t>ecognize</a:t>
            </a:r>
            <a:r>
              <a:rPr sz="2200" b="1" spc="-65" dirty="0">
                <a:latin typeface="Arial"/>
                <a:cs typeface="Arial"/>
              </a:rPr>
              <a:t> </a:t>
            </a:r>
            <a:r>
              <a:rPr sz="2200" b="1" dirty="0">
                <a:latin typeface="Arial"/>
                <a:cs typeface="Arial"/>
              </a:rPr>
              <a:t>that</a:t>
            </a:r>
            <a:r>
              <a:rPr sz="2200" b="1" spc="-35" dirty="0">
                <a:latin typeface="Arial"/>
                <a:cs typeface="Arial"/>
              </a:rPr>
              <a:t> </a:t>
            </a:r>
            <a:r>
              <a:rPr sz="2800" b="1" dirty="0">
                <a:solidFill>
                  <a:srgbClr val="2FA3FF"/>
                </a:solidFill>
                <a:latin typeface="Arial"/>
                <a:cs typeface="Arial"/>
              </a:rPr>
              <a:t>things</a:t>
            </a:r>
            <a:r>
              <a:rPr sz="2800" b="1" spc="-70" dirty="0">
                <a:solidFill>
                  <a:srgbClr val="2FA3FF"/>
                </a:solidFill>
                <a:latin typeface="Arial"/>
                <a:cs typeface="Arial"/>
              </a:rPr>
              <a:t> </a:t>
            </a:r>
            <a:r>
              <a:rPr sz="2800" b="1" dirty="0">
                <a:solidFill>
                  <a:srgbClr val="2FA3FF"/>
                </a:solidFill>
                <a:latin typeface="Arial"/>
                <a:cs typeface="Arial"/>
              </a:rPr>
              <a:t>change</a:t>
            </a:r>
            <a:r>
              <a:rPr sz="2800" b="1" spc="-60" dirty="0">
                <a:solidFill>
                  <a:srgbClr val="2FA3FF"/>
                </a:solidFill>
                <a:latin typeface="Arial"/>
                <a:cs typeface="Arial"/>
              </a:rPr>
              <a:t> </a:t>
            </a:r>
            <a:r>
              <a:rPr sz="2200" b="1" dirty="0">
                <a:latin typeface="Arial"/>
                <a:cs typeface="Arial"/>
              </a:rPr>
              <a:t>with</a:t>
            </a:r>
            <a:r>
              <a:rPr sz="2200" b="1" spc="-70" dirty="0">
                <a:latin typeface="Arial"/>
                <a:cs typeface="Arial"/>
              </a:rPr>
              <a:t> </a:t>
            </a:r>
            <a:r>
              <a:rPr sz="2200" b="1" spc="-20" dirty="0">
                <a:latin typeface="Arial"/>
                <a:cs typeface="Arial"/>
              </a:rPr>
              <a:t>time</a:t>
            </a:r>
            <a:endParaRPr sz="2200" dirty="0">
              <a:latin typeface="Arial"/>
              <a:cs typeface="Arial"/>
            </a:endParaRPr>
          </a:p>
        </p:txBody>
      </p:sp>
      <p:sp>
        <p:nvSpPr>
          <p:cNvPr id="7" name="object 7">
            <a:extLst>
              <a:ext uri="{FF2B5EF4-FFF2-40B4-BE49-F238E27FC236}">
                <a16:creationId xmlns:a16="http://schemas.microsoft.com/office/drawing/2014/main" id="{3FF79C5F-6496-357C-96FB-C452CAE64A51}"/>
              </a:ext>
            </a:extLst>
          </p:cNvPr>
          <p:cNvSpPr txBox="1"/>
          <p:nvPr/>
        </p:nvSpPr>
        <p:spPr>
          <a:xfrm>
            <a:off x="730250" y="3705225"/>
            <a:ext cx="7689850" cy="360363"/>
          </a:xfrm>
          <a:prstGeom prst="rect">
            <a:avLst/>
          </a:prstGeom>
        </p:spPr>
        <p:txBody>
          <a:bodyPr lIns="0" tIns="12065" rIns="0" bIns="0">
            <a:spAutoFit/>
          </a:bodyPr>
          <a:lstStyle/>
          <a:p>
            <a:pPr marL="12700">
              <a:spcBef>
                <a:spcPts val="95"/>
              </a:spcBef>
              <a:defRPr/>
            </a:pPr>
            <a:r>
              <a:rPr lang="en-GB" sz="2200" b="1" dirty="0">
                <a:latin typeface="Arial"/>
                <a:cs typeface="Arial"/>
              </a:rPr>
              <a:t>C</a:t>
            </a:r>
            <a:r>
              <a:rPr sz="2200" b="1" dirty="0" err="1">
                <a:latin typeface="Arial"/>
                <a:cs typeface="Arial"/>
              </a:rPr>
              <a:t>learly</a:t>
            </a:r>
            <a:r>
              <a:rPr sz="2200" b="1" spc="-40" dirty="0">
                <a:latin typeface="Arial"/>
                <a:cs typeface="Arial"/>
              </a:rPr>
              <a:t> </a:t>
            </a:r>
            <a:r>
              <a:rPr sz="2200" b="1" dirty="0">
                <a:latin typeface="Arial"/>
                <a:cs typeface="Arial"/>
              </a:rPr>
              <a:t>understand</a:t>
            </a:r>
            <a:r>
              <a:rPr sz="2200" b="1" spc="-5" dirty="0">
                <a:latin typeface="Arial"/>
                <a:cs typeface="Arial"/>
              </a:rPr>
              <a:t> </a:t>
            </a:r>
            <a:r>
              <a:rPr sz="2200" b="1" dirty="0">
                <a:latin typeface="Arial"/>
                <a:cs typeface="Arial"/>
              </a:rPr>
              <a:t>what</a:t>
            </a:r>
            <a:r>
              <a:rPr sz="2200" b="1" spc="-45" dirty="0">
                <a:latin typeface="Arial"/>
                <a:cs typeface="Arial"/>
              </a:rPr>
              <a:t> </a:t>
            </a:r>
            <a:r>
              <a:rPr sz="2200" b="1" dirty="0">
                <a:latin typeface="Arial"/>
                <a:cs typeface="Arial"/>
              </a:rPr>
              <a:t>is</a:t>
            </a:r>
            <a:r>
              <a:rPr sz="2200" b="1" spc="-40" dirty="0">
                <a:latin typeface="Arial"/>
                <a:cs typeface="Arial"/>
              </a:rPr>
              <a:t> </a:t>
            </a:r>
            <a:r>
              <a:rPr sz="2200" b="1" dirty="0">
                <a:latin typeface="Arial"/>
                <a:cs typeface="Arial"/>
              </a:rPr>
              <a:t>known</a:t>
            </a:r>
            <a:r>
              <a:rPr sz="2200" b="1" spc="-30" dirty="0">
                <a:latin typeface="Arial"/>
                <a:cs typeface="Arial"/>
              </a:rPr>
              <a:t> </a:t>
            </a:r>
            <a:r>
              <a:rPr sz="2200" b="1" dirty="0">
                <a:latin typeface="Arial"/>
                <a:cs typeface="Arial"/>
              </a:rPr>
              <a:t>and</a:t>
            </a:r>
            <a:r>
              <a:rPr sz="2200" b="1" spc="-25" dirty="0">
                <a:latin typeface="Arial"/>
                <a:cs typeface="Arial"/>
              </a:rPr>
              <a:t> </a:t>
            </a:r>
            <a:r>
              <a:rPr sz="2200" b="1" dirty="0">
                <a:latin typeface="Arial"/>
                <a:cs typeface="Arial"/>
              </a:rPr>
              <a:t>what</a:t>
            </a:r>
            <a:r>
              <a:rPr sz="2200" b="1" spc="-45" dirty="0">
                <a:latin typeface="Arial"/>
                <a:cs typeface="Arial"/>
              </a:rPr>
              <a:t> </a:t>
            </a:r>
            <a:r>
              <a:rPr sz="2200" b="1" dirty="0">
                <a:latin typeface="Arial"/>
                <a:cs typeface="Arial"/>
              </a:rPr>
              <a:t>is</a:t>
            </a:r>
            <a:r>
              <a:rPr sz="2200" b="1" spc="-40" dirty="0">
                <a:latin typeface="Arial"/>
                <a:cs typeface="Arial"/>
              </a:rPr>
              <a:t> </a:t>
            </a:r>
            <a:r>
              <a:rPr sz="2200" b="1" dirty="0">
                <a:latin typeface="Arial"/>
                <a:cs typeface="Arial"/>
              </a:rPr>
              <a:t>not</a:t>
            </a:r>
            <a:r>
              <a:rPr sz="2200" b="1" spc="-30" dirty="0">
                <a:latin typeface="Arial"/>
                <a:cs typeface="Arial"/>
              </a:rPr>
              <a:t> </a:t>
            </a:r>
            <a:r>
              <a:rPr sz="2200" b="1" spc="-10" dirty="0">
                <a:latin typeface="Arial"/>
                <a:cs typeface="Arial"/>
              </a:rPr>
              <a:t>known;</a:t>
            </a:r>
            <a:endParaRPr sz="2200" dirty="0">
              <a:latin typeface="Arial"/>
              <a:cs typeface="Arial"/>
            </a:endParaRPr>
          </a:p>
        </p:txBody>
      </p:sp>
      <p:sp>
        <p:nvSpPr>
          <p:cNvPr id="8" name="object 8">
            <a:extLst>
              <a:ext uri="{FF2B5EF4-FFF2-40B4-BE49-F238E27FC236}">
                <a16:creationId xmlns:a16="http://schemas.microsoft.com/office/drawing/2014/main" id="{B768FB12-8815-25F7-F28C-2CAB1BC3BB0C}"/>
              </a:ext>
            </a:extLst>
          </p:cNvPr>
          <p:cNvSpPr txBox="1"/>
          <p:nvPr/>
        </p:nvSpPr>
        <p:spPr>
          <a:xfrm>
            <a:off x="554038" y="3802063"/>
            <a:ext cx="8032750" cy="1347805"/>
          </a:xfrm>
          <a:prstGeom prst="rect">
            <a:avLst/>
          </a:prstGeom>
        </p:spPr>
        <p:txBody>
          <a:bodyPr lIns="0" tIns="120650" rIns="0" bIns="0">
            <a:spAutoFit/>
          </a:bodyPr>
          <a:lstStyle/>
          <a:p>
            <a:pPr marL="348615" algn="ctr">
              <a:spcBef>
                <a:spcPts val="950"/>
              </a:spcBef>
              <a:defRPr/>
            </a:pPr>
            <a:r>
              <a:rPr sz="2800" b="1" dirty="0">
                <a:solidFill>
                  <a:srgbClr val="2FA3FF"/>
                </a:solidFill>
                <a:latin typeface="Arial"/>
                <a:cs typeface="Arial"/>
              </a:rPr>
              <a:t>eliminate</a:t>
            </a:r>
            <a:r>
              <a:rPr sz="2800" b="1" spc="-140" dirty="0">
                <a:solidFill>
                  <a:srgbClr val="2FA3FF"/>
                </a:solidFill>
                <a:latin typeface="Arial"/>
                <a:cs typeface="Arial"/>
              </a:rPr>
              <a:t> </a:t>
            </a:r>
            <a:r>
              <a:rPr sz="2800" b="1" spc="-10" dirty="0">
                <a:solidFill>
                  <a:srgbClr val="2FA3FF"/>
                </a:solidFill>
                <a:latin typeface="Arial"/>
                <a:cs typeface="Arial"/>
              </a:rPr>
              <a:t>ambiguity</a:t>
            </a:r>
            <a:endParaRPr sz="2800" dirty="0">
              <a:latin typeface="Arial"/>
              <a:cs typeface="Arial"/>
            </a:endParaRPr>
          </a:p>
          <a:p>
            <a:pPr algn="ctr">
              <a:lnSpc>
                <a:spcPts val="2970"/>
              </a:lnSpc>
              <a:spcBef>
                <a:spcPts val="855"/>
              </a:spcBef>
              <a:defRPr/>
            </a:pPr>
            <a:r>
              <a:rPr lang="en-GB" sz="2200" b="1" dirty="0">
                <a:latin typeface="Arial"/>
                <a:cs typeface="Arial"/>
              </a:rPr>
              <a:t>A</a:t>
            </a:r>
            <a:r>
              <a:rPr sz="2200" b="1" dirty="0" err="1">
                <a:latin typeface="Arial"/>
                <a:cs typeface="Arial"/>
              </a:rPr>
              <a:t>ct</a:t>
            </a:r>
            <a:r>
              <a:rPr sz="2200" b="1" spc="-40" dirty="0">
                <a:latin typeface="Arial"/>
                <a:cs typeface="Arial"/>
              </a:rPr>
              <a:t> </a:t>
            </a:r>
            <a:r>
              <a:rPr sz="2200" b="1" dirty="0">
                <a:latin typeface="Arial"/>
                <a:cs typeface="Arial"/>
              </a:rPr>
              <a:t>on</a:t>
            </a:r>
            <a:r>
              <a:rPr sz="2200" b="1" spc="-30" dirty="0">
                <a:latin typeface="Arial"/>
                <a:cs typeface="Arial"/>
              </a:rPr>
              <a:t> </a:t>
            </a:r>
            <a:r>
              <a:rPr sz="2200" b="1" dirty="0">
                <a:latin typeface="Arial"/>
                <a:cs typeface="Arial"/>
              </a:rPr>
              <a:t>what</a:t>
            </a:r>
            <a:r>
              <a:rPr sz="2200" b="1" spc="-30" dirty="0">
                <a:latin typeface="Arial"/>
                <a:cs typeface="Arial"/>
              </a:rPr>
              <a:t> </a:t>
            </a:r>
            <a:r>
              <a:rPr sz="2800" b="1" dirty="0">
                <a:solidFill>
                  <a:srgbClr val="2FA3FF"/>
                </a:solidFill>
                <a:latin typeface="Arial"/>
                <a:cs typeface="Arial"/>
              </a:rPr>
              <a:t>actually</a:t>
            </a:r>
            <a:r>
              <a:rPr sz="2800" b="1" spc="-55" dirty="0">
                <a:solidFill>
                  <a:srgbClr val="2FA3FF"/>
                </a:solidFill>
                <a:latin typeface="Arial"/>
                <a:cs typeface="Arial"/>
              </a:rPr>
              <a:t> </a:t>
            </a:r>
            <a:r>
              <a:rPr sz="2800" b="1" dirty="0">
                <a:solidFill>
                  <a:srgbClr val="2FA3FF"/>
                </a:solidFill>
                <a:latin typeface="Arial"/>
                <a:cs typeface="Arial"/>
              </a:rPr>
              <a:t>is</a:t>
            </a:r>
            <a:r>
              <a:rPr sz="2200" b="1" dirty="0">
                <a:latin typeface="Arial"/>
                <a:cs typeface="Arial"/>
              </a:rPr>
              <a:t>,</a:t>
            </a:r>
            <a:r>
              <a:rPr sz="2200" b="1" spc="-50" dirty="0">
                <a:latin typeface="Arial"/>
                <a:cs typeface="Arial"/>
              </a:rPr>
              <a:t> </a:t>
            </a:r>
            <a:r>
              <a:rPr sz="2200" b="1" dirty="0">
                <a:latin typeface="Arial"/>
                <a:cs typeface="Arial"/>
              </a:rPr>
              <a:t>rather</a:t>
            </a:r>
            <a:r>
              <a:rPr sz="2200" b="1" spc="-35" dirty="0">
                <a:latin typeface="Arial"/>
                <a:cs typeface="Arial"/>
              </a:rPr>
              <a:t> </a:t>
            </a:r>
            <a:r>
              <a:rPr sz="2200" b="1" dirty="0">
                <a:latin typeface="Arial"/>
                <a:cs typeface="Arial"/>
              </a:rPr>
              <a:t>than</a:t>
            </a:r>
            <a:r>
              <a:rPr sz="2200" b="1" spc="-30" dirty="0">
                <a:latin typeface="Arial"/>
                <a:cs typeface="Arial"/>
              </a:rPr>
              <a:t> </a:t>
            </a:r>
            <a:r>
              <a:rPr sz="2200" b="1" dirty="0">
                <a:latin typeface="Arial"/>
                <a:cs typeface="Arial"/>
              </a:rPr>
              <a:t>on</a:t>
            </a:r>
            <a:r>
              <a:rPr sz="2200" b="1" spc="-30" dirty="0">
                <a:latin typeface="Arial"/>
                <a:cs typeface="Arial"/>
              </a:rPr>
              <a:t> </a:t>
            </a:r>
            <a:r>
              <a:rPr sz="2200" b="1" dirty="0">
                <a:latin typeface="Arial"/>
                <a:cs typeface="Arial"/>
              </a:rPr>
              <a:t>what</a:t>
            </a:r>
            <a:r>
              <a:rPr sz="2200" b="1" spc="-45" dirty="0">
                <a:latin typeface="Arial"/>
                <a:cs typeface="Arial"/>
              </a:rPr>
              <a:t> </a:t>
            </a:r>
            <a:r>
              <a:rPr sz="2200" b="1" dirty="0">
                <a:latin typeface="Arial"/>
                <a:cs typeface="Arial"/>
              </a:rPr>
              <a:t>you</a:t>
            </a:r>
            <a:r>
              <a:rPr sz="2200" b="1" spc="-15" dirty="0">
                <a:latin typeface="Arial"/>
                <a:cs typeface="Arial"/>
              </a:rPr>
              <a:t> </a:t>
            </a:r>
            <a:r>
              <a:rPr sz="2200" b="1" dirty="0">
                <a:latin typeface="Arial"/>
                <a:cs typeface="Arial"/>
              </a:rPr>
              <a:t>believe</a:t>
            </a:r>
            <a:r>
              <a:rPr sz="2200" b="1" spc="-35" dirty="0">
                <a:latin typeface="Arial"/>
                <a:cs typeface="Arial"/>
              </a:rPr>
              <a:t> </a:t>
            </a:r>
            <a:r>
              <a:rPr sz="2200" b="1" spc="-25" dirty="0">
                <a:latin typeface="Arial"/>
                <a:cs typeface="Arial"/>
              </a:rPr>
              <a:t>is</a:t>
            </a:r>
            <a:endParaRPr sz="2200" dirty="0">
              <a:latin typeface="Arial"/>
              <a:cs typeface="Arial"/>
            </a:endParaRPr>
          </a:p>
          <a:p>
            <a:pPr marL="347980" algn="ctr">
              <a:lnSpc>
                <a:spcPts val="2250"/>
              </a:lnSpc>
              <a:defRPr/>
            </a:pPr>
            <a:r>
              <a:rPr sz="2200" b="1" spc="-20" dirty="0">
                <a:latin typeface="Arial"/>
                <a:cs typeface="Arial"/>
              </a:rPr>
              <a:t>true</a:t>
            </a:r>
            <a:endParaRPr sz="2200" dirty="0">
              <a:latin typeface="Arial"/>
              <a:cs typeface="Arial"/>
            </a:endParaRPr>
          </a:p>
        </p:txBody>
      </p:sp>
      <p:sp>
        <p:nvSpPr>
          <p:cNvPr id="9" name="object 9">
            <a:extLst>
              <a:ext uri="{FF2B5EF4-FFF2-40B4-BE49-F238E27FC236}">
                <a16:creationId xmlns:a16="http://schemas.microsoft.com/office/drawing/2014/main" id="{46B2761D-3E95-1C16-719A-6FA0EA2265EF}"/>
              </a:ext>
            </a:extLst>
          </p:cNvPr>
          <p:cNvSpPr txBox="1"/>
          <p:nvPr/>
        </p:nvSpPr>
        <p:spPr>
          <a:xfrm>
            <a:off x="1525588" y="5256213"/>
            <a:ext cx="6089650" cy="452437"/>
          </a:xfrm>
          <a:prstGeom prst="rect">
            <a:avLst/>
          </a:prstGeom>
        </p:spPr>
        <p:txBody>
          <a:bodyPr lIns="0" tIns="12065" rIns="0" bIns="0">
            <a:spAutoFit/>
          </a:bodyPr>
          <a:lstStyle/>
          <a:p>
            <a:pPr marL="12700">
              <a:spcBef>
                <a:spcPts val="95"/>
              </a:spcBef>
              <a:defRPr/>
            </a:pPr>
            <a:r>
              <a:rPr lang="en-GB" sz="2800" b="1" dirty="0">
                <a:solidFill>
                  <a:srgbClr val="2FA3FF"/>
                </a:solidFill>
                <a:latin typeface="Arial"/>
                <a:cs typeface="Arial"/>
              </a:rPr>
              <a:t>P</a:t>
            </a:r>
            <a:r>
              <a:rPr sz="2800" b="1" dirty="0">
                <a:solidFill>
                  <a:srgbClr val="2FA3FF"/>
                </a:solidFill>
                <a:latin typeface="Arial"/>
                <a:cs typeface="Arial"/>
              </a:rPr>
              <a:t>ay</a:t>
            </a:r>
            <a:r>
              <a:rPr sz="2800" b="1" spc="-55" dirty="0">
                <a:solidFill>
                  <a:srgbClr val="2FA3FF"/>
                </a:solidFill>
                <a:latin typeface="Arial"/>
                <a:cs typeface="Arial"/>
              </a:rPr>
              <a:t> </a:t>
            </a:r>
            <a:r>
              <a:rPr sz="2800" b="1" dirty="0">
                <a:solidFill>
                  <a:srgbClr val="2FA3FF"/>
                </a:solidFill>
                <a:latin typeface="Arial"/>
                <a:cs typeface="Arial"/>
              </a:rPr>
              <a:t>attention</a:t>
            </a:r>
            <a:r>
              <a:rPr sz="2800" b="1" spc="-45" dirty="0">
                <a:solidFill>
                  <a:srgbClr val="2FA3FF"/>
                </a:solidFill>
                <a:latin typeface="Arial"/>
                <a:cs typeface="Arial"/>
              </a:rPr>
              <a:t> </a:t>
            </a:r>
            <a:r>
              <a:rPr sz="2200" b="1" dirty="0">
                <a:latin typeface="Arial"/>
                <a:cs typeface="Arial"/>
              </a:rPr>
              <a:t>to</a:t>
            </a:r>
            <a:r>
              <a:rPr sz="2200" b="1" spc="-40" dirty="0">
                <a:latin typeface="Arial"/>
                <a:cs typeface="Arial"/>
              </a:rPr>
              <a:t> </a:t>
            </a:r>
            <a:r>
              <a:rPr sz="2200" b="1" dirty="0">
                <a:latin typeface="Arial"/>
                <a:cs typeface="Arial"/>
              </a:rPr>
              <a:t>things</a:t>
            </a:r>
            <a:r>
              <a:rPr sz="2200" b="1" spc="-30" dirty="0">
                <a:latin typeface="Arial"/>
                <a:cs typeface="Arial"/>
              </a:rPr>
              <a:t> </a:t>
            </a:r>
            <a:r>
              <a:rPr sz="2200" b="1" dirty="0">
                <a:latin typeface="Arial"/>
                <a:cs typeface="Arial"/>
              </a:rPr>
              <a:t>that</a:t>
            </a:r>
            <a:r>
              <a:rPr sz="2200" b="1" spc="-45" dirty="0">
                <a:latin typeface="Arial"/>
                <a:cs typeface="Arial"/>
              </a:rPr>
              <a:t> </a:t>
            </a:r>
            <a:r>
              <a:rPr sz="2200" b="1" dirty="0">
                <a:latin typeface="Arial"/>
                <a:cs typeface="Arial"/>
              </a:rPr>
              <a:t>“don’t</a:t>
            </a:r>
            <a:r>
              <a:rPr sz="2200" b="1" spc="-30" dirty="0">
                <a:latin typeface="Arial"/>
                <a:cs typeface="Arial"/>
              </a:rPr>
              <a:t> </a:t>
            </a:r>
            <a:r>
              <a:rPr sz="2200" b="1" spc="-10" dirty="0">
                <a:latin typeface="Arial"/>
                <a:cs typeface="Arial"/>
              </a:rPr>
              <a:t>matter”</a:t>
            </a:r>
            <a:endParaRPr sz="2200" dirty="0">
              <a:latin typeface="Arial"/>
              <a:cs typeface="Arial"/>
            </a:endParaRPr>
          </a:p>
        </p:txBody>
      </p:sp>
      <p:sp>
        <p:nvSpPr>
          <p:cNvPr id="10" name="object 10">
            <a:extLst>
              <a:ext uri="{FF2B5EF4-FFF2-40B4-BE49-F238E27FC236}">
                <a16:creationId xmlns:a16="http://schemas.microsoft.com/office/drawing/2014/main" id="{ECF27362-80A3-8E28-B6F1-531CC5773D31}"/>
              </a:ext>
            </a:extLst>
          </p:cNvPr>
          <p:cNvSpPr txBox="1">
            <a:spLocks noGrp="1"/>
          </p:cNvSpPr>
          <p:nvPr>
            <p:ph type="title"/>
          </p:nvPr>
        </p:nvSpPr>
        <p:spPr>
          <a:xfrm>
            <a:off x="565468" y="388956"/>
            <a:ext cx="8194675" cy="574675"/>
          </a:xfrm>
        </p:spPr>
        <p:txBody>
          <a:bodyPr lIns="0" tIns="12700" rIns="0" bIns="0" rtlCol="0">
            <a:spAutoFit/>
          </a:bodyPr>
          <a:lstStyle/>
          <a:p>
            <a:pPr marL="12700">
              <a:spcBef>
                <a:spcPts val="100"/>
              </a:spcBef>
              <a:defRPr/>
            </a:pPr>
            <a:r>
              <a:rPr sz="3600" b="1" spc="-30" dirty="0"/>
              <a:t>UNDERSTAND</a:t>
            </a:r>
            <a:r>
              <a:rPr sz="3600" b="1" spc="-210" dirty="0"/>
              <a:t> </a:t>
            </a:r>
            <a:r>
              <a:rPr sz="3600" b="1" spc="-90" dirty="0"/>
              <a:t>WHAT</a:t>
            </a:r>
            <a:r>
              <a:rPr sz="3600" b="1" spc="-160" dirty="0"/>
              <a:t> </a:t>
            </a:r>
            <a:r>
              <a:rPr sz="3600" b="1" spc="-50" dirty="0"/>
              <a:t>ACTUALLY</a:t>
            </a:r>
            <a:r>
              <a:rPr sz="3600" b="1" spc="-165" dirty="0"/>
              <a:t> </a:t>
            </a:r>
            <a:r>
              <a:rPr sz="3600" b="1" spc="-25" dirty="0"/>
              <a:t>IS…</a:t>
            </a:r>
            <a:endParaRPr sz="3600" b="1" dirty="0"/>
          </a:p>
        </p:txBody>
      </p:sp>
      <p:sp>
        <p:nvSpPr>
          <p:cNvPr id="11" name="object 11">
            <a:extLst>
              <a:ext uri="{FF2B5EF4-FFF2-40B4-BE49-F238E27FC236}">
                <a16:creationId xmlns:a16="http://schemas.microsoft.com/office/drawing/2014/main" id="{89EBAC1B-524C-E24B-2B46-6AED8B35B80B}"/>
              </a:ext>
            </a:extLst>
          </p:cNvPr>
          <p:cNvSpPr txBox="1"/>
          <p:nvPr/>
        </p:nvSpPr>
        <p:spPr>
          <a:xfrm>
            <a:off x="7699375" y="5972175"/>
            <a:ext cx="1346200" cy="269875"/>
          </a:xfrm>
          <a:prstGeom prst="rect">
            <a:avLst/>
          </a:prstGeom>
        </p:spPr>
        <p:txBody>
          <a:bodyPr lIns="0" tIns="12065" rIns="0" bIns="0">
            <a:spAutoFit/>
          </a:bodyPr>
          <a:lstStyle/>
          <a:p>
            <a:pPr marL="12700">
              <a:spcBef>
                <a:spcPts val="95"/>
              </a:spcBef>
              <a:defRPr/>
            </a:pPr>
            <a:r>
              <a:rPr sz="1600" dirty="0">
                <a:solidFill>
                  <a:srgbClr val="001738"/>
                </a:solidFill>
                <a:latin typeface="Arial MT"/>
                <a:cs typeface="Arial MT"/>
              </a:rPr>
              <a:t>Shigeo</a:t>
            </a:r>
            <a:r>
              <a:rPr sz="1600" spc="-40" dirty="0">
                <a:solidFill>
                  <a:srgbClr val="001738"/>
                </a:solidFill>
                <a:latin typeface="Arial MT"/>
                <a:cs typeface="Arial MT"/>
              </a:rPr>
              <a:t> </a:t>
            </a:r>
            <a:r>
              <a:rPr sz="1600" spc="-10" dirty="0">
                <a:solidFill>
                  <a:srgbClr val="001738"/>
                </a:solidFill>
                <a:latin typeface="Arial MT"/>
                <a:cs typeface="Arial MT"/>
              </a:rPr>
              <a:t>Shingo</a:t>
            </a:r>
            <a:endParaRPr sz="1600">
              <a:latin typeface="Arial MT"/>
              <a:cs typeface="Arial MT"/>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29261B9A-FCCE-5F96-AA67-F5FA19962DFD}"/>
              </a:ext>
            </a:extLst>
          </p:cNvPr>
          <p:cNvSpPr txBox="1">
            <a:spLocks noGrp="1"/>
          </p:cNvSpPr>
          <p:nvPr>
            <p:ph type="title"/>
          </p:nvPr>
        </p:nvSpPr>
        <p:spPr>
          <a:xfrm>
            <a:off x="-152400" y="538362"/>
            <a:ext cx="8839200" cy="615553"/>
          </a:xfrm>
        </p:spPr>
        <p:txBody>
          <a:bodyPr wrap="square" lIns="0" tIns="0" rIns="0" bIns="0" rtlCol="0">
            <a:spAutoFit/>
          </a:bodyPr>
          <a:lstStyle/>
          <a:p>
            <a:pPr marL="964565">
              <a:spcBef>
                <a:spcPts val="100"/>
              </a:spcBef>
              <a:defRPr/>
            </a:pPr>
            <a:r>
              <a:rPr lang="en-GB" sz="4000" b="1" dirty="0"/>
              <a:t>Example of a </a:t>
            </a:r>
            <a:r>
              <a:rPr sz="4000" b="1" dirty="0"/>
              <a:t>Problem</a:t>
            </a:r>
            <a:r>
              <a:rPr sz="4000" b="1" spc="-25" dirty="0"/>
              <a:t> </a:t>
            </a:r>
            <a:r>
              <a:rPr sz="4000" b="1" spc="-10" dirty="0"/>
              <a:t>statement</a:t>
            </a:r>
            <a:endParaRPr sz="4000" b="1" dirty="0"/>
          </a:p>
        </p:txBody>
      </p:sp>
      <p:sp>
        <p:nvSpPr>
          <p:cNvPr id="32771" name="object 3">
            <a:extLst>
              <a:ext uri="{FF2B5EF4-FFF2-40B4-BE49-F238E27FC236}">
                <a16:creationId xmlns:a16="http://schemas.microsoft.com/office/drawing/2014/main" id="{98B9F9B5-9CA5-7897-1C44-1671F7F60691}"/>
              </a:ext>
            </a:extLst>
          </p:cNvPr>
          <p:cNvSpPr txBox="1">
            <a:spLocks noChangeArrowheads="1"/>
          </p:cNvSpPr>
          <p:nvPr/>
        </p:nvSpPr>
        <p:spPr bwMode="auto">
          <a:xfrm>
            <a:off x="473075" y="1828800"/>
            <a:ext cx="7981950" cy="215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2065" rIns="0" bIns="0">
            <a:spAutoFit/>
          </a:bodyPr>
          <a:lstStyle>
            <a:lvl1pPr marL="127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ts val="100"/>
              </a:spcBef>
              <a:buFontTx/>
              <a:buNone/>
            </a:pPr>
            <a:r>
              <a:rPr lang="en-US" altLang="en-US" sz="2800" dirty="0">
                <a:solidFill>
                  <a:srgbClr val="00AF50"/>
                </a:solidFill>
                <a:latin typeface="Arial MT"/>
                <a:ea typeface="Arial MT"/>
                <a:cs typeface="Arial MT"/>
              </a:rPr>
              <a:t>Employees are expected to process between 10 and 15 samples per hour. During the period in which increased errors occurred, the average number a samples processed for all employees on the shift was 7.5 samples per hour.</a:t>
            </a:r>
            <a:endParaRPr lang="en-US" altLang="en-US" sz="2800" dirty="0">
              <a:latin typeface="Arial MT"/>
              <a:ea typeface="Arial MT"/>
              <a:cs typeface="Arial MT"/>
            </a:endParaRPr>
          </a:p>
        </p:txBody>
      </p:sp>
      <p:sp>
        <p:nvSpPr>
          <p:cNvPr id="4" name="object 4">
            <a:extLst>
              <a:ext uri="{FF2B5EF4-FFF2-40B4-BE49-F238E27FC236}">
                <a16:creationId xmlns:a16="http://schemas.microsoft.com/office/drawing/2014/main" id="{827E4ED0-B2DA-6E12-D3AC-5F72380C7BE0}"/>
              </a:ext>
            </a:extLst>
          </p:cNvPr>
          <p:cNvSpPr txBox="1"/>
          <p:nvPr/>
        </p:nvSpPr>
        <p:spPr>
          <a:xfrm>
            <a:off x="473075" y="4724400"/>
            <a:ext cx="5722938" cy="452438"/>
          </a:xfrm>
          <a:prstGeom prst="rect">
            <a:avLst/>
          </a:prstGeom>
        </p:spPr>
        <p:txBody>
          <a:bodyPr lIns="0" tIns="12065" rIns="0" bIns="0">
            <a:spAutoFit/>
          </a:bodyPr>
          <a:lstStyle/>
          <a:p>
            <a:pPr marL="12700">
              <a:spcBef>
                <a:spcPts val="95"/>
              </a:spcBef>
              <a:defRPr/>
            </a:pPr>
            <a:r>
              <a:rPr sz="2800" dirty="0">
                <a:solidFill>
                  <a:srgbClr val="FF0000"/>
                </a:solidFill>
                <a:latin typeface="Arial MT"/>
                <a:cs typeface="Arial MT"/>
              </a:rPr>
              <a:t>The</a:t>
            </a:r>
            <a:r>
              <a:rPr sz="2800" spc="-50" dirty="0">
                <a:solidFill>
                  <a:srgbClr val="FF0000"/>
                </a:solidFill>
                <a:latin typeface="Arial MT"/>
                <a:cs typeface="Arial MT"/>
              </a:rPr>
              <a:t> </a:t>
            </a:r>
            <a:r>
              <a:rPr sz="2800" dirty="0">
                <a:solidFill>
                  <a:srgbClr val="FF0000"/>
                </a:solidFill>
                <a:latin typeface="Arial MT"/>
                <a:cs typeface="Arial MT"/>
              </a:rPr>
              <a:t>employees</a:t>
            </a:r>
            <a:r>
              <a:rPr sz="2800" spc="-45" dirty="0">
                <a:solidFill>
                  <a:srgbClr val="FF0000"/>
                </a:solidFill>
                <a:latin typeface="Arial MT"/>
                <a:cs typeface="Arial MT"/>
              </a:rPr>
              <a:t> </a:t>
            </a:r>
            <a:r>
              <a:rPr sz="2800" dirty="0">
                <a:solidFill>
                  <a:srgbClr val="FF0000"/>
                </a:solidFill>
                <a:latin typeface="Arial MT"/>
                <a:cs typeface="Arial MT"/>
              </a:rPr>
              <a:t>on</a:t>
            </a:r>
            <a:r>
              <a:rPr sz="2800" spc="-55" dirty="0">
                <a:solidFill>
                  <a:srgbClr val="FF0000"/>
                </a:solidFill>
                <a:latin typeface="Arial MT"/>
                <a:cs typeface="Arial MT"/>
              </a:rPr>
              <a:t> </a:t>
            </a:r>
            <a:r>
              <a:rPr sz="2800" dirty="0">
                <a:solidFill>
                  <a:srgbClr val="FF0000"/>
                </a:solidFill>
                <a:latin typeface="Arial MT"/>
                <a:cs typeface="Arial MT"/>
              </a:rPr>
              <a:t>this</a:t>
            </a:r>
            <a:r>
              <a:rPr sz="2800" spc="-65" dirty="0">
                <a:solidFill>
                  <a:srgbClr val="FF0000"/>
                </a:solidFill>
                <a:latin typeface="Arial MT"/>
                <a:cs typeface="Arial MT"/>
              </a:rPr>
              <a:t> </a:t>
            </a:r>
            <a:r>
              <a:rPr sz="2800" dirty="0">
                <a:solidFill>
                  <a:srgbClr val="FF0000"/>
                </a:solidFill>
                <a:latin typeface="Arial MT"/>
                <a:cs typeface="Arial MT"/>
              </a:rPr>
              <a:t>shift</a:t>
            </a:r>
            <a:r>
              <a:rPr sz="2800" spc="-90" dirty="0">
                <a:solidFill>
                  <a:srgbClr val="FF0000"/>
                </a:solidFill>
                <a:latin typeface="Arial MT"/>
                <a:cs typeface="Arial MT"/>
              </a:rPr>
              <a:t> </a:t>
            </a:r>
            <a:r>
              <a:rPr sz="2800" dirty="0">
                <a:solidFill>
                  <a:srgbClr val="FF0000"/>
                </a:solidFill>
                <a:latin typeface="Arial MT"/>
                <a:cs typeface="Arial MT"/>
              </a:rPr>
              <a:t>are</a:t>
            </a:r>
            <a:r>
              <a:rPr sz="2800" spc="-45" dirty="0">
                <a:solidFill>
                  <a:srgbClr val="FF0000"/>
                </a:solidFill>
                <a:latin typeface="Arial MT"/>
                <a:cs typeface="Arial MT"/>
              </a:rPr>
              <a:t> </a:t>
            </a:r>
            <a:r>
              <a:rPr sz="2800" spc="-10" dirty="0">
                <a:solidFill>
                  <a:srgbClr val="FF0000"/>
                </a:solidFill>
                <a:latin typeface="Arial MT"/>
                <a:cs typeface="Arial MT"/>
              </a:rPr>
              <a:t>idle.</a:t>
            </a:r>
            <a:endParaRPr sz="2800" dirty="0">
              <a:latin typeface="Arial MT"/>
              <a:cs typeface="Arial M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77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1" grpId="0"/>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object 2">
            <a:extLst>
              <a:ext uri="{FF2B5EF4-FFF2-40B4-BE49-F238E27FC236}">
                <a16:creationId xmlns:a16="http://schemas.microsoft.com/office/drawing/2014/main" id="{74C272FC-1A61-F777-58BE-561A6426F095}"/>
              </a:ext>
            </a:extLst>
          </p:cNvPr>
          <p:cNvSpPr txBox="1">
            <a:spLocks noChangeArrowheads="1"/>
          </p:cNvSpPr>
          <p:nvPr/>
        </p:nvSpPr>
        <p:spPr bwMode="auto">
          <a:xfrm>
            <a:off x="444500" y="1947863"/>
            <a:ext cx="8194675" cy="1604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54610" rIns="0" bIns="0">
            <a:spAutoFit/>
          </a:bodyPr>
          <a:lstStyle>
            <a:lvl1pPr marL="127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nSpc>
                <a:spcPct val="90000"/>
              </a:lnSpc>
              <a:spcBef>
                <a:spcPts val="425"/>
              </a:spcBef>
              <a:buFontTx/>
              <a:buNone/>
            </a:pPr>
            <a:r>
              <a:rPr lang="en-US" altLang="en-US" sz="2800" dirty="0">
                <a:solidFill>
                  <a:srgbClr val="00AF50"/>
                </a:solidFill>
                <a:latin typeface="Arial MT"/>
                <a:ea typeface="Arial MT"/>
                <a:cs typeface="Arial MT"/>
              </a:rPr>
              <a:t>Kit inventory is 0% accurate electronically, occupies 2 rolling shelves of space, and takes over 4 minutes to retrieve supplies causing supply ordering errors and delays in testing.</a:t>
            </a:r>
            <a:endParaRPr lang="en-US" altLang="en-US" sz="2800" dirty="0">
              <a:latin typeface="Arial MT"/>
              <a:ea typeface="Arial MT"/>
              <a:cs typeface="Arial MT"/>
            </a:endParaRPr>
          </a:p>
        </p:txBody>
      </p:sp>
      <p:sp>
        <p:nvSpPr>
          <p:cNvPr id="3" name="object 3">
            <a:extLst>
              <a:ext uri="{FF2B5EF4-FFF2-40B4-BE49-F238E27FC236}">
                <a16:creationId xmlns:a16="http://schemas.microsoft.com/office/drawing/2014/main" id="{797B1C18-DD2C-571B-A5B5-E8477EE3FBE8}"/>
              </a:ext>
            </a:extLst>
          </p:cNvPr>
          <p:cNvSpPr txBox="1"/>
          <p:nvPr/>
        </p:nvSpPr>
        <p:spPr>
          <a:xfrm>
            <a:off x="444500" y="4294188"/>
            <a:ext cx="4375150" cy="450850"/>
          </a:xfrm>
          <a:prstGeom prst="rect">
            <a:avLst/>
          </a:prstGeom>
        </p:spPr>
        <p:txBody>
          <a:bodyPr lIns="0" tIns="12065" rIns="0" bIns="0">
            <a:spAutoFit/>
          </a:bodyPr>
          <a:lstStyle/>
          <a:p>
            <a:pPr marL="12700">
              <a:spcBef>
                <a:spcPts val="95"/>
              </a:spcBef>
              <a:defRPr/>
            </a:pPr>
            <a:r>
              <a:rPr sz="2800" dirty="0">
                <a:solidFill>
                  <a:srgbClr val="FF0000"/>
                </a:solidFill>
                <a:latin typeface="Arial MT"/>
                <a:cs typeface="Arial MT"/>
              </a:rPr>
              <a:t>Kit</a:t>
            </a:r>
            <a:r>
              <a:rPr sz="2800" spc="-55" dirty="0">
                <a:solidFill>
                  <a:srgbClr val="FF0000"/>
                </a:solidFill>
                <a:latin typeface="Arial MT"/>
                <a:cs typeface="Arial MT"/>
              </a:rPr>
              <a:t> </a:t>
            </a:r>
            <a:r>
              <a:rPr sz="2800" dirty="0">
                <a:solidFill>
                  <a:srgbClr val="FF0000"/>
                </a:solidFill>
                <a:latin typeface="Arial MT"/>
                <a:cs typeface="Arial MT"/>
              </a:rPr>
              <a:t>inventory</a:t>
            </a:r>
            <a:r>
              <a:rPr sz="2800" spc="-45" dirty="0">
                <a:solidFill>
                  <a:srgbClr val="FF0000"/>
                </a:solidFill>
                <a:latin typeface="Arial MT"/>
                <a:cs typeface="Arial MT"/>
              </a:rPr>
              <a:t> </a:t>
            </a:r>
            <a:r>
              <a:rPr sz="2800" dirty="0">
                <a:solidFill>
                  <a:srgbClr val="FF0000"/>
                </a:solidFill>
                <a:latin typeface="Arial MT"/>
                <a:cs typeface="Arial MT"/>
              </a:rPr>
              <a:t>is</a:t>
            </a:r>
            <a:r>
              <a:rPr sz="2800" spc="-50" dirty="0">
                <a:solidFill>
                  <a:srgbClr val="FF0000"/>
                </a:solidFill>
                <a:latin typeface="Arial MT"/>
                <a:cs typeface="Arial MT"/>
              </a:rPr>
              <a:t> </a:t>
            </a:r>
            <a:r>
              <a:rPr sz="2800" spc="-10" dirty="0">
                <a:solidFill>
                  <a:srgbClr val="FF0000"/>
                </a:solidFill>
                <a:latin typeface="Arial MT"/>
                <a:cs typeface="Arial MT"/>
              </a:rPr>
              <a:t>problematic.</a:t>
            </a:r>
            <a:endParaRPr sz="2800">
              <a:latin typeface="Arial MT"/>
              <a:cs typeface="Arial MT"/>
            </a:endParaRPr>
          </a:p>
        </p:txBody>
      </p:sp>
      <p:sp>
        <p:nvSpPr>
          <p:cNvPr id="5" name="object 2">
            <a:extLst>
              <a:ext uri="{FF2B5EF4-FFF2-40B4-BE49-F238E27FC236}">
                <a16:creationId xmlns:a16="http://schemas.microsoft.com/office/drawing/2014/main" id="{7995563D-1B01-4671-12CE-5E0388C9CDB0}"/>
              </a:ext>
            </a:extLst>
          </p:cNvPr>
          <p:cNvSpPr txBox="1">
            <a:spLocks noGrp="1"/>
          </p:cNvSpPr>
          <p:nvPr>
            <p:ph type="title"/>
          </p:nvPr>
        </p:nvSpPr>
        <p:spPr>
          <a:xfrm>
            <a:off x="-152400" y="538362"/>
            <a:ext cx="8839200" cy="615553"/>
          </a:xfrm>
        </p:spPr>
        <p:txBody>
          <a:bodyPr wrap="square" lIns="0" tIns="0" rIns="0" bIns="0" rtlCol="0">
            <a:spAutoFit/>
          </a:bodyPr>
          <a:lstStyle/>
          <a:p>
            <a:pPr marL="964565">
              <a:spcBef>
                <a:spcPts val="100"/>
              </a:spcBef>
              <a:defRPr/>
            </a:pPr>
            <a:r>
              <a:rPr lang="en-GB" sz="4000" b="1" dirty="0"/>
              <a:t>Example of a </a:t>
            </a:r>
            <a:r>
              <a:rPr sz="4000" b="1" dirty="0"/>
              <a:t>Problem</a:t>
            </a:r>
            <a:r>
              <a:rPr sz="4000" b="1" spc="-25" dirty="0"/>
              <a:t> </a:t>
            </a:r>
            <a:r>
              <a:rPr sz="4000" b="1" spc="-10" dirty="0"/>
              <a:t>statement</a:t>
            </a:r>
            <a:endParaRPr sz="40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4" grpId="0"/>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E9082BD1-03C9-A2C6-4359-FF2122A420C9}"/>
              </a:ext>
            </a:extLst>
          </p:cNvPr>
          <p:cNvSpPr txBox="1">
            <a:spLocks noGrp="1"/>
          </p:cNvSpPr>
          <p:nvPr>
            <p:ph type="title"/>
          </p:nvPr>
        </p:nvSpPr>
        <p:spPr>
          <a:xfrm>
            <a:off x="2387600" y="433388"/>
            <a:ext cx="4827588" cy="849312"/>
          </a:xfrm>
        </p:spPr>
        <p:txBody>
          <a:bodyPr lIns="0" tIns="12700" rIns="0" bIns="0" rtlCol="0">
            <a:spAutoFit/>
          </a:bodyPr>
          <a:lstStyle/>
          <a:p>
            <a:pPr marL="12700">
              <a:spcBef>
                <a:spcPts val="100"/>
              </a:spcBef>
              <a:defRPr/>
            </a:pPr>
            <a:r>
              <a:rPr dirty="0"/>
              <a:t>Find</a:t>
            </a:r>
            <a:r>
              <a:rPr spc="-20" dirty="0"/>
              <a:t> </a:t>
            </a:r>
            <a:r>
              <a:rPr dirty="0">
                <a:solidFill>
                  <a:srgbClr val="5F5F5F"/>
                </a:solidFill>
              </a:rPr>
              <a:t>the</a:t>
            </a:r>
            <a:r>
              <a:rPr spc="-5" dirty="0">
                <a:solidFill>
                  <a:srgbClr val="5F5F5F"/>
                </a:solidFill>
              </a:rPr>
              <a:t> </a:t>
            </a:r>
            <a:r>
              <a:rPr spc="-10" dirty="0">
                <a:solidFill>
                  <a:srgbClr val="5F5F5F"/>
                </a:solidFill>
              </a:rPr>
              <a:t>cause</a:t>
            </a:r>
          </a:p>
        </p:txBody>
      </p:sp>
      <p:pic>
        <p:nvPicPr>
          <p:cNvPr id="34819" name="object 3">
            <a:extLst>
              <a:ext uri="{FF2B5EF4-FFF2-40B4-BE49-F238E27FC236}">
                <a16:creationId xmlns:a16="http://schemas.microsoft.com/office/drawing/2014/main" id="{9274EA40-A81B-B2FE-9392-6C0AF9D6130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51038" y="1905000"/>
            <a:ext cx="6927850" cy="381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object 4">
            <a:extLst>
              <a:ext uri="{FF2B5EF4-FFF2-40B4-BE49-F238E27FC236}">
                <a16:creationId xmlns:a16="http://schemas.microsoft.com/office/drawing/2014/main" id="{796D756D-BDEA-E164-E162-199417CA5190}"/>
              </a:ext>
            </a:extLst>
          </p:cNvPr>
          <p:cNvSpPr txBox="1"/>
          <p:nvPr/>
        </p:nvSpPr>
        <p:spPr>
          <a:xfrm>
            <a:off x="155575" y="766763"/>
            <a:ext cx="1568450" cy="3059112"/>
          </a:xfrm>
          <a:prstGeom prst="rect">
            <a:avLst/>
          </a:prstGeom>
        </p:spPr>
        <p:txBody>
          <a:bodyPr lIns="0" tIns="12700" rIns="0" bIns="0">
            <a:spAutoFit/>
          </a:bodyPr>
          <a:lstStyle/>
          <a:p>
            <a:pPr marL="12700">
              <a:spcBef>
                <a:spcPts val="100"/>
              </a:spcBef>
              <a:defRPr/>
            </a:pPr>
            <a:r>
              <a:rPr sz="19900" spc="-50" dirty="0">
                <a:solidFill>
                  <a:srgbClr val="464646"/>
                </a:solidFill>
                <a:latin typeface="Comic Sans MS"/>
                <a:cs typeface="Comic Sans MS"/>
              </a:rPr>
              <a:t>3</a:t>
            </a:r>
            <a:endParaRPr sz="19900">
              <a:latin typeface="Comic Sans MS"/>
              <a:cs typeface="Comic Sans MS"/>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18921225-B2F2-F082-0FCC-74C65EE81CF0}"/>
              </a:ext>
            </a:extLst>
          </p:cNvPr>
          <p:cNvSpPr txBox="1">
            <a:spLocks noGrp="1"/>
          </p:cNvSpPr>
          <p:nvPr>
            <p:ph type="title"/>
          </p:nvPr>
        </p:nvSpPr>
        <p:spPr/>
        <p:txBody>
          <a:bodyPr lIns="0" tIns="480437" rIns="0" bIns="0" rtlCol="0">
            <a:spAutoFit/>
          </a:bodyPr>
          <a:lstStyle/>
          <a:p>
            <a:pPr marL="136525">
              <a:spcBef>
                <a:spcPts val="100"/>
              </a:spcBef>
              <a:defRPr/>
            </a:pPr>
            <a:r>
              <a:rPr dirty="0">
                <a:solidFill>
                  <a:srgbClr val="858585"/>
                </a:solidFill>
              </a:rPr>
              <a:t>Question </a:t>
            </a:r>
            <a:r>
              <a:rPr spc="-10" dirty="0">
                <a:solidFill>
                  <a:srgbClr val="858585"/>
                </a:solidFill>
              </a:rPr>
              <a:t>everything</a:t>
            </a:r>
          </a:p>
        </p:txBody>
      </p:sp>
      <p:pic>
        <p:nvPicPr>
          <p:cNvPr id="35843" name="object 3">
            <a:extLst>
              <a:ext uri="{FF2B5EF4-FFF2-40B4-BE49-F238E27FC236}">
                <a16:creationId xmlns:a16="http://schemas.microsoft.com/office/drawing/2014/main" id="{79C34604-D698-6C66-F861-40106A738FE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47800" y="1295400"/>
            <a:ext cx="6796088" cy="4875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B2F361DA-9C86-64E6-0B51-4169711966D8}"/>
              </a:ext>
            </a:extLst>
          </p:cNvPr>
          <p:cNvSpPr txBox="1">
            <a:spLocks noGrp="1"/>
          </p:cNvSpPr>
          <p:nvPr>
            <p:ph type="title"/>
          </p:nvPr>
        </p:nvSpPr>
        <p:spPr/>
        <p:txBody>
          <a:bodyPr lIns="0" tIns="310333" rIns="0" bIns="0" rtlCol="0">
            <a:spAutoFit/>
          </a:bodyPr>
          <a:lstStyle/>
          <a:p>
            <a:pPr marL="1442085">
              <a:spcBef>
                <a:spcPts val="100"/>
              </a:spcBef>
              <a:defRPr/>
            </a:pPr>
            <a:r>
              <a:rPr dirty="0">
                <a:solidFill>
                  <a:srgbClr val="5F5F5F"/>
                </a:solidFill>
              </a:rPr>
              <a:t>The</a:t>
            </a:r>
            <a:r>
              <a:rPr spc="-15" dirty="0">
                <a:solidFill>
                  <a:srgbClr val="5F5F5F"/>
                </a:solidFill>
              </a:rPr>
              <a:t> </a:t>
            </a:r>
            <a:r>
              <a:rPr dirty="0">
                <a:solidFill>
                  <a:srgbClr val="5F5F5F"/>
                </a:solidFill>
              </a:rPr>
              <a:t>Five</a:t>
            </a:r>
            <a:r>
              <a:rPr spc="-30" dirty="0">
                <a:solidFill>
                  <a:srgbClr val="5F5F5F"/>
                </a:solidFill>
              </a:rPr>
              <a:t> </a:t>
            </a:r>
            <a:r>
              <a:rPr spc="-10" dirty="0">
                <a:solidFill>
                  <a:srgbClr val="5F5F5F"/>
                </a:solidFill>
              </a:rPr>
              <a:t>“Why?”s</a:t>
            </a:r>
          </a:p>
        </p:txBody>
      </p:sp>
      <p:pic>
        <p:nvPicPr>
          <p:cNvPr id="36867" name="object 3">
            <a:extLst>
              <a:ext uri="{FF2B5EF4-FFF2-40B4-BE49-F238E27FC236}">
                <a16:creationId xmlns:a16="http://schemas.microsoft.com/office/drawing/2014/main" id="{1D42DD1C-3F51-88B7-F8AF-DF28A076C35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18050" y="1676400"/>
            <a:ext cx="3810000" cy="2238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868" name="Picture 5" descr="Unlock the Power of 5 Whys: Root Cause Analysis Made Easy">
            <a:extLst>
              <a:ext uri="{FF2B5EF4-FFF2-40B4-BE49-F238E27FC236}">
                <a16:creationId xmlns:a16="http://schemas.microsoft.com/office/drawing/2014/main" id="{8688085F-4661-7C2B-5B19-736789647B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295400"/>
            <a:ext cx="4572000" cy="403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B5D001E2-01B4-F945-6EB0-9F283DB3EEF6}"/>
              </a:ext>
            </a:extLst>
          </p:cNvPr>
          <p:cNvSpPr txBox="1">
            <a:spLocks noGrp="1"/>
          </p:cNvSpPr>
          <p:nvPr>
            <p:ph type="title"/>
          </p:nvPr>
        </p:nvSpPr>
        <p:spPr>
          <a:xfrm>
            <a:off x="2254250" y="371475"/>
            <a:ext cx="4638675" cy="1365250"/>
          </a:xfrm>
        </p:spPr>
        <p:txBody>
          <a:bodyPr lIns="0" tIns="12065" rIns="0" bIns="0" rtlCol="0">
            <a:spAutoFit/>
          </a:bodyPr>
          <a:lstStyle/>
          <a:p>
            <a:pPr marL="12700">
              <a:spcBef>
                <a:spcPts val="95"/>
              </a:spcBef>
              <a:defRPr/>
            </a:pPr>
            <a:r>
              <a:rPr sz="8800" spc="-10" dirty="0">
                <a:solidFill>
                  <a:srgbClr val="C00000"/>
                </a:solidFill>
                <a:latin typeface="Comic Sans MS"/>
                <a:cs typeface="Comic Sans MS"/>
              </a:rPr>
              <a:t>Warning!</a:t>
            </a:r>
            <a:endParaRPr sz="8800">
              <a:latin typeface="Comic Sans MS"/>
              <a:cs typeface="Comic Sans MS"/>
            </a:endParaRPr>
          </a:p>
        </p:txBody>
      </p:sp>
      <p:pic>
        <p:nvPicPr>
          <p:cNvPr id="37891" name="object 3">
            <a:extLst>
              <a:ext uri="{FF2B5EF4-FFF2-40B4-BE49-F238E27FC236}">
                <a16:creationId xmlns:a16="http://schemas.microsoft.com/office/drawing/2014/main" id="{E4077A52-BD06-E09B-1669-1E51905DA0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000" y="1752600"/>
            <a:ext cx="7772400" cy="4367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8914" name="object 2">
            <a:extLst>
              <a:ext uri="{FF2B5EF4-FFF2-40B4-BE49-F238E27FC236}">
                <a16:creationId xmlns:a16="http://schemas.microsoft.com/office/drawing/2014/main" id="{2D7C74CE-644B-93BC-AC84-B8648BCDB4DA}"/>
              </a:ext>
            </a:extLst>
          </p:cNvPr>
          <p:cNvGrpSpPr>
            <a:grpSpLocks/>
          </p:cNvGrpSpPr>
          <p:nvPr/>
        </p:nvGrpSpPr>
        <p:grpSpPr bwMode="auto">
          <a:xfrm>
            <a:off x="0" y="6324600"/>
            <a:ext cx="9144000" cy="533400"/>
            <a:chOff x="0" y="6324598"/>
            <a:chExt cx="9144000" cy="533400"/>
          </a:xfrm>
        </p:grpSpPr>
        <p:sp>
          <p:nvSpPr>
            <p:cNvPr id="38957" name="object 3">
              <a:extLst>
                <a:ext uri="{FF2B5EF4-FFF2-40B4-BE49-F238E27FC236}">
                  <a16:creationId xmlns:a16="http://schemas.microsoft.com/office/drawing/2014/main" id="{CDBD1E9E-7433-92EA-7963-9D7B54771B11}"/>
                </a:ext>
              </a:extLst>
            </p:cNvPr>
            <p:cNvSpPr>
              <a:spLocks/>
            </p:cNvSpPr>
            <p:nvPr/>
          </p:nvSpPr>
          <p:spPr bwMode="auto">
            <a:xfrm>
              <a:off x="0" y="6324598"/>
              <a:ext cx="9144000" cy="58419"/>
            </a:xfrm>
            <a:custGeom>
              <a:avLst/>
              <a:gdLst>
                <a:gd name="T0" fmla="*/ 0 w 9144000"/>
                <a:gd name="T1" fmla="*/ 57910 h 58420"/>
                <a:gd name="T2" fmla="*/ 9144000 w 9144000"/>
                <a:gd name="T3" fmla="*/ 57910 h 58420"/>
                <a:gd name="T4" fmla="*/ 9144000 w 9144000"/>
                <a:gd name="T5" fmla="*/ 0 h 58420"/>
                <a:gd name="T6" fmla="*/ 0 w 9144000"/>
                <a:gd name="T7" fmla="*/ 0 h 58420"/>
                <a:gd name="T8" fmla="*/ 0 w 9144000"/>
                <a:gd name="T9" fmla="*/ 57910 h 5842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144000" h="58420">
                  <a:moveTo>
                    <a:pt x="0" y="57912"/>
                  </a:moveTo>
                  <a:lnTo>
                    <a:pt x="9144000" y="57912"/>
                  </a:lnTo>
                  <a:lnTo>
                    <a:pt x="9144000" y="0"/>
                  </a:lnTo>
                  <a:lnTo>
                    <a:pt x="0" y="0"/>
                  </a:lnTo>
                  <a:lnTo>
                    <a:pt x="0" y="57912"/>
                  </a:lnTo>
                  <a:close/>
                </a:path>
              </a:pathLst>
            </a:custGeom>
            <a:solidFill>
              <a:srgbClr val="B1B1B1"/>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38958" name="object 4">
              <a:extLst>
                <a:ext uri="{FF2B5EF4-FFF2-40B4-BE49-F238E27FC236}">
                  <a16:creationId xmlns:a16="http://schemas.microsoft.com/office/drawing/2014/main" id="{B65424E6-2FDF-CF2D-4428-BF68005D76D1}"/>
                </a:ext>
              </a:extLst>
            </p:cNvPr>
            <p:cNvSpPr>
              <a:spLocks/>
            </p:cNvSpPr>
            <p:nvPr/>
          </p:nvSpPr>
          <p:spPr bwMode="auto">
            <a:xfrm>
              <a:off x="0" y="6382511"/>
              <a:ext cx="9144000" cy="475615"/>
            </a:xfrm>
            <a:custGeom>
              <a:avLst/>
              <a:gdLst>
                <a:gd name="T0" fmla="*/ 9144000 w 9144000"/>
                <a:gd name="T1" fmla="*/ 0 h 475615"/>
                <a:gd name="T2" fmla="*/ 0 w 9144000"/>
                <a:gd name="T3" fmla="*/ 0 h 475615"/>
                <a:gd name="T4" fmla="*/ 0 w 9144000"/>
                <a:gd name="T5" fmla="*/ 475487 h 475615"/>
                <a:gd name="T6" fmla="*/ 9144000 w 9144000"/>
                <a:gd name="T7" fmla="*/ 475487 h 475615"/>
                <a:gd name="T8" fmla="*/ 9144000 w 9144000"/>
                <a:gd name="T9" fmla="*/ 0 h 47561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144000" h="475615">
                  <a:moveTo>
                    <a:pt x="9144000" y="0"/>
                  </a:moveTo>
                  <a:lnTo>
                    <a:pt x="0" y="0"/>
                  </a:lnTo>
                  <a:lnTo>
                    <a:pt x="0" y="475487"/>
                  </a:lnTo>
                  <a:lnTo>
                    <a:pt x="9144000" y="475487"/>
                  </a:lnTo>
                  <a:lnTo>
                    <a:pt x="9144000" y="0"/>
                  </a:lnTo>
                  <a:close/>
                </a:path>
              </a:pathLst>
            </a:custGeom>
            <a:solidFill>
              <a:srgbClr val="EAEAEA"/>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pic>
          <p:nvPicPr>
            <p:cNvPr id="38959" name="object 5">
              <a:extLst>
                <a:ext uri="{FF2B5EF4-FFF2-40B4-BE49-F238E27FC236}">
                  <a16:creationId xmlns:a16="http://schemas.microsoft.com/office/drawing/2014/main" id="{05FE774F-09BE-C8EA-76A0-2DB2E98522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 y="6505954"/>
              <a:ext cx="2200656" cy="2285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6" name="object 6">
            <a:extLst>
              <a:ext uri="{FF2B5EF4-FFF2-40B4-BE49-F238E27FC236}">
                <a16:creationId xmlns:a16="http://schemas.microsoft.com/office/drawing/2014/main" id="{DB687C6B-DDFA-0439-B236-5EC1CDBC4592}"/>
              </a:ext>
            </a:extLst>
          </p:cNvPr>
          <p:cNvSpPr txBox="1"/>
          <p:nvPr/>
        </p:nvSpPr>
        <p:spPr>
          <a:xfrm>
            <a:off x="4473575" y="6513513"/>
            <a:ext cx="196850" cy="207962"/>
          </a:xfrm>
          <a:prstGeom prst="rect">
            <a:avLst/>
          </a:prstGeom>
        </p:spPr>
        <p:txBody>
          <a:bodyPr lIns="0" tIns="12700" rIns="0" bIns="0">
            <a:spAutoFit/>
          </a:bodyPr>
          <a:lstStyle/>
          <a:p>
            <a:pPr marL="12700">
              <a:spcBef>
                <a:spcPts val="100"/>
              </a:spcBef>
              <a:defRPr/>
            </a:pPr>
            <a:r>
              <a:rPr sz="1200" spc="-25" dirty="0">
                <a:solidFill>
                  <a:srgbClr val="B1B1B1"/>
                </a:solidFill>
                <a:latin typeface="Arial MT"/>
                <a:cs typeface="Arial MT"/>
              </a:rPr>
              <a:t>22</a:t>
            </a:r>
            <a:endParaRPr sz="1200">
              <a:latin typeface="Arial MT"/>
              <a:cs typeface="Arial MT"/>
            </a:endParaRPr>
          </a:p>
        </p:txBody>
      </p:sp>
      <p:sp>
        <p:nvSpPr>
          <p:cNvPr id="38916" name="object 7">
            <a:extLst>
              <a:ext uri="{FF2B5EF4-FFF2-40B4-BE49-F238E27FC236}">
                <a16:creationId xmlns:a16="http://schemas.microsoft.com/office/drawing/2014/main" id="{A8846D20-0EAF-B186-8F01-60C447843C09}"/>
              </a:ext>
            </a:extLst>
          </p:cNvPr>
          <p:cNvSpPr txBox="1">
            <a:spLocks noChangeArrowheads="1"/>
          </p:cNvSpPr>
          <p:nvPr/>
        </p:nvSpPr>
        <p:spPr bwMode="auto">
          <a:xfrm>
            <a:off x="454025" y="1563688"/>
            <a:ext cx="1360488" cy="1174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2065" rIns="0" bIns="0">
            <a:spAutoFit/>
          </a:bodyPr>
          <a:lstStyle>
            <a:lvl1pPr marL="12700" indent="127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nSpc>
                <a:spcPct val="130000"/>
              </a:lnSpc>
              <a:spcBef>
                <a:spcPts val="100"/>
              </a:spcBef>
              <a:buFontTx/>
              <a:buNone/>
            </a:pPr>
            <a:r>
              <a:rPr lang="en-US" altLang="en-US" sz="2900" b="1">
                <a:solidFill>
                  <a:srgbClr val="5F5F5F"/>
                </a:solidFill>
                <a:latin typeface="Arial" panose="020B0604020202020204" pitchFamily="34" charset="0"/>
                <a:cs typeface="Arial" panose="020B0604020202020204" pitchFamily="34" charset="0"/>
              </a:rPr>
              <a:t>System Factors</a:t>
            </a:r>
            <a:endParaRPr lang="en-US" altLang="en-US" sz="2900">
              <a:latin typeface="Arial" panose="020B0604020202020204" pitchFamily="34" charset="0"/>
              <a:cs typeface="Arial" panose="020B0604020202020204" pitchFamily="34" charset="0"/>
            </a:endParaRPr>
          </a:p>
        </p:txBody>
      </p:sp>
      <p:pic>
        <p:nvPicPr>
          <p:cNvPr id="38917" name="object 8">
            <a:extLst>
              <a:ext uri="{FF2B5EF4-FFF2-40B4-BE49-F238E27FC236}">
                <a16:creationId xmlns:a16="http://schemas.microsoft.com/office/drawing/2014/main" id="{2DE45ECF-830D-0B5B-452C-0C6AE10A622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3825" y="3040063"/>
            <a:ext cx="2041525" cy="2141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object 9">
            <a:extLst>
              <a:ext uri="{FF2B5EF4-FFF2-40B4-BE49-F238E27FC236}">
                <a16:creationId xmlns:a16="http://schemas.microsoft.com/office/drawing/2014/main" id="{C4722814-444F-BD27-451C-8AE48631E6D4}"/>
              </a:ext>
            </a:extLst>
          </p:cNvPr>
          <p:cNvSpPr txBox="1"/>
          <p:nvPr/>
        </p:nvSpPr>
        <p:spPr>
          <a:xfrm>
            <a:off x="65088" y="6172200"/>
            <a:ext cx="2274887" cy="141288"/>
          </a:xfrm>
          <a:prstGeom prst="rect">
            <a:avLst/>
          </a:prstGeom>
        </p:spPr>
        <p:txBody>
          <a:bodyPr lIns="0" tIns="13335" rIns="0" bIns="0">
            <a:spAutoFit/>
          </a:bodyPr>
          <a:lstStyle/>
          <a:p>
            <a:pPr marL="12700">
              <a:spcBef>
                <a:spcPts val="105"/>
              </a:spcBef>
              <a:defRPr/>
            </a:pPr>
            <a:r>
              <a:rPr sz="750" dirty="0">
                <a:solidFill>
                  <a:srgbClr val="001738"/>
                </a:solidFill>
                <a:latin typeface="Arial MT"/>
                <a:cs typeface="Arial MT"/>
              </a:rPr>
              <a:t>Adapted</a:t>
            </a:r>
            <a:r>
              <a:rPr sz="750" spc="-25" dirty="0">
                <a:solidFill>
                  <a:srgbClr val="001738"/>
                </a:solidFill>
                <a:latin typeface="Arial MT"/>
                <a:cs typeface="Arial MT"/>
              </a:rPr>
              <a:t> </a:t>
            </a:r>
            <a:r>
              <a:rPr sz="750" dirty="0">
                <a:solidFill>
                  <a:srgbClr val="001738"/>
                </a:solidFill>
                <a:latin typeface="Arial MT"/>
                <a:cs typeface="Arial MT"/>
              </a:rPr>
              <a:t>from</a:t>
            </a:r>
            <a:r>
              <a:rPr sz="750" spc="15" dirty="0">
                <a:solidFill>
                  <a:srgbClr val="001738"/>
                </a:solidFill>
                <a:latin typeface="Arial MT"/>
                <a:cs typeface="Arial MT"/>
              </a:rPr>
              <a:t> </a:t>
            </a:r>
            <a:r>
              <a:rPr sz="750" dirty="0">
                <a:solidFill>
                  <a:srgbClr val="001738"/>
                </a:solidFill>
                <a:latin typeface="Arial MT"/>
                <a:cs typeface="Arial MT"/>
              </a:rPr>
              <a:t>World</a:t>
            </a:r>
            <a:r>
              <a:rPr sz="750" spc="-20" dirty="0">
                <a:solidFill>
                  <a:srgbClr val="001738"/>
                </a:solidFill>
                <a:latin typeface="Arial MT"/>
                <a:cs typeface="Arial MT"/>
              </a:rPr>
              <a:t> </a:t>
            </a:r>
            <a:r>
              <a:rPr sz="750" dirty="0">
                <a:solidFill>
                  <a:srgbClr val="001738"/>
                </a:solidFill>
                <a:latin typeface="Arial MT"/>
                <a:cs typeface="Arial MT"/>
              </a:rPr>
              <a:t>Health </a:t>
            </a:r>
            <a:r>
              <a:rPr sz="650" dirty="0">
                <a:solidFill>
                  <a:srgbClr val="001738"/>
                </a:solidFill>
                <a:latin typeface="Arial MT"/>
                <a:cs typeface="Arial MT"/>
              </a:rPr>
              <a:t>Organization</a:t>
            </a:r>
            <a:r>
              <a:rPr sz="650" spc="60" dirty="0">
                <a:solidFill>
                  <a:srgbClr val="001738"/>
                </a:solidFill>
                <a:latin typeface="Arial MT"/>
                <a:cs typeface="Arial MT"/>
              </a:rPr>
              <a:t> </a:t>
            </a:r>
            <a:r>
              <a:rPr sz="750" dirty="0">
                <a:solidFill>
                  <a:srgbClr val="001738"/>
                </a:solidFill>
                <a:latin typeface="Arial MT"/>
                <a:cs typeface="Arial MT"/>
              </a:rPr>
              <a:t>(WHO),</a:t>
            </a:r>
            <a:r>
              <a:rPr sz="750" spc="-15" dirty="0">
                <a:solidFill>
                  <a:srgbClr val="001738"/>
                </a:solidFill>
                <a:latin typeface="Arial MT"/>
                <a:cs typeface="Arial MT"/>
              </a:rPr>
              <a:t> </a:t>
            </a:r>
            <a:r>
              <a:rPr sz="750" spc="-20" dirty="0">
                <a:solidFill>
                  <a:srgbClr val="001738"/>
                </a:solidFill>
                <a:latin typeface="Arial MT"/>
                <a:cs typeface="Arial MT"/>
              </a:rPr>
              <a:t>2009</a:t>
            </a:r>
            <a:endParaRPr sz="750">
              <a:latin typeface="Arial MT"/>
              <a:cs typeface="Arial MT"/>
            </a:endParaRPr>
          </a:p>
        </p:txBody>
      </p:sp>
      <p:graphicFrame>
        <p:nvGraphicFramePr>
          <p:cNvPr id="10" name="object 10">
            <a:extLst>
              <a:ext uri="{FF2B5EF4-FFF2-40B4-BE49-F238E27FC236}">
                <a16:creationId xmlns:a16="http://schemas.microsoft.com/office/drawing/2014/main" id="{D1CA55CF-4F6E-CE3D-4586-0EBE2E450FD2}"/>
              </a:ext>
            </a:extLst>
          </p:cNvPr>
          <p:cNvGraphicFramePr>
            <a:graphicFrameLocks noGrp="1"/>
          </p:cNvGraphicFramePr>
          <p:nvPr/>
        </p:nvGraphicFramePr>
        <p:xfrm>
          <a:off x="2263775" y="1120775"/>
          <a:ext cx="6792913" cy="5040314"/>
        </p:xfrm>
        <a:graphic>
          <a:graphicData uri="http://schemas.openxmlformats.org/drawingml/2006/table">
            <a:tbl>
              <a:tblPr/>
              <a:tblGrid>
                <a:gridCol w="1263650">
                  <a:extLst>
                    <a:ext uri="{9D8B030D-6E8A-4147-A177-3AD203B41FA5}">
                      <a16:colId xmlns:a16="http://schemas.microsoft.com/office/drawing/2014/main" val="20000"/>
                    </a:ext>
                  </a:extLst>
                </a:gridCol>
                <a:gridCol w="2312988">
                  <a:extLst>
                    <a:ext uri="{9D8B030D-6E8A-4147-A177-3AD203B41FA5}">
                      <a16:colId xmlns:a16="http://schemas.microsoft.com/office/drawing/2014/main" val="20001"/>
                    </a:ext>
                  </a:extLst>
                </a:gridCol>
                <a:gridCol w="3216275">
                  <a:extLst>
                    <a:ext uri="{9D8B030D-6E8A-4147-A177-3AD203B41FA5}">
                      <a16:colId xmlns:a16="http://schemas.microsoft.com/office/drawing/2014/main" val="20002"/>
                    </a:ext>
                  </a:extLst>
                </a:gridCol>
              </a:tblGrid>
              <a:tr h="273050">
                <a:tc>
                  <a:txBody>
                    <a:bodyPr/>
                    <a:lstStyle>
                      <a:lvl1pPr marL="76200">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76200" marR="0" lvl="0" indent="0" algn="l" defTabSz="914400" rtl="0" eaLnBrk="1" fontAlgn="base" latinLnBrk="0" hangingPunct="1">
                        <a:lnSpc>
                          <a:spcPct val="100000"/>
                        </a:lnSpc>
                        <a:spcBef>
                          <a:spcPts val="163"/>
                        </a:spcBef>
                        <a:spcAft>
                          <a:spcPct val="0"/>
                        </a:spcAft>
                        <a:buClrTx/>
                        <a:buSzTx/>
                        <a:buFontTx/>
                        <a:buNone/>
                        <a:tabLst/>
                      </a:pPr>
                      <a:r>
                        <a:rPr kumimoji="0" lang="en-US" altLang="en-US" sz="1400" b="1" i="0" u="none" strike="noStrike" cap="none" normalizeH="0" baseline="0">
                          <a:ln>
                            <a:noFill/>
                          </a:ln>
                          <a:solidFill>
                            <a:srgbClr val="001738"/>
                          </a:solidFill>
                          <a:effectLst/>
                          <a:latin typeface="Arial" panose="020B0604020202020204" pitchFamily="34" charset="0"/>
                          <a:cs typeface="Arial" panose="020B0604020202020204" pitchFamily="34" charset="0"/>
                        </a:rPr>
                        <a:t>Factor</a:t>
                      </a:r>
                      <a:endParaRPr kumimoji="0" lang="en-US" altLang="en-US" sz="14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txBody>
                  <a:tcPr marL="0" marR="0" marT="20320" marB="0" horzOverflow="overflow">
                    <a:lnL>
                      <a:noFill/>
                    </a:lnL>
                    <a:lnR>
                      <a:noFill/>
                    </a:lnR>
                    <a:lnT>
                      <a:noFill/>
                    </a:lnT>
                    <a:lnB w="12700" cap="flat" cmpd="sng" algn="ctr">
                      <a:solidFill>
                        <a:srgbClr val="FFFFFF"/>
                      </a:solidFill>
                      <a:prstDash val="solid"/>
                      <a:round/>
                      <a:headEnd type="none" w="med" len="med"/>
                      <a:tailEnd type="none" w="med" len="med"/>
                    </a:lnB>
                    <a:lnTlToBr>
                      <a:noFill/>
                    </a:lnTlToBr>
                    <a:lnBlToTr>
                      <a:noFill/>
                    </a:lnBlToTr>
                    <a:solidFill>
                      <a:srgbClr val="D9D9D9"/>
                    </a:solidFill>
                  </a:tcPr>
                </a:tc>
                <a:tc>
                  <a:txBody>
                    <a:bodyPr/>
                    <a:lstStyle>
                      <a:lvl1pPr marL="76200">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76200" marR="0" lvl="0" indent="0" algn="l" defTabSz="914400" rtl="0" eaLnBrk="1" fontAlgn="base" latinLnBrk="0" hangingPunct="1">
                        <a:lnSpc>
                          <a:spcPct val="100000"/>
                        </a:lnSpc>
                        <a:spcBef>
                          <a:spcPts val="163"/>
                        </a:spcBef>
                        <a:spcAft>
                          <a:spcPct val="0"/>
                        </a:spcAft>
                        <a:buClrTx/>
                        <a:buSzTx/>
                        <a:buFontTx/>
                        <a:buNone/>
                        <a:tabLst/>
                      </a:pPr>
                      <a:r>
                        <a:rPr kumimoji="0" lang="en-US" altLang="en-US" sz="1400" b="1" i="0" u="none" strike="noStrike" cap="none" normalizeH="0" baseline="0">
                          <a:ln>
                            <a:noFill/>
                          </a:ln>
                          <a:solidFill>
                            <a:srgbClr val="001738"/>
                          </a:solidFill>
                          <a:effectLst/>
                          <a:latin typeface="Arial" panose="020B0604020202020204" pitchFamily="34" charset="0"/>
                          <a:cs typeface="Arial" panose="020B0604020202020204" pitchFamily="34" charset="0"/>
                        </a:rPr>
                        <a:t>Influence</a:t>
                      </a:r>
                      <a:endParaRPr kumimoji="0" lang="en-US" altLang="en-US" sz="14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txBody>
                  <a:tcPr marL="0" marR="0" marT="20320" marB="0" horzOverflow="overflow">
                    <a:lnL>
                      <a:noFill/>
                    </a:lnL>
                    <a:lnR>
                      <a:noFill/>
                    </a:lnR>
                    <a:lnT>
                      <a:noFill/>
                    </a:lnT>
                    <a:lnB w="12700" cap="flat" cmpd="sng" algn="ctr">
                      <a:solidFill>
                        <a:srgbClr val="FFFFFF"/>
                      </a:solidFill>
                      <a:prstDash val="solid"/>
                      <a:round/>
                      <a:headEnd type="none" w="med" len="med"/>
                      <a:tailEnd type="none" w="med" len="med"/>
                    </a:lnB>
                    <a:lnTlToBr>
                      <a:noFill/>
                    </a:lnTlToBr>
                    <a:lnBlToTr>
                      <a:noFill/>
                    </a:lnBlToTr>
                    <a:solidFill>
                      <a:srgbClr val="D9D9D9"/>
                    </a:solidFill>
                  </a:tcPr>
                </a:tc>
                <a:tc>
                  <a:txBody>
                    <a:bodyPr/>
                    <a:lstStyle>
                      <a:lvl1pPr>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ctr" defTabSz="914400" rtl="0" eaLnBrk="1" fontAlgn="base" latinLnBrk="0" hangingPunct="1">
                        <a:lnSpc>
                          <a:spcPct val="100000"/>
                        </a:lnSpc>
                        <a:spcBef>
                          <a:spcPts val="50"/>
                        </a:spcBef>
                        <a:spcAft>
                          <a:spcPct val="0"/>
                        </a:spcAft>
                        <a:buClrTx/>
                        <a:buSzTx/>
                        <a:buFontTx/>
                        <a:buNone/>
                        <a:tabLst/>
                      </a:pPr>
                      <a:r>
                        <a:rPr kumimoji="0" lang="en-US" altLang="en-US" sz="1400" b="1" i="0" u="none" strike="noStrike" cap="none" normalizeH="0" baseline="0">
                          <a:ln>
                            <a:noFill/>
                          </a:ln>
                          <a:solidFill>
                            <a:srgbClr val="001738"/>
                          </a:solidFill>
                          <a:effectLst/>
                          <a:latin typeface="Arial" panose="020B0604020202020204" pitchFamily="34" charset="0"/>
                          <a:cs typeface="Arial" panose="020B0604020202020204" pitchFamily="34" charset="0"/>
                        </a:rPr>
                        <a:t>Ask</a:t>
                      </a:r>
                      <a:endParaRPr kumimoji="0" lang="en-US" altLang="en-US" sz="14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txBody>
                  <a:tcPr marL="0" marR="0" marT="6985" marB="0" horzOverflow="overflow">
                    <a:lnL>
                      <a:noFill/>
                    </a:lnL>
                    <a:lnR>
                      <a:noFill/>
                    </a:lnR>
                    <a:lnT>
                      <a:noFill/>
                    </a:lnT>
                    <a:lnB w="12700" cap="flat" cmpd="sng" algn="ctr">
                      <a:solidFill>
                        <a:srgbClr val="FFFFFF"/>
                      </a:solidFill>
                      <a:prstDash val="solid"/>
                      <a:round/>
                      <a:headEnd type="none" w="med" len="med"/>
                      <a:tailEnd type="none" w="med" len="med"/>
                    </a:lnB>
                    <a:lnTlToBr>
                      <a:noFill/>
                    </a:lnTlToBr>
                    <a:lnBlToTr>
                      <a:noFill/>
                    </a:lnBlToTr>
                    <a:solidFill>
                      <a:srgbClr val="D9D9D9"/>
                    </a:solidFill>
                  </a:tcPr>
                </a:tc>
                <a:extLst>
                  <a:ext uri="{0D108BD9-81ED-4DB2-BD59-A6C34878D82A}">
                    <a16:rowId xmlns:a16="http://schemas.microsoft.com/office/drawing/2014/main" val="10000"/>
                  </a:ext>
                </a:extLst>
              </a:tr>
              <a:tr h="573088">
                <a:tc>
                  <a:txBody>
                    <a:bodyPr/>
                    <a:lstStyle>
                      <a:lvl1pPr marL="76200">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76200" marR="0" lvl="0" indent="0" algn="l" defTabSz="914400" rtl="0" eaLnBrk="1" fontAlgn="base" latinLnBrk="0" hangingPunct="1">
                        <a:lnSpc>
                          <a:spcPct val="100000"/>
                        </a:lnSpc>
                        <a:spcBef>
                          <a:spcPts val="1375"/>
                        </a:spcBef>
                        <a:spcAft>
                          <a:spcPct val="0"/>
                        </a:spcAft>
                        <a:buClrTx/>
                        <a:buSzTx/>
                        <a:buFontTx/>
                        <a:buNone/>
                        <a:tabLst/>
                      </a:pPr>
                      <a:r>
                        <a:rPr kumimoji="0" lang="en-US" altLang="en-US" sz="1400" b="1" i="0" u="none" strike="noStrike" cap="none" normalizeH="0" baseline="0">
                          <a:ln>
                            <a:noFill/>
                          </a:ln>
                          <a:solidFill>
                            <a:srgbClr val="001738"/>
                          </a:solidFill>
                          <a:effectLst/>
                          <a:latin typeface="Arial" panose="020B0604020202020204" pitchFamily="34" charset="0"/>
                          <a:cs typeface="Arial" panose="020B0604020202020204" pitchFamily="34" charset="0"/>
                        </a:rPr>
                        <a:t>Institutional</a:t>
                      </a:r>
                      <a:endParaRPr kumimoji="0" lang="en-US" altLang="en-US" sz="14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txBody>
                  <a:tcPr marL="0" marR="0" marT="174625" marB="0"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1F1F1"/>
                    </a:solidFill>
                  </a:tcPr>
                </a:tc>
                <a:tc>
                  <a:txBody>
                    <a:bodyPr/>
                    <a:lstStyle>
                      <a:lvl1pPr marL="76200">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76200" marR="0" lvl="0" indent="0" algn="l" defTabSz="914400" rtl="0" eaLnBrk="1" fontAlgn="base" latinLnBrk="0" hangingPunct="1">
                        <a:lnSpc>
                          <a:spcPct val="100000"/>
                        </a:lnSpc>
                        <a:spcBef>
                          <a:spcPts val="250"/>
                        </a:spcBef>
                        <a:spcAft>
                          <a:spcPct val="0"/>
                        </a:spcAft>
                        <a:buClrTx/>
                        <a:buSzTx/>
                        <a:buFontTx/>
                        <a:buNone/>
                        <a:tabLst/>
                      </a:pPr>
                      <a:r>
                        <a:rPr kumimoji="0" lang="en-US" altLang="en-US" sz="1100" b="0" i="0" u="none" strike="noStrike" cap="none" normalizeH="0" baseline="0">
                          <a:ln>
                            <a:noFill/>
                          </a:ln>
                          <a:solidFill>
                            <a:srgbClr val="001738"/>
                          </a:solidFill>
                          <a:effectLst/>
                          <a:latin typeface="Arial MT"/>
                          <a:ea typeface="Arial MT"/>
                          <a:cs typeface="Arial MT"/>
                        </a:rPr>
                        <a:t>Economics Cultural Regulatory</a:t>
                      </a:r>
                      <a:endParaRPr kumimoji="0" lang="en-US" altLang="en-US" sz="1100" b="0" i="0" u="none" strike="noStrike" cap="none" normalizeH="0" baseline="0">
                        <a:ln>
                          <a:noFill/>
                        </a:ln>
                        <a:solidFill>
                          <a:schemeClr val="tx1"/>
                        </a:solidFill>
                        <a:effectLst/>
                        <a:latin typeface="Arial MT"/>
                        <a:ea typeface="Arial MT"/>
                        <a:cs typeface="Arial MT"/>
                      </a:endParaRPr>
                    </a:p>
                  </a:txBody>
                  <a:tcPr marL="0" marR="0" marT="31750" marB="0"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1F1F1"/>
                    </a:solidFill>
                  </a:tcPr>
                </a:tc>
                <a:tc>
                  <a:txBody>
                    <a:bodyPr/>
                    <a:lstStyle>
                      <a:lvl1pPr marL="36513">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36513" marR="0" lvl="0" indent="0" algn="l" defTabSz="914400" rtl="0" eaLnBrk="1" fontAlgn="base" latinLnBrk="0" hangingPunct="1">
                        <a:lnSpc>
                          <a:spcPct val="100000"/>
                        </a:lnSpc>
                        <a:spcBef>
                          <a:spcPts val="250"/>
                        </a:spcBef>
                        <a:spcAft>
                          <a:spcPct val="0"/>
                        </a:spcAft>
                        <a:buClrTx/>
                        <a:buSzTx/>
                        <a:buFontTx/>
                        <a:buNone/>
                        <a:tabLst/>
                      </a:pPr>
                      <a:r>
                        <a:rPr kumimoji="0" lang="en-US" altLang="en-US" sz="1100" b="0" i="0" u="none" strike="noStrike" cap="none" normalizeH="0" baseline="0">
                          <a:ln>
                            <a:noFill/>
                          </a:ln>
                          <a:solidFill>
                            <a:srgbClr val="001738"/>
                          </a:solidFill>
                          <a:effectLst/>
                          <a:latin typeface="Arial MT"/>
                          <a:ea typeface="Arial MT"/>
                          <a:cs typeface="Arial MT"/>
                        </a:rPr>
                        <a:t>Were pressures in the market or new regulatory requirements a factor?</a:t>
                      </a:r>
                      <a:endParaRPr kumimoji="0" lang="en-US" altLang="en-US" sz="1100" b="0" i="0" u="none" strike="noStrike" cap="none" normalizeH="0" baseline="0">
                        <a:ln>
                          <a:noFill/>
                        </a:ln>
                        <a:solidFill>
                          <a:schemeClr val="tx1"/>
                        </a:solidFill>
                        <a:effectLst/>
                        <a:latin typeface="Arial MT"/>
                        <a:ea typeface="Arial MT"/>
                        <a:cs typeface="Arial MT"/>
                      </a:endParaRPr>
                    </a:p>
                    <a:p>
                      <a:pPr marL="36513"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001738"/>
                          </a:solidFill>
                          <a:effectLst/>
                          <a:latin typeface="Arial MT"/>
                          <a:ea typeface="Arial MT"/>
                          <a:cs typeface="Arial MT"/>
                        </a:rPr>
                        <a:t>Are there other external influences?</a:t>
                      </a:r>
                      <a:endParaRPr kumimoji="0" lang="en-US" altLang="en-US" sz="1100" b="0" i="0" u="none" strike="noStrike" cap="none" normalizeH="0" baseline="0">
                        <a:ln>
                          <a:noFill/>
                        </a:ln>
                        <a:solidFill>
                          <a:schemeClr val="tx1"/>
                        </a:solidFill>
                        <a:effectLst/>
                        <a:latin typeface="Arial MT"/>
                        <a:ea typeface="Arial MT"/>
                        <a:cs typeface="Arial MT"/>
                      </a:endParaRPr>
                    </a:p>
                  </a:txBody>
                  <a:tcPr marL="0" marR="0" marT="31750" marB="0"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1F1F1"/>
                    </a:solidFill>
                  </a:tcPr>
                </a:tc>
                <a:extLst>
                  <a:ext uri="{0D108BD9-81ED-4DB2-BD59-A6C34878D82A}">
                    <a16:rowId xmlns:a16="http://schemas.microsoft.com/office/drawing/2014/main" val="10001"/>
                  </a:ext>
                </a:extLst>
              </a:tr>
              <a:tr h="746125">
                <a:tc>
                  <a:txBody>
                    <a:bodyPr/>
                    <a:lstStyle>
                      <a:lvl1pPr marL="76200">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76200" marR="0" lvl="0" indent="0" algn="l" defTabSz="914400" rtl="0" eaLnBrk="1" fontAlgn="base" latinLnBrk="0" hangingPunct="1">
                        <a:lnSpc>
                          <a:spcPct val="100000"/>
                        </a:lnSpc>
                        <a:spcBef>
                          <a:spcPts val="375"/>
                        </a:spcBef>
                        <a:spcAft>
                          <a:spcPct val="0"/>
                        </a:spcAft>
                        <a:buClrTx/>
                        <a:buSzTx/>
                        <a:buFontTx/>
                        <a:buNone/>
                        <a:tabLst/>
                      </a:pPr>
                      <a:r>
                        <a:rPr kumimoji="0" lang="en-US" altLang="en-US" sz="1400" b="1" i="0" u="none" strike="noStrike" cap="none" normalizeH="0" baseline="0">
                          <a:ln>
                            <a:noFill/>
                          </a:ln>
                          <a:solidFill>
                            <a:srgbClr val="001738"/>
                          </a:solidFill>
                          <a:effectLst/>
                          <a:latin typeface="Arial" panose="020B0604020202020204" pitchFamily="34" charset="0"/>
                          <a:cs typeface="Arial" panose="020B0604020202020204" pitchFamily="34" charset="0"/>
                        </a:rPr>
                        <a:t>Organization al Senior Management</a:t>
                      </a:r>
                      <a:endParaRPr kumimoji="0" lang="en-US" altLang="en-US" sz="14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txBody>
                  <a:tcPr marL="0" marR="0" marT="48260" marB="0"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1F1F1"/>
                    </a:solidFill>
                  </a:tcPr>
                </a:tc>
                <a:tc>
                  <a:txBody>
                    <a:bodyPr/>
                    <a:lstStyle>
                      <a:lvl1pPr marL="76200">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76200" marR="0" lvl="0" indent="0" algn="l" defTabSz="914400" rtl="0" eaLnBrk="1" fontAlgn="base" latinLnBrk="0" hangingPunct="1">
                        <a:lnSpc>
                          <a:spcPct val="100000"/>
                        </a:lnSpc>
                        <a:spcBef>
                          <a:spcPts val="275"/>
                        </a:spcBef>
                        <a:spcAft>
                          <a:spcPct val="0"/>
                        </a:spcAft>
                        <a:buClrTx/>
                        <a:buSzTx/>
                        <a:buFontTx/>
                        <a:buNone/>
                        <a:tabLst/>
                      </a:pPr>
                      <a:r>
                        <a:rPr kumimoji="0" lang="en-US" altLang="en-US" sz="1100" b="0" i="0" u="none" strike="noStrike" cap="none" normalizeH="0" baseline="0">
                          <a:ln>
                            <a:noFill/>
                          </a:ln>
                          <a:solidFill>
                            <a:srgbClr val="001738"/>
                          </a:solidFill>
                          <a:effectLst/>
                          <a:latin typeface="Arial MT"/>
                          <a:ea typeface="Arial MT"/>
                          <a:cs typeface="Arial MT"/>
                        </a:rPr>
                        <a:t>Organizational structure</a:t>
                      </a:r>
                      <a:endParaRPr kumimoji="0" lang="en-US" altLang="en-US" sz="1100" b="0" i="0" u="none" strike="noStrike" cap="none" normalizeH="0" baseline="0">
                        <a:ln>
                          <a:noFill/>
                        </a:ln>
                        <a:solidFill>
                          <a:schemeClr val="tx1"/>
                        </a:solidFill>
                        <a:effectLst/>
                        <a:latin typeface="Arial MT"/>
                        <a:ea typeface="Arial MT"/>
                        <a:cs typeface="Arial MT"/>
                      </a:endParaRPr>
                    </a:p>
                    <a:p>
                      <a:pPr marL="7620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001738"/>
                          </a:solidFill>
                          <a:effectLst/>
                          <a:latin typeface="Arial MT"/>
                          <a:ea typeface="Arial MT"/>
                          <a:cs typeface="Arial MT"/>
                        </a:rPr>
                        <a:t>Policy standards, communication Safety &amp; risk culture/priorities Finances</a:t>
                      </a:r>
                      <a:endParaRPr kumimoji="0" lang="en-US" altLang="en-US" sz="1100" b="0" i="0" u="none" strike="noStrike" cap="none" normalizeH="0" baseline="0">
                        <a:ln>
                          <a:noFill/>
                        </a:ln>
                        <a:solidFill>
                          <a:schemeClr val="tx1"/>
                        </a:solidFill>
                        <a:effectLst/>
                        <a:latin typeface="Arial MT"/>
                        <a:ea typeface="Arial MT"/>
                        <a:cs typeface="Arial MT"/>
                      </a:endParaRPr>
                    </a:p>
                  </a:txBody>
                  <a:tcPr marL="0" marR="0" marT="34290" marB="0"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1F1F1"/>
                    </a:solidFill>
                  </a:tcPr>
                </a:tc>
                <a:tc>
                  <a:txBody>
                    <a:bodyPr/>
                    <a:lstStyle>
                      <a:lvl1pPr marL="36513">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36513" marR="0" lvl="0" indent="0" algn="l" defTabSz="914400" rtl="0" eaLnBrk="1" fontAlgn="base" latinLnBrk="0" hangingPunct="1">
                        <a:lnSpc>
                          <a:spcPct val="100000"/>
                        </a:lnSpc>
                        <a:spcBef>
                          <a:spcPts val="925"/>
                        </a:spcBef>
                        <a:spcAft>
                          <a:spcPct val="0"/>
                        </a:spcAft>
                        <a:buClrTx/>
                        <a:buSzTx/>
                        <a:buFontTx/>
                        <a:buNone/>
                        <a:tabLst/>
                      </a:pPr>
                      <a:r>
                        <a:rPr kumimoji="0" lang="en-US" altLang="en-US" sz="1100" b="0" i="0" u="none" strike="noStrike" cap="none" normalizeH="0" baseline="0">
                          <a:ln>
                            <a:noFill/>
                          </a:ln>
                          <a:solidFill>
                            <a:srgbClr val="001738"/>
                          </a:solidFill>
                          <a:effectLst/>
                          <a:latin typeface="Arial MT"/>
                          <a:ea typeface="Arial MT"/>
                          <a:cs typeface="Arial MT"/>
                        </a:rPr>
                        <a:t>Is there a culture that increases non- standardization, poor work or safety habits? Is executive/manager support sufficient?</a:t>
                      </a:r>
                      <a:endParaRPr kumimoji="0" lang="en-US" altLang="en-US" sz="1100" b="0" i="0" u="none" strike="noStrike" cap="none" normalizeH="0" baseline="0">
                        <a:ln>
                          <a:noFill/>
                        </a:ln>
                        <a:solidFill>
                          <a:schemeClr val="tx1"/>
                        </a:solidFill>
                        <a:effectLst/>
                        <a:latin typeface="Arial MT"/>
                        <a:ea typeface="Arial MT"/>
                        <a:cs typeface="Arial MT"/>
                      </a:endParaRPr>
                    </a:p>
                  </a:txBody>
                  <a:tcPr marL="0" marR="0" marT="118110" marB="0"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1F1F1"/>
                    </a:solidFill>
                  </a:tcPr>
                </a:tc>
                <a:extLst>
                  <a:ext uri="{0D108BD9-81ED-4DB2-BD59-A6C34878D82A}">
                    <a16:rowId xmlns:a16="http://schemas.microsoft.com/office/drawing/2014/main" val="10002"/>
                  </a:ext>
                </a:extLst>
              </a:tr>
              <a:tr h="746125">
                <a:tc>
                  <a:txBody>
                    <a:bodyPr/>
                    <a:lstStyle>
                      <a:lvl1pPr marL="76200">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76200" marR="0" lvl="0" indent="0" algn="l" defTabSz="914400" rtl="0" eaLnBrk="1" fontAlgn="base" latinLnBrk="0" hangingPunct="1">
                        <a:lnSpc>
                          <a:spcPct val="100000"/>
                        </a:lnSpc>
                        <a:spcBef>
                          <a:spcPts val="1225"/>
                        </a:spcBef>
                        <a:spcAft>
                          <a:spcPct val="0"/>
                        </a:spcAft>
                        <a:buClrTx/>
                        <a:buSzTx/>
                        <a:buFontTx/>
                        <a:buNone/>
                        <a:tabLst/>
                      </a:pPr>
                      <a:r>
                        <a:rPr kumimoji="0" lang="en-US" altLang="en-US" sz="1400" b="1" i="0" u="none" strike="noStrike" cap="none" normalizeH="0" baseline="0">
                          <a:ln>
                            <a:noFill/>
                          </a:ln>
                          <a:solidFill>
                            <a:srgbClr val="001738"/>
                          </a:solidFill>
                          <a:effectLst/>
                          <a:latin typeface="Arial" panose="020B0604020202020204" pitchFamily="34" charset="0"/>
                          <a:cs typeface="Arial" panose="020B0604020202020204" pitchFamily="34" charset="0"/>
                        </a:rPr>
                        <a:t>Work Environment</a:t>
                      </a:r>
                      <a:endParaRPr kumimoji="0" lang="en-US" altLang="en-US" sz="14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txBody>
                  <a:tcPr marL="0" marR="0" marT="154940" marB="0"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1F1F1"/>
                    </a:solidFill>
                  </a:tcPr>
                </a:tc>
                <a:tc>
                  <a:txBody>
                    <a:bodyPr/>
                    <a:lstStyle>
                      <a:lvl1pPr marL="76200">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76200" marR="0" lvl="0" indent="0" algn="l" defTabSz="914400" rtl="0" eaLnBrk="1" fontAlgn="base" latinLnBrk="0" hangingPunct="1">
                        <a:lnSpc>
                          <a:spcPct val="100000"/>
                        </a:lnSpc>
                        <a:spcBef>
                          <a:spcPts val="275"/>
                        </a:spcBef>
                        <a:spcAft>
                          <a:spcPct val="0"/>
                        </a:spcAft>
                        <a:buClrTx/>
                        <a:buSzTx/>
                        <a:buFontTx/>
                        <a:buNone/>
                        <a:tabLst/>
                      </a:pPr>
                      <a:r>
                        <a:rPr kumimoji="0" lang="en-US" altLang="en-US" sz="1100" b="0" i="0" u="none" strike="noStrike" cap="none" normalizeH="0" baseline="0">
                          <a:ln>
                            <a:noFill/>
                          </a:ln>
                          <a:solidFill>
                            <a:srgbClr val="001738"/>
                          </a:solidFill>
                          <a:effectLst/>
                          <a:latin typeface="Arial MT"/>
                          <a:ea typeface="Arial MT"/>
                          <a:cs typeface="Arial MT"/>
                        </a:rPr>
                        <a:t>Staffing, skills mix Workload, shift patterns Equipment</a:t>
                      </a:r>
                      <a:endParaRPr kumimoji="0" lang="en-US" altLang="en-US" sz="1100" b="0" i="0" u="none" strike="noStrike" cap="none" normalizeH="0" baseline="0">
                        <a:ln>
                          <a:noFill/>
                        </a:ln>
                        <a:solidFill>
                          <a:schemeClr val="tx1"/>
                        </a:solidFill>
                        <a:effectLst/>
                        <a:latin typeface="Arial MT"/>
                        <a:ea typeface="Arial MT"/>
                        <a:cs typeface="Arial MT"/>
                      </a:endParaRPr>
                    </a:p>
                    <a:p>
                      <a:pPr marL="7620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001738"/>
                          </a:solidFill>
                          <a:effectLst/>
                          <a:latin typeface="Arial MT"/>
                          <a:ea typeface="Arial MT"/>
                          <a:cs typeface="Arial MT"/>
                        </a:rPr>
                        <a:t>Administrative/manager support</a:t>
                      </a:r>
                      <a:endParaRPr kumimoji="0" lang="en-US" altLang="en-US" sz="1100" b="0" i="0" u="none" strike="noStrike" cap="none" normalizeH="0" baseline="0">
                        <a:ln>
                          <a:noFill/>
                        </a:ln>
                        <a:solidFill>
                          <a:schemeClr val="tx1"/>
                        </a:solidFill>
                        <a:effectLst/>
                        <a:latin typeface="Arial MT"/>
                        <a:ea typeface="Arial MT"/>
                        <a:cs typeface="Arial MT"/>
                      </a:endParaRPr>
                    </a:p>
                  </a:txBody>
                  <a:tcPr marL="0" marR="0" marT="34925" marB="0"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1F1F1"/>
                    </a:solidFill>
                  </a:tcPr>
                </a:tc>
                <a:tc>
                  <a:txBody>
                    <a:bodyPr/>
                    <a:lstStyle>
                      <a:lvl1pPr marL="36513">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36513" marR="0" lvl="0" indent="0" algn="l" defTabSz="914400" rtl="0" eaLnBrk="1" fontAlgn="base" latinLnBrk="0" hangingPunct="1">
                        <a:lnSpc>
                          <a:spcPct val="100000"/>
                        </a:lnSpc>
                        <a:spcBef>
                          <a:spcPts val="938"/>
                        </a:spcBef>
                        <a:spcAft>
                          <a:spcPct val="0"/>
                        </a:spcAft>
                        <a:buClrTx/>
                        <a:buSzTx/>
                        <a:buFontTx/>
                        <a:buNone/>
                        <a:tabLst/>
                      </a:pPr>
                      <a:r>
                        <a:rPr kumimoji="0" lang="en-US" altLang="en-US" sz="1100" b="0" i="0" u="none" strike="noStrike" cap="none" normalizeH="0" baseline="0">
                          <a:ln>
                            <a:noFill/>
                          </a:ln>
                          <a:solidFill>
                            <a:srgbClr val="001738"/>
                          </a:solidFill>
                          <a:effectLst/>
                          <a:latin typeface="Arial MT"/>
                          <a:ea typeface="Arial MT"/>
                          <a:cs typeface="Arial MT"/>
                        </a:rPr>
                        <a:t>Does workload correlate with adequate staffing? Was design or adequacy of the environment or operation of equipment a factor?</a:t>
                      </a:r>
                      <a:endParaRPr kumimoji="0" lang="en-US" altLang="en-US" sz="1100" b="0" i="0" u="none" strike="noStrike" cap="none" normalizeH="0" baseline="0">
                        <a:ln>
                          <a:noFill/>
                        </a:ln>
                        <a:solidFill>
                          <a:schemeClr val="tx1"/>
                        </a:solidFill>
                        <a:effectLst/>
                        <a:latin typeface="Arial MT"/>
                        <a:ea typeface="Arial MT"/>
                        <a:cs typeface="Arial MT"/>
                      </a:endParaRPr>
                    </a:p>
                  </a:txBody>
                  <a:tcPr marL="0" marR="0" marT="118745" marB="0"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1F1F1"/>
                    </a:solidFill>
                  </a:tcPr>
                </a:tc>
                <a:extLst>
                  <a:ext uri="{0D108BD9-81ED-4DB2-BD59-A6C34878D82A}">
                    <a16:rowId xmlns:a16="http://schemas.microsoft.com/office/drawing/2014/main" val="10003"/>
                  </a:ext>
                </a:extLst>
              </a:tr>
              <a:tr h="693738">
                <a:tc>
                  <a:txBody>
                    <a:bodyPr/>
                    <a:lstStyle>
                      <a:lvl1pPr>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l" defTabSz="914400" rtl="0" eaLnBrk="1" fontAlgn="base" latinLnBrk="0" hangingPunct="1">
                        <a:lnSpc>
                          <a:spcPct val="100000"/>
                        </a:lnSpc>
                        <a:spcBef>
                          <a:spcPts val="250"/>
                        </a:spcBef>
                        <a:spcAft>
                          <a:spcPct val="0"/>
                        </a:spcAft>
                        <a:buClrTx/>
                        <a:buSzTx/>
                        <a:buFontTx/>
                        <a:buNone/>
                        <a:tabLst/>
                      </a:pP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400" b="1" i="0" u="none" strike="noStrike" cap="none" normalizeH="0" baseline="0">
                          <a:ln>
                            <a:noFill/>
                          </a:ln>
                          <a:solidFill>
                            <a:srgbClr val="001738"/>
                          </a:solidFill>
                          <a:effectLst/>
                          <a:latin typeface="Arial" panose="020B0604020202020204" pitchFamily="34" charset="0"/>
                          <a:cs typeface="Arial" panose="020B0604020202020204" pitchFamily="34" charset="0"/>
                        </a:rPr>
                        <a:t>Team/Unit</a:t>
                      </a:r>
                      <a:endParaRPr kumimoji="0" lang="en-US" altLang="en-US" sz="14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txBody>
                  <a:tcPr marL="0" marR="0" marT="31115" marB="0"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1F1F1"/>
                    </a:solidFill>
                  </a:tcPr>
                </a:tc>
                <a:tc>
                  <a:txBody>
                    <a:bodyPr/>
                    <a:lstStyle>
                      <a:lvl1pPr marL="76200">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76200" marR="0" lvl="0" indent="0" algn="l" defTabSz="914400" rtl="0" eaLnBrk="1" fontAlgn="base" latinLnBrk="0" hangingPunct="1">
                        <a:lnSpc>
                          <a:spcPct val="100000"/>
                        </a:lnSpc>
                        <a:spcBef>
                          <a:spcPts val="725"/>
                        </a:spcBef>
                        <a:spcAft>
                          <a:spcPct val="0"/>
                        </a:spcAft>
                        <a:buClrTx/>
                        <a:buSzTx/>
                        <a:buFontTx/>
                        <a:buNone/>
                        <a:tabLst/>
                      </a:pPr>
                      <a:r>
                        <a:rPr kumimoji="0" lang="en-US" altLang="en-US" sz="1100" b="0" i="0" u="none" strike="noStrike" cap="none" normalizeH="0" baseline="0">
                          <a:ln>
                            <a:noFill/>
                          </a:ln>
                          <a:solidFill>
                            <a:srgbClr val="001738"/>
                          </a:solidFill>
                          <a:effectLst/>
                          <a:latin typeface="Arial MT"/>
                          <a:ea typeface="Arial MT"/>
                          <a:cs typeface="Arial MT"/>
                        </a:rPr>
                        <a:t>Communication written &amp; verbal Team leadership</a:t>
                      </a:r>
                      <a:endParaRPr kumimoji="0" lang="en-US" altLang="en-US" sz="1100" b="0" i="0" u="none" strike="noStrike" cap="none" normalizeH="0" baseline="0">
                        <a:ln>
                          <a:noFill/>
                        </a:ln>
                        <a:solidFill>
                          <a:schemeClr val="tx1"/>
                        </a:solidFill>
                        <a:effectLst/>
                        <a:latin typeface="Arial MT"/>
                        <a:ea typeface="Arial MT"/>
                        <a:cs typeface="Arial MT"/>
                      </a:endParaRPr>
                    </a:p>
                    <a:p>
                      <a:pPr marL="7620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001738"/>
                          </a:solidFill>
                          <a:effectLst/>
                          <a:latin typeface="Arial MT"/>
                          <a:ea typeface="Arial MT"/>
                          <a:cs typeface="Arial MT"/>
                        </a:rPr>
                        <a:t>Team structure/dynamics</a:t>
                      </a:r>
                      <a:endParaRPr kumimoji="0" lang="en-US" altLang="en-US" sz="1100" b="0" i="0" u="none" strike="noStrike" cap="none" normalizeH="0" baseline="0">
                        <a:ln>
                          <a:noFill/>
                        </a:ln>
                        <a:solidFill>
                          <a:schemeClr val="tx1"/>
                        </a:solidFill>
                        <a:effectLst/>
                        <a:latin typeface="Arial MT"/>
                        <a:ea typeface="Arial MT"/>
                        <a:cs typeface="Arial MT"/>
                      </a:endParaRPr>
                    </a:p>
                  </a:txBody>
                  <a:tcPr marL="0" marR="0" marT="92075" marB="0"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1F1F1"/>
                    </a:solidFill>
                  </a:tcPr>
                </a:tc>
                <a:tc>
                  <a:txBody>
                    <a:bodyPr/>
                    <a:lstStyle>
                      <a:lvl1pPr marL="36513">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36513" marR="0" lvl="0" indent="0" algn="l" defTabSz="914400" rtl="0" eaLnBrk="1" fontAlgn="base" latinLnBrk="0" hangingPunct="1">
                        <a:lnSpc>
                          <a:spcPct val="100000"/>
                        </a:lnSpc>
                        <a:spcBef>
                          <a:spcPts val="63"/>
                        </a:spcBef>
                        <a:spcAft>
                          <a:spcPct val="0"/>
                        </a:spcAft>
                        <a:buClrTx/>
                        <a:buSzTx/>
                        <a:buFontTx/>
                        <a:buNone/>
                        <a:tabLst/>
                      </a:pPr>
                      <a:r>
                        <a:rPr kumimoji="0" lang="en-US" altLang="en-US" sz="1100" b="0" i="0" u="none" strike="noStrike" cap="none" normalizeH="0" baseline="0">
                          <a:ln>
                            <a:noFill/>
                          </a:ln>
                          <a:solidFill>
                            <a:srgbClr val="001738"/>
                          </a:solidFill>
                          <a:effectLst/>
                          <a:latin typeface="Arial MT"/>
                          <a:ea typeface="Arial MT"/>
                          <a:cs typeface="Arial MT"/>
                        </a:rPr>
                        <a:t>Was communication or lack of information involved (i.e. unclear, too late)?</a:t>
                      </a:r>
                      <a:endParaRPr kumimoji="0" lang="en-US" altLang="en-US" sz="1100" b="0" i="0" u="none" strike="noStrike" cap="none" normalizeH="0" baseline="0">
                        <a:ln>
                          <a:noFill/>
                        </a:ln>
                        <a:solidFill>
                          <a:schemeClr val="tx1"/>
                        </a:solidFill>
                        <a:effectLst/>
                        <a:latin typeface="Arial MT"/>
                        <a:ea typeface="Arial MT"/>
                        <a:cs typeface="Arial MT"/>
                      </a:endParaRPr>
                    </a:p>
                    <a:p>
                      <a:pPr marL="36513"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001738"/>
                          </a:solidFill>
                          <a:effectLst/>
                          <a:latin typeface="Arial MT"/>
                          <a:ea typeface="Arial MT"/>
                          <a:cs typeface="Arial MT"/>
                        </a:rPr>
                        <a:t>Did interactions influence performance? Is decision support available?</a:t>
                      </a:r>
                      <a:endParaRPr kumimoji="0" lang="en-US" altLang="en-US" sz="1100" b="0" i="0" u="none" strike="noStrike" cap="none" normalizeH="0" baseline="0">
                        <a:ln>
                          <a:noFill/>
                        </a:ln>
                        <a:solidFill>
                          <a:schemeClr val="tx1"/>
                        </a:solidFill>
                        <a:effectLst/>
                        <a:latin typeface="Arial MT"/>
                        <a:ea typeface="Arial MT"/>
                        <a:cs typeface="Arial MT"/>
                      </a:endParaRPr>
                    </a:p>
                  </a:txBody>
                  <a:tcPr marL="0" marR="0" marT="8255" marB="0"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1F1F1"/>
                    </a:solidFill>
                  </a:tcPr>
                </a:tc>
                <a:extLst>
                  <a:ext uri="{0D108BD9-81ED-4DB2-BD59-A6C34878D82A}">
                    <a16:rowId xmlns:a16="http://schemas.microsoft.com/office/drawing/2014/main" val="10004"/>
                  </a:ext>
                </a:extLst>
              </a:tr>
              <a:tr h="685800">
                <a:tc>
                  <a:txBody>
                    <a:bodyPr/>
                    <a:lstStyle>
                      <a:lvl1pPr>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l" defTabSz="914400" rtl="0" eaLnBrk="1" fontAlgn="base" latinLnBrk="0" hangingPunct="1">
                        <a:lnSpc>
                          <a:spcPct val="100000"/>
                        </a:lnSpc>
                        <a:spcBef>
                          <a:spcPts val="225"/>
                        </a:spcBef>
                        <a:spcAft>
                          <a:spcPct val="0"/>
                        </a:spcAft>
                        <a:buClrTx/>
                        <a:buSzTx/>
                        <a:buFontTx/>
                        <a:buNone/>
                        <a:tabLst/>
                      </a:pP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400" b="1" i="0" u="none" strike="noStrike" cap="none" normalizeH="0" baseline="0">
                          <a:ln>
                            <a:noFill/>
                          </a:ln>
                          <a:solidFill>
                            <a:srgbClr val="001738"/>
                          </a:solidFill>
                          <a:effectLst/>
                          <a:latin typeface="Arial" panose="020B0604020202020204" pitchFamily="34" charset="0"/>
                          <a:cs typeface="Arial" panose="020B0604020202020204" pitchFamily="34" charset="0"/>
                        </a:rPr>
                        <a:t>Individual</a:t>
                      </a:r>
                      <a:endParaRPr kumimoji="0" lang="en-US" altLang="en-US" sz="14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txBody>
                  <a:tcPr marL="0" marR="0" marT="27940" marB="0"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1F1F1"/>
                    </a:solidFill>
                  </a:tcPr>
                </a:tc>
                <a:tc>
                  <a:txBody>
                    <a:bodyPr/>
                    <a:lstStyle>
                      <a:lvl1pPr marL="76200">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76200" marR="0" lvl="0" indent="0" algn="l" defTabSz="914400" rtl="0" eaLnBrk="1" fontAlgn="base" latinLnBrk="0" hangingPunct="1">
                        <a:lnSpc>
                          <a:spcPct val="100000"/>
                        </a:lnSpc>
                        <a:spcBef>
                          <a:spcPts val="700"/>
                        </a:spcBef>
                        <a:spcAft>
                          <a:spcPct val="0"/>
                        </a:spcAft>
                        <a:buClrTx/>
                        <a:buSzTx/>
                        <a:buFontTx/>
                        <a:buNone/>
                        <a:tabLst/>
                      </a:pPr>
                      <a:r>
                        <a:rPr kumimoji="0" lang="en-US" altLang="en-US" sz="1100" b="0" i="0" u="none" strike="noStrike" cap="none" normalizeH="0" baseline="0">
                          <a:ln>
                            <a:noFill/>
                          </a:ln>
                          <a:solidFill>
                            <a:srgbClr val="001738"/>
                          </a:solidFill>
                          <a:effectLst/>
                          <a:latin typeface="Arial MT"/>
                          <a:ea typeface="Arial MT"/>
                          <a:cs typeface="Arial MT"/>
                        </a:rPr>
                        <a:t>Knowledge, skills, competence</a:t>
                      </a:r>
                      <a:endParaRPr kumimoji="0" lang="en-US" altLang="en-US" sz="1100" b="0" i="0" u="none" strike="noStrike" cap="none" normalizeH="0" baseline="0">
                        <a:ln>
                          <a:noFill/>
                        </a:ln>
                        <a:solidFill>
                          <a:schemeClr val="tx1"/>
                        </a:solidFill>
                        <a:effectLst/>
                        <a:latin typeface="Arial MT"/>
                        <a:ea typeface="Arial MT"/>
                        <a:cs typeface="Arial MT"/>
                      </a:endParaRPr>
                    </a:p>
                    <a:p>
                      <a:pPr marL="7620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001738"/>
                          </a:solidFill>
                          <a:effectLst/>
                          <a:latin typeface="Arial MT"/>
                          <a:ea typeface="Arial MT"/>
                          <a:cs typeface="Arial MT"/>
                        </a:rPr>
                        <a:t>Decision making</a:t>
                      </a:r>
                      <a:endParaRPr kumimoji="0" lang="en-US" altLang="en-US" sz="1100" b="0" i="0" u="none" strike="noStrike" cap="none" normalizeH="0" baseline="0">
                        <a:ln>
                          <a:noFill/>
                        </a:ln>
                        <a:solidFill>
                          <a:schemeClr val="tx1"/>
                        </a:solidFill>
                        <a:effectLst/>
                        <a:latin typeface="Arial MT"/>
                        <a:ea typeface="Arial MT"/>
                        <a:cs typeface="Arial MT"/>
                      </a:endParaRPr>
                    </a:p>
                    <a:p>
                      <a:pPr marL="7620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001738"/>
                          </a:solidFill>
                          <a:effectLst/>
                          <a:latin typeface="Arial MT"/>
                          <a:ea typeface="Arial MT"/>
                          <a:cs typeface="Arial MT"/>
                        </a:rPr>
                        <a:t>Physical, mental health condition</a:t>
                      </a:r>
                      <a:endParaRPr kumimoji="0" lang="en-US" altLang="en-US" sz="1100" b="0" i="0" u="none" strike="noStrike" cap="none" normalizeH="0" baseline="0">
                        <a:ln>
                          <a:noFill/>
                        </a:ln>
                        <a:solidFill>
                          <a:schemeClr val="tx1"/>
                        </a:solidFill>
                        <a:effectLst/>
                        <a:latin typeface="Arial MT"/>
                        <a:ea typeface="Arial MT"/>
                        <a:cs typeface="Arial MT"/>
                      </a:endParaRPr>
                    </a:p>
                  </a:txBody>
                  <a:tcPr marL="0" marR="0" marT="88900" marB="0"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1F1F1"/>
                    </a:solidFill>
                  </a:tcPr>
                </a:tc>
                <a:tc>
                  <a:txBody>
                    <a:bodyPr/>
                    <a:lstStyle>
                      <a:lvl1pPr marL="36513">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36513" marR="0" lvl="0" indent="0" algn="l" defTabSz="914400" rtl="0" eaLnBrk="1" fontAlgn="base" latinLnBrk="0" hangingPunct="1">
                        <a:lnSpc>
                          <a:spcPct val="100000"/>
                        </a:lnSpc>
                        <a:spcBef>
                          <a:spcPts val="700"/>
                        </a:spcBef>
                        <a:spcAft>
                          <a:spcPct val="0"/>
                        </a:spcAft>
                        <a:buClrTx/>
                        <a:buSzTx/>
                        <a:buFontTx/>
                        <a:buNone/>
                        <a:tabLst/>
                      </a:pPr>
                      <a:r>
                        <a:rPr kumimoji="0" lang="en-US" altLang="en-US" sz="1100" b="0" i="0" u="none" strike="noStrike" cap="none" normalizeH="0" baseline="0">
                          <a:ln>
                            <a:noFill/>
                          </a:ln>
                          <a:solidFill>
                            <a:srgbClr val="001738"/>
                          </a:solidFill>
                          <a:effectLst/>
                          <a:latin typeface="Arial MT"/>
                          <a:ea typeface="Arial MT"/>
                          <a:cs typeface="Arial MT"/>
                        </a:rPr>
                        <a:t>Were issues of staff training/competency a factor?</a:t>
                      </a:r>
                      <a:endParaRPr kumimoji="0" lang="en-US" altLang="en-US" sz="1100" b="0" i="0" u="none" strike="noStrike" cap="none" normalizeH="0" baseline="0">
                        <a:ln>
                          <a:noFill/>
                        </a:ln>
                        <a:solidFill>
                          <a:schemeClr val="tx1"/>
                        </a:solidFill>
                        <a:effectLst/>
                        <a:latin typeface="Arial MT"/>
                        <a:ea typeface="Arial MT"/>
                        <a:cs typeface="Arial MT"/>
                      </a:endParaRPr>
                    </a:p>
                    <a:p>
                      <a:pPr marL="36513"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001738"/>
                          </a:solidFill>
                          <a:effectLst/>
                          <a:latin typeface="Arial MT"/>
                          <a:ea typeface="Arial MT"/>
                          <a:cs typeface="Arial MT"/>
                        </a:rPr>
                        <a:t>Is situational awareness a needed skill? Is fatigue or workload a factor?</a:t>
                      </a:r>
                      <a:endParaRPr kumimoji="0" lang="en-US" altLang="en-US" sz="1100" b="0" i="0" u="none" strike="noStrike" cap="none" normalizeH="0" baseline="0">
                        <a:ln>
                          <a:noFill/>
                        </a:ln>
                        <a:solidFill>
                          <a:schemeClr val="tx1"/>
                        </a:solidFill>
                        <a:effectLst/>
                        <a:latin typeface="Arial MT"/>
                        <a:ea typeface="Arial MT"/>
                        <a:cs typeface="Arial MT"/>
                      </a:endParaRPr>
                    </a:p>
                  </a:txBody>
                  <a:tcPr marL="0" marR="0" marT="88900" marB="0"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1F1F1"/>
                    </a:solidFill>
                  </a:tcPr>
                </a:tc>
                <a:extLst>
                  <a:ext uri="{0D108BD9-81ED-4DB2-BD59-A6C34878D82A}">
                    <a16:rowId xmlns:a16="http://schemas.microsoft.com/office/drawing/2014/main" val="10005"/>
                  </a:ext>
                </a:extLst>
              </a:tr>
              <a:tr h="576263">
                <a:tc>
                  <a:txBody>
                    <a:bodyPr/>
                    <a:lstStyle>
                      <a:lvl1pPr marL="76200">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76200" marR="0" lvl="0" indent="0" algn="l" defTabSz="914400" rtl="0" eaLnBrk="1" fontAlgn="base" latinLnBrk="0" hangingPunct="1">
                        <a:lnSpc>
                          <a:spcPct val="100000"/>
                        </a:lnSpc>
                        <a:spcBef>
                          <a:spcPts val="1400"/>
                        </a:spcBef>
                        <a:spcAft>
                          <a:spcPct val="0"/>
                        </a:spcAft>
                        <a:buClrTx/>
                        <a:buSzTx/>
                        <a:buFontTx/>
                        <a:buNone/>
                        <a:tabLst/>
                      </a:pPr>
                      <a:r>
                        <a:rPr kumimoji="0" lang="en-US" altLang="en-US" sz="1400" b="1" i="0" u="none" strike="noStrike" cap="none" normalizeH="0" baseline="0">
                          <a:ln>
                            <a:noFill/>
                          </a:ln>
                          <a:solidFill>
                            <a:srgbClr val="001738"/>
                          </a:solidFill>
                          <a:effectLst/>
                          <a:latin typeface="Arial" panose="020B0604020202020204" pitchFamily="34" charset="0"/>
                          <a:cs typeface="Arial" panose="020B0604020202020204" pitchFamily="34" charset="0"/>
                        </a:rPr>
                        <a:t>Task</a:t>
                      </a:r>
                      <a:endParaRPr kumimoji="0" lang="en-US" altLang="en-US" sz="14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txBody>
                  <a:tcPr marL="0" marR="0" marT="177165" marB="0"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1F1F1"/>
                    </a:solidFill>
                  </a:tcPr>
                </a:tc>
                <a:tc>
                  <a:txBody>
                    <a:bodyPr/>
                    <a:lstStyle>
                      <a:lvl1pPr marL="76200">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76200" marR="0" lvl="0" indent="0" algn="l" defTabSz="914400" rtl="0" eaLnBrk="1" fontAlgn="base" latinLnBrk="0" hangingPunct="1">
                        <a:lnSpc>
                          <a:spcPct val="100000"/>
                        </a:lnSpc>
                        <a:spcBef>
                          <a:spcPts val="263"/>
                        </a:spcBef>
                        <a:spcAft>
                          <a:spcPct val="0"/>
                        </a:spcAft>
                        <a:buClrTx/>
                        <a:buSzTx/>
                        <a:buFontTx/>
                        <a:buNone/>
                        <a:tabLst/>
                      </a:pPr>
                      <a:r>
                        <a:rPr kumimoji="0" lang="en-US" altLang="en-US" sz="1100" b="0" i="0" u="none" strike="noStrike" cap="none" normalizeH="0" baseline="0">
                          <a:ln>
                            <a:noFill/>
                          </a:ln>
                          <a:solidFill>
                            <a:srgbClr val="001738"/>
                          </a:solidFill>
                          <a:effectLst/>
                          <a:latin typeface="Arial MT"/>
                          <a:ea typeface="Arial MT"/>
                          <a:cs typeface="Arial MT"/>
                        </a:rPr>
                        <a:t>Design and clarity Protocol accessibility</a:t>
                      </a:r>
                      <a:endParaRPr kumimoji="0" lang="en-US" altLang="en-US" sz="1100" b="0" i="0" u="none" strike="noStrike" cap="none" normalizeH="0" baseline="0">
                        <a:ln>
                          <a:noFill/>
                        </a:ln>
                        <a:solidFill>
                          <a:schemeClr val="tx1"/>
                        </a:solidFill>
                        <a:effectLst/>
                        <a:latin typeface="Arial MT"/>
                        <a:ea typeface="Arial MT"/>
                        <a:cs typeface="Arial MT"/>
                      </a:endParaRPr>
                    </a:p>
                    <a:p>
                      <a:pPr marL="7620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001738"/>
                          </a:solidFill>
                          <a:effectLst/>
                          <a:latin typeface="Arial MT"/>
                          <a:ea typeface="Arial MT"/>
                          <a:cs typeface="Arial MT"/>
                        </a:rPr>
                        <a:t>Test result accuracy/accessibility</a:t>
                      </a:r>
                      <a:endParaRPr kumimoji="0" lang="en-US" altLang="en-US" sz="1100" b="0" i="0" u="none" strike="noStrike" cap="none" normalizeH="0" baseline="0">
                        <a:ln>
                          <a:noFill/>
                        </a:ln>
                        <a:solidFill>
                          <a:schemeClr val="tx1"/>
                        </a:solidFill>
                        <a:effectLst/>
                        <a:latin typeface="Arial MT"/>
                        <a:ea typeface="Arial MT"/>
                        <a:cs typeface="Arial MT"/>
                      </a:endParaRPr>
                    </a:p>
                  </a:txBody>
                  <a:tcPr marL="0" marR="0" marT="33655" marB="0"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1F1F1"/>
                    </a:solidFill>
                  </a:tcPr>
                </a:tc>
                <a:tc>
                  <a:txBody>
                    <a:bodyPr/>
                    <a:lstStyle>
                      <a:lvl1pPr marL="36513">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36513" marR="0" lvl="0" indent="0" algn="l" defTabSz="914400" rtl="0" eaLnBrk="1" fontAlgn="base" latinLnBrk="0" hangingPunct="1">
                        <a:lnSpc>
                          <a:spcPct val="100000"/>
                        </a:lnSpc>
                        <a:spcBef>
                          <a:spcPts val="263"/>
                        </a:spcBef>
                        <a:spcAft>
                          <a:spcPct val="0"/>
                        </a:spcAft>
                        <a:buClrTx/>
                        <a:buSzTx/>
                        <a:buFontTx/>
                        <a:buNone/>
                        <a:tabLst/>
                      </a:pPr>
                      <a:r>
                        <a:rPr kumimoji="0" lang="en-US" altLang="en-US" sz="1100" b="0" i="0" u="none" strike="noStrike" cap="none" normalizeH="0" baseline="0">
                          <a:ln>
                            <a:noFill/>
                          </a:ln>
                          <a:solidFill>
                            <a:srgbClr val="001738"/>
                          </a:solidFill>
                          <a:effectLst/>
                          <a:latin typeface="Arial MT"/>
                          <a:ea typeface="Arial MT"/>
                          <a:cs typeface="Arial MT"/>
                        </a:rPr>
                        <a:t>Were appropriate rules/procedures – or the lack thereof a factor?</a:t>
                      </a:r>
                      <a:endParaRPr kumimoji="0" lang="en-US" altLang="en-US" sz="1100" b="0" i="0" u="none" strike="noStrike" cap="none" normalizeH="0" baseline="0">
                        <a:ln>
                          <a:noFill/>
                        </a:ln>
                        <a:solidFill>
                          <a:schemeClr val="tx1"/>
                        </a:solidFill>
                        <a:effectLst/>
                        <a:latin typeface="Arial MT"/>
                        <a:ea typeface="Arial MT"/>
                        <a:cs typeface="Arial MT"/>
                      </a:endParaRPr>
                    </a:p>
                    <a:p>
                      <a:pPr marL="36513"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001738"/>
                          </a:solidFill>
                          <a:effectLst/>
                          <a:latin typeface="Arial MT"/>
                          <a:ea typeface="Arial MT"/>
                          <a:cs typeface="Arial MT"/>
                        </a:rPr>
                        <a:t>Are instructions clear?</a:t>
                      </a:r>
                      <a:endParaRPr kumimoji="0" lang="en-US" altLang="en-US" sz="1100" b="0" i="0" u="none" strike="noStrike" cap="none" normalizeH="0" baseline="0">
                        <a:ln>
                          <a:noFill/>
                        </a:ln>
                        <a:solidFill>
                          <a:schemeClr val="tx1"/>
                        </a:solidFill>
                        <a:effectLst/>
                        <a:latin typeface="Arial MT"/>
                        <a:ea typeface="Arial MT"/>
                        <a:cs typeface="Arial MT"/>
                      </a:endParaRPr>
                    </a:p>
                  </a:txBody>
                  <a:tcPr marL="0" marR="0" marT="33655" marB="0"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1F1F1"/>
                    </a:solidFill>
                  </a:tcPr>
                </a:tc>
                <a:extLst>
                  <a:ext uri="{0D108BD9-81ED-4DB2-BD59-A6C34878D82A}">
                    <a16:rowId xmlns:a16="http://schemas.microsoft.com/office/drawing/2014/main" val="10006"/>
                  </a:ext>
                </a:extLst>
              </a:tr>
              <a:tr h="746125">
                <a:tc>
                  <a:txBody>
                    <a:bodyPr/>
                    <a:lstStyle>
                      <a:lvl1pPr marL="76200">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76200" marR="0" lvl="0" indent="0" algn="l" defTabSz="914400" rtl="0" eaLnBrk="1" fontAlgn="base" latinLnBrk="0" hangingPunct="1">
                        <a:lnSpc>
                          <a:spcPct val="100000"/>
                        </a:lnSpc>
                        <a:spcBef>
                          <a:spcPts val="1225"/>
                        </a:spcBef>
                        <a:spcAft>
                          <a:spcPct val="0"/>
                        </a:spcAft>
                        <a:buClrTx/>
                        <a:buSzTx/>
                        <a:buFontTx/>
                        <a:buNone/>
                        <a:tabLst/>
                      </a:pPr>
                      <a:r>
                        <a:rPr kumimoji="0" lang="en-US" altLang="en-US" sz="1400" b="1" i="0" u="none" strike="noStrike" cap="none" normalizeH="0" baseline="0">
                          <a:ln>
                            <a:noFill/>
                          </a:ln>
                          <a:solidFill>
                            <a:srgbClr val="001738"/>
                          </a:solidFill>
                          <a:effectLst/>
                          <a:latin typeface="Arial" panose="020B0604020202020204" pitchFamily="34" charset="0"/>
                          <a:cs typeface="Arial" panose="020B0604020202020204" pitchFamily="34" charset="0"/>
                        </a:rPr>
                        <a:t>Customer/</a:t>
                      </a:r>
                      <a:endParaRPr kumimoji="0" lang="en-US" altLang="en-US" sz="14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L="76200" marR="0" lvl="0" indent="0" algn="l" defTabSz="914400" rtl="0" eaLnBrk="1" fontAlgn="base" latinLnBrk="0" hangingPunct="1">
                        <a:lnSpc>
                          <a:spcPct val="100000"/>
                        </a:lnSpc>
                        <a:spcBef>
                          <a:spcPct val="0"/>
                        </a:spcBef>
                        <a:spcAft>
                          <a:spcPct val="0"/>
                        </a:spcAft>
                        <a:buClrTx/>
                        <a:buSzTx/>
                        <a:buFontTx/>
                        <a:buNone/>
                        <a:tabLst/>
                      </a:pPr>
                      <a:r>
                        <a:rPr kumimoji="0" lang="en-US" altLang="en-US" sz="1400" b="1" i="0" u="none" strike="noStrike" cap="none" normalizeH="0" baseline="0">
                          <a:ln>
                            <a:noFill/>
                          </a:ln>
                          <a:solidFill>
                            <a:srgbClr val="001738"/>
                          </a:solidFill>
                          <a:effectLst/>
                          <a:latin typeface="Arial" panose="020B0604020202020204" pitchFamily="34" charset="0"/>
                          <a:cs typeface="Arial" panose="020B0604020202020204" pitchFamily="34" charset="0"/>
                        </a:rPr>
                        <a:t>Patient</a:t>
                      </a:r>
                      <a:endParaRPr kumimoji="0" lang="en-US" altLang="en-US" sz="14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txBody>
                  <a:tcPr marL="0" marR="0" marT="155575" marB="0"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1F1F1"/>
                    </a:solidFill>
                  </a:tcPr>
                </a:tc>
                <a:tc>
                  <a:txBody>
                    <a:bodyPr/>
                    <a:lstStyle>
                      <a:lvl1pPr marL="76200">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76200" marR="0" lvl="0" indent="0" algn="l" defTabSz="914400" rtl="0" eaLnBrk="1" fontAlgn="base" latinLnBrk="0" hangingPunct="1">
                        <a:lnSpc>
                          <a:spcPct val="100000"/>
                        </a:lnSpc>
                        <a:spcBef>
                          <a:spcPts val="275"/>
                        </a:spcBef>
                        <a:spcAft>
                          <a:spcPct val="0"/>
                        </a:spcAft>
                        <a:buClrTx/>
                        <a:buSzTx/>
                        <a:buFontTx/>
                        <a:buNone/>
                        <a:tabLst/>
                      </a:pPr>
                      <a:r>
                        <a:rPr kumimoji="0" lang="en-US" altLang="en-US" sz="1100" b="0" i="0" u="none" strike="noStrike" cap="none" normalizeH="0" baseline="0">
                          <a:ln>
                            <a:noFill/>
                          </a:ln>
                          <a:solidFill>
                            <a:srgbClr val="001738"/>
                          </a:solidFill>
                          <a:effectLst/>
                          <a:latin typeface="Arial MT"/>
                          <a:ea typeface="Arial MT"/>
                          <a:cs typeface="Arial MT"/>
                        </a:rPr>
                        <a:t>Complexity, seriousness of condition</a:t>
                      </a:r>
                      <a:endParaRPr kumimoji="0" lang="en-US" altLang="en-US" sz="1100" b="0" i="0" u="none" strike="noStrike" cap="none" normalizeH="0" baseline="0">
                        <a:ln>
                          <a:noFill/>
                        </a:ln>
                        <a:solidFill>
                          <a:schemeClr val="tx1"/>
                        </a:solidFill>
                        <a:effectLst/>
                        <a:latin typeface="Arial MT"/>
                        <a:ea typeface="Arial MT"/>
                        <a:cs typeface="Arial MT"/>
                      </a:endParaRPr>
                    </a:p>
                    <a:p>
                      <a:pPr marL="7620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001738"/>
                          </a:solidFill>
                          <a:effectLst/>
                          <a:latin typeface="Arial MT"/>
                          <a:ea typeface="Arial MT"/>
                          <a:cs typeface="Arial MT"/>
                        </a:rPr>
                        <a:t>Communication barriers</a:t>
                      </a:r>
                      <a:endParaRPr kumimoji="0" lang="en-US" altLang="en-US" sz="1100" b="0" i="0" u="none" strike="noStrike" cap="none" normalizeH="0" baseline="0">
                        <a:ln>
                          <a:noFill/>
                        </a:ln>
                        <a:solidFill>
                          <a:schemeClr val="tx1"/>
                        </a:solidFill>
                        <a:effectLst/>
                        <a:latin typeface="Arial MT"/>
                        <a:ea typeface="Arial MT"/>
                        <a:cs typeface="Arial MT"/>
                      </a:endParaRPr>
                    </a:p>
                    <a:p>
                      <a:pPr marL="7620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001738"/>
                          </a:solidFill>
                          <a:effectLst/>
                          <a:latin typeface="Arial MT"/>
                          <a:ea typeface="Arial MT"/>
                          <a:cs typeface="Arial MT"/>
                        </a:rPr>
                        <a:t>Personality and social issues</a:t>
                      </a:r>
                      <a:endParaRPr kumimoji="0" lang="en-US" altLang="en-US" sz="1100" b="0" i="0" u="none" strike="noStrike" cap="none" normalizeH="0" baseline="0">
                        <a:ln>
                          <a:noFill/>
                        </a:ln>
                        <a:solidFill>
                          <a:schemeClr val="tx1"/>
                        </a:solidFill>
                        <a:effectLst/>
                        <a:latin typeface="Arial MT"/>
                        <a:ea typeface="Arial MT"/>
                        <a:cs typeface="Arial MT"/>
                      </a:endParaRPr>
                    </a:p>
                  </a:txBody>
                  <a:tcPr marL="0" marR="0" marT="35560" marB="0"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1F1F1"/>
                    </a:solidFill>
                  </a:tcPr>
                </a:tc>
                <a:tc>
                  <a:txBody>
                    <a:bodyPr/>
                    <a:lstStyle>
                      <a:lvl1pPr marL="36513">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36513" marR="0" lvl="0" indent="0" algn="l" defTabSz="914400" rtl="0" eaLnBrk="1" fontAlgn="base" latinLnBrk="0" hangingPunct="1">
                        <a:lnSpc>
                          <a:spcPct val="100000"/>
                        </a:lnSpc>
                        <a:spcBef>
                          <a:spcPts val="938"/>
                        </a:spcBef>
                        <a:spcAft>
                          <a:spcPct val="0"/>
                        </a:spcAft>
                        <a:buClrTx/>
                        <a:buSzTx/>
                        <a:buFontTx/>
                        <a:buNone/>
                        <a:tabLst/>
                      </a:pPr>
                      <a:r>
                        <a:rPr kumimoji="0" lang="en-US" altLang="en-US" sz="1100" b="0" i="0" u="none" strike="noStrike" cap="none" normalizeH="0" baseline="0">
                          <a:ln>
                            <a:noFill/>
                          </a:ln>
                          <a:solidFill>
                            <a:srgbClr val="001738"/>
                          </a:solidFill>
                          <a:effectLst/>
                          <a:latin typeface="Arial MT"/>
                          <a:ea typeface="Arial MT"/>
                          <a:cs typeface="Arial MT"/>
                        </a:rPr>
                        <a:t>Was there a lack of understanding with the</a:t>
                      </a:r>
                      <a:endParaRPr kumimoji="0" lang="en-US" altLang="en-US" sz="1100" b="0" i="0" u="none" strike="noStrike" cap="none" normalizeH="0" baseline="0">
                        <a:ln>
                          <a:noFill/>
                        </a:ln>
                        <a:solidFill>
                          <a:schemeClr val="tx1"/>
                        </a:solidFill>
                        <a:effectLst/>
                        <a:latin typeface="Arial MT"/>
                        <a:ea typeface="Arial MT"/>
                        <a:cs typeface="Arial MT"/>
                      </a:endParaRPr>
                    </a:p>
                    <a:p>
                      <a:pPr marL="36513"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001738"/>
                          </a:solidFill>
                          <a:effectLst/>
                          <a:latin typeface="Arial MT"/>
                          <a:ea typeface="Arial MT"/>
                          <a:cs typeface="Arial MT"/>
                        </a:rPr>
                        <a:t>recipient?</a:t>
                      </a:r>
                      <a:endParaRPr kumimoji="0" lang="en-US" altLang="en-US" sz="1100" b="0" i="0" u="none" strike="noStrike" cap="none" normalizeH="0" baseline="0">
                        <a:ln>
                          <a:noFill/>
                        </a:ln>
                        <a:solidFill>
                          <a:schemeClr val="tx1"/>
                        </a:solidFill>
                        <a:effectLst/>
                        <a:latin typeface="Arial MT"/>
                        <a:ea typeface="Arial MT"/>
                        <a:cs typeface="Arial MT"/>
                      </a:endParaRPr>
                    </a:p>
                    <a:p>
                      <a:pPr marL="36513"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001738"/>
                          </a:solidFill>
                          <a:effectLst/>
                          <a:latin typeface="Arial MT"/>
                          <a:ea typeface="Arial MT"/>
                          <a:cs typeface="Arial MT"/>
                        </a:rPr>
                        <a:t>Were unclear expectations a factor?</a:t>
                      </a:r>
                      <a:endParaRPr kumimoji="0" lang="en-US" altLang="en-US" sz="1100" b="0" i="0" u="none" strike="noStrike" cap="none" normalizeH="0" baseline="0">
                        <a:ln>
                          <a:noFill/>
                        </a:ln>
                        <a:solidFill>
                          <a:schemeClr val="tx1"/>
                        </a:solidFill>
                        <a:effectLst/>
                        <a:latin typeface="Arial MT"/>
                        <a:ea typeface="Arial MT"/>
                        <a:cs typeface="Arial MT"/>
                      </a:endParaRPr>
                    </a:p>
                  </a:txBody>
                  <a:tcPr marL="0" marR="0" marT="119380" marB="0" horzOverflow="overflow">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lnTlToBr>
                      <a:noFill/>
                    </a:lnTlToBr>
                    <a:lnBlToTr>
                      <a:noFill/>
                    </a:lnBlToTr>
                    <a:solidFill>
                      <a:srgbClr val="F1F1F1"/>
                    </a:solidFill>
                  </a:tcPr>
                </a:tc>
                <a:extLst>
                  <a:ext uri="{0D108BD9-81ED-4DB2-BD59-A6C34878D82A}">
                    <a16:rowId xmlns:a16="http://schemas.microsoft.com/office/drawing/2014/main" val="10007"/>
                  </a:ext>
                </a:extLst>
              </a:tr>
            </a:tbl>
          </a:graphicData>
        </a:graphic>
      </p:graphicFrame>
      <p:sp>
        <p:nvSpPr>
          <p:cNvPr id="11" name="object 11">
            <a:extLst>
              <a:ext uri="{FF2B5EF4-FFF2-40B4-BE49-F238E27FC236}">
                <a16:creationId xmlns:a16="http://schemas.microsoft.com/office/drawing/2014/main" id="{C9662FE0-5870-4A0A-B74E-CD85A888E109}"/>
              </a:ext>
            </a:extLst>
          </p:cNvPr>
          <p:cNvSpPr txBox="1">
            <a:spLocks noGrp="1"/>
          </p:cNvSpPr>
          <p:nvPr>
            <p:ph type="title"/>
          </p:nvPr>
        </p:nvSpPr>
        <p:spPr>
          <a:xfrm>
            <a:off x="438150" y="301625"/>
            <a:ext cx="5513388" cy="849313"/>
          </a:xfrm>
        </p:spPr>
        <p:txBody>
          <a:bodyPr lIns="0" tIns="12700" rIns="0" bIns="0" rtlCol="0">
            <a:spAutoFit/>
          </a:bodyPr>
          <a:lstStyle/>
          <a:p>
            <a:pPr marL="12700">
              <a:spcBef>
                <a:spcPts val="100"/>
              </a:spcBef>
              <a:defRPr/>
            </a:pPr>
            <a:r>
              <a:rPr dirty="0">
                <a:solidFill>
                  <a:srgbClr val="5F5F5F"/>
                </a:solidFill>
              </a:rPr>
              <a:t>Established</a:t>
            </a:r>
            <a:r>
              <a:rPr spc="-55" dirty="0">
                <a:solidFill>
                  <a:srgbClr val="5F5F5F"/>
                </a:solidFill>
              </a:rPr>
              <a:t> </a:t>
            </a:r>
            <a:r>
              <a:rPr spc="-20" dirty="0">
                <a:solidFill>
                  <a:srgbClr val="5F5F5F"/>
                </a:solidFill>
              </a:rPr>
              <a:t>path</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D80A52-D76D-9481-9FBA-F7EC0D9A45EF}"/>
            </a:ext>
          </a:extLst>
        </p:cNvPr>
        <p:cNvGrpSpPr/>
        <p:nvPr/>
      </p:nvGrpSpPr>
      <p:grpSpPr>
        <a:xfrm>
          <a:off x="0" y="0"/>
          <a:ext cx="0" cy="0"/>
          <a:chOff x="0" y="0"/>
          <a:chExt cx="0" cy="0"/>
        </a:xfrm>
      </p:grpSpPr>
      <p:sp>
        <p:nvSpPr>
          <p:cNvPr id="17410" name="Title 1">
            <a:extLst>
              <a:ext uri="{FF2B5EF4-FFF2-40B4-BE49-F238E27FC236}">
                <a16:creationId xmlns:a16="http://schemas.microsoft.com/office/drawing/2014/main" id="{43530206-7E12-37A4-9E8D-805E37ED4CDF}"/>
              </a:ext>
            </a:extLst>
          </p:cNvPr>
          <p:cNvSpPr>
            <a:spLocks noGrp="1" noChangeArrowheads="1"/>
          </p:cNvSpPr>
          <p:nvPr>
            <p:ph type="title"/>
          </p:nvPr>
        </p:nvSpPr>
        <p:spPr>
          <a:xfrm>
            <a:off x="381000" y="2438400"/>
            <a:ext cx="8229600" cy="1143000"/>
          </a:xfrm>
        </p:spPr>
        <p:txBody>
          <a:bodyPr/>
          <a:lstStyle/>
          <a:p>
            <a:r>
              <a:rPr lang="en-US" altLang="en-US" sz="3600" b="1" dirty="0"/>
              <a:t>Any questions?</a:t>
            </a:r>
            <a:endParaRPr lang="en-US" altLang="en-US" sz="2400" b="1" dirty="0"/>
          </a:p>
        </p:txBody>
      </p:sp>
      <p:sp>
        <p:nvSpPr>
          <p:cNvPr id="4" name="Date Placeholder 3">
            <a:extLst>
              <a:ext uri="{FF2B5EF4-FFF2-40B4-BE49-F238E27FC236}">
                <a16:creationId xmlns:a16="http://schemas.microsoft.com/office/drawing/2014/main" id="{170C1C3A-984D-BCBC-D3DE-CBBE79666E6A}"/>
              </a:ext>
            </a:extLst>
          </p:cNvPr>
          <p:cNvSpPr>
            <a:spLocks noGrp="1"/>
          </p:cNvSpPr>
          <p:nvPr>
            <p:ph type="dt" sz="quarter" idx="10"/>
          </p:nvPr>
        </p:nvSpPr>
        <p:spPr/>
        <p:txBody>
          <a:bodyPr/>
          <a:lstStyle/>
          <a:p>
            <a:pPr>
              <a:defRPr/>
            </a:pPr>
            <a:fld id="{130ADD5E-52E0-0D44-B721-F95AB1FBEECE}" type="datetime1">
              <a:rPr lang="en-GB" altLang="en-US" smtClean="0"/>
              <a:pPr>
                <a:defRPr/>
              </a:pPr>
              <a:t>18/09/2025</a:t>
            </a:fld>
            <a:endParaRPr lang="en-GB" altLang="en-US"/>
          </a:p>
        </p:txBody>
      </p:sp>
      <p:sp>
        <p:nvSpPr>
          <p:cNvPr id="17413" name="Slide Number Placeholder 4">
            <a:extLst>
              <a:ext uri="{FF2B5EF4-FFF2-40B4-BE49-F238E27FC236}">
                <a16:creationId xmlns:a16="http://schemas.microsoft.com/office/drawing/2014/main" id="{A9E7A0DD-A97C-51E4-4AA3-AE007590D88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5387788C-B779-4C4E-8032-7415B2F31E0E}" type="slidenum">
              <a:rPr lang="en-GB" altLang="en-US" smtClean="0">
                <a:solidFill>
                  <a:srgbClr val="898989"/>
                </a:solidFill>
              </a:rPr>
              <a:pPr/>
              <a:t>18</a:t>
            </a:fld>
            <a:endParaRPr lang="en-GB" altLang="en-US">
              <a:solidFill>
                <a:srgbClr val="898989"/>
              </a:solidFill>
            </a:endParaRPr>
          </a:p>
        </p:txBody>
      </p:sp>
    </p:spTree>
    <p:extLst>
      <p:ext uri="{BB962C8B-B14F-4D97-AF65-F5344CB8AC3E}">
        <p14:creationId xmlns:p14="http://schemas.microsoft.com/office/powerpoint/2010/main" val="5156154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76DA2-50C5-1231-977F-0AC57643BBB9}"/>
              </a:ext>
            </a:extLst>
          </p:cNvPr>
          <p:cNvSpPr>
            <a:spLocks noGrp="1"/>
          </p:cNvSpPr>
          <p:nvPr>
            <p:ph type="title"/>
          </p:nvPr>
        </p:nvSpPr>
        <p:spPr/>
        <p:txBody>
          <a:bodyPr/>
          <a:lstStyle/>
          <a:p>
            <a:r>
              <a:rPr lang="en-GB" b="1" dirty="0">
                <a:highlight>
                  <a:srgbClr val="FFFF00"/>
                </a:highlight>
              </a:rPr>
              <a:t>Individual activity – 20 min</a:t>
            </a:r>
          </a:p>
        </p:txBody>
      </p:sp>
      <p:sp>
        <p:nvSpPr>
          <p:cNvPr id="3" name="Content Placeholder 2">
            <a:extLst>
              <a:ext uri="{FF2B5EF4-FFF2-40B4-BE49-F238E27FC236}">
                <a16:creationId xmlns:a16="http://schemas.microsoft.com/office/drawing/2014/main" id="{3252FF42-6A0C-3813-8820-6E66D5249231}"/>
              </a:ext>
            </a:extLst>
          </p:cNvPr>
          <p:cNvSpPr>
            <a:spLocks noGrp="1"/>
          </p:cNvSpPr>
          <p:nvPr>
            <p:ph idx="1"/>
          </p:nvPr>
        </p:nvSpPr>
        <p:spPr>
          <a:xfrm>
            <a:off x="609600" y="1417638"/>
            <a:ext cx="8229600" cy="3917032"/>
          </a:xfrm>
        </p:spPr>
        <p:txBody>
          <a:bodyPr/>
          <a:lstStyle/>
          <a:p>
            <a:pPr marL="514350" indent="-514350">
              <a:buAutoNum type="arabicPeriod"/>
            </a:pPr>
            <a:r>
              <a:rPr lang="en-GB" sz="2400" dirty="0"/>
              <a:t>Identify one problem that you found when you travelled to campus today, &amp; Identify the goal that you want to achieve</a:t>
            </a:r>
          </a:p>
          <a:p>
            <a:pPr marL="514350" indent="-514350">
              <a:buAutoNum type="arabicPeriod"/>
            </a:pPr>
            <a:r>
              <a:rPr lang="en-GB" sz="2400" dirty="0"/>
              <a:t>Formulate the problem statement (use the examples on slides 11 and 12)</a:t>
            </a:r>
          </a:p>
          <a:p>
            <a:pPr marL="514350" indent="-514350">
              <a:buAutoNum type="arabicPeriod"/>
            </a:pPr>
            <a:r>
              <a:rPr lang="en-GB" sz="2400" dirty="0"/>
              <a:t>Find the cause by using the ‘five Why’s’ (See slide 15), </a:t>
            </a:r>
            <a:r>
              <a:rPr lang="en-GB" sz="2400" b="1" dirty="0"/>
              <a:t>or</a:t>
            </a:r>
            <a:r>
              <a:rPr lang="en-GB" sz="2400" dirty="0"/>
              <a:t> by asking questions related to system factors (slide 17) </a:t>
            </a:r>
          </a:p>
          <a:p>
            <a:pPr marL="514350" indent="-514350">
              <a:buAutoNum type="arabicPeriod"/>
            </a:pPr>
            <a:r>
              <a:rPr lang="en-GB" sz="2400" dirty="0"/>
              <a:t>Write down your answer in notebook/laptop, and show it to the lecturer to get feedback</a:t>
            </a:r>
          </a:p>
          <a:p>
            <a:pPr marL="514350" indent="-514350">
              <a:buAutoNum type="arabicPeriod"/>
            </a:pPr>
            <a:endParaRPr lang="en-GB" sz="2400" dirty="0"/>
          </a:p>
        </p:txBody>
      </p:sp>
      <p:sp>
        <p:nvSpPr>
          <p:cNvPr id="4" name="Slide Number Placeholder 3">
            <a:extLst>
              <a:ext uri="{FF2B5EF4-FFF2-40B4-BE49-F238E27FC236}">
                <a16:creationId xmlns:a16="http://schemas.microsoft.com/office/drawing/2014/main" id="{CF51E453-8FD5-A79D-1425-2395FC97B154}"/>
              </a:ext>
            </a:extLst>
          </p:cNvPr>
          <p:cNvSpPr>
            <a:spLocks noGrp="1"/>
          </p:cNvSpPr>
          <p:nvPr>
            <p:ph type="sldNum" sz="quarter" idx="12"/>
          </p:nvPr>
        </p:nvSpPr>
        <p:spPr/>
        <p:txBody>
          <a:bodyPr/>
          <a:lstStyle/>
          <a:p>
            <a:pPr>
              <a:defRPr/>
            </a:pPr>
            <a:fld id="{91029E52-E3A7-4347-90A2-6F96A8D8852B}" type="slidenum">
              <a:rPr lang="en-GB" altLang="en-US" smtClean="0"/>
              <a:pPr>
                <a:defRPr/>
              </a:pPr>
              <a:t>19</a:t>
            </a:fld>
            <a:endParaRPr lang="en-GB" altLang="en-US"/>
          </a:p>
        </p:txBody>
      </p:sp>
    </p:spTree>
    <p:extLst>
      <p:ext uri="{BB962C8B-B14F-4D97-AF65-F5344CB8AC3E}">
        <p14:creationId xmlns:p14="http://schemas.microsoft.com/office/powerpoint/2010/main" val="15730433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BEB143-F264-9DEA-31CA-272D558CEAF3}"/>
            </a:ext>
          </a:extLst>
        </p:cNvPr>
        <p:cNvGrpSpPr/>
        <p:nvPr/>
      </p:nvGrpSpPr>
      <p:grpSpPr>
        <a:xfrm>
          <a:off x="0" y="0"/>
          <a:ext cx="0" cy="0"/>
          <a:chOff x="0" y="0"/>
          <a:chExt cx="0" cy="0"/>
        </a:xfrm>
      </p:grpSpPr>
      <p:pic>
        <p:nvPicPr>
          <p:cNvPr id="3" name="Picture 2" descr="A black and white logo with a cup of coffee&#10;&#10;AI-generated content may be incorrect.">
            <a:extLst>
              <a:ext uri="{FF2B5EF4-FFF2-40B4-BE49-F238E27FC236}">
                <a16:creationId xmlns:a16="http://schemas.microsoft.com/office/drawing/2014/main" id="{730662EE-3AC9-527E-C9CA-68E832D94AA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05000" y="381000"/>
            <a:ext cx="4953000" cy="4953000"/>
          </a:xfrm>
          <a:prstGeom prst="rect">
            <a:avLst/>
          </a:prstGeom>
        </p:spPr>
      </p:pic>
    </p:spTree>
    <p:extLst>
      <p:ext uri="{BB962C8B-B14F-4D97-AF65-F5344CB8AC3E}">
        <p14:creationId xmlns:p14="http://schemas.microsoft.com/office/powerpoint/2010/main" val="36450624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61817F-36C9-EF4A-D037-669B1DAC701E}"/>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3C768E8-C4A3-6940-0BD3-599B9E1C0DE2}"/>
              </a:ext>
            </a:extLst>
          </p:cNvPr>
          <p:cNvSpPr>
            <a:spLocks noGrp="1"/>
          </p:cNvSpPr>
          <p:nvPr>
            <p:ph idx="1"/>
          </p:nvPr>
        </p:nvSpPr>
        <p:spPr>
          <a:xfrm>
            <a:off x="304800" y="2590800"/>
            <a:ext cx="8229600" cy="1143000"/>
          </a:xfrm>
        </p:spPr>
        <p:txBody>
          <a:bodyPr/>
          <a:lstStyle/>
          <a:p>
            <a:pPr marL="0" indent="0" algn="ctr">
              <a:buNone/>
            </a:pPr>
            <a:r>
              <a:rPr lang="en-GB" sz="4800" b="1" dirty="0">
                <a:highlight>
                  <a:srgbClr val="FFFF00"/>
                </a:highlight>
              </a:rPr>
              <a:t>Welcome back</a:t>
            </a:r>
          </a:p>
        </p:txBody>
      </p:sp>
      <p:sp>
        <p:nvSpPr>
          <p:cNvPr id="4" name="Slide Number Placeholder 3">
            <a:extLst>
              <a:ext uri="{FF2B5EF4-FFF2-40B4-BE49-F238E27FC236}">
                <a16:creationId xmlns:a16="http://schemas.microsoft.com/office/drawing/2014/main" id="{2A803278-7117-CB47-6B0D-F80D16D9EC98}"/>
              </a:ext>
            </a:extLst>
          </p:cNvPr>
          <p:cNvSpPr>
            <a:spLocks noGrp="1"/>
          </p:cNvSpPr>
          <p:nvPr>
            <p:ph type="sldNum" sz="quarter" idx="12"/>
          </p:nvPr>
        </p:nvSpPr>
        <p:spPr/>
        <p:txBody>
          <a:bodyPr/>
          <a:lstStyle/>
          <a:p>
            <a:pPr>
              <a:defRPr/>
            </a:pPr>
            <a:fld id="{E77223CE-61ED-4BE6-ACE1-79F988352B0B}" type="slidenum">
              <a:rPr lang="en-GB" altLang="en-US" smtClean="0"/>
              <a:pPr>
                <a:defRPr/>
              </a:pPr>
              <a:t>21</a:t>
            </a:fld>
            <a:endParaRPr lang="en-GB" altLang="en-US"/>
          </a:p>
        </p:txBody>
      </p:sp>
    </p:spTree>
    <p:extLst>
      <p:ext uri="{BB962C8B-B14F-4D97-AF65-F5344CB8AC3E}">
        <p14:creationId xmlns:p14="http://schemas.microsoft.com/office/powerpoint/2010/main" val="40766628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9938" name="object 2">
            <a:extLst>
              <a:ext uri="{FF2B5EF4-FFF2-40B4-BE49-F238E27FC236}">
                <a16:creationId xmlns:a16="http://schemas.microsoft.com/office/drawing/2014/main" id="{4A72A83B-EF89-2003-04A4-AAA632C52190}"/>
              </a:ext>
            </a:extLst>
          </p:cNvPr>
          <p:cNvGrpSpPr>
            <a:grpSpLocks/>
          </p:cNvGrpSpPr>
          <p:nvPr/>
        </p:nvGrpSpPr>
        <p:grpSpPr bwMode="auto">
          <a:xfrm>
            <a:off x="0" y="6324600"/>
            <a:ext cx="9144000" cy="533400"/>
            <a:chOff x="0" y="6324598"/>
            <a:chExt cx="9144000" cy="533400"/>
          </a:xfrm>
        </p:grpSpPr>
        <p:sp>
          <p:nvSpPr>
            <p:cNvPr id="39943" name="object 3">
              <a:extLst>
                <a:ext uri="{FF2B5EF4-FFF2-40B4-BE49-F238E27FC236}">
                  <a16:creationId xmlns:a16="http://schemas.microsoft.com/office/drawing/2014/main" id="{113F9A2F-4278-B534-7B77-B85CCBBFE97D}"/>
                </a:ext>
              </a:extLst>
            </p:cNvPr>
            <p:cNvSpPr>
              <a:spLocks/>
            </p:cNvSpPr>
            <p:nvPr/>
          </p:nvSpPr>
          <p:spPr bwMode="auto">
            <a:xfrm>
              <a:off x="0" y="6324598"/>
              <a:ext cx="9144000" cy="58419"/>
            </a:xfrm>
            <a:custGeom>
              <a:avLst/>
              <a:gdLst>
                <a:gd name="T0" fmla="*/ 0 w 9144000"/>
                <a:gd name="T1" fmla="*/ 57910 h 58420"/>
                <a:gd name="T2" fmla="*/ 9144000 w 9144000"/>
                <a:gd name="T3" fmla="*/ 57910 h 58420"/>
                <a:gd name="T4" fmla="*/ 9144000 w 9144000"/>
                <a:gd name="T5" fmla="*/ 0 h 58420"/>
                <a:gd name="T6" fmla="*/ 0 w 9144000"/>
                <a:gd name="T7" fmla="*/ 0 h 58420"/>
                <a:gd name="T8" fmla="*/ 0 w 9144000"/>
                <a:gd name="T9" fmla="*/ 57910 h 5842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144000" h="58420">
                  <a:moveTo>
                    <a:pt x="0" y="57912"/>
                  </a:moveTo>
                  <a:lnTo>
                    <a:pt x="9144000" y="57912"/>
                  </a:lnTo>
                  <a:lnTo>
                    <a:pt x="9144000" y="0"/>
                  </a:lnTo>
                  <a:lnTo>
                    <a:pt x="0" y="0"/>
                  </a:lnTo>
                  <a:lnTo>
                    <a:pt x="0" y="57912"/>
                  </a:lnTo>
                  <a:close/>
                </a:path>
              </a:pathLst>
            </a:custGeom>
            <a:solidFill>
              <a:srgbClr val="B1B1B1"/>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39944" name="object 4">
              <a:extLst>
                <a:ext uri="{FF2B5EF4-FFF2-40B4-BE49-F238E27FC236}">
                  <a16:creationId xmlns:a16="http://schemas.microsoft.com/office/drawing/2014/main" id="{25205261-3108-62B7-AB94-6B6BB7D689CD}"/>
                </a:ext>
              </a:extLst>
            </p:cNvPr>
            <p:cNvSpPr>
              <a:spLocks/>
            </p:cNvSpPr>
            <p:nvPr/>
          </p:nvSpPr>
          <p:spPr bwMode="auto">
            <a:xfrm>
              <a:off x="0" y="6382511"/>
              <a:ext cx="9144000" cy="475615"/>
            </a:xfrm>
            <a:custGeom>
              <a:avLst/>
              <a:gdLst>
                <a:gd name="T0" fmla="*/ 9144000 w 9144000"/>
                <a:gd name="T1" fmla="*/ 0 h 475615"/>
                <a:gd name="T2" fmla="*/ 0 w 9144000"/>
                <a:gd name="T3" fmla="*/ 0 h 475615"/>
                <a:gd name="T4" fmla="*/ 0 w 9144000"/>
                <a:gd name="T5" fmla="*/ 475487 h 475615"/>
                <a:gd name="T6" fmla="*/ 9144000 w 9144000"/>
                <a:gd name="T7" fmla="*/ 475487 h 475615"/>
                <a:gd name="T8" fmla="*/ 9144000 w 9144000"/>
                <a:gd name="T9" fmla="*/ 0 h 47561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144000" h="475615">
                  <a:moveTo>
                    <a:pt x="9144000" y="0"/>
                  </a:moveTo>
                  <a:lnTo>
                    <a:pt x="0" y="0"/>
                  </a:lnTo>
                  <a:lnTo>
                    <a:pt x="0" y="475487"/>
                  </a:lnTo>
                  <a:lnTo>
                    <a:pt x="9144000" y="475487"/>
                  </a:lnTo>
                  <a:lnTo>
                    <a:pt x="9144000" y="0"/>
                  </a:lnTo>
                  <a:close/>
                </a:path>
              </a:pathLst>
            </a:custGeom>
            <a:solidFill>
              <a:srgbClr val="EAEAEA"/>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pic>
          <p:nvPicPr>
            <p:cNvPr id="39945" name="object 5">
              <a:extLst>
                <a:ext uri="{FF2B5EF4-FFF2-40B4-BE49-F238E27FC236}">
                  <a16:creationId xmlns:a16="http://schemas.microsoft.com/office/drawing/2014/main" id="{EBBBDB05-5449-0D32-9C33-F9B565B431F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05954"/>
              <a:ext cx="2200656" cy="2285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6" name="object 6">
            <a:extLst>
              <a:ext uri="{FF2B5EF4-FFF2-40B4-BE49-F238E27FC236}">
                <a16:creationId xmlns:a16="http://schemas.microsoft.com/office/drawing/2014/main" id="{0F1908D5-70D9-A279-3311-0F4C575EDDBF}"/>
              </a:ext>
            </a:extLst>
          </p:cNvPr>
          <p:cNvSpPr txBox="1">
            <a:spLocks noGrp="1"/>
          </p:cNvSpPr>
          <p:nvPr>
            <p:ph type="title"/>
          </p:nvPr>
        </p:nvSpPr>
        <p:spPr>
          <a:xfrm>
            <a:off x="536575" y="551178"/>
            <a:ext cx="5778500" cy="689932"/>
          </a:xfrm>
        </p:spPr>
        <p:txBody>
          <a:bodyPr lIns="0" tIns="12700" rIns="0" bIns="0" rtlCol="0">
            <a:spAutoFit/>
          </a:bodyPr>
          <a:lstStyle/>
          <a:p>
            <a:pPr marL="12700">
              <a:spcBef>
                <a:spcPts val="100"/>
              </a:spcBef>
              <a:tabLst>
                <a:tab pos="2527300" algn="l"/>
              </a:tabLst>
              <a:defRPr/>
            </a:pPr>
            <a:r>
              <a:rPr spc="-10" dirty="0"/>
              <a:t>Degree</a:t>
            </a:r>
            <a:r>
              <a:rPr lang="en-GB" spc="-10" dirty="0"/>
              <a:t> </a:t>
            </a:r>
            <a:r>
              <a:rPr dirty="0"/>
              <a:t>of</a:t>
            </a:r>
            <a:r>
              <a:rPr spc="-55" dirty="0"/>
              <a:t> </a:t>
            </a:r>
            <a:r>
              <a:rPr spc="-10" dirty="0"/>
              <a:t>change</a:t>
            </a:r>
          </a:p>
        </p:txBody>
      </p:sp>
      <p:pic>
        <p:nvPicPr>
          <p:cNvPr id="39940" name="object 7">
            <a:extLst>
              <a:ext uri="{FF2B5EF4-FFF2-40B4-BE49-F238E27FC236}">
                <a16:creationId xmlns:a16="http://schemas.microsoft.com/office/drawing/2014/main" id="{A8EFEB4E-FFF1-F1F3-5498-914C1E356C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0" y="1960563"/>
            <a:ext cx="5910263" cy="3724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object 8">
            <a:extLst>
              <a:ext uri="{FF2B5EF4-FFF2-40B4-BE49-F238E27FC236}">
                <a16:creationId xmlns:a16="http://schemas.microsoft.com/office/drawing/2014/main" id="{7722AB3B-6ABC-F881-D39F-C3DBA898E7CE}"/>
              </a:ext>
            </a:extLst>
          </p:cNvPr>
          <p:cNvSpPr txBox="1"/>
          <p:nvPr/>
        </p:nvSpPr>
        <p:spPr>
          <a:xfrm>
            <a:off x="6770688" y="1600200"/>
            <a:ext cx="2278062" cy="360363"/>
          </a:xfrm>
          <a:prstGeom prst="rect">
            <a:avLst/>
          </a:prstGeom>
        </p:spPr>
        <p:txBody>
          <a:bodyPr lIns="0" tIns="12065" rIns="0" bIns="0">
            <a:spAutoFit/>
          </a:bodyPr>
          <a:lstStyle/>
          <a:p>
            <a:pPr marL="12700">
              <a:spcBef>
                <a:spcPts val="95"/>
              </a:spcBef>
              <a:defRPr/>
            </a:pPr>
            <a:r>
              <a:rPr sz="2200" b="1" dirty="0">
                <a:solidFill>
                  <a:srgbClr val="1C79FF"/>
                </a:solidFill>
                <a:latin typeface="Arial"/>
                <a:cs typeface="Arial"/>
              </a:rPr>
              <a:t>Established</a:t>
            </a:r>
            <a:r>
              <a:rPr sz="2200" b="1" spc="-120" dirty="0">
                <a:solidFill>
                  <a:srgbClr val="1C79FF"/>
                </a:solidFill>
                <a:latin typeface="Arial"/>
                <a:cs typeface="Arial"/>
              </a:rPr>
              <a:t> </a:t>
            </a:r>
            <a:r>
              <a:rPr sz="2200" b="1" spc="-20" dirty="0">
                <a:solidFill>
                  <a:srgbClr val="1C79FF"/>
                </a:solidFill>
                <a:latin typeface="Arial"/>
                <a:cs typeface="Arial"/>
              </a:rPr>
              <a:t>Path</a:t>
            </a:r>
            <a:endParaRPr sz="2200">
              <a:latin typeface="Arial"/>
              <a:cs typeface="Arial"/>
            </a:endParaRPr>
          </a:p>
        </p:txBody>
      </p:sp>
      <p:sp>
        <p:nvSpPr>
          <p:cNvPr id="9" name="object 9">
            <a:extLst>
              <a:ext uri="{FF2B5EF4-FFF2-40B4-BE49-F238E27FC236}">
                <a16:creationId xmlns:a16="http://schemas.microsoft.com/office/drawing/2014/main" id="{0FC7B990-D380-4271-A763-801B205710F2}"/>
              </a:ext>
            </a:extLst>
          </p:cNvPr>
          <p:cNvSpPr txBox="1"/>
          <p:nvPr/>
        </p:nvSpPr>
        <p:spPr>
          <a:xfrm>
            <a:off x="169863" y="3829050"/>
            <a:ext cx="2784475" cy="542925"/>
          </a:xfrm>
          <a:prstGeom prst="rect">
            <a:avLst/>
          </a:prstGeom>
        </p:spPr>
        <p:txBody>
          <a:bodyPr lIns="0" tIns="12065" rIns="0" bIns="0">
            <a:spAutoFit/>
          </a:bodyPr>
          <a:lstStyle/>
          <a:p>
            <a:pPr marL="12700">
              <a:spcBef>
                <a:spcPts val="95"/>
              </a:spcBef>
              <a:defRPr/>
            </a:pPr>
            <a:r>
              <a:rPr sz="3400" b="1" dirty="0">
                <a:solidFill>
                  <a:srgbClr val="1C79FF"/>
                </a:solidFill>
                <a:latin typeface="Arial"/>
                <a:cs typeface="Arial"/>
              </a:rPr>
              <a:t>Creative</a:t>
            </a:r>
            <a:r>
              <a:rPr sz="3400" b="1" spc="-80" dirty="0">
                <a:solidFill>
                  <a:srgbClr val="1C79FF"/>
                </a:solidFill>
                <a:latin typeface="Arial"/>
                <a:cs typeface="Arial"/>
              </a:rPr>
              <a:t> </a:t>
            </a:r>
            <a:r>
              <a:rPr sz="3400" b="1" spc="-20" dirty="0">
                <a:solidFill>
                  <a:srgbClr val="1C79FF"/>
                </a:solidFill>
                <a:latin typeface="Arial"/>
                <a:cs typeface="Arial"/>
              </a:rPr>
              <a:t>Path</a:t>
            </a:r>
            <a:endParaRPr sz="3400">
              <a:latin typeface="Arial"/>
              <a:cs typeface="Aria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6082" name="object 2">
            <a:extLst>
              <a:ext uri="{FF2B5EF4-FFF2-40B4-BE49-F238E27FC236}">
                <a16:creationId xmlns:a16="http://schemas.microsoft.com/office/drawing/2014/main" id="{F98597E2-0294-85C6-1F83-1A943BF4D060}"/>
              </a:ext>
            </a:extLst>
          </p:cNvPr>
          <p:cNvGrpSpPr>
            <a:grpSpLocks/>
          </p:cNvGrpSpPr>
          <p:nvPr/>
        </p:nvGrpSpPr>
        <p:grpSpPr bwMode="auto">
          <a:xfrm>
            <a:off x="0" y="6324600"/>
            <a:ext cx="9144000" cy="533400"/>
            <a:chOff x="0" y="6324598"/>
            <a:chExt cx="9144000" cy="533400"/>
          </a:xfrm>
        </p:grpSpPr>
        <p:sp>
          <p:nvSpPr>
            <p:cNvPr id="46086" name="object 3">
              <a:extLst>
                <a:ext uri="{FF2B5EF4-FFF2-40B4-BE49-F238E27FC236}">
                  <a16:creationId xmlns:a16="http://schemas.microsoft.com/office/drawing/2014/main" id="{F25D8B33-B613-1219-1AA7-14884A31E440}"/>
                </a:ext>
              </a:extLst>
            </p:cNvPr>
            <p:cNvSpPr>
              <a:spLocks/>
            </p:cNvSpPr>
            <p:nvPr/>
          </p:nvSpPr>
          <p:spPr bwMode="auto">
            <a:xfrm>
              <a:off x="0" y="6324598"/>
              <a:ext cx="9144000" cy="58419"/>
            </a:xfrm>
            <a:custGeom>
              <a:avLst/>
              <a:gdLst>
                <a:gd name="T0" fmla="*/ 0 w 9144000"/>
                <a:gd name="T1" fmla="*/ 57910 h 58420"/>
                <a:gd name="T2" fmla="*/ 9144000 w 9144000"/>
                <a:gd name="T3" fmla="*/ 57910 h 58420"/>
                <a:gd name="T4" fmla="*/ 9144000 w 9144000"/>
                <a:gd name="T5" fmla="*/ 0 h 58420"/>
                <a:gd name="T6" fmla="*/ 0 w 9144000"/>
                <a:gd name="T7" fmla="*/ 0 h 58420"/>
                <a:gd name="T8" fmla="*/ 0 w 9144000"/>
                <a:gd name="T9" fmla="*/ 57910 h 5842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144000" h="58420">
                  <a:moveTo>
                    <a:pt x="0" y="57912"/>
                  </a:moveTo>
                  <a:lnTo>
                    <a:pt x="9144000" y="57912"/>
                  </a:lnTo>
                  <a:lnTo>
                    <a:pt x="9144000" y="0"/>
                  </a:lnTo>
                  <a:lnTo>
                    <a:pt x="0" y="0"/>
                  </a:lnTo>
                  <a:lnTo>
                    <a:pt x="0" y="57912"/>
                  </a:lnTo>
                  <a:close/>
                </a:path>
              </a:pathLst>
            </a:custGeom>
            <a:solidFill>
              <a:srgbClr val="B1B1B1"/>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46087" name="object 4">
              <a:extLst>
                <a:ext uri="{FF2B5EF4-FFF2-40B4-BE49-F238E27FC236}">
                  <a16:creationId xmlns:a16="http://schemas.microsoft.com/office/drawing/2014/main" id="{949D993F-F317-84F5-02AF-DA64BF1E0FB6}"/>
                </a:ext>
              </a:extLst>
            </p:cNvPr>
            <p:cNvSpPr>
              <a:spLocks/>
            </p:cNvSpPr>
            <p:nvPr/>
          </p:nvSpPr>
          <p:spPr bwMode="auto">
            <a:xfrm>
              <a:off x="0" y="6382511"/>
              <a:ext cx="9144000" cy="475615"/>
            </a:xfrm>
            <a:custGeom>
              <a:avLst/>
              <a:gdLst>
                <a:gd name="T0" fmla="*/ 9144000 w 9144000"/>
                <a:gd name="T1" fmla="*/ 0 h 475615"/>
                <a:gd name="T2" fmla="*/ 0 w 9144000"/>
                <a:gd name="T3" fmla="*/ 0 h 475615"/>
                <a:gd name="T4" fmla="*/ 0 w 9144000"/>
                <a:gd name="T5" fmla="*/ 475487 h 475615"/>
                <a:gd name="T6" fmla="*/ 9144000 w 9144000"/>
                <a:gd name="T7" fmla="*/ 475487 h 475615"/>
                <a:gd name="T8" fmla="*/ 9144000 w 9144000"/>
                <a:gd name="T9" fmla="*/ 0 h 47561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144000" h="475615">
                  <a:moveTo>
                    <a:pt x="9144000" y="0"/>
                  </a:moveTo>
                  <a:lnTo>
                    <a:pt x="0" y="0"/>
                  </a:lnTo>
                  <a:lnTo>
                    <a:pt x="0" y="475487"/>
                  </a:lnTo>
                  <a:lnTo>
                    <a:pt x="9144000" y="475487"/>
                  </a:lnTo>
                  <a:lnTo>
                    <a:pt x="9144000" y="0"/>
                  </a:lnTo>
                  <a:close/>
                </a:path>
              </a:pathLst>
            </a:custGeom>
            <a:solidFill>
              <a:srgbClr val="EAEAEA"/>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pic>
          <p:nvPicPr>
            <p:cNvPr id="46088" name="object 5">
              <a:extLst>
                <a:ext uri="{FF2B5EF4-FFF2-40B4-BE49-F238E27FC236}">
                  <a16:creationId xmlns:a16="http://schemas.microsoft.com/office/drawing/2014/main" id="{85326F02-B6E0-74CB-95C0-C0EE45181FF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05954"/>
              <a:ext cx="2200656" cy="2285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6" name="object 6">
            <a:extLst>
              <a:ext uri="{FF2B5EF4-FFF2-40B4-BE49-F238E27FC236}">
                <a16:creationId xmlns:a16="http://schemas.microsoft.com/office/drawing/2014/main" id="{18B336DE-4FF9-00B2-AD70-00CD9DFF340C}"/>
              </a:ext>
            </a:extLst>
          </p:cNvPr>
          <p:cNvSpPr txBox="1">
            <a:spLocks noGrp="1"/>
          </p:cNvSpPr>
          <p:nvPr>
            <p:ph type="title"/>
          </p:nvPr>
        </p:nvSpPr>
        <p:spPr>
          <a:xfrm>
            <a:off x="106363" y="392113"/>
            <a:ext cx="5245100" cy="773112"/>
          </a:xfrm>
        </p:spPr>
        <p:txBody>
          <a:bodyPr lIns="0" tIns="12065" rIns="0" bIns="0" rtlCol="0">
            <a:spAutoFit/>
          </a:bodyPr>
          <a:lstStyle/>
          <a:p>
            <a:pPr marL="12700">
              <a:spcBef>
                <a:spcPts val="95"/>
              </a:spcBef>
              <a:defRPr/>
            </a:pPr>
            <a:r>
              <a:rPr sz="4900" dirty="0"/>
              <a:t>Creative</a:t>
            </a:r>
            <a:r>
              <a:rPr sz="4900" spc="-210" dirty="0"/>
              <a:t> </a:t>
            </a:r>
            <a:r>
              <a:rPr sz="4900" spc="-10" dirty="0"/>
              <a:t>Thinking</a:t>
            </a:r>
            <a:endParaRPr sz="4900"/>
          </a:p>
        </p:txBody>
      </p:sp>
      <p:sp>
        <p:nvSpPr>
          <p:cNvPr id="46084" name="object 7">
            <a:extLst>
              <a:ext uri="{FF2B5EF4-FFF2-40B4-BE49-F238E27FC236}">
                <a16:creationId xmlns:a16="http://schemas.microsoft.com/office/drawing/2014/main" id="{0ECB5F67-4E7A-83B3-9337-F2CC56FA1318}"/>
              </a:ext>
            </a:extLst>
          </p:cNvPr>
          <p:cNvSpPr txBox="1">
            <a:spLocks noChangeArrowheads="1"/>
          </p:cNvSpPr>
          <p:nvPr/>
        </p:nvSpPr>
        <p:spPr bwMode="auto">
          <a:xfrm>
            <a:off x="231775" y="2176463"/>
            <a:ext cx="4621213" cy="2586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2065" rIns="0" bIns="0">
            <a:spAutoFit/>
          </a:bodyPr>
          <a:lstStyle>
            <a:lvl1pPr marL="469900" indent="-457200">
              <a:spcBef>
                <a:spcPct val="20000"/>
              </a:spcBef>
              <a:buFont typeface="Arial" panose="020B0604020202020204" pitchFamily="34" charset="0"/>
              <a:buChar char="•"/>
              <a:tabLst>
                <a:tab pos="469900" algn="l"/>
              </a:tabLst>
              <a:defRPr sz="3200">
                <a:solidFill>
                  <a:schemeClr val="tx1"/>
                </a:solidFill>
                <a:latin typeface="Myriad Pro"/>
              </a:defRPr>
            </a:lvl1pPr>
            <a:lvl2pPr marL="742950" indent="-285750">
              <a:spcBef>
                <a:spcPct val="20000"/>
              </a:spcBef>
              <a:buFont typeface="Arial" panose="020B0604020202020204" pitchFamily="34" charset="0"/>
              <a:buChar char="–"/>
              <a:tabLst>
                <a:tab pos="469900" algn="l"/>
              </a:tabLst>
              <a:defRPr sz="2800">
                <a:solidFill>
                  <a:schemeClr val="tx1"/>
                </a:solidFill>
                <a:latin typeface="Myriad Pro"/>
              </a:defRPr>
            </a:lvl2pPr>
            <a:lvl3pPr marL="1143000" indent="-228600">
              <a:spcBef>
                <a:spcPct val="20000"/>
              </a:spcBef>
              <a:buFont typeface="Arial" panose="020B0604020202020204" pitchFamily="34" charset="0"/>
              <a:buChar char="•"/>
              <a:tabLst>
                <a:tab pos="469900" algn="l"/>
              </a:tabLst>
              <a:defRPr sz="2400">
                <a:solidFill>
                  <a:schemeClr val="tx1"/>
                </a:solidFill>
                <a:latin typeface="Myriad Pro"/>
              </a:defRPr>
            </a:lvl3pPr>
            <a:lvl4pPr marL="1600200" indent="-228600">
              <a:spcBef>
                <a:spcPct val="20000"/>
              </a:spcBef>
              <a:buFont typeface="Arial" panose="020B0604020202020204" pitchFamily="34" charset="0"/>
              <a:buChar char="–"/>
              <a:tabLst>
                <a:tab pos="469900" algn="l"/>
              </a:tabLst>
              <a:defRPr sz="2000">
                <a:solidFill>
                  <a:schemeClr val="tx1"/>
                </a:solidFill>
                <a:latin typeface="Myriad Pro"/>
              </a:defRPr>
            </a:lvl4pPr>
            <a:lvl5pPr marL="2057400" indent="-228600">
              <a:spcBef>
                <a:spcPct val="20000"/>
              </a:spcBef>
              <a:buFont typeface="Arial" panose="020B0604020202020204" pitchFamily="34" charset="0"/>
              <a:buChar char="»"/>
              <a:tabLst>
                <a:tab pos="469900" algn="l"/>
              </a:tabLst>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tabLst>
                <a:tab pos="469900" algn="l"/>
              </a:tabLst>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tabLst>
                <a:tab pos="469900" algn="l"/>
              </a:tabLst>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tabLst>
                <a:tab pos="469900" algn="l"/>
              </a:tabLst>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tabLst>
                <a:tab pos="469900" algn="l"/>
              </a:tabLst>
              <a:defRPr sz="2000">
                <a:solidFill>
                  <a:schemeClr val="tx1"/>
                </a:solidFill>
                <a:latin typeface="Myriad Pro"/>
              </a:defRPr>
            </a:lvl9pPr>
          </a:lstStyle>
          <a:p>
            <a:pPr>
              <a:spcBef>
                <a:spcPts val="100"/>
              </a:spcBef>
              <a:buFont typeface="Arial MT"/>
              <a:buChar char="•"/>
            </a:pPr>
            <a:r>
              <a:rPr lang="en-US" altLang="en-US" sz="2800" i="1">
                <a:solidFill>
                  <a:srgbClr val="0061ED"/>
                </a:solidFill>
                <a:latin typeface="Arial" panose="020B0604020202020204" pitchFamily="34" charset="0"/>
                <a:cs typeface="Arial" panose="020B0604020202020204" pitchFamily="34" charset="0"/>
              </a:rPr>
              <a:t>generate </a:t>
            </a:r>
            <a:r>
              <a:rPr lang="en-US" altLang="en-US" sz="2800">
                <a:solidFill>
                  <a:srgbClr val="001738"/>
                </a:solidFill>
                <a:latin typeface="Arial MT"/>
                <a:ea typeface="Arial MT"/>
                <a:cs typeface="Arial MT"/>
              </a:rPr>
              <a:t>totally </a:t>
            </a:r>
            <a:r>
              <a:rPr lang="en-US" altLang="en-US" sz="2800" i="1">
                <a:solidFill>
                  <a:srgbClr val="0061ED"/>
                </a:solidFill>
                <a:latin typeface="Arial" panose="020B0604020202020204" pitchFamily="34" charset="0"/>
                <a:cs typeface="Arial" panose="020B0604020202020204" pitchFamily="34" charset="0"/>
              </a:rPr>
              <a:t>new </a:t>
            </a:r>
            <a:r>
              <a:rPr lang="en-US" altLang="en-US" sz="2800">
                <a:solidFill>
                  <a:srgbClr val="001738"/>
                </a:solidFill>
                <a:latin typeface="Arial MT"/>
                <a:ea typeface="Arial MT"/>
                <a:cs typeface="Arial MT"/>
              </a:rPr>
              <a:t>ideas (lateral/linear techniques)</a:t>
            </a:r>
            <a:endParaRPr lang="en-US" altLang="en-US" sz="2800">
              <a:latin typeface="Arial MT"/>
              <a:ea typeface="Arial MT"/>
              <a:cs typeface="Arial MT"/>
            </a:endParaRPr>
          </a:p>
          <a:p>
            <a:pPr>
              <a:spcBef>
                <a:spcPts val="138"/>
              </a:spcBef>
              <a:buClr>
                <a:srgbClr val="0061ED"/>
              </a:buClr>
              <a:buFont typeface="Arial MT"/>
              <a:buChar char="•"/>
            </a:pPr>
            <a:endParaRPr lang="en-US" altLang="en-US" sz="2800">
              <a:latin typeface="Arial MT"/>
              <a:ea typeface="Arial MT"/>
              <a:cs typeface="Arial MT"/>
            </a:endParaRPr>
          </a:p>
          <a:p>
            <a:pPr>
              <a:spcBef>
                <a:spcPct val="0"/>
              </a:spcBef>
              <a:buFont typeface="Arial MT"/>
              <a:buChar char="•"/>
            </a:pPr>
            <a:r>
              <a:rPr lang="en-US" altLang="en-US" sz="2800" i="1">
                <a:solidFill>
                  <a:srgbClr val="0061ED"/>
                </a:solidFill>
                <a:latin typeface="Arial" panose="020B0604020202020204" pitchFamily="34" charset="0"/>
                <a:cs typeface="Arial" panose="020B0604020202020204" pitchFamily="34" charset="0"/>
              </a:rPr>
              <a:t>synthesize </a:t>
            </a:r>
            <a:r>
              <a:rPr lang="en-US" altLang="en-US" sz="2800">
                <a:solidFill>
                  <a:srgbClr val="001738"/>
                </a:solidFill>
                <a:latin typeface="Arial MT"/>
                <a:ea typeface="Arial MT"/>
                <a:cs typeface="Arial MT"/>
              </a:rPr>
              <a:t>from </a:t>
            </a:r>
            <a:r>
              <a:rPr lang="en-US" altLang="en-US" sz="2800" i="1">
                <a:solidFill>
                  <a:srgbClr val="0061ED"/>
                </a:solidFill>
                <a:latin typeface="Arial" panose="020B0604020202020204" pitchFamily="34" charset="0"/>
                <a:cs typeface="Arial" panose="020B0604020202020204" pitchFamily="34" charset="0"/>
              </a:rPr>
              <a:t>past </a:t>
            </a:r>
            <a:r>
              <a:rPr lang="en-US" altLang="en-US" sz="2800">
                <a:solidFill>
                  <a:srgbClr val="001738"/>
                </a:solidFill>
                <a:latin typeface="Arial MT"/>
                <a:ea typeface="Arial MT"/>
                <a:cs typeface="Arial MT"/>
              </a:rPr>
              <a:t>experiences (intuitive techniques)</a:t>
            </a:r>
            <a:endParaRPr lang="en-US" altLang="en-US" sz="2800">
              <a:latin typeface="Arial MT"/>
              <a:ea typeface="Arial MT"/>
              <a:cs typeface="Arial MT"/>
            </a:endParaRPr>
          </a:p>
        </p:txBody>
      </p:sp>
      <p:pic>
        <p:nvPicPr>
          <p:cNvPr id="46085" name="object 8">
            <a:extLst>
              <a:ext uri="{FF2B5EF4-FFF2-40B4-BE49-F238E27FC236}">
                <a16:creationId xmlns:a16="http://schemas.microsoft.com/office/drawing/2014/main" id="{FAEC92E8-11EE-07FE-04F0-63C2F91898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75263" y="457200"/>
            <a:ext cx="3868737" cy="5824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0F87EB71-DCC5-606C-BBFB-EF13B032BA0D}"/>
              </a:ext>
            </a:extLst>
          </p:cNvPr>
          <p:cNvSpPr txBox="1">
            <a:spLocks noGrp="1"/>
          </p:cNvSpPr>
          <p:nvPr>
            <p:ph type="title"/>
          </p:nvPr>
        </p:nvSpPr>
        <p:spPr>
          <a:xfrm>
            <a:off x="111125" y="1432240"/>
            <a:ext cx="3151188" cy="689932"/>
          </a:xfrm>
        </p:spPr>
        <p:txBody>
          <a:bodyPr lIns="0" tIns="12700" rIns="0" bIns="0" rtlCol="0">
            <a:spAutoFit/>
          </a:bodyPr>
          <a:lstStyle/>
          <a:p>
            <a:pPr marL="12700">
              <a:spcBef>
                <a:spcPts val="100"/>
              </a:spcBef>
              <a:defRPr/>
            </a:pPr>
            <a:r>
              <a:rPr spc="-10" dirty="0"/>
              <a:t>Creativity</a:t>
            </a:r>
          </a:p>
        </p:txBody>
      </p:sp>
      <p:sp>
        <p:nvSpPr>
          <p:cNvPr id="3" name="object 3">
            <a:extLst>
              <a:ext uri="{FF2B5EF4-FFF2-40B4-BE49-F238E27FC236}">
                <a16:creationId xmlns:a16="http://schemas.microsoft.com/office/drawing/2014/main" id="{83098622-4190-4D7A-2507-6702A584D8D5}"/>
              </a:ext>
            </a:extLst>
          </p:cNvPr>
          <p:cNvSpPr txBox="1"/>
          <p:nvPr/>
        </p:nvSpPr>
        <p:spPr>
          <a:xfrm>
            <a:off x="353218" y="3733800"/>
            <a:ext cx="8437563" cy="1221487"/>
          </a:xfrm>
          <a:prstGeom prst="rect">
            <a:avLst/>
          </a:prstGeom>
        </p:spPr>
        <p:txBody>
          <a:bodyPr lIns="0" tIns="224154" rIns="0" bIns="0">
            <a:spAutoFit/>
          </a:bodyPr>
          <a:lstStyle/>
          <a:p>
            <a:pPr marL="584200" indent="-571500">
              <a:spcBef>
                <a:spcPts val="1764"/>
              </a:spcBef>
              <a:buFont typeface="Arial MT"/>
              <a:buChar char="•"/>
              <a:tabLst>
                <a:tab pos="584200" algn="l"/>
              </a:tabLst>
              <a:defRPr/>
            </a:pPr>
            <a:r>
              <a:rPr sz="2400" b="1" dirty="0">
                <a:latin typeface="Arial"/>
                <a:cs typeface="Arial"/>
              </a:rPr>
              <a:t>Identify</a:t>
            </a:r>
            <a:r>
              <a:rPr sz="2400" b="1" spc="-75" dirty="0">
                <a:latin typeface="Arial"/>
                <a:cs typeface="Arial"/>
              </a:rPr>
              <a:t> </a:t>
            </a:r>
            <a:r>
              <a:rPr sz="2400" b="1" dirty="0">
                <a:latin typeface="Arial"/>
                <a:cs typeface="Arial"/>
              </a:rPr>
              <a:t>Solutions</a:t>
            </a:r>
            <a:r>
              <a:rPr sz="2400" b="1" spc="-75" dirty="0">
                <a:latin typeface="Arial"/>
                <a:cs typeface="Arial"/>
              </a:rPr>
              <a:t> </a:t>
            </a:r>
            <a:r>
              <a:rPr sz="2400" b="1" dirty="0">
                <a:latin typeface="Arial"/>
                <a:cs typeface="Arial"/>
              </a:rPr>
              <a:t>of</a:t>
            </a:r>
            <a:r>
              <a:rPr sz="2400" b="1" spc="-90" dirty="0">
                <a:latin typeface="Arial"/>
                <a:cs typeface="Arial"/>
              </a:rPr>
              <a:t> </a:t>
            </a:r>
            <a:r>
              <a:rPr sz="2400" b="1" spc="-10" dirty="0">
                <a:latin typeface="Arial"/>
                <a:cs typeface="Arial"/>
              </a:rPr>
              <a:t>Value</a:t>
            </a:r>
            <a:r>
              <a:rPr lang="en-GB" sz="2400" b="1" spc="-10" dirty="0">
                <a:latin typeface="Arial"/>
                <a:cs typeface="Arial"/>
              </a:rPr>
              <a:t> </a:t>
            </a:r>
            <a:r>
              <a:rPr sz="2400" b="1" spc="-10" dirty="0">
                <a:latin typeface="Arial"/>
                <a:cs typeface="Arial"/>
              </a:rPr>
              <a:t>Innovation</a:t>
            </a:r>
            <a:endParaRPr sz="2400" dirty="0">
              <a:latin typeface="Arial"/>
              <a:cs typeface="Arial"/>
            </a:endParaRPr>
          </a:p>
          <a:p>
            <a:pPr marL="584200" indent="-571500">
              <a:spcBef>
                <a:spcPts val="2005"/>
              </a:spcBef>
              <a:buFont typeface="Arial MT"/>
              <a:buChar char="•"/>
              <a:tabLst>
                <a:tab pos="584200" algn="l"/>
              </a:tabLst>
              <a:defRPr/>
            </a:pPr>
            <a:r>
              <a:rPr sz="2400" b="1" dirty="0">
                <a:latin typeface="Arial"/>
                <a:cs typeface="Arial"/>
              </a:rPr>
              <a:t>Putting</a:t>
            </a:r>
            <a:r>
              <a:rPr sz="2400" b="1" spc="-40" dirty="0">
                <a:latin typeface="Arial"/>
                <a:cs typeface="Arial"/>
              </a:rPr>
              <a:t> </a:t>
            </a:r>
            <a:r>
              <a:rPr sz="2400" b="1" dirty="0">
                <a:latin typeface="Arial"/>
                <a:cs typeface="Arial"/>
              </a:rPr>
              <a:t>those</a:t>
            </a:r>
            <a:r>
              <a:rPr sz="2400" b="1" spc="-35" dirty="0">
                <a:latin typeface="Arial"/>
                <a:cs typeface="Arial"/>
              </a:rPr>
              <a:t> </a:t>
            </a:r>
            <a:r>
              <a:rPr sz="2400" b="1" dirty="0">
                <a:latin typeface="Arial"/>
                <a:cs typeface="Arial"/>
              </a:rPr>
              <a:t>ideas</a:t>
            </a:r>
            <a:r>
              <a:rPr sz="2400" b="1" spc="-20" dirty="0">
                <a:latin typeface="Arial"/>
                <a:cs typeface="Arial"/>
              </a:rPr>
              <a:t> </a:t>
            </a:r>
            <a:r>
              <a:rPr sz="2400" b="1" dirty="0">
                <a:latin typeface="Arial"/>
                <a:cs typeface="Arial"/>
              </a:rPr>
              <a:t>into</a:t>
            </a:r>
            <a:r>
              <a:rPr sz="2400" b="1" spc="-30" dirty="0">
                <a:latin typeface="Arial"/>
                <a:cs typeface="Arial"/>
              </a:rPr>
              <a:t> </a:t>
            </a:r>
            <a:r>
              <a:rPr sz="2400" b="1" spc="-10" dirty="0">
                <a:latin typeface="Arial"/>
                <a:cs typeface="Arial"/>
              </a:rPr>
              <a:t>practice</a:t>
            </a:r>
            <a:endParaRPr sz="2400" dirty="0">
              <a:latin typeface="Arial"/>
              <a:cs typeface="Arial"/>
            </a:endParaRPr>
          </a:p>
        </p:txBody>
      </p:sp>
      <p:pic>
        <p:nvPicPr>
          <p:cNvPr id="40964" name="object 4">
            <a:extLst>
              <a:ext uri="{FF2B5EF4-FFF2-40B4-BE49-F238E27FC236}">
                <a16:creationId xmlns:a16="http://schemas.microsoft.com/office/drawing/2014/main" id="{0106C91A-70D1-27CF-FB72-166DF7E7D09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38600" y="0"/>
            <a:ext cx="4838700" cy="3597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4034" name="object 2">
            <a:extLst>
              <a:ext uri="{FF2B5EF4-FFF2-40B4-BE49-F238E27FC236}">
                <a16:creationId xmlns:a16="http://schemas.microsoft.com/office/drawing/2014/main" id="{2F1DEB64-7DC2-35AF-9EF2-8B25E793F298}"/>
              </a:ext>
            </a:extLst>
          </p:cNvPr>
          <p:cNvGrpSpPr>
            <a:grpSpLocks/>
          </p:cNvGrpSpPr>
          <p:nvPr/>
        </p:nvGrpSpPr>
        <p:grpSpPr bwMode="auto">
          <a:xfrm>
            <a:off x="0" y="6324600"/>
            <a:ext cx="9144000" cy="533400"/>
            <a:chOff x="0" y="6324598"/>
            <a:chExt cx="9144000" cy="533400"/>
          </a:xfrm>
        </p:grpSpPr>
        <p:sp>
          <p:nvSpPr>
            <p:cNvPr id="44038" name="object 3">
              <a:extLst>
                <a:ext uri="{FF2B5EF4-FFF2-40B4-BE49-F238E27FC236}">
                  <a16:creationId xmlns:a16="http://schemas.microsoft.com/office/drawing/2014/main" id="{8D097031-D982-3C55-1A02-C6C8F583A1F1}"/>
                </a:ext>
              </a:extLst>
            </p:cNvPr>
            <p:cNvSpPr>
              <a:spLocks/>
            </p:cNvSpPr>
            <p:nvPr/>
          </p:nvSpPr>
          <p:spPr bwMode="auto">
            <a:xfrm>
              <a:off x="0" y="6324598"/>
              <a:ext cx="9144000" cy="58419"/>
            </a:xfrm>
            <a:custGeom>
              <a:avLst/>
              <a:gdLst>
                <a:gd name="T0" fmla="*/ 0 w 9144000"/>
                <a:gd name="T1" fmla="*/ 57910 h 58420"/>
                <a:gd name="T2" fmla="*/ 9144000 w 9144000"/>
                <a:gd name="T3" fmla="*/ 57910 h 58420"/>
                <a:gd name="T4" fmla="*/ 9144000 w 9144000"/>
                <a:gd name="T5" fmla="*/ 0 h 58420"/>
                <a:gd name="T6" fmla="*/ 0 w 9144000"/>
                <a:gd name="T7" fmla="*/ 0 h 58420"/>
                <a:gd name="T8" fmla="*/ 0 w 9144000"/>
                <a:gd name="T9" fmla="*/ 57910 h 5842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144000" h="58420">
                  <a:moveTo>
                    <a:pt x="0" y="57912"/>
                  </a:moveTo>
                  <a:lnTo>
                    <a:pt x="9144000" y="57912"/>
                  </a:lnTo>
                  <a:lnTo>
                    <a:pt x="9144000" y="0"/>
                  </a:lnTo>
                  <a:lnTo>
                    <a:pt x="0" y="0"/>
                  </a:lnTo>
                  <a:lnTo>
                    <a:pt x="0" y="57912"/>
                  </a:lnTo>
                  <a:close/>
                </a:path>
              </a:pathLst>
            </a:custGeom>
            <a:solidFill>
              <a:srgbClr val="B1B1B1"/>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44039" name="object 4">
              <a:extLst>
                <a:ext uri="{FF2B5EF4-FFF2-40B4-BE49-F238E27FC236}">
                  <a16:creationId xmlns:a16="http://schemas.microsoft.com/office/drawing/2014/main" id="{22D68EBE-BDEE-FB92-5E1A-E09DC471A174}"/>
                </a:ext>
              </a:extLst>
            </p:cNvPr>
            <p:cNvSpPr>
              <a:spLocks/>
            </p:cNvSpPr>
            <p:nvPr/>
          </p:nvSpPr>
          <p:spPr bwMode="auto">
            <a:xfrm>
              <a:off x="0" y="6382511"/>
              <a:ext cx="9144000" cy="475615"/>
            </a:xfrm>
            <a:custGeom>
              <a:avLst/>
              <a:gdLst>
                <a:gd name="T0" fmla="*/ 9144000 w 9144000"/>
                <a:gd name="T1" fmla="*/ 0 h 475615"/>
                <a:gd name="T2" fmla="*/ 0 w 9144000"/>
                <a:gd name="T3" fmla="*/ 0 h 475615"/>
                <a:gd name="T4" fmla="*/ 0 w 9144000"/>
                <a:gd name="T5" fmla="*/ 475487 h 475615"/>
                <a:gd name="T6" fmla="*/ 9144000 w 9144000"/>
                <a:gd name="T7" fmla="*/ 475487 h 475615"/>
                <a:gd name="T8" fmla="*/ 9144000 w 9144000"/>
                <a:gd name="T9" fmla="*/ 0 h 47561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144000" h="475615">
                  <a:moveTo>
                    <a:pt x="9144000" y="0"/>
                  </a:moveTo>
                  <a:lnTo>
                    <a:pt x="0" y="0"/>
                  </a:lnTo>
                  <a:lnTo>
                    <a:pt x="0" y="475487"/>
                  </a:lnTo>
                  <a:lnTo>
                    <a:pt x="9144000" y="475487"/>
                  </a:lnTo>
                  <a:lnTo>
                    <a:pt x="9144000" y="0"/>
                  </a:lnTo>
                  <a:close/>
                </a:path>
              </a:pathLst>
            </a:custGeom>
            <a:solidFill>
              <a:srgbClr val="EAEAEA"/>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pic>
          <p:nvPicPr>
            <p:cNvPr id="44040" name="object 5">
              <a:extLst>
                <a:ext uri="{FF2B5EF4-FFF2-40B4-BE49-F238E27FC236}">
                  <a16:creationId xmlns:a16="http://schemas.microsoft.com/office/drawing/2014/main" id="{13D0EC5F-30B1-0D15-7379-06DC8CCF82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 y="6505954"/>
              <a:ext cx="2200656" cy="2285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6" name="object 6">
            <a:extLst>
              <a:ext uri="{FF2B5EF4-FFF2-40B4-BE49-F238E27FC236}">
                <a16:creationId xmlns:a16="http://schemas.microsoft.com/office/drawing/2014/main" id="{19727BD2-44E1-C488-FDF7-FDF121D9CE94}"/>
              </a:ext>
            </a:extLst>
          </p:cNvPr>
          <p:cNvSpPr txBox="1">
            <a:spLocks noGrp="1"/>
          </p:cNvSpPr>
          <p:nvPr>
            <p:ph type="title"/>
          </p:nvPr>
        </p:nvSpPr>
        <p:spPr>
          <a:xfrm>
            <a:off x="457200" y="507584"/>
            <a:ext cx="8229600" cy="677108"/>
          </a:xfrm>
        </p:spPr>
        <p:txBody>
          <a:bodyPr lIns="0" tIns="0" rIns="0" bIns="0" rtlCol="0">
            <a:spAutoFit/>
          </a:bodyPr>
          <a:lstStyle/>
          <a:p>
            <a:pPr marL="126364">
              <a:spcBef>
                <a:spcPts val="100"/>
              </a:spcBef>
              <a:defRPr/>
            </a:pPr>
            <a:r>
              <a:rPr b="1" dirty="0"/>
              <a:t>Enabling</a:t>
            </a:r>
            <a:r>
              <a:rPr b="1" spc="-30" dirty="0"/>
              <a:t> </a:t>
            </a:r>
            <a:r>
              <a:rPr b="1" dirty="0"/>
              <a:t>creative</a:t>
            </a:r>
            <a:r>
              <a:rPr b="1" spc="-40" dirty="0"/>
              <a:t> </a:t>
            </a:r>
            <a:r>
              <a:rPr b="1" spc="-10" dirty="0"/>
              <a:t>thinking</a:t>
            </a:r>
          </a:p>
        </p:txBody>
      </p:sp>
      <p:sp>
        <p:nvSpPr>
          <p:cNvPr id="7" name="object 7">
            <a:extLst>
              <a:ext uri="{FF2B5EF4-FFF2-40B4-BE49-F238E27FC236}">
                <a16:creationId xmlns:a16="http://schemas.microsoft.com/office/drawing/2014/main" id="{7FCC109E-310F-B4A7-82B2-9ED6A2B0B03B}"/>
              </a:ext>
            </a:extLst>
          </p:cNvPr>
          <p:cNvSpPr txBox="1"/>
          <p:nvPr/>
        </p:nvSpPr>
        <p:spPr>
          <a:xfrm>
            <a:off x="203200" y="1609725"/>
            <a:ext cx="8331200" cy="1977464"/>
          </a:xfrm>
          <a:prstGeom prst="rect">
            <a:avLst/>
          </a:prstGeom>
        </p:spPr>
        <p:txBody>
          <a:bodyPr wrap="square" lIns="0" tIns="0" rIns="0" bIns="0">
            <a:spAutoFit/>
          </a:bodyPr>
          <a:lstStyle/>
          <a:p>
            <a:pPr marL="469265" indent="-456565">
              <a:spcBef>
                <a:spcPts val="2014"/>
              </a:spcBef>
              <a:buFontTx/>
              <a:buChar char="•"/>
              <a:tabLst>
                <a:tab pos="469265" algn="l"/>
              </a:tabLst>
              <a:defRPr/>
            </a:pPr>
            <a:r>
              <a:rPr sz="3200" b="1" dirty="0">
                <a:latin typeface="Arial MT"/>
                <a:cs typeface="Arial MT"/>
              </a:rPr>
              <a:t>Global</a:t>
            </a:r>
            <a:r>
              <a:rPr sz="3200" b="1" spc="-55" dirty="0">
                <a:latin typeface="Arial MT"/>
                <a:cs typeface="Arial MT"/>
              </a:rPr>
              <a:t> </a:t>
            </a:r>
            <a:r>
              <a:rPr sz="3200" b="1" dirty="0">
                <a:latin typeface="Arial MT"/>
                <a:cs typeface="Arial MT"/>
              </a:rPr>
              <a:t>Brain</a:t>
            </a:r>
            <a:r>
              <a:rPr sz="3200" b="1" spc="-40" dirty="0">
                <a:latin typeface="Arial MT"/>
                <a:cs typeface="Arial MT"/>
              </a:rPr>
              <a:t> </a:t>
            </a:r>
            <a:r>
              <a:rPr sz="3200" b="1" spc="-10" dirty="0">
                <a:latin typeface="Arial MT"/>
                <a:cs typeface="Arial MT"/>
              </a:rPr>
              <a:t>Connectivity</a:t>
            </a:r>
            <a:endParaRPr lang="en-GB" sz="3200" b="1" spc="-10" dirty="0">
              <a:latin typeface="Arial MT"/>
              <a:cs typeface="Arial MT"/>
            </a:endParaRPr>
          </a:p>
          <a:p>
            <a:pPr marL="469265" indent="-456565">
              <a:spcBef>
                <a:spcPts val="2014"/>
              </a:spcBef>
              <a:buFontTx/>
              <a:buChar char="•"/>
              <a:tabLst>
                <a:tab pos="469265" algn="l"/>
              </a:tabLst>
              <a:defRPr/>
            </a:pPr>
            <a:r>
              <a:rPr lang="en-GB" sz="3200" b="1" dirty="0">
                <a:latin typeface="Arial MT"/>
                <a:cs typeface="Arial MT"/>
              </a:rPr>
              <a:t>Visualisation</a:t>
            </a:r>
            <a:r>
              <a:rPr sz="3200" b="1" spc="-200" dirty="0">
                <a:latin typeface="Arial MT"/>
                <a:cs typeface="Arial MT"/>
              </a:rPr>
              <a:t> </a:t>
            </a:r>
            <a:r>
              <a:rPr sz="3200" b="1" spc="-10" dirty="0">
                <a:latin typeface="Arial MT"/>
                <a:cs typeface="Arial MT"/>
              </a:rPr>
              <a:t>Training</a:t>
            </a:r>
            <a:r>
              <a:rPr lang="en-GB" sz="3200" b="1" spc="-10" dirty="0">
                <a:latin typeface="Arial MT"/>
                <a:cs typeface="Arial MT"/>
              </a:rPr>
              <a:t> (e.g. create chart)</a:t>
            </a:r>
            <a:endParaRPr sz="3200" b="1" dirty="0">
              <a:latin typeface="Arial MT"/>
              <a:cs typeface="Arial MT"/>
            </a:endParaRPr>
          </a:p>
          <a:p>
            <a:pPr marL="469265" indent="-456565">
              <a:spcBef>
                <a:spcPts val="1920"/>
              </a:spcBef>
              <a:buFontTx/>
              <a:buChar char="•"/>
              <a:tabLst>
                <a:tab pos="469265" algn="l"/>
              </a:tabLst>
              <a:defRPr/>
            </a:pPr>
            <a:r>
              <a:rPr sz="3200" b="1" dirty="0">
                <a:latin typeface="Arial MT"/>
                <a:cs typeface="Arial MT"/>
              </a:rPr>
              <a:t>Brain</a:t>
            </a:r>
            <a:r>
              <a:rPr sz="3200" b="1" spc="-45" dirty="0">
                <a:latin typeface="Arial MT"/>
                <a:cs typeface="Arial MT"/>
              </a:rPr>
              <a:t> </a:t>
            </a:r>
            <a:r>
              <a:rPr sz="3200" b="1" spc="-10" dirty="0">
                <a:latin typeface="Arial MT"/>
                <a:cs typeface="Arial MT"/>
              </a:rPr>
              <a:t>Plasticity</a:t>
            </a:r>
            <a:r>
              <a:rPr lang="en-GB" sz="3200" b="1" spc="-10" dirty="0">
                <a:latin typeface="Arial MT"/>
                <a:cs typeface="Arial MT"/>
              </a:rPr>
              <a:t> (learn new skills)</a:t>
            </a:r>
            <a:endParaRPr sz="3200" b="1" dirty="0">
              <a:latin typeface="Arial MT"/>
              <a:cs typeface="Arial MT"/>
            </a:endParaRPr>
          </a:p>
        </p:txBody>
      </p:sp>
      <p:pic>
        <p:nvPicPr>
          <p:cNvPr id="44037" name="object 8">
            <a:extLst>
              <a:ext uri="{FF2B5EF4-FFF2-40B4-BE49-F238E27FC236}">
                <a16:creationId xmlns:a16="http://schemas.microsoft.com/office/drawing/2014/main" id="{F3967858-0E92-7056-5AD9-35647C0AF40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51300" y="3815847"/>
            <a:ext cx="4902200" cy="2690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95FB4E51-FFD4-714E-9F55-7F43868C2F45}"/>
              </a:ext>
            </a:extLst>
          </p:cNvPr>
          <p:cNvSpPr txBox="1">
            <a:spLocks noGrp="1"/>
          </p:cNvSpPr>
          <p:nvPr>
            <p:ph type="title"/>
          </p:nvPr>
        </p:nvSpPr>
        <p:spPr>
          <a:xfrm>
            <a:off x="457200" y="257705"/>
            <a:ext cx="8229600" cy="1022455"/>
          </a:xfrm>
        </p:spPr>
        <p:txBody>
          <a:bodyPr lIns="0" tIns="402967" rIns="0" bIns="0" rtlCol="0">
            <a:spAutoFit/>
          </a:bodyPr>
          <a:lstStyle/>
          <a:p>
            <a:pPr>
              <a:spcBef>
                <a:spcPts val="0"/>
              </a:spcBef>
              <a:defRPr/>
            </a:pPr>
            <a:r>
              <a:rPr sz="4000" b="1" dirty="0"/>
              <a:t>Suspending</a:t>
            </a:r>
            <a:r>
              <a:rPr sz="4000" b="1" spc="-325" dirty="0"/>
              <a:t> </a:t>
            </a:r>
            <a:r>
              <a:rPr sz="4000" b="1" spc="-10" dirty="0"/>
              <a:t>judgment</a:t>
            </a:r>
          </a:p>
        </p:txBody>
      </p:sp>
      <p:pic>
        <p:nvPicPr>
          <p:cNvPr id="45059" name="object 3">
            <a:extLst>
              <a:ext uri="{FF2B5EF4-FFF2-40B4-BE49-F238E27FC236}">
                <a16:creationId xmlns:a16="http://schemas.microsoft.com/office/drawing/2014/main" id="{37DF0819-DB7F-F820-5994-EBE5F097686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000" y="1295400"/>
            <a:ext cx="3514725" cy="3675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object 4">
            <a:extLst>
              <a:ext uri="{FF2B5EF4-FFF2-40B4-BE49-F238E27FC236}">
                <a16:creationId xmlns:a16="http://schemas.microsoft.com/office/drawing/2014/main" id="{776D3B8E-BF03-9AFE-E18D-354A97F2BC3F}"/>
              </a:ext>
            </a:extLst>
          </p:cNvPr>
          <p:cNvSpPr txBox="1"/>
          <p:nvPr/>
        </p:nvSpPr>
        <p:spPr>
          <a:xfrm>
            <a:off x="790575" y="4868863"/>
            <a:ext cx="3132138" cy="450850"/>
          </a:xfrm>
          <a:prstGeom prst="rect">
            <a:avLst/>
          </a:prstGeom>
        </p:spPr>
        <p:txBody>
          <a:bodyPr lIns="0" tIns="12065" rIns="0" bIns="0">
            <a:spAutoFit/>
          </a:bodyPr>
          <a:lstStyle/>
          <a:p>
            <a:pPr marL="12700">
              <a:spcBef>
                <a:spcPts val="95"/>
              </a:spcBef>
              <a:defRPr/>
            </a:pPr>
            <a:r>
              <a:rPr sz="2800" dirty="0">
                <a:solidFill>
                  <a:srgbClr val="001738"/>
                </a:solidFill>
                <a:latin typeface="Arial MT"/>
                <a:cs typeface="Arial MT"/>
              </a:rPr>
              <a:t>“</a:t>
            </a:r>
            <a:r>
              <a:rPr sz="2800" dirty="0">
                <a:solidFill>
                  <a:srgbClr val="C00000"/>
                </a:solidFill>
                <a:latin typeface="Arial MT"/>
                <a:cs typeface="Arial MT"/>
              </a:rPr>
              <a:t>Are</a:t>
            </a:r>
            <a:r>
              <a:rPr sz="2800" spc="-40" dirty="0">
                <a:solidFill>
                  <a:srgbClr val="C00000"/>
                </a:solidFill>
                <a:latin typeface="Arial MT"/>
                <a:cs typeface="Arial MT"/>
              </a:rPr>
              <a:t> </a:t>
            </a:r>
            <a:r>
              <a:rPr sz="2800" dirty="0">
                <a:solidFill>
                  <a:srgbClr val="C00000"/>
                </a:solidFill>
                <a:latin typeface="Arial MT"/>
                <a:cs typeface="Arial MT"/>
              </a:rPr>
              <a:t>we</a:t>
            </a:r>
            <a:r>
              <a:rPr sz="2800" spc="-25" dirty="0">
                <a:solidFill>
                  <a:srgbClr val="C00000"/>
                </a:solidFill>
                <a:latin typeface="Arial MT"/>
                <a:cs typeface="Arial MT"/>
              </a:rPr>
              <a:t> </a:t>
            </a:r>
            <a:r>
              <a:rPr sz="2800" dirty="0">
                <a:solidFill>
                  <a:srgbClr val="C00000"/>
                </a:solidFill>
                <a:latin typeface="Arial MT"/>
                <a:cs typeface="Arial MT"/>
              </a:rPr>
              <a:t>in</a:t>
            </a:r>
            <a:r>
              <a:rPr sz="2800" spc="-35" dirty="0">
                <a:solidFill>
                  <a:srgbClr val="C00000"/>
                </a:solidFill>
                <a:latin typeface="Arial MT"/>
                <a:cs typeface="Arial MT"/>
              </a:rPr>
              <a:t> </a:t>
            </a:r>
            <a:r>
              <a:rPr sz="2800" dirty="0">
                <a:solidFill>
                  <a:srgbClr val="C00000"/>
                </a:solidFill>
                <a:latin typeface="Arial MT"/>
                <a:cs typeface="Arial MT"/>
              </a:rPr>
              <a:t>the</a:t>
            </a:r>
            <a:r>
              <a:rPr sz="2800" spc="-45" dirty="0">
                <a:solidFill>
                  <a:srgbClr val="C00000"/>
                </a:solidFill>
                <a:latin typeface="Arial MT"/>
                <a:cs typeface="Arial MT"/>
              </a:rPr>
              <a:t> </a:t>
            </a:r>
            <a:r>
              <a:rPr sz="2800" spc="-10" dirty="0">
                <a:solidFill>
                  <a:srgbClr val="C00000"/>
                </a:solidFill>
                <a:latin typeface="Arial MT"/>
                <a:cs typeface="Arial MT"/>
              </a:rPr>
              <a:t>right</a:t>
            </a:r>
            <a:r>
              <a:rPr sz="2800" spc="-10" dirty="0">
                <a:solidFill>
                  <a:srgbClr val="001738"/>
                </a:solidFill>
                <a:latin typeface="Arial MT"/>
                <a:cs typeface="Arial MT"/>
              </a:rPr>
              <a:t>”</a:t>
            </a:r>
            <a:endParaRPr sz="2800">
              <a:latin typeface="Arial MT"/>
              <a:cs typeface="Arial MT"/>
            </a:endParaRPr>
          </a:p>
        </p:txBody>
      </p:sp>
      <p:sp>
        <p:nvSpPr>
          <p:cNvPr id="5" name="object 5">
            <a:extLst>
              <a:ext uri="{FF2B5EF4-FFF2-40B4-BE49-F238E27FC236}">
                <a16:creationId xmlns:a16="http://schemas.microsoft.com/office/drawing/2014/main" id="{8D0E14BA-3777-4578-329A-DF41C0B3A19D}"/>
              </a:ext>
            </a:extLst>
          </p:cNvPr>
          <p:cNvSpPr txBox="1"/>
          <p:nvPr/>
        </p:nvSpPr>
        <p:spPr>
          <a:xfrm>
            <a:off x="5080000" y="4868863"/>
            <a:ext cx="3762375" cy="450850"/>
          </a:xfrm>
          <a:prstGeom prst="rect">
            <a:avLst/>
          </a:prstGeom>
        </p:spPr>
        <p:txBody>
          <a:bodyPr lIns="0" tIns="12065" rIns="0" bIns="0">
            <a:spAutoFit/>
          </a:bodyPr>
          <a:lstStyle/>
          <a:p>
            <a:pPr marL="12700">
              <a:spcBef>
                <a:spcPts val="95"/>
              </a:spcBef>
              <a:defRPr/>
            </a:pPr>
            <a:r>
              <a:rPr sz="2800" dirty="0">
                <a:solidFill>
                  <a:srgbClr val="001738"/>
                </a:solidFill>
                <a:latin typeface="Arial MT"/>
                <a:cs typeface="Arial MT"/>
              </a:rPr>
              <a:t>“</a:t>
            </a:r>
            <a:r>
              <a:rPr sz="2800" dirty="0">
                <a:solidFill>
                  <a:srgbClr val="00AF50"/>
                </a:solidFill>
                <a:latin typeface="Arial MT"/>
                <a:cs typeface="Arial MT"/>
              </a:rPr>
              <a:t>Are</a:t>
            </a:r>
            <a:r>
              <a:rPr sz="2800" spc="-60" dirty="0">
                <a:solidFill>
                  <a:srgbClr val="00AF50"/>
                </a:solidFill>
                <a:latin typeface="Arial MT"/>
                <a:cs typeface="Arial MT"/>
              </a:rPr>
              <a:t> </a:t>
            </a:r>
            <a:r>
              <a:rPr sz="2800" dirty="0">
                <a:solidFill>
                  <a:srgbClr val="00AF50"/>
                </a:solidFill>
                <a:latin typeface="Arial MT"/>
                <a:cs typeface="Arial MT"/>
              </a:rPr>
              <a:t>we</a:t>
            </a:r>
            <a:r>
              <a:rPr sz="2800" spc="-50" dirty="0">
                <a:solidFill>
                  <a:srgbClr val="00AF50"/>
                </a:solidFill>
                <a:latin typeface="Arial MT"/>
                <a:cs typeface="Arial MT"/>
              </a:rPr>
              <a:t> </a:t>
            </a:r>
            <a:r>
              <a:rPr sz="2800" dirty="0">
                <a:solidFill>
                  <a:srgbClr val="00AF50"/>
                </a:solidFill>
                <a:latin typeface="Arial MT"/>
                <a:cs typeface="Arial MT"/>
              </a:rPr>
              <a:t>being</a:t>
            </a:r>
            <a:r>
              <a:rPr sz="2800" spc="-40" dirty="0">
                <a:solidFill>
                  <a:srgbClr val="00AF50"/>
                </a:solidFill>
                <a:latin typeface="Arial MT"/>
                <a:cs typeface="Arial MT"/>
              </a:rPr>
              <a:t> </a:t>
            </a:r>
            <a:r>
              <a:rPr sz="2800" spc="-10" dirty="0">
                <a:solidFill>
                  <a:srgbClr val="00AF50"/>
                </a:solidFill>
                <a:latin typeface="Arial MT"/>
                <a:cs typeface="Arial MT"/>
              </a:rPr>
              <a:t>effective</a:t>
            </a:r>
            <a:r>
              <a:rPr sz="2800" spc="-10" dirty="0">
                <a:solidFill>
                  <a:srgbClr val="001738"/>
                </a:solidFill>
                <a:latin typeface="Arial MT"/>
                <a:cs typeface="Arial MT"/>
              </a:rPr>
              <a:t>”</a:t>
            </a:r>
            <a:endParaRPr sz="2800" dirty="0">
              <a:latin typeface="Arial MT"/>
              <a:cs typeface="Arial MT"/>
            </a:endParaRPr>
          </a:p>
        </p:txBody>
      </p:sp>
      <p:grpSp>
        <p:nvGrpSpPr>
          <p:cNvPr id="45062" name="object 6">
            <a:extLst>
              <a:ext uri="{FF2B5EF4-FFF2-40B4-BE49-F238E27FC236}">
                <a16:creationId xmlns:a16="http://schemas.microsoft.com/office/drawing/2014/main" id="{A90556AE-4D52-E5D5-7CCB-8495E22DC9F6}"/>
              </a:ext>
            </a:extLst>
          </p:cNvPr>
          <p:cNvGrpSpPr>
            <a:grpSpLocks/>
          </p:cNvGrpSpPr>
          <p:nvPr/>
        </p:nvGrpSpPr>
        <p:grpSpPr bwMode="auto">
          <a:xfrm>
            <a:off x="4127500" y="4633913"/>
            <a:ext cx="3784600" cy="673100"/>
            <a:chOff x="3950461" y="5364479"/>
            <a:chExt cx="3783965" cy="673735"/>
          </a:xfrm>
        </p:grpSpPr>
        <p:sp>
          <p:nvSpPr>
            <p:cNvPr id="45063" name="object 7">
              <a:extLst>
                <a:ext uri="{FF2B5EF4-FFF2-40B4-BE49-F238E27FC236}">
                  <a16:creationId xmlns:a16="http://schemas.microsoft.com/office/drawing/2014/main" id="{13DBB94A-CC89-B343-03F7-CBE6CCCE73C4}"/>
                </a:ext>
              </a:extLst>
            </p:cNvPr>
            <p:cNvSpPr>
              <a:spLocks/>
            </p:cNvSpPr>
            <p:nvPr/>
          </p:nvSpPr>
          <p:spPr bwMode="auto">
            <a:xfrm>
              <a:off x="3963161" y="5654801"/>
              <a:ext cx="685800" cy="370840"/>
            </a:xfrm>
            <a:custGeom>
              <a:avLst/>
              <a:gdLst>
                <a:gd name="T0" fmla="*/ 500634 w 685800"/>
                <a:gd name="T1" fmla="*/ 0 h 370839"/>
                <a:gd name="T2" fmla="*/ 500634 w 685800"/>
                <a:gd name="T3" fmla="*/ 92583 h 370839"/>
                <a:gd name="T4" fmla="*/ 0 w 685800"/>
                <a:gd name="T5" fmla="*/ 92583 h 370839"/>
                <a:gd name="T6" fmla="*/ 0 w 685800"/>
                <a:gd name="T7" fmla="*/ 277751 h 370839"/>
                <a:gd name="T8" fmla="*/ 500634 w 685800"/>
                <a:gd name="T9" fmla="*/ 277751 h 370839"/>
                <a:gd name="T10" fmla="*/ 500634 w 685800"/>
                <a:gd name="T11" fmla="*/ 370334 h 370839"/>
                <a:gd name="T12" fmla="*/ 685800 w 685800"/>
                <a:gd name="T13" fmla="*/ 185166 h 370839"/>
                <a:gd name="T14" fmla="*/ 500634 w 685800"/>
                <a:gd name="T15" fmla="*/ 0 h 370839"/>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85800" h="370839">
                  <a:moveTo>
                    <a:pt x="500634" y="0"/>
                  </a:moveTo>
                  <a:lnTo>
                    <a:pt x="500634" y="92583"/>
                  </a:lnTo>
                  <a:lnTo>
                    <a:pt x="0" y="92583"/>
                  </a:lnTo>
                  <a:lnTo>
                    <a:pt x="0" y="277749"/>
                  </a:lnTo>
                  <a:lnTo>
                    <a:pt x="500634" y="277749"/>
                  </a:lnTo>
                  <a:lnTo>
                    <a:pt x="500634" y="370332"/>
                  </a:lnTo>
                  <a:lnTo>
                    <a:pt x="685800" y="185166"/>
                  </a:lnTo>
                  <a:lnTo>
                    <a:pt x="500634" y="0"/>
                  </a:lnTo>
                  <a:close/>
                </a:path>
              </a:pathLst>
            </a:custGeom>
            <a:solidFill>
              <a:srgbClr val="0061ED"/>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45064" name="object 8">
              <a:extLst>
                <a:ext uri="{FF2B5EF4-FFF2-40B4-BE49-F238E27FC236}">
                  <a16:creationId xmlns:a16="http://schemas.microsoft.com/office/drawing/2014/main" id="{1AB1235E-5356-0E94-35E0-35D32F1632FD}"/>
                </a:ext>
              </a:extLst>
            </p:cNvPr>
            <p:cNvSpPr>
              <a:spLocks/>
            </p:cNvSpPr>
            <p:nvPr/>
          </p:nvSpPr>
          <p:spPr bwMode="auto">
            <a:xfrm>
              <a:off x="3963161" y="5654801"/>
              <a:ext cx="685800" cy="370840"/>
            </a:xfrm>
            <a:custGeom>
              <a:avLst/>
              <a:gdLst>
                <a:gd name="T0" fmla="*/ 0 w 685800"/>
                <a:gd name="T1" fmla="*/ 92583 h 370839"/>
                <a:gd name="T2" fmla="*/ 500634 w 685800"/>
                <a:gd name="T3" fmla="*/ 92583 h 370839"/>
                <a:gd name="T4" fmla="*/ 500634 w 685800"/>
                <a:gd name="T5" fmla="*/ 0 h 370839"/>
                <a:gd name="T6" fmla="*/ 685800 w 685800"/>
                <a:gd name="T7" fmla="*/ 185166 h 370839"/>
                <a:gd name="T8" fmla="*/ 500634 w 685800"/>
                <a:gd name="T9" fmla="*/ 370334 h 370839"/>
                <a:gd name="T10" fmla="*/ 500634 w 685800"/>
                <a:gd name="T11" fmla="*/ 277751 h 370839"/>
                <a:gd name="T12" fmla="*/ 0 w 685800"/>
                <a:gd name="T13" fmla="*/ 277751 h 370839"/>
                <a:gd name="T14" fmla="*/ 0 w 685800"/>
                <a:gd name="T15" fmla="*/ 92583 h 370839"/>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85800" h="370839">
                  <a:moveTo>
                    <a:pt x="0" y="92583"/>
                  </a:moveTo>
                  <a:lnTo>
                    <a:pt x="500634" y="92583"/>
                  </a:lnTo>
                  <a:lnTo>
                    <a:pt x="500634" y="0"/>
                  </a:lnTo>
                  <a:lnTo>
                    <a:pt x="685800" y="185166"/>
                  </a:lnTo>
                  <a:lnTo>
                    <a:pt x="500634" y="370332"/>
                  </a:lnTo>
                  <a:lnTo>
                    <a:pt x="500634" y="277749"/>
                  </a:lnTo>
                  <a:lnTo>
                    <a:pt x="0" y="277749"/>
                  </a:lnTo>
                  <a:lnTo>
                    <a:pt x="0" y="92583"/>
                  </a:lnTo>
                  <a:close/>
                </a:path>
              </a:pathLst>
            </a:custGeom>
            <a:noFill/>
            <a:ln w="25400">
              <a:solidFill>
                <a:srgbClr val="ACACAC"/>
              </a:solidFill>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pic>
          <p:nvPicPr>
            <p:cNvPr id="45065" name="object 9">
              <a:extLst>
                <a:ext uri="{FF2B5EF4-FFF2-40B4-BE49-F238E27FC236}">
                  <a16:creationId xmlns:a16="http://schemas.microsoft.com/office/drawing/2014/main" id="{21F0D35B-B99E-0C11-8F5E-714EE19639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81800" y="5364479"/>
              <a:ext cx="952500" cy="210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7106" name="object 2">
            <a:extLst>
              <a:ext uri="{FF2B5EF4-FFF2-40B4-BE49-F238E27FC236}">
                <a16:creationId xmlns:a16="http://schemas.microsoft.com/office/drawing/2014/main" id="{D98E2AF4-6388-7824-8C1E-A924935E72A1}"/>
              </a:ext>
            </a:extLst>
          </p:cNvPr>
          <p:cNvGrpSpPr>
            <a:grpSpLocks/>
          </p:cNvGrpSpPr>
          <p:nvPr/>
        </p:nvGrpSpPr>
        <p:grpSpPr bwMode="auto">
          <a:xfrm>
            <a:off x="0" y="3924300"/>
            <a:ext cx="9144000" cy="2933700"/>
            <a:chOff x="0" y="3924300"/>
            <a:chExt cx="9144000" cy="2933700"/>
          </a:xfrm>
        </p:grpSpPr>
        <p:sp>
          <p:nvSpPr>
            <p:cNvPr id="47120" name="object 3">
              <a:extLst>
                <a:ext uri="{FF2B5EF4-FFF2-40B4-BE49-F238E27FC236}">
                  <a16:creationId xmlns:a16="http://schemas.microsoft.com/office/drawing/2014/main" id="{2DDBE1D5-1784-7757-C525-A25BA2D9ED9F}"/>
                </a:ext>
              </a:extLst>
            </p:cNvPr>
            <p:cNvSpPr>
              <a:spLocks/>
            </p:cNvSpPr>
            <p:nvPr/>
          </p:nvSpPr>
          <p:spPr bwMode="auto">
            <a:xfrm>
              <a:off x="0" y="6324598"/>
              <a:ext cx="9144000" cy="58419"/>
            </a:xfrm>
            <a:custGeom>
              <a:avLst/>
              <a:gdLst>
                <a:gd name="T0" fmla="*/ 0 w 9144000"/>
                <a:gd name="T1" fmla="*/ 57910 h 58420"/>
                <a:gd name="T2" fmla="*/ 9144000 w 9144000"/>
                <a:gd name="T3" fmla="*/ 57910 h 58420"/>
                <a:gd name="T4" fmla="*/ 9144000 w 9144000"/>
                <a:gd name="T5" fmla="*/ 0 h 58420"/>
                <a:gd name="T6" fmla="*/ 0 w 9144000"/>
                <a:gd name="T7" fmla="*/ 0 h 58420"/>
                <a:gd name="T8" fmla="*/ 0 w 9144000"/>
                <a:gd name="T9" fmla="*/ 57910 h 5842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144000" h="58420">
                  <a:moveTo>
                    <a:pt x="0" y="57912"/>
                  </a:moveTo>
                  <a:lnTo>
                    <a:pt x="9144000" y="57912"/>
                  </a:lnTo>
                  <a:lnTo>
                    <a:pt x="9144000" y="0"/>
                  </a:lnTo>
                  <a:lnTo>
                    <a:pt x="0" y="0"/>
                  </a:lnTo>
                  <a:lnTo>
                    <a:pt x="0" y="57912"/>
                  </a:lnTo>
                  <a:close/>
                </a:path>
              </a:pathLst>
            </a:custGeom>
            <a:solidFill>
              <a:srgbClr val="B1B1B1"/>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47121" name="object 4">
              <a:extLst>
                <a:ext uri="{FF2B5EF4-FFF2-40B4-BE49-F238E27FC236}">
                  <a16:creationId xmlns:a16="http://schemas.microsoft.com/office/drawing/2014/main" id="{5B7A7684-8194-C632-1DCF-210C7ACC98C4}"/>
                </a:ext>
              </a:extLst>
            </p:cNvPr>
            <p:cNvSpPr>
              <a:spLocks/>
            </p:cNvSpPr>
            <p:nvPr/>
          </p:nvSpPr>
          <p:spPr bwMode="auto">
            <a:xfrm>
              <a:off x="0" y="6382511"/>
              <a:ext cx="9144000" cy="475615"/>
            </a:xfrm>
            <a:custGeom>
              <a:avLst/>
              <a:gdLst>
                <a:gd name="T0" fmla="*/ 9144000 w 9144000"/>
                <a:gd name="T1" fmla="*/ 0 h 475615"/>
                <a:gd name="T2" fmla="*/ 0 w 9144000"/>
                <a:gd name="T3" fmla="*/ 0 h 475615"/>
                <a:gd name="T4" fmla="*/ 0 w 9144000"/>
                <a:gd name="T5" fmla="*/ 475487 h 475615"/>
                <a:gd name="T6" fmla="*/ 9144000 w 9144000"/>
                <a:gd name="T7" fmla="*/ 475487 h 475615"/>
                <a:gd name="T8" fmla="*/ 9144000 w 9144000"/>
                <a:gd name="T9" fmla="*/ 0 h 47561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144000" h="475615">
                  <a:moveTo>
                    <a:pt x="9144000" y="0"/>
                  </a:moveTo>
                  <a:lnTo>
                    <a:pt x="0" y="0"/>
                  </a:lnTo>
                  <a:lnTo>
                    <a:pt x="0" y="475487"/>
                  </a:lnTo>
                  <a:lnTo>
                    <a:pt x="9144000" y="475487"/>
                  </a:lnTo>
                  <a:lnTo>
                    <a:pt x="9144000" y="0"/>
                  </a:lnTo>
                  <a:close/>
                </a:path>
              </a:pathLst>
            </a:custGeom>
            <a:solidFill>
              <a:srgbClr val="EAEAEA"/>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pic>
          <p:nvPicPr>
            <p:cNvPr id="47122" name="object 5">
              <a:extLst>
                <a:ext uri="{FF2B5EF4-FFF2-40B4-BE49-F238E27FC236}">
                  <a16:creationId xmlns:a16="http://schemas.microsoft.com/office/drawing/2014/main" id="{044B9EB4-9AEC-33CE-2CDA-E59481BAF68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05954"/>
              <a:ext cx="2200656" cy="2285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123" name="object 6">
              <a:extLst>
                <a:ext uri="{FF2B5EF4-FFF2-40B4-BE49-F238E27FC236}">
                  <a16:creationId xmlns:a16="http://schemas.microsoft.com/office/drawing/2014/main" id="{82A3655F-7773-4FC5-6CE4-9E3D5D593D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00800" y="4376927"/>
              <a:ext cx="2602992" cy="1961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124" name="object 7">
              <a:extLst>
                <a:ext uri="{FF2B5EF4-FFF2-40B4-BE49-F238E27FC236}">
                  <a16:creationId xmlns:a16="http://schemas.microsoft.com/office/drawing/2014/main" id="{5DE8E29E-DE71-B832-72CB-FD1C56FBD3B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3212" y="3924300"/>
              <a:ext cx="2385060" cy="23408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8" name="object 8">
            <a:extLst>
              <a:ext uri="{FF2B5EF4-FFF2-40B4-BE49-F238E27FC236}">
                <a16:creationId xmlns:a16="http://schemas.microsoft.com/office/drawing/2014/main" id="{D595A197-2132-A407-178E-CD384A60BF59}"/>
              </a:ext>
            </a:extLst>
          </p:cNvPr>
          <p:cNvSpPr txBox="1"/>
          <p:nvPr/>
        </p:nvSpPr>
        <p:spPr>
          <a:xfrm>
            <a:off x="1104900" y="760413"/>
            <a:ext cx="2035175" cy="681037"/>
          </a:xfrm>
          <a:prstGeom prst="rect">
            <a:avLst/>
          </a:prstGeom>
        </p:spPr>
        <p:txBody>
          <a:bodyPr lIns="0" tIns="0" rIns="0" bIns="0">
            <a:spAutoFit/>
          </a:bodyPr>
          <a:lstStyle/>
          <a:p>
            <a:pPr>
              <a:lnSpc>
                <a:spcPts val="5305"/>
              </a:lnSpc>
              <a:defRPr/>
            </a:pPr>
            <a:r>
              <a:rPr sz="4800" dirty="0">
                <a:solidFill>
                  <a:srgbClr val="0061ED"/>
                </a:solidFill>
                <a:latin typeface="Arial MT"/>
                <a:cs typeface="Arial MT"/>
              </a:rPr>
              <a:t>De</a:t>
            </a:r>
            <a:r>
              <a:rPr sz="4800" spc="-65" dirty="0">
                <a:solidFill>
                  <a:srgbClr val="0061ED"/>
                </a:solidFill>
                <a:latin typeface="Arial MT"/>
                <a:cs typeface="Arial MT"/>
              </a:rPr>
              <a:t> </a:t>
            </a:r>
            <a:r>
              <a:rPr sz="4800" spc="-25" dirty="0">
                <a:solidFill>
                  <a:srgbClr val="0061ED"/>
                </a:solidFill>
                <a:latin typeface="Arial MT"/>
                <a:cs typeface="Arial MT"/>
              </a:rPr>
              <a:t>Bon</a:t>
            </a:r>
            <a:endParaRPr sz="4800">
              <a:latin typeface="Arial MT"/>
              <a:cs typeface="Arial MT"/>
            </a:endParaRPr>
          </a:p>
        </p:txBody>
      </p:sp>
      <p:sp>
        <p:nvSpPr>
          <p:cNvPr id="9" name="object 9">
            <a:extLst>
              <a:ext uri="{FF2B5EF4-FFF2-40B4-BE49-F238E27FC236}">
                <a16:creationId xmlns:a16="http://schemas.microsoft.com/office/drawing/2014/main" id="{49632371-A49E-1995-18AE-2174EA600D58}"/>
              </a:ext>
            </a:extLst>
          </p:cNvPr>
          <p:cNvSpPr txBox="1"/>
          <p:nvPr/>
        </p:nvSpPr>
        <p:spPr>
          <a:xfrm>
            <a:off x="3138488" y="760413"/>
            <a:ext cx="3109912" cy="681037"/>
          </a:xfrm>
          <a:prstGeom prst="rect">
            <a:avLst/>
          </a:prstGeom>
        </p:spPr>
        <p:txBody>
          <a:bodyPr lIns="0" tIns="0" rIns="0" bIns="0">
            <a:spAutoFit/>
          </a:bodyPr>
          <a:lstStyle/>
          <a:p>
            <a:pPr>
              <a:lnSpc>
                <a:spcPts val="5305"/>
              </a:lnSpc>
              <a:defRPr/>
            </a:pPr>
            <a:r>
              <a:rPr sz="4800" dirty="0">
                <a:solidFill>
                  <a:srgbClr val="0061ED"/>
                </a:solidFill>
                <a:latin typeface="Arial MT"/>
                <a:cs typeface="Arial MT"/>
              </a:rPr>
              <a:t>os</a:t>
            </a:r>
            <a:r>
              <a:rPr sz="4800" spc="-120" dirty="0">
                <a:solidFill>
                  <a:srgbClr val="0061ED"/>
                </a:solidFill>
                <a:latin typeface="Arial MT"/>
                <a:cs typeface="Arial MT"/>
              </a:rPr>
              <a:t> </a:t>
            </a:r>
            <a:r>
              <a:rPr sz="4800" spc="-10" dirty="0">
                <a:solidFill>
                  <a:srgbClr val="0061ED"/>
                </a:solidFill>
                <a:latin typeface="Arial MT"/>
                <a:cs typeface="Arial MT"/>
              </a:rPr>
              <a:t>Thinking</a:t>
            </a:r>
            <a:endParaRPr sz="4800">
              <a:latin typeface="Arial MT"/>
              <a:cs typeface="Arial MT"/>
            </a:endParaRPr>
          </a:p>
        </p:txBody>
      </p:sp>
      <p:sp>
        <p:nvSpPr>
          <p:cNvPr id="10" name="object 10">
            <a:extLst>
              <a:ext uri="{FF2B5EF4-FFF2-40B4-BE49-F238E27FC236}">
                <a16:creationId xmlns:a16="http://schemas.microsoft.com/office/drawing/2014/main" id="{497BD94D-0BF0-E52E-060A-E353A55EE239}"/>
              </a:ext>
            </a:extLst>
          </p:cNvPr>
          <p:cNvSpPr txBox="1"/>
          <p:nvPr/>
        </p:nvSpPr>
        <p:spPr>
          <a:xfrm>
            <a:off x="4051300" y="2876550"/>
            <a:ext cx="1755775" cy="684213"/>
          </a:xfrm>
          <a:prstGeom prst="rect">
            <a:avLst/>
          </a:prstGeom>
        </p:spPr>
        <p:txBody>
          <a:bodyPr lIns="0" tIns="67310" rIns="0" bIns="0">
            <a:spAutoFit/>
          </a:bodyPr>
          <a:lstStyle/>
          <a:p>
            <a:pPr marL="205740">
              <a:spcBef>
                <a:spcPts val="530"/>
              </a:spcBef>
              <a:defRPr/>
            </a:pPr>
            <a:r>
              <a:rPr spc="-10" dirty="0">
                <a:solidFill>
                  <a:srgbClr val="001738"/>
                </a:solidFill>
                <a:latin typeface="Arial MT"/>
                <a:cs typeface="Arial MT"/>
              </a:rPr>
              <a:t>“Elementary,</a:t>
            </a:r>
            <a:endParaRPr>
              <a:latin typeface="Arial MT"/>
              <a:cs typeface="Arial MT"/>
            </a:endParaRPr>
          </a:p>
          <a:p>
            <a:pPr marL="12700">
              <a:spcBef>
                <a:spcPts val="430"/>
              </a:spcBef>
              <a:defRPr/>
            </a:pPr>
            <a:r>
              <a:rPr dirty="0">
                <a:solidFill>
                  <a:srgbClr val="001738"/>
                </a:solidFill>
                <a:latin typeface="Arial MT"/>
                <a:cs typeface="Arial MT"/>
              </a:rPr>
              <a:t>my</a:t>
            </a:r>
            <a:r>
              <a:rPr spc="-20" dirty="0">
                <a:solidFill>
                  <a:srgbClr val="001738"/>
                </a:solidFill>
                <a:latin typeface="Arial MT"/>
                <a:cs typeface="Arial MT"/>
              </a:rPr>
              <a:t> </a:t>
            </a:r>
            <a:r>
              <a:rPr dirty="0">
                <a:solidFill>
                  <a:srgbClr val="001738"/>
                </a:solidFill>
                <a:latin typeface="Arial MT"/>
                <a:cs typeface="Arial MT"/>
              </a:rPr>
              <a:t>dear</a:t>
            </a:r>
            <a:r>
              <a:rPr spc="-15" dirty="0">
                <a:solidFill>
                  <a:srgbClr val="001738"/>
                </a:solidFill>
                <a:latin typeface="Arial MT"/>
                <a:cs typeface="Arial MT"/>
              </a:rPr>
              <a:t> </a:t>
            </a:r>
            <a:r>
              <a:rPr spc="-10" dirty="0">
                <a:solidFill>
                  <a:srgbClr val="001738"/>
                </a:solidFill>
                <a:latin typeface="Arial MT"/>
                <a:cs typeface="Arial MT"/>
              </a:rPr>
              <a:t>Watson”</a:t>
            </a:r>
            <a:endParaRPr>
              <a:latin typeface="Arial MT"/>
              <a:cs typeface="Arial MT"/>
            </a:endParaRPr>
          </a:p>
        </p:txBody>
      </p:sp>
      <p:pic>
        <p:nvPicPr>
          <p:cNvPr id="47110" name="object 11">
            <a:extLst>
              <a:ext uri="{FF2B5EF4-FFF2-40B4-BE49-F238E27FC236}">
                <a16:creationId xmlns:a16="http://schemas.microsoft.com/office/drawing/2014/main" id="{114AF811-0D7E-EDC5-A6F3-4BEA46A191B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82988" y="3871913"/>
            <a:ext cx="2384425" cy="227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object 12">
            <a:extLst>
              <a:ext uri="{FF2B5EF4-FFF2-40B4-BE49-F238E27FC236}">
                <a16:creationId xmlns:a16="http://schemas.microsoft.com/office/drawing/2014/main" id="{EEC95BC9-D8AC-6B5B-CFE1-24B7AE389B53}"/>
              </a:ext>
            </a:extLst>
          </p:cNvPr>
          <p:cNvSpPr txBox="1"/>
          <p:nvPr/>
        </p:nvSpPr>
        <p:spPr>
          <a:xfrm>
            <a:off x="663575" y="574675"/>
            <a:ext cx="2284413" cy="300038"/>
          </a:xfrm>
          <a:prstGeom prst="rect">
            <a:avLst/>
          </a:prstGeom>
        </p:spPr>
        <p:txBody>
          <a:bodyPr lIns="0" tIns="12700" rIns="0" bIns="0">
            <a:spAutoFit/>
          </a:bodyPr>
          <a:lstStyle/>
          <a:p>
            <a:pPr marL="12700">
              <a:spcBef>
                <a:spcPts val="100"/>
              </a:spcBef>
              <a:defRPr/>
            </a:pPr>
            <a:r>
              <a:rPr dirty="0">
                <a:solidFill>
                  <a:srgbClr val="001738"/>
                </a:solidFill>
                <a:latin typeface="Arial MT"/>
                <a:cs typeface="Arial MT"/>
              </a:rPr>
              <a:t>“Maybe,</a:t>
            </a:r>
            <a:r>
              <a:rPr spc="-35" dirty="0">
                <a:solidFill>
                  <a:srgbClr val="001738"/>
                </a:solidFill>
                <a:latin typeface="Arial MT"/>
                <a:cs typeface="Arial MT"/>
              </a:rPr>
              <a:t> </a:t>
            </a:r>
            <a:r>
              <a:rPr dirty="0">
                <a:solidFill>
                  <a:srgbClr val="001738"/>
                </a:solidFill>
                <a:latin typeface="Arial MT"/>
                <a:cs typeface="Arial MT"/>
              </a:rPr>
              <a:t>maybe</a:t>
            </a:r>
            <a:r>
              <a:rPr spc="-35" dirty="0">
                <a:solidFill>
                  <a:srgbClr val="001738"/>
                </a:solidFill>
                <a:latin typeface="Arial MT"/>
                <a:cs typeface="Arial MT"/>
              </a:rPr>
              <a:t> </a:t>
            </a:r>
            <a:r>
              <a:rPr spc="-10" dirty="0">
                <a:solidFill>
                  <a:srgbClr val="001738"/>
                </a:solidFill>
                <a:latin typeface="Arial MT"/>
                <a:cs typeface="Arial MT"/>
              </a:rPr>
              <a:t>not…”</a:t>
            </a:r>
            <a:endParaRPr>
              <a:latin typeface="Arial MT"/>
              <a:cs typeface="Arial MT"/>
            </a:endParaRPr>
          </a:p>
        </p:txBody>
      </p:sp>
      <p:grpSp>
        <p:nvGrpSpPr>
          <p:cNvPr id="47112" name="object 13">
            <a:extLst>
              <a:ext uri="{FF2B5EF4-FFF2-40B4-BE49-F238E27FC236}">
                <a16:creationId xmlns:a16="http://schemas.microsoft.com/office/drawing/2014/main" id="{4F383B17-DC23-ADE3-58B2-BB33AA069C8C}"/>
              </a:ext>
            </a:extLst>
          </p:cNvPr>
          <p:cNvGrpSpPr>
            <a:grpSpLocks/>
          </p:cNvGrpSpPr>
          <p:nvPr/>
        </p:nvGrpSpPr>
        <p:grpSpPr bwMode="auto">
          <a:xfrm>
            <a:off x="184150" y="276225"/>
            <a:ext cx="6084888" cy="2851150"/>
            <a:chOff x="184404" y="275843"/>
            <a:chExt cx="6083935" cy="2851785"/>
          </a:xfrm>
        </p:grpSpPr>
        <p:pic>
          <p:nvPicPr>
            <p:cNvPr id="47118" name="object 14">
              <a:extLst>
                <a:ext uri="{FF2B5EF4-FFF2-40B4-BE49-F238E27FC236}">
                  <a16:creationId xmlns:a16="http://schemas.microsoft.com/office/drawing/2014/main" id="{CE365A7F-2C21-1D6C-FFFA-7AFF2BE16CA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84404" y="858011"/>
              <a:ext cx="3006852" cy="22692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119" name="object 15">
              <a:extLst>
                <a:ext uri="{FF2B5EF4-FFF2-40B4-BE49-F238E27FC236}">
                  <a16:creationId xmlns:a16="http://schemas.microsoft.com/office/drawing/2014/main" id="{2DE44D60-AC95-5619-49F1-6C61D800357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099815" y="275843"/>
              <a:ext cx="3168396" cy="2269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47113" name="object 16">
            <a:extLst>
              <a:ext uri="{FF2B5EF4-FFF2-40B4-BE49-F238E27FC236}">
                <a16:creationId xmlns:a16="http://schemas.microsoft.com/office/drawing/2014/main" id="{56FA4F8F-733F-63F3-4D08-E4BB5D677BF9}"/>
              </a:ext>
            </a:extLst>
          </p:cNvPr>
          <p:cNvSpPr txBox="1">
            <a:spLocks noChangeArrowheads="1"/>
          </p:cNvSpPr>
          <p:nvPr/>
        </p:nvSpPr>
        <p:spPr bwMode="auto">
          <a:xfrm>
            <a:off x="6764338" y="3757613"/>
            <a:ext cx="2001837" cy="574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2700" rIns="0" bIns="0">
            <a:spAutoFit/>
          </a:bodyPr>
          <a:lstStyle>
            <a:lvl1pPr marL="771525" indent="-758825">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ts val="100"/>
              </a:spcBef>
              <a:buFontTx/>
              <a:buNone/>
            </a:pPr>
            <a:r>
              <a:rPr lang="en-US" altLang="en-US" sz="1800">
                <a:solidFill>
                  <a:srgbClr val="001738"/>
                </a:solidFill>
                <a:latin typeface="Arial MT"/>
                <a:ea typeface="Arial MT"/>
                <a:cs typeface="Arial MT"/>
              </a:rPr>
              <a:t>“I am delighted with that”</a:t>
            </a:r>
            <a:endParaRPr lang="en-US" altLang="en-US" sz="1800">
              <a:latin typeface="Arial MT"/>
              <a:ea typeface="Arial MT"/>
              <a:cs typeface="Arial MT"/>
            </a:endParaRPr>
          </a:p>
        </p:txBody>
      </p:sp>
      <p:sp>
        <p:nvSpPr>
          <p:cNvPr id="17" name="object 17">
            <a:extLst>
              <a:ext uri="{FF2B5EF4-FFF2-40B4-BE49-F238E27FC236}">
                <a16:creationId xmlns:a16="http://schemas.microsoft.com/office/drawing/2014/main" id="{ED2D9C50-3552-3F30-2E56-3A2802FBDC38}"/>
              </a:ext>
            </a:extLst>
          </p:cNvPr>
          <p:cNvSpPr txBox="1"/>
          <p:nvPr/>
        </p:nvSpPr>
        <p:spPr>
          <a:xfrm>
            <a:off x="1092200" y="3582988"/>
            <a:ext cx="1512888" cy="300037"/>
          </a:xfrm>
          <a:prstGeom prst="rect">
            <a:avLst/>
          </a:prstGeom>
        </p:spPr>
        <p:txBody>
          <a:bodyPr lIns="0" tIns="12700" rIns="0" bIns="0">
            <a:spAutoFit/>
          </a:bodyPr>
          <a:lstStyle/>
          <a:p>
            <a:pPr marL="12700">
              <a:spcBef>
                <a:spcPts val="100"/>
              </a:spcBef>
              <a:defRPr/>
            </a:pPr>
            <a:r>
              <a:rPr spc="-10" dirty="0">
                <a:solidFill>
                  <a:srgbClr val="001738"/>
                </a:solidFill>
                <a:latin typeface="Arial MT"/>
                <a:cs typeface="Arial MT"/>
              </a:rPr>
              <a:t>“Attennnntion!”</a:t>
            </a:r>
            <a:endParaRPr>
              <a:latin typeface="Arial MT"/>
              <a:cs typeface="Arial MT"/>
            </a:endParaRPr>
          </a:p>
        </p:txBody>
      </p:sp>
      <p:sp>
        <p:nvSpPr>
          <p:cNvPr id="18" name="object 18">
            <a:extLst>
              <a:ext uri="{FF2B5EF4-FFF2-40B4-BE49-F238E27FC236}">
                <a16:creationId xmlns:a16="http://schemas.microsoft.com/office/drawing/2014/main" id="{CF83A439-DE1F-8577-D458-CE728B8439AD}"/>
              </a:ext>
            </a:extLst>
          </p:cNvPr>
          <p:cNvSpPr txBox="1"/>
          <p:nvPr/>
        </p:nvSpPr>
        <p:spPr>
          <a:xfrm>
            <a:off x="3630613" y="204788"/>
            <a:ext cx="1981200" cy="300037"/>
          </a:xfrm>
          <a:prstGeom prst="rect">
            <a:avLst/>
          </a:prstGeom>
        </p:spPr>
        <p:txBody>
          <a:bodyPr lIns="0" tIns="12700" rIns="0" bIns="0">
            <a:spAutoFit/>
          </a:bodyPr>
          <a:lstStyle/>
          <a:p>
            <a:pPr marL="12700">
              <a:spcBef>
                <a:spcPts val="100"/>
              </a:spcBef>
              <a:defRPr/>
            </a:pPr>
            <a:r>
              <a:rPr dirty="0">
                <a:solidFill>
                  <a:srgbClr val="001738"/>
                </a:solidFill>
                <a:latin typeface="Arial MT"/>
                <a:cs typeface="Arial MT"/>
              </a:rPr>
              <a:t>“Give</a:t>
            </a:r>
            <a:r>
              <a:rPr spc="-15" dirty="0">
                <a:solidFill>
                  <a:srgbClr val="001738"/>
                </a:solidFill>
                <a:latin typeface="Arial MT"/>
                <a:cs typeface="Arial MT"/>
              </a:rPr>
              <a:t> </a:t>
            </a:r>
            <a:r>
              <a:rPr dirty="0">
                <a:solidFill>
                  <a:srgbClr val="001738"/>
                </a:solidFill>
                <a:latin typeface="Arial MT"/>
                <a:cs typeface="Arial MT"/>
              </a:rPr>
              <a:t>me</a:t>
            </a:r>
            <a:r>
              <a:rPr spc="-10" dirty="0">
                <a:solidFill>
                  <a:srgbClr val="001738"/>
                </a:solidFill>
                <a:latin typeface="Arial MT"/>
                <a:cs typeface="Arial MT"/>
              </a:rPr>
              <a:t> numbers”</a:t>
            </a:r>
            <a:endParaRPr>
              <a:latin typeface="Arial MT"/>
              <a:cs typeface="Arial MT"/>
            </a:endParaRPr>
          </a:p>
        </p:txBody>
      </p:sp>
      <p:sp>
        <p:nvSpPr>
          <p:cNvPr id="19" name="object 19">
            <a:extLst>
              <a:ext uri="{FF2B5EF4-FFF2-40B4-BE49-F238E27FC236}">
                <a16:creationId xmlns:a16="http://schemas.microsoft.com/office/drawing/2014/main" id="{92D43CF9-E442-E975-3433-5634815E5B2E}"/>
              </a:ext>
            </a:extLst>
          </p:cNvPr>
          <p:cNvSpPr txBox="1"/>
          <p:nvPr/>
        </p:nvSpPr>
        <p:spPr>
          <a:xfrm>
            <a:off x="6408738" y="508000"/>
            <a:ext cx="1922462" cy="938213"/>
          </a:xfrm>
          <a:prstGeom prst="rect">
            <a:avLst/>
          </a:prstGeom>
        </p:spPr>
        <p:txBody>
          <a:bodyPr lIns="0" tIns="12700" rIns="0" bIns="0">
            <a:spAutoFit/>
          </a:bodyPr>
          <a:lstStyle/>
          <a:p>
            <a:pPr marL="639445">
              <a:lnSpc>
                <a:spcPts val="1795"/>
              </a:lnSpc>
              <a:spcBef>
                <a:spcPts val="100"/>
              </a:spcBef>
              <a:defRPr/>
            </a:pPr>
            <a:r>
              <a:rPr dirty="0">
                <a:solidFill>
                  <a:srgbClr val="001738"/>
                </a:solidFill>
                <a:latin typeface="Arial MT"/>
                <a:cs typeface="Arial MT"/>
              </a:rPr>
              <a:t>“Riddikulus</a:t>
            </a:r>
            <a:r>
              <a:rPr spc="-65" dirty="0">
                <a:solidFill>
                  <a:srgbClr val="001738"/>
                </a:solidFill>
                <a:latin typeface="Arial MT"/>
                <a:cs typeface="Arial MT"/>
              </a:rPr>
              <a:t> </a:t>
            </a:r>
            <a:r>
              <a:rPr spc="-50" dirty="0">
                <a:solidFill>
                  <a:srgbClr val="001738"/>
                </a:solidFill>
                <a:latin typeface="Arial MT"/>
                <a:cs typeface="Arial MT"/>
              </a:rPr>
              <a:t>“</a:t>
            </a:r>
            <a:endParaRPr>
              <a:latin typeface="Arial MT"/>
              <a:cs typeface="Arial MT"/>
            </a:endParaRPr>
          </a:p>
          <a:p>
            <a:pPr marL="12700">
              <a:lnSpc>
                <a:spcPts val="5395"/>
              </a:lnSpc>
              <a:defRPr/>
            </a:pPr>
            <a:r>
              <a:rPr sz="4800" spc="-20" dirty="0">
                <a:solidFill>
                  <a:srgbClr val="0061ED"/>
                </a:solidFill>
                <a:latin typeface="Arial MT"/>
                <a:cs typeface="Arial MT"/>
              </a:rPr>
              <a:t>Hats</a:t>
            </a:r>
            <a:endParaRPr sz="4800">
              <a:latin typeface="Arial MT"/>
              <a:cs typeface="Arial MT"/>
            </a:endParaRPr>
          </a:p>
        </p:txBody>
      </p:sp>
      <p:pic>
        <p:nvPicPr>
          <p:cNvPr id="47117" name="object 20">
            <a:extLst>
              <a:ext uri="{FF2B5EF4-FFF2-40B4-BE49-F238E27FC236}">
                <a16:creationId xmlns:a16="http://schemas.microsoft.com/office/drawing/2014/main" id="{AA013328-814F-3944-6A83-31A1CB5834B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267450" y="784225"/>
            <a:ext cx="2828925" cy="256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0" name="object 2">
            <a:extLst>
              <a:ext uri="{FF2B5EF4-FFF2-40B4-BE49-F238E27FC236}">
                <a16:creationId xmlns:a16="http://schemas.microsoft.com/office/drawing/2014/main" id="{21479280-5BDF-B20E-C4C3-9D874F40532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48275" y="1679575"/>
            <a:ext cx="3590925" cy="3883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object 3">
            <a:extLst>
              <a:ext uri="{FF2B5EF4-FFF2-40B4-BE49-F238E27FC236}">
                <a16:creationId xmlns:a16="http://schemas.microsoft.com/office/drawing/2014/main" id="{65F0B25D-E607-04B6-9EC4-7CDF624BC95E}"/>
              </a:ext>
            </a:extLst>
          </p:cNvPr>
          <p:cNvSpPr txBox="1"/>
          <p:nvPr/>
        </p:nvSpPr>
        <p:spPr>
          <a:xfrm>
            <a:off x="531813" y="2217738"/>
            <a:ext cx="3170237" cy="2952750"/>
          </a:xfrm>
          <a:prstGeom prst="rect">
            <a:avLst/>
          </a:prstGeom>
        </p:spPr>
        <p:txBody>
          <a:bodyPr lIns="0" tIns="13335" rIns="0" bIns="0">
            <a:spAutoFit/>
          </a:bodyPr>
          <a:lstStyle/>
          <a:p>
            <a:pPr marL="469265" indent="-456565">
              <a:spcBef>
                <a:spcPts val="105"/>
              </a:spcBef>
              <a:buFontTx/>
              <a:buChar char="•"/>
              <a:tabLst>
                <a:tab pos="469265" algn="l"/>
              </a:tabLst>
              <a:defRPr/>
            </a:pPr>
            <a:r>
              <a:rPr sz="3200" spc="-10" dirty="0">
                <a:solidFill>
                  <a:srgbClr val="5F5F5F"/>
                </a:solidFill>
                <a:latin typeface="Arial MT"/>
                <a:cs typeface="Arial MT"/>
              </a:rPr>
              <a:t>Alternatives</a:t>
            </a:r>
            <a:endParaRPr sz="3200">
              <a:latin typeface="Arial MT"/>
              <a:cs typeface="Arial MT"/>
            </a:endParaRPr>
          </a:p>
          <a:p>
            <a:pPr marL="469265" indent="-456565">
              <a:buFontTx/>
              <a:buChar char="•"/>
              <a:tabLst>
                <a:tab pos="469265" algn="l"/>
              </a:tabLst>
              <a:defRPr/>
            </a:pPr>
            <a:r>
              <a:rPr sz="3200" dirty="0">
                <a:solidFill>
                  <a:srgbClr val="5F5F5F"/>
                </a:solidFill>
                <a:latin typeface="Arial MT"/>
                <a:cs typeface="Arial MT"/>
              </a:rPr>
              <a:t>Change</a:t>
            </a:r>
            <a:r>
              <a:rPr sz="3200" spc="-70" dirty="0">
                <a:solidFill>
                  <a:srgbClr val="5F5F5F"/>
                </a:solidFill>
                <a:latin typeface="Arial MT"/>
                <a:cs typeface="Arial MT"/>
              </a:rPr>
              <a:t> </a:t>
            </a:r>
            <a:r>
              <a:rPr sz="3200" spc="-10" dirty="0">
                <a:solidFill>
                  <a:srgbClr val="5F5F5F"/>
                </a:solidFill>
                <a:latin typeface="Arial MT"/>
                <a:cs typeface="Arial MT"/>
              </a:rPr>
              <a:t>Focus</a:t>
            </a:r>
            <a:endParaRPr sz="3200">
              <a:latin typeface="Arial MT"/>
              <a:cs typeface="Arial MT"/>
            </a:endParaRPr>
          </a:p>
          <a:p>
            <a:pPr marL="469265" indent="-456565">
              <a:buFontTx/>
              <a:buChar char="•"/>
              <a:tabLst>
                <a:tab pos="469265" algn="l"/>
              </a:tabLst>
              <a:defRPr/>
            </a:pPr>
            <a:r>
              <a:rPr sz="3200" dirty="0">
                <a:solidFill>
                  <a:srgbClr val="5F5F5F"/>
                </a:solidFill>
                <a:latin typeface="Arial MT"/>
                <a:cs typeface="Arial MT"/>
              </a:rPr>
              <a:t>Random</a:t>
            </a:r>
            <a:r>
              <a:rPr sz="3200" spc="-55" dirty="0">
                <a:solidFill>
                  <a:srgbClr val="5F5F5F"/>
                </a:solidFill>
                <a:latin typeface="Arial MT"/>
                <a:cs typeface="Arial MT"/>
              </a:rPr>
              <a:t> </a:t>
            </a:r>
            <a:r>
              <a:rPr sz="3200" spc="-10" dirty="0">
                <a:solidFill>
                  <a:srgbClr val="5F5F5F"/>
                </a:solidFill>
                <a:latin typeface="Arial MT"/>
                <a:cs typeface="Arial MT"/>
              </a:rPr>
              <a:t>Entry</a:t>
            </a:r>
            <a:endParaRPr sz="3200">
              <a:latin typeface="Arial MT"/>
              <a:cs typeface="Arial MT"/>
            </a:endParaRPr>
          </a:p>
          <a:p>
            <a:pPr marL="469265" indent="-456565">
              <a:buFontTx/>
              <a:buChar char="•"/>
              <a:tabLst>
                <a:tab pos="469265" algn="l"/>
              </a:tabLst>
              <a:defRPr/>
            </a:pPr>
            <a:r>
              <a:rPr sz="3200" spc="-10" dirty="0">
                <a:solidFill>
                  <a:srgbClr val="5F5F5F"/>
                </a:solidFill>
                <a:latin typeface="Arial MT"/>
                <a:cs typeface="Arial MT"/>
              </a:rPr>
              <a:t>Reversing</a:t>
            </a:r>
            <a:endParaRPr sz="3200">
              <a:latin typeface="Arial MT"/>
              <a:cs typeface="Arial MT"/>
            </a:endParaRPr>
          </a:p>
          <a:p>
            <a:pPr marL="469265" indent="-456565">
              <a:buFontTx/>
              <a:buChar char="•"/>
              <a:tabLst>
                <a:tab pos="469265" algn="l"/>
              </a:tabLst>
              <a:defRPr/>
            </a:pPr>
            <a:r>
              <a:rPr sz="3200" spc="-10" dirty="0">
                <a:solidFill>
                  <a:srgbClr val="5F5F5F"/>
                </a:solidFill>
                <a:latin typeface="Arial MT"/>
                <a:cs typeface="Arial MT"/>
              </a:rPr>
              <a:t>Provocation</a:t>
            </a:r>
            <a:endParaRPr sz="3200">
              <a:latin typeface="Arial MT"/>
              <a:cs typeface="Arial MT"/>
            </a:endParaRPr>
          </a:p>
          <a:p>
            <a:pPr marL="469265" indent="-456565">
              <a:buFontTx/>
              <a:buChar char="•"/>
              <a:tabLst>
                <a:tab pos="469265" algn="l"/>
              </a:tabLst>
              <a:defRPr/>
            </a:pPr>
            <a:r>
              <a:rPr sz="3200" spc="-10" dirty="0">
                <a:solidFill>
                  <a:srgbClr val="5F5F5F"/>
                </a:solidFill>
                <a:latin typeface="Arial MT"/>
                <a:cs typeface="Arial MT"/>
              </a:rPr>
              <a:t>Brainswarming</a:t>
            </a:r>
            <a:endParaRPr sz="3200">
              <a:latin typeface="Arial MT"/>
              <a:cs typeface="Arial MT"/>
            </a:endParaRPr>
          </a:p>
        </p:txBody>
      </p:sp>
      <p:sp>
        <p:nvSpPr>
          <p:cNvPr id="4" name="object 4">
            <a:extLst>
              <a:ext uri="{FF2B5EF4-FFF2-40B4-BE49-F238E27FC236}">
                <a16:creationId xmlns:a16="http://schemas.microsoft.com/office/drawing/2014/main" id="{AF7CCFA4-0245-B531-7BB1-E4B0830BEAC0}"/>
              </a:ext>
            </a:extLst>
          </p:cNvPr>
          <p:cNvSpPr txBox="1">
            <a:spLocks noGrp="1"/>
          </p:cNvSpPr>
          <p:nvPr>
            <p:ph type="title"/>
          </p:nvPr>
        </p:nvSpPr>
        <p:spPr/>
        <p:txBody>
          <a:bodyPr lIns="0" tIns="160020" rIns="0" bIns="0" rtlCol="0">
            <a:spAutoFit/>
          </a:bodyPr>
          <a:lstStyle/>
          <a:p>
            <a:pPr>
              <a:spcBef>
                <a:spcPts val="1260"/>
              </a:spcBef>
              <a:defRPr/>
            </a:pPr>
            <a:r>
              <a:rPr dirty="0">
                <a:solidFill>
                  <a:srgbClr val="5F5F5F"/>
                </a:solidFill>
              </a:rPr>
              <a:t>Creative</a:t>
            </a:r>
            <a:r>
              <a:rPr spc="-40" dirty="0">
                <a:solidFill>
                  <a:srgbClr val="5F5F5F"/>
                </a:solidFill>
              </a:rPr>
              <a:t> </a:t>
            </a:r>
            <a:r>
              <a:rPr dirty="0">
                <a:solidFill>
                  <a:srgbClr val="5F5F5F"/>
                </a:solidFill>
              </a:rPr>
              <a:t>Thinking</a:t>
            </a:r>
            <a:r>
              <a:rPr spc="-15" dirty="0">
                <a:solidFill>
                  <a:srgbClr val="5F5F5F"/>
                </a:solidFill>
              </a:rPr>
              <a:t> </a:t>
            </a:r>
            <a:r>
              <a:rPr spc="-10" dirty="0">
                <a:solidFill>
                  <a:srgbClr val="5F5F5F"/>
                </a:solidFill>
              </a:rPr>
              <a:t>Methods</a:t>
            </a:r>
            <a:br>
              <a:rPr spc="-10" dirty="0">
                <a:solidFill>
                  <a:srgbClr val="5F5F5F"/>
                </a:solidFill>
              </a:rPr>
            </a:br>
            <a:r>
              <a:rPr sz="3200" dirty="0">
                <a:solidFill>
                  <a:srgbClr val="5F5F5F"/>
                </a:solidFill>
              </a:rPr>
              <a:t>(lateral/linear</a:t>
            </a:r>
            <a:r>
              <a:rPr sz="3200" spc="-114" dirty="0">
                <a:solidFill>
                  <a:srgbClr val="5F5F5F"/>
                </a:solidFill>
              </a:rPr>
              <a:t> </a:t>
            </a:r>
            <a:r>
              <a:rPr sz="3200" spc="-10" dirty="0">
                <a:solidFill>
                  <a:srgbClr val="5F5F5F"/>
                </a:solidFill>
              </a:rPr>
              <a:t>techniques)</a:t>
            </a:r>
            <a:endParaRPr sz="320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BFA05AA5-3FBF-A473-0ED8-D582EAB74055}"/>
              </a:ext>
            </a:extLst>
          </p:cNvPr>
          <p:cNvSpPr txBox="1">
            <a:spLocks noGrp="1"/>
          </p:cNvSpPr>
          <p:nvPr>
            <p:ph type="title"/>
          </p:nvPr>
        </p:nvSpPr>
        <p:spPr/>
        <p:txBody>
          <a:bodyPr lIns="0" tIns="298064" rIns="0" bIns="0" rtlCol="0">
            <a:spAutoFit/>
          </a:bodyPr>
          <a:lstStyle/>
          <a:p>
            <a:pPr marL="541020">
              <a:spcBef>
                <a:spcPts val="100"/>
              </a:spcBef>
              <a:defRPr/>
            </a:pPr>
            <a:r>
              <a:rPr dirty="0"/>
              <a:t>Generating</a:t>
            </a:r>
            <a:r>
              <a:rPr spc="-220" dirty="0"/>
              <a:t> </a:t>
            </a:r>
            <a:r>
              <a:rPr spc="-10" dirty="0"/>
              <a:t>Alternatives</a:t>
            </a:r>
          </a:p>
        </p:txBody>
      </p:sp>
      <p:grpSp>
        <p:nvGrpSpPr>
          <p:cNvPr id="49155" name="object 3">
            <a:extLst>
              <a:ext uri="{FF2B5EF4-FFF2-40B4-BE49-F238E27FC236}">
                <a16:creationId xmlns:a16="http://schemas.microsoft.com/office/drawing/2014/main" id="{D19A5302-602F-6F4F-5A0B-FC97FC2C4D2E}"/>
              </a:ext>
            </a:extLst>
          </p:cNvPr>
          <p:cNvGrpSpPr>
            <a:grpSpLocks/>
          </p:cNvGrpSpPr>
          <p:nvPr/>
        </p:nvGrpSpPr>
        <p:grpSpPr bwMode="auto">
          <a:xfrm>
            <a:off x="593725" y="1787525"/>
            <a:ext cx="8077200" cy="4384675"/>
            <a:chOff x="594359" y="1787651"/>
            <a:chExt cx="8075930" cy="4384675"/>
          </a:xfrm>
        </p:grpSpPr>
        <p:pic>
          <p:nvPicPr>
            <p:cNvPr id="49156" name="object 4">
              <a:extLst>
                <a:ext uri="{FF2B5EF4-FFF2-40B4-BE49-F238E27FC236}">
                  <a16:creationId xmlns:a16="http://schemas.microsoft.com/office/drawing/2014/main" id="{A8E26641-2FFE-B8D3-9755-12ECF5F4F18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4359" y="1787651"/>
              <a:ext cx="4438346" cy="26904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157" name="object 5">
              <a:extLst>
                <a:ext uri="{FF2B5EF4-FFF2-40B4-BE49-F238E27FC236}">
                  <a16:creationId xmlns:a16="http://schemas.microsoft.com/office/drawing/2014/main" id="{4439A378-8229-C172-548A-89521A7F95F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71799" y="3486911"/>
              <a:ext cx="5391911" cy="26609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158" name="object 6">
              <a:extLst>
                <a:ext uri="{FF2B5EF4-FFF2-40B4-BE49-F238E27FC236}">
                  <a16:creationId xmlns:a16="http://schemas.microsoft.com/office/drawing/2014/main" id="{0088FACC-FC7A-A923-4727-6D91CBBDC11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97880" y="1828799"/>
              <a:ext cx="2772155" cy="434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46AE01FD-E293-0AC8-FC39-61B3EF1C0D81}"/>
              </a:ext>
            </a:extLst>
          </p:cNvPr>
          <p:cNvSpPr txBox="1">
            <a:spLocks noGrp="1"/>
          </p:cNvSpPr>
          <p:nvPr>
            <p:ph type="title"/>
          </p:nvPr>
        </p:nvSpPr>
        <p:spPr/>
        <p:txBody>
          <a:bodyPr lIns="0" tIns="145664" rIns="0" bIns="0" rtlCol="0">
            <a:spAutoFit/>
          </a:bodyPr>
          <a:lstStyle/>
          <a:p>
            <a:pPr marL="1708150">
              <a:spcBef>
                <a:spcPts val="100"/>
              </a:spcBef>
              <a:defRPr/>
            </a:pPr>
            <a:r>
              <a:rPr dirty="0"/>
              <a:t>Changing</a:t>
            </a:r>
            <a:r>
              <a:rPr spc="-250" dirty="0"/>
              <a:t> </a:t>
            </a:r>
            <a:r>
              <a:rPr spc="-10" dirty="0"/>
              <a:t>Focus</a:t>
            </a:r>
          </a:p>
        </p:txBody>
      </p:sp>
      <p:pic>
        <p:nvPicPr>
          <p:cNvPr id="50179" name="object 3">
            <a:extLst>
              <a:ext uri="{FF2B5EF4-FFF2-40B4-BE49-F238E27FC236}">
                <a16:creationId xmlns:a16="http://schemas.microsoft.com/office/drawing/2014/main" id="{D396FAFC-9063-38BB-F6F7-2FF11429A29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36775" y="1849438"/>
            <a:ext cx="5037138" cy="3640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1202" name="object 2">
            <a:extLst>
              <a:ext uri="{FF2B5EF4-FFF2-40B4-BE49-F238E27FC236}">
                <a16:creationId xmlns:a16="http://schemas.microsoft.com/office/drawing/2014/main" id="{958DEB0C-1CEB-7979-93A9-3CA49469E73E}"/>
              </a:ext>
            </a:extLst>
          </p:cNvPr>
          <p:cNvGrpSpPr>
            <a:grpSpLocks/>
          </p:cNvGrpSpPr>
          <p:nvPr/>
        </p:nvGrpSpPr>
        <p:grpSpPr bwMode="auto">
          <a:xfrm>
            <a:off x="0" y="6324600"/>
            <a:ext cx="9144000" cy="533400"/>
            <a:chOff x="0" y="6324598"/>
            <a:chExt cx="9144000" cy="533400"/>
          </a:xfrm>
        </p:grpSpPr>
        <p:sp>
          <p:nvSpPr>
            <p:cNvPr id="51208" name="object 3">
              <a:extLst>
                <a:ext uri="{FF2B5EF4-FFF2-40B4-BE49-F238E27FC236}">
                  <a16:creationId xmlns:a16="http://schemas.microsoft.com/office/drawing/2014/main" id="{852E5769-669B-D63A-16AA-A4363B833E57}"/>
                </a:ext>
              </a:extLst>
            </p:cNvPr>
            <p:cNvSpPr>
              <a:spLocks/>
            </p:cNvSpPr>
            <p:nvPr/>
          </p:nvSpPr>
          <p:spPr bwMode="auto">
            <a:xfrm>
              <a:off x="0" y="6324598"/>
              <a:ext cx="9144000" cy="58419"/>
            </a:xfrm>
            <a:custGeom>
              <a:avLst/>
              <a:gdLst>
                <a:gd name="T0" fmla="*/ 0 w 9144000"/>
                <a:gd name="T1" fmla="*/ 57910 h 58420"/>
                <a:gd name="T2" fmla="*/ 9144000 w 9144000"/>
                <a:gd name="T3" fmla="*/ 57910 h 58420"/>
                <a:gd name="T4" fmla="*/ 9144000 w 9144000"/>
                <a:gd name="T5" fmla="*/ 0 h 58420"/>
                <a:gd name="T6" fmla="*/ 0 w 9144000"/>
                <a:gd name="T7" fmla="*/ 0 h 58420"/>
                <a:gd name="T8" fmla="*/ 0 w 9144000"/>
                <a:gd name="T9" fmla="*/ 57910 h 5842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144000" h="58420">
                  <a:moveTo>
                    <a:pt x="0" y="57912"/>
                  </a:moveTo>
                  <a:lnTo>
                    <a:pt x="9144000" y="57912"/>
                  </a:lnTo>
                  <a:lnTo>
                    <a:pt x="9144000" y="0"/>
                  </a:lnTo>
                  <a:lnTo>
                    <a:pt x="0" y="0"/>
                  </a:lnTo>
                  <a:lnTo>
                    <a:pt x="0" y="57912"/>
                  </a:lnTo>
                  <a:close/>
                </a:path>
              </a:pathLst>
            </a:custGeom>
            <a:solidFill>
              <a:srgbClr val="B1B1B1"/>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51209" name="object 4">
              <a:extLst>
                <a:ext uri="{FF2B5EF4-FFF2-40B4-BE49-F238E27FC236}">
                  <a16:creationId xmlns:a16="http://schemas.microsoft.com/office/drawing/2014/main" id="{7F16BA71-CB0A-335E-C731-C2E2B1D062B2}"/>
                </a:ext>
              </a:extLst>
            </p:cNvPr>
            <p:cNvSpPr>
              <a:spLocks/>
            </p:cNvSpPr>
            <p:nvPr/>
          </p:nvSpPr>
          <p:spPr bwMode="auto">
            <a:xfrm>
              <a:off x="0" y="6382511"/>
              <a:ext cx="9144000" cy="475615"/>
            </a:xfrm>
            <a:custGeom>
              <a:avLst/>
              <a:gdLst>
                <a:gd name="T0" fmla="*/ 9144000 w 9144000"/>
                <a:gd name="T1" fmla="*/ 0 h 475615"/>
                <a:gd name="T2" fmla="*/ 0 w 9144000"/>
                <a:gd name="T3" fmla="*/ 0 h 475615"/>
                <a:gd name="T4" fmla="*/ 0 w 9144000"/>
                <a:gd name="T5" fmla="*/ 475487 h 475615"/>
                <a:gd name="T6" fmla="*/ 9144000 w 9144000"/>
                <a:gd name="T7" fmla="*/ 475487 h 475615"/>
                <a:gd name="T8" fmla="*/ 9144000 w 9144000"/>
                <a:gd name="T9" fmla="*/ 0 h 47561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144000" h="475615">
                  <a:moveTo>
                    <a:pt x="9144000" y="0"/>
                  </a:moveTo>
                  <a:lnTo>
                    <a:pt x="0" y="0"/>
                  </a:lnTo>
                  <a:lnTo>
                    <a:pt x="0" y="475487"/>
                  </a:lnTo>
                  <a:lnTo>
                    <a:pt x="9144000" y="475487"/>
                  </a:lnTo>
                  <a:lnTo>
                    <a:pt x="9144000" y="0"/>
                  </a:lnTo>
                  <a:close/>
                </a:path>
              </a:pathLst>
            </a:custGeom>
            <a:solidFill>
              <a:srgbClr val="EAEAEA"/>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pic>
          <p:nvPicPr>
            <p:cNvPr id="51210" name="object 5">
              <a:extLst>
                <a:ext uri="{FF2B5EF4-FFF2-40B4-BE49-F238E27FC236}">
                  <a16:creationId xmlns:a16="http://schemas.microsoft.com/office/drawing/2014/main" id="{E8237CEC-C242-50DE-400C-9FA7736815B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05954"/>
              <a:ext cx="2200656" cy="2285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6" name="object 6">
            <a:extLst>
              <a:ext uri="{FF2B5EF4-FFF2-40B4-BE49-F238E27FC236}">
                <a16:creationId xmlns:a16="http://schemas.microsoft.com/office/drawing/2014/main" id="{6CD1EF69-37AB-A232-0D3B-8E475079D907}"/>
              </a:ext>
            </a:extLst>
          </p:cNvPr>
          <p:cNvSpPr txBox="1"/>
          <p:nvPr/>
        </p:nvSpPr>
        <p:spPr>
          <a:xfrm>
            <a:off x="4473575" y="6513513"/>
            <a:ext cx="196850" cy="207962"/>
          </a:xfrm>
          <a:prstGeom prst="rect">
            <a:avLst/>
          </a:prstGeom>
        </p:spPr>
        <p:txBody>
          <a:bodyPr lIns="0" tIns="12700" rIns="0" bIns="0">
            <a:spAutoFit/>
          </a:bodyPr>
          <a:lstStyle/>
          <a:p>
            <a:pPr marL="12700">
              <a:spcBef>
                <a:spcPts val="100"/>
              </a:spcBef>
              <a:defRPr/>
            </a:pPr>
            <a:r>
              <a:rPr sz="1200" spc="-25" dirty="0">
                <a:solidFill>
                  <a:srgbClr val="B1B1B1"/>
                </a:solidFill>
                <a:latin typeface="Arial MT"/>
                <a:cs typeface="Arial MT"/>
              </a:rPr>
              <a:t>37</a:t>
            </a:r>
            <a:endParaRPr sz="1200">
              <a:latin typeface="Arial MT"/>
              <a:cs typeface="Arial MT"/>
            </a:endParaRPr>
          </a:p>
        </p:txBody>
      </p:sp>
      <p:sp>
        <p:nvSpPr>
          <p:cNvPr id="51204" name="object 7">
            <a:extLst>
              <a:ext uri="{FF2B5EF4-FFF2-40B4-BE49-F238E27FC236}">
                <a16:creationId xmlns:a16="http://schemas.microsoft.com/office/drawing/2014/main" id="{5E1E2146-9E15-43E0-B1C8-B2DB34805B4C}"/>
              </a:ext>
            </a:extLst>
          </p:cNvPr>
          <p:cNvSpPr>
            <a:spLocks noGrp="1" noChangeArrowheads="1"/>
          </p:cNvSpPr>
          <p:nvPr>
            <p:ph type="title"/>
          </p:nvPr>
        </p:nvSpPr>
        <p:spPr>
          <a:xfrm>
            <a:off x="79375" y="92075"/>
            <a:ext cx="7035800" cy="1673225"/>
          </a:xfrm>
        </p:spPr>
        <p:txBody>
          <a:bodyPr lIns="0" tIns="12700" rIns="0" bIns="0">
            <a:spAutoFit/>
          </a:bodyPr>
          <a:lstStyle/>
          <a:p>
            <a:pPr marL="12700">
              <a:spcBef>
                <a:spcPts val="100"/>
              </a:spcBef>
            </a:pPr>
            <a:r>
              <a:rPr lang="en-US" altLang="en-US"/>
              <a:t>Automated Specimen Tray Tower</a:t>
            </a:r>
          </a:p>
        </p:txBody>
      </p:sp>
      <p:pic>
        <p:nvPicPr>
          <p:cNvPr id="51205" name="object 8">
            <a:extLst>
              <a:ext uri="{FF2B5EF4-FFF2-40B4-BE49-F238E27FC236}">
                <a16:creationId xmlns:a16="http://schemas.microsoft.com/office/drawing/2014/main" id="{048C39E3-5B48-B1F0-A919-E506CC4718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64088" y="1577975"/>
            <a:ext cx="4379912" cy="4060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06" name="object 9">
            <a:extLst>
              <a:ext uri="{FF2B5EF4-FFF2-40B4-BE49-F238E27FC236}">
                <a16:creationId xmlns:a16="http://schemas.microsoft.com/office/drawing/2014/main" id="{1667C233-4C3E-EB5D-5BAE-9D8CA8C282BD}"/>
              </a:ext>
            </a:extLst>
          </p:cNvPr>
          <p:cNvSpPr txBox="1">
            <a:spLocks noChangeArrowheads="1"/>
          </p:cNvSpPr>
          <p:nvPr/>
        </p:nvSpPr>
        <p:spPr bwMode="auto">
          <a:xfrm>
            <a:off x="265113" y="2668588"/>
            <a:ext cx="4683125" cy="173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2065" rIns="0" bIns="0">
            <a:spAutoFit/>
          </a:bodyPr>
          <a:lstStyle>
            <a:lvl1pPr marL="298450" indent="-285750">
              <a:spcBef>
                <a:spcPct val="20000"/>
              </a:spcBef>
              <a:buFont typeface="Arial" panose="020B0604020202020204" pitchFamily="34" charset="0"/>
              <a:buChar char="•"/>
              <a:tabLst>
                <a:tab pos="298450" algn="l"/>
              </a:tabLst>
              <a:defRPr sz="3200">
                <a:solidFill>
                  <a:schemeClr val="tx1"/>
                </a:solidFill>
                <a:latin typeface="Myriad Pro"/>
              </a:defRPr>
            </a:lvl1pPr>
            <a:lvl2pPr marL="742950" indent="-285750">
              <a:spcBef>
                <a:spcPct val="20000"/>
              </a:spcBef>
              <a:buFont typeface="Arial" panose="020B0604020202020204" pitchFamily="34" charset="0"/>
              <a:buChar char="–"/>
              <a:tabLst>
                <a:tab pos="298450" algn="l"/>
              </a:tabLst>
              <a:defRPr sz="2800">
                <a:solidFill>
                  <a:schemeClr val="tx1"/>
                </a:solidFill>
                <a:latin typeface="Myriad Pro"/>
              </a:defRPr>
            </a:lvl2pPr>
            <a:lvl3pPr marL="1143000" indent="-228600">
              <a:spcBef>
                <a:spcPct val="20000"/>
              </a:spcBef>
              <a:buFont typeface="Arial" panose="020B0604020202020204" pitchFamily="34" charset="0"/>
              <a:buChar char="•"/>
              <a:tabLst>
                <a:tab pos="298450" algn="l"/>
              </a:tabLst>
              <a:defRPr sz="2400">
                <a:solidFill>
                  <a:schemeClr val="tx1"/>
                </a:solidFill>
                <a:latin typeface="Myriad Pro"/>
              </a:defRPr>
            </a:lvl3pPr>
            <a:lvl4pPr marL="1600200" indent="-228600">
              <a:spcBef>
                <a:spcPct val="20000"/>
              </a:spcBef>
              <a:buFont typeface="Arial" panose="020B0604020202020204" pitchFamily="34" charset="0"/>
              <a:buChar char="–"/>
              <a:tabLst>
                <a:tab pos="298450" algn="l"/>
              </a:tabLst>
              <a:defRPr sz="2000">
                <a:solidFill>
                  <a:schemeClr val="tx1"/>
                </a:solidFill>
                <a:latin typeface="Myriad Pro"/>
              </a:defRPr>
            </a:lvl4pPr>
            <a:lvl5pPr marL="2057400" indent="-228600">
              <a:spcBef>
                <a:spcPct val="20000"/>
              </a:spcBef>
              <a:buFont typeface="Arial" panose="020B0604020202020204" pitchFamily="34" charset="0"/>
              <a:buChar char="»"/>
              <a:tabLst>
                <a:tab pos="298450" algn="l"/>
              </a:tabLst>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tabLst>
                <a:tab pos="298450" algn="l"/>
              </a:tabLst>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tabLst>
                <a:tab pos="298450" algn="l"/>
              </a:tabLst>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tabLst>
                <a:tab pos="298450" algn="l"/>
              </a:tabLst>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tabLst>
                <a:tab pos="298450" algn="l"/>
              </a:tabLst>
              <a:defRPr sz="2000">
                <a:solidFill>
                  <a:schemeClr val="tx1"/>
                </a:solidFill>
                <a:latin typeface="Myriad Pro"/>
              </a:defRPr>
            </a:lvl9pPr>
          </a:lstStyle>
          <a:p>
            <a:pPr>
              <a:spcBef>
                <a:spcPts val="100"/>
              </a:spcBef>
              <a:buFontTx/>
              <a:buChar char="•"/>
            </a:pPr>
            <a:r>
              <a:rPr lang="en-US" altLang="en-US" sz="2800">
                <a:solidFill>
                  <a:srgbClr val="001738"/>
                </a:solidFill>
                <a:latin typeface="Arial MT"/>
                <a:ea typeface="Arial MT"/>
                <a:cs typeface="Arial MT"/>
              </a:rPr>
              <a:t>keep bench top clear</a:t>
            </a:r>
            <a:endParaRPr lang="en-US" altLang="en-US" sz="2800">
              <a:latin typeface="Arial MT"/>
              <a:ea typeface="Arial MT"/>
              <a:cs typeface="Arial MT"/>
            </a:endParaRPr>
          </a:p>
          <a:p>
            <a:pPr>
              <a:spcBef>
                <a:spcPct val="0"/>
              </a:spcBef>
              <a:buFontTx/>
              <a:buChar char="•"/>
            </a:pPr>
            <a:r>
              <a:rPr lang="en-US" altLang="en-US" sz="2800">
                <a:solidFill>
                  <a:srgbClr val="001738"/>
                </a:solidFill>
                <a:latin typeface="Arial MT"/>
                <a:ea typeface="Arial MT"/>
                <a:cs typeface="Arial MT"/>
              </a:rPr>
              <a:t>move trays from processing 	to check-in</a:t>
            </a:r>
            <a:endParaRPr lang="en-US" altLang="en-US" sz="2800">
              <a:latin typeface="Arial MT"/>
              <a:ea typeface="Arial MT"/>
              <a:cs typeface="Arial MT"/>
            </a:endParaRPr>
          </a:p>
          <a:p>
            <a:pPr>
              <a:spcBef>
                <a:spcPct val="0"/>
              </a:spcBef>
              <a:buFontTx/>
              <a:buChar char="•"/>
            </a:pPr>
            <a:r>
              <a:rPr lang="en-US" altLang="en-US" sz="2800">
                <a:solidFill>
                  <a:srgbClr val="001738"/>
                </a:solidFill>
                <a:latin typeface="Arial MT"/>
                <a:ea typeface="Arial MT"/>
                <a:cs typeface="Arial MT"/>
              </a:rPr>
              <a:t>utilize vertical space</a:t>
            </a:r>
            <a:endParaRPr lang="en-US" altLang="en-US" sz="2800">
              <a:latin typeface="Arial MT"/>
              <a:ea typeface="Arial MT"/>
              <a:cs typeface="Arial MT"/>
            </a:endParaRPr>
          </a:p>
        </p:txBody>
      </p:sp>
      <p:sp>
        <p:nvSpPr>
          <p:cNvPr id="51207" name="object 10">
            <a:extLst>
              <a:ext uri="{FF2B5EF4-FFF2-40B4-BE49-F238E27FC236}">
                <a16:creationId xmlns:a16="http://schemas.microsoft.com/office/drawing/2014/main" id="{08F40A44-353F-FFC5-748E-92A92F7C7F57}"/>
              </a:ext>
            </a:extLst>
          </p:cNvPr>
          <p:cNvSpPr>
            <a:spLocks/>
          </p:cNvSpPr>
          <p:nvPr/>
        </p:nvSpPr>
        <p:spPr bwMode="auto">
          <a:xfrm>
            <a:off x="4921250" y="4325938"/>
            <a:ext cx="1192213" cy="482600"/>
          </a:xfrm>
          <a:custGeom>
            <a:avLst/>
            <a:gdLst>
              <a:gd name="T0" fmla="*/ 642122 w 1191260"/>
              <a:gd name="T1" fmla="*/ 0 h 482600"/>
              <a:gd name="T2" fmla="*/ 450681 w 1191260"/>
              <a:gd name="T3" fmla="*/ 14224 h 482600"/>
              <a:gd name="T4" fmla="*/ 480014 w 1191260"/>
              <a:gd name="T5" fmla="*/ 63296 h 482600"/>
              <a:gd name="T6" fmla="*/ 0 w 1191260"/>
              <a:gd name="T7" fmla="*/ 349123 h 482600"/>
              <a:gd name="T8" fmla="*/ 29256 w 1191260"/>
              <a:gd name="T9" fmla="*/ 398272 h 482600"/>
              <a:gd name="T10" fmla="*/ 509372 w 1191260"/>
              <a:gd name="T11" fmla="*/ 112382 h 482600"/>
              <a:gd name="T12" fmla="*/ 538706 w 1191260"/>
              <a:gd name="T13" fmla="*/ 161417 h 482600"/>
              <a:gd name="T14" fmla="*/ 610957 w 1191260"/>
              <a:gd name="T15" fmla="*/ 48641 h 482600"/>
              <a:gd name="T16" fmla="*/ 642122 w 1191260"/>
              <a:gd name="T17" fmla="*/ 0 h 482600"/>
              <a:gd name="T18" fmla="*/ 1193167 w 1191260"/>
              <a:gd name="T19" fmla="*/ 83820 h 482600"/>
              <a:gd name="T20" fmla="*/ 1001726 w 1191260"/>
              <a:gd name="T21" fmla="*/ 98044 h 482600"/>
              <a:gd name="T22" fmla="*/ 1031059 w 1191260"/>
              <a:gd name="T23" fmla="*/ 147116 h 482600"/>
              <a:gd name="T24" fmla="*/ 551044 w 1191260"/>
              <a:gd name="T25" fmla="*/ 432943 h 482600"/>
              <a:gd name="T26" fmla="*/ 580301 w 1191260"/>
              <a:gd name="T27" fmla="*/ 482092 h 482600"/>
              <a:gd name="T28" fmla="*/ 1060417 w 1191260"/>
              <a:gd name="T29" fmla="*/ 196202 h 482600"/>
              <a:gd name="T30" fmla="*/ 1089750 w 1191260"/>
              <a:gd name="T31" fmla="*/ 245237 h 482600"/>
              <a:gd name="T32" fmla="*/ 1162002 w 1191260"/>
              <a:gd name="T33" fmla="*/ 132461 h 482600"/>
              <a:gd name="T34" fmla="*/ 1193167 w 1191260"/>
              <a:gd name="T35" fmla="*/ 83820 h 48260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1191260" h="482600">
                <a:moveTo>
                  <a:pt x="641096" y="0"/>
                </a:moveTo>
                <a:lnTo>
                  <a:pt x="449961" y="14224"/>
                </a:lnTo>
                <a:lnTo>
                  <a:pt x="479247" y="63296"/>
                </a:lnTo>
                <a:lnTo>
                  <a:pt x="0" y="349123"/>
                </a:lnTo>
                <a:lnTo>
                  <a:pt x="29210" y="398272"/>
                </a:lnTo>
                <a:lnTo>
                  <a:pt x="508558" y="112382"/>
                </a:lnTo>
                <a:lnTo>
                  <a:pt x="537845" y="161417"/>
                </a:lnTo>
                <a:lnTo>
                  <a:pt x="609981" y="48641"/>
                </a:lnTo>
                <a:lnTo>
                  <a:pt x="641096" y="0"/>
                </a:lnTo>
                <a:close/>
              </a:path>
              <a:path w="1191260" h="482600">
                <a:moveTo>
                  <a:pt x="1191260" y="83820"/>
                </a:moveTo>
                <a:lnTo>
                  <a:pt x="1000125" y="98044"/>
                </a:lnTo>
                <a:lnTo>
                  <a:pt x="1029411" y="147116"/>
                </a:lnTo>
                <a:lnTo>
                  <a:pt x="550164" y="432943"/>
                </a:lnTo>
                <a:lnTo>
                  <a:pt x="579374" y="482092"/>
                </a:lnTo>
                <a:lnTo>
                  <a:pt x="1058722" y="196202"/>
                </a:lnTo>
                <a:lnTo>
                  <a:pt x="1088009" y="245237"/>
                </a:lnTo>
                <a:lnTo>
                  <a:pt x="1160145" y="132461"/>
                </a:lnTo>
                <a:lnTo>
                  <a:pt x="1191260" y="83820"/>
                </a:lnTo>
                <a:close/>
              </a:path>
            </a:pathLst>
          </a:custGeom>
          <a:solidFill>
            <a:srgbClr val="001638"/>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81FF22C7-8B17-B891-47B7-063194102A4B}"/>
              </a:ext>
            </a:extLst>
          </p:cNvPr>
          <p:cNvSpPr txBox="1">
            <a:spLocks noGrp="1"/>
          </p:cNvSpPr>
          <p:nvPr>
            <p:ph type="title"/>
          </p:nvPr>
        </p:nvSpPr>
        <p:spPr>
          <a:xfrm>
            <a:off x="184150" y="325438"/>
            <a:ext cx="8621713" cy="787400"/>
          </a:xfrm>
        </p:spPr>
        <p:txBody>
          <a:bodyPr lIns="0" tIns="12700" rIns="0" bIns="0" rtlCol="0">
            <a:spAutoFit/>
          </a:bodyPr>
          <a:lstStyle/>
          <a:p>
            <a:pPr marL="12700">
              <a:spcBef>
                <a:spcPts val="100"/>
              </a:spcBef>
              <a:defRPr/>
            </a:pPr>
            <a:r>
              <a:rPr sz="5000" dirty="0"/>
              <a:t>Connect</a:t>
            </a:r>
            <a:r>
              <a:rPr sz="5000" spc="-85" dirty="0"/>
              <a:t> </a:t>
            </a:r>
            <a:r>
              <a:rPr sz="5000" dirty="0"/>
              <a:t>With</a:t>
            </a:r>
            <a:r>
              <a:rPr sz="5000" spc="-60" dirty="0"/>
              <a:t> </a:t>
            </a:r>
            <a:r>
              <a:rPr sz="5000" dirty="0"/>
              <a:t>Random</a:t>
            </a:r>
            <a:r>
              <a:rPr sz="5000" spc="-65" dirty="0"/>
              <a:t> </a:t>
            </a:r>
            <a:r>
              <a:rPr sz="5000" spc="-10" dirty="0"/>
              <a:t>Entry</a:t>
            </a:r>
            <a:endParaRPr sz="5000"/>
          </a:p>
        </p:txBody>
      </p:sp>
      <p:pic>
        <p:nvPicPr>
          <p:cNvPr id="52227" name="object 3">
            <a:extLst>
              <a:ext uri="{FF2B5EF4-FFF2-40B4-BE49-F238E27FC236}">
                <a16:creationId xmlns:a16="http://schemas.microsoft.com/office/drawing/2014/main" id="{26A12573-C47F-44C4-467B-6E076E08CF4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7209" y="1135743"/>
            <a:ext cx="2151191" cy="16074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2228" name="object 4">
            <a:extLst>
              <a:ext uri="{FF2B5EF4-FFF2-40B4-BE49-F238E27FC236}">
                <a16:creationId xmlns:a16="http://schemas.microsoft.com/office/drawing/2014/main" id="{98F6BB12-1DE0-FC46-BA39-68BC16C41E1F}"/>
              </a:ext>
            </a:extLst>
          </p:cNvPr>
          <p:cNvSpPr txBox="1">
            <a:spLocks noChangeArrowheads="1"/>
          </p:cNvSpPr>
          <p:nvPr/>
        </p:nvSpPr>
        <p:spPr bwMode="auto">
          <a:xfrm>
            <a:off x="-367166" y="2834233"/>
            <a:ext cx="9180286" cy="28514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12065" rIns="0" bIns="0">
            <a:spAutoFit/>
          </a:bodyPr>
          <a:lstStyle>
            <a:lvl1pPr marL="738188">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ts val="100"/>
              </a:spcBef>
              <a:buFontTx/>
              <a:buNone/>
            </a:pPr>
            <a:r>
              <a:rPr lang="en-US" altLang="en-US" sz="2800" dirty="0">
                <a:solidFill>
                  <a:srgbClr val="FFC000"/>
                </a:solidFill>
                <a:latin typeface="Arial MT"/>
                <a:ea typeface="Arial MT"/>
                <a:cs typeface="Arial MT"/>
              </a:rPr>
              <a:t>Problem: How can I motivate my team?</a:t>
            </a:r>
            <a:endParaRPr lang="en-US" altLang="en-US" sz="2800" dirty="0">
              <a:latin typeface="Arial MT"/>
              <a:ea typeface="Arial MT"/>
              <a:cs typeface="Arial MT"/>
            </a:endParaRPr>
          </a:p>
          <a:p>
            <a:pPr>
              <a:spcBef>
                <a:spcPts val="2100"/>
              </a:spcBef>
              <a:buFontTx/>
              <a:buNone/>
            </a:pPr>
            <a:r>
              <a:rPr lang="en-US" altLang="en-US" sz="2800" dirty="0">
                <a:solidFill>
                  <a:srgbClr val="001738"/>
                </a:solidFill>
                <a:latin typeface="Arial MT"/>
                <a:ea typeface="Arial MT"/>
                <a:cs typeface="Arial MT"/>
              </a:rPr>
              <a:t>Bird… Binoculars Robin Chatter Sounds</a:t>
            </a:r>
            <a:endParaRPr lang="en-US" altLang="en-US" sz="2800" dirty="0">
              <a:latin typeface="Arial MT"/>
              <a:ea typeface="Arial MT"/>
              <a:cs typeface="Arial MT"/>
            </a:endParaRPr>
          </a:p>
          <a:p>
            <a:pPr>
              <a:spcBef>
                <a:spcPts val="1763"/>
              </a:spcBef>
              <a:buFontTx/>
              <a:buNone/>
            </a:pPr>
            <a:r>
              <a:rPr lang="en-US" altLang="en-US" sz="2400" dirty="0">
                <a:solidFill>
                  <a:srgbClr val="FFC000"/>
                </a:solidFill>
                <a:latin typeface="Arial MT"/>
                <a:ea typeface="Arial MT"/>
                <a:cs typeface="Arial MT"/>
              </a:rPr>
              <a:t>Binoculars…How can I motivate my team? </a:t>
            </a:r>
            <a:r>
              <a:rPr lang="en-US" altLang="en-US" sz="2400" dirty="0">
                <a:solidFill>
                  <a:srgbClr val="001738"/>
                </a:solidFill>
                <a:latin typeface="Arial MT"/>
                <a:ea typeface="Arial MT"/>
                <a:cs typeface="Arial MT"/>
              </a:rPr>
              <a:t>Binoculars…Eyes…Glasses…Reimbursement for Glasses Binoculars…Sight…Google glasses…Relaxation rooms Binoculars…Telescope…Observatory nearby…Local field trips</a:t>
            </a:r>
            <a:endParaRPr lang="en-US" altLang="en-US" sz="2400" dirty="0">
              <a:latin typeface="Arial MT"/>
              <a:ea typeface="Arial MT"/>
              <a:cs typeface="Arial MT"/>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C18E5E15-EB55-B8F0-F613-69F51FF2328E}"/>
              </a:ext>
            </a:extLst>
          </p:cNvPr>
          <p:cNvSpPr txBox="1">
            <a:spLocks noGrp="1"/>
          </p:cNvSpPr>
          <p:nvPr>
            <p:ph type="title"/>
          </p:nvPr>
        </p:nvSpPr>
        <p:spPr/>
        <p:txBody>
          <a:bodyPr lIns="0" tIns="606294" rIns="0" bIns="0" rtlCol="0">
            <a:spAutoFit/>
          </a:bodyPr>
          <a:lstStyle/>
          <a:p>
            <a:pPr marL="938530">
              <a:spcBef>
                <a:spcPts val="105"/>
              </a:spcBef>
              <a:defRPr/>
            </a:pPr>
            <a:r>
              <a:rPr sz="5000" spc="-10" dirty="0"/>
              <a:t>Reversing/Provocation</a:t>
            </a:r>
            <a:endParaRPr sz="5000"/>
          </a:p>
        </p:txBody>
      </p:sp>
      <p:grpSp>
        <p:nvGrpSpPr>
          <p:cNvPr id="53251" name="object 3">
            <a:extLst>
              <a:ext uri="{FF2B5EF4-FFF2-40B4-BE49-F238E27FC236}">
                <a16:creationId xmlns:a16="http://schemas.microsoft.com/office/drawing/2014/main" id="{D14C3567-D425-5040-1B50-C039D62D2C1A}"/>
              </a:ext>
            </a:extLst>
          </p:cNvPr>
          <p:cNvGrpSpPr>
            <a:grpSpLocks/>
          </p:cNvGrpSpPr>
          <p:nvPr/>
        </p:nvGrpSpPr>
        <p:grpSpPr bwMode="auto">
          <a:xfrm>
            <a:off x="152400" y="1676400"/>
            <a:ext cx="8839200" cy="3914775"/>
            <a:chOff x="152400" y="1341119"/>
            <a:chExt cx="8839200" cy="4250690"/>
          </a:xfrm>
        </p:grpSpPr>
        <p:pic>
          <p:nvPicPr>
            <p:cNvPr id="53252" name="object 4">
              <a:extLst>
                <a:ext uri="{FF2B5EF4-FFF2-40B4-BE49-F238E27FC236}">
                  <a16:creationId xmlns:a16="http://schemas.microsoft.com/office/drawing/2014/main" id="{ADAB1CD2-CA23-43B1-D594-19F7E5F805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85900" y="1341119"/>
              <a:ext cx="6324600" cy="41757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3253" name="object 5">
              <a:extLst>
                <a:ext uri="{FF2B5EF4-FFF2-40B4-BE49-F238E27FC236}">
                  <a16:creationId xmlns:a16="http://schemas.microsoft.com/office/drawing/2014/main" id="{E785D30E-AAF2-BEDA-F7EA-8B015E2C38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 y="1828800"/>
              <a:ext cx="5486400" cy="36012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3254" name="object 6">
              <a:extLst>
                <a:ext uri="{FF2B5EF4-FFF2-40B4-BE49-F238E27FC236}">
                  <a16:creationId xmlns:a16="http://schemas.microsoft.com/office/drawing/2014/main" id="{34FA8FEC-325E-3642-1B09-A915F212674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05200" y="1991868"/>
              <a:ext cx="5486400" cy="3599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845CE945-2493-488C-C77C-04AE54F98ABB}"/>
              </a:ext>
            </a:extLst>
          </p:cNvPr>
          <p:cNvSpPr txBox="1"/>
          <p:nvPr/>
        </p:nvSpPr>
        <p:spPr>
          <a:xfrm>
            <a:off x="39688" y="1042988"/>
            <a:ext cx="4191000" cy="757237"/>
          </a:xfrm>
          <a:prstGeom prst="rect">
            <a:avLst/>
          </a:prstGeom>
        </p:spPr>
        <p:txBody>
          <a:bodyPr lIns="0" tIns="12700" rIns="0" bIns="0">
            <a:spAutoFit/>
          </a:bodyPr>
          <a:lstStyle/>
          <a:p>
            <a:pPr marL="12700">
              <a:spcBef>
                <a:spcPts val="100"/>
              </a:spcBef>
              <a:defRPr/>
            </a:pPr>
            <a:r>
              <a:rPr sz="4800" b="1" spc="-10" dirty="0">
                <a:solidFill>
                  <a:srgbClr val="0061ED"/>
                </a:solidFill>
                <a:latin typeface="Arial"/>
                <a:cs typeface="Arial"/>
              </a:rPr>
              <a:t>Brainstorming</a:t>
            </a:r>
            <a:endParaRPr sz="4800">
              <a:latin typeface="Arial"/>
              <a:cs typeface="Arial"/>
            </a:endParaRPr>
          </a:p>
        </p:txBody>
      </p:sp>
      <p:sp>
        <p:nvSpPr>
          <p:cNvPr id="3" name="object 3">
            <a:extLst>
              <a:ext uri="{FF2B5EF4-FFF2-40B4-BE49-F238E27FC236}">
                <a16:creationId xmlns:a16="http://schemas.microsoft.com/office/drawing/2014/main" id="{541E3146-946E-F2FF-AC03-6C54A1C04B1E}"/>
              </a:ext>
            </a:extLst>
          </p:cNvPr>
          <p:cNvSpPr txBox="1"/>
          <p:nvPr/>
        </p:nvSpPr>
        <p:spPr>
          <a:xfrm>
            <a:off x="384175" y="1928813"/>
            <a:ext cx="3082925" cy="2159000"/>
          </a:xfrm>
          <a:prstGeom prst="rect">
            <a:avLst/>
          </a:prstGeom>
        </p:spPr>
        <p:txBody>
          <a:bodyPr lIns="0" tIns="12065" rIns="0" bIns="0">
            <a:spAutoFit/>
          </a:bodyPr>
          <a:lstStyle/>
          <a:p>
            <a:pPr marL="469265" indent="-456565">
              <a:spcBef>
                <a:spcPts val="95"/>
              </a:spcBef>
              <a:buFontTx/>
              <a:buChar char="•"/>
              <a:tabLst>
                <a:tab pos="469265" algn="l"/>
              </a:tabLst>
              <a:defRPr/>
            </a:pPr>
            <a:r>
              <a:rPr sz="2800" spc="-10" dirty="0">
                <a:solidFill>
                  <a:srgbClr val="001738"/>
                </a:solidFill>
                <a:latin typeface="Arial MT"/>
                <a:cs typeface="Arial MT"/>
              </a:rPr>
              <a:t>Dominance</a:t>
            </a:r>
            <a:endParaRPr sz="2800">
              <a:latin typeface="Arial MT"/>
              <a:cs typeface="Arial MT"/>
            </a:endParaRPr>
          </a:p>
          <a:p>
            <a:pPr marL="469265" indent="-456565">
              <a:buFontTx/>
              <a:buChar char="•"/>
              <a:tabLst>
                <a:tab pos="469265" algn="l"/>
              </a:tabLst>
              <a:defRPr/>
            </a:pPr>
            <a:r>
              <a:rPr sz="2800" spc="-10" dirty="0">
                <a:solidFill>
                  <a:srgbClr val="001738"/>
                </a:solidFill>
                <a:latin typeface="Arial MT"/>
                <a:cs typeface="Arial MT"/>
              </a:rPr>
              <a:t>Skeptics</a:t>
            </a:r>
            <a:endParaRPr sz="2800">
              <a:latin typeface="Arial MT"/>
              <a:cs typeface="Arial MT"/>
            </a:endParaRPr>
          </a:p>
          <a:p>
            <a:pPr marL="469265" indent="-456565">
              <a:buFontTx/>
              <a:buChar char="•"/>
              <a:tabLst>
                <a:tab pos="469265" algn="l"/>
              </a:tabLst>
              <a:defRPr/>
            </a:pPr>
            <a:r>
              <a:rPr sz="2800" dirty="0">
                <a:solidFill>
                  <a:srgbClr val="001738"/>
                </a:solidFill>
                <a:latin typeface="Arial MT"/>
                <a:cs typeface="Arial MT"/>
              </a:rPr>
              <a:t>Idea</a:t>
            </a:r>
            <a:r>
              <a:rPr sz="2800" spc="-45" dirty="0">
                <a:solidFill>
                  <a:srgbClr val="001738"/>
                </a:solidFill>
                <a:latin typeface="Arial MT"/>
                <a:cs typeface="Arial MT"/>
              </a:rPr>
              <a:t> </a:t>
            </a:r>
            <a:r>
              <a:rPr sz="2800" spc="-10" dirty="0">
                <a:solidFill>
                  <a:srgbClr val="001738"/>
                </a:solidFill>
                <a:latin typeface="Arial MT"/>
                <a:cs typeface="Arial MT"/>
              </a:rPr>
              <a:t>conformity</a:t>
            </a:r>
            <a:endParaRPr sz="2800">
              <a:latin typeface="Arial MT"/>
              <a:cs typeface="Arial MT"/>
            </a:endParaRPr>
          </a:p>
          <a:p>
            <a:pPr marL="469265" indent="-456565">
              <a:buFontTx/>
              <a:buChar char="•"/>
              <a:tabLst>
                <a:tab pos="469265" algn="l"/>
              </a:tabLst>
              <a:defRPr/>
            </a:pPr>
            <a:r>
              <a:rPr sz="2800" dirty="0">
                <a:solidFill>
                  <a:srgbClr val="001738"/>
                </a:solidFill>
                <a:latin typeface="Arial MT"/>
                <a:cs typeface="Arial MT"/>
              </a:rPr>
              <a:t>Capturing</a:t>
            </a:r>
            <a:r>
              <a:rPr sz="2800" spc="-95" dirty="0">
                <a:solidFill>
                  <a:srgbClr val="001738"/>
                </a:solidFill>
                <a:latin typeface="Arial MT"/>
                <a:cs typeface="Arial MT"/>
              </a:rPr>
              <a:t> </a:t>
            </a:r>
            <a:r>
              <a:rPr sz="2800" spc="-20" dirty="0">
                <a:solidFill>
                  <a:srgbClr val="001738"/>
                </a:solidFill>
                <a:latin typeface="Arial MT"/>
                <a:cs typeface="Arial MT"/>
              </a:rPr>
              <a:t>ideas</a:t>
            </a:r>
            <a:endParaRPr sz="2800">
              <a:latin typeface="Arial MT"/>
              <a:cs typeface="Arial MT"/>
            </a:endParaRPr>
          </a:p>
          <a:p>
            <a:pPr marL="469265" indent="-456565">
              <a:buFontTx/>
              <a:buChar char="•"/>
              <a:tabLst>
                <a:tab pos="469265" algn="l"/>
              </a:tabLst>
              <a:defRPr/>
            </a:pPr>
            <a:r>
              <a:rPr sz="2800" dirty="0">
                <a:solidFill>
                  <a:srgbClr val="001738"/>
                </a:solidFill>
                <a:latin typeface="Arial MT"/>
                <a:cs typeface="Arial MT"/>
              </a:rPr>
              <a:t>Time</a:t>
            </a:r>
            <a:r>
              <a:rPr sz="2800" spc="-160" dirty="0">
                <a:solidFill>
                  <a:srgbClr val="001738"/>
                </a:solidFill>
                <a:latin typeface="Arial MT"/>
                <a:cs typeface="Arial MT"/>
              </a:rPr>
              <a:t> </a:t>
            </a:r>
            <a:r>
              <a:rPr sz="2800" spc="-10" dirty="0">
                <a:solidFill>
                  <a:srgbClr val="001738"/>
                </a:solidFill>
                <a:latin typeface="Arial MT"/>
                <a:cs typeface="Arial MT"/>
              </a:rPr>
              <a:t>consuming</a:t>
            </a:r>
            <a:endParaRPr sz="2800">
              <a:latin typeface="Arial MT"/>
              <a:cs typeface="Arial MT"/>
            </a:endParaRPr>
          </a:p>
        </p:txBody>
      </p:sp>
      <p:sp>
        <p:nvSpPr>
          <p:cNvPr id="54276" name="object 4">
            <a:extLst>
              <a:ext uri="{FF2B5EF4-FFF2-40B4-BE49-F238E27FC236}">
                <a16:creationId xmlns:a16="http://schemas.microsoft.com/office/drawing/2014/main" id="{E9DAB1D6-BCC7-D451-D720-9CC477A3EE77}"/>
              </a:ext>
            </a:extLst>
          </p:cNvPr>
          <p:cNvSpPr txBox="1">
            <a:spLocks noChangeArrowheads="1"/>
          </p:cNvSpPr>
          <p:nvPr/>
        </p:nvSpPr>
        <p:spPr bwMode="auto">
          <a:xfrm>
            <a:off x="4651375" y="1898650"/>
            <a:ext cx="3727450" cy="2586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2065" rIns="0" bIns="0">
            <a:spAutoFit/>
          </a:bodyPr>
          <a:lstStyle>
            <a:lvl1pPr marL="469900" indent="-457200">
              <a:spcBef>
                <a:spcPct val="20000"/>
              </a:spcBef>
              <a:buFont typeface="Arial" panose="020B0604020202020204" pitchFamily="34" charset="0"/>
              <a:buChar char="•"/>
              <a:tabLst>
                <a:tab pos="469900" algn="l"/>
              </a:tabLst>
              <a:defRPr sz="3200">
                <a:solidFill>
                  <a:schemeClr val="tx1"/>
                </a:solidFill>
                <a:latin typeface="Myriad Pro"/>
              </a:defRPr>
            </a:lvl1pPr>
            <a:lvl2pPr marL="742950" indent="-285750">
              <a:spcBef>
                <a:spcPct val="20000"/>
              </a:spcBef>
              <a:buFont typeface="Arial" panose="020B0604020202020204" pitchFamily="34" charset="0"/>
              <a:buChar char="–"/>
              <a:tabLst>
                <a:tab pos="469900" algn="l"/>
              </a:tabLst>
              <a:defRPr sz="2800">
                <a:solidFill>
                  <a:schemeClr val="tx1"/>
                </a:solidFill>
                <a:latin typeface="Myriad Pro"/>
              </a:defRPr>
            </a:lvl2pPr>
            <a:lvl3pPr marL="1143000" indent="-228600">
              <a:spcBef>
                <a:spcPct val="20000"/>
              </a:spcBef>
              <a:buFont typeface="Arial" panose="020B0604020202020204" pitchFamily="34" charset="0"/>
              <a:buChar char="•"/>
              <a:tabLst>
                <a:tab pos="469900" algn="l"/>
              </a:tabLst>
              <a:defRPr sz="2400">
                <a:solidFill>
                  <a:schemeClr val="tx1"/>
                </a:solidFill>
                <a:latin typeface="Myriad Pro"/>
              </a:defRPr>
            </a:lvl3pPr>
            <a:lvl4pPr marL="1600200" indent="-228600">
              <a:spcBef>
                <a:spcPct val="20000"/>
              </a:spcBef>
              <a:buFont typeface="Arial" panose="020B0604020202020204" pitchFamily="34" charset="0"/>
              <a:buChar char="–"/>
              <a:tabLst>
                <a:tab pos="469900" algn="l"/>
              </a:tabLst>
              <a:defRPr sz="2000">
                <a:solidFill>
                  <a:schemeClr val="tx1"/>
                </a:solidFill>
                <a:latin typeface="Myriad Pro"/>
              </a:defRPr>
            </a:lvl4pPr>
            <a:lvl5pPr marL="2057400" indent="-228600">
              <a:spcBef>
                <a:spcPct val="20000"/>
              </a:spcBef>
              <a:buFont typeface="Arial" panose="020B0604020202020204" pitchFamily="34" charset="0"/>
              <a:buChar char="»"/>
              <a:tabLst>
                <a:tab pos="469900" algn="l"/>
              </a:tabLst>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tabLst>
                <a:tab pos="469900" algn="l"/>
              </a:tabLst>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tabLst>
                <a:tab pos="469900" algn="l"/>
              </a:tabLst>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tabLst>
                <a:tab pos="469900" algn="l"/>
              </a:tabLst>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tabLst>
                <a:tab pos="469900" algn="l"/>
              </a:tabLst>
              <a:defRPr sz="2000">
                <a:solidFill>
                  <a:schemeClr val="tx1"/>
                </a:solidFill>
                <a:latin typeface="Myriad Pro"/>
              </a:defRPr>
            </a:lvl9pPr>
          </a:lstStyle>
          <a:p>
            <a:pPr>
              <a:spcBef>
                <a:spcPts val="100"/>
              </a:spcBef>
              <a:buFontTx/>
              <a:buChar char="•"/>
            </a:pPr>
            <a:r>
              <a:rPr lang="en-US" altLang="en-US" sz="2800">
                <a:solidFill>
                  <a:srgbClr val="001738"/>
                </a:solidFill>
                <a:latin typeface="Arial MT"/>
                <a:ea typeface="Arial MT"/>
                <a:cs typeface="Arial MT"/>
              </a:rPr>
              <a:t>Silence</a:t>
            </a:r>
            <a:endParaRPr lang="en-US" altLang="en-US" sz="2800">
              <a:latin typeface="Arial MT"/>
              <a:ea typeface="Arial MT"/>
              <a:cs typeface="Arial MT"/>
            </a:endParaRPr>
          </a:p>
          <a:p>
            <a:pPr>
              <a:spcBef>
                <a:spcPct val="0"/>
              </a:spcBef>
              <a:buFontTx/>
              <a:buChar char="•"/>
            </a:pPr>
            <a:r>
              <a:rPr lang="en-US" altLang="en-US" sz="2800">
                <a:solidFill>
                  <a:srgbClr val="001738"/>
                </a:solidFill>
                <a:latin typeface="Arial MT"/>
                <a:ea typeface="Arial MT"/>
                <a:cs typeface="Arial MT"/>
              </a:rPr>
              <a:t>Independent work</a:t>
            </a:r>
            <a:endParaRPr lang="en-US" altLang="en-US" sz="2800">
              <a:latin typeface="Arial MT"/>
              <a:ea typeface="Arial MT"/>
              <a:cs typeface="Arial MT"/>
            </a:endParaRPr>
          </a:p>
          <a:p>
            <a:pPr>
              <a:spcBef>
                <a:spcPct val="0"/>
              </a:spcBef>
              <a:buFontTx/>
              <a:buChar char="•"/>
            </a:pPr>
            <a:r>
              <a:rPr lang="en-US" altLang="en-US" sz="2800">
                <a:solidFill>
                  <a:srgbClr val="001738"/>
                </a:solidFill>
                <a:latin typeface="Arial MT"/>
                <a:ea typeface="Arial MT"/>
                <a:cs typeface="Arial MT"/>
              </a:rPr>
              <a:t>Hitchhiking/new connections</a:t>
            </a:r>
            <a:endParaRPr lang="en-US" altLang="en-US" sz="2800">
              <a:latin typeface="Arial MT"/>
              <a:ea typeface="Arial MT"/>
              <a:cs typeface="Arial MT"/>
            </a:endParaRPr>
          </a:p>
          <a:p>
            <a:pPr>
              <a:spcBef>
                <a:spcPct val="0"/>
              </a:spcBef>
              <a:buFontTx/>
              <a:buChar char="•"/>
            </a:pPr>
            <a:r>
              <a:rPr lang="en-US" altLang="en-US" sz="2800">
                <a:solidFill>
                  <a:srgbClr val="001738"/>
                </a:solidFill>
                <a:latin typeface="Arial MT"/>
                <a:ea typeface="Arial MT"/>
                <a:cs typeface="Arial MT"/>
              </a:rPr>
              <a:t>Top-down/bottom-up thinkers</a:t>
            </a:r>
            <a:endParaRPr lang="en-US" altLang="en-US" sz="2800">
              <a:latin typeface="Arial MT"/>
              <a:ea typeface="Arial MT"/>
              <a:cs typeface="Arial MT"/>
            </a:endParaRPr>
          </a:p>
        </p:txBody>
      </p:sp>
      <p:sp>
        <p:nvSpPr>
          <p:cNvPr id="5" name="object 5">
            <a:extLst>
              <a:ext uri="{FF2B5EF4-FFF2-40B4-BE49-F238E27FC236}">
                <a16:creationId xmlns:a16="http://schemas.microsoft.com/office/drawing/2014/main" id="{748191B4-B15D-BB16-EC63-B593F5B609A8}"/>
              </a:ext>
            </a:extLst>
          </p:cNvPr>
          <p:cNvSpPr txBox="1">
            <a:spLocks noGrp="1"/>
          </p:cNvSpPr>
          <p:nvPr>
            <p:ph type="title"/>
          </p:nvPr>
        </p:nvSpPr>
        <p:spPr>
          <a:xfrm>
            <a:off x="4645025" y="1023938"/>
            <a:ext cx="4430713" cy="757237"/>
          </a:xfrm>
        </p:spPr>
        <p:txBody>
          <a:bodyPr tIns="12700" rtlCol="0">
            <a:spAutoFit/>
          </a:bodyPr>
          <a:lstStyle/>
          <a:p>
            <a:pPr marL="12700">
              <a:spcBef>
                <a:spcPts val="100"/>
              </a:spcBef>
              <a:defRPr/>
            </a:pPr>
            <a:r>
              <a:rPr sz="4800" spc="-10" dirty="0"/>
              <a:t>Brainswarming</a:t>
            </a:r>
            <a:endParaRPr sz="480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7C693EF7-0FAF-6D53-1E60-FD6EFD22A7D5}"/>
              </a:ext>
            </a:extLst>
          </p:cNvPr>
          <p:cNvSpPr txBox="1"/>
          <p:nvPr/>
        </p:nvSpPr>
        <p:spPr>
          <a:xfrm>
            <a:off x="161925" y="1319213"/>
            <a:ext cx="1285875" cy="452437"/>
          </a:xfrm>
          <a:prstGeom prst="rect">
            <a:avLst/>
          </a:prstGeom>
        </p:spPr>
        <p:txBody>
          <a:bodyPr lIns="0" tIns="12065" rIns="0" bIns="0">
            <a:spAutoFit/>
          </a:bodyPr>
          <a:lstStyle/>
          <a:p>
            <a:pPr marL="12700">
              <a:spcBef>
                <a:spcPts val="95"/>
              </a:spcBef>
              <a:defRPr/>
            </a:pPr>
            <a:r>
              <a:rPr sz="2800" b="1" spc="-10" dirty="0">
                <a:solidFill>
                  <a:srgbClr val="007EE2"/>
                </a:solidFill>
                <a:latin typeface="Arial"/>
                <a:cs typeface="Arial"/>
              </a:rPr>
              <a:t>GOALS</a:t>
            </a:r>
            <a:endParaRPr sz="2800">
              <a:latin typeface="Arial"/>
              <a:cs typeface="Arial"/>
            </a:endParaRPr>
          </a:p>
        </p:txBody>
      </p:sp>
      <p:sp>
        <p:nvSpPr>
          <p:cNvPr id="55299" name="object 3">
            <a:extLst>
              <a:ext uri="{FF2B5EF4-FFF2-40B4-BE49-F238E27FC236}">
                <a16:creationId xmlns:a16="http://schemas.microsoft.com/office/drawing/2014/main" id="{8BBA714D-9A71-2649-DCEE-6E41133449F8}"/>
              </a:ext>
            </a:extLst>
          </p:cNvPr>
          <p:cNvSpPr txBox="1">
            <a:spLocks noChangeArrowheads="1"/>
          </p:cNvSpPr>
          <p:nvPr/>
        </p:nvSpPr>
        <p:spPr bwMode="auto">
          <a:xfrm>
            <a:off x="161925" y="5208588"/>
            <a:ext cx="2400300" cy="977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11125" rIns="0" bIns="0">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a:spcBef>
                <a:spcPts val="875"/>
              </a:spcBef>
              <a:buFontTx/>
              <a:buNone/>
            </a:pPr>
            <a:r>
              <a:rPr lang="en-US" altLang="en-US" sz="1800">
                <a:solidFill>
                  <a:srgbClr val="001738"/>
                </a:solidFill>
                <a:latin typeface="Arial MT"/>
                <a:ea typeface="Arial MT"/>
                <a:cs typeface="Arial MT"/>
              </a:rPr>
              <a:t>Gloves</a:t>
            </a:r>
            <a:endParaRPr lang="en-US" altLang="en-US" sz="1800">
              <a:latin typeface="Arial MT"/>
              <a:ea typeface="Arial MT"/>
              <a:cs typeface="Arial MT"/>
            </a:endParaRPr>
          </a:p>
          <a:p>
            <a:pPr>
              <a:spcBef>
                <a:spcPts val="1200"/>
              </a:spcBef>
              <a:buFontTx/>
              <a:buNone/>
            </a:pPr>
            <a:r>
              <a:rPr lang="en-US" altLang="en-US" sz="2800" b="1">
                <a:solidFill>
                  <a:srgbClr val="007EE2"/>
                </a:solidFill>
                <a:latin typeface="Arial" panose="020B0604020202020204" pitchFamily="34" charset="0"/>
                <a:cs typeface="Arial" panose="020B0604020202020204" pitchFamily="34" charset="0"/>
              </a:rPr>
              <a:t>RESOURCES</a:t>
            </a:r>
            <a:endParaRPr lang="en-US" altLang="en-US" sz="2800">
              <a:latin typeface="Arial" panose="020B0604020202020204" pitchFamily="34" charset="0"/>
              <a:cs typeface="Arial" panose="020B0604020202020204" pitchFamily="34" charset="0"/>
            </a:endParaRPr>
          </a:p>
        </p:txBody>
      </p:sp>
      <p:sp>
        <p:nvSpPr>
          <p:cNvPr id="4" name="object 4">
            <a:extLst>
              <a:ext uri="{FF2B5EF4-FFF2-40B4-BE49-F238E27FC236}">
                <a16:creationId xmlns:a16="http://schemas.microsoft.com/office/drawing/2014/main" id="{8DA33566-D869-717B-6024-748C0D915092}"/>
              </a:ext>
            </a:extLst>
          </p:cNvPr>
          <p:cNvSpPr txBox="1"/>
          <p:nvPr/>
        </p:nvSpPr>
        <p:spPr>
          <a:xfrm>
            <a:off x="4097338" y="5307013"/>
            <a:ext cx="685800" cy="300037"/>
          </a:xfrm>
          <a:prstGeom prst="rect">
            <a:avLst/>
          </a:prstGeom>
        </p:spPr>
        <p:txBody>
          <a:bodyPr lIns="0" tIns="12700" rIns="0" bIns="0">
            <a:spAutoFit/>
          </a:bodyPr>
          <a:lstStyle/>
          <a:p>
            <a:pPr marL="12700">
              <a:spcBef>
                <a:spcPts val="100"/>
              </a:spcBef>
              <a:defRPr/>
            </a:pPr>
            <a:r>
              <a:rPr spc="-10" dirty="0">
                <a:solidFill>
                  <a:srgbClr val="001738"/>
                </a:solidFill>
                <a:latin typeface="Arial MT"/>
                <a:cs typeface="Arial MT"/>
              </a:rPr>
              <a:t>Masks</a:t>
            </a:r>
            <a:endParaRPr>
              <a:latin typeface="Arial MT"/>
              <a:cs typeface="Arial MT"/>
            </a:endParaRPr>
          </a:p>
        </p:txBody>
      </p:sp>
      <p:sp>
        <p:nvSpPr>
          <p:cNvPr id="5" name="object 5">
            <a:extLst>
              <a:ext uri="{FF2B5EF4-FFF2-40B4-BE49-F238E27FC236}">
                <a16:creationId xmlns:a16="http://schemas.microsoft.com/office/drawing/2014/main" id="{07FE02CC-7B5D-4717-AB7C-960DB5EC9979}"/>
              </a:ext>
            </a:extLst>
          </p:cNvPr>
          <p:cNvSpPr txBox="1"/>
          <p:nvPr/>
        </p:nvSpPr>
        <p:spPr>
          <a:xfrm>
            <a:off x="6937375" y="5248275"/>
            <a:ext cx="1016000" cy="298450"/>
          </a:xfrm>
          <a:prstGeom prst="rect">
            <a:avLst/>
          </a:prstGeom>
        </p:spPr>
        <p:txBody>
          <a:bodyPr lIns="0" tIns="12700" rIns="0" bIns="0">
            <a:spAutoFit/>
          </a:bodyPr>
          <a:lstStyle/>
          <a:p>
            <a:pPr marL="12700">
              <a:spcBef>
                <a:spcPts val="100"/>
              </a:spcBef>
              <a:defRPr/>
            </a:pPr>
            <a:r>
              <a:rPr dirty="0">
                <a:solidFill>
                  <a:srgbClr val="001738"/>
                </a:solidFill>
                <a:latin typeface="Arial MT"/>
                <a:cs typeface="Arial MT"/>
              </a:rPr>
              <a:t>Lab</a:t>
            </a:r>
            <a:r>
              <a:rPr spc="-10" dirty="0">
                <a:solidFill>
                  <a:srgbClr val="001738"/>
                </a:solidFill>
                <a:latin typeface="Arial MT"/>
                <a:cs typeface="Arial MT"/>
              </a:rPr>
              <a:t> </a:t>
            </a:r>
            <a:r>
              <a:rPr spc="-20" dirty="0">
                <a:solidFill>
                  <a:srgbClr val="001738"/>
                </a:solidFill>
                <a:latin typeface="Arial MT"/>
                <a:cs typeface="Arial MT"/>
              </a:rPr>
              <a:t>coats</a:t>
            </a:r>
            <a:endParaRPr>
              <a:latin typeface="Arial MT"/>
              <a:cs typeface="Arial MT"/>
            </a:endParaRPr>
          </a:p>
        </p:txBody>
      </p:sp>
      <p:sp>
        <p:nvSpPr>
          <p:cNvPr id="6" name="object 6">
            <a:extLst>
              <a:ext uri="{FF2B5EF4-FFF2-40B4-BE49-F238E27FC236}">
                <a16:creationId xmlns:a16="http://schemas.microsoft.com/office/drawing/2014/main" id="{C52F5149-5623-E584-1C73-E8A65BB5BA91}"/>
              </a:ext>
            </a:extLst>
          </p:cNvPr>
          <p:cNvSpPr txBox="1">
            <a:spLocks noGrp="1"/>
          </p:cNvSpPr>
          <p:nvPr>
            <p:ph type="title"/>
          </p:nvPr>
        </p:nvSpPr>
        <p:spPr>
          <a:xfrm>
            <a:off x="2263775" y="-107950"/>
            <a:ext cx="4618038" cy="1520825"/>
          </a:xfrm>
        </p:spPr>
        <p:txBody>
          <a:bodyPr lIns="0" tIns="260985" rIns="0" bIns="0" rtlCol="0">
            <a:spAutoFit/>
          </a:bodyPr>
          <a:lstStyle/>
          <a:p>
            <a:pPr>
              <a:spcBef>
                <a:spcPts val="2055"/>
              </a:spcBef>
              <a:defRPr/>
            </a:pPr>
            <a:r>
              <a:rPr sz="5000" spc="-10" dirty="0"/>
              <a:t>Brainswarming</a:t>
            </a:r>
            <a:br>
              <a:rPr sz="5000"/>
            </a:br>
            <a:r>
              <a:rPr sz="2400" dirty="0">
                <a:solidFill>
                  <a:srgbClr val="001738"/>
                </a:solidFill>
                <a:latin typeface="Arial MT"/>
                <a:cs typeface="Arial MT"/>
              </a:rPr>
              <a:t>Encouraging</a:t>
            </a:r>
            <a:r>
              <a:rPr sz="2400" spc="-55" dirty="0">
                <a:solidFill>
                  <a:srgbClr val="001738"/>
                </a:solidFill>
                <a:latin typeface="Arial MT"/>
                <a:cs typeface="Arial MT"/>
              </a:rPr>
              <a:t> </a:t>
            </a:r>
            <a:r>
              <a:rPr sz="2400" dirty="0">
                <a:solidFill>
                  <a:srgbClr val="001738"/>
                </a:solidFill>
                <a:latin typeface="Arial MT"/>
                <a:cs typeface="Arial MT"/>
              </a:rPr>
              <a:t>use</a:t>
            </a:r>
            <a:r>
              <a:rPr sz="2400" spc="-80" dirty="0">
                <a:solidFill>
                  <a:srgbClr val="001738"/>
                </a:solidFill>
                <a:latin typeface="Arial MT"/>
                <a:cs typeface="Arial MT"/>
              </a:rPr>
              <a:t> </a:t>
            </a:r>
            <a:r>
              <a:rPr sz="2400" dirty="0">
                <a:solidFill>
                  <a:srgbClr val="001738"/>
                </a:solidFill>
                <a:latin typeface="Arial MT"/>
                <a:cs typeface="Arial MT"/>
              </a:rPr>
              <a:t>of</a:t>
            </a:r>
            <a:r>
              <a:rPr sz="2400" spc="-80" dirty="0">
                <a:solidFill>
                  <a:srgbClr val="001738"/>
                </a:solidFill>
                <a:latin typeface="Arial MT"/>
                <a:cs typeface="Arial MT"/>
              </a:rPr>
              <a:t> </a:t>
            </a:r>
            <a:r>
              <a:rPr sz="2400" spc="-25" dirty="0">
                <a:solidFill>
                  <a:srgbClr val="001738"/>
                </a:solidFill>
                <a:latin typeface="Arial MT"/>
                <a:cs typeface="Arial MT"/>
              </a:rPr>
              <a:t>PPE</a:t>
            </a:r>
            <a:endParaRPr sz="2400">
              <a:latin typeface="Arial MT"/>
              <a:cs typeface="Arial MT"/>
            </a:endParaRPr>
          </a:p>
        </p:txBody>
      </p:sp>
      <p:sp>
        <p:nvSpPr>
          <p:cNvPr id="55303" name="object 7">
            <a:extLst>
              <a:ext uri="{FF2B5EF4-FFF2-40B4-BE49-F238E27FC236}">
                <a16:creationId xmlns:a16="http://schemas.microsoft.com/office/drawing/2014/main" id="{772A8C57-6D1F-4696-C284-351F7BE52833}"/>
              </a:ext>
            </a:extLst>
          </p:cNvPr>
          <p:cNvSpPr>
            <a:spLocks/>
          </p:cNvSpPr>
          <p:nvPr/>
        </p:nvSpPr>
        <p:spPr bwMode="auto">
          <a:xfrm>
            <a:off x="4514850" y="1400175"/>
            <a:ext cx="114300" cy="731838"/>
          </a:xfrm>
          <a:custGeom>
            <a:avLst/>
            <a:gdLst>
              <a:gd name="T0" fmla="*/ 34879 w 114300"/>
              <a:gd name="T1" fmla="*/ 621545 h 732155"/>
              <a:gd name="T2" fmla="*/ 4482 w 114300"/>
              <a:gd name="T3" fmla="*/ 651915 h 732155"/>
              <a:gd name="T4" fmla="*/ 4482 w 114300"/>
              <a:gd name="T5" fmla="*/ 696364 h 732155"/>
              <a:gd name="T6" fmla="*/ 34879 w 114300"/>
              <a:gd name="T7" fmla="*/ 726770 h 732155"/>
              <a:gd name="T8" fmla="*/ 79420 w 114300"/>
              <a:gd name="T9" fmla="*/ 726770 h 732155"/>
              <a:gd name="T10" fmla="*/ 109817 w 114300"/>
              <a:gd name="T11" fmla="*/ 696364 h 732155"/>
              <a:gd name="T12" fmla="*/ 38100 w 114300"/>
              <a:gd name="T13" fmla="*/ 674167 h 732155"/>
              <a:gd name="T14" fmla="*/ 57150 w 114300"/>
              <a:gd name="T15" fmla="*/ 617067 h 732155"/>
              <a:gd name="T16" fmla="*/ 38100 w 114300"/>
              <a:gd name="T17" fmla="*/ 674167 h 732155"/>
              <a:gd name="T18" fmla="*/ 76200 w 114300"/>
              <a:gd name="T19" fmla="*/ 620897 h 732155"/>
              <a:gd name="T20" fmla="*/ 76200 w 114300"/>
              <a:gd name="T21" fmla="*/ 620897 h 732155"/>
              <a:gd name="T22" fmla="*/ 114300 w 114300"/>
              <a:gd name="T23" fmla="*/ 674167 h 732155"/>
              <a:gd name="T24" fmla="*/ 97583 w 114300"/>
              <a:gd name="T25" fmla="*/ 633767 h 732155"/>
              <a:gd name="T26" fmla="*/ 76200 w 114300"/>
              <a:gd name="T27" fmla="*/ 620897 h 732155"/>
              <a:gd name="T28" fmla="*/ 38100 w 114300"/>
              <a:gd name="T29" fmla="*/ 620897 h 732155"/>
              <a:gd name="T30" fmla="*/ 76200 w 114300"/>
              <a:gd name="T31" fmla="*/ 617067 h 732155"/>
              <a:gd name="T32" fmla="*/ 57150 w 114300"/>
              <a:gd name="T33" fmla="*/ 114202 h 732155"/>
              <a:gd name="T34" fmla="*/ 76200 w 114300"/>
              <a:gd name="T35" fmla="*/ 617067 h 732155"/>
              <a:gd name="T36" fmla="*/ 76200 w 114300"/>
              <a:gd name="T37" fmla="*/ 620897 h 732155"/>
              <a:gd name="T38" fmla="*/ 76200 w 114300"/>
              <a:gd name="T39" fmla="*/ 57100 h 732155"/>
              <a:gd name="T40" fmla="*/ 38100 w 114300"/>
              <a:gd name="T41" fmla="*/ 110369 h 732155"/>
              <a:gd name="T42" fmla="*/ 76200 w 114300"/>
              <a:gd name="T43" fmla="*/ 110369 h 732155"/>
              <a:gd name="T44" fmla="*/ 76200 w 114300"/>
              <a:gd name="T45" fmla="*/ 110369 h 732155"/>
              <a:gd name="T46" fmla="*/ 76200 w 114300"/>
              <a:gd name="T47" fmla="*/ 114202 h 732155"/>
              <a:gd name="T48" fmla="*/ 57150 w 114300"/>
              <a:gd name="T49" fmla="*/ 0 h 732155"/>
              <a:gd name="T50" fmla="*/ 16716 w 114300"/>
              <a:gd name="T51" fmla="*/ 16702 h 732155"/>
              <a:gd name="T52" fmla="*/ 0 w 114300"/>
              <a:gd name="T53" fmla="*/ 57100 h 732155"/>
              <a:gd name="T54" fmla="*/ 16716 w 114300"/>
              <a:gd name="T55" fmla="*/ 97499 h 732155"/>
              <a:gd name="T56" fmla="*/ 38100 w 114300"/>
              <a:gd name="T57" fmla="*/ 110369 h 732155"/>
              <a:gd name="T58" fmla="*/ 114300 w 114300"/>
              <a:gd name="T59" fmla="*/ 57100 h 732155"/>
              <a:gd name="T60" fmla="*/ 97583 w 114300"/>
              <a:gd name="T61" fmla="*/ 16702 h 732155"/>
              <a:gd name="T62" fmla="*/ 57150 w 114300"/>
              <a:gd name="T63" fmla="*/ 0 h 732155"/>
              <a:gd name="T64" fmla="*/ 76200 w 114300"/>
              <a:gd name="T65" fmla="*/ 57100 h 732155"/>
              <a:gd name="T66" fmla="*/ 79420 w 114300"/>
              <a:gd name="T67" fmla="*/ 109721 h 732155"/>
              <a:gd name="T68" fmla="*/ 109817 w 114300"/>
              <a:gd name="T69" fmla="*/ 79352 h 732155"/>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114300" h="732155">
                <a:moveTo>
                  <a:pt x="38100" y="621435"/>
                </a:moveTo>
                <a:lnTo>
                  <a:pt x="34879" y="622083"/>
                </a:lnTo>
                <a:lnTo>
                  <a:pt x="16716" y="634317"/>
                </a:lnTo>
                <a:lnTo>
                  <a:pt x="4482" y="652480"/>
                </a:lnTo>
                <a:lnTo>
                  <a:pt x="0" y="674751"/>
                </a:lnTo>
                <a:lnTo>
                  <a:pt x="4482" y="696968"/>
                </a:lnTo>
                <a:lnTo>
                  <a:pt x="16716" y="715137"/>
                </a:lnTo>
                <a:lnTo>
                  <a:pt x="34879" y="727400"/>
                </a:lnTo>
                <a:lnTo>
                  <a:pt x="57150" y="731901"/>
                </a:lnTo>
                <a:lnTo>
                  <a:pt x="79420" y="727400"/>
                </a:lnTo>
                <a:lnTo>
                  <a:pt x="97583" y="715137"/>
                </a:lnTo>
                <a:lnTo>
                  <a:pt x="109817" y="696968"/>
                </a:lnTo>
                <a:lnTo>
                  <a:pt x="114300" y="674751"/>
                </a:lnTo>
                <a:lnTo>
                  <a:pt x="38100" y="674751"/>
                </a:lnTo>
                <a:lnTo>
                  <a:pt x="38100" y="621435"/>
                </a:lnTo>
                <a:close/>
              </a:path>
              <a:path w="114300" h="732155">
                <a:moveTo>
                  <a:pt x="57150" y="617601"/>
                </a:moveTo>
                <a:lnTo>
                  <a:pt x="38100" y="621435"/>
                </a:lnTo>
                <a:lnTo>
                  <a:pt x="38100" y="674751"/>
                </a:lnTo>
                <a:lnTo>
                  <a:pt x="76200" y="674751"/>
                </a:lnTo>
                <a:lnTo>
                  <a:pt x="76200" y="621435"/>
                </a:lnTo>
                <a:lnTo>
                  <a:pt x="57150" y="617601"/>
                </a:lnTo>
                <a:close/>
              </a:path>
              <a:path w="114300" h="732155">
                <a:moveTo>
                  <a:pt x="76200" y="621435"/>
                </a:moveTo>
                <a:lnTo>
                  <a:pt x="76200" y="674751"/>
                </a:lnTo>
                <a:lnTo>
                  <a:pt x="114300" y="674751"/>
                </a:lnTo>
                <a:lnTo>
                  <a:pt x="109817" y="652480"/>
                </a:lnTo>
                <a:lnTo>
                  <a:pt x="97583" y="634317"/>
                </a:lnTo>
                <a:lnTo>
                  <a:pt x="79420" y="622083"/>
                </a:lnTo>
                <a:lnTo>
                  <a:pt x="76200" y="621435"/>
                </a:lnTo>
                <a:close/>
              </a:path>
              <a:path w="114300" h="732155">
                <a:moveTo>
                  <a:pt x="38100" y="110465"/>
                </a:moveTo>
                <a:lnTo>
                  <a:pt x="38100" y="621435"/>
                </a:lnTo>
                <a:lnTo>
                  <a:pt x="57150" y="617601"/>
                </a:lnTo>
                <a:lnTo>
                  <a:pt x="76200" y="617601"/>
                </a:lnTo>
                <a:lnTo>
                  <a:pt x="76200" y="114300"/>
                </a:lnTo>
                <a:lnTo>
                  <a:pt x="57150" y="114300"/>
                </a:lnTo>
                <a:lnTo>
                  <a:pt x="38100" y="110465"/>
                </a:lnTo>
                <a:close/>
              </a:path>
              <a:path w="114300" h="732155">
                <a:moveTo>
                  <a:pt x="76200" y="617601"/>
                </a:moveTo>
                <a:lnTo>
                  <a:pt x="57150" y="617601"/>
                </a:lnTo>
                <a:lnTo>
                  <a:pt x="76200" y="621435"/>
                </a:lnTo>
                <a:lnTo>
                  <a:pt x="76200" y="617601"/>
                </a:lnTo>
                <a:close/>
              </a:path>
              <a:path w="114300" h="732155">
                <a:moveTo>
                  <a:pt x="76200" y="57150"/>
                </a:moveTo>
                <a:lnTo>
                  <a:pt x="38100" y="57150"/>
                </a:lnTo>
                <a:lnTo>
                  <a:pt x="38100" y="110465"/>
                </a:lnTo>
                <a:lnTo>
                  <a:pt x="57150" y="114300"/>
                </a:lnTo>
                <a:lnTo>
                  <a:pt x="76200" y="110465"/>
                </a:lnTo>
                <a:lnTo>
                  <a:pt x="76200" y="57150"/>
                </a:lnTo>
                <a:close/>
              </a:path>
              <a:path w="114300" h="732155">
                <a:moveTo>
                  <a:pt x="76200" y="110465"/>
                </a:moveTo>
                <a:lnTo>
                  <a:pt x="57150" y="114300"/>
                </a:lnTo>
                <a:lnTo>
                  <a:pt x="76200" y="114300"/>
                </a:lnTo>
                <a:lnTo>
                  <a:pt x="76200" y="110465"/>
                </a:lnTo>
                <a:close/>
              </a:path>
              <a:path w="114300" h="732155">
                <a:moveTo>
                  <a:pt x="57150" y="0"/>
                </a:moveTo>
                <a:lnTo>
                  <a:pt x="34879" y="4482"/>
                </a:lnTo>
                <a:lnTo>
                  <a:pt x="16716" y="16716"/>
                </a:lnTo>
                <a:lnTo>
                  <a:pt x="4482" y="34879"/>
                </a:lnTo>
                <a:lnTo>
                  <a:pt x="0" y="57150"/>
                </a:lnTo>
                <a:lnTo>
                  <a:pt x="4482" y="79420"/>
                </a:lnTo>
                <a:lnTo>
                  <a:pt x="16716" y="97583"/>
                </a:lnTo>
                <a:lnTo>
                  <a:pt x="34879" y="109817"/>
                </a:lnTo>
                <a:lnTo>
                  <a:pt x="38100" y="110465"/>
                </a:lnTo>
                <a:lnTo>
                  <a:pt x="38100" y="57150"/>
                </a:lnTo>
                <a:lnTo>
                  <a:pt x="114300" y="57150"/>
                </a:lnTo>
                <a:lnTo>
                  <a:pt x="109817" y="34879"/>
                </a:lnTo>
                <a:lnTo>
                  <a:pt x="97583" y="16716"/>
                </a:lnTo>
                <a:lnTo>
                  <a:pt x="79420" y="4482"/>
                </a:lnTo>
                <a:lnTo>
                  <a:pt x="57150" y="0"/>
                </a:lnTo>
                <a:close/>
              </a:path>
              <a:path w="114300" h="732155">
                <a:moveTo>
                  <a:pt x="114300" y="57150"/>
                </a:moveTo>
                <a:lnTo>
                  <a:pt x="76200" y="57150"/>
                </a:lnTo>
                <a:lnTo>
                  <a:pt x="76200" y="110465"/>
                </a:lnTo>
                <a:lnTo>
                  <a:pt x="79420" y="109817"/>
                </a:lnTo>
                <a:lnTo>
                  <a:pt x="97583" y="97583"/>
                </a:lnTo>
                <a:lnTo>
                  <a:pt x="109817" y="79420"/>
                </a:lnTo>
                <a:lnTo>
                  <a:pt x="114300" y="57150"/>
                </a:lnTo>
                <a:close/>
              </a:path>
            </a:pathLst>
          </a:custGeom>
          <a:solidFill>
            <a:srgbClr val="2FA3F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8" name="object 8">
            <a:extLst>
              <a:ext uri="{FF2B5EF4-FFF2-40B4-BE49-F238E27FC236}">
                <a16:creationId xmlns:a16="http://schemas.microsoft.com/office/drawing/2014/main" id="{59DBD14B-673B-194D-8340-123845DD4936}"/>
              </a:ext>
            </a:extLst>
          </p:cNvPr>
          <p:cNvSpPr txBox="1"/>
          <p:nvPr/>
        </p:nvSpPr>
        <p:spPr>
          <a:xfrm>
            <a:off x="658813" y="2079625"/>
            <a:ext cx="2132012" cy="300038"/>
          </a:xfrm>
          <a:prstGeom prst="rect">
            <a:avLst/>
          </a:prstGeom>
        </p:spPr>
        <p:txBody>
          <a:bodyPr lIns="0" tIns="12700" rIns="0" bIns="0">
            <a:spAutoFit/>
          </a:bodyPr>
          <a:lstStyle/>
          <a:p>
            <a:pPr marL="12700">
              <a:spcBef>
                <a:spcPts val="100"/>
              </a:spcBef>
              <a:defRPr/>
            </a:pPr>
            <a:r>
              <a:rPr dirty="0">
                <a:solidFill>
                  <a:srgbClr val="001738"/>
                </a:solidFill>
                <a:latin typeface="Arial MT"/>
                <a:cs typeface="Arial MT"/>
              </a:rPr>
              <a:t>Locate</a:t>
            </a:r>
            <a:r>
              <a:rPr spc="-15" dirty="0">
                <a:solidFill>
                  <a:srgbClr val="001738"/>
                </a:solidFill>
                <a:latin typeface="Arial MT"/>
                <a:cs typeface="Arial MT"/>
              </a:rPr>
              <a:t> </a:t>
            </a:r>
            <a:r>
              <a:rPr dirty="0">
                <a:solidFill>
                  <a:srgbClr val="001738"/>
                </a:solidFill>
                <a:latin typeface="Arial MT"/>
                <a:cs typeface="Arial MT"/>
              </a:rPr>
              <a:t>PPE</a:t>
            </a:r>
            <a:r>
              <a:rPr spc="-25" dirty="0">
                <a:solidFill>
                  <a:srgbClr val="001738"/>
                </a:solidFill>
                <a:latin typeface="Arial MT"/>
                <a:cs typeface="Arial MT"/>
              </a:rPr>
              <a:t> </a:t>
            </a:r>
            <a:r>
              <a:rPr spc="-10" dirty="0">
                <a:solidFill>
                  <a:srgbClr val="001738"/>
                </a:solidFill>
                <a:latin typeface="Arial MT"/>
                <a:cs typeface="Arial MT"/>
              </a:rPr>
              <a:t>together</a:t>
            </a:r>
            <a:endParaRPr>
              <a:latin typeface="Arial MT"/>
              <a:cs typeface="Arial MT"/>
            </a:endParaRPr>
          </a:p>
        </p:txBody>
      </p:sp>
      <p:sp>
        <p:nvSpPr>
          <p:cNvPr id="9" name="object 9">
            <a:extLst>
              <a:ext uri="{FF2B5EF4-FFF2-40B4-BE49-F238E27FC236}">
                <a16:creationId xmlns:a16="http://schemas.microsoft.com/office/drawing/2014/main" id="{3D24EC54-0FF5-B81F-C64F-29B0B138CD45}"/>
              </a:ext>
            </a:extLst>
          </p:cNvPr>
          <p:cNvSpPr txBox="1"/>
          <p:nvPr/>
        </p:nvSpPr>
        <p:spPr>
          <a:xfrm>
            <a:off x="3455988" y="1955800"/>
            <a:ext cx="2103437" cy="300038"/>
          </a:xfrm>
          <a:prstGeom prst="rect">
            <a:avLst/>
          </a:prstGeom>
        </p:spPr>
        <p:txBody>
          <a:bodyPr lIns="0" tIns="12700" rIns="0" bIns="0">
            <a:spAutoFit/>
          </a:bodyPr>
          <a:lstStyle/>
          <a:p>
            <a:pPr marL="12700">
              <a:spcBef>
                <a:spcPts val="100"/>
              </a:spcBef>
              <a:defRPr/>
            </a:pPr>
            <a:r>
              <a:rPr dirty="0">
                <a:solidFill>
                  <a:srgbClr val="001738"/>
                </a:solidFill>
                <a:latin typeface="Arial MT"/>
                <a:cs typeface="Arial MT"/>
              </a:rPr>
              <a:t>Setting</a:t>
            </a:r>
            <a:r>
              <a:rPr spc="-25" dirty="0">
                <a:solidFill>
                  <a:srgbClr val="001738"/>
                </a:solidFill>
                <a:latin typeface="Arial MT"/>
                <a:cs typeface="Arial MT"/>
              </a:rPr>
              <a:t> </a:t>
            </a:r>
            <a:r>
              <a:rPr spc="-10" dirty="0">
                <a:solidFill>
                  <a:srgbClr val="001738"/>
                </a:solidFill>
                <a:latin typeface="Arial MT"/>
                <a:cs typeface="Arial MT"/>
              </a:rPr>
              <a:t>Expectations</a:t>
            </a:r>
            <a:endParaRPr>
              <a:latin typeface="Arial MT"/>
              <a:cs typeface="Arial MT"/>
            </a:endParaRPr>
          </a:p>
        </p:txBody>
      </p:sp>
      <p:sp>
        <p:nvSpPr>
          <p:cNvPr id="55306" name="object 10">
            <a:extLst>
              <a:ext uri="{FF2B5EF4-FFF2-40B4-BE49-F238E27FC236}">
                <a16:creationId xmlns:a16="http://schemas.microsoft.com/office/drawing/2014/main" id="{05B18F87-1697-456A-B015-B5D2C2737503}"/>
              </a:ext>
            </a:extLst>
          </p:cNvPr>
          <p:cNvSpPr txBox="1">
            <a:spLocks noChangeArrowheads="1"/>
          </p:cNvSpPr>
          <p:nvPr/>
        </p:nvSpPr>
        <p:spPr bwMode="auto">
          <a:xfrm>
            <a:off x="7162800" y="1912938"/>
            <a:ext cx="1255713" cy="573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2700" rIns="0" bIns="0">
            <a:spAutoFit/>
          </a:bodyPr>
          <a:lstStyle>
            <a:lvl1pPr marL="50800" indent="-39688">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ts val="100"/>
              </a:spcBef>
              <a:buFontTx/>
              <a:buNone/>
            </a:pPr>
            <a:r>
              <a:rPr lang="en-US" altLang="en-US" sz="1800">
                <a:solidFill>
                  <a:srgbClr val="001738"/>
                </a:solidFill>
                <a:latin typeface="Arial MT"/>
                <a:ea typeface="Arial MT"/>
                <a:cs typeface="Arial MT"/>
              </a:rPr>
              <a:t>Rewards for compliance</a:t>
            </a:r>
            <a:endParaRPr lang="en-US" altLang="en-US" sz="1800">
              <a:latin typeface="Arial MT"/>
              <a:ea typeface="Arial MT"/>
              <a:cs typeface="Arial MT"/>
            </a:endParaRPr>
          </a:p>
        </p:txBody>
      </p:sp>
      <p:sp>
        <p:nvSpPr>
          <p:cNvPr id="55307" name="object 11">
            <a:extLst>
              <a:ext uri="{FF2B5EF4-FFF2-40B4-BE49-F238E27FC236}">
                <a16:creationId xmlns:a16="http://schemas.microsoft.com/office/drawing/2014/main" id="{75845751-FE43-01A3-38EF-DD1EADF7356A}"/>
              </a:ext>
            </a:extLst>
          </p:cNvPr>
          <p:cNvSpPr>
            <a:spLocks/>
          </p:cNvSpPr>
          <p:nvPr/>
        </p:nvSpPr>
        <p:spPr bwMode="auto">
          <a:xfrm>
            <a:off x="1668463" y="1401763"/>
            <a:ext cx="6697662" cy="3876675"/>
          </a:xfrm>
          <a:custGeom>
            <a:avLst/>
            <a:gdLst>
              <a:gd name="T0" fmla="*/ 6167308 w 6697980"/>
              <a:gd name="T1" fmla="*/ 449393 h 3877310"/>
              <a:gd name="T2" fmla="*/ 6106812 w 6697980"/>
              <a:gd name="T3" fmla="*/ 428980 h 3877310"/>
              <a:gd name="T4" fmla="*/ 6071586 w 6697980"/>
              <a:gd name="T5" fmla="*/ 458167 h 3877310"/>
              <a:gd name="T6" fmla="*/ 2959262 w 6697980"/>
              <a:gd name="T7" fmla="*/ 41515 h 3877310"/>
              <a:gd name="T8" fmla="*/ 2950908 w 6697980"/>
              <a:gd name="T9" fmla="*/ 24122 h 3877310"/>
              <a:gd name="T10" fmla="*/ 2939401 w 6697980"/>
              <a:gd name="T11" fmla="*/ 12975 h 3877310"/>
              <a:gd name="T12" fmla="*/ 2933130 w 6697980"/>
              <a:gd name="T13" fmla="*/ 7402 h 3877310"/>
              <a:gd name="T14" fmla="*/ 2913383 w 6697980"/>
              <a:gd name="T15" fmla="*/ 609 h 3877310"/>
              <a:gd name="T16" fmla="*/ 2892201 w 6697980"/>
              <a:gd name="T17" fmla="*/ 762 h 3877310"/>
              <a:gd name="T18" fmla="*/ 2880162 w 6697980"/>
              <a:gd name="T19" fmla="*/ 5903 h 3877310"/>
              <a:gd name="T20" fmla="*/ 2869420 w 6697980"/>
              <a:gd name="T21" fmla="*/ 11235 h 3877310"/>
              <a:gd name="T22" fmla="*/ 2855399 w 6697980"/>
              <a:gd name="T23" fmla="*/ 27068 h 3877310"/>
              <a:gd name="T24" fmla="*/ 2847832 w 6697980"/>
              <a:gd name="T25" fmla="*/ 45629 h 3877310"/>
              <a:gd name="T26" fmla="*/ 104295 w 6697980"/>
              <a:gd name="T27" fmla="*/ 622489 h 3877310"/>
              <a:gd name="T28" fmla="*/ 67050 w 6697980"/>
              <a:gd name="T29" fmla="*/ 595967 h 3877310"/>
              <a:gd name="T30" fmla="*/ 8267 w 6697980"/>
              <a:gd name="T31" fmla="*/ 620775 h 3877310"/>
              <a:gd name="T32" fmla="*/ 9067 w 6697980"/>
              <a:gd name="T33" fmla="*/ 684572 h 3877310"/>
              <a:gd name="T34" fmla="*/ 67735 w 6697980"/>
              <a:gd name="T35" fmla="*/ 707920 h 3877310"/>
              <a:gd name="T36" fmla="*/ 108956 w 6697980"/>
              <a:gd name="T37" fmla="*/ 670721 h 3877310"/>
              <a:gd name="T38" fmla="*/ 2855678 w 6697980"/>
              <a:gd name="T39" fmla="*/ 86192 h 3877310"/>
              <a:gd name="T40" fmla="*/ 2858739 w 6697980"/>
              <a:gd name="T41" fmla="*/ 91333 h 3877310"/>
              <a:gd name="T42" fmla="*/ 2874195 w 6697980"/>
              <a:gd name="T43" fmla="*/ 105045 h 3877310"/>
              <a:gd name="T44" fmla="*/ 2892900 w 6697980"/>
              <a:gd name="T45" fmla="*/ 112663 h 3877310"/>
              <a:gd name="T46" fmla="*/ 2907135 w 6697980"/>
              <a:gd name="T47" fmla="*/ 112562 h 3877310"/>
              <a:gd name="T48" fmla="*/ 2919248 w 6697980"/>
              <a:gd name="T49" fmla="*/ 111749 h 3877310"/>
              <a:gd name="T50" fmla="*/ 2937181 w 6697980"/>
              <a:gd name="T51" fmla="*/ 102836 h 3877310"/>
              <a:gd name="T52" fmla="*/ 2951720 w 6697980"/>
              <a:gd name="T53" fmla="*/ 87906 h 3877310"/>
              <a:gd name="T54" fmla="*/ 2954425 w 6697980"/>
              <a:gd name="T55" fmla="*/ 82560 h 3877310"/>
              <a:gd name="T56" fmla="*/ 6076575 w 6697980"/>
              <a:gd name="T57" fmla="*/ 518802 h 3877310"/>
              <a:gd name="T58" fmla="*/ 6137074 w 6697980"/>
              <a:gd name="T59" fmla="*/ 539218 h 3877310"/>
              <a:gd name="T60" fmla="*/ 6174713 w 6697980"/>
              <a:gd name="T61" fmla="*/ 503010 h 3877310"/>
              <a:gd name="T62" fmla="*/ 6693534 w 6697980"/>
              <a:gd name="T63" fmla="*/ 3368460 h 3877310"/>
              <a:gd name="T64" fmla="*/ 6658105 w 6697980"/>
              <a:gd name="T65" fmla="*/ 3331235 h 3877310"/>
              <a:gd name="T66" fmla="*/ 6596605 w 6697980"/>
              <a:gd name="T67" fmla="*/ 3348401 h 3877310"/>
              <a:gd name="T68" fmla="*/ 6583943 w 6697980"/>
              <a:gd name="T69" fmla="*/ 3392404 h 3877310"/>
              <a:gd name="T70" fmla="*/ 5796111 w 6697980"/>
              <a:gd name="T71" fmla="*/ 3764163 h 3877310"/>
              <a:gd name="T72" fmla="*/ 5734611 w 6697980"/>
              <a:gd name="T73" fmla="*/ 3781330 h 3877310"/>
              <a:gd name="T74" fmla="*/ 5727080 w 6697980"/>
              <a:gd name="T75" fmla="*/ 3844046 h 3877310"/>
              <a:gd name="T76" fmla="*/ 5781874 w 6697980"/>
              <a:gd name="T77" fmla="*/ 3875443 h 3877310"/>
              <a:gd name="T78" fmla="*/ 5832378 w 6697980"/>
              <a:gd name="T79" fmla="*/ 3836391 h 3877310"/>
              <a:gd name="T80" fmla="*/ 5834296 w 6697980"/>
              <a:gd name="T81" fmla="*/ 3811482 h 3877310"/>
              <a:gd name="T82" fmla="*/ 6622181 w 6697980"/>
              <a:gd name="T83" fmla="*/ 3439722 h 3877310"/>
              <a:gd name="T84" fmla="*/ 6683630 w 6697980"/>
              <a:gd name="T85" fmla="*/ 3422556 h 3877310"/>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6697980" h="3877310">
                <a:moveTo>
                  <a:pt x="6179236" y="491744"/>
                </a:moveTo>
                <a:lnTo>
                  <a:pt x="6177661" y="469138"/>
                </a:lnTo>
                <a:lnTo>
                  <a:pt x="6167894" y="449541"/>
                </a:lnTo>
                <a:lnTo>
                  <a:pt x="6151511" y="435013"/>
                </a:lnTo>
                <a:lnTo>
                  <a:pt x="6130087" y="427609"/>
                </a:lnTo>
                <a:lnTo>
                  <a:pt x="6107392" y="429120"/>
                </a:lnTo>
                <a:lnTo>
                  <a:pt x="6087757" y="438848"/>
                </a:lnTo>
                <a:lnTo>
                  <a:pt x="6073216" y="455256"/>
                </a:lnTo>
                <a:lnTo>
                  <a:pt x="6072162" y="458317"/>
                </a:lnTo>
                <a:lnTo>
                  <a:pt x="2960090" y="44792"/>
                </a:lnTo>
                <a:lnTo>
                  <a:pt x="2959697" y="43891"/>
                </a:lnTo>
                <a:lnTo>
                  <a:pt x="2959544" y="41529"/>
                </a:lnTo>
                <a:lnTo>
                  <a:pt x="2957665" y="37719"/>
                </a:lnTo>
                <a:lnTo>
                  <a:pt x="2953004" y="28371"/>
                </a:lnTo>
                <a:lnTo>
                  <a:pt x="2951188" y="24130"/>
                </a:lnTo>
                <a:lnTo>
                  <a:pt x="2950641" y="23609"/>
                </a:lnTo>
                <a:lnTo>
                  <a:pt x="2949816" y="21932"/>
                </a:lnTo>
                <a:lnTo>
                  <a:pt x="2939681" y="12979"/>
                </a:lnTo>
                <a:lnTo>
                  <a:pt x="2935465" y="8864"/>
                </a:lnTo>
                <a:lnTo>
                  <a:pt x="2934703" y="8559"/>
                </a:lnTo>
                <a:lnTo>
                  <a:pt x="2933408" y="7404"/>
                </a:lnTo>
                <a:lnTo>
                  <a:pt x="2923476" y="3987"/>
                </a:lnTo>
                <a:lnTo>
                  <a:pt x="2915158" y="596"/>
                </a:lnTo>
                <a:lnTo>
                  <a:pt x="2913659" y="609"/>
                </a:lnTo>
                <a:lnTo>
                  <a:pt x="2911906" y="0"/>
                </a:lnTo>
                <a:lnTo>
                  <a:pt x="2901480" y="698"/>
                </a:lnTo>
                <a:lnTo>
                  <a:pt x="2892475" y="762"/>
                </a:lnTo>
                <a:lnTo>
                  <a:pt x="2890977" y="1409"/>
                </a:lnTo>
                <a:lnTo>
                  <a:pt x="2889288" y="1511"/>
                </a:lnTo>
                <a:lnTo>
                  <a:pt x="2880436" y="5905"/>
                </a:lnTo>
                <a:lnTo>
                  <a:pt x="2871635" y="9664"/>
                </a:lnTo>
                <a:lnTo>
                  <a:pt x="2870479" y="10845"/>
                </a:lnTo>
                <a:lnTo>
                  <a:pt x="2869692" y="11239"/>
                </a:lnTo>
                <a:lnTo>
                  <a:pt x="2865501" y="15976"/>
                </a:lnTo>
                <a:lnTo>
                  <a:pt x="2856369" y="25361"/>
                </a:lnTo>
                <a:lnTo>
                  <a:pt x="2855671" y="27076"/>
                </a:lnTo>
                <a:lnTo>
                  <a:pt x="2855163" y="27647"/>
                </a:lnTo>
                <a:lnTo>
                  <a:pt x="2853677" y="31953"/>
                </a:lnTo>
                <a:lnTo>
                  <a:pt x="2848102" y="45643"/>
                </a:lnTo>
                <a:lnTo>
                  <a:pt x="2848114" y="48133"/>
                </a:lnTo>
                <a:lnTo>
                  <a:pt x="2847835" y="48933"/>
                </a:lnTo>
                <a:lnTo>
                  <a:pt x="104305" y="622693"/>
                </a:lnTo>
                <a:lnTo>
                  <a:pt x="103035" y="619696"/>
                </a:lnTo>
                <a:lnTo>
                  <a:pt x="87337" y="604431"/>
                </a:lnTo>
                <a:lnTo>
                  <a:pt x="67056" y="596163"/>
                </a:lnTo>
                <a:lnTo>
                  <a:pt x="44373" y="596265"/>
                </a:lnTo>
                <a:lnTo>
                  <a:pt x="23533" y="605243"/>
                </a:lnTo>
                <a:lnTo>
                  <a:pt x="8267" y="620979"/>
                </a:lnTo>
                <a:lnTo>
                  <a:pt x="0" y="641273"/>
                </a:lnTo>
                <a:lnTo>
                  <a:pt x="177" y="663956"/>
                </a:lnTo>
                <a:lnTo>
                  <a:pt x="9067" y="684796"/>
                </a:lnTo>
                <a:lnTo>
                  <a:pt x="24765" y="700062"/>
                </a:lnTo>
                <a:lnTo>
                  <a:pt x="45046" y="708329"/>
                </a:lnTo>
                <a:lnTo>
                  <a:pt x="67741" y="708152"/>
                </a:lnTo>
                <a:lnTo>
                  <a:pt x="88569" y="699211"/>
                </a:lnTo>
                <a:lnTo>
                  <a:pt x="103835" y="683514"/>
                </a:lnTo>
                <a:lnTo>
                  <a:pt x="108966" y="670941"/>
                </a:lnTo>
                <a:lnTo>
                  <a:pt x="112102" y="663257"/>
                </a:lnTo>
                <a:lnTo>
                  <a:pt x="112077" y="660057"/>
                </a:lnTo>
                <a:lnTo>
                  <a:pt x="2855950" y="86220"/>
                </a:lnTo>
                <a:lnTo>
                  <a:pt x="2857220" y="89166"/>
                </a:lnTo>
                <a:lnTo>
                  <a:pt x="2858566" y="90487"/>
                </a:lnTo>
                <a:lnTo>
                  <a:pt x="2859011" y="91363"/>
                </a:lnTo>
                <a:lnTo>
                  <a:pt x="2864281" y="96050"/>
                </a:lnTo>
                <a:lnTo>
                  <a:pt x="2872917" y="104432"/>
                </a:lnTo>
                <a:lnTo>
                  <a:pt x="2874467" y="105079"/>
                </a:lnTo>
                <a:lnTo>
                  <a:pt x="2875407" y="105892"/>
                </a:lnTo>
                <a:lnTo>
                  <a:pt x="2882277" y="108267"/>
                </a:lnTo>
                <a:lnTo>
                  <a:pt x="2893174" y="112699"/>
                </a:lnTo>
                <a:lnTo>
                  <a:pt x="2895168" y="112687"/>
                </a:lnTo>
                <a:lnTo>
                  <a:pt x="2896920" y="113284"/>
                </a:lnTo>
                <a:lnTo>
                  <a:pt x="2907411" y="112598"/>
                </a:lnTo>
                <a:lnTo>
                  <a:pt x="2915843" y="112522"/>
                </a:lnTo>
                <a:lnTo>
                  <a:pt x="2917202" y="111950"/>
                </a:lnTo>
                <a:lnTo>
                  <a:pt x="2919526" y="111785"/>
                </a:lnTo>
                <a:lnTo>
                  <a:pt x="2931185" y="105994"/>
                </a:lnTo>
                <a:lnTo>
                  <a:pt x="2936722" y="103632"/>
                </a:lnTo>
                <a:lnTo>
                  <a:pt x="2937459" y="102870"/>
                </a:lnTo>
                <a:lnTo>
                  <a:pt x="2939123" y="102044"/>
                </a:lnTo>
                <a:lnTo>
                  <a:pt x="2947809" y="92240"/>
                </a:lnTo>
                <a:lnTo>
                  <a:pt x="2952000" y="87934"/>
                </a:lnTo>
                <a:lnTo>
                  <a:pt x="2952318" y="87160"/>
                </a:lnTo>
                <a:lnTo>
                  <a:pt x="2953651" y="85648"/>
                </a:lnTo>
                <a:lnTo>
                  <a:pt x="2954705" y="82588"/>
                </a:lnTo>
                <a:lnTo>
                  <a:pt x="6067171" y="496150"/>
                </a:lnTo>
                <a:lnTo>
                  <a:pt x="6067387" y="499376"/>
                </a:lnTo>
                <a:lnTo>
                  <a:pt x="6077153" y="518972"/>
                </a:lnTo>
                <a:lnTo>
                  <a:pt x="6093536" y="533501"/>
                </a:lnTo>
                <a:lnTo>
                  <a:pt x="6114974" y="540893"/>
                </a:lnTo>
                <a:lnTo>
                  <a:pt x="6137656" y="539394"/>
                </a:lnTo>
                <a:lnTo>
                  <a:pt x="6157290" y="529666"/>
                </a:lnTo>
                <a:lnTo>
                  <a:pt x="6171831" y="513257"/>
                </a:lnTo>
                <a:lnTo>
                  <a:pt x="6175299" y="503174"/>
                </a:lnTo>
                <a:lnTo>
                  <a:pt x="6179236" y="491744"/>
                </a:lnTo>
                <a:close/>
              </a:path>
              <a:path w="6697980" h="3877310">
                <a:moveTo>
                  <a:pt x="6697802" y="3382835"/>
                </a:moveTo>
                <a:lnTo>
                  <a:pt x="6694170" y="3369564"/>
                </a:lnTo>
                <a:lnTo>
                  <a:pt x="6691808" y="3360928"/>
                </a:lnTo>
                <a:lnTo>
                  <a:pt x="6677838" y="3343071"/>
                </a:lnTo>
                <a:lnTo>
                  <a:pt x="6658737" y="3332327"/>
                </a:lnTo>
                <a:lnTo>
                  <a:pt x="6636994" y="3329533"/>
                </a:lnTo>
                <a:lnTo>
                  <a:pt x="6615100" y="3335528"/>
                </a:lnTo>
                <a:lnTo>
                  <a:pt x="6597231" y="3349498"/>
                </a:lnTo>
                <a:lnTo>
                  <a:pt x="6586487" y="3368598"/>
                </a:lnTo>
                <a:lnTo>
                  <a:pt x="6583693" y="3390341"/>
                </a:lnTo>
                <a:lnTo>
                  <a:pt x="6584569" y="3393516"/>
                </a:lnTo>
                <a:lnTo>
                  <a:pt x="5817781" y="3778720"/>
                </a:lnTo>
                <a:lnTo>
                  <a:pt x="5815762" y="3776141"/>
                </a:lnTo>
                <a:lnTo>
                  <a:pt x="5796661" y="3765397"/>
                </a:lnTo>
                <a:lnTo>
                  <a:pt x="5774918" y="3762603"/>
                </a:lnTo>
                <a:lnTo>
                  <a:pt x="5753024" y="3768598"/>
                </a:lnTo>
                <a:lnTo>
                  <a:pt x="5735155" y="3782568"/>
                </a:lnTo>
                <a:lnTo>
                  <a:pt x="5724410" y="3801668"/>
                </a:lnTo>
                <a:lnTo>
                  <a:pt x="5721616" y="3823411"/>
                </a:lnTo>
                <a:lnTo>
                  <a:pt x="5727624" y="3845306"/>
                </a:lnTo>
                <a:lnTo>
                  <a:pt x="5741581" y="3863175"/>
                </a:lnTo>
                <a:lnTo>
                  <a:pt x="5760682" y="3873919"/>
                </a:lnTo>
                <a:lnTo>
                  <a:pt x="5782424" y="3876713"/>
                </a:lnTo>
                <a:lnTo>
                  <a:pt x="5804332" y="3870706"/>
                </a:lnTo>
                <a:lnTo>
                  <a:pt x="5822188" y="3856748"/>
                </a:lnTo>
                <a:lnTo>
                  <a:pt x="5832932" y="3837648"/>
                </a:lnTo>
                <a:lnTo>
                  <a:pt x="5833059" y="3836670"/>
                </a:lnTo>
                <a:lnTo>
                  <a:pt x="5835726" y="3815905"/>
                </a:lnTo>
                <a:lnTo>
                  <a:pt x="5834850" y="3812730"/>
                </a:lnTo>
                <a:lnTo>
                  <a:pt x="6601676" y="3427514"/>
                </a:lnTo>
                <a:lnTo>
                  <a:pt x="6603720" y="3430105"/>
                </a:lnTo>
                <a:lnTo>
                  <a:pt x="6622809" y="3440849"/>
                </a:lnTo>
                <a:lnTo>
                  <a:pt x="6644526" y="3443643"/>
                </a:lnTo>
                <a:lnTo>
                  <a:pt x="6666408" y="3437636"/>
                </a:lnTo>
                <a:lnTo>
                  <a:pt x="6684264" y="3423678"/>
                </a:lnTo>
                <a:lnTo>
                  <a:pt x="6695008" y="3404578"/>
                </a:lnTo>
                <a:lnTo>
                  <a:pt x="6697802" y="3382835"/>
                </a:lnTo>
                <a:close/>
              </a:path>
            </a:pathLst>
          </a:custGeom>
          <a:solidFill>
            <a:srgbClr val="2FA3F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12" name="object 12">
            <a:extLst>
              <a:ext uri="{FF2B5EF4-FFF2-40B4-BE49-F238E27FC236}">
                <a16:creationId xmlns:a16="http://schemas.microsoft.com/office/drawing/2014/main" id="{030BDAC7-6FBF-8C60-FA32-B72232CEF12D}"/>
              </a:ext>
            </a:extLst>
          </p:cNvPr>
          <p:cNvSpPr txBox="1"/>
          <p:nvPr/>
        </p:nvSpPr>
        <p:spPr>
          <a:xfrm>
            <a:off x="677863" y="4219575"/>
            <a:ext cx="658812" cy="300038"/>
          </a:xfrm>
          <a:prstGeom prst="rect">
            <a:avLst/>
          </a:prstGeom>
        </p:spPr>
        <p:txBody>
          <a:bodyPr lIns="0" tIns="12700" rIns="0" bIns="0">
            <a:spAutoFit/>
          </a:bodyPr>
          <a:lstStyle/>
          <a:p>
            <a:pPr marL="12700">
              <a:spcBef>
                <a:spcPts val="100"/>
              </a:spcBef>
              <a:defRPr/>
            </a:pPr>
            <a:r>
              <a:rPr spc="-10" dirty="0">
                <a:solidFill>
                  <a:srgbClr val="001738"/>
                </a:solidFill>
                <a:latin typeface="Arial MT"/>
                <a:cs typeface="Arial MT"/>
              </a:rPr>
              <a:t>Boxes</a:t>
            </a:r>
            <a:endParaRPr>
              <a:latin typeface="Arial MT"/>
              <a:cs typeface="Arial MT"/>
            </a:endParaRPr>
          </a:p>
        </p:txBody>
      </p:sp>
      <p:sp>
        <p:nvSpPr>
          <p:cNvPr id="55309" name="object 13">
            <a:extLst>
              <a:ext uri="{FF2B5EF4-FFF2-40B4-BE49-F238E27FC236}">
                <a16:creationId xmlns:a16="http://schemas.microsoft.com/office/drawing/2014/main" id="{CF604821-63D2-9E05-254F-4EC9DD917482}"/>
              </a:ext>
            </a:extLst>
          </p:cNvPr>
          <p:cNvSpPr txBox="1">
            <a:spLocks noChangeArrowheads="1"/>
          </p:cNvSpPr>
          <p:nvPr/>
        </p:nvSpPr>
        <p:spPr bwMode="auto">
          <a:xfrm>
            <a:off x="1857375" y="4371975"/>
            <a:ext cx="781050" cy="573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2700" rIns="0" bIns="0">
            <a:spAutoFit/>
          </a:bodyPr>
          <a:lstStyle>
            <a:lvl1pPr marL="127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ts val="100"/>
              </a:spcBef>
              <a:buFontTx/>
              <a:buNone/>
            </a:pPr>
            <a:r>
              <a:rPr lang="en-US" altLang="en-US" sz="1800">
                <a:solidFill>
                  <a:srgbClr val="001738"/>
                </a:solidFill>
                <a:latin typeface="Arial MT"/>
                <a:ea typeface="Arial MT"/>
                <a:cs typeface="Arial MT"/>
              </a:rPr>
              <a:t>Various sizes</a:t>
            </a:r>
            <a:endParaRPr lang="en-US" altLang="en-US" sz="1800">
              <a:latin typeface="Arial MT"/>
              <a:ea typeface="Arial MT"/>
              <a:cs typeface="Arial MT"/>
            </a:endParaRPr>
          </a:p>
        </p:txBody>
      </p:sp>
      <p:sp>
        <p:nvSpPr>
          <p:cNvPr id="55310" name="object 14">
            <a:extLst>
              <a:ext uri="{FF2B5EF4-FFF2-40B4-BE49-F238E27FC236}">
                <a16:creationId xmlns:a16="http://schemas.microsoft.com/office/drawing/2014/main" id="{29AAB913-85E2-0FB0-08B9-87AE2C336516}"/>
              </a:ext>
            </a:extLst>
          </p:cNvPr>
          <p:cNvSpPr>
            <a:spLocks/>
          </p:cNvSpPr>
          <p:nvPr/>
        </p:nvSpPr>
        <p:spPr bwMode="auto">
          <a:xfrm>
            <a:off x="1327150" y="4457700"/>
            <a:ext cx="7392988" cy="879475"/>
          </a:xfrm>
          <a:custGeom>
            <a:avLst/>
            <a:gdLst>
              <a:gd name="T0" fmla="*/ 888887 w 7392034"/>
              <a:gd name="T1" fmla="*/ 444944 h 879475"/>
              <a:gd name="T2" fmla="*/ 813924 w 7392034"/>
              <a:gd name="T3" fmla="*/ 475348 h 879475"/>
              <a:gd name="T4" fmla="*/ 844336 w 7392034"/>
              <a:gd name="T5" fmla="*/ 550291 h 879475"/>
              <a:gd name="T6" fmla="*/ 843726 w 7392034"/>
              <a:gd name="T7" fmla="*/ 769734 h 879475"/>
              <a:gd name="T8" fmla="*/ 110873 w 7392034"/>
              <a:gd name="T9" fmla="*/ 87490 h 879475"/>
              <a:gd name="T10" fmla="*/ 96163 w 7392034"/>
              <a:gd name="T11" fmla="*/ 26060 h 879475"/>
              <a:gd name="T12" fmla="*/ 15371 w 7392034"/>
              <a:gd name="T13" fmla="*/ 28854 h 879475"/>
              <a:gd name="T14" fmla="*/ 18165 w 7392034"/>
              <a:gd name="T15" fmla="*/ 109626 h 879475"/>
              <a:gd name="T16" fmla="*/ 83181 w 7392034"/>
              <a:gd name="T17" fmla="*/ 118148 h 879475"/>
              <a:gd name="T18" fmla="*/ 812717 w 7392034"/>
              <a:gd name="T19" fmla="*/ 802462 h 879475"/>
              <a:gd name="T20" fmla="*/ 809299 w 7392034"/>
              <a:gd name="T21" fmla="*/ 824115 h 879475"/>
              <a:gd name="T22" fmla="*/ 822194 w 7392034"/>
              <a:gd name="T23" fmla="*/ 856526 h 879475"/>
              <a:gd name="T24" fmla="*/ 837984 w 7392034"/>
              <a:gd name="T25" fmla="*/ 870381 h 879475"/>
              <a:gd name="T26" fmla="*/ 862806 w 7392034"/>
              <a:gd name="T27" fmla="*/ 878357 h 879475"/>
              <a:gd name="T28" fmla="*/ 884694 w 7392034"/>
              <a:gd name="T29" fmla="*/ 875499 h 879475"/>
              <a:gd name="T30" fmla="*/ 896331 w 7392034"/>
              <a:gd name="T31" fmla="*/ 869632 h 879475"/>
              <a:gd name="T32" fmla="*/ 911638 w 7392034"/>
              <a:gd name="T33" fmla="*/ 855599 h 879475"/>
              <a:gd name="T34" fmla="*/ 921026 w 7392034"/>
              <a:gd name="T35" fmla="*/ 836066 h 879475"/>
              <a:gd name="T36" fmla="*/ 923540 w 7392034"/>
              <a:gd name="T37" fmla="*/ 820089 h 879475"/>
              <a:gd name="T38" fmla="*/ 905540 w 7392034"/>
              <a:gd name="T39" fmla="*/ 780567 h 879475"/>
              <a:gd name="T40" fmla="*/ 886916 w 7392034"/>
              <a:gd name="T41" fmla="*/ 768934 h 879475"/>
              <a:gd name="T42" fmla="*/ 885672 w 7392034"/>
              <a:gd name="T43" fmla="*/ 554761 h 879475"/>
              <a:gd name="T44" fmla="*/ 919298 w 7392034"/>
              <a:gd name="T45" fmla="*/ 519887 h 879475"/>
              <a:gd name="T46" fmla="*/ 3170827 w 7392034"/>
              <a:gd name="T47" fmla="*/ 817791 h 879475"/>
              <a:gd name="T48" fmla="*/ 3165033 w 7392034"/>
              <a:gd name="T49" fmla="*/ 796683 h 879475"/>
              <a:gd name="T50" fmla="*/ 3151734 w 7392034"/>
              <a:gd name="T51" fmla="*/ 779272 h 879475"/>
              <a:gd name="T52" fmla="*/ 3132120 w 7392034"/>
              <a:gd name="T53" fmla="*/ 767880 h 879475"/>
              <a:gd name="T54" fmla="*/ 3110549 w 7392034"/>
              <a:gd name="T55" fmla="*/ 765175 h 879475"/>
              <a:gd name="T56" fmla="*/ 2849117 w 7392034"/>
              <a:gd name="T57" fmla="*/ 57251 h 879475"/>
              <a:gd name="T58" fmla="*/ 2813496 w 7392034"/>
              <a:gd name="T59" fmla="*/ 4241 h 879475"/>
              <a:gd name="T60" fmla="*/ 2738965 w 7392034"/>
              <a:gd name="T61" fmla="*/ 35610 h 879475"/>
              <a:gd name="T62" fmla="*/ 2770342 w 7392034"/>
              <a:gd name="T63" fmla="*/ 110121 h 879475"/>
              <a:gd name="T64" fmla="*/ 3072948 w 7392034"/>
              <a:gd name="T65" fmla="*/ 782320 h 879475"/>
              <a:gd name="T66" fmla="*/ 2212835 w 7392034"/>
              <a:gd name="T67" fmla="*/ 498132 h 879475"/>
              <a:gd name="T68" fmla="*/ 2194160 w 7392034"/>
              <a:gd name="T69" fmla="*/ 456374 h 879475"/>
              <a:gd name="T70" fmla="*/ 2113470 w 7392034"/>
              <a:gd name="T71" fmla="*/ 461238 h 879475"/>
              <a:gd name="T72" fmla="*/ 2118334 w 7392034"/>
              <a:gd name="T73" fmla="*/ 541909 h 879475"/>
              <a:gd name="T74" fmla="*/ 2199027 w 7392034"/>
              <a:gd name="T75" fmla="*/ 537044 h 879475"/>
              <a:gd name="T76" fmla="*/ 3056814 w 7392034"/>
              <a:gd name="T77" fmla="*/ 826287 h 879475"/>
              <a:gd name="T78" fmla="*/ 3062607 w 7392034"/>
              <a:gd name="T79" fmla="*/ 847394 h 879475"/>
              <a:gd name="T80" fmla="*/ 3075908 w 7392034"/>
              <a:gd name="T81" fmla="*/ 864806 h 879475"/>
              <a:gd name="T82" fmla="*/ 3095534 w 7392034"/>
              <a:gd name="T83" fmla="*/ 876198 h 879475"/>
              <a:gd name="T84" fmla="*/ 3118082 w 7392034"/>
              <a:gd name="T85" fmla="*/ 879030 h 879475"/>
              <a:gd name="T86" fmla="*/ 3139208 w 7392034"/>
              <a:gd name="T87" fmla="*/ 873239 h 879475"/>
              <a:gd name="T88" fmla="*/ 3156599 w 7392034"/>
              <a:gd name="T89" fmla="*/ 859929 h 879475"/>
              <a:gd name="T90" fmla="*/ 3167944 w 7392034"/>
              <a:gd name="T91" fmla="*/ 840257 h 879475"/>
              <a:gd name="T92" fmla="*/ 3171068 w 7392034"/>
              <a:gd name="T93" fmla="*/ 822248 h 879475"/>
              <a:gd name="T94" fmla="*/ 7375156 w 7392034"/>
              <a:gd name="T95" fmla="*/ 659434 h 879475"/>
              <a:gd name="T96" fmla="*/ 7294476 w 7392034"/>
              <a:gd name="T97" fmla="*/ 663498 h 879475"/>
              <a:gd name="T98" fmla="*/ 6172675 w 7392034"/>
              <a:gd name="T99" fmla="*/ 738263 h 879475"/>
              <a:gd name="T100" fmla="*/ 6096291 w 7392034"/>
              <a:gd name="T101" fmla="*/ 711606 h 879475"/>
              <a:gd name="T102" fmla="*/ 6069715 w 7392034"/>
              <a:gd name="T103" fmla="*/ 787946 h 879475"/>
              <a:gd name="T104" fmla="*/ 6146100 w 7392034"/>
              <a:gd name="T105" fmla="*/ 814565 h 879475"/>
              <a:gd name="T106" fmla="*/ 6175394 w 7392034"/>
              <a:gd name="T107" fmla="*/ 779424 h 879475"/>
              <a:gd name="T108" fmla="*/ 7317266 w 7392034"/>
              <a:gd name="T109" fmla="*/ 755523 h 879475"/>
              <a:gd name="T110" fmla="*/ 7390539 w 7392034"/>
              <a:gd name="T111" fmla="*/ 721410 h 879475"/>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0" t="0" r="r" b="b"/>
            <a:pathLst>
              <a:path w="7392034" h="879475">
                <a:moveTo>
                  <a:pt x="923544" y="497611"/>
                </a:moveTo>
                <a:lnTo>
                  <a:pt x="919060" y="475348"/>
                </a:lnTo>
                <a:lnTo>
                  <a:pt x="906818" y="457187"/>
                </a:lnTo>
                <a:lnTo>
                  <a:pt x="888657" y="444944"/>
                </a:lnTo>
                <a:lnTo>
                  <a:pt x="866394" y="440461"/>
                </a:lnTo>
                <a:lnTo>
                  <a:pt x="844118" y="444944"/>
                </a:lnTo>
                <a:lnTo>
                  <a:pt x="825957" y="457187"/>
                </a:lnTo>
                <a:lnTo>
                  <a:pt x="813714" y="475348"/>
                </a:lnTo>
                <a:lnTo>
                  <a:pt x="809244" y="497611"/>
                </a:lnTo>
                <a:lnTo>
                  <a:pt x="813714" y="519887"/>
                </a:lnTo>
                <a:lnTo>
                  <a:pt x="825957" y="538048"/>
                </a:lnTo>
                <a:lnTo>
                  <a:pt x="844118" y="550291"/>
                </a:lnTo>
                <a:lnTo>
                  <a:pt x="847344" y="550938"/>
                </a:lnTo>
                <a:lnTo>
                  <a:pt x="847344" y="768680"/>
                </a:lnTo>
                <a:lnTo>
                  <a:pt x="844118" y="769327"/>
                </a:lnTo>
                <a:lnTo>
                  <a:pt x="843508" y="769734"/>
                </a:lnTo>
                <a:lnTo>
                  <a:pt x="842848" y="769886"/>
                </a:lnTo>
                <a:lnTo>
                  <a:pt x="840206" y="771779"/>
                </a:lnTo>
                <a:lnTo>
                  <a:pt x="109131" y="90271"/>
                </a:lnTo>
                <a:lnTo>
                  <a:pt x="110845" y="87490"/>
                </a:lnTo>
                <a:lnTo>
                  <a:pt x="114300" y="65836"/>
                </a:lnTo>
                <a:lnTo>
                  <a:pt x="111531" y="53873"/>
                </a:lnTo>
                <a:lnTo>
                  <a:pt x="109359" y="44488"/>
                </a:lnTo>
                <a:lnTo>
                  <a:pt x="96139" y="26060"/>
                </a:lnTo>
                <a:lnTo>
                  <a:pt x="76784" y="14147"/>
                </a:lnTo>
                <a:lnTo>
                  <a:pt x="55130" y="10693"/>
                </a:lnTo>
                <a:lnTo>
                  <a:pt x="33782" y="15633"/>
                </a:lnTo>
                <a:lnTo>
                  <a:pt x="15367" y="28854"/>
                </a:lnTo>
                <a:lnTo>
                  <a:pt x="3441" y="48209"/>
                </a:lnTo>
                <a:lnTo>
                  <a:pt x="0" y="69862"/>
                </a:lnTo>
                <a:lnTo>
                  <a:pt x="4927" y="91211"/>
                </a:lnTo>
                <a:lnTo>
                  <a:pt x="18161" y="109626"/>
                </a:lnTo>
                <a:lnTo>
                  <a:pt x="37503" y="121551"/>
                </a:lnTo>
                <a:lnTo>
                  <a:pt x="59156" y="124993"/>
                </a:lnTo>
                <a:lnTo>
                  <a:pt x="80505" y="120065"/>
                </a:lnTo>
                <a:lnTo>
                  <a:pt x="83159" y="118148"/>
                </a:lnTo>
                <a:lnTo>
                  <a:pt x="813904" y="799465"/>
                </a:lnTo>
                <a:lnTo>
                  <a:pt x="813714" y="799757"/>
                </a:lnTo>
                <a:lnTo>
                  <a:pt x="813485" y="800849"/>
                </a:lnTo>
                <a:lnTo>
                  <a:pt x="812507" y="802462"/>
                </a:lnTo>
                <a:lnTo>
                  <a:pt x="810094" y="817689"/>
                </a:lnTo>
                <a:lnTo>
                  <a:pt x="809244" y="821969"/>
                </a:lnTo>
                <a:lnTo>
                  <a:pt x="809345" y="822490"/>
                </a:lnTo>
                <a:lnTo>
                  <a:pt x="809091" y="824115"/>
                </a:lnTo>
                <a:lnTo>
                  <a:pt x="813409" y="842733"/>
                </a:lnTo>
                <a:lnTo>
                  <a:pt x="813714" y="844245"/>
                </a:lnTo>
                <a:lnTo>
                  <a:pt x="814044" y="845464"/>
                </a:lnTo>
                <a:lnTo>
                  <a:pt x="821982" y="856526"/>
                </a:lnTo>
                <a:lnTo>
                  <a:pt x="825957" y="862406"/>
                </a:lnTo>
                <a:lnTo>
                  <a:pt x="826465" y="862749"/>
                </a:lnTo>
                <a:lnTo>
                  <a:pt x="827278" y="863879"/>
                </a:lnTo>
                <a:lnTo>
                  <a:pt x="837768" y="870381"/>
                </a:lnTo>
                <a:lnTo>
                  <a:pt x="844118" y="874649"/>
                </a:lnTo>
                <a:lnTo>
                  <a:pt x="844956" y="874826"/>
                </a:lnTo>
                <a:lnTo>
                  <a:pt x="846556" y="875804"/>
                </a:lnTo>
                <a:lnTo>
                  <a:pt x="862584" y="878357"/>
                </a:lnTo>
                <a:lnTo>
                  <a:pt x="866394" y="879119"/>
                </a:lnTo>
                <a:lnTo>
                  <a:pt x="866825" y="879043"/>
                </a:lnTo>
                <a:lnTo>
                  <a:pt x="868184" y="879246"/>
                </a:lnTo>
                <a:lnTo>
                  <a:pt x="884466" y="875499"/>
                </a:lnTo>
                <a:lnTo>
                  <a:pt x="888657" y="874649"/>
                </a:lnTo>
                <a:lnTo>
                  <a:pt x="888936" y="874471"/>
                </a:lnTo>
                <a:lnTo>
                  <a:pt x="889546" y="874318"/>
                </a:lnTo>
                <a:lnTo>
                  <a:pt x="896099" y="869632"/>
                </a:lnTo>
                <a:lnTo>
                  <a:pt x="906818" y="862406"/>
                </a:lnTo>
                <a:lnTo>
                  <a:pt x="907389" y="861568"/>
                </a:lnTo>
                <a:lnTo>
                  <a:pt x="908050" y="861085"/>
                </a:lnTo>
                <a:lnTo>
                  <a:pt x="911402" y="855599"/>
                </a:lnTo>
                <a:lnTo>
                  <a:pt x="919060" y="844245"/>
                </a:lnTo>
                <a:lnTo>
                  <a:pt x="919403" y="842530"/>
                </a:lnTo>
                <a:lnTo>
                  <a:pt x="919886" y="841743"/>
                </a:lnTo>
                <a:lnTo>
                  <a:pt x="920788" y="836066"/>
                </a:lnTo>
                <a:lnTo>
                  <a:pt x="921067" y="834224"/>
                </a:lnTo>
                <a:lnTo>
                  <a:pt x="923544" y="821969"/>
                </a:lnTo>
                <a:lnTo>
                  <a:pt x="923239" y="820483"/>
                </a:lnTo>
                <a:lnTo>
                  <a:pt x="923302" y="820089"/>
                </a:lnTo>
                <a:lnTo>
                  <a:pt x="922235" y="815517"/>
                </a:lnTo>
                <a:lnTo>
                  <a:pt x="919060" y="799757"/>
                </a:lnTo>
                <a:lnTo>
                  <a:pt x="906818" y="781583"/>
                </a:lnTo>
                <a:lnTo>
                  <a:pt x="905306" y="780567"/>
                </a:lnTo>
                <a:lnTo>
                  <a:pt x="905129" y="780313"/>
                </a:lnTo>
                <a:lnTo>
                  <a:pt x="902855" y="778916"/>
                </a:lnTo>
                <a:lnTo>
                  <a:pt x="888657" y="769327"/>
                </a:lnTo>
                <a:lnTo>
                  <a:pt x="886688" y="768934"/>
                </a:lnTo>
                <a:lnTo>
                  <a:pt x="885837" y="768400"/>
                </a:lnTo>
                <a:lnTo>
                  <a:pt x="885444" y="768350"/>
                </a:lnTo>
                <a:lnTo>
                  <a:pt x="885444" y="764819"/>
                </a:lnTo>
                <a:lnTo>
                  <a:pt x="885444" y="554761"/>
                </a:lnTo>
                <a:lnTo>
                  <a:pt x="885444" y="550938"/>
                </a:lnTo>
                <a:lnTo>
                  <a:pt x="888657" y="550291"/>
                </a:lnTo>
                <a:lnTo>
                  <a:pt x="906818" y="538048"/>
                </a:lnTo>
                <a:lnTo>
                  <a:pt x="919060" y="519887"/>
                </a:lnTo>
                <a:lnTo>
                  <a:pt x="923544" y="497611"/>
                </a:lnTo>
                <a:close/>
              </a:path>
              <a:path w="7392034" h="879475">
                <a:moveTo>
                  <a:pt x="3170250" y="822248"/>
                </a:moveTo>
                <a:lnTo>
                  <a:pt x="3169742" y="819797"/>
                </a:lnTo>
                <a:lnTo>
                  <a:pt x="3170009" y="817791"/>
                </a:lnTo>
                <a:lnTo>
                  <a:pt x="3167443" y="808456"/>
                </a:lnTo>
                <a:lnTo>
                  <a:pt x="3165729" y="799998"/>
                </a:lnTo>
                <a:lnTo>
                  <a:pt x="3164713" y="798525"/>
                </a:lnTo>
                <a:lnTo>
                  <a:pt x="3164217" y="796683"/>
                </a:lnTo>
                <a:lnTo>
                  <a:pt x="3157410" y="787781"/>
                </a:lnTo>
                <a:lnTo>
                  <a:pt x="3152978" y="781253"/>
                </a:lnTo>
                <a:lnTo>
                  <a:pt x="3151886" y="780554"/>
                </a:lnTo>
                <a:lnTo>
                  <a:pt x="3150920" y="779272"/>
                </a:lnTo>
                <a:lnTo>
                  <a:pt x="3142030" y="774115"/>
                </a:lnTo>
                <a:lnTo>
                  <a:pt x="3134652" y="769289"/>
                </a:lnTo>
                <a:lnTo>
                  <a:pt x="3133267" y="769023"/>
                </a:lnTo>
                <a:lnTo>
                  <a:pt x="3131312" y="767880"/>
                </a:lnTo>
                <a:lnTo>
                  <a:pt x="3120860" y="766572"/>
                </a:lnTo>
                <a:lnTo>
                  <a:pt x="3113163" y="765048"/>
                </a:lnTo>
                <a:lnTo>
                  <a:pt x="3111474" y="765390"/>
                </a:lnTo>
                <a:lnTo>
                  <a:pt x="3109747" y="765175"/>
                </a:lnTo>
                <a:lnTo>
                  <a:pt x="2829407" y="98971"/>
                </a:lnTo>
                <a:lnTo>
                  <a:pt x="2832176" y="97091"/>
                </a:lnTo>
                <a:lnTo>
                  <a:pt x="2844139" y="78752"/>
                </a:lnTo>
                <a:lnTo>
                  <a:pt x="2848381" y="57251"/>
                </a:lnTo>
                <a:lnTo>
                  <a:pt x="2846882" y="49809"/>
                </a:lnTo>
                <a:lnTo>
                  <a:pt x="2843911" y="34950"/>
                </a:lnTo>
                <a:lnTo>
                  <a:pt x="2831109" y="16205"/>
                </a:lnTo>
                <a:lnTo>
                  <a:pt x="2812770" y="4241"/>
                </a:lnTo>
                <a:lnTo>
                  <a:pt x="2791269" y="0"/>
                </a:lnTo>
                <a:lnTo>
                  <a:pt x="2768981" y="4470"/>
                </a:lnTo>
                <a:lnTo>
                  <a:pt x="2750223" y="17272"/>
                </a:lnTo>
                <a:lnTo>
                  <a:pt x="2738259" y="35610"/>
                </a:lnTo>
                <a:lnTo>
                  <a:pt x="2734018" y="57111"/>
                </a:lnTo>
                <a:lnTo>
                  <a:pt x="2738501" y="79400"/>
                </a:lnTo>
                <a:lnTo>
                  <a:pt x="2751290" y="98158"/>
                </a:lnTo>
                <a:lnTo>
                  <a:pt x="2769628" y="110121"/>
                </a:lnTo>
                <a:lnTo>
                  <a:pt x="2791129" y="114363"/>
                </a:lnTo>
                <a:lnTo>
                  <a:pt x="2794355" y="113715"/>
                </a:lnTo>
                <a:lnTo>
                  <a:pt x="3074835" y="780491"/>
                </a:lnTo>
                <a:lnTo>
                  <a:pt x="3072155" y="782320"/>
                </a:lnTo>
                <a:lnTo>
                  <a:pt x="3071660" y="783069"/>
                </a:lnTo>
                <a:lnTo>
                  <a:pt x="3070250" y="784148"/>
                </a:lnTo>
                <a:lnTo>
                  <a:pt x="3068650" y="786917"/>
                </a:lnTo>
                <a:lnTo>
                  <a:pt x="2212263" y="498132"/>
                </a:lnTo>
                <a:lnTo>
                  <a:pt x="2212683" y="494880"/>
                </a:lnTo>
                <a:lnTo>
                  <a:pt x="2208898" y="481101"/>
                </a:lnTo>
                <a:lnTo>
                  <a:pt x="2206891" y="473760"/>
                </a:lnTo>
                <a:lnTo>
                  <a:pt x="2193594" y="456374"/>
                </a:lnTo>
                <a:lnTo>
                  <a:pt x="2173986" y="445033"/>
                </a:lnTo>
                <a:lnTo>
                  <a:pt x="2151430" y="442150"/>
                </a:lnTo>
                <a:lnTo>
                  <a:pt x="2130310" y="447941"/>
                </a:lnTo>
                <a:lnTo>
                  <a:pt x="2112924" y="461238"/>
                </a:lnTo>
                <a:lnTo>
                  <a:pt x="2101596" y="480847"/>
                </a:lnTo>
                <a:lnTo>
                  <a:pt x="2098700" y="503402"/>
                </a:lnTo>
                <a:lnTo>
                  <a:pt x="2104491" y="524522"/>
                </a:lnTo>
                <a:lnTo>
                  <a:pt x="2117788" y="541909"/>
                </a:lnTo>
                <a:lnTo>
                  <a:pt x="2137410" y="553237"/>
                </a:lnTo>
                <a:lnTo>
                  <a:pt x="2159952" y="556133"/>
                </a:lnTo>
                <a:lnTo>
                  <a:pt x="2181072" y="550341"/>
                </a:lnTo>
                <a:lnTo>
                  <a:pt x="2198459" y="537044"/>
                </a:lnTo>
                <a:lnTo>
                  <a:pt x="2200097" y="534212"/>
                </a:lnTo>
                <a:lnTo>
                  <a:pt x="3056090" y="822985"/>
                </a:lnTo>
                <a:lnTo>
                  <a:pt x="3056305" y="824064"/>
                </a:lnTo>
                <a:lnTo>
                  <a:pt x="3056026" y="826287"/>
                </a:lnTo>
                <a:lnTo>
                  <a:pt x="3058909" y="836815"/>
                </a:lnTo>
                <a:lnTo>
                  <a:pt x="3060446" y="844321"/>
                </a:lnTo>
                <a:lnTo>
                  <a:pt x="3061322" y="845629"/>
                </a:lnTo>
                <a:lnTo>
                  <a:pt x="3061817" y="847394"/>
                </a:lnTo>
                <a:lnTo>
                  <a:pt x="3068218" y="855802"/>
                </a:lnTo>
                <a:lnTo>
                  <a:pt x="3073184" y="863092"/>
                </a:lnTo>
                <a:lnTo>
                  <a:pt x="3074416" y="863917"/>
                </a:lnTo>
                <a:lnTo>
                  <a:pt x="3075114" y="864806"/>
                </a:lnTo>
                <a:lnTo>
                  <a:pt x="3081096" y="868286"/>
                </a:lnTo>
                <a:lnTo>
                  <a:pt x="3091510" y="875106"/>
                </a:lnTo>
                <a:lnTo>
                  <a:pt x="3093555" y="875525"/>
                </a:lnTo>
                <a:lnTo>
                  <a:pt x="3094736" y="876198"/>
                </a:lnTo>
                <a:lnTo>
                  <a:pt x="3100844" y="876973"/>
                </a:lnTo>
                <a:lnTo>
                  <a:pt x="3112998" y="879386"/>
                </a:lnTo>
                <a:lnTo>
                  <a:pt x="3115729" y="878840"/>
                </a:lnTo>
                <a:lnTo>
                  <a:pt x="3117278" y="879030"/>
                </a:lnTo>
                <a:lnTo>
                  <a:pt x="3124060" y="877176"/>
                </a:lnTo>
                <a:lnTo>
                  <a:pt x="3135249" y="874928"/>
                </a:lnTo>
                <a:lnTo>
                  <a:pt x="3137255" y="873556"/>
                </a:lnTo>
                <a:lnTo>
                  <a:pt x="3138398" y="873239"/>
                </a:lnTo>
                <a:lnTo>
                  <a:pt x="3144012" y="868946"/>
                </a:lnTo>
                <a:lnTo>
                  <a:pt x="3154007" y="862114"/>
                </a:lnTo>
                <a:lnTo>
                  <a:pt x="3155073" y="860475"/>
                </a:lnTo>
                <a:lnTo>
                  <a:pt x="3155785" y="859929"/>
                </a:lnTo>
                <a:lnTo>
                  <a:pt x="3158401" y="855383"/>
                </a:lnTo>
                <a:lnTo>
                  <a:pt x="3166008" y="843749"/>
                </a:lnTo>
                <a:lnTo>
                  <a:pt x="3166465" y="841387"/>
                </a:lnTo>
                <a:lnTo>
                  <a:pt x="3167126" y="840257"/>
                </a:lnTo>
                <a:lnTo>
                  <a:pt x="3167138" y="840130"/>
                </a:lnTo>
                <a:lnTo>
                  <a:pt x="3167913" y="834085"/>
                </a:lnTo>
                <a:lnTo>
                  <a:pt x="3168802" y="829589"/>
                </a:lnTo>
                <a:lnTo>
                  <a:pt x="3170250" y="822248"/>
                </a:lnTo>
                <a:close/>
              </a:path>
              <a:path w="7392034" h="879475">
                <a:moveTo>
                  <a:pt x="7392035" y="698906"/>
                </a:moveTo>
                <a:lnTo>
                  <a:pt x="7387895" y="682777"/>
                </a:lnTo>
                <a:lnTo>
                  <a:pt x="7386396" y="676935"/>
                </a:lnTo>
                <a:lnTo>
                  <a:pt x="7373252" y="659434"/>
                </a:lnTo>
                <a:lnTo>
                  <a:pt x="7354506" y="648144"/>
                </a:lnTo>
                <a:lnTo>
                  <a:pt x="7332091" y="644804"/>
                </a:lnTo>
                <a:lnTo>
                  <a:pt x="7310107" y="650367"/>
                </a:lnTo>
                <a:lnTo>
                  <a:pt x="7292594" y="663498"/>
                </a:lnTo>
                <a:lnTo>
                  <a:pt x="7281253" y="682256"/>
                </a:lnTo>
                <a:lnTo>
                  <a:pt x="7280770" y="685469"/>
                </a:lnTo>
                <a:lnTo>
                  <a:pt x="6171882" y="741438"/>
                </a:lnTo>
                <a:lnTo>
                  <a:pt x="6171082" y="738263"/>
                </a:lnTo>
                <a:lnTo>
                  <a:pt x="6157950" y="720712"/>
                </a:lnTo>
                <a:lnTo>
                  <a:pt x="6139192" y="709371"/>
                </a:lnTo>
                <a:lnTo>
                  <a:pt x="6116701" y="706018"/>
                </a:lnTo>
                <a:lnTo>
                  <a:pt x="6094717" y="711606"/>
                </a:lnTo>
                <a:lnTo>
                  <a:pt x="6077216" y="724763"/>
                </a:lnTo>
                <a:lnTo>
                  <a:pt x="6065926" y="743534"/>
                </a:lnTo>
                <a:lnTo>
                  <a:pt x="6062599" y="765962"/>
                </a:lnTo>
                <a:lnTo>
                  <a:pt x="6068149" y="787946"/>
                </a:lnTo>
                <a:lnTo>
                  <a:pt x="6081280" y="805459"/>
                </a:lnTo>
                <a:lnTo>
                  <a:pt x="6100038" y="816800"/>
                </a:lnTo>
                <a:lnTo>
                  <a:pt x="6122543" y="820191"/>
                </a:lnTo>
                <a:lnTo>
                  <a:pt x="6144514" y="814565"/>
                </a:lnTo>
                <a:lnTo>
                  <a:pt x="6162014" y="801420"/>
                </a:lnTo>
                <a:lnTo>
                  <a:pt x="6173305" y="782675"/>
                </a:lnTo>
                <a:lnTo>
                  <a:pt x="6173394" y="782091"/>
                </a:lnTo>
                <a:lnTo>
                  <a:pt x="6173800" y="779424"/>
                </a:lnTo>
                <a:lnTo>
                  <a:pt x="7282675" y="723569"/>
                </a:lnTo>
                <a:lnTo>
                  <a:pt x="7283488" y="726732"/>
                </a:lnTo>
                <a:lnTo>
                  <a:pt x="7296632" y="744232"/>
                </a:lnTo>
                <a:lnTo>
                  <a:pt x="7315378" y="755523"/>
                </a:lnTo>
                <a:lnTo>
                  <a:pt x="7337806" y="758850"/>
                </a:lnTo>
                <a:lnTo>
                  <a:pt x="7359777" y="753300"/>
                </a:lnTo>
                <a:lnTo>
                  <a:pt x="7377303" y="740168"/>
                </a:lnTo>
                <a:lnTo>
                  <a:pt x="7388631" y="721410"/>
                </a:lnTo>
                <a:lnTo>
                  <a:pt x="7392035" y="698906"/>
                </a:lnTo>
                <a:close/>
              </a:path>
            </a:pathLst>
          </a:custGeom>
          <a:solidFill>
            <a:srgbClr val="2FA3F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15" name="object 15">
            <a:extLst>
              <a:ext uri="{FF2B5EF4-FFF2-40B4-BE49-F238E27FC236}">
                <a16:creationId xmlns:a16="http://schemas.microsoft.com/office/drawing/2014/main" id="{60D8CFC2-1339-C97B-A358-913E035EACAA}"/>
              </a:ext>
            </a:extLst>
          </p:cNvPr>
          <p:cNvSpPr txBox="1"/>
          <p:nvPr/>
        </p:nvSpPr>
        <p:spPr>
          <a:xfrm>
            <a:off x="4672013" y="4208463"/>
            <a:ext cx="584200" cy="300037"/>
          </a:xfrm>
          <a:prstGeom prst="rect">
            <a:avLst/>
          </a:prstGeom>
        </p:spPr>
        <p:txBody>
          <a:bodyPr lIns="0" tIns="12700" rIns="0" bIns="0">
            <a:spAutoFit/>
          </a:bodyPr>
          <a:lstStyle/>
          <a:p>
            <a:pPr marL="12700">
              <a:spcBef>
                <a:spcPts val="100"/>
              </a:spcBef>
              <a:defRPr/>
            </a:pPr>
            <a:r>
              <a:rPr spc="-10" dirty="0">
                <a:solidFill>
                  <a:srgbClr val="001738"/>
                </a:solidFill>
                <a:latin typeface="Arial MT"/>
                <a:cs typeface="Arial MT"/>
              </a:rPr>
              <a:t>fabric</a:t>
            </a:r>
            <a:endParaRPr>
              <a:latin typeface="Arial MT"/>
              <a:cs typeface="Arial MT"/>
            </a:endParaRPr>
          </a:p>
        </p:txBody>
      </p:sp>
      <p:sp>
        <p:nvSpPr>
          <p:cNvPr id="55312" name="object 16">
            <a:extLst>
              <a:ext uri="{FF2B5EF4-FFF2-40B4-BE49-F238E27FC236}">
                <a16:creationId xmlns:a16="http://schemas.microsoft.com/office/drawing/2014/main" id="{EEA5D156-33F1-072E-D1B5-7EC557E81B29}"/>
              </a:ext>
            </a:extLst>
          </p:cNvPr>
          <p:cNvSpPr>
            <a:spLocks/>
          </p:cNvSpPr>
          <p:nvPr/>
        </p:nvSpPr>
        <p:spPr bwMode="auto">
          <a:xfrm>
            <a:off x="4383088" y="4465638"/>
            <a:ext cx="458787" cy="871537"/>
          </a:xfrm>
          <a:custGeom>
            <a:avLst/>
            <a:gdLst>
              <a:gd name="T0" fmla="*/ 37096 w 458470"/>
              <a:gd name="T1" fmla="*/ 760660 h 871854"/>
              <a:gd name="T2" fmla="*/ 5062 w 458470"/>
              <a:gd name="T3" fmla="*/ 790483 h 871854"/>
              <a:gd name="T4" fmla="*/ 3665 w 458470"/>
              <a:gd name="T5" fmla="*/ 834203 h 871854"/>
              <a:gd name="T6" fmla="*/ 33550 w 458470"/>
              <a:gd name="T7" fmla="*/ 866121 h 871854"/>
              <a:gd name="T8" fmla="*/ 77314 w 458470"/>
              <a:gd name="T9" fmla="*/ 867563 h 871854"/>
              <a:gd name="T10" fmla="*/ 109348 w 458470"/>
              <a:gd name="T11" fmla="*/ 837693 h 871854"/>
              <a:gd name="T12" fmla="*/ 74629 w 458470"/>
              <a:gd name="T13" fmla="*/ 821957 h 871854"/>
              <a:gd name="T14" fmla="*/ 61834 w 458470"/>
              <a:gd name="T15" fmla="*/ 757711 h 871854"/>
              <a:gd name="T16" fmla="*/ 61834 w 458470"/>
              <a:gd name="T17" fmla="*/ 757711 h 871854"/>
              <a:gd name="T18" fmla="*/ 74629 w 458470"/>
              <a:gd name="T19" fmla="*/ 821957 h 871854"/>
              <a:gd name="T20" fmla="*/ 80860 w 458470"/>
              <a:gd name="T21" fmla="*/ 762057 h 871854"/>
              <a:gd name="T22" fmla="*/ 96660 w 458470"/>
              <a:gd name="T23" fmla="*/ 773477 h 871854"/>
              <a:gd name="T24" fmla="*/ 112955 w 458470"/>
              <a:gd name="T25" fmla="*/ 821957 h 871854"/>
              <a:gd name="T26" fmla="*/ 110746 w 458470"/>
              <a:gd name="T27" fmla="*/ 794021 h 871854"/>
              <a:gd name="T28" fmla="*/ 96660 w 458470"/>
              <a:gd name="T29" fmla="*/ 773477 h 871854"/>
              <a:gd name="T30" fmla="*/ 61834 w 458470"/>
              <a:gd name="T31" fmla="*/ 757711 h 871854"/>
              <a:gd name="T32" fmla="*/ 96660 w 458470"/>
              <a:gd name="T33" fmla="*/ 773477 h 871854"/>
              <a:gd name="T34" fmla="*/ 377688 w 458470"/>
              <a:gd name="T35" fmla="*/ 109116 h 871854"/>
              <a:gd name="T36" fmla="*/ 456908 w 458470"/>
              <a:gd name="T37" fmla="*/ 49216 h 871854"/>
              <a:gd name="T38" fmla="*/ 418638 w 458470"/>
              <a:gd name="T39" fmla="*/ 64952 h 871854"/>
              <a:gd name="T40" fmla="*/ 440103 w 458470"/>
              <a:gd name="T41" fmla="*/ 99051 h 871854"/>
              <a:gd name="T42" fmla="*/ 456908 w 458470"/>
              <a:gd name="T43" fmla="*/ 49216 h 871854"/>
              <a:gd name="T44" fmla="*/ 361866 w 458470"/>
              <a:gd name="T45" fmla="*/ 97725 h 871854"/>
              <a:gd name="T46" fmla="*/ 396605 w 458470"/>
              <a:gd name="T47" fmla="*/ 113437 h 871854"/>
              <a:gd name="T48" fmla="*/ 383919 w 458470"/>
              <a:gd name="T49" fmla="*/ 49216 h 871854"/>
              <a:gd name="T50" fmla="*/ 381121 w 458470"/>
              <a:gd name="T51" fmla="*/ 3657 h 871854"/>
              <a:gd name="T52" fmla="*/ 349200 w 458470"/>
              <a:gd name="T53" fmla="*/ 33480 h 871854"/>
              <a:gd name="T54" fmla="*/ 347705 w 458470"/>
              <a:gd name="T55" fmla="*/ 77152 h 871854"/>
              <a:gd name="T56" fmla="*/ 361866 w 458470"/>
              <a:gd name="T57" fmla="*/ 97725 h 871854"/>
              <a:gd name="T58" fmla="*/ 456908 w 458470"/>
              <a:gd name="T59" fmla="*/ 49216 h 871854"/>
              <a:gd name="T60" fmla="*/ 443341 w 458470"/>
              <a:gd name="T61" fmla="*/ 18351 h 871854"/>
              <a:gd name="T62" fmla="*/ 402745 w 458470"/>
              <a:gd name="T63" fmla="*/ 0 h 87185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458470" h="871854">
                <a:moveTo>
                  <a:pt x="58652" y="757555"/>
                </a:moveTo>
                <a:lnTo>
                  <a:pt x="37044" y="761214"/>
                </a:lnTo>
                <a:lnTo>
                  <a:pt x="18365" y="772683"/>
                </a:lnTo>
                <a:lnTo>
                  <a:pt x="5056" y="791059"/>
                </a:lnTo>
                <a:lnTo>
                  <a:pt x="0" y="813208"/>
                </a:lnTo>
                <a:lnTo>
                  <a:pt x="3659" y="834810"/>
                </a:lnTo>
                <a:lnTo>
                  <a:pt x="15128" y="853459"/>
                </a:lnTo>
                <a:lnTo>
                  <a:pt x="33504" y="866751"/>
                </a:lnTo>
                <a:lnTo>
                  <a:pt x="55600" y="871860"/>
                </a:lnTo>
                <a:lnTo>
                  <a:pt x="77208" y="868195"/>
                </a:lnTo>
                <a:lnTo>
                  <a:pt x="95886" y="856696"/>
                </a:lnTo>
                <a:lnTo>
                  <a:pt x="109196" y="838303"/>
                </a:lnTo>
                <a:lnTo>
                  <a:pt x="112799" y="822555"/>
                </a:lnTo>
                <a:lnTo>
                  <a:pt x="74525" y="822555"/>
                </a:lnTo>
                <a:lnTo>
                  <a:pt x="39727" y="806807"/>
                </a:lnTo>
                <a:lnTo>
                  <a:pt x="61748" y="758263"/>
                </a:lnTo>
                <a:lnTo>
                  <a:pt x="58652" y="757555"/>
                </a:lnTo>
                <a:close/>
              </a:path>
              <a:path w="458470" h="871854">
                <a:moveTo>
                  <a:pt x="61748" y="758263"/>
                </a:moveTo>
                <a:lnTo>
                  <a:pt x="39727" y="806807"/>
                </a:lnTo>
                <a:lnTo>
                  <a:pt x="74525" y="822555"/>
                </a:lnTo>
                <a:lnTo>
                  <a:pt x="96526" y="774039"/>
                </a:lnTo>
                <a:lnTo>
                  <a:pt x="80748" y="762611"/>
                </a:lnTo>
                <a:lnTo>
                  <a:pt x="61748" y="758263"/>
                </a:lnTo>
                <a:close/>
              </a:path>
              <a:path w="458470" h="871854">
                <a:moveTo>
                  <a:pt x="96526" y="774039"/>
                </a:moveTo>
                <a:lnTo>
                  <a:pt x="74525" y="822555"/>
                </a:lnTo>
                <a:lnTo>
                  <a:pt x="112799" y="822555"/>
                </a:lnTo>
                <a:lnTo>
                  <a:pt x="114252" y="816207"/>
                </a:lnTo>
                <a:lnTo>
                  <a:pt x="110593" y="794599"/>
                </a:lnTo>
                <a:lnTo>
                  <a:pt x="99123" y="775920"/>
                </a:lnTo>
                <a:lnTo>
                  <a:pt x="96526" y="774039"/>
                </a:lnTo>
                <a:close/>
              </a:path>
              <a:path w="458470" h="871854">
                <a:moveTo>
                  <a:pt x="361366" y="97797"/>
                </a:moveTo>
                <a:lnTo>
                  <a:pt x="61748" y="758263"/>
                </a:lnTo>
                <a:lnTo>
                  <a:pt x="80748" y="762611"/>
                </a:lnTo>
                <a:lnTo>
                  <a:pt x="96526" y="774039"/>
                </a:lnTo>
                <a:lnTo>
                  <a:pt x="396057" y="113519"/>
                </a:lnTo>
                <a:lnTo>
                  <a:pt x="377166" y="109196"/>
                </a:lnTo>
                <a:lnTo>
                  <a:pt x="361366" y="97797"/>
                </a:lnTo>
                <a:close/>
              </a:path>
              <a:path w="458470" h="871854">
                <a:moveTo>
                  <a:pt x="456277" y="49252"/>
                </a:moveTo>
                <a:lnTo>
                  <a:pt x="383389" y="49252"/>
                </a:lnTo>
                <a:lnTo>
                  <a:pt x="418060" y="65000"/>
                </a:lnTo>
                <a:lnTo>
                  <a:pt x="396057" y="113519"/>
                </a:lnTo>
                <a:lnTo>
                  <a:pt x="439495" y="99123"/>
                </a:lnTo>
                <a:lnTo>
                  <a:pt x="457858" y="58652"/>
                </a:lnTo>
                <a:lnTo>
                  <a:pt x="456277" y="49252"/>
                </a:lnTo>
                <a:close/>
              </a:path>
              <a:path w="458470" h="871854">
                <a:moveTo>
                  <a:pt x="383389" y="49252"/>
                </a:moveTo>
                <a:lnTo>
                  <a:pt x="361366" y="97797"/>
                </a:lnTo>
                <a:lnTo>
                  <a:pt x="377166" y="109196"/>
                </a:lnTo>
                <a:lnTo>
                  <a:pt x="396057" y="113519"/>
                </a:lnTo>
                <a:lnTo>
                  <a:pt x="418060" y="65000"/>
                </a:lnTo>
                <a:lnTo>
                  <a:pt x="383389" y="49252"/>
                </a:lnTo>
                <a:close/>
              </a:path>
              <a:path w="458470" h="871854">
                <a:moveTo>
                  <a:pt x="402189" y="0"/>
                </a:moveTo>
                <a:lnTo>
                  <a:pt x="380595" y="3659"/>
                </a:lnTo>
                <a:lnTo>
                  <a:pt x="361953" y="15128"/>
                </a:lnTo>
                <a:lnTo>
                  <a:pt x="348718" y="33504"/>
                </a:lnTo>
                <a:lnTo>
                  <a:pt x="343590" y="55600"/>
                </a:lnTo>
                <a:lnTo>
                  <a:pt x="347225" y="77208"/>
                </a:lnTo>
                <a:lnTo>
                  <a:pt x="358719" y="95886"/>
                </a:lnTo>
                <a:lnTo>
                  <a:pt x="361366" y="97797"/>
                </a:lnTo>
                <a:lnTo>
                  <a:pt x="383389" y="49252"/>
                </a:lnTo>
                <a:lnTo>
                  <a:pt x="456277" y="49252"/>
                </a:lnTo>
                <a:lnTo>
                  <a:pt x="454223" y="37044"/>
                </a:lnTo>
                <a:lnTo>
                  <a:pt x="442729" y="18365"/>
                </a:lnTo>
                <a:lnTo>
                  <a:pt x="424283" y="5056"/>
                </a:lnTo>
                <a:lnTo>
                  <a:pt x="402189" y="0"/>
                </a:lnTo>
                <a:close/>
              </a:path>
            </a:pathLst>
          </a:custGeom>
          <a:solidFill>
            <a:srgbClr val="2FA3F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55313" name="object 17">
            <a:extLst>
              <a:ext uri="{FF2B5EF4-FFF2-40B4-BE49-F238E27FC236}">
                <a16:creationId xmlns:a16="http://schemas.microsoft.com/office/drawing/2014/main" id="{69CEC885-6E0B-57BC-0A26-507498A1AC45}"/>
              </a:ext>
            </a:extLst>
          </p:cNvPr>
          <p:cNvSpPr txBox="1">
            <a:spLocks noChangeArrowheads="1"/>
          </p:cNvSpPr>
          <p:nvPr/>
        </p:nvSpPr>
        <p:spPr bwMode="auto">
          <a:xfrm>
            <a:off x="6253163" y="4487863"/>
            <a:ext cx="782637" cy="574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2700" rIns="0" bIns="0">
            <a:spAutoFit/>
          </a:bodyPr>
          <a:lstStyle>
            <a:lvl1pPr marL="127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ts val="100"/>
              </a:spcBef>
              <a:buFontTx/>
              <a:buNone/>
            </a:pPr>
            <a:r>
              <a:rPr lang="en-US" altLang="en-US" sz="1800">
                <a:solidFill>
                  <a:srgbClr val="001738"/>
                </a:solidFill>
                <a:latin typeface="Arial MT"/>
                <a:ea typeface="Arial MT"/>
                <a:cs typeface="Arial MT"/>
              </a:rPr>
              <a:t>Various sizes</a:t>
            </a:r>
            <a:endParaRPr lang="en-US" altLang="en-US" sz="1800">
              <a:latin typeface="Arial MT"/>
              <a:ea typeface="Arial MT"/>
              <a:cs typeface="Arial MT"/>
            </a:endParaRPr>
          </a:p>
        </p:txBody>
      </p:sp>
      <p:sp>
        <p:nvSpPr>
          <p:cNvPr id="18" name="object 18">
            <a:extLst>
              <a:ext uri="{FF2B5EF4-FFF2-40B4-BE49-F238E27FC236}">
                <a16:creationId xmlns:a16="http://schemas.microsoft.com/office/drawing/2014/main" id="{283E50D5-3898-B78C-A962-B397F90E61C1}"/>
              </a:ext>
            </a:extLst>
          </p:cNvPr>
          <p:cNvSpPr txBox="1"/>
          <p:nvPr/>
        </p:nvSpPr>
        <p:spPr>
          <a:xfrm>
            <a:off x="7138988" y="4078288"/>
            <a:ext cx="1703387" cy="1074737"/>
          </a:xfrm>
          <a:prstGeom prst="rect">
            <a:avLst/>
          </a:prstGeom>
        </p:spPr>
        <p:txBody>
          <a:bodyPr lIns="0" tIns="76835" rIns="0" bIns="0">
            <a:spAutoFit/>
          </a:bodyPr>
          <a:lstStyle/>
          <a:p>
            <a:pPr marL="12700">
              <a:spcBef>
                <a:spcPts val="605"/>
              </a:spcBef>
              <a:defRPr/>
            </a:pPr>
            <a:r>
              <a:rPr spc="-10" dirty="0">
                <a:solidFill>
                  <a:srgbClr val="001738"/>
                </a:solidFill>
                <a:latin typeface="Arial MT"/>
                <a:cs typeface="Arial MT"/>
              </a:rPr>
              <a:t>Hangers</a:t>
            </a:r>
            <a:endParaRPr>
              <a:latin typeface="Arial MT"/>
              <a:cs typeface="Arial MT"/>
            </a:endParaRPr>
          </a:p>
          <a:p>
            <a:pPr marL="712470">
              <a:spcBef>
                <a:spcPts val="509"/>
              </a:spcBef>
              <a:defRPr/>
            </a:pPr>
            <a:r>
              <a:rPr spc="-10" dirty="0">
                <a:solidFill>
                  <a:srgbClr val="001738"/>
                </a:solidFill>
                <a:latin typeface="Arial MT"/>
                <a:cs typeface="Arial MT"/>
              </a:rPr>
              <a:t>Closure</a:t>
            </a:r>
            <a:endParaRPr>
              <a:latin typeface="Arial MT"/>
              <a:cs typeface="Arial MT"/>
            </a:endParaRPr>
          </a:p>
          <a:p>
            <a:pPr marL="1130935">
              <a:spcBef>
                <a:spcPts val="770"/>
              </a:spcBef>
              <a:defRPr/>
            </a:pPr>
            <a:r>
              <a:rPr spc="-10" dirty="0">
                <a:solidFill>
                  <a:srgbClr val="001738"/>
                </a:solidFill>
                <a:latin typeface="Arial MT"/>
                <a:cs typeface="Arial MT"/>
              </a:rPr>
              <a:t>fabric</a:t>
            </a:r>
            <a:endParaRPr>
              <a:latin typeface="Arial MT"/>
              <a:cs typeface="Arial MT"/>
            </a:endParaRPr>
          </a:p>
        </p:txBody>
      </p:sp>
      <p:sp>
        <p:nvSpPr>
          <p:cNvPr id="55315" name="object 19">
            <a:extLst>
              <a:ext uri="{FF2B5EF4-FFF2-40B4-BE49-F238E27FC236}">
                <a16:creationId xmlns:a16="http://schemas.microsoft.com/office/drawing/2014/main" id="{DD5449CA-1EAA-376D-C14D-679DB4E597DA}"/>
              </a:ext>
            </a:extLst>
          </p:cNvPr>
          <p:cNvSpPr>
            <a:spLocks/>
          </p:cNvSpPr>
          <p:nvPr/>
        </p:nvSpPr>
        <p:spPr bwMode="auto">
          <a:xfrm>
            <a:off x="6616700" y="4391025"/>
            <a:ext cx="1103313" cy="885825"/>
          </a:xfrm>
          <a:custGeom>
            <a:avLst/>
            <a:gdLst>
              <a:gd name="T0" fmla="*/ 1095724 w 1103629"/>
              <a:gd name="T1" fmla="*/ 28676 h 885825"/>
              <a:gd name="T2" fmla="*/ 1061366 w 1103629"/>
              <a:gd name="T3" fmla="*/ 1676 h 885825"/>
              <a:gd name="T4" fmla="*/ 1017956 w 1103629"/>
              <a:gd name="T5" fmla="*/ 6870 h 885825"/>
              <a:gd name="T6" fmla="*/ 990921 w 1103629"/>
              <a:gd name="T7" fmla="*/ 41300 h 885825"/>
              <a:gd name="T8" fmla="*/ 996214 w 1103629"/>
              <a:gd name="T9" fmla="*/ 84670 h 885825"/>
              <a:gd name="T10" fmla="*/ 1013286 w 1103629"/>
              <a:gd name="T11" fmla="*/ 102819 h 885825"/>
              <a:gd name="T12" fmla="*/ 822996 w 1103629"/>
              <a:gd name="T13" fmla="*/ 772045 h 885825"/>
              <a:gd name="T14" fmla="*/ 815063 w 1103629"/>
              <a:gd name="T15" fmla="*/ 772922 h 885825"/>
              <a:gd name="T16" fmla="*/ 802243 w 1103629"/>
              <a:gd name="T17" fmla="*/ 778954 h 885825"/>
              <a:gd name="T18" fmla="*/ 795351 w 1103629"/>
              <a:gd name="T19" fmla="*/ 782434 h 885825"/>
              <a:gd name="T20" fmla="*/ 785578 w 1103629"/>
              <a:gd name="T21" fmla="*/ 793140 h 885825"/>
              <a:gd name="T22" fmla="*/ 780627 w 1103629"/>
              <a:gd name="T23" fmla="*/ 798639 h 885825"/>
              <a:gd name="T24" fmla="*/ 111924 w 1103629"/>
              <a:gd name="T25" fmla="*/ 703948 h 885825"/>
              <a:gd name="T26" fmla="*/ 109627 w 1103629"/>
              <a:gd name="T27" fmla="*/ 696239 h 885825"/>
              <a:gd name="T28" fmla="*/ 86081 w 1103629"/>
              <a:gd name="T29" fmla="*/ 666178 h 885825"/>
              <a:gd name="T30" fmla="*/ 42076 w 1103629"/>
              <a:gd name="T31" fmla="*/ 659739 h 885825"/>
              <a:gd name="T32" fmla="*/ 7641 w 1103629"/>
              <a:gd name="T33" fmla="*/ 685419 h 885825"/>
              <a:gd name="T34" fmla="*/ 1206 w 1103629"/>
              <a:gd name="T35" fmla="*/ 729449 h 885825"/>
              <a:gd name="T36" fmla="*/ 26869 w 1103629"/>
              <a:gd name="T37" fmla="*/ 763905 h 885825"/>
              <a:gd name="T38" fmla="*/ 70876 w 1103629"/>
              <a:gd name="T39" fmla="*/ 770343 h 885825"/>
              <a:gd name="T40" fmla="*/ 105311 w 1103629"/>
              <a:gd name="T41" fmla="*/ 744664 h 885825"/>
              <a:gd name="T42" fmla="*/ 774027 w 1103629"/>
              <a:gd name="T43" fmla="*/ 839406 h 885825"/>
              <a:gd name="T44" fmla="*/ 779270 w 1103629"/>
              <a:gd name="T45" fmla="*/ 853224 h 885825"/>
              <a:gd name="T46" fmla="*/ 781668 w 1103629"/>
              <a:gd name="T47" fmla="*/ 858227 h 885825"/>
              <a:gd name="T48" fmla="*/ 790478 w 1103629"/>
              <a:gd name="T49" fmla="*/ 868616 h 885825"/>
              <a:gd name="T50" fmla="*/ 797358 w 1103629"/>
              <a:gd name="T51" fmla="*/ 874890 h 885825"/>
              <a:gd name="T52" fmla="*/ 806496 w 1103629"/>
              <a:gd name="T53" fmla="*/ 879551 h 885825"/>
              <a:gd name="T54" fmla="*/ 819251 w 1103629"/>
              <a:gd name="T55" fmla="*/ 884135 h 885825"/>
              <a:gd name="T56" fmla="*/ 825725 w 1103629"/>
              <a:gd name="T57" fmla="*/ 884605 h 885825"/>
              <a:gd name="T58" fmla="*/ 842683 w 1103629"/>
              <a:gd name="T59" fmla="*/ 883691 h 885825"/>
              <a:gd name="T60" fmla="*/ 846072 w 1103629"/>
              <a:gd name="T61" fmla="*/ 882573 h 885825"/>
              <a:gd name="T62" fmla="*/ 863067 w 1103629"/>
              <a:gd name="T63" fmla="*/ 874382 h 885825"/>
              <a:gd name="T64" fmla="*/ 864323 w 1103629"/>
              <a:gd name="T65" fmla="*/ 873328 h 885825"/>
              <a:gd name="T66" fmla="*/ 877879 w 1103629"/>
              <a:gd name="T67" fmla="*/ 858405 h 885825"/>
              <a:gd name="T68" fmla="*/ 878717 w 1103629"/>
              <a:gd name="T69" fmla="*/ 856780 h 885825"/>
              <a:gd name="T70" fmla="*/ 885685 w 1103629"/>
              <a:gd name="T71" fmla="*/ 837311 h 885825"/>
              <a:gd name="T72" fmla="*/ 885863 w 1103629"/>
              <a:gd name="T73" fmla="*/ 834936 h 885825"/>
              <a:gd name="T74" fmla="*/ 886866 w 1103629"/>
              <a:gd name="T75" fmla="*/ 821474 h 885825"/>
              <a:gd name="T76" fmla="*/ 884734 w 1103629"/>
              <a:gd name="T77" fmla="*/ 813904 h 885825"/>
              <a:gd name="T78" fmla="*/ 879999 w 1103629"/>
              <a:gd name="T79" fmla="*/ 800696 h 885825"/>
              <a:gd name="T80" fmla="*/ 875251 w 1103629"/>
              <a:gd name="T81" fmla="*/ 794131 h 885825"/>
              <a:gd name="T82" fmla="*/ 865821 w 1103629"/>
              <a:gd name="T83" fmla="*/ 784034 h 885825"/>
              <a:gd name="T84" fmla="*/ 1049929 w 1103629"/>
              <a:gd name="T85" fmla="*/ 113106 h 885825"/>
              <a:gd name="T86" fmla="*/ 1102464 w 1103629"/>
              <a:gd name="T87" fmla="*/ 51587 h 885825"/>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03629" h="885825">
                <a:moveTo>
                  <a:pt x="1103261" y="49441"/>
                </a:moveTo>
                <a:lnTo>
                  <a:pt x="1096352" y="28676"/>
                </a:lnTo>
                <a:lnTo>
                  <a:pt x="1082167" y="12001"/>
                </a:lnTo>
                <a:lnTo>
                  <a:pt x="1061974" y="1676"/>
                </a:lnTo>
                <a:lnTo>
                  <a:pt x="1039342" y="0"/>
                </a:lnTo>
                <a:lnTo>
                  <a:pt x="1018540" y="6870"/>
                </a:lnTo>
                <a:lnTo>
                  <a:pt x="1001814" y="21056"/>
                </a:lnTo>
                <a:lnTo>
                  <a:pt x="991489" y="41300"/>
                </a:lnTo>
                <a:lnTo>
                  <a:pt x="989876" y="63906"/>
                </a:lnTo>
                <a:lnTo>
                  <a:pt x="996784" y="84670"/>
                </a:lnTo>
                <a:lnTo>
                  <a:pt x="1010983" y="101346"/>
                </a:lnTo>
                <a:lnTo>
                  <a:pt x="1013866" y="102819"/>
                </a:lnTo>
                <a:lnTo>
                  <a:pt x="826757" y="772287"/>
                </a:lnTo>
                <a:lnTo>
                  <a:pt x="823468" y="772045"/>
                </a:lnTo>
                <a:lnTo>
                  <a:pt x="821880" y="772579"/>
                </a:lnTo>
                <a:lnTo>
                  <a:pt x="815530" y="772922"/>
                </a:lnTo>
                <a:lnTo>
                  <a:pt x="803732" y="778624"/>
                </a:lnTo>
                <a:lnTo>
                  <a:pt x="802703" y="778954"/>
                </a:lnTo>
                <a:lnTo>
                  <a:pt x="802284" y="779310"/>
                </a:lnTo>
                <a:lnTo>
                  <a:pt x="795807" y="782434"/>
                </a:lnTo>
                <a:lnTo>
                  <a:pt x="786231" y="792975"/>
                </a:lnTo>
                <a:lnTo>
                  <a:pt x="786028" y="793140"/>
                </a:lnTo>
                <a:lnTo>
                  <a:pt x="785964" y="793267"/>
                </a:lnTo>
                <a:lnTo>
                  <a:pt x="781075" y="798639"/>
                </a:lnTo>
                <a:lnTo>
                  <a:pt x="779983" y="801687"/>
                </a:lnTo>
                <a:lnTo>
                  <a:pt x="111988" y="703948"/>
                </a:lnTo>
                <a:lnTo>
                  <a:pt x="111810" y="700633"/>
                </a:lnTo>
                <a:lnTo>
                  <a:pt x="109689" y="696239"/>
                </a:lnTo>
                <a:lnTo>
                  <a:pt x="102323" y="680910"/>
                </a:lnTo>
                <a:lnTo>
                  <a:pt x="86131" y="666178"/>
                </a:lnTo>
                <a:lnTo>
                  <a:pt x="64770" y="658520"/>
                </a:lnTo>
                <a:lnTo>
                  <a:pt x="42100" y="659739"/>
                </a:lnTo>
                <a:lnTo>
                  <a:pt x="22377" y="669226"/>
                </a:lnTo>
                <a:lnTo>
                  <a:pt x="7645" y="685419"/>
                </a:lnTo>
                <a:lnTo>
                  <a:pt x="0" y="706780"/>
                </a:lnTo>
                <a:lnTo>
                  <a:pt x="1206" y="729449"/>
                </a:lnTo>
                <a:lnTo>
                  <a:pt x="10693" y="749173"/>
                </a:lnTo>
                <a:lnTo>
                  <a:pt x="26885" y="763905"/>
                </a:lnTo>
                <a:lnTo>
                  <a:pt x="48260" y="771550"/>
                </a:lnTo>
                <a:lnTo>
                  <a:pt x="70916" y="770343"/>
                </a:lnTo>
                <a:lnTo>
                  <a:pt x="90639" y="760857"/>
                </a:lnTo>
                <a:lnTo>
                  <a:pt x="105371" y="744664"/>
                </a:lnTo>
                <a:lnTo>
                  <a:pt x="106476" y="741565"/>
                </a:lnTo>
                <a:lnTo>
                  <a:pt x="774471" y="839406"/>
                </a:lnTo>
                <a:lnTo>
                  <a:pt x="774636" y="842619"/>
                </a:lnTo>
                <a:lnTo>
                  <a:pt x="779716" y="853224"/>
                </a:lnTo>
                <a:lnTo>
                  <a:pt x="780897" y="856780"/>
                </a:lnTo>
                <a:lnTo>
                  <a:pt x="782116" y="858227"/>
                </a:lnTo>
                <a:lnTo>
                  <a:pt x="784123" y="862393"/>
                </a:lnTo>
                <a:lnTo>
                  <a:pt x="790930" y="868616"/>
                </a:lnTo>
                <a:lnTo>
                  <a:pt x="795083" y="873493"/>
                </a:lnTo>
                <a:lnTo>
                  <a:pt x="797814" y="874890"/>
                </a:lnTo>
                <a:lnTo>
                  <a:pt x="800315" y="877163"/>
                </a:lnTo>
                <a:lnTo>
                  <a:pt x="806958" y="879551"/>
                </a:lnTo>
                <a:lnTo>
                  <a:pt x="815340" y="883818"/>
                </a:lnTo>
                <a:lnTo>
                  <a:pt x="819721" y="884135"/>
                </a:lnTo>
                <a:lnTo>
                  <a:pt x="821690" y="884834"/>
                </a:lnTo>
                <a:lnTo>
                  <a:pt x="826198" y="884605"/>
                </a:lnTo>
                <a:lnTo>
                  <a:pt x="837933" y="885431"/>
                </a:lnTo>
                <a:lnTo>
                  <a:pt x="843165" y="883691"/>
                </a:lnTo>
                <a:lnTo>
                  <a:pt x="844346" y="883627"/>
                </a:lnTo>
                <a:lnTo>
                  <a:pt x="846556" y="882573"/>
                </a:lnTo>
                <a:lnTo>
                  <a:pt x="858710" y="878522"/>
                </a:lnTo>
                <a:lnTo>
                  <a:pt x="863561" y="874382"/>
                </a:lnTo>
                <a:lnTo>
                  <a:pt x="864069" y="874141"/>
                </a:lnTo>
                <a:lnTo>
                  <a:pt x="864819" y="873328"/>
                </a:lnTo>
                <a:lnTo>
                  <a:pt x="875372" y="864323"/>
                </a:lnTo>
                <a:lnTo>
                  <a:pt x="878382" y="858405"/>
                </a:lnTo>
                <a:lnTo>
                  <a:pt x="878801" y="857948"/>
                </a:lnTo>
                <a:lnTo>
                  <a:pt x="879221" y="856780"/>
                </a:lnTo>
                <a:lnTo>
                  <a:pt x="885698" y="844067"/>
                </a:lnTo>
                <a:lnTo>
                  <a:pt x="886193" y="837311"/>
                </a:lnTo>
                <a:lnTo>
                  <a:pt x="886460" y="836574"/>
                </a:lnTo>
                <a:lnTo>
                  <a:pt x="886371" y="834936"/>
                </a:lnTo>
                <a:lnTo>
                  <a:pt x="886447" y="833907"/>
                </a:lnTo>
                <a:lnTo>
                  <a:pt x="887374" y="821474"/>
                </a:lnTo>
                <a:lnTo>
                  <a:pt x="885304" y="815251"/>
                </a:lnTo>
                <a:lnTo>
                  <a:pt x="885240" y="813904"/>
                </a:lnTo>
                <a:lnTo>
                  <a:pt x="884047" y="811428"/>
                </a:lnTo>
                <a:lnTo>
                  <a:pt x="880503" y="800696"/>
                </a:lnTo>
                <a:lnTo>
                  <a:pt x="876833" y="796404"/>
                </a:lnTo>
                <a:lnTo>
                  <a:pt x="875753" y="794131"/>
                </a:lnTo>
                <a:lnTo>
                  <a:pt x="871982" y="790702"/>
                </a:lnTo>
                <a:lnTo>
                  <a:pt x="866317" y="784034"/>
                </a:lnTo>
                <a:lnTo>
                  <a:pt x="863358" y="782523"/>
                </a:lnTo>
                <a:lnTo>
                  <a:pt x="1050531" y="113106"/>
                </a:lnTo>
                <a:lnTo>
                  <a:pt x="1091272" y="92290"/>
                </a:lnTo>
                <a:lnTo>
                  <a:pt x="1103096" y="51587"/>
                </a:lnTo>
                <a:lnTo>
                  <a:pt x="1103261" y="49441"/>
                </a:lnTo>
                <a:close/>
              </a:path>
            </a:pathLst>
          </a:custGeom>
          <a:solidFill>
            <a:srgbClr val="2FA3FF"/>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20" name="object 20">
            <a:extLst>
              <a:ext uri="{FF2B5EF4-FFF2-40B4-BE49-F238E27FC236}">
                <a16:creationId xmlns:a16="http://schemas.microsoft.com/office/drawing/2014/main" id="{5EF521C1-FBD3-A1E3-D5FF-2F59920D66BA}"/>
              </a:ext>
            </a:extLst>
          </p:cNvPr>
          <p:cNvSpPr txBox="1"/>
          <p:nvPr/>
        </p:nvSpPr>
        <p:spPr>
          <a:xfrm>
            <a:off x="3008313" y="4208463"/>
            <a:ext cx="1190625" cy="742950"/>
          </a:xfrm>
          <a:prstGeom prst="rect">
            <a:avLst/>
          </a:prstGeom>
        </p:spPr>
        <p:txBody>
          <a:bodyPr lIns="0" tIns="12700" rIns="0" bIns="0">
            <a:spAutoFit/>
          </a:bodyPr>
          <a:lstStyle/>
          <a:p>
            <a:pPr marL="618490">
              <a:spcBef>
                <a:spcPts val="100"/>
              </a:spcBef>
              <a:defRPr/>
            </a:pPr>
            <a:r>
              <a:rPr spc="-10" dirty="0">
                <a:solidFill>
                  <a:srgbClr val="001738"/>
                </a:solidFill>
                <a:latin typeface="Arial MT"/>
                <a:cs typeface="Arial MT"/>
              </a:rPr>
              <a:t>string</a:t>
            </a:r>
            <a:endParaRPr>
              <a:latin typeface="Arial MT"/>
              <a:cs typeface="Arial MT"/>
            </a:endParaRPr>
          </a:p>
          <a:p>
            <a:pPr marL="12700">
              <a:spcBef>
                <a:spcPts val="1320"/>
              </a:spcBef>
              <a:defRPr/>
            </a:pPr>
            <a:r>
              <a:rPr spc="-10" dirty="0">
                <a:solidFill>
                  <a:srgbClr val="001738"/>
                </a:solidFill>
                <a:latin typeface="Arial MT"/>
                <a:cs typeface="Arial MT"/>
              </a:rPr>
              <a:t>Boxes</a:t>
            </a:r>
            <a:endParaRPr>
              <a:latin typeface="Arial MT"/>
              <a:cs typeface="Arial MT"/>
            </a:endParaRPr>
          </a:p>
        </p:txBody>
      </p:sp>
      <p:sp>
        <p:nvSpPr>
          <p:cNvPr id="55317" name="object 21">
            <a:extLst>
              <a:ext uri="{FF2B5EF4-FFF2-40B4-BE49-F238E27FC236}">
                <a16:creationId xmlns:a16="http://schemas.microsoft.com/office/drawing/2014/main" id="{96C8070F-15EE-6398-9C0F-CA15FF5B5A29}"/>
              </a:ext>
            </a:extLst>
          </p:cNvPr>
          <p:cNvSpPr>
            <a:spLocks/>
          </p:cNvSpPr>
          <p:nvPr/>
        </p:nvSpPr>
        <p:spPr bwMode="auto">
          <a:xfrm>
            <a:off x="1646238" y="2054225"/>
            <a:ext cx="6434137" cy="2471738"/>
          </a:xfrm>
          <a:custGeom>
            <a:avLst/>
            <a:gdLst>
              <a:gd name="T0" fmla="*/ 4637989 w 6433820"/>
              <a:gd name="T1" fmla="*/ 1455048 h 2472054"/>
              <a:gd name="T2" fmla="*/ 4911574 w 6433820"/>
              <a:gd name="T3" fmla="*/ 2471423 h 2472054"/>
              <a:gd name="T4" fmla="*/ 6131656 w 6433820"/>
              <a:gd name="T5" fmla="*/ 531740 h 2472054"/>
              <a:gd name="T6" fmla="*/ 6434073 w 6433820"/>
              <a:gd name="T7" fmla="*/ 1126964 h 2472054"/>
              <a:gd name="T8" fmla="*/ 0 w 6433820"/>
              <a:gd name="T9" fmla="*/ 0 h 2472054"/>
              <a:gd name="T10" fmla="*/ 923253 w 6433820"/>
              <a:gd name="T11" fmla="*/ 1562208 h 2472054"/>
              <a:gd name="T12" fmla="*/ 2446262 w 6433820"/>
              <a:gd name="T13" fmla="*/ 1589126 h 2472054"/>
              <a:gd name="T14" fmla="*/ 2472045 w 6433820"/>
              <a:gd name="T15" fmla="*/ 2127722 h 2472054"/>
              <a:gd name="T16" fmla="*/ 6231869 w 6433820"/>
              <a:gd name="T17" fmla="*/ 1746058 h 2472054"/>
              <a:gd name="T18" fmla="*/ 6114890 w 6433820"/>
              <a:gd name="T19" fmla="*/ 2106519 h 247205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6433820" h="2472054">
                <a:moveTo>
                  <a:pt x="4637532" y="1455420"/>
                </a:moveTo>
                <a:lnTo>
                  <a:pt x="4911090" y="2472055"/>
                </a:lnTo>
              </a:path>
              <a:path w="6433820" h="2472054">
                <a:moveTo>
                  <a:pt x="6131052" y="531876"/>
                </a:moveTo>
                <a:lnTo>
                  <a:pt x="6433439" y="1127252"/>
                </a:lnTo>
              </a:path>
              <a:path w="6433820" h="2472054">
                <a:moveTo>
                  <a:pt x="0" y="0"/>
                </a:moveTo>
                <a:lnTo>
                  <a:pt x="923163" y="1562608"/>
                </a:lnTo>
              </a:path>
              <a:path w="6433820" h="2472054">
                <a:moveTo>
                  <a:pt x="2446020" y="1589532"/>
                </a:moveTo>
                <a:lnTo>
                  <a:pt x="2471801" y="2128266"/>
                </a:lnTo>
              </a:path>
              <a:path w="6433820" h="2472054">
                <a:moveTo>
                  <a:pt x="6231255" y="1746504"/>
                </a:moveTo>
                <a:lnTo>
                  <a:pt x="6114288" y="2107057"/>
                </a:lnTo>
              </a:path>
            </a:pathLst>
          </a:custGeom>
          <a:noFill/>
          <a:ln w="38100">
            <a:solidFill>
              <a:srgbClr val="2FA3FF"/>
            </a:solidFill>
            <a:prstDash val="sysDash"/>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sp>
        <p:nvSpPr>
          <p:cNvPr id="55318" name="object 22">
            <a:extLst>
              <a:ext uri="{FF2B5EF4-FFF2-40B4-BE49-F238E27FC236}">
                <a16:creationId xmlns:a16="http://schemas.microsoft.com/office/drawing/2014/main" id="{60500308-B03D-6F21-2863-CD0303E52711}"/>
              </a:ext>
            </a:extLst>
          </p:cNvPr>
          <p:cNvSpPr txBox="1">
            <a:spLocks noChangeArrowheads="1"/>
          </p:cNvSpPr>
          <p:nvPr/>
        </p:nvSpPr>
        <p:spPr bwMode="auto">
          <a:xfrm>
            <a:off x="7096125" y="3208338"/>
            <a:ext cx="1878013" cy="573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2700" rIns="0" bIns="0">
            <a:spAutoFit/>
          </a:bodyPr>
          <a:lstStyle>
            <a:lvl1pPr marL="127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ts val="100"/>
              </a:spcBef>
              <a:buFontTx/>
              <a:buNone/>
            </a:pPr>
            <a:r>
              <a:rPr lang="en-US" altLang="en-US" sz="1800" b="1">
                <a:solidFill>
                  <a:srgbClr val="C00000"/>
                </a:solidFill>
                <a:latin typeface="Arial" panose="020B0604020202020204" pitchFamily="34" charset="0"/>
                <a:cs typeface="Arial" panose="020B0604020202020204" pitchFamily="34" charset="0"/>
              </a:rPr>
              <a:t>Board displaying compliance #s</a:t>
            </a:r>
            <a:endParaRPr lang="en-US" altLang="en-US" sz="1800">
              <a:latin typeface="Arial" panose="020B0604020202020204" pitchFamily="34" charset="0"/>
              <a:cs typeface="Arial" panose="020B0604020202020204" pitchFamily="34" charset="0"/>
            </a:endParaRPr>
          </a:p>
        </p:txBody>
      </p:sp>
      <p:sp>
        <p:nvSpPr>
          <p:cNvPr id="55319" name="object 23">
            <a:extLst>
              <a:ext uri="{FF2B5EF4-FFF2-40B4-BE49-F238E27FC236}">
                <a16:creationId xmlns:a16="http://schemas.microsoft.com/office/drawing/2014/main" id="{CC1A37C5-F274-F98A-43CD-2A414DDD056D}"/>
              </a:ext>
            </a:extLst>
          </p:cNvPr>
          <p:cNvSpPr>
            <a:spLocks/>
          </p:cNvSpPr>
          <p:nvPr/>
        </p:nvSpPr>
        <p:spPr bwMode="auto">
          <a:xfrm>
            <a:off x="6081713" y="2516188"/>
            <a:ext cx="1619250" cy="344487"/>
          </a:xfrm>
          <a:custGeom>
            <a:avLst/>
            <a:gdLst>
              <a:gd name="T0" fmla="*/ 1619123 w 1619250"/>
              <a:gd name="T1" fmla="*/ 0 h 343535"/>
              <a:gd name="T2" fmla="*/ 0 w 1619250"/>
              <a:gd name="T3" fmla="*/ 345314 h 343535"/>
              <a:gd name="T4" fmla="*/ 0 60000 65536"/>
              <a:gd name="T5" fmla="*/ 0 60000 65536"/>
            </a:gdLst>
            <a:ahLst/>
            <a:cxnLst>
              <a:cxn ang="T4">
                <a:pos x="T0" y="T1"/>
              </a:cxn>
              <a:cxn ang="T5">
                <a:pos x="T2" y="T3"/>
              </a:cxn>
            </a:cxnLst>
            <a:rect l="0" t="0" r="r" b="b"/>
            <a:pathLst>
              <a:path w="1619250" h="343535">
                <a:moveTo>
                  <a:pt x="1619123" y="0"/>
                </a:moveTo>
                <a:lnTo>
                  <a:pt x="0" y="343408"/>
                </a:lnTo>
              </a:path>
            </a:pathLst>
          </a:custGeom>
          <a:noFill/>
          <a:ln w="38100">
            <a:solidFill>
              <a:srgbClr val="2FA3FF"/>
            </a:solidFill>
            <a:prstDash val="sysDash"/>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sp>
        <p:nvSpPr>
          <p:cNvPr id="55320" name="object 24">
            <a:extLst>
              <a:ext uri="{FF2B5EF4-FFF2-40B4-BE49-F238E27FC236}">
                <a16:creationId xmlns:a16="http://schemas.microsoft.com/office/drawing/2014/main" id="{D3A548C7-EE3F-558E-10E7-2E74ED7A4D03}"/>
              </a:ext>
            </a:extLst>
          </p:cNvPr>
          <p:cNvSpPr txBox="1">
            <a:spLocks noChangeArrowheads="1"/>
          </p:cNvSpPr>
          <p:nvPr/>
        </p:nvSpPr>
        <p:spPr bwMode="auto">
          <a:xfrm>
            <a:off x="5397500" y="2873375"/>
            <a:ext cx="1524000" cy="849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2700" rIns="0" bIns="0">
            <a:spAutoFit/>
          </a:bodyPr>
          <a:lstStyle>
            <a:lvl1pPr marL="127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ts val="100"/>
              </a:spcBef>
              <a:buFontTx/>
              <a:buNone/>
            </a:pPr>
            <a:r>
              <a:rPr lang="en-US" altLang="en-US" sz="1800" b="1">
                <a:solidFill>
                  <a:srgbClr val="C00000"/>
                </a:solidFill>
                <a:latin typeface="Arial" panose="020B0604020202020204" pitchFamily="34" charset="0"/>
                <a:cs typeface="Arial" panose="020B0604020202020204" pitchFamily="34" charset="0"/>
              </a:rPr>
              <a:t>Monthly party gifts for top compliers</a:t>
            </a:r>
            <a:endParaRPr lang="en-US" altLang="en-US" sz="1800">
              <a:latin typeface="Arial" panose="020B0604020202020204" pitchFamily="34" charset="0"/>
              <a:cs typeface="Arial" panose="020B0604020202020204" pitchFamily="34" charset="0"/>
            </a:endParaRPr>
          </a:p>
        </p:txBody>
      </p:sp>
      <p:sp>
        <p:nvSpPr>
          <p:cNvPr id="55321" name="object 25">
            <a:extLst>
              <a:ext uri="{FF2B5EF4-FFF2-40B4-BE49-F238E27FC236}">
                <a16:creationId xmlns:a16="http://schemas.microsoft.com/office/drawing/2014/main" id="{F176A87F-9E33-0D6A-DD01-9DFA691E00DC}"/>
              </a:ext>
            </a:extLst>
          </p:cNvPr>
          <p:cNvSpPr>
            <a:spLocks/>
          </p:cNvSpPr>
          <p:nvPr/>
        </p:nvSpPr>
        <p:spPr bwMode="auto">
          <a:xfrm>
            <a:off x="4222750" y="2182813"/>
            <a:ext cx="284163" cy="801687"/>
          </a:xfrm>
          <a:custGeom>
            <a:avLst/>
            <a:gdLst>
              <a:gd name="T0" fmla="*/ 282964 w 285114"/>
              <a:gd name="T1" fmla="*/ 0 h 802005"/>
              <a:gd name="T2" fmla="*/ 0 w 285114"/>
              <a:gd name="T3" fmla="*/ 800988 h 802005"/>
              <a:gd name="T4" fmla="*/ 0 60000 65536"/>
              <a:gd name="T5" fmla="*/ 0 60000 65536"/>
            </a:gdLst>
            <a:ahLst/>
            <a:cxnLst>
              <a:cxn ang="T4">
                <a:pos x="T0" y="T1"/>
              </a:cxn>
              <a:cxn ang="T5">
                <a:pos x="T2" y="T3"/>
              </a:cxn>
            </a:cxnLst>
            <a:rect l="0" t="0" r="r" b="b"/>
            <a:pathLst>
              <a:path w="285114" h="802005">
                <a:moveTo>
                  <a:pt x="284861" y="0"/>
                </a:moveTo>
                <a:lnTo>
                  <a:pt x="0" y="801624"/>
                </a:lnTo>
              </a:path>
            </a:pathLst>
          </a:custGeom>
          <a:noFill/>
          <a:ln w="38099">
            <a:solidFill>
              <a:srgbClr val="2FA3FF"/>
            </a:solidFill>
            <a:prstDash val="sysDash"/>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sp>
        <p:nvSpPr>
          <p:cNvPr id="26" name="object 26">
            <a:extLst>
              <a:ext uri="{FF2B5EF4-FFF2-40B4-BE49-F238E27FC236}">
                <a16:creationId xmlns:a16="http://schemas.microsoft.com/office/drawing/2014/main" id="{3FF67119-E275-E241-426F-5FA1FCE18DCD}"/>
              </a:ext>
            </a:extLst>
          </p:cNvPr>
          <p:cNvSpPr txBox="1"/>
          <p:nvPr/>
        </p:nvSpPr>
        <p:spPr>
          <a:xfrm>
            <a:off x="152400" y="3221038"/>
            <a:ext cx="3051175" cy="722312"/>
          </a:xfrm>
          <a:prstGeom prst="rect">
            <a:avLst/>
          </a:prstGeom>
        </p:spPr>
        <p:txBody>
          <a:bodyPr lIns="0" tIns="12065" rIns="0" bIns="0">
            <a:spAutoFit/>
          </a:bodyPr>
          <a:lstStyle/>
          <a:p>
            <a:pPr marL="12700">
              <a:lnSpc>
                <a:spcPts val="3345"/>
              </a:lnSpc>
              <a:spcBef>
                <a:spcPts val="95"/>
              </a:spcBef>
              <a:defRPr/>
            </a:pPr>
            <a:r>
              <a:rPr sz="2800" b="1" spc="-10" dirty="0">
                <a:solidFill>
                  <a:srgbClr val="007EE2"/>
                </a:solidFill>
                <a:latin typeface="Arial"/>
                <a:cs typeface="Arial"/>
              </a:rPr>
              <a:t>INTERACTIONS</a:t>
            </a:r>
            <a:endParaRPr sz="2800">
              <a:latin typeface="Arial"/>
              <a:cs typeface="Arial"/>
            </a:endParaRPr>
          </a:p>
          <a:p>
            <a:pPr marL="1716405">
              <a:lnSpc>
                <a:spcPts val="2145"/>
              </a:lnSpc>
              <a:defRPr/>
            </a:pPr>
            <a:r>
              <a:rPr b="1" dirty="0">
                <a:solidFill>
                  <a:srgbClr val="C00000"/>
                </a:solidFill>
                <a:latin typeface="Arial"/>
                <a:cs typeface="Arial"/>
              </a:rPr>
              <a:t>PPE </a:t>
            </a:r>
            <a:r>
              <a:rPr b="1" spc="-10" dirty="0">
                <a:solidFill>
                  <a:srgbClr val="C00000"/>
                </a:solidFill>
                <a:latin typeface="Arial"/>
                <a:cs typeface="Arial"/>
              </a:rPr>
              <a:t>cabinet</a:t>
            </a:r>
            <a:endParaRPr>
              <a:latin typeface="Arial"/>
              <a:cs typeface="Arial"/>
            </a:endParaRPr>
          </a:p>
        </p:txBody>
      </p:sp>
      <p:sp>
        <p:nvSpPr>
          <p:cNvPr id="55323" name="object 27">
            <a:extLst>
              <a:ext uri="{FF2B5EF4-FFF2-40B4-BE49-F238E27FC236}">
                <a16:creationId xmlns:a16="http://schemas.microsoft.com/office/drawing/2014/main" id="{829B0018-93AA-5BAD-7D89-E97FB2B5F541}"/>
              </a:ext>
            </a:extLst>
          </p:cNvPr>
          <p:cNvSpPr>
            <a:spLocks/>
          </p:cNvSpPr>
          <p:nvPr/>
        </p:nvSpPr>
        <p:spPr bwMode="auto">
          <a:xfrm>
            <a:off x="1384300" y="3884613"/>
            <a:ext cx="2100263" cy="1073150"/>
          </a:xfrm>
          <a:custGeom>
            <a:avLst/>
            <a:gdLst>
              <a:gd name="T0" fmla="*/ 1449115 w 2099310"/>
              <a:gd name="T1" fmla="*/ 0 h 1073150"/>
              <a:gd name="T2" fmla="*/ 2100708 w 2099310"/>
              <a:gd name="T3" fmla="*/ 1072642 h 1073150"/>
              <a:gd name="T4" fmla="*/ 1306110 w 2099310"/>
              <a:gd name="T5" fmla="*/ 102108 h 1073150"/>
              <a:gd name="T6" fmla="*/ 0 w 2099310"/>
              <a:gd name="T7" fmla="*/ 641731 h 107315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099310" h="1073150">
                <a:moveTo>
                  <a:pt x="1447800" y="0"/>
                </a:moveTo>
                <a:lnTo>
                  <a:pt x="2098802" y="1072642"/>
                </a:lnTo>
              </a:path>
              <a:path w="2099310" h="1073150">
                <a:moveTo>
                  <a:pt x="1304925" y="102108"/>
                </a:moveTo>
                <a:lnTo>
                  <a:pt x="0" y="641731"/>
                </a:lnTo>
              </a:path>
            </a:pathLst>
          </a:custGeom>
          <a:noFill/>
          <a:ln w="38100">
            <a:solidFill>
              <a:srgbClr val="2FA3FF"/>
            </a:solidFill>
            <a:prstDash val="sysDash"/>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sp>
        <p:nvSpPr>
          <p:cNvPr id="55324" name="object 28">
            <a:extLst>
              <a:ext uri="{FF2B5EF4-FFF2-40B4-BE49-F238E27FC236}">
                <a16:creationId xmlns:a16="http://schemas.microsoft.com/office/drawing/2014/main" id="{71D7F5F8-1B40-38BA-20F8-9964AB3556DE}"/>
              </a:ext>
            </a:extLst>
          </p:cNvPr>
          <p:cNvSpPr txBox="1">
            <a:spLocks noChangeArrowheads="1"/>
          </p:cNvSpPr>
          <p:nvPr/>
        </p:nvSpPr>
        <p:spPr bwMode="auto">
          <a:xfrm>
            <a:off x="3509963" y="2476500"/>
            <a:ext cx="1804987"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42875" rIns="0" bIns="0">
            <a:spAutoFit/>
          </a:bodyPr>
          <a:lstStyle>
            <a:lvl1pPr marL="9525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ts val="1125"/>
              </a:spcBef>
              <a:buFontTx/>
              <a:buNone/>
            </a:pPr>
            <a:r>
              <a:rPr lang="en-US" altLang="en-US" sz="1800" b="1">
                <a:solidFill>
                  <a:srgbClr val="C00000"/>
                </a:solidFill>
                <a:latin typeface="Arial" panose="020B0604020202020204" pitchFamily="34" charset="0"/>
                <a:cs typeface="Arial" panose="020B0604020202020204" pitchFamily="34" charset="0"/>
              </a:rPr>
              <a:t>Posters</a:t>
            </a:r>
            <a:endParaRPr lang="en-US" altLang="en-US" sz="1800">
              <a:latin typeface="Arial" panose="020B0604020202020204" pitchFamily="34" charset="0"/>
              <a:cs typeface="Arial" panose="020B0604020202020204" pitchFamily="34" charset="0"/>
            </a:endParaRPr>
          </a:p>
          <a:p>
            <a:pPr>
              <a:spcBef>
                <a:spcPts val="1025"/>
              </a:spcBef>
              <a:buFontTx/>
              <a:buNone/>
            </a:pPr>
            <a:r>
              <a:rPr lang="en-US" altLang="en-US" sz="1800" b="1">
                <a:solidFill>
                  <a:srgbClr val="C00000"/>
                </a:solidFill>
                <a:latin typeface="Arial" panose="020B0604020202020204" pitchFamily="34" charset="0"/>
                <a:cs typeface="Arial" panose="020B0604020202020204" pitchFamily="34" charset="0"/>
              </a:rPr>
              <a:t>Screensaver reminder</a:t>
            </a:r>
            <a:endParaRPr lang="en-US" altLang="en-US" sz="1800">
              <a:latin typeface="Arial" panose="020B0604020202020204" pitchFamily="34" charset="0"/>
              <a:cs typeface="Arial" panose="020B0604020202020204" pitchFamily="34" charset="0"/>
            </a:endParaRPr>
          </a:p>
        </p:txBody>
      </p:sp>
      <p:sp>
        <p:nvSpPr>
          <p:cNvPr id="55325" name="object 29">
            <a:extLst>
              <a:ext uri="{FF2B5EF4-FFF2-40B4-BE49-F238E27FC236}">
                <a16:creationId xmlns:a16="http://schemas.microsoft.com/office/drawing/2014/main" id="{A6364686-B58B-1507-2A47-679B4351047C}"/>
              </a:ext>
            </a:extLst>
          </p:cNvPr>
          <p:cNvSpPr>
            <a:spLocks/>
          </p:cNvSpPr>
          <p:nvPr/>
        </p:nvSpPr>
        <p:spPr bwMode="auto">
          <a:xfrm>
            <a:off x="4635500" y="2257425"/>
            <a:ext cx="315913" cy="1998663"/>
          </a:xfrm>
          <a:custGeom>
            <a:avLst/>
            <a:gdLst>
              <a:gd name="T0" fmla="*/ 287951 w 316864"/>
              <a:gd name="T1" fmla="*/ 751572 h 1998345"/>
              <a:gd name="T2" fmla="*/ 198447 w 316864"/>
              <a:gd name="T3" fmla="*/ 1998981 h 1998345"/>
              <a:gd name="T4" fmla="*/ 0 w 316864"/>
              <a:gd name="T5" fmla="*/ 0 h 1998345"/>
              <a:gd name="T6" fmla="*/ 314839 w 316864"/>
              <a:gd name="T7" fmla="*/ 429015 h 1998345"/>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316864" h="1998345">
                <a:moveTo>
                  <a:pt x="289687" y="751332"/>
                </a:moveTo>
                <a:lnTo>
                  <a:pt x="199643" y="1998345"/>
                </a:lnTo>
              </a:path>
              <a:path w="316864" h="1998345">
                <a:moveTo>
                  <a:pt x="0" y="0"/>
                </a:moveTo>
                <a:lnTo>
                  <a:pt x="316738" y="428879"/>
                </a:lnTo>
              </a:path>
            </a:pathLst>
          </a:custGeom>
          <a:noFill/>
          <a:ln w="38100">
            <a:solidFill>
              <a:srgbClr val="2FA3FF"/>
            </a:solidFill>
            <a:prstDash val="sysDash"/>
            <a:round/>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3" name="object 3">
            <a:extLst>
              <a:ext uri="{FF2B5EF4-FFF2-40B4-BE49-F238E27FC236}">
                <a16:creationId xmlns:a16="http://schemas.microsoft.com/office/drawing/2014/main" id="{A908F6CC-91A7-9A34-A541-1BD42FC49AE9}"/>
              </a:ext>
            </a:extLst>
          </p:cNvPr>
          <p:cNvSpPr txBox="1">
            <a:spLocks noChangeArrowheads="1"/>
          </p:cNvSpPr>
          <p:nvPr/>
        </p:nvSpPr>
        <p:spPr bwMode="auto">
          <a:xfrm>
            <a:off x="166687" y="1474134"/>
            <a:ext cx="8810625" cy="43018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13335" rIns="0" bIns="0">
            <a:spAutoFit/>
          </a:bodyPr>
          <a:lstStyle>
            <a:lvl1pPr marL="127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ts val="100"/>
              </a:spcBef>
              <a:buFontTx/>
              <a:buNone/>
            </a:pPr>
            <a:r>
              <a:rPr lang="en-US" altLang="en-US" sz="2800" b="1" dirty="0">
                <a:solidFill>
                  <a:srgbClr val="001738"/>
                </a:solidFill>
                <a:highlight>
                  <a:srgbClr val="FFFF00"/>
                </a:highlight>
                <a:latin typeface="Arial MT"/>
                <a:ea typeface="Arial MT"/>
                <a:cs typeface="Arial MT"/>
              </a:rPr>
              <a:t>Group Activity (20 min)</a:t>
            </a:r>
            <a:r>
              <a:rPr lang="en-US" altLang="en-US" sz="2800" dirty="0">
                <a:solidFill>
                  <a:srgbClr val="001738"/>
                </a:solidFill>
                <a:latin typeface="Arial MT"/>
                <a:ea typeface="Arial MT"/>
                <a:cs typeface="Arial MT"/>
              </a:rPr>
              <a:t> </a:t>
            </a:r>
            <a:br>
              <a:rPr lang="en-US" altLang="en-US" sz="2800" dirty="0">
                <a:solidFill>
                  <a:srgbClr val="001738"/>
                </a:solidFill>
                <a:latin typeface="Arial MT"/>
                <a:ea typeface="Arial MT"/>
                <a:cs typeface="Arial MT"/>
              </a:rPr>
            </a:br>
            <a:endParaRPr lang="en-US" altLang="en-US" sz="2800" dirty="0">
              <a:solidFill>
                <a:srgbClr val="001738"/>
              </a:solidFill>
              <a:latin typeface="Arial MT"/>
              <a:ea typeface="Arial MT"/>
              <a:cs typeface="Arial MT"/>
            </a:endParaRPr>
          </a:p>
          <a:p>
            <a:pPr algn="ctr">
              <a:spcBef>
                <a:spcPts val="100"/>
              </a:spcBef>
              <a:buFontTx/>
              <a:buNone/>
            </a:pPr>
            <a:r>
              <a:rPr lang="en-US" altLang="en-US" sz="2400" dirty="0">
                <a:solidFill>
                  <a:srgbClr val="001738"/>
                </a:solidFill>
                <a:latin typeface="Arial MT"/>
                <a:ea typeface="Arial MT"/>
                <a:cs typeface="Arial MT"/>
              </a:rPr>
              <a:t>Research on your phone/ laptop. Find the definition and example of these intuitive techniques:</a:t>
            </a:r>
          </a:p>
          <a:p>
            <a:pPr marL="906463" indent="-457200">
              <a:spcBef>
                <a:spcPts val="100"/>
              </a:spcBef>
            </a:pPr>
            <a:r>
              <a:rPr lang="en-US" altLang="en-US" sz="2400" dirty="0">
                <a:solidFill>
                  <a:srgbClr val="001738"/>
                </a:solidFill>
                <a:latin typeface="Arial MT"/>
                <a:ea typeface="Arial MT"/>
                <a:cs typeface="Arial MT"/>
              </a:rPr>
              <a:t>Incubation </a:t>
            </a:r>
          </a:p>
          <a:p>
            <a:pPr marL="906463" indent="-457200">
              <a:spcBef>
                <a:spcPts val="100"/>
              </a:spcBef>
            </a:pPr>
            <a:r>
              <a:rPr lang="en-US" altLang="en-US" sz="2400" dirty="0">
                <a:solidFill>
                  <a:srgbClr val="001738"/>
                </a:solidFill>
                <a:latin typeface="Arial MT"/>
                <a:ea typeface="Arial MT"/>
                <a:cs typeface="Arial MT"/>
              </a:rPr>
              <a:t>Abstraction</a:t>
            </a:r>
          </a:p>
          <a:p>
            <a:pPr marL="906463" indent="-457200">
              <a:spcBef>
                <a:spcPts val="100"/>
              </a:spcBef>
            </a:pPr>
            <a:r>
              <a:rPr lang="en-US" altLang="en-US" sz="2400" dirty="0">
                <a:solidFill>
                  <a:srgbClr val="001738"/>
                </a:solidFill>
                <a:latin typeface="Arial MT"/>
                <a:ea typeface="Arial MT"/>
                <a:cs typeface="Arial MT"/>
              </a:rPr>
              <a:t>Observation </a:t>
            </a:r>
          </a:p>
          <a:p>
            <a:pPr marL="906463" indent="-457200">
              <a:spcBef>
                <a:spcPts val="100"/>
              </a:spcBef>
            </a:pPr>
            <a:r>
              <a:rPr lang="en-US" altLang="en-US" sz="2400" dirty="0">
                <a:solidFill>
                  <a:srgbClr val="001738"/>
                </a:solidFill>
                <a:latin typeface="Arial MT"/>
                <a:ea typeface="Arial MT"/>
                <a:cs typeface="Arial MT"/>
              </a:rPr>
              <a:t>Analogy </a:t>
            </a:r>
          </a:p>
          <a:p>
            <a:pPr marL="906463" indent="-457200">
              <a:spcBef>
                <a:spcPts val="100"/>
              </a:spcBef>
            </a:pPr>
            <a:r>
              <a:rPr lang="en-US" altLang="en-US" sz="2400" dirty="0">
                <a:solidFill>
                  <a:srgbClr val="001738"/>
                </a:solidFill>
                <a:latin typeface="Arial MT"/>
                <a:ea typeface="Arial MT"/>
                <a:cs typeface="Arial MT"/>
              </a:rPr>
              <a:t>Chunking</a:t>
            </a:r>
          </a:p>
          <a:p>
            <a:pPr marL="449263">
              <a:spcBef>
                <a:spcPts val="100"/>
              </a:spcBef>
              <a:buNone/>
            </a:pPr>
            <a:endParaRPr lang="en-US" altLang="en-US" sz="2400" dirty="0">
              <a:solidFill>
                <a:srgbClr val="001738"/>
              </a:solidFill>
              <a:latin typeface="Arial MT"/>
              <a:ea typeface="Arial MT"/>
              <a:cs typeface="Arial MT"/>
            </a:endParaRPr>
          </a:p>
          <a:p>
            <a:pPr marL="0">
              <a:spcBef>
                <a:spcPts val="100"/>
              </a:spcBef>
              <a:buNone/>
            </a:pPr>
            <a:r>
              <a:rPr lang="en-US" altLang="en-US" sz="2400" dirty="0">
                <a:solidFill>
                  <a:srgbClr val="001738"/>
                </a:solidFill>
                <a:latin typeface="Arial MT"/>
                <a:ea typeface="Arial MT"/>
                <a:cs typeface="Arial MT"/>
              </a:rPr>
              <a:t>Write down your answer and show it to the lecturer for feedback</a:t>
            </a:r>
          </a:p>
        </p:txBody>
      </p:sp>
      <p:sp>
        <p:nvSpPr>
          <p:cNvPr id="4" name="object 4">
            <a:extLst>
              <a:ext uri="{FF2B5EF4-FFF2-40B4-BE49-F238E27FC236}">
                <a16:creationId xmlns:a16="http://schemas.microsoft.com/office/drawing/2014/main" id="{DE620B7A-026C-9189-C63D-CB1D28D70CB4}"/>
              </a:ext>
            </a:extLst>
          </p:cNvPr>
          <p:cNvSpPr txBox="1">
            <a:spLocks noGrp="1"/>
          </p:cNvSpPr>
          <p:nvPr>
            <p:ph type="title"/>
          </p:nvPr>
        </p:nvSpPr>
        <p:spPr>
          <a:xfrm>
            <a:off x="447675" y="90233"/>
            <a:ext cx="8134350" cy="1365758"/>
          </a:xfrm>
        </p:spPr>
        <p:txBody>
          <a:bodyPr lIns="0" tIns="148590" rIns="0" bIns="0" rtlCol="0">
            <a:spAutoFit/>
          </a:bodyPr>
          <a:lstStyle/>
          <a:p>
            <a:pPr marL="12700" algn="l">
              <a:spcBef>
                <a:spcPts val="1170"/>
              </a:spcBef>
              <a:defRPr/>
            </a:pPr>
            <a:r>
              <a:rPr sz="5000" dirty="0">
                <a:solidFill>
                  <a:srgbClr val="5F5F5F"/>
                </a:solidFill>
              </a:rPr>
              <a:t>Creative</a:t>
            </a:r>
            <a:r>
              <a:rPr sz="5000" spc="-70" dirty="0">
                <a:solidFill>
                  <a:srgbClr val="5F5F5F"/>
                </a:solidFill>
              </a:rPr>
              <a:t> </a:t>
            </a:r>
            <a:r>
              <a:rPr sz="5000" dirty="0">
                <a:solidFill>
                  <a:srgbClr val="5F5F5F"/>
                </a:solidFill>
              </a:rPr>
              <a:t>Thinking</a:t>
            </a:r>
            <a:r>
              <a:rPr sz="5000" spc="-85" dirty="0">
                <a:solidFill>
                  <a:srgbClr val="5F5F5F"/>
                </a:solidFill>
              </a:rPr>
              <a:t> </a:t>
            </a:r>
            <a:r>
              <a:rPr sz="5000" spc="-10" dirty="0">
                <a:solidFill>
                  <a:srgbClr val="5F5F5F"/>
                </a:solidFill>
              </a:rPr>
              <a:t>Methods</a:t>
            </a:r>
            <a:br>
              <a:rPr sz="5000" dirty="0"/>
            </a:br>
            <a:r>
              <a:rPr sz="2900" dirty="0">
                <a:solidFill>
                  <a:srgbClr val="5F5F5F"/>
                </a:solidFill>
              </a:rPr>
              <a:t>intuitive</a:t>
            </a:r>
            <a:r>
              <a:rPr sz="2900" spc="-80" dirty="0">
                <a:solidFill>
                  <a:srgbClr val="5F5F5F"/>
                </a:solidFill>
              </a:rPr>
              <a:t> </a:t>
            </a:r>
            <a:r>
              <a:rPr sz="2900" spc="-10" dirty="0">
                <a:solidFill>
                  <a:srgbClr val="5F5F5F"/>
                </a:solidFill>
              </a:rPr>
              <a:t>techniques</a:t>
            </a:r>
            <a:endParaRPr sz="2900" dirty="0"/>
          </a:p>
        </p:txBody>
      </p:sp>
      <p:pic>
        <p:nvPicPr>
          <p:cNvPr id="56325" name="object 5">
            <a:extLst>
              <a:ext uri="{FF2B5EF4-FFF2-40B4-BE49-F238E27FC236}">
                <a16:creationId xmlns:a16="http://schemas.microsoft.com/office/drawing/2014/main" id="{D036BDE7-A582-A07C-4916-001148372CB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46500" y="6038850"/>
            <a:ext cx="952500"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DFB80604-E1E6-7EF4-E802-3D7952049340}"/>
              </a:ext>
            </a:extLst>
          </p:cNvPr>
          <p:cNvSpPr txBox="1">
            <a:spLocks noGrp="1"/>
          </p:cNvSpPr>
          <p:nvPr>
            <p:ph type="title"/>
          </p:nvPr>
        </p:nvSpPr>
        <p:spPr/>
        <p:txBody>
          <a:bodyPr lIns="0" tIns="483434" rIns="0" bIns="0" rtlCol="0">
            <a:spAutoFit/>
          </a:bodyPr>
          <a:lstStyle/>
          <a:p>
            <a:pPr marL="2660650">
              <a:spcBef>
                <a:spcPts val="100"/>
              </a:spcBef>
              <a:defRPr/>
            </a:pPr>
            <a:r>
              <a:rPr spc="-10" dirty="0"/>
              <a:t>Incubation</a:t>
            </a:r>
          </a:p>
        </p:txBody>
      </p:sp>
      <p:pic>
        <p:nvPicPr>
          <p:cNvPr id="57347" name="object 3">
            <a:extLst>
              <a:ext uri="{FF2B5EF4-FFF2-40B4-BE49-F238E27FC236}">
                <a16:creationId xmlns:a16="http://schemas.microsoft.com/office/drawing/2014/main" id="{5356779D-1E7A-04E6-4D6C-07FD0687DC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9700" y="1295400"/>
            <a:ext cx="6324600" cy="459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70" name="object 2">
            <a:extLst>
              <a:ext uri="{FF2B5EF4-FFF2-40B4-BE49-F238E27FC236}">
                <a16:creationId xmlns:a16="http://schemas.microsoft.com/office/drawing/2014/main" id="{C89D9840-3A93-3EA4-EDE9-FDE03630D84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66800" y="1265238"/>
            <a:ext cx="7391400" cy="4926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object 3">
            <a:extLst>
              <a:ext uri="{FF2B5EF4-FFF2-40B4-BE49-F238E27FC236}">
                <a16:creationId xmlns:a16="http://schemas.microsoft.com/office/drawing/2014/main" id="{4A2521CB-5E2F-9685-9B8F-451F1EA095AA}"/>
              </a:ext>
            </a:extLst>
          </p:cNvPr>
          <p:cNvSpPr txBox="1">
            <a:spLocks noGrp="1"/>
          </p:cNvSpPr>
          <p:nvPr>
            <p:ph type="title"/>
          </p:nvPr>
        </p:nvSpPr>
        <p:spPr/>
        <p:txBody>
          <a:bodyPr lIns="0" tIns="224100" rIns="0" bIns="0" rtlCol="0">
            <a:spAutoFit/>
          </a:bodyPr>
          <a:lstStyle/>
          <a:p>
            <a:pPr marL="2489835">
              <a:spcBef>
                <a:spcPts val="100"/>
              </a:spcBef>
              <a:defRPr/>
            </a:pPr>
            <a:r>
              <a:rPr spc="-10" dirty="0"/>
              <a:t>Abstraction</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8AB901B5-62E2-66B3-FF00-3B22642754F5}"/>
              </a:ext>
            </a:extLst>
          </p:cNvPr>
          <p:cNvSpPr txBox="1">
            <a:spLocks noGrp="1"/>
          </p:cNvSpPr>
          <p:nvPr>
            <p:ph type="title"/>
          </p:nvPr>
        </p:nvSpPr>
        <p:spPr/>
        <p:txBody>
          <a:bodyPr lIns="0" tIns="292934" rIns="0" bIns="0" rtlCol="0">
            <a:spAutoFit/>
          </a:bodyPr>
          <a:lstStyle/>
          <a:p>
            <a:pPr marL="2394585">
              <a:spcBef>
                <a:spcPts val="100"/>
              </a:spcBef>
              <a:defRPr/>
            </a:pPr>
            <a:r>
              <a:rPr spc="-10" dirty="0"/>
              <a:t>Observation</a:t>
            </a:r>
          </a:p>
        </p:txBody>
      </p:sp>
      <p:sp>
        <p:nvSpPr>
          <p:cNvPr id="59395" name="object 3">
            <a:extLst>
              <a:ext uri="{FF2B5EF4-FFF2-40B4-BE49-F238E27FC236}">
                <a16:creationId xmlns:a16="http://schemas.microsoft.com/office/drawing/2014/main" id="{1759A708-72D4-22E1-07C7-A4F26CBCEEC8}"/>
              </a:ext>
            </a:extLst>
          </p:cNvPr>
          <p:cNvSpPr>
            <a:spLocks noGrp="1" noChangeArrowheads="1"/>
          </p:cNvSpPr>
          <p:nvPr>
            <p:ph type="body" idx="1"/>
          </p:nvPr>
        </p:nvSpPr>
        <p:spPr>
          <a:xfrm>
            <a:off x="4191000" y="1600200"/>
            <a:ext cx="4495800" cy="2714205"/>
          </a:xfrm>
        </p:spPr>
        <p:txBody>
          <a:bodyPr wrap="square" lIns="0" tIns="13335" rIns="0" bIns="0">
            <a:spAutoFit/>
          </a:bodyPr>
          <a:lstStyle/>
          <a:p>
            <a:pPr marL="12700" indent="-12700">
              <a:spcBef>
                <a:spcPts val="100"/>
              </a:spcBef>
            </a:pPr>
            <a:r>
              <a:rPr lang="en-US" altLang="en-US" dirty="0"/>
              <a:t>To steal ideas from one person is plagiarism.</a:t>
            </a:r>
          </a:p>
          <a:p>
            <a:pPr marL="12700" indent="-12700">
              <a:spcBef>
                <a:spcPts val="1775"/>
              </a:spcBef>
            </a:pPr>
            <a:r>
              <a:rPr lang="en-US" altLang="en-US" dirty="0"/>
              <a:t>To steal from many is research.</a:t>
            </a:r>
          </a:p>
          <a:p>
            <a:pPr marL="0" indent="0">
              <a:spcBef>
                <a:spcPts val="1513"/>
              </a:spcBef>
              <a:buNone/>
            </a:pPr>
            <a:r>
              <a:rPr lang="en-US" altLang="en-US" sz="2000" dirty="0"/>
              <a:t>Wilson Mizner</a:t>
            </a:r>
          </a:p>
        </p:txBody>
      </p:sp>
      <p:pic>
        <p:nvPicPr>
          <p:cNvPr id="59396" name="object 4">
            <a:extLst>
              <a:ext uri="{FF2B5EF4-FFF2-40B4-BE49-F238E27FC236}">
                <a16:creationId xmlns:a16="http://schemas.microsoft.com/office/drawing/2014/main" id="{47B13F73-AF44-6E68-7C62-12E2CC43E08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 y="947317"/>
            <a:ext cx="2937612" cy="3367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418" name="object 2">
            <a:extLst>
              <a:ext uri="{FF2B5EF4-FFF2-40B4-BE49-F238E27FC236}">
                <a16:creationId xmlns:a16="http://schemas.microsoft.com/office/drawing/2014/main" id="{B30BDD7E-0604-5A9A-17E7-D8727F2774E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06813" y="2509838"/>
            <a:ext cx="1628775"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0419" name="object 3">
            <a:extLst>
              <a:ext uri="{FF2B5EF4-FFF2-40B4-BE49-F238E27FC236}">
                <a16:creationId xmlns:a16="http://schemas.microsoft.com/office/drawing/2014/main" id="{AF39E0FC-474C-E6AF-7E3E-C1F30243C8F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7188" y="1714500"/>
            <a:ext cx="3429000" cy="342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0420" name="object 4">
            <a:extLst>
              <a:ext uri="{FF2B5EF4-FFF2-40B4-BE49-F238E27FC236}">
                <a16:creationId xmlns:a16="http://schemas.microsoft.com/office/drawing/2014/main" id="{9DD2E52B-84E0-A609-0078-AEB4E3A195F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9400" y="1516063"/>
            <a:ext cx="3427413" cy="3317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object 5">
            <a:extLst>
              <a:ext uri="{FF2B5EF4-FFF2-40B4-BE49-F238E27FC236}">
                <a16:creationId xmlns:a16="http://schemas.microsoft.com/office/drawing/2014/main" id="{6713CC1D-7151-0D9C-4805-622229F24896}"/>
              </a:ext>
            </a:extLst>
          </p:cNvPr>
          <p:cNvSpPr txBox="1">
            <a:spLocks noGrp="1"/>
          </p:cNvSpPr>
          <p:nvPr>
            <p:ph type="title"/>
          </p:nvPr>
        </p:nvSpPr>
        <p:spPr/>
        <p:txBody>
          <a:bodyPr lIns="0" tIns="97278" rIns="0" bIns="0" rtlCol="0">
            <a:spAutoFit/>
          </a:bodyPr>
          <a:lstStyle/>
          <a:p>
            <a:pPr marL="3220720">
              <a:spcBef>
                <a:spcPts val="100"/>
              </a:spcBef>
              <a:defRPr/>
            </a:pPr>
            <a:r>
              <a:rPr spc="-10" dirty="0"/>
              <a:t>Analogy</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4D1CDC48-B176-AC3A-A1E4-85785208FFA7}"/>
              </a:ext>
            </a:extLst>
          </p:cNvPr>
          <p:cNvSpPr txBox="1">
            <a:spLocks noGrp="1"/>
          </p:cNvSpPr>
          <p:nvPr>
            <p:ph type="title"/>
          </p:nvPr>
        </p:nvSpPr>
        <p:spPr/>
        <p:txBody>
          <a:bodyPr lIns="0" tIns="336164" rIns="0" bIns="0" rtlCol="0">
            <a:spAutoFit/>
          </a:bodyPr>
          <a:lstStyle/>
          <a:p>
            <a:pPr marL="2814320">
              <a:spcBef>
                <a:spcPts val="100"/>
              </a:spcBef>
              <a:defRPr/>
            </a:pPr>
            <a:r>
              <a:rPr spc="-10" dirty="0"/>
              <a:t>Chunking</a:t>
            </a:r>
          </a:p>
        </p:txBody>
      </p:sp>
      <p:sp>
        <p:nvSpPr>
          <p:cNvPr id="3" name="object 3">
            <a:extLst>
              <a:ext uri="{FF2B5EF4-FFF2-40B4-BE49-F238E27FC236}">
                <a16:creationId xmlns:a16="http://schemas.microsoft.com/office/drawing/2014/main" id="{A99B5B8C-3479-732F-8140-A268D9FA1F85}"/>
              </a:ext>
            </a:extLst>
          </p:cNvPr>
          <p:cNvSpPr txBox="1"/>
          <p:nvPr/>
        </p:nvSpPr>
        <p:spPr>
          <a:xfrm>
            <a:off x="688975" y="1905000"/>
            <a:ext cx="7874000" cy="269875"/>
          </a:xfrm>
          <a:prstGeom prst="rect">
            <a:avLst/>
          </a:prstGeom>
        </p:spPr>
        <p:txBody>
          <a:bodyPr lIns="0" tIns="12065" rIns="0" bIns="0">
            <a:spAutoFit/>
          </a:bodyPr>
          <a:lstStyle/>
          <a:p>
            <a:pPr marL="12700">
              <a:spcBef>
                <a:spcPts val="95"/>
              </a:spcBef>
              <a:defRPr/>
            </a:pPr>
            <a:r>
              <a:rPr sz="1600" dirty="0">
                <a:solidFill>
                  <a:srgbClr val="242424"/>
                </a:solidFill>
                <a:latin typeface="Palatino Linotype"/>
                <a:cs typeface="Palatino Linotype"/>
              </a:rPr>
              <a:t>1)</a:t>
            </a:r>
            <a:r>
              <a:rPr sz="1600" spc="-30" dirty="0">
                <a:solidFill>
                  <a:srgbClr val="242424"/>
                </a:solidFill>
                <a:latin typeface="Palatino Linotype"/>
                <a:cs typeface="Palatino Linotype"/>
              </a:rPr>
              <a:t> </a:t>
            </a:r>
            <a:r>
              <a:rPr sz="1600" dirty="0">
                <a:solidFill>
                  <a:srgbClr val="242424"/>
                </a:solidFill>
                <a:latin typeface="Palatino Linotype"/>
                <a:cs typeface="Palatino Linotype"/>
              </a:rPr>
              <a:t>Look</a:t>
            </a:r>
            <a:r>
              <a:rPr sz="1600" spc="-30" dirty="0">
                <a:solidFill>
                  <a:srgbClr val="242424"/>
                </a:solidFill>
                <a:latin typeface="Palatino Linotype"/>
                <a:cs typeface="Palatino Linotype"/>
              </a:rPr>
              <a:t> </a:t>
            </a:r>
            <a:r>
              <a:rPr sz="1600" dirty="0">
                <a:solidFill>
                  <a:srgbClr val="242424"/>
                </a:solidFill>
                <a:latin typeface="Palatino Linotype"/>
                <a:cs typeface="Palatino Linotype"/>
              </a:rPr>
              <a:t>at</a:t>
            </a:r>
            <a:r>
              <a:rPr sz="1600" spc="-20" dirty="0">
                <a:solidFill>
                  <a:srgbClr val="242424"/>
                </a:solidFill>
                <a:latin typeface="Palatino Linotype"/>
                <a:cs typeface="Palatino Linotype"/>
              </a:rPr>
              <a:t> </a:t>
            </a:r>
            <a:r>
              <a:rPr sz="1600" dirty="0">
                <a:solidFill>
                  <a:srgbClr val="242424"/>
                </a:solidFill>
                <a:latin typeface="Palatino Linotype"/>
                <a:cs typeface="Palatino Linotype"/>
              </a:rPr>
              <a:t>these</a:t>
            </a:r>
            <a:r>
              <a:rPr sz="1600" spc="-25" dirty="0">
                <a:solidFill>
                  <a:srgbClr val="242424"/>
                </a:solidFill>
                <a:latin typeface="Palatino Linotype"/>
                <a:cs typeface="Palatino Linotype"/>
              </a:rPr>
              <a:t> </a:t>
            </a:r>
            <a:r>
              <a:rPr sz="1600" dirty="0">
                <a:solidFill>
                  <a:srgbClr val="242424"/>
                </a:solidFill>
                <a:latin typeface="Palatino Linotype"/>
                <a:cs typeface="Palatino Linotype"/>
              </a:rPr>
              <a:t>letters</a:t>
            </a:r>
            <a:r>
              <a:rPr sz="1600" spc="-30" dirty="0">
                <a:solidFill>
                  <a:srgbClr val="242424"/>
                </a:solidFill>
                <a:latin typeface="Palatino Linotype"/>
                <a:cs typeface="Palatino Linotype"/>
              </a:rPr>
              <a:t> </a:t>
            </a:r>
            <a:r>
              <a:rPr sz="1600" dirty="0">
                <a:solidFill>
                  <a:srgbClr val="242424"/>
                </a:solidFill>
                <a:latin typeface="Palatino Linotype"/>
                <a:cs typeface="Palatino Linotype"/>
              </a:rPr>
              <a:t>for</a:t>
            </a:r>
            <a:r>
              <a:rPr sz="1600" spc="-20" dirty="0">
                <a:solidFill>
                  <a:srgbClr val="242424"/>
                </a:solidFill>
                <a:latin typeface="Palatino Linotype"/>
                <a:cs typeface="Palatino Linotype"/>
              </a:rPr>
              <a:t> </a:t>
            </a:r>
            <a:r>
              <a:rPr sz="1600" dirty="0">
                <a:solidFill>
                  <a:srgbClr val="242424"/>
                </a:solidFill>
                <a:latin typeface="Palatino Linotype"/>
                <a:cs typeface="Palatino Linotype"/>
              </a:rPr>
              <a:t>10</a:t>
            </a:r>
            <a:r>
              <a:rPr sz="1600" spc="-25" dirty="0">
                <a:solidFill>
                  <a:srgbClr val="242424"/>
                </a:solidFill>
                <a:latin typeface="Palatino Linotype"/>
                <a:cs typeface="Palatino Linotype"/>
              </a:rPr>
              <a:t> </a:t>
            </a:r>
            <a:r>
              <a:rPr sz="1600" dirty="0">
                <a:solidFill>
                  <a:srgbClr val="242424"/>
                </a:solidFill>
                <a:latin typeface="Palatino Linotype"/>
                <a:cs typeface="Palatino Linotype"/>
              </a:rPr>
              <a:t>seconds</a:t>
            </a:r>
            <a:r>
              <a:rPr sz="1600" spc="-15" dirty="0">
                <a:solidFill>
                  <a:srgbClr val="242424"/>
                </a:solidFill>
                <a:latin typeface="Palatino Linotype"/>
                <a:cs typeface="Palatino Linotype"/>
              </a:rPr>
              <a:t> </a:t>
            </a:r>
            <a:r>
              <a:rPr sz="1600" dirty="0">
                <a:solidFill>
                  <a:srgbClr val="242424"/>
                </a:solidFill>
                <a:latin typeface="Palatino Linotype"/>
                <a:cs typeface="Palatino Linotype"/>
              </a:rPr>
              <a:t>and</a:t>
            </a:r>
            <a:r>
              <a:rPr sz="1600" spc="-15" dirty="0">
                <a:solidFill>
                  <a:srgbClr val="242424"/>
                </a:solidFill>
                <a:latin typeface="Palatino Linotype"/>
                <a:cs typeface="Palatino Linotype"/>
              </a:rPr>
              <a:t> </a:t>
            </a:r>
            <a:r>
              <a:rPr sz="1600" dirty="0">
                <a:solidFill>
                  <a:srgbClr val="242424"/>
                </a:solidFill>
                <a:latin typeface="Palatino Linotype"/>
                <a:cs typeface="Palatino Linotype"/>
              </a:rPr>
              <a:t>try</a:t>
            </a:r>
            <a:r>
              <a:rPr sz="1600" spc="-20" dirty="0">
                <a:solidFill>
                  <a:srgbClr val="242424"/>
                </a:solidFill>
                <a:latin typeface="Palatino Linotype"/>
                <a:cs typeface="Palatino Linotype"/>
              </a:rPr>
              <a:t> </a:t>
            </a:r>
            <a:r>
              <a:rPr sz="1600" dirty="0">
                <a:solidFill>
                  <a:srgbClr val="242424"/>
                </a:solidFill>
                <a:latin typeface="Palatino Linotype"/>
                <a:cs typeface="Palatino Linotype"/>
              </a:rPr>
              <a:t>to</a:t>
            </a:r>
            <a:r>
              <a:rPr sz="1600" spc="-25" dirty="0">
                <a:solidFill>
                  <a:srgbClr val="242424"/>
                </a:solidFill>
                <a:latin typeface="Palatino Linotype"/>
                <a:cs typeface="Palatino Linotype"/>
              </a:rPr>
              <a:t> </a:t>
            </a:r>
            <a:r>
              <a:rPr sz="1600" dirty="0">
                <a:solidFill>
                  <a:srgbClr val="242424"/>
                </a:solidFill>
                <a:latin typeface="Palatino Linotype"/>
                <a:cs typeface="Palatino Linotype"/>
              </a:rPr>
              <a:t>memorize</a:t>
            </a:r>
            <a:r>
              <a:rPr sz="1600" spc="-30" dirty="0">
                <a:solidFill>
                  <a:srgbClr val="242424"/>
                </a:solidFill>
                <a:latin typeface="Palatino Linotype"/>
                <a:cs typeface="Palatino Linotype"/>
              </a:rPr>
              <a:t> </a:t>
            </a:r>
            <a:r>
              <a:rPr sz="1600" dirty="0">
                <a:solidFill>
                  <a:srgbClr val="242424"/>
                </a:solidFill>
                <a:latin typeface="Palatino Linotype"/>
                <a:cs typeface="Palatino Linotype"/>
              </a:rPr>
              <a:t>as</a:t>
            </a:r>
            <a:r>
              <a:rPr sz="1600" spc="-35" dirty="0">
                <a:solidFill>
                  <a:srgbClr val="242424"/>
                </a:solidFill>
                <a:latin typeface="Palatino Linotype"/>
                <a:cs typeface="Palatino Linotype"/>
              </a:rPr>
              <a:t> </a:t>
            </a:r>
            <a:r>
              <a:rPr sz="1600" dirty="0">
                <a:solidFill>
                  <a:srgbClr val="242424"/>
                </a:solidFill>
                <a:latin typeface="Palatino Linotype"/>
                <a:cs typeface="Palatino Linotype"/>
              </a:rPr>
              <a:t>many</a:t>
            </a:r>
            <a:r>
              <a:rPr sz="1600" spc="-15" dirty="0">
                <a:solidFill>
                  <a:srgbClr val="242424"/>
                </a:solidFill>
                <a:latin typeface="Palatino Linotype"/>
                <a:cs typeface="Palatino Linotype"/>
              </a:rPr>
              <a:t> </a:t>
            </a:r>
            <a:r>
              <a:rPr sz="1600" dirty="0">
                <a:solidFill>
                  <a:srgbClr val="242424"/>
                </a:solidFill>
                <a:latin typeface="Palatino Linotype"/>
                <a:cs typeface="Palatino Linotype"/>
              </a:rPr>
              <a:t>of</a:t>
            </a:r>
            <a:r>
              <a:rPr sz="1600" spc="-20" dirty="0">
                <a:solidFill>
                  <a:srgbClr val="242424"/>
                </a:solidFill>
                <a:latin typeface="Palatino Linotype"/>
                <a:cs typeface="Palatino Linotype"/>
              </a:rPr>
              <a:t> </a:t>
            </a:r>
            <a:r>
              <a:rPr sz="1600" dirty="0">
                <a:solidFill>
                  <a:srgbClr val="242424"/>
                </a:solidFill>
                <a:latin typeface="Palatino Linotype"/>
                <a:cs typeface="Palatino Linotype"/>
              </a:rPr>
              <a:t>them</a:t>
            </a:r>
            <a:r>
              <a:rPr sz="1600" spc="-15" dirty="0">
                <a:solidFill>
                  <a:srgbClr val="242424"/>
                </a:solidFill>
                <a:latin typeface="Palatino Linotype"/>
                <a:cs typeface="Palatino Linotype"/>
              </a:rPr>
              <a:t> </a:t>
            </a:r>
            <a:r>
              <a:rPr sz="1600" dirty="0">
                <a:solidFill>
                  <a:srgbClr val="242424"/>
                </a:solidFill>
                <a:latin typeface="Palatino Linotype"/>
                <a:cs typeface="Palatino Linotype"/>
              </a:rPr>
              <a:t>as</a:t>
            </a:r>
            <a:r>
              <a:rPr sz="1600" spc="-30" dirty="0">
                <a:solidFill>
                  <a:srgbClr val="242424"/>
                </a:solidFill>
                <a:latin typeface="Palatino Linotype"/>
                <a:cs typeface="Palatino Linotype"/>
              </a:rPr>
              <a:t> </a:t>
            </a:r>
            <a:r>
              <a:rPr sz="1600" spc="-10" dirty="0">
                <a:solidFill>
                  <a:srgbClr val="242424"/>
                </a:solidFill>
                <a:latin typeface="Palatino Linotype"/>
                <a:cs typeface="Palatino Linotype"/>
              </a:rPr>
              <a:t>possible:</a:t>
            </a:r>
            <a:endParaRPr sz="1600">
              <a:latin typeface="Palatino Linotype"/>
              <a:cs typeface="Palatino Linotype"/>
            </a:endParaRPr>
          </a:p>
        </p:txBody>
      </p:sp>
      <p:pic>
        <p:nvPicPr>
          <p:cNvPr id="61444" name="object 4">
            <a:extLst>
              <a:ext uri="{FF2B5EF4-FFF2-40B4-BE49-F238E27FC236}">
                <a16:creationId xmlns:a16="http://schemas.microsoft.com/office/drawing/2014/main" id="{8A2F1151-BB71-3430-DA4D-D74CCDD7FB1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0" y="2514600"/>
            <a:ext cx="5791200" cy="133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object 5">
            <a:extLst>
              <a:ext uri="{FF2B5EF4-FFF2-40B4-BE49-F238E27FC236}">
                <a16:creationId xmlns:a16="http://schemas.microsoft.com/office/drawing/2014/main" id="{056C77F3-DA26-CDD5-21F6-DA8C6E65510D}"/>
              </a:ext>
            </a:extLst>
          </p:cNvPr>
          <p:cNvSpPr txBox="1"/>
          <p:nvPr/>
        </p:nvSpPr>
        <p:spPr>
          <a:xfrm>
            <a:off x="688975" y="4129088"/>
            <a:ext cx="4486275" cy="300037"/>
          </a:xfrm>
          <a:prstGeom prst="rect">
            <a:avLst/>
          </a:prstGeom>
        </p:spPr>
        <p:txBody>
          <a:bodyPr lIns="0" tIns="12700" rIns="0" bIns="0">
            <a:spAutoFit/>
          </a:bodyPr>
          <a:lstStyle/>
          <a:p>
            <a:pPr marL="12700">
              <a:spcBef>
                <a:spcPts val="100"/>
              </a:spcBef>
              <a:defRPr/>
            </a:pPr>
            <a:r>
              <a:rPr dirty="0">
                <a:solidFill>
                  <a:srgbClr val="242424"/>
                </a:solidFill>
                <a:latin typeface="Palatino Linotype"/>
                <a:cs typeface="Palatino Linotype"/>
              </a:rPr>
              <a:t>2)</a:t>
            </a:r>
            <a:r>
              <a:rPr spc="-30" dirty="0">
                <a:solidFill>
                  <a:srgbClr val="242424"/>
                </a:solidFill>
                <a:latin typeface="Palatino Linotype"/>
                <a:cs typeface="Palatino Linotype"/>
              </a:rPr>
              <a:t> </a:t>
            </a:r>
            <a:r>
              <a:rPr dirty="0">
                <a:solidFill>
                  <a:srgbClr val="242424"/>
                </a:solidFill>
                <a:latin typeface="Palatino Linotype"/>
                <a:cs typeface="Palatino Linotype"/>
              </a:rPr>
              <a:t>Now</a:t>
            </a:r>
            <a:r>
              <a:rPr spc="-20" dirty="0">
                <a:solidFill>
                  <a:srgbClr val="242424"/>
                </a:solidFill>
                <a:latin typeface="Palatino Linotype"/>
                <a:cs typeface="Palatino Linotype"/>
              </a:rPr>
              <a:t> </a:t>
            </a:r>
            <a:r>
              <a:rPr dirty="0">
                <a:solidFill>
                  <a:srgbClr val="242424"/>
                </a:solidFill>
                <a:latin typeface="Palatino Linotype"/>
                <a:cs typeface="Palatino Linotype"/>
              </a:rPr>
              <a:t>do</a:t>
            </a:r>
            <a:r>
              <a:rPr spc="-25" dirty="0">
                <a:solidFill>
                  <a:srgbClr val="242424"/>
                </a:solidFill>
                <a:latin typeface="Palatino Linotype"/>
                <a:cs typeface="Palatino Linotype"/>
              </a:rPr>
              <a:t> </a:t>
            </a:r>
            <a:r>
              <a:rPr dirty="0">
                <a:solidFill>
                  <a:srgbClr val="242424"/>
                </a:solidFill>
                <a:latin typeface="Palatino Linotype"/>
                <a:cs typeface="Palatino Linotype"/>
              </a:rPr>
              <a:t>the</a:t>
            </a:r>
            <a:r>
              <a:rPr spc="-25" dirty="0">
                <a:solidFill>
                  <a:srgbClr val="242424"/>
                </a:solidFill>
                <a:latin typeface="Palatino Linotype"/>
                <a:cs typeface="Palatino Linotype"/>
              </a:rPr>
              <a:t> </a:t>
            </a:r>
            <a:r>
              <a:rPr dirty="0">
                <a:solidFill>
                  <a:srgbClr val="242424"/>
                </a:solidFill>
                <a:latin typeface="Palatino Linotype"/>
                <a:cs typeface="Palatino Linotype"/>
              </a:rPr>
              <a:t>same</a:t>
            </a:r>
            <a:r>
              <a:rPr spc="-40" dirty="0">
                <a:solidFill>
                  <a:srgbClr val="242424"/>
                </a:solidFill>
                <a:latin typeface="Palatino Linotype"/>
                <a:cs typeface="Palatino Linotype"/>
              </a:rPr>
              <a:t> </a:t>
            </a:r>
            <a:r>
              <a:rPr dirty="0">
                <a:solidFill>
                  <a:srgbClr val="242424"/>
                </a:solidFill>
                <a:latin typeface="Palatino Linotype"/>
                <a:cs typeface="Palatino Linotype"/>
              </a:rPr>
              <a:t>thing</a:t>
            </a:r>
            <a:r>
              <a:rPr spc="-30" dirty="0">
                <a:solidFill>
                  <a:srgbClr val="242424"/>
                </a:solidFill>
                <a:latin typeface="Palatino Linotype"/>
                <a:cs typeface="Palatino Linotype"/>
              </a:rPr>
              <a:t> </a:t>
            </a:r>
            <a:r>
              <a:rPr dirty="0">
                <a:solidFill>
                  <a:srgbClr val="242424"/>
                </a:solidFill>
                <a:latin typeface="Palatino Linotype"/>
                <a:cs typeface="Palatino Linotype"/>
              </a:rPr>
              <a:t>with</a:t>
            </a:r>
            <a:r>
              <a:rPr spc="-30" dirty="0">
                <a:solidFill>
                  <a:srgbClr val="242424"/>
                </a:solidFill>
                <a:latin typeface="Palatino Linotype"/>
                <a:cs typeface="Palatino Linotype"/>
              </a:rPr>
              <a:t> </a:t>
            </a:r>
            <a:r>
              <a:rPr dirty="0">
                <a:solidFill>
                  <a:srgbClr val="242424"/>
                </a:solidFill>
                <a:latin typeface="Palatino Linotype"/>
                <a:cs typeface="Palatino Linotype"/>
              </a:rPr>
              <a:t>these</a:t>
            </a:r>
            <a:r>
              <a:rPr spc="-30" dirty="0">
                <a:solidFill>
                  <a:srgbClr val="242424"/>
                </a:solidFill>
                <a:latin typeface="Palatino Linotype"/>
                <a:cs typeface="Palatino Linotype"/>
              </a:rPr>
              <a:t> </a:t>
            </a:r>
            <a:r>
              <a:rPr spc="-10" dirty="0">
                <a:solidFill>
                  <a:srgbClr val="242424"/>
                </a:solidFill>
                <a:latin typeface="Palatino Linotype"/>
                <a:cs typeface="Palatino Linotype"/>
              </a:rPr>
              <a:t>letters:</a:t>
            </a:r>
            <a:endParaRPr>
              <a:latin typeface="Palatino Linotype"/>
              <a:cs typeface="Palatino Linotype"/>
            </a:endParaRPr>
          </a:p>
        </p:txBody>
      </p:sp>
      <p:grpSp>
        <p:nvGrpSpPr>
          <p:cNvPr id="61446" name="object 6">
            <a:extLst>
              <a:ext uri="{FF2B5EF4-FFF2-40B4-BE49-F238E27FC236}">
                <a16:creationId xmlns:a16="http://schemas.microsoft.com/office/drawing/2014/main" id="{2BA638A2-B592-C2B1-DAAA-B1348959953D}"/>
              </a:ext>
            </a:extLst>
          </p:cNvPr>
          <p:cNvGrpSpPr>
            <a:grpSpLocks/>
          </p:cNvGrpSpPr>
          <p:nvPr/>
        </p:nvGrpSpPr>
        <p:grpSpPr bwMode="auto">
          <a:xfrm>
            <a:off x="104775" y="1600200"/>
            <a:ext cx="8934450" cy="4213225"/>
            <a:chOff x="105155" y="1600200"/>
            <a:chExt cx="8933815" cy="4212590"/>
          </a:xfrm>
        </p:grpSpPr>
        <p:pic>
          <p:nvPicPr>
            <p:cNvPr id="61447" name="object 7">
              <a:extLst>
                <a:ext uri="{FF2B5EF4-FFF2-40B4-BE49-F238E27FC236}">
                  <a16:creationId xmlns:a16="http://schemas.microsoft.com/office/drawing/2014/main" id="{5F8E8975-D913-FCB8-42E6-DD3465371B2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1600" y="4631356"/>
              <a:ext cx="5410200" cy="11424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48" name="object 8">
              <a:extLst>
                <a:ext uri="{FF2B5EF4-FFF2-40B4-BE49-F238E27FC236}">
                  <a16:creationId xmlns:a16="http://schemas.microsoft.com/office/drawing/2014/main" id="{CA025083-78F2-8B66-8338-567092F1562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5155" y="1600200"/>
              <a:ext cx="8933688" cy="42123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ADB1A528-58F8-53A6-BDA5-68C0C9E7A85C}"/>
              </a:ext>
            </a:extLst>
          </p:cNvPr>
          <p:cNvSpPr txBox="1">
            <a:spLocks noGrp="1"/>
          </p:cNvSpPr>
          <p:nvPr>
            <p:ph type="title"/>
          </p:nvPr>
        </p:nvSpPr>
        <p:spPr>
          <a:xfrm>
            <a:off x="685800" y="152400"/>
            <a:ext cx="8229600" cy="677108"/>
          </a:xfrm>
        </p:spPr>
        <p:txBody>
          <a:bodyPr lIns="0" tIns="0" rIns="0" bIns="0" rtlCol="0">
            <a:spAutoFit/>
          </a:bodyPr>
          <a:lstStyle/>
          <a:p>
            <a:pPr marL="2814320">
              <a:spcBef>
                <a:spcPts val="100"/>
              </a:spcBef>
              <a:defRPr/>
            </a:pPr>
            <a:r>
              <a:rPr spc="-10" dirty="0"/>
              <a:t>Chunking</a:t>
            </a:r>
          </a:p>
        </p:txBody>
      </p:sp>
      <p:pic>
        <p:nvPicPr>
          <p:cNvPr id="62467" name="object 3">
            <a:extLst>
              <a:ext uri="{FF2B5EF4-FFF2-40B4-BE49-F238E27FC236}">
                <a16:creationId xmlns:a16="http://schemas.microsoft.com/office/drawing/2014/main" id="{105C97BB-5404-3840-2725-B86FA72BD4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2056" y="1295400"/>
            <a:ext cx="8479888" cy="518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3490" name="object 2">
            <a:extLst>
              <a:ext uri="{FF2B5EF4-FFF2-40B4-BE49-F238E27FC236}">
                <a16:creationId xmlns:a16="http://schemas.microsoft.com/office/drawing/2014/main" id="{987989B9-4F15-EED0-C15C-C7533B912207}"/>
              </a:ext>
            </a:extLst>
          </p:cNvPr>
          <p:cNvGrpSpPr>
            <a:grpSpLocks/>
          </p:cNvGrpSpPr>
          <p:nvPr/>
        </p:nvGrpSpPr>
        <p:grpSpPr bwMode="auto">
          <a:xfrm>
            <a:off x="0" y="6324600"/>
            <a:ext cx="9144000" cy="533400"/>
            <a:chOff x="0" y="6324598"/>
            <a:chExt cx="9144000" cy="533400"/>
          </a:xfrm>
        </p:grpSpPr>
        <p:sp>
          <p:nvSpPr>
            <p:cNvPr id="63495" name="object 3">
              <a:extLst>
                <a:ext uri="{FF2B5EF4-FFF2-40B4-BE49-F238E27FC236}">
                  <a16:creationId xmlns:a16="http://schemas.microsoft.com/office/drawing/2014/main" id="{42C7A499-6E5A-58B3-4862-355E66691883}"/>
                </a:ext>
              </a:extLst>
            </p:cNvPr>
            <p:cNvSpPr>
              <a:spLocks/>
            </p:cNvSpPr>
            <p:nvPr/>
          </p:nvSpPr>
          <p:spPr bwMode="auto">
            <a:xfrm>
              <a:off x="0" y="6324598"/>
              <a:ext cx="9144000" cy="58419"/>
            </a:xfrm>
            <a:custGeom>
              <a:avLst/>
              <a:gdLst>
                <a:gd name="T0" fmla="*/ 0 w 9144000"/>
                <a:gd name="T1" fmla="*/ 57910 h 58420"/>
                <a:gd name="T2" fmla="*/ 9144000 w 9144000"/>
                <a:gd name="T3" fmla="*/ 57910 h 58420"/>
                <a:gd name="T4" fmla="*/ 9144000 w 9144000"/>
                <a:gd name="T5" fmla="*/ 0 h 58420"/>
                <a:gd name="T6" fmla="*/ 0 w 9144000"/>
                <a:gd name="T7" fmla="*/ 0 h 58420"/>
                <a:gd name="T8" fmla="*/ 0 w 9144000"/>
                <a:gd name="T9" fmla="*/ 57910 h 5842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144000" h="58420">
                  <a:moveTo>
                    <a:pt x="0" y="57912"/>
                  </a:moveTo>
                  <a:lnTo>
                    <a:pt x="9144000" y="57912"/>
                  </a:lnTo>
                  <a:lnTo>
                    <a:pt x="9144000" y="0"/>
                  </a:lnTo>
                  <a:lnTo>
                    <a:pt x="0" y="0"/>
                  </a:lnTo>
                  <a:lnTo>
                    <a:pt x="0" y="57912"/>
                  </a:lnTo>
                  <a:close/>
                </a:path>
              </a:pathLst>
            </a:custGeom>
            <a:solidFill>
              <a:srgbClr val="B1B1B1"/>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63496" name="object 4">
              <a:extLst>
                <a:ext uri="{FF2B5EF4-FFF2-40B4-BE49-F238E27FC236}">
                  <a16:creationId xmlns:a16="http://schemas.microsoft.com/office/drawing/2014/main" id="{A2445977-D669-F022-4F51-F551646E0A33}"/>
                </a:ext>
              </a:extLst>
            </p:cNvPr>
            <p:cNvSpPr>
              <a:spLocks/>
            </p:cNvSpPr>
            <p:nvPr/>
          </p:nvSpPr>
          <p:spPr bwMode="auto">
            <a:xfrm>
              <a:off x="0" y="6382511"/>
              <a:ext cx="9144000" cy="475615"/>
            </a:xfrm>
            <a:custGeom>
              <a:avLst/>
              <a:gdLst>
                <a:gd name="T0" fmla="*/ 9144000 w 9144000"/>
                <a:gd name="T1" fmla="*/ 0 h 475615"/>
                <a:gd name="T2" fmla="*/ 0 w 9144000"/>
                <a:gd name="T3" fmla="*/ 0 h 475615"/>
                <a:gd name="T4" fmla="*/ 0 w 9144000"/>
                <a:gd name="T5" fmla="*/ 475487 h 475615"/>
                <a:gd name="T6" fmla="*/ 9144000 w 9144000"/>
                <a:gd name="T7" fmla="*/ 475487 h 475615"/>
                <a:gd name="T8" fmla="*/ 9144000 w 9144000"/>
                <a:gd name="T9" fmla="*/ 0 h 47561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144000" h="475615">
                  <a:moveTo>
                    <a:pt x="9144000" y="0"/>
                  </a:moveTo>
                  <a:lnTo>
                    <a:pt x="0" y="0"/>
                  </a:lnTo>
                  <a:lnTo>
                    <a:pt x="0" y="475487"/>
                  </a:lnTo>
                  <a:lnTo>
                    <a:pt x="9144000" y="475487"/>
                  </a:lnTo>
                  <a:lnTo>
                    <a:pt x="9144000" y="0"/>
                  </a:lnTo>
                  <a:close/>
                </a:path>
              </a:pathLst>
            </a:custGeom>
            <a:solidFill>
              <a:srgbClr val="EAEAEA"/>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pic>
          <p:nvPicPr>
            <p:cNvPr id="63497" name="object 5">
              <a:extLst>
                <a:ext uri="{FF2B5EF4-FFF2-40B4-BE49-F238E27FC236}">
                  <a16:creationId xmlns:a16="http://schemas.microsoft.com/office/drawing/2014/main" id="{03D66DC9-1213-AE79-3F4A-6E3343B14C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05954"/>
              <a:ext cx="2200656" cy="2285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63491" name="object 6">
            <a:extLst>
              <a:ext uri="{FF2B5EF4-FFF2-40B4-BE49-F238E27FC236}">
                <a16:creationId xmlns:a16="http://schemas.microsoft.com/office/drawing/2014/main" id="{3CDA0D85-D798-5E5E-25CB-2AA9B244E41F}"/>
              </a:ext>
            </a:extLst>
          </p:cNvPr>
          <p:cNvGrpSpPr>
            <a:grpSpLocks/>
          </p:cNvGrpSpPr>
          <p:nvPr/>
        </p:nvGrpSpPr>
        <p:grpSpPr bwMode="auto">
          <a:xfrm>
            <a:off x="854075" y="1289050"/>
            <a:ext cx="8005763" cy="4975225"/>
            <a:chOff x="853439" y="1289303"/>
            <a:chExt cx="8006080" cy="4974590"/>
          </a:xfrm>
        </p:grpSpPr>
        <p:pic>
          <p:nvPicPr>
            <p:cNvPr id="63493" name="object 7">
              <a:extLst>
                <a:ext uri="{FF2B5EF4-FFF2-40B4-BE49-F238E27FC236}">
                  <a16:creationId xmlns:a16="http://schemas.microsoft.com/office/drawing/2014/main" id="{8C00AF7E-F1F9-E635-BD27-342FE56563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3439" y="1289303"/>
              <a:ext cx="7424928" cy="49743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3494" name="object 8">
              <a:extLst>
                <a:ext uri="{FF2B5EF4-FFF2-40B4-BE49-F238E27FC236}">
                  <a16:creationId xmlns:a16="http://schemas.microsoft.com/office/drawing/2014/main" id="{320CDE2B-8988-EECC-E07B-28E91D9A5CE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06511" y="6019800"/>
              <a:ext cx="952500" cy="210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9" name="object 9">
            <a:extLst>
              <a:ext uri="{FF2B5EF4-FFF2-40B4-BE49-F238E27FC236}">
                <a16:creationId xmlns:a16="http://schemas.microsoft.com/office/drawing/2014/main" id="{2E206DD3-B108-0DE4-6349-314751332096}"/>
              </a:ext>
            </a:extLst>
          </p:cNvPr>
          <p:cNvSpPr txBox="1">
            <a:spLocks noGrp="1"/>
          </p:cNvSpPr>
          <p:nvPr>
            <p:ph type="title"/>
          </p:nvPr>
        </p:nvSpPr>
        <p:spPr/>
        <p:txBody>
          <a:bodyPr lIns="0" tIns="377947" rIns="0" bIns="0" rtlCol="0">
            <a:spAutoFit/>
          </a:bodyPr>
          <a:lstStyle/>
          <a:p>
            <a:pPr marL="15240">
              <a:spcBef>
                <a:spcPts val="105"/>
              </a:spcBef>
              <a:defRPr/>
            </a:pPr>
            <a:r>
              <a:rPr dirty="0"/>
              <a:t>Creative</a:t>
            </a:r>
            <a:r>
              <a:rPr spc="-25" dirty="0"/>
              <a:t> </a:t>
            </a:r>
            <a:r>
              <a:rPr dirty="0"/>
              <a:t>Solutions</a:t>
            </a:r>
            <a:r>
              <a:rPr spc="-20" dirty="0"/>
              <a:t> </a:t>
            </a:r>
            <a:r>
              <a:rPr dirty="0"/>
              <a:t>to</a:t>
            </a:r>
            <a:r>
              <a:rPr spc="-20" dirty="0"/>
              <a:t> </a:t>
            </a:r>
            <a:r>
              <a:rPr spc="-10" dirty="0"/>
              <a:t>Innovation!</a:t>
            </a:r>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4514" name="object 2">
            <a:extLst>
              <a:ext uri="{FF2B5EF4-FFF2-40B4-BE49-F238E27FC236}">
                <a16:creationId xmlns:a16="http://schemas.microsoft.com/office/drawing/2014/main" id="{70D203C1-BCA7-4EB4-CADE-DA162D9359ED}"/>
              </a:ext>
            </a:extLst>
          </p:cNvPr>
          <p:cNvGrpSpPr>
            <a:grpSpLocks/>
          </p:cNvGrpSpPr>
          <p:nvPr/>
        </p:nvGrpSpPr>
        <p:grpSpPr bwMode="auto">
          <a:xfrm>
            <a:off x="0" y="6324600"/>
            <a:ext cx="9144000" cy="533400"/>
            <a:chOff x="0" y="6324598"/>
            <a:chExt cx="9144000" cy="533400"/>
          </a:xfrm>
        </p:grpSpPr>
        <p:sp>
          <p:nvSpPr>
            <p:cNvPr id="64517" name="object 3">
              <a:extLst>
                <a:ext uri="{FF2B5EF4-FFF2-40B4-BE49-F238E27FC236}">
                  <a16:creationId xmlns:a16="http://schemas.microsoft.com/office/drawing/2014/main" id="{65ED929B-E89C-440E-A8EB-03FAEBDD2569}"/>
                </a:ext>
              </a:extLst>
            </p:cNvPr>
            <p:cNvSpPr>
              <a:spLocks/>
            </p:cNvSpPr>
            <p:nvPr/>
          </p:nvSpPr>
          <p:spPr bwMode="auto">
            <a:xfrm>
              <a:off x="0" y="6324598"/>
              <a:ext cx="9144000" cy="58419"/>
            </a:xfrm>
            <a:custGeom>
              <a:avLst/>
              <a:gdLst>
                <a:gd name="T0" fmla="*/ 0 w 9144000"/>
                <a:gd name="T1" fmla="*/ 57910 h 58420"/>
                <a:gd name="T2" fmla="*/ 9144000 w 9144000"/>
                <a:gd name="T3" fmla="*/ 57910 h 58420"/>
                <a:gd name="T4" fmla="*/ 9144000 w 9144000"/>
                <a:gd name="T5" fmla="*/ 0 h 58420"/>
                <a:gd name="T6" fmla="*/ 0 w 9144000"/>
                <a:gd name="T7" fmla="*/ 0 h 58420"/>
                <a:gd name="T8" fmla="*/ 0 w 9144000"/>
                <a:gd name="T9" fmla="*/ 57910 h 5842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144000" h="58420">
                  <a:moveTo>
                    <a:pt x="0" y="57912"/>
                  </a:moveTo>
                  <a:lnTo>
                    <a:pt x="9144000" y="57912"/>
                  </a:lnTo>
                  <a:lnTo>
                    <a:pt x="9144000" y="0"/>
                  </a:lnTo>
                  <a:lnTo>
                    <a:pt x="0" y="0"/>
                  </a:lnTo>
                  <a:lnTo>
                    <a:pt x="0" y="57912"/>
                  </a:lnTo>
                  <a:close/>
                </a:path>
              </a:pathLst>
            </a:custGeom>
            <a:solidFill>
              <a:srgbClr val="B1B1B1"/>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64518" name="object 4">
              <a:extLst>
                <a:ext uri="{FF2B5EF4-FFF2-40B4-BE49-F238E27FC236}">
                  <a16:creationId xmlns:a16="http://schemas.microsoft.com/office/drawing/2014/main" id="{7BF30232-87F6-04AA-42F7-EF0DABAF7FEA}"/>
                </a:ext>
              </a:extLst>
            </p:cNvPr>
            <p:cNvSpPr>
              <a:spLocks/>
            </p:cNvSpPr>
            <p:nvPr/>
          </p:nvSpPr>
          <p:spPr bwMode="auto">
            <a:xfrm>
              <a:off x="0" y="6382511"/>
              <a:ext cx="9144000" cy="475615"/>
            </a:xfrm>
            <a:custGeom>
              <a:avLst/>
              <a:gdLst>
                <a:gd name="T0" fmla="*/ 9144000 w 9144000"/>
                <a:gd name="T1" fmla="*/ 0 h 475615"/>
                <a:gd name="T2" fmla="*/ 0 w 9144000"/>
                <a:gd name="T3" fmla="*/ 0 h 475615"/>
                <a:gd name="T4" fmla="*/ 0 w 9144000"/>
                <a:gd name="T5" fmla="*/ 475487 h 475615"/>
                <a:gd name="T6" fmla="*/ 9144000 w 9144000"/>
                <a:gd name="T7" fmla="*/ 475487 h 475615"/>
                <a:gd name="T8" fmla="*/ 9144000 w 9144000"/>
                <a:gd name="T9" fmla="*/ 0 h 47561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144000" h="475615">
                  <a:moveTo>
                    <a:pt x="9144000" y="0"/>
                  </a:moveTo>
                  <a:lnTo>
                    <a:pt x="0" y="0"/>
                  </a:lnTo>
                  <a:lnTo>
                    <a:pt x="0" y="475487"/>
                  </a:lnTo>
                  <a:lnTo>
                    <a:pt x="9144000" y="475487"/>
                  </a:lnTo>
                  <a:lnTo>
                    <a:pt x="9144000" y="0"/>
                  </a:lnTo>
                  <a:close/>
                </a:path>
              </a:pathLst>
            </a:custGeom>
            <a:solidFill>
              <a:srgbClr val="EAEAEA"/>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pic>
          <p:nvPicPr>
            <p:cNvPr id="64519" name="object 5">
              <a:extLst>
                <a:ext uri="{FF2B5EF4-FFF2-40B4-BE49-F238E27FC236}">
                  <a16:creationId xmlns:a16="http://schemas.microsoft.com/office/drawing/2014/main" id="{90B48857-D4BD-8B93-EA6E-1AAC08E2F7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05954"/>
              <a:ext cx="2200656" cy="2285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6" name="object 6">
            <a:extLst>
              <a:ext uri="{FF2B5EF4-FFF2-40B4-BE49-F238E27FC236}">
                <a16:creationId xmlns:a16="http://schemas.microsoft.com/office/drawing/2014/main" id="{77BB8E23-3520-03DC-2F92-C5F9832DA0E9}"/>
              </a:ext>
            </a:extLst>
          </p:cNvPr>
          <p:cNvSpPr txBox="1">
            <a:spLocks noGrp="1"/>
          </p:cNvSpPr>
          <p:nvPr>
            <p:ph type="title"/>
          </p:nvPr>
        </p:nvSpPr>
        <p:spPr/>
        <p:txBody>
          <a:bodyPr lIns="0" tIns="336164" rIns="0" bIns="0" rtlCol="0">
            <a:spAutoFit/>
          </a:bodyPr>
          <a:lstStyle/>
          <a:p>
            <a:pPr marL="923925">
              <a:spcBef>
                <a:spcPts val="100"/>
              </a:spcBef>
              <a:defRPr/>
            </a:pPr>
            <a:r>
              <a:rPr dirty="0"/>
              <a:t>Innovation</a:t>
            </a:r>
            <a:r>
              <a:rPr spc="-290" dirty="0"/>
              <a:t> </a:t>
            </a:r>
            <a:r>
              <a:rPr spc="-10" dirty="0"/>
              <a:t>Blockers</a:t>
            </a:r>
          </a:p>
        </p:txBody>
      </p:sp>
      <p:pic>
        <p:nvPicPr>
          <p:cNvPr id="64516" name="object 7">
            <a:extLst>
              <a:ext uri="{FF2B5EF4-FFF2-40B4-BE49-F238E27FC236}">
                <a16:creationId xmlns:a16="http://schemas.microsoft.com/office/drawing/2014/main" id="{5D76FED8-BC7B-6157-193F-AE2DFB8B3D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40013" y="1417638"/>
            <a:ext cx="3863975" cy="4005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538" name="object 2">
            <a:extLst>
              <a:ext uri="{FF2B5EF4-FFF2-40B4-BE49-F238E27FC236}">
                <a16:creationId xmlns:a16="http://schemas.microsoft.com/office/drawing/2014/main" id="{55849AA0-1F35-5E1D-F0B6-543849B15F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0950" y="2362200"/>
            <a:ext cx="6642100" cy="3930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object 3">
            <a:extLst>
              <a:ext uri="{FF2B5EF4-FFF2-40B4-BE49-F238E27FC236}">
                <a16:creationId xmlns:a16="http://schemas.microsoft.com/office/drawing/2014/main" id="{E48C7759-9296-A053-26C1-3DE71929D85A}"/>
              </a:ext>
            </a:extLst>
          </p:cNvPr>
          <p:cNvSpPr txBox="1">
            <a:spLocks noGrp="1"/>
          </p:cNvSpPr>
          <p:nvPr>
            <p:ph type="ctrTitle"/>
          </p:nvPr>
        </p:nvSpPr>
        <p:spPr>
          <a:xfrm>
            <a:off x="3611563" y="346075"/>
            <a:ext cx="1920875" cy="677863"/>
          </a:xfrm>
        </p:spPr>
        <p:txBody>
          <a:bodyPr tIns="12700" rtlCol="0"/>
          <a:lstStyle/>
          <a:p>
            <a:pPr marL="13335">
              <a:spcBef>
                <a:spcPts val="100"/>
              </a:spcBef>
              <a:defRPr/>
            </a:pPr>
            <a:r>
              <a:rPr dirty="0"/>
              <a:t>Fear</a:t>
            </a:r>
            <a:r>
              <a:rPr spc="-35" dirty="0"/>
              <a:t> </a:t>
            </a:r>
            <a:r>
              <a:rPr dirty="0"/>
              <a:t>of</a:t>
            </a:r>
            <a:r>
              <a:rPr spc="-35" dirty="0"/>
              <a:t> </a:t>
            </a:r>
            <a:r>
              <a:rPr spc="-10" dirty="0"/>
              <a:t>Failure</a:t>
            </a:r>
          </a:p>
        </p:txBody>
      </p:sp>
      <p:sp>
        <p:nvSpPr>
          <p:cNvPr id="4" name="object 4">
            <a:extLst>
              <a:ext uri="{FF2B5EF4-FFF2-40B4-BE49-F238E27FC236}">
                <a16:creationId xmlns:a16="http://schemas.microsoft.com/office/drawing/2014/main" id="{845E8A3B-373A-D78C-D1E6-D2BD88215603}"/>
              </a:ext>
            </a:extLst>
          </p:cNvPr>
          <p:cNvSpPr txBox="1"/>
          <p:nvPr/>
        </p:nvSpPr>
        <p:spPr>
          <a:xfrm>
            <a:off x="1222375" y="1754188"/>
            <a:ext cx="6853238" cy="514350"/>
          </a:xfrm>
          <a:prstGeom prst="rect">
            <a:avLst/>
          </a:prstGeom>
        </p:spPr>
        <p:txBody>
          <a:bodyPr lIns="0" tIns="13335" rIns="0" bIns="0">
            <a:spAutoFit/>
          </a:bodyPr>
          <a:lstStyle/>
          <a:p>
            <a:pPr marL="12700">
              <a:spcBef>
                <a:spcPts val="105"/>
              </a:spcBef>
              <a:defRPr/>
            </a:pPr>
            <a:r>
              <a:rPr sz="3200" dirty="0">
                <a:solidFill>
                  <a:srgbClr val="001738"/>
                </a:solidFill>
                <a:latin typeface="Arial MT"/>
                <a:cs typeface="Arial MT"/>
              </a:rPr>
              <a:t>“What’s</a:t>
            </a:r>
            <a:r>
              <a:rPr sz="3200" spc="-60" dirty="0">
                <a:solidFill>
                  <a:srgbClr val="001738"/>
                </a:solidFill>
                <a:latin typeface="Arial MT"/>
                <a:cs typeface="Arial MT"/>
              </a:rPr>
              <a:t> </a:t>
            </a:r>
            <a:r>
              <a:rPr sz="3200" dirty="0">
                <a:solidFill>
                  <a:srgbClr val="001738"/>
                </a:solidFill>
                <a:latin typeface="Arial MT"/>
                <a:cs typeface="Arial MT"/>
              </a:rPr>
              <a:t>the</a:t>
            </a:r>
            <a:r>
              <a:rPr sz="3200" spc="-45" dirty="0">
                <a:solidFill>
                  <a:srgbClr val="001738"/>
                </a:solidFill>
                <a:latin typeface="Arial MT"/>
                <a:cs typeface="Arial MT"/>
              </a:rPr>
              <a:t> </a:t>
            </a:r>
            <a:r>
              <a:rPr sz="3200" dirty="0">
                <a:solidFill>
                  <a:srgbClr val="001738"/>
                </a:solidFill>
                <a:latin typeface="Arial MT"/>
                <a:cs typeface="Arial MT"/>
              </a:rPr>
              <a:t>worst</a:t>
            </a:r>
            <a:r>
              <a:rPr sz="3200" spc="-65" dirty="0">
                <a:solidFill>
                  <a:srgbClr val="001738"/>
                </a:solidFill>
                <a:latin typeface="Arial MT"/>
                <a:cs typeface="Arial MT"/>
              </a:rPr>
              <a:t> </a:t>
            </a:r>
            <a:r>
              <a:rPr sz="3200" dirty="0">
                <a:solidFill>
                  <a:srgbClr val="001738"/>
                </a:solidFill>
                <a:latin typeface="Arial MT"/>
                <a:cs typeface="Arial MT"/>
              </a:rPr>
              <a:t>that</a:t>
            </a:r>
            <a:r>
              <a:rPr sz="3200" spc="-45" dirty="0">
                <a:solidFill>
                  <a:srgbClr val="001738"/>
                </a:solidFill>
                <a:latin typeface="Arial MT"/>
                <a:cs typeface="Arial MT"/>
              </a:rPr>
              <a:t> </a:t>
            </a:r>
            <a:r>
              <a:rPr sz="3200" dirty="0">
                <a:solidFill>
                  <a:srgbClr val="001738"/>
                </a:solidFill>
                <a:latin typeface="Arial MT"/>
                <a:cs typeface="Arial MT"/>
              </a:rPr>
              <a:t>could</a:t>
            </a:r>
            <a:r>
              <a:rPr sz="3200" spc="-45" dirty="0">
                <a:solidFill>
                  <a:srgbClr val="001738"/>
                </a:solidFill>
                <a:latin typeface="Arial MT"/>
                <a:cs typeface="Arial MT"/>
              </a:rPr>
              <a:t> </a:t>
            </a:r>
            <a:r>
              <a:rPr sz="3200" spc="-10" dirty="0">
                <a:solidFill>
                  <a:srgbClr val="001738"/>
                </a:solidFill>
                <a:latin typeface="Arial MT"/>
                <a:cs typeface="Arial MT"/>
              </a:rPr>
              <a:t>happen?”</a:t>
            </a:r>
            <a:endParaRPr sz="3200">
              <a:latin typeface="Arial MT"/>
              <a:cs typeface="Arial MT"/>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object 2">
            <a:extLst>
              <a:ext uri="{FF2B5EF4-FFF2-40B4-BE49-F238E27FC236}">
                <a16:creationId xmlns:a16="http://schemas.microsoft.com/office/drawing/2014/main" id="{F56233BA-69B1-84D4-8367-94A7925330D5}"/>
              </a:ext>
            </a:extLst>
          </p:cNvPr>
          <p:cNvSpPr txBox="1">
            <a:spLocks noChangeArrowheads="1"/>
          </p:cNvSpPr>
          <p:nvPr/>
        </p:nvSpPr>
        <p:spPr bwMode="auto">
          <a:xfrm>
            <a:off x="2749550" y="2020888"/>
            <a:ext cx="5961063" cy="215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2065" rIns="0" bIns="0">
            <a:spAutoFit/>
          </a:bodyPr>
          <a:lstStyle>
            <a:lvl1pPr marL="11113">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ts val="100"/>
              </a:spcBef>
              <a:buFontTx/>
              <a:buNone/>
            </a:pPr>
            <a:r>
              <a:rPr lang="en-US" altLang="en-US" sz="2800">
                <a:solidFill>
                  <a:srgbClr val="001738"/>
                </a:solidFill>
                <a:latin typeface="Arial MT"/>
                <a:ea typeface="Arial MT"/>
                <a:cs typeface="Arial MT"/>
              </a:rPr>
              <a:t>“The values that people cling to most stubbornly under inappropriate conditions are those that were previously the source of their greatest triumphs.”</a:t>
            </a:r>
            <a:endParaRPr lang="en-US" altLang="en-US" sz="2800">
              <a:latin typeface="Arial MT"/>
              <a:ea typeface="Arial MT"/>
              <a:cs typeface="Arial MT"/>
            </a:endParaRPr>
          </a:p>
        </p:txBody>
      </p:sp>
      <p:pic>
        <p:nvPicPr>
          <p:cNvPr id="66563" name="object 3">
            <a:extLst>
              <a:ext uri="{FF2B5EF4-FFF2-40B4-BE49-F238E27FC236}">
                <a16:creationId xmlns:a16="http://schemas.microsoft.com/office/drawing/2014/main" id="{2F821F16-CE54-BFEC-D606-587E521F234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0" y="1828800"/>
            <a:ext cx="2895600" cy="3902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object 4">
            <a:extLst>
              <a:ext uri="{FF2B5EF4-FFF2-40B4-BE49-F238E27FC236}">
                <a16:creationId xmlns:a16="http://schemas.microsoft.com/office/drawing/2014/main" id="{ED1796E2-AC6E-302E-D8BD-E21F9548C0BB}"/>
              </a:ext>
            </a:extLst>
          </p:cNvPr>
          <p:cNvSpPr txBox="1">
            <a:spLocks noGrp="1"/>
          </p:cNvSpPr>
          <p:nvPr>
            <p:ph type="title"/>
          </p:nvPr>
        </p:nvSpPr>
        <p:spPr/>
        <p:txBody>
          <a:bodyPr lIns="0" tIns="336164" rIns="0" bIns="0" rtlCol="0">
            <a:spAutoFit/>
          </a:bodyPr>
          <a:lstStyle/>
          <a:p>
            <a:pPr marL="371475">
              <a:spcBef>
                <a:spcPts val="100"/>
              </a:spcBef>
              <a:defRPr/>
            </a:pPr>
            <a:r>
              <a:rPr dirty="0"/>
              <a:t>Clinging</a:t>
            </a:r>
            <a:r>
              <a:rPr spc="-135" dirty="0"/>
              <a:t> </a:t>
            </a:r>
            <a:r>
              <a:rPr dirty="0"/>
              <a:t>to</a:t>
            </a:r>
            <a:r>
              <a:rPr spc="-135" dirty="0"/>
              <a:t> </a:t>
            </a:r>
            <a:r>
              <a:rPr spc="-10" dirty="0"/>
              <a:t>Order</a:t>
            </a:r>
          </a:p>
        </p:txBody>
      </p:sp>
      <p:sp>
        <p:nvSpPr>
          <p:cNvPr id="5" name="object 5">
            <a:extLst>
              <a:ext uri="{FF2B5EF4-FFF2-40B4-BE49-F238E27FC236}">
                <a16:creationId xmlns:a16="http://schemas.microsoft.com/office/drawing/2014/main" id="{6DD78EDC-C381-17F0-E551-E126C479ED65}"/>
              </a:ext>
            </a:extLst>
          </p:cNvPr>
          <p:cNvSpPr txBox="1"/>
          <p:nvPr/>
        </p:nvSpPr>
        <p:spPr>
          <a:xfrm>
            <a:off x="1843088" y="4805363"/>
            <a:ext cx="6919912" cy="300037"/>
          </a:xfrm>
          <a:prstGeom prst="rect">
            <a:avLst/>
          </a:prstGeom>
        </p:spPr>
        <p:txBody>
          <a:bodyPr lIns="0" tIns="12700" rIns="0" bIns="0">
            <a:spAutoFit/>
          </a:bodyPr>
          <a:lstStyle/>
          <a:p>
            <a:pPr marL="12700">
              <a:spcBef>
                <a:spcPts val="100"/>
              </a:spcBef>
              <a:defRPr/>
            </a:pPr>
            <a:r>
              <a:rPr dirty="0">
                <a:solidFill>
                  <a:srgbClr val="001738"/>
                </a:solidFill>
                <a:latin typeface="Arial MT"/>
                <a:cs typeface="Arial MT"/>
              </a:rPr>
              <a:t>Jared</a:t>
            </a:r>
            <a:r>
              <a:rPr spc="-45" dirty="0">
                <a:solidFill>
                  <a:srgbClr val="001738"/>
                </a:solidFill>
                <a:latin typeface="Arial MT"/>
                <a:cs typeface="Arial MT"/>
              </a:rPr>
              <a:t> </a:t>
            </a:r>
            <a:r>
              <a:rPr dirty="0">
                <a:solidFill>
                  <a:srgbClr val="001738"/>
                </a:solidFill>
                <a:latin typeface="Arial MT"/>
                <a:cs typeface="Arial MT"/>
              </a:rPr>
              <a:t>Diamond,</a:t>
            </a:r>
            <a:r>
              <a:rPr spc="-15" dirty="0">
                <a:solidFill>
                  <a:srgbClr val="001738"/>
                </a:solidFill>
                <a:latin typeface="Arial MT"/>
                <a:cs typeface="Arial MT"/>
              </a:rPr>
              <a:t> </a:t>
            </a:r>
            <a:r>
              <a:rPr i="1" dirty="0">
                <a:solidFill>
                  <a:srgbClr val="001738"/>
                </a:solidFill>
                <a:latin typeface="Arial"/>
                <a:cs typeface="Arial"/>
              </a:rPr>
              <a:t>Collapse:</a:t>
            </a:r>
            <a:r>
              <a:rPr i="1" spc="-10" dirty="0">
                <a:solidFill>
                  <a:srgbClr val="001738"/>
                </a:solidFill>
                <a:latin typeface="Arial"/>
                <a:cs typeface="Arial"/>
              </a:rPr>
              <a:t> </a:t>
            </a:r>
            <a:r>
              <a:rPr i="1" dirty="0">
                <a:solidFill>
                  <a:srgbClr val="001738"/>
                </a:solidFill>
                <a:latin typeface="Arial"/>
                <a:cs typeface="Arial"/>
              </a:rPr>
              <a:t>How</a:t>
            </a:r>
            <a:r>
              <a:rPr i="1" spc="-40" dirty="0">
                <a:solidFill>
                  <a:srgbClr val="001738"/>
                </a:solidFill>
                <a:latin typeface="Arial"/>
                <a:cs typeface="Arial"/>
              </a:rPr>
              <a:t> </a:t>
            </a:r>
            <a:r>
              <a:rPr i="1" dirty="0">
                <a:solidFill>
                  <a:srgbClr val="001738"/>
                </a:solidFill>
                <a:latin typeface="Arial"/>
                <a:cs typeface="Arial"/>
              </a:rPr>
              <a:t>Societies</a:t>
            </a:r>
            <a:r>
              <a:rPr i="1" spc="-25" dirty="0">
                <a:solidFill>
                  <a:srgbClr val="001738"/>
                </a:solidFill>
                <a:latin typeface="Arial"/>
                <a:cs typeface="Arial"/>
              </a:rPr>
              <a:t> </a:t>
            </a:r>
            <a:r>
              <a:rPr i="1" dirty="0">
                <a:solidFill>
                  <a:srgbClr val="001738"/>
                </a:solidFill>
                <a:latin typeface="Arial"/>
                <a:cs typeface="Arial"/>
              </a:rPr>
              <a:t>Choose</a:t>
            </a:r>
            <a:r>
              <a:rPr i="1" spc="-25" dirty="0">
                <a:solidFill>
                  <a:srgbClr val="001738"/>
                </a:solidFill>
                <a:latin typeface="Arial"/>
                <a:cs typeface="Arial"/>
              </a:rPr>
              <a:t> </a:t>
            </a:r>
            <a:r>
              <a:rPr i="1" dirty="0">
                <a:solidFill>
                  <a:srgbClr val="001738"/>
                </a:solidFill>
                <a:latin typeface="Arial"/>
                <a:cs typeface="Arial"/>
              </a:rPr>
              <a:t>to</a:t>
            </a:r>
            <a:r>
              <a:rPr i="1" spc="-45" dirty="0">
                <a:solidFill>
                  <a:srgbClr val="001738"/>
                </a:solidFill>
                <a:latin typeface="Arial"/>
                <a:cs typeface="Arial"/>
              </a:rPr>
              <a:t> </a:t>
            </a:r>
            <a:r>
              <a:rPr i="1" dirty="0">
                <a:solidFill>
                  <a:srgbClr val="001738"/>
                </a:solidFill>
                <a:latin typeface="Arial"/>
                <a:cs typeface="Arial"/>
              </a:rPr>
              <a:t>Fail</a:t>
            </a:r>
            <a:r>
              <a:rPr i="1" spc="-30" dirty="0">
                <a:solidFill>
                  <a:srgbClr val="001738"/>
                </a:solidFill>
                <a:latin typeface="Arial"/>
                <a:cs typeface="Arial"/>
              </a:rPr>
              <a:t> </a:t>
            </a:r>
            <a:r>
              <a:rPr i="1" dirty="0">
                <a:solidFill>
                  <a:srgbClr val="001738"/>
                </a:solidFill>
                <a:latin typeface="Arial"/>
                <a:cs typeface="Arial"/>
              </a:rPr>
              <a:t>or</a:t>
            </a:r>
            <a:r>
              <a:rPr i="1" spc="-35" dirty="0">
                <a:solidFill>
                  <a:srgbClr val="001738"/>
                </a:solidFill>
                <a:latin typeface="Arial"/>
                <a:cs typeface="Arial"/>
              </a:rPr>
              <a:t> </a:t>
            </a:r>
            <a:r>
              <a:rPr i="1" spc="-10" dirty="0">
                <a:solidFill>
                  <a:srgbClr val="001738"/>
                </a:solidFill>
                <a:latin typeface="Arial"/>
                <a:cs typeface="Arial"/>
              </a:rPr>
              <a:t>Succeed</a:t>
            </a:r>
            <a:endParaRPr dirty="0">
              <a:latin typeface="Arial"/>
              <a:cs typeface="Arial"/>
            </a:endParaRP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6" name="object 2">
            <a:extLst>
              <a:ext uri="{FF2B5EF4-FFF2-40B4-BE49-F238E27FC236}">
                <a16:creationId xmlns:a16="http://schemas.microsoft.com/office/drawing/2014/main" id="{6E7936AA-CA96-92DB-B220-6AD1B4AF424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9863" y="995363"/>
            <a:ext cx="3505200" cy="532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object 3">
            <a:extLst>
              <a:ext uri="{FF2B5EF4-FFF2-40B4-BE49-F238E27FC236}">
                <a16:creationId xmlns:a16="http://schemas.microsoft.com/office/drawing/2014/main" id="{CA4E2F32-A8E5-F49D-FF3B-EA846A6E1B45}"/>
              </a:ext>
            </a:extLst>
          </p:cNvPr>
          <p:cNvSpPr txBox="1">
            <a:spLocks noGrp="1"/>
          </p:cNvSpPr>
          <p:nvPr>
            <p:ph type="title"/>
          </p:nvPr>
        </p:nvSpPr>
        <p:spPr/>
        <p:txBody>
          <a:bodyPr lIns="0" tIns="12700" rIns="0" bIns="0" rtlCol="0">
            <a:spAutoFit/>
          </a:bodyPr>
          <a:lstStyle/>
          <a:p>
            <a:pPr marL="371475">
              <a:spcBef>
                <a:spcPts val="100"/>
              </a:spcBef>
              <a:defRPr/>
            </a:pPr>
            <a:r>
              <a:rPr dirty="0"/>
              <a:t>Cultural</a:t>
            </a:r>
            <a:r>
              <a:rPr spc="-220" dirty="0"/>
              <a:t> </a:t>
            </a:r>
            <a:r>
              <a:rPr spc="-10" dirty="0"/>
              <a:t>Blocks</a:t>
            </a:r>
          </a:p>
        </p:txBody>
      </p:sp>
      <p:pic>
        <p:nvPicPr>
          <p:cNvPr id="67588" name="object 4">
            <a:extLst>
              <a:ext uri="{FF2B5EF4-FFF2-40B4-BE49-F238E27FC236}">
                <a16:creationId xmlns:a16="http://schemas.microsoft.com/office/drawing/2014/main" id="{63AFCCBC-1B26-F991-30B6-25BEBD9CB2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43350" y="1908175"/>
            <a:ext cx="5008563" cy="319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3949E7CD-5325-B6A4-0333-C81134A65FD0}"/>
              </a:ext>
            </a:extLst>
          </p:cNvPr>
          <p:cNvSpPr txBox="1">
            <a:spLocks noGrp="1"/>
          </p:cNvSpPr>
          <p:nvPr>
            <p:ph type="title"/>
          </p:nvPr>
        </p:nvSpPr>
        <p:spPr/>
        <p:txBody>
          <a:bodyPr lIns="0" tIns="12700" rIns="0" bIns="0" rtlCol="0">
            <a:spAutoFit/>
          </a:bodyPr>
          <a:lstStyle/>
          <a:p>
            <a:pPr marL="371475">
              <a:spcBef>
                <a:spcPts val="100"/>
              </a:spcBef>
              <a:defRPr/>
            </a:pPr>
            <a:r>
              <a:rPr dirty="0"/>
              <a:t>Environmental</a:t>
            </a:r>
            <a:r>
              <a:rPr spc="-85" dirty="0"/>
              <a:t> </a:t>
            </a:r>
            <a:r>
              <a:rPr spc="-10" dirty="0"/>
              <a:t>Blocks</a:t>
            </a:r>
          </a:p>
        </p:txBody>
      </p:sp>
      <p:grpSp>
        <p:nvGrpSpPr>
          <p:cNvPr id="68611" name="object 3">
            <a:extLst>
              <a:ext uri="{FF2B5EF4-FFF2-40B4-BE49-F238E27FC236}">
                <a16:creationId xmlns:a16="http://schemas.microsoft.com/office/drawing/2014/main" id="{AE86D58E-7569-754B-E0C5-DEE3421C8F78}"/>
              </a:ext>
            </a:extLst>
          </p:cNvPr>
          <p:cNvGrpSpPr>
            <a:grpSpLocks/>
          </p:cNvGrpSpPr>
          <p:nvPr/>
        </p:nvGrpSpPr>
        <p:grpSpPr bwMode="auto">
          <a:xfrm>
            <a:off x="152400" y="1416050"/>
            <a:ext cx="8616950" cy="4521200"/>
            <a:chOff x="435823" y="1656546"/>
            <a:chExt cx="8616950" cy="4519930"/>
          </a:xfrm>
        </p:grpSpPr>
        <p:pic>
          <p:nvPicPr>
            <p:cNvPr id="68612" name="object 4">
              <a:extLst>
                <a:ext uri="{FF2B5EF4-FFF2-40B4-BE49-F238E27FC236}">
                  <a16:creationId xmlns:a16="http://schemas.microsoft.com/office/drawing/2014/main" id="{7FE7AA8A-25E4-C550-5871-CAC9E5D8561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5823" y="1656546"/>
              <a:ext cx="3306430" cy="45194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8613" name="object 5">
              <a:extLst>
                <a:ext uri="{FF2B5EF4-FFF2-40B4-BE49-F238E27FC236}">
                  <a16:creationId xmlns:a16="http://schemas.microsoft.com/office/drawing/2014/main" id="{D0D31DF3-0B97-2E55-76B0-F9B4278076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37559" y="2214372"/>
              <a:ext cx="5714999" cy="33436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9634" name="object 2">
            <a:extLst>
              <a:ext uri="{FF2B5EF4-FFF2-40B4-BE49-F238E27FC236}">
                <a16:creationId xmlns:a16="http://schemas.microsoft.com/office/drawing/2014/main" id="{BBD6D503-38D8-EF7D-F33C-F2BD446B8654}"/>
              </a:ext>
            </a:extLst>
          </p:cNvPr>
          <p:cNvGrpSpPr>
            <a:grpSpLocks/>
          </p:cNvGrpSpPr>
          <p:nvPr/>
        </p:nvGrpSpPr>
        <p:grpSpPr bwMode="auto">
          <a:xfrm>
            <a:off x="-20638" y="1219200"/>
            <a:ext cx="9144001" cy="5507038"/>
            <a:chOff x="0" y="1350263"/>
            <a:chExt cx="9144000" cy="5507990"/>
          </a:xfrm>
        </p:grpSpPr>
        <p:pic>
          <p:nvPicPr>
            <p:cNvPr id="69636" name="object 3">
              <a:extLst>
                <a:ext uri="{FF2B5EF4-FFF2-40B4-BE49-F238E27FC236}">
                  <a16:creationId xmlns:a16="http://schemas.microsoft.com/office/drawing/2014/main" id="{897CBBDC-D659-1232-E971-DD5A25BA35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1350263"/>
              <a:ext cx="3280409" cy="4877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9637" name="object 4">
              <a:extLst>
                <a:ext uri="{FF2B5EF4-FFF2-40B4-BE49-F238E27FC236}">
                  <a16:creationId xmlns:a16="http://schemas.microsoft.com/office/drawing/2014/main" id="{60EADFB7-857A-8FAE-F1E1-37E476D0C7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5200" y="1424939"/>
              <a:ext cx="5327904" cy="422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5" name="object 5">
            <a:extLst>
              <a:ext uri="{FF2B5EF4-FFF2-40B4-BE49-F238E27FC236}">
                <a16:creationId xmlns:a16="http://schemas.microsoft.com/office/drawing/2014/main" id="{EE2C583D-024B-99BD-244F-5F111693BB10}"/>
              </a:ext>
            </a:extLst>
          </p:cNvPr>
          <p:cNvSpPr txBox="1">
            <a:spLocks noGrp="1"/>
          </p:cNvSpPr>
          <p:nvPr>
            <p:ph type="title"/>
          </p:nvPr>
        </p:nvSpPr>
        <p:spPr/>
        <p:txBody>
          <a:bodyPr lIns="0" tIns="12700" rIns="0" bIns="0" rtlCol="0">
            <a:spAutoFit/>
          </a:bodyPr>
          <a:lstStyle/>
          <a:p>
            <a:pPr marL="371475">
              <a:spcBef>
                <a:spcPts val="100"/>
              </a:spcBef>
              <a:defRPr/>
            </a:pPr>
            <a:r>
              <a:rPr dirty="0"/>
              <a:t>Intellectual </a:t>
            </a:r>
            <a:r>
              <a:rPr spc="-10" dirty="0"/>
              <a:t>Blocks</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0658" name="object 2">
            <a:extLst>
              <a:ext uri="{FF2B5EF4-FFF2-40B4-BE49-F238E27FC236}">
                <a16:creationId xmlns:a16="http://schemas.microsoft.com/office/drawing/2014/main" id="{C0BCFA5C-8B24-86DD-140E-8C23ACAF05C1}"/>
              </a:ext>
            </a:extLst>
          </p:cNvPr>
          <p:cNvGrpSpPr>
            <a:grpSpLocks/>
          </p:cNvGrpSpPr>
          <p:nvPr/>
        </p:nvGrpSpPr>
        <p:grpSpPr bwMode="auto">
          <a:xfrm>
            <a:off x="0" y="6324600"/>
            <a:ext cx="9144000" cy="533400"/>
            <a:chOff x="0" y="6324598"/>
            <a:chExt cx="9144000" cy="533400"/>
          </a:xfrm>
        </p:grpSpPr>
        <p:sp>
          <p:nvSpPr>
            <p:cNvPr id="70661" name="object 3">
              <a:extLst>
                <a:ext uri="{FF2B5EF4-FFF2-40B4-BE49-F238E27FC236}">
                  <a16:creationId xmlns:a16="http://schemas.microsoft.com/office/drawing/2014/main" id="{B76084C7-45ED-480A-9F5E-06DD90B0D74D}"/>
                </a:ext>
              </a:extLst>
            </p:cNvPr>
            <p:cNvSpPr>
              <a:spLocks/>
            </p:cNvSpPr>
            <p:nvPr/>
          </p:nvSpPr>
          <p:spPr bwMode="auto">
            <a:xfrm>
              <a:off x="0" y="6324598"/>
              <a:ext cx="9144000" cy="58419"/>
            </a:xfrm>
            <a:custGeom>
              <a:avLst/>
              <a:gdLst>
                <a:gd name="T0" fmla="*/ 0 w 9144000"/>
                <a:gd name="T1" fmla="*/ 57910 h 58420"/>
                <a:gd name="T2" fmla="*/ 9144000 w 9144000"/>
                <a:gd name="T3" fmla="*/ 57910 h 58420"/>
                <a:gd name="T4" fmla="*/ 9144000 w 9144000"/>
                <a:gd name="T5" fmla="*/ 0 h 58420"/>
                <a:gd name="T6" fmla="*/ 0 w 9144000"/>
                <a:gd name="T7" fmla="*/ 0 h 58420"/>
                <a:gd name="T8" fmla="*/ 0 w 9144000"/>
                <a:gd name="T9" fmla="*/ 57910 h 5842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144000" h="58420">
                  <a:moveTo>
                    <a:pt x="0" y="57912"/>
                  </a:moveTo>
                  <a:lnTo>
                    <a:pt x="9144000" y="57912"/>
                  </a:lnTo>
                  <a:lnTo>
                    <a:pt x="9144000" y="0"/>
                  </a:lnTo>
                  <a:lnTo>
                    <a:pt x="0" y="0"/>
                  </a:lnTo>
                  <a:lnTo>
                    <a:pt x="0" y="57912"/>
                  </a:lnTo>
                  <a:close/>
                </a:path>
              </a:pathLst>
            </a:custGeom>
            <a:solidFill>
              <a:srgbClr val="B1B1B1"/>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70662" name="object 4">
              <a:extLst>
                <a:ext uri="{FF2B5EF4-FFF2-40B4-BE49-F238E27FC236}">
                  <a16:creationId xmlns:a16="http://schemas.microsoft.com/office/drawing/2014/main" id="{6D5610A3-E9F7-FA60-5C0B-3CBC3AC4064D}"/>
                </a:ext>
              </a:extLst>
            </p:cNvPr>
            <p:cNvSpPr>
              <a:spLocks/>
            </p:cNvSpPr>
            <p:nvPr/>
          </p:nvSpPr>
          <p:spPr bwMode="auto">
            <a:xfrm>
              <a:off x="0" y="6382511"/>
              <a:ext cx="9144000" cy="475615"/>
            </a:xfrm>
            <a:custGeom>
              <a:avLst/>
              <a:gdLst>
                <a:gd name="T0" fmla="*/ 9144000 w 9144000"/>
                <a:gd name="T1" fmla="*/ 0 h 475615"/>
                <a:gd name="T2" fmla="*/ 0 w 9144000"/>
                <a:gd name="T3" fmla="*/ 0 h 475615"/>
                <a:gd name="T4" fmla="*/ 0 w 9144000"/>
                <a:gd name="T5" fmla="*/ 475487 h 475615"/>
                <a:gd name="T6" fmla="*/ 9144000 w 9144000"/>
                <a:gd name="T7" fmla="*/ 475487 h 475615"/>
                <a:gd name="T8" fmla="*/ 9144000 w 9144000"/>
                <a:gd name="T9" fmla="*/ 0 h 47561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144000" h="475615">
                  <a:moveTo>
                    <a:pt x="9144000" y="0"/>
                  </a:moveTo>
                  <a:lnTo>
                    <a:pt x="0" y="0"/>
                  </a:lnTo>
                  <a:lnTo>
                    <a:pt x="0" y="475487"/>
                  </a:lnTo>
                  <a:lnTo>
                    <a:pt x="9144000" y="475487"/>
                  </a:lnTo>
                  <a:lnTo>
                    <a:pt x="9144000" y="0"/>
                  </a:lnTo>
                  <a:close/>
                </a:path>
              </a:pathLst>
            </a:custGeom>
            <a:solidFill>
              <a:srgbClr val="EAEAEA"/>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pic>
          <p:nvPicPr>
            <p:cNvPr id="70663" name="object 5">
              <a:extLst>
                <a:ext uri="{FF2B5EF4-FFF2-40B4-BE49-F238E27FC236}">
                  <a16:creationId xmlns:a16="http://schemas.microsoft.com/office/drawing/2014/main" id="{809DF739-D271-513E-657D-B8452F56FF3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05954"/>
              <a:ext cx="2200656" cy="2285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6" name="object 6">
            <a:extLst>
              <a:ext uri="{FF2B5EF4-FFF2-40B4-BE49-F238E27FC236}">
                <a16:creationId xmlns:a16="http://schemas.microsoft.com/office/drawing/2014/main" id="{0DA776EB-A681-753B-3BD4-892194F1BA85}"/>
              </a:ext>
            </a:extLst>
          </p:cNvPr>
          <p:cNvSpPr txBox="1">
            <a:spLocks noGrp="1"/>
          </p:cNvSpPr>
          <p:nvPr>
            <p:ph type="title"/>
          </p:nvPr>
        </p:nvSpPr>
        <p:spPr>
          <a:xfrm>
            <a:off x="1123950" y="505140"/>
            <a:ext cx="6361113" cy="689932"/>
          </a:xfrm>
        </p:spPr>
        <p:txBody>
          <a:bodyPr lIns="0" tIns="12700" rIns="0" bIns="0" rtlCol="0">
            <a:spAutoFit/>
          </a:bodyPr>
          <a:lstStyle/>
          <a:p>
            <a:pPr marL="12700">
              <a:spcBef>
                <a:spcPts val="100"/>
              </a:spcBef>
              <a:tabLst>
                <a:tab pos="4445000" algn="l"/>
              </a:tabLst>
              <a:defRPr/>
            </a:pPr>
            <a:r>
              <a:rPr dirty="0">
                <a:solidFill>
                  <a:srgbClr val="5F5F5F"/>
                </a:solidFill>
              </a:rPr>
              <a:t>Holding</a:t>
            </a:r>
            <a:r>
              <a:rPr spc="-305" dirty="0">
                <a:solidFill>
                  <a:srgbClr val="5F5F5F"/>
                </a:solidFill>
              </a:rPr>
              <a:t> </a:t>
            </a:r>
            <a:r>
              <a:rPr spc="-20" dirty="0">
                <a:solidFill>
                  <a:srgbClr val="5F5F5F"/>
                </a:solidFill>
              </a:rPr>
              <a:t>Your</a:t>
            </a:r>
            <a:r>
              <a:rPr lang="en-GB" spc="-20" dirty="0">
                <a:solidFill>
                  <a:srgbClr val="5F5F5F"/>
                </a:solidFill>
              </a:rPr>
              <a:t> </a:t>
            </a:r>
            <a:r>
              <a:rPr spc="-10" dirty="0">
                <a:solidFill>
                  <a:srgbClr val="5F5F5F"/>
                </a:solidFill>
              </a:rPr>
              <a:t>Gains</a:t>
            </a:r>
          </a:p>
        </p:txBody>
      </p:sp>
      <p:pic>
        <p:nvPicPr>
          <p:cNvPr id="70660" name="object 7">
            <a:extLst>
              <a:ext uri="{FF2B5EF4-FFF2-40B4-BE49-F238E27FC236}">
                <a16:creationId xmlns:a16="http://schemas.microsoft.com/office/drawing/2014/main" id="{8128423D-6FBD-939E-7BFE-BFA4D6B8D7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9925" y="1600200"/>
            <a:ext cx="780415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1682" name="object 2">
            <a:extLst>
              <a:ext uri="{FF2B5EF4-FFF2-40B4-BE49-F238E27FC236}">
                <a16:creationId xmlns:a16="http://schemas.microsoft.com/office/drawing/2014/main" id="{ADBD918D-536E-FE9B-8AA3-DDADA12FA897}"/>
              </a:ext>
            </a:extLst>
          </p:cNvPr>
          <p:cNvGrpSpPr>
            <a:grpSpLocks/>
          </p:cNvGrpSpPr>
          <p:nvPr/>
        </p:nvGrpSpPr>
        <p:grpSpPr bwMode="auto">
          <a:xfrm>
            <a:off x="0" y="6324600"/>
            <a:ext cx="9144000" cy="533400"/>
            <a:chOff x="0" y="6324598"/>
            <a:chExt cx="9144000" cy="533400"/>
          </a:xfrm>
        </p:grpSpPr>
        <p:sp>
          <p:nvSpPr>
            <p:cNvPr id="71686" name="object 3">
              <a:extLst>
                <a:ext uri="{FF2B5EF4-FFF2-40B4-BE49-F238E27FC236}">
                  <a16:creationId xmlns:a16="http://schemas.microsoft.com/office/drawing/2014/main" id="{B2B64980-2D39-B2A6-1127-F5A5389A0284}"/>
                </a:ext>
              </a:extLst>
            </p:cNvPr>
            <p:cNvSpPr>
              <a:spLocks/>
            </p:cNvSpPr>
            <p:nvPr/>
          </p:nvSpPr>
          <p:spPr bwMode="auto">
            <a:xfrm>
              <a:off x="0" y="6324598"/>
              <a:ext cx="9144000" cy="58419"/>
            </a:xfrm>
            <a:custGeom>
              <a:avLst/>
              <a:gdLst>
                <a:gd name="T0" fmla="*/ 0 w 9144000"/>
                <a:gd name="T1" fmla="*/ 57910 h 58420"/>
                <a:gd name="T2" fmla="*/ 9144000 w 9144000"/>
                <a:gd name="T3" fmla="*/ 57910 h 58420"/>
                <a:gd name="T4" fmla="*/ 9144000 w 9144000"/>
                <a:gd name="T5" fmla="*/ 0 h 58420"/>
                <a:gd name="T6" fmla="*/ 0 w 9144000"/>
                <a:gd name="T7" fmla="*/ 0 h 58420"/>
                <a:gd name="T8" fmla="*/ 0 w 9144000"/>
                <a:gd name="T9" fmla="*/ 57910 h 5842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144000" h="58420">
                  <a:moveTo>
                    <a:pt x="0" y="57912"/>
                  </a:moveTo>
                  <a:lnTo>
                    <a:pt x="9144000" y="57912"/>
                  </a:lnTo>
                  <a:lnTo>
                    <a:pt x="9144000" y="0"/>
                  </a:lnTo>
                  <a:lnTo>
                    <a:pt x="0" y="0"/>
                  </a:lnTo>
                  <a:lnTo>
                    <a:pt x="0" y="57912"/>
                  </a:lnTo>
                  <a:close/>
                </a:path>
              </a:pathLst>
            </a:custGeom>
            <a:solidFill>
              <a:srgbClr val="B1B1B1"/>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sp>
          <p:nvSpPr>
            <p:cNvPr id="71687" name="object 4">
              <a:extLst>
                <a:ext uri="{FF2B5EF4-FFF2-40B4-BE49-F238E27FC236}">
                  <a16:creationId xmlns:a16="http://schemas.microsoft.com/office/drawing/2014/main" id="{741BFC79-32ED-6C5B-290D-18CD71F38D52}"/>
                </a:ext>
              </a:extLst>
            </p:cNvPr>
            <p:cNvSpPr>
              <a:spLocks/>
            </p:cNvSpPr>
            <p:nvPr/>
          </p:nvSpPr>
          <p:spPr bwMode="auto">
            <a:xfrm>
              <a:off x="0" y="6382511"/>
              <a:ext cx="9144000" cy="475615"/>
            </a:xfrm>
            <a:custGeom>
              <a:avLst/>
              <a:gdLst>
                <a:gd name="T0" fmla="*/ 9144000 w 9144000"/>
                <a:gd name="T1" fmla="*/ 0 h 475615"/>
                <a:gd name="T2" fmla="*/ 0 w 9144000"/>
                <a:gd name="T3" fmla="*/ 0 h 475615"/>
                <a:gd name="T4" fmla="*/ 0 w 9144000"/>
                <a:gd name="T5" fmla="*/ 475487 h 475615"/>
                <a:gd name="T6" fmla="*/ 9144000 w 9144000"/>
                <a:gd name="T7" fmla="*/ 475487 h 475615"/>
                <a:gd name="T8" fmla="*/ 9144000 w 9144000"/>
                <a:gd name="T9" fmla="*/ 0 h 47561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144000" h="475615">
                  <a:moveTo>
                    <a:pt x="9144000" y="0"/>
                  </a:moveTo>
                  <a:lnTo>
                    <a:pt x="0" y="0"/>
                  </a:lnTo>
                  <a:lnTo>
                    <a:pt x="0" y="475487"/>
                  </a:lnTo>
                  <a:lnTo>
                    <a:pt x="9144000" y="475487"/>
                  </a:lnTo>
                  <a:lnTo>
                    <a:pt x="9144000" y="0"/>
                  </a:lnTo>
                  <a:close/>
                </a:path>
              </a:pathLst>
            </a:custGeom>
            <a:solidFill>
              <a:srgbClr val="EAEAEA"/>
            </a:solidFill>
            <a:ln>
              <a:noFill/>
            </a:ln>
            <a:extLst>
              <a:ext uri="{91240B29-F687-4F45-9708-019B960494DF}">
                <a14:hiddenLine xmlns:a14="http://schemas.microsoft.com/office/drawing/2010/main" w="9525">
                  <a:solidFill>
                    <a:srgbClr val="000000"/>
                  </a:solidFill>
                  <a:round/>
                  <a:headEnd/>
                  <a:tailEnd/>
                </a14:hiddenLine>
              </a:ext>
            </a:extLst>
          </p:spPr>
          <p:txBody>
            <a:bodyPr lIns="0" tIns="0" rIns="0" bIns="0"/>
            <a:lstStyle/>
            <a:p>
              <a:endParaRPr lang="en-GB"/>
            </a:p>
          </p:txBody>
        </p:sp>
        <p:pic>
          <p:nvPicPr>
            <p:cNvPr id="71688" name="object 5">
              <a:extLst>
                <a:ext uri="{FF2B5EF4-FFF2-40B4-BE49-F238E27FC236}">
                  <a16:creationId xmlns:a16="http://schemas.microsoft.com/office/drawing/2014/main" id="{ED1C430F-3D38-D021-7692-0D3789EFD59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05954"/>
              <a:ext cx="2200656" cy="2285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6" name="object 6">
            <a:extLst>
              <a:ext uri="{FF2B5EF4-FFF2-40B4-BE49-F238E27FC236}">
                <a16:creationId xmlns:a16="http://schemas.microsoft.com/office/drawing/2014/main" id="{87F0ED83-F89A-3E18-7AFA-903BE9A2921F}"/>
              </a:ext>
            </a:extLst>
          </p:cNvPr>
          <p:cNvSpPr txBox="1">
            <a:spLocks noGrp="1"/>
          </p:cNvSpPr>
          <p:nvPr>
            <p:ph type="title"/>
          </p:nvPr>
        </p:nvSpPr>
        <p:spPr>
          <a:xfrm>
            <a:off x="536575" y="288925"/>
            <a:ext cx="3149600" cy="849313"/>
          </a:xfrm>
        </p:spPr>
        <p:txBody>
          <a:bodyPr lIns="0" tIns="12700" rIns="0" bIns="0" rtlCol="0">
            <a:spAutoFit/>
          </a:bodyPr>
          <a:lstStyle/>
          <a:p>
            <a:pPr marL="12700">
              <a:spcBef>
                <a:spcPts val="100"/>
              </a:spcBef>
              <a:defRPr/>
            </a:pPr>
            <a:r>
              <a:rPr spc="-10" dirty="0"/>
              <a:t>Summary</a:t>
            </a:r>
          </a:p>
        </p:txBody>
      </p:sp>
      <p:sp>
        <p:nvSpPr>
          <p:cNvPr id="7" name="object 7">
            <a:extLst>
              <a:ext uri="{FF2B5EF4-FFF2-40B4-BE49-F238E27FC236}">
                <a16:creationId xmlns:a16="http://schemas.microsoft.com/office/drawing/2014/main" id="{C3F50CCA-1517-57F6-6A2A-8D43AB2B258D}"/>
              </a:ext>
            </a:extLst>
          </p:cNvPr>
          <p:cNvSpPr txBox="1"/>
          <p:nvPr/>
        </p:nvSpPr>
        <p:spPr>
          <a:xfrm>
            <a:off x="536575" y="1357313"/>
            <a:ext cx="4235450" cy="4359275"/>
          </a:xfrm>
          <a:prstGeom prst="rect">
            <a:avLst/>
          </a:prstGeom>
        </p:spPr>
        <p:txBody>
          <a:bodyPr lIns="0" tIns="226695" rIns="0" bIns="0">
            <a:spAutoFit/>
          </a:bodyPr>
          <a:lstStyle/>
          <a:p>
            <a:pPr marL="12700">
              <a:spcBef>
                <a:spcPts val="1785"/>
              </a:spcBef>
              <a:defRPr/>
            </a:pPr>
            <a:r>
              <a:rPr sz="3300" dirty="0">
                <a:latin typeface="Arial MT"/>
                <a:cs typeface="Arial MT"/>
              </a:rPr>
              <a:t>First</a:t>
            </a:r>
            <a:r>
              <a:rPr sz="3300" spc="-75" dirty="0">
                <a:latin typeface="Arial MT"/>
                <a:cs typeface="Arial MT"/>
              </a:rPr>
              <a:t> </a:t>
            </a:r>
            <a:r>
              <a:rPr sz="3300" spc="-20" dirty="0">
                <a:latin typeface="Arial MT"/>
                <a:cs typeface="Arial MT"/>
              </a:rPr>
              <a:t>Step</a:t>
            </a:r>
            <a:endParaRPr sz="3300">
              <a:latin typeface="Arial MT"/>
              <a:cs typeface="Arial MT"/>
            </a:endParaRPr>
          </a:p>
          <a:p>
            <a:pPr marL="354965" indent="-342265">
              <a:spcBef>
                <a:spcPts val="1340"/>
              </a:spcBef>
              <a:buFontTx/>
              <a:buChar char="•"/>
              <a:tabLst>
                <a:tab pos="354965" algn="l"/>
              </a:tabLst>
              <a:defRPr/>
            </a:pPr>
            <a:r>
              <a:rPr sz="2600" dirty="0">
                <a:solidFill>
                  <a:srgbClr val="006FC7"/>
                </a:solidFill>
                <a:latin typeface="Arial MT"/>
                <a:cs typeface="Arial MT"/>
              </a:rPr>
              <a:t>Know</a:t>
            </a:r>
            <a:r>
              <a:rPr sz="2600" spc="-30" dirty="0">
                <a:solidFill>
                  <a:srgbClr val="006FC7"/>
                </a:solidFill>
                <a:latin typeface="Arial MT"/>
                <a:cs typeface="Arial MT"/>
              </a:rPr>
              <a:t> </a:t>
            </a:r>
            <a:r>
              <a:rPr sz="2600" dirty="0">
                <a:solidFill>
                  <a:srgbClr val="006FC7"/>
                </a:solidFill>
                <a:latin typeface="Arial MT"/>
                <a:cs typeface="Arial MT"/>
              </a:rPr>
              <a:t>what</a:t>
            </a:r>
            <a:r>
              <a:rPr sz="2600" spc="-25" dirty="0">
                <a:solidFill>
                  <a:srgbClr val="006FC7"/>
                </a:solidFill>
                <a:latin typeface="Arial MT"/>
                <a:cs typeface="Arial MT"/>
              </a:rPr>
              <a:t> </a:t>
            </a:r>
            <a:r>
              <a:rPr sz="2600" dirty="0">
                <a:solidFill>
                  <a:srgbClr val="006FC7"/>
                </a:solidFill>
                <a:latin typeface="Arial MT"/>
                <a:cs typeface="Arial MT"/>
              </a:rPr>
              <a:t>you</a:t>
            </a:r>
            <a:r>
              <a:rPr sz="2600" spc="-30" dirty="0">
                <a:solidFill>
                  <a:srgbClr val="006FC7"/>
                </a:solidFill>
                <a:latin typeface="Arial MT"/>
                <a:cs typeface="Arial MT"/>
              </a:rPr>
              <a:t> </a:t>
            </a:r>
            <a:r>
              <a:rPr sz="2600" spc="-20" dirty="0">
                <a:solidFill>
                  <a:srgbClr val="006FC7"/>
                </a:solidFill>
                <a:latin typeface="Arial MT"/>
                <a:cs typeface="Arial MT"/>
              </a:rPr>
              <a:t>know;</a:t>
            </a:r>
            <a:endParaRPr sz="2600">
              <a:latin typeface="Arial MT"/>
              <a:cs typeface="Arial MT"/>
            </a:endParaRPr>
          </a:p>
          <a:p>
            <a:pPr marL="354965" indent="-342265">
              <a:spcBef>
                <a:spcPts val="1310"/>
              </a:spcBef>
              <a:buFontTx/>
              <a:buChar char="•"/>
              <a:tabLst>
                <a:tab pos="354965" algn="l"/>
              </a:tabLst>
              <a:defRPr/>
            </a:pPr>
            <a:r>
              <a:rPr sz="2600" dirty="0">
                <a:solidFill>
                  <a:srgbClr val="006FC7"/>
                </a:solidFill>
                <a:latin typeface="Arial MT"/>
                <a:cs typeface="Arial MT"/>
              </a:rPr>
              <a:t>know</a:t>
            </a:r>
            <a:r>
              <a:rPr sz="2600" spc="-25" dirty="0">
                <a:solidFill>
                  <a:srgbClr val="006FC7"/>
                </a:solidFill>
                <a:latin typeface="Arial MT"/>
                <a:cs typeface="Arial MT"/>
              </a:rPr>
              <a:t> </a:t>
            </a:r>
            <a:r>
              <a:rPr sz="2600" dirty="0">
                <a:solidFill>
                  <a:srgbClr val="006FC7"/>
                </a:solidFill>
                <a:latin typeface="Arial MT"/>
                <a:cs typeface="Arial MT"/>
              </a:rPr>
              <a:t>what</a:t>
            </a:r>
            <a:r>
              <a:rPr sz="2600" spc="-35" dirty="0">
                <a:solidFill>
                  <a:srgbClr val="006FC7"/>
                </a:solidFill>
                <a:latin typeface="Arial MT"/>
                <a:cs typeface="Arial MT"/>
              </a:rPr>
              <a:t> </a:t>
            </a:r>
            <a:r>
              <a:rPr sz="2600" dirty="0">
                <a:solidFill>
                  <a:srgbClr val="006FC7"/>
                </a:solidFill>
                <a:latin typeface="Arial MT"/>
                <a:cs typeface="Arial MT"/>
              </a:rPr>
              <a:t>you</a:t>
            </a:r>
            <a:r>
              <a:rPr sz="2600" spc="-10" dirty="0">
                <a:solidFill>
                  <a:srgbClr val="006FC7"/>
                </a:solidFill>
                <a:latin typeface="Arial MT"/>
                <a:cs typeface="Arial MT"/>
              </a:rPr>
              <a:t> </a:t>
            </a:r>
            <a:r>
              <a:rPr sz="2600" dirty="0">
                <a:solidFill>
                  <a:srgbClr val="006FC7"/>
                </a:solidFill>
                <a:latin typeface="Arial MT"/>
                <a:cs typeface="Arial MT"/>
              </a:rPr>
              <a:t>don’t</a:t>
            </a:r>
            <a:r>
              <a:rPr sz="2600" spc="-20" dirty="0">
                <a:solidFill>
                  <a:srgbClr val="006FC7"/>
                </a:solidFill>
                <a:latin typeface="Arial MT"/>
                <a:cs typeface="Arial MT"/>
              </a:rPr>
              <a:t> know</a:t>
            </a:r>
            <a:endParaRPr sz="2600">
              <a:latin typeface="Arial MT"/>
              <a:cs typeface="Arial MT"/>
            </a:endParaRPr>
          </a:p>
          <a:p>
            <a:pPr marL="12700">
              <a:spcBef>
                <a:spcPts val="1375"/>
              </a:spcBef>
              <a:defRPr/>
            </a:pPr>
            <a:r>
              <a:rPr sz="3300" dirty="0">
                <a:latin typeface="Arial MT"/>
                <a:cs typeface="Arial MT"/>
              </a:rPr>
              <a:t>Second</a:t>
            </a:r>
            <a:r>
              <a:rPr sz="3300" spc="-140" dirty="0">
                <a:latin typeface="Arial MT"/>
                <a:cs typeface="Arial MT"/>
              </a:rPr>
              <a:t> </a:t>
            </a:r>
            <a:r>
              <a:rPr sz="3300" spc="-20" dirty="0">
                <a:latin typeface="Arial MT"/>
                <a:cs typeface="Arial MT"/>
              </a:rPr>
              <a:t>Step</a:t>
            </a:r>
            <a:endParaRPr sz="3300">
              <a:latin typeface="Arial MT"/>
              <a:cs typeface="Arial MT"/>
            </a:endParaRPr>
          </a:p>
          <a:p>
            <a:pPr marL="354965" indent="-342265">
              <a:spcBef>
                <a:spcPts val="1340"/>
              </a:spcBef>
              <a:buFontTx/>
              <a:buChar char="•"/>
              <a:tabLst>
                <a:tab pos="354965" algn="l"/>
              </a:tabLst>
              <a:defRPr/>
            </a:pPr>
            <a:r>
              <a:rPr sz="2600" dirty="0">
                <a:solidFill>
                  <a:srgbClr val="006FC7"/>
                </a:solidFill>
                <a:latin typeface="Arial MT"/>
                <a:cs typeface="Arial MT"/>
              </a:rPr>
              <a:t>Leave</a:t>
            </a:r>
            <a:r>
              <a:rPr sz="2600" spc="-45" dirty="0">
                <a:solidFill>
                  <a:srgbClr val="006FC7"/>
                </a:solidFill>
                <a:latin typeface="Arial MT"/>
                <a:cs typeface="Arial MT"/>
              </a:rPr>
              <a:t> </a:t>
            </a:r>
            <a:r>
              <a:rPr sz="2600" dirty="0">
                <a:solidFill>
                  <a:srgbClr val="006FC7"/>
                </a:solidFill>
                <a:latin typeface="Arial MT"/>
                <a:cs typeface="Arial MT"/>
              </a:rPr>
              <a:t>the</a:t>
            </a:r>
            <a:r>
              <a:rPr sz="2600" spc="-30" dirty="0">
                <a:solidFill>
                  <a:srgbClr val="006FC7"/>
                </a:solidFill>
                <a:latin typeface="Arial MT"/>
                <a:cs typeface="Arial MT"/>
              </a:rPr>
              <a:t> </a:t>
            </a:r>
            <a:r>
              <a:rPr sz="2600" dirty="0">
                <a:solidFill>
                  <a:srgbClr val="006FC7"/>
                </a:solidFill>
                <a:latin typeface="Arial MT"/>
                <a:cs typeface="Arial MT"/>
              </a:rPr>
              <a:t>gate</a:t>
            </a:r>
            <a:r>
              <a:rPr sz="2600" spc="-45" dirty="0">
                <a:solidFill>
                  <a:srgbClr val="006FC7"/>
                </a:solidFill>
                <a:latin typeface="Arial MT"/>
                <a:cs typeface="Arial MT"/>
              </a:rPr>
              <a:t> </a:t>
            </a:r>
            <a:r>
              <a:rPr sz="2600" spc="-20" dirty="0">
                <a:solidFill>
                  <a:srgbClr val="006FC7"/>
                </a:solidFill>
                <a:latin typeface="Arial MT"/>
                <a:cs typeface="Arial MT"/>
              </a:rPr>
              <a:t>open</a:t>
            </a:r>
            <a:endParaRPr sz="2600">
              <a:latin typeface="Arial MT"/>
              <a:cs typeface="Arial MT"/>
            </a:endParaRPr>
          </a:p>
          <a:p>
            <a:pPr marL="12700">
              <a:spcBef>
                <a:spcPts val="1375"/>
              </a:spcBef>
              <a:defRPr/>
            </a:pPr>
            <a:r>
              <a:rPr sz="3300" dirty="0">
                <a:latin typeface="Arial MT"/>
                <a:cs typeface="Arial MT"/>
              </a:rPr>
              <a:t>Third</a:t>
            </a:r>
            <a:r>
              <a:rPr sz="3300" spc="-100" dirty="0">
                <a:latin typeface="Arial MT"/>
                <a:cs typeface="Arial MT"/>
              </a:rPr>
              <a:t> </a:t>
            </a:r>
            <a:r>
              <a:rPr sz="3300" spc="-20" dirty="0">
                <a:latin typeface="Arial MT"/>
                <a:cs typeface="Arial MT"/>
              </a:rPr>
              <a:t>Step</a:t>
            </a:r>
            <a:endParaRPr sz="3300">
              <a:latin typeface="Arial MT"/>
              <a:cs typeface="Arial MT"/>
            </a:endParaRPr>
          </a:p>
          <a:p>
            <a:pPr marL="354965" indent="-342265">
              <a:spcBef>
                <a:spcPts val="1335"/>
              </a:spcBef>
              <a:buFontTx/>
              <a:buChar char="•"/>
              <a:tabLst>
                <a:tab pos="354965" algn="l"/>
              </a:tabLst>
              <a:defRPr/>
            </a:pPr>
            <a:r>
              <a:rPr sz="2600" dirty="0">
                <a:solidFill>
                  <a:srgbClr val="006FC7"/>
                </a:solidFill>
                <a:latin typeface="Arial MT"/>
                <a:cs typeface="Arial MT"/>
              </a:rPr>
              <a:t>Let’s</a:t>
            </a:r>
            <a:r>
              <a:rPr sz="2600" spc="-75" dirty="0">
                <a:solidFill>
                  <a:srgbClr val="006FC7"/>
                </a:solidFill>
                <a:latin typeface="Arial MT"/>
                <a:cs typeface="Arial MT"/>
              </a:rPr>
              <a:t> </a:t>
            </a:r>
            <a:r>
              <a:rPr sz="2600" spc="-10" dirty="0">
                <a:solidFill>
                  <a:srgbClr val="006FC7"/>
                </a:solidFill>
                <a:latin typeface="Arial MT"/>
                <a:cs typeface="Arial MT"/>
              </a:rPr>
              <a:t>roll!</a:t>
            </a:r>
            <a:endParaRPr sz="2600">
              <a:latin typeface="Arial MT"/>
              <a:cs typeface="Arial MT"/>
            </a:endParaRPr>
          </a:p>
        </p:txBody>
      </p:sp>
      <p:pic>
        <p:nvPicPr>
          <p:cNvPr id="71685" name="object 8">
            <a:extLst>
              <a:ext uri="{FF2B5EF4-FFF2-40B4-BE49-F238E27FC236}">
                <a16:creationId xmlns:a16="http://schemas.microsoft.com/office/drawing/2014/main" id="{877D7E27-536B-4B36-8AB2-B6C33DCF60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57800" y="685800"/>
            <a:ext cx="3657600" cy="5278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2706" name="Rectangle 3">
            <a:extLst>
              <a:ext uri="{FF2B5EF4-FFF2-40B4-BE49-F238E27FC236}">
                <a16:creationId xmlns:a16="http://schemas.microsoft.com/office/drawing/2014/main" id="{34F9F26F-FD50-95C4-C362-82CC3852658B}"/>
              </a:ext>
            </a:extLst>
          </p:cNvPr>
          <p:cNvSpPr>
            <a:spLocks noGrp="1" noChangeArrowheads="1"/>
          </p:cNvSpPr>
          <p:nvPr>
            <p:ph type="body" idx="1"/>
          </p:nvPr>
        </p:nvSpPr>
        <p:spPr>
          <a:xfrm>
            <a:off x="295275" y="1066800"/>
            <a:ext cx="8534400" cy="4191000"/>
          </a:xfrm>
        </p:spPr>
        <p:txBody>
          <a:bodyPr/>
          <a:lstStyle/>
          <a:p>
            <a:pPr>
              <a:lnSpc>
                <a:spcPct val="90000"/>
              </a:lnSpc>
              <a:buFont typeface="Wingdings" panose="05000000000000000000" pitchFamily="2" charset="2"/>
              <a:buNone/>
            </a:pPr>
            <a:endParaRPr lang="en-GB" altLang="en-US" sz="2400"/>
          </a:p>
          <a:p>
            <a:pPr algn="ctr">
              <a:lnSpc>
                <a:spcPct val="90000"/>
              </a:lnSpc>
              <a:buFont typeface="Wingdings" panose="05000000000000000000" pitchFamily="2" charset="2"/>
              <a:buNone/>
            </a:pPr>
            <a:r>
              <a:rPr lang="en-GB" altLang="en-US" sz="4000" b="1"/>
              <a:t>    Any Question</a:t>
            </a:r>
          </a:p>
          <a:p>
            <a:pPr>
              <a:lnSpc>
                <a:spcPct val="90000"/>
              </a:lnSpc>
              <a:buFont typeface="Wingdings" panose="05000000000000000000" pitchFamily="2" charset="2"/>
              <a:buNone/>
            </a:pPr>
            <a:endParaRPr lang="en-GB" altLang="en-US" sz="2400"/>
          </a:p>
        </p:txBody>
      </p:sp>
      <p:pic>
        <p:nvPicPr>
          <p:cNvPr id="72707" name="Picture 5" descr="Image result for any questions gif">
            <a:extLst>
              <a:ext uri="{FF2B5EF4-FFF2-40B4-BE49-F238E27FC236}">
                <a16:creationId xmlns:a16="http://schemas.microsoft.com/office/drawing/2014/main" id="{AF11998E-63AA-07C6-D1E6-A38C63E47F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1600" y="2133600"/>
            <a:ext cx="6553200" cy="289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2708" name="Picture 2">
            <a:extLst>
              <a:ext uri="{FF2B5EF4-FFF2-40B4-BE49-F238E27FC236}">
                <a16:creationId xmlns:a16="http://schemas.microsoft.com/office/drawing/2014/main" id="{F7928BEC-F48D-F6EC-5797-051E8FEA415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92188" y="304800"/>
            <a:ext cx="7140575" cy="121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2709" name="Picture 3">
            <a:extLst>
              <a:ext uri="{FF2B5EF4-FFF2-40B4-BE49-F238E27FC236}">
                <a16:creationId xmlns:a16="http://schemas.microsoft.com/office/drawing/2014/main" id="{C57EA21C-5A42-4F73-E7ED-FA791B9B666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62200" y="665163"/>
            <a:ext cx="3487738" cy="49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4814858C-D0A2-04C0-5C9B-863F15508510}"/>
              </a:ext>
            </a:extLst>
          </p:cNvPr>
          <p:cNvSpPr txBox="1">
            <a:spLocks noGrp="1"/>
          </p:cNvSpPr>
          <p:nvPr>
            <p:ph type="title"/>
          </p:nvPr>
        </p:nvSpPr>
        <p:spPr>
          <a:xfrm>
            <a:off x="3040063" y="198438"/>
            <a:ext cx="3063875" cy="787400"/>
          </a:xfrm>
        </p:spPr>
        <p:txBody>
          <a:bodyPr lIns="0" tIns="12700" rIns="0" bIns="0" rtlCol="0">
            <a:spAutoFit/>
          </a:bodyPr>
          <a:lstStyle/>
          <a:p>
            <a:pPr marL="12700">
              <a:spcBef>
                <a:spcPts val="100"/>
              </a:spcBef>
              <a:defRPr/>
            </a:pPr>
            <a:r>
              <a:rPr sz="5000" spc="-10" dirty="0">
                <a:solidFill>
                  <a:srgbClr val="002B45"/>
                </a:solidFill>
                <a:latin typeface="Arial MT"/>
                <a:cs typeface="Arial MT"/>
              </a:rPr>
              <a:t>Resources</a:t>
            </a:r>
            <a:endParaRPr sz="5000">
              <a:latin typeface="Arial MT"/>
              <a:cs typeface="Arial MT"/>
            </a:endParaRPr>
          </a:p>
        </p:txBody>
      </p:sp>
      <p:sp>
        <p:nvSpPr>
          <p:cNvPr id="74755" name="object 3">
            <a:extLst>
              <a:ext uri="{FF2B5EF4-FFF2-40B4-BE49-F238E27FC236}">
                <a16:creationId xmlns:a16="http://schemas.microsoft.com/office/drawing/2014/main" id="{4C0D26F5-EC10-54FB-7B79-C1B461427560}"/>
              </a:ext>
            </a:extLst>
          </p:cNvPr>
          <p:cNvSpPr txBox="1">
            <a:spLocks noChangeArrowheads="1"/>
          </p:cNvSpPr>
          <p:nvPr/>
        </p:nvSpPr>
        <p:spPr bwMode="auto">
          <a:xfrm>
            <a:off x="215900" y="952500"/>
            <a:ext cx="8683625" cy="5237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2065" rIns="0" bIns="0">
            <a:spAutoFit/>
          </a:bodyPr>
          <a:lstStyle>
            <a:lvl1pPr marL="474663" indent="-46355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ts val="100"/>
              </a:spcBef>
              <a:buFontTx/>
              <a:buNone/>
            </a:pPr>
            <a:r>
              <a:rPr lang="en-US" altLang="en-US" sz="1600">
                <a:solidFill>
                  <a:srgbClr val="001738"/>
                </a:solidFill>
                <a:latin typeface="Arial MT"/>
                <a:ea typeface="Arial MT"/>
                <a:cs typeface="Arial MT"/>
              </a:rPr>
              <a:t>Adams, James L. </a:t>
            </a:r>
            <a:r>
              <a:rPr lang="en-US" altLang="en-US" sz="1600" i="1">
                <a:solidFill>
                  <a:srgbClr val="001738"/>
                </a:solidFill>
                <a:latin typeface="Arial" panose="020B0604020202020204" pitchFamily="34" charset="0"/>
                <a:cs typeface="Arial" panose="020B0604020202020204" pitchFamily="34" charset="0"/>
              </a:rPr>
              <a:t>Conceptual Blockbusting: A Guide to Better Ideas. </a:t>
            </a:r>
            <a:r>
              <a:rPr lang="en-US" altLang="en-US" sz="1600">
                <a:solidFill>
                  <a:srgbClr val="001738"/>
                </a:solidFill>
                <a:latin typeface="Arial MT"/>
                <a:ea typeface="Arial MT"/>
                <a:cs typeface="Arial MT"/>
              </a:rPr>
              <a:t>Cambridge: Basic Books, 2001.</a:t>
            </a:r>
            <a:endParaRPr lang="en-US" altLang="en-US" sz="1600">
              <a:latin typeface="Arial MT"/>
              <a:ea typeface="Arial MT"/>
              <a:cs typeface="Arial MT"/>
            </a:endParaRPr>
          </a:p>
          <a:p>
            <a:pPr>
              <a:spcBef>
                <a:spcPts val="1200"/>
              </a:spcBef>
              <a:buFontTx/>
              <a:buNone/>
            </a:pPr>
            <a:r>
              <a:rPr lang="en-US" altLang="en-US" sz="1600">
                <a:solidFill>
                  <a:srgbClr val="001738"/>
                </a:solidFill>
                <a:latin typeface="Arial MT"/>
                <a:ea typeface="Arial MT"/>
                <a:cs typeface="Arial MT"/>
              </a:rPr>
              <a:t>deBono, Edward. </a:t>
            </a:r>
            <a:r>
              <a:rPr lang="en-US" altLang="en-US" sz="1600" i="1">
                <a:solidFill>
                  <a:srgbClr val="001738"/>
                </a:solidFill>
                <a:latin typeface="Arial" panose="020B0604020202020204" pitchFamily="34" charset="0"/>
                <a:cs typeface="Arial" panose="020B0604020202020204" pitchFamily="34" charset="0"/>
              </a:rPr>
              <a:t>Lateral Thinking: Creativity Step by Step</a:t>
            </a:r>
            <a:r>
              <a:rPr lang="en-US" altLang="en-US" sz="1600">
                <a:solidFill>
                  <a:srgbClr val="001738"/>
                </a:solidFill>
                <a:latin typeface="Arial MT"/>
                <a:ea typeface="Arial MT"/>
                <a:cs typeface="Arial MT"/>
              </a:rPr>
              <a:t>. New York: Harper Perennial, 1990.</a:t>
            </a:r>
            <a:endParaRPr lang="en-US" altLang="en-US" sz="1600">
              <a:latin typeface="Arial MT"/>
              <a:ea typeface="Arial MT"/>
              <a:cs typeface="Arial MT"/>
            </a:endParaRPr>
          </a:p>
          <a:p>
            <a:pPr>
              <a:spcBef>
                <a:spcPts val="1200"/>
              </a:spcBef>
              <a:buFontTx/>
              <a:buNone/>
            </a:pPr>
            <a:r>
              <a:rPr lang="en-US" altLang="en-US" sz="1600">
                <a:solidFill>
                  <a:srgbClr val="001738"/>
                </a:solidFill>
                <a:latin typeface="Arial MT"/>
                <a:ea typeface="Arial MT"/>
                <a:cs typeface="Arial MT"/>
              </a:rPr>
              <a:t>Limb, Charles. Your Brain on Improve. </a:t>
            </a:r>
            <a:r>
              <a:rPr lang="en-US" altLang="en-US" sz="1600" u="sng">
                <a:solidFill>
                  <a:srgbClr val="004B96"/>
                </a:solidFill>
                <a:latin typeface="Arial MT"/>
                <a:ea typeface="Arial MT"/>
                <a:cs typeface="Arial MT"/>
                <a:hlinkClick r:id="rId2"/>
              </a:rPr>
              <a:t>http://www.ted.com/talks/charles_limb_your_brain_on_improv.html</a:t>
            </a:r>
            <a:r>
              <a:rPr lang="en-US" altLang="en-US" sz="1600">
                <a:solidFill>
                  <a:srgbClr val="004B96"/>
                </a:solidFill>
                <a:latin typeface="Arial MT"/>
                <a:ea typeface="Arial MT"/>
                <a:cs typeface="Arial MT"/>
              </a:rPr>
              <a:t> </a:t>
            </a:r>
            <a:r>
              <a:rPr lang="en-US" altLang="en-US" sz="1600">
                <a:solidFill>
                  <a:srgbClr val="001738"/>
                </a:solidFill>
                <a:latin typeface="Arial MT"/>
                <a:ea typeface="Arial MT"/>
                <a:cs typeface="Arial MT"/>
              </a:rPr>
              <a:t>(accessed August 2021).</a:t>
            </a:r>
            <a:endParaRPr lang="en-US" altLang="en-US" sz="1600">
              <a:latin typeface="Arial MT"/>
              <a:ea typeface="Arial MT"/>
              <a:cs typeface="Arial MT"/>
            </a:endParaRPr>
          </a:p>
          <a:p>
            <a:pPr>
              <a:spcBef>
                <a:spcPts val="1200"/>
              </a:spcBef>
              <a:buFontTx/>
              <a:buNone/>
            </a:pPr>
            <a:r>
              <a:rPr lang="en-US" altLang="en-US" sz="1600">
                <a:solidFill>
                  <a:srgbClr val="001738"/>
                </a:solidFill>
                <a:latin typeface="Arial MT"/>
                <a:ea typeface="Arial MT"/>
                <a:cs typeface="Arial MT"/>
              </a:rPr>
              <a:t>Markman, Art. The Abstraction Method of Problem Solving - Adobe 99U.</a:t>
            </a:r>
            <a:endParaRPr lang="en-US" altLang="en-US" sz="1600">
              <a:latin typeface="Arial MT"/>
              <a:ea typeface="Arial MT"/>
              <a:cs typeface="Arial MT"/>
            </a:endParaRPr>
          </a:p>
          <a:p>
            <a:pPr>
              <a:spcBef>
                <a:spcPct val="0"/>
              </a:spcBef>
              <a:buFontTx/>
              <a:buNone/>
            </a:pPr>
            <a:r>
              <a:rPr lang="en-US" altLang="en-US" sz="1600" u="sng">
                <a:solidFill>
                  <a:srgbClr val="004B96"/>
                </a:solidFill>
                <a:latin typeface="Arial MT"/>
                <a:ea typeface="Arial MT"/>
                <a:cs typeface="Arial MT"/>
                <a:hlinkClick r:id="rId3"/>
              </a:rPr>
              <a:t>https://99u.adobe.com/author/art-markman</a:t>
            </a:r>
            <a:r>
              <a:rPr lang="en-US" altLang="en-US" sz="1600">
                <a:solidFill>
                  <a:srgbClr val="004B96"/>
                </a:solidFill>
                <a:latin typeface="Arial MT"/>
                <a:ea typeface="Arial MT"/>
                <a:cs typeface="Arial MT"/>
              </a:rPr>
              <a:t> </a:t>
            </a:r>
            <a:r>
              <a:rPr lang="en-US" altLang="en-US" sz="1600">
                <a:solidFill>
                  <a:srgbClr val="001738"/>
                </a:solidFill>
                <a:latin typeface="Arial MT"/>
                <a:ea typeface="Arial MT"/>
                <a:cs typeface="Arial MT"/>
              </a:rPr>
              <a:t>(accessed August 2021).</a:t>
            </a:r>
            <a:endParaRPr lang="en-US" altLang="en-US" sz="1600">
              <a:latin typeface="Arial MT"/>
              <a:ea typeface="Arial MT"/>
              <a:cs typeface="Arial MT"/>
            </a:endParaRPr>
          </a:p>
          <a:p>
            <a:pPr>
              <a:spcBef>
                <a:spcPts val="1200"/>
              </a:spcBef>
              <a:buFontTx/>
              <a:buNone/>
            </a:pPr>
            <a:r>
              <a:rPr lang="en-US" altLang="en-US" sz="1600">
                <a:solidFill>
                  <a:srgbClr val="001738"/>
                </a:solidFill>
                <a:latin typeface="Arial MT"/>
                <a:ea typeface="Arial MT"/>
                <a:cs typeface="Arial MT"/>
              </a:rPr>
              <a:t>Merrill, Peter. </a:t>
            </a:r>
            <a:r>
              <a:rPr lang="en-US" altLang="en-US" sz="1600" i="1">
                <a:solidFill>
                  <a:srgbClr val="001738"/>
                </a:solidFill>
                <a:latin typeface="Arial" panose="020B0604020202020204" pitchFamily="34" charset="0"/>
                <a:cs typeface="Arial" panose="020B0604020202020204" pitchFamily="34" charset="0"/>
              </a:rPr>
              <a:t>Innovation Generation: Creating an Innovation Process and an Innovative Culture</a:t>
            </a:r>
            <a:r>
              <a:rPr lang="en-US" altLang="en-US" sz="1600">
                <a:solidFill>
                  <a:srgbClr val="001738"/>
                </a:solidFill>
                <a:latin typeface="Arial MT"/>
                <a:ea typeface="Arial MT"/>
                <a:cs typeface="Arial MT"/>
              </a:rPr>
              <a:t>.</a:t>
            </a:r>
            <a:endParaRPr lang="en-US" altLang="en-US" sz="1600">
              <a:latin typeface="Arial MT"/>
              <a:ea typeface="Arial MT"/>
              <a:cs typeface="Arial MT"/>
            </a:endParaRPr>
          </a:p>
          <a:p>
            <a:pPr>
              <a:spcBef>
                <a:spcPct val="0"/>
              </a:spcBef>
              <a:buFontTx/>
              <a:buNone/>
            </a:pPr>
            <a:r>
              <a:rPr lang="en-US" altLang="en-US" sz="1600">
                <a:solidFill>
                  <a:srgbClr val="001738"/>
                </a:solidFill>
                <a:latin typeface="Arial MT"/>
                <a:ea typeface="Arial MT"/>
                <a:cs typeface="Arial MT"/>
              </a:rPr>
              <a:t>Milwaukee, WI: ASQ Quality, 2008.</a:t>
            </a:r>
            <a:endParaRPr lang="en-US" altLang="en-US" sz="1600">
              <a:latin typeface="Arial MT"/>
              <a:ea typeface="Arial MT"/>
              <a:cs typeface="Arial MT"/>
            </a:endParaRPr>
          </a:p>
          <a:p>
            <a:pPr>
              <a:lnSpc>
                <a:spcPts val="3125"/>
              </a:lnSpc>
              <a:spcBef>
                <a:spcPts val="300"/>
              </a:spcBef>
              <a:buFontTx/>
              <a:buNone/>
            </a:pPr>
            <a:r>
              <a:rPr lang="en-US" altLang="en-US" sz="1600">
                <a:solidFill>
                  <a:srgbClr val="001738"/>
                </a:solidFill>
                <a:latin typeface="Arial MT"/>
                <a:ea typeface="Arial MT"/>
                <a:cs typeface="Arial MT"/>
              </a:rPr>
              <a:t>Thorpe, Scott. </a:t>
            </a:r>
            <a:r>
              <a:rPr lang="en-US" altLang="en-US" sz="1600" i="1">
                <a:solidFill>
                  <a:srgbClr val="001738"/>
                </a:solidFill>
                <a:latin typeface="Arial" panose="020B0604020202020204" pitchFamily="34" charset="0"/>
                <a:cs typeface="Arial" panose="020B0604020202020204" pitchFamily="34" charset="0"/>
              </a:rPr>
              <a:t>How to Think Like Einstein. </a:t>
            </a:r>
            <a:r>
              <a:rPr lang="en-US" altLang="en-US" sz="1600">
                <a:solidFill>
                  <a:srgbClr val="001738"/>
                </a:solidFill>
                <a:latin typeface="Arial MT"/>
                <a:ea typeface="Arial MT"/>
                <a:cs typeface="Arial MT"/>
              </a:rPr>
              <a:t>Naperville: Sourcebooks, Inc, 2000. e-Book. Young, Scott H. Working Memory: A Complete Guide to How Your Brain Processes Information,</a:t>
            </a:r>
            <a:endParaRPr lang="en-US" altLang="en-US" sz="1600">
              <a:latin typeface="Arial MT"/>
              <a:ea typeface="Arial MT"/>
              <a:cs typeface="Arial MT"/>
            </a:endParaRPr>
          </a:p>
          <a:p>
            <a:pPr>
              <a:lnSpc>
                <a:spcPts val="1625"/>
              </a:lnSpc>
              <a:spcBef>
                <a:spcPct val="0"/>
              </a:spcBef>
              <a:buFontTx/>
              <a:buNone/>
            </a:pPr>
            <a:r>
              <a:rPr lang="en-US" altLang="en-US" sz="1600">
                <a:solidFill>
                  <a:srgbClr val="001738"/>
                </a:solidFill>
                <a:latin typeface="Arial MT"/>
                <a:ea typeface="Arial MT"/>
                <a:cs typeface="Arial MT"/>
              </a:rPr>
              <a:t>Thinks and Learns. </a:t>
            </a:r>
            <a:r>
              <a:rPr lang="en-US" altLang="en-US" sz="1600" u="sng">
                <a:solidFill>
                  <a:srgbClr val="004B96"/>
                </a:solidFill>
                <a:latin typeface="Arial MT"/>
                <a:ea typeface="Arial MT"/>
                <a:cs typeface="Arial MT"/>
                <a:hlinkClick r:id="rId4"/>
              </a:rPr>
              <a:t>https://www.scotthyoung.com/blog/2019/04/24/working-memory/</a:t>
            </a:r>
            <a:endParaRPr lang="en-US" altLang="en-US" sz="1600">
              <a:latin typeface="Arial MT"/>
              <a:ea typeface="Arial MT"/>
              <a:cs typeface="Arial MT"/>
            </a:endParaRPr>
          </a:p>
          <a:p>
            <a:pPr>
              <a:spcBef>
                <a:spcPct val="0"/>
              </a:spcBef>
              <a:buFontTx/>
              <a:buNone/>
            </a:pPr>
            <a:r>
              <a:rPr lang="en-US" altLang="en-US" sz="1600">
                <a:solidFill>
                  <a:srgbClr val="001738"/>
                </a:solidFill>
                <a:latin typeface="Arial MT"/>
                <a:ea typeface="Arial MT"/>
                <a:cs typeface="Arial MT"/>
              </a:rPr>
              <a:t>(accessed August 2021).</a:t>
            </a:r>
            <a:endParaRPr lang="en-US" altLang="en-US" sz="1600">
              <a:latin typeface="Arial MT"/>
              <a:ea typeface="Arial MT"/>
              <a:cs typeface="Arial MT"/>
            </a:endParaRPr>
          </a:p>
          <a:p>
            <a:pPr algn="just">
              <a:spcBef>
                <a:spcPts val="1200"/>
              </a:spcBef>
              <a:buFontTx/>
              <a:buNone/>
            </a:pPr>
            <a:r>
              <a:rPr lang="en-US" altLang="en-US" sz="1600">
                <a:solidFill>
                  <a:srgbClr val="001738"/>
                </a:solidFill>
                <a:latin typeface="Arial MT"/>
                <a:ea typeface="Arial MT"/>
                <a:cs typeface="Arial MT"/>
              </a:rPr>
              <a:t>World Health Organization (WHO). Human Factors in Patient Safety Review of Topics and Tools. </a:t>
            </a:r>
            <a:r>
              <a:rPr lang="en-US" altLang="en-US" sz="1600" u="sng">
                <a:solidFill>
                  <a:srgbClr val="004B96"/>
                </a:solidFill>
                <a:latin typeface="Arial MT"/>
                <a:ea typeface="Arial MT"/>
                <a:cs typeface="Arial MT"/>
                <a:hlinkClick r:id="rId5"/>
              </a:rPr>
              <a:t>https://www.who.int/patientsafety/research/methods_measures/human_factors/human_fact</a:t>
            </a:r>
            <a:r>
              <a:rPr lang="en-US" altLang="en-US" sz="1600">
                <a:solidFill>
                  <a:srgbClr val="004B96"/>
                </a:solidFill>
                <a:latin typeface="Arial MT"/>
                <a:ea typeface="Arial MT"/>
                <a:cs typeface="Arial MT"/>
                <a:hlinkClick r:id="rId5"/>
              </a:rPr>
              <a:t> </a:t>
            </a:r>
            <a:r>
              <a:rPr lang="en-US" altLang="en-US" sz="1600" u="sng">
                <a:solidFill>
                  <a:srgbClr val="004B96"/>
                </a:solidFill>
                <a:latin typeface="Arial MT"/>
                <a:ea typeface="Arial MT"/>
                <a:cs typeface="Arial MT"/>
                <a:hlinkClick r:id="rId5"/>
              </a:rPr>
              <a:t>ors_review.pdf</a:t>
            </a:r>
            <a:r>
              <a:rPr lang="en-US" altLang="en-US" sz="1600">
                <a:solidFill>
                  <a:srgbClr val="004B96"/>
                </a:solidFill>
                <a:latin typeface="Arial MT"/>
                <a:ea typeface="Arial MT"/>
                <a:cs typeface="Arial MT"/>
                <a:hlinkClick r:id="rId5"/>
              </a:rPr>
              <a:t> </a:t>
            </a:r>
            <a:r>
              <a:rPr lang="en-US" altLang="en-US" sz="1600">
                <a:solidFill>
                  <a:srgbClr val="001738"/>
                </a:solidFill>
                <a:latin typeface="Arial MT"/>
                <a:ea typeface="Arial MT"/>
                <a:cs typeface="Arial MT"/>
                <a:hlinkClick r:id="rId5"/>
              </a:rPr>
              <a:t>(accessed August 2021).</a:t>
            </a:r>
            <a:endParaRPr lang="en-US" altLang="en-US" sz="1600">
              <a:latin typeface="Arial MT"/>
              <a:ea typeface="Arial MT"/>
              <a:cs typeface="Arial MT"/>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B503AF72900CEC40B8B6D1653D73A328" ma:contentTypeVersion="6" ma:contentTypeDescription="Create a new document." ma:contentTypeScope="" ma:versionID="408971cd45093f267c7ee09b7ebabfea">
  <xsd:schema xmlns:xsd="http://www.w3.org/2001/XMLSchema" xmlns:xs="http://www.w3.org/2001/XMLSchema" xmlns:p="http://schemas.microsoft.com/office/2006/metadata/properties" xmlns:ns2="12dde717-b0d9-4745-903a-e5172bc2ef5a" xmlns:ns3="5a72a2e2-def5-4cac-b273-a0332fccb5e2" targetNamespace="http://schemas.microsoft.com/office/2006/metadata/properties" ma:root="true" ma:fieldsID="9f3468ce39581dca4ee489a579fd078f" ns2:_="" ns3:_="">
    <xsd:import namespace="12dde717-b0d9-4745-903a-e5172bc2ef5a"/>
    <xsd:import namespace="5a72a2e2-def5-4cac-b273-a0332fccb5e2"/>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2dde717-b0d9-4745-903a-e5172bc2ef5a"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a72a2e2-def5-4cac-b273-a0332fccb5e2"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element name="MediaServiceDateTaken" ma:index="12" nillable="true" ma:displayName="MediaServiceDateTaken" ma:description="" ma:hidden="true" ma:internalName="MediaServiceDateTaken" ma:readOnly="true">
      <xsd:simpleType>
        <xsd:restriction base="dms:Text"/>
      </xsd:simpleType>
    </xsd:element>
    <xsd:element name="MediaServiceAutoTags" ma:index="13"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3FAEB55-F1C7-4BEE-BFF2-F2950F0542F9}">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90541117-C768-44FE-A09B-EB597A01EA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2dde717-b0d9-4745-903a-e5172bc2ef5a"/>
    <ds:schemaRef ds:uri="5a72a2e2-def5-4cac-b273-a0332fccb5e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PowerPoint Presentation Template</Template>
  <TotalTime>8455</TotalTime>
  <Words>1495</Words>
  <Application>Microsoft Office PowerPoint</Application>
  <PresentationFormat>On-screen Show (4:3)</PresentationFormat>
  <Paragraphs>259</Paragraphs>
  <Slides>53</Slides>
  <Notes>6</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53</vt:i4>
      </vt:variant>
    </vt:vector>
  </HeadingPairs>
  <TitlesOfParts>
    <vt:vector size="62" baseType="lpstr">
      <vt:lpstr>Arial</vt:lpstr>
      <vt:lpstr>Arial MT</vt:lpstr>
      <vt:lpstr>Calibri</vt:lpstr>
      <vt:lpstr>Comic Sans MS</vt:lpstr>
      <vt:lpstr>Myriad Pro</vt:lpstr>
      <vt:lpstr>Palatino Linotype</vt:lpstr>
      <vt:lpstr>Times New Roman</vt:lpstr>
      <vt:lpstr>Wingdings</vt:lpstr>
      <vt:lpstr>20140311PresentationUWTSDTemplate</vt:lpstr>
      <vt:lpstr>Design Thinking and Innovation  BALM 6002  Creative thinking and  Analytical thinking  </vt:lpstr>
      <vt:lpstr>Learning outcome</vt:lpstr>
      <vt:lpstr>Analytical thinking</vt:lpstr>
      <vt:lpstr>3</vt:lpstr>
      <vt:lpstr>PowerPoint Presentation</vt:lpstr>
      <vt:lpstr>possibilities</vt:lpstr>
      <vt:lpstr>Goals</vt:lpstr>
      <vt:lpstr>PowerPoint Presentation</vt:lpstr>
      <vt:lpstr>PowerPoint Presentation</vt:lpstr>
      <vt:lpstr>UNDERSTAND WHAT ACTUALLY IS…</vt:lpstr>
      <vt:lpstr>Example of a Problem statement</vt:lpstr>
      <vt:lpstr>Example of a Problem statement</vt:lpstr>
      <vt:lpstr>Find the cause</vt:lpstr>
      <vt:lpstr>Question everything</vt:lpstr>
      <vt:lpstr>The Five “Why?”s</vt:lpstr>
      <vt:lpstr>Warning!</vt:lpstr>
      <vt:lpstr>Established path</vt:lpstr>
      <vt:lpstr>Any questions?</vt:lpstr>
      <vt:lpstr>Individual activity – 20 min</vt:lpstr>
      <vt:lpstr>PowerPoint Presentation</vt:lpstr>
      <vt:lpstr>PowerPoint Presentation</vt:lpstr>
      <vt:lpstr>Degree of change</vt:lpstr>
      <vt:lpstr>Creative Thinking</vt:lpstr>
      <vt:lpstr>Creativity</vt:lpstr>
      <vt:lpstr>Enabling creative thinking</vt:lpstr>
      <vt:lpstr>Suspending judgment</vt:lpstr>
      <vt:lpstr>PowerPoint Presentation</vt:lpstr>
      <vt:lpstr>Creative Thinking Methods (lateral/linear techniques)</vt:lpstr>
      <vt:lpstr>Generating Alternatives</vt:lpstr>
      <vt:lpstr>Changing Focus</vt:lpstr>
      <vt:lpstr>Automated Specimen Tray Tower</vt:lpstr>
      <vt:lpstr>Connect With Random Entry</vt:lpstr>
      <vt:lpstr>Reversing/Provocation</vt:lpstr>
      <vt:lpstr>Brainswarming</vt:lpstr>
      <vt:lpstr>Brainswarming Encouraging use of PPE</vt:lpstr>
      <vt:lpstr>Creative Thinking Methods intuitive techniques</vt:lpstr>
      <vt:lpstr>Incubation</vt:lpstr>
      <vt:lpstr>Abstraction</vt:lpstr>
      <vt:lpstr>Observation</vt:lpstr>
      <vt:lpstr>Analogy</vt:lpstr>
      <vt:lpstr>Chunking</vt:lpstr>
      <vt:lpstr>Chunking</vt:lpstr>
      <vt:lpstr>Creative Solutions to Innovation!</vt:lpstr>
      <vt:lpstr>Innovation Blockers</vt:lpstr>
      <vt:lpstr>Fear of Failure</vt:lpstr>
      <vt:lpstr>Clinging to Order</vt:lpstr>
      <vt:lpstr>Cultural Blocks</vt:lpstr>
      <vt:lpstr>Environmental Blocks</vt:lpstr>
      <vt:lpstr>Intellectual Blocks</vt:lpstr>
      <vt:lpstr>Holding Your Gains</vt:lpstr>
      <vt:lpstr>Summary</vt:lpstr>
      <vt:lpstr>PowerPoint Presentation</vt:lpstr>
      <vt:lpstr>Resources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Customer Relationship Management (CRM)</dc:title>
  <dc:creator>Andrew Maund</dc:creator>
  <cp:lastModifiedBy>Dian Mayasari</cp:lastModifiedBy>
  <cp:revision>363</cp:revision>
  <cp:lastPrinted>2019-04-30T10:51:02Z</cp:lastPrinted>
  <dcterms:created xsi:type="dcterms:W3CDTF">2014-04-02T10:28:06Z</dcterms:created>
  <dcterms:modified xsi:type="dcterms:W3CDTF">2025-09-18T12:28:35Z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0x010100B503AF72900CEC40B8B6D1653D73A328</vt:lpwstr>
  </property>
</Properties>
</file>