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5632" autoAdjust="0"/>
  </p:normalViewPr>
  <p:slideViewPr>
    <p:cSldViewPr snapToGrid="0">
      <p:cViewPr varScale="1">
        <p:scale>
          <a:sx n="113" d="100"/>
          <a:sy n="113" d="100"/>
        </p:scale>
        <p:origin x="4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pea bogdan" userId="f5779c88853d761c" providerId="LiveId" clId="{696396DF-8A03-4C12-A24F-04AEE0E247C3}"/>
    <pc:docChg chg="undo custSel delSld modSld">
      <pc:chgData name="lupea bogdan" userId="f5779c88853d761c" providerId="LiveId" clId="{696396DF-8A03-4C12-A24F-04AEE0E247C3}" dt="2022-03-26T18:58:29.146" v="139" actId="1076"/>
      <pc:docMkLst>
        <pc:docMk/>
      </pc:docMkLst>
      <pc:sldChg chg="addSp delSp modSp mod">
        <pc:chgData name="lupea bogdan" userId="f5779c88853d761c" providerId="LiveId" clId="{696396DF-8A03-4C12-A24F-04AEE0E247C3}" dt="2022-03-26T18:58:29.146" v="139" actId="1076"/>
        <pc:sldMkLst>
          <pc:docMk/>
          <pc:sldMk cId="3761996085" sldId="256"/>
        </pc:sldMkLst>
        <pc:spChg chg="mod">
          <ac:chgData name="lupea bogdan" userId="f5779c88853d761c" providerId="LiveId" clId="{696396DF-8A03-4C12-A24F-04AEE0E247C3}" dt="2022-03-26T18:58:29.146" v="139" actId="1076"/>
          <ac:spMkLst>
            <pc:docMk/>
            <pc:sldMk cId="3761996085" sldId="256"/>
            <ac:spMk id="2" creationId="{00000000-0000-0000-0000-000000000000}"/>
          </ac:spMkLst>
        </pc:spChg>
        <pc:spChg chg="mod">
          <ac:chgData name="lupea bogdan" userId="f5779c88853d761c" providerId="LiveId" clId="{696396DF-8A03-4C12-A24F-04AEE0E247C3}" dt="2022-03-26T18:58:14.319" v="134" actId="20577"/>
          <ac:spMkLst>
            <pc:docMk/>
            <pc:sldMk cId="3761996085" sldId="256"/>
            <ac:spMk id="3" creationId="{00000000-0000-0000-0000-000000000000}"/>
          </ac:spMkLst>
        </pc:spChg>
        <pc:spChg chg="add del mod">
          <ac:chgData name="lupea bogdan" userId="f5779c88853d761c" providerId="LiveId" clId="{696396DF-8A03-4C12-A24F-04AEE0E247C3}" dt="2022-03-26T18:10:56.597" v="14" actId="478"/>
          <ac:spMkLst>
            <pc:docMk/>
            <pc:sldMk cId="3761996085" sldId="256"/>
            <ac:spMk id="4" creationId="{C7CF9C62-5630-47E9-8613-2E48B004A88D}"/>
          </ac:spMkLst>
        </pc:spChg>
        <pc:spChg chg="add mod">
          <ac:chgData name="lupea bogdan" userId="f5779c88853d761c" providerId="LiveId" clId="{696396DF-8A03-4C12-A24F-04AEE0E247C3}" dt="2022-03-26T18:13:05.936" v="57" actId="1076"/>
          <ac:spMkLst>
            <pc:docMk/>
            <pc:sldMk cId="3761996085" sldId="256"/>
            <ac:spMk id="6" creationId="{28936FB7-122D-473D-A667-AA3B78225A56}"/>
          </ac:spMkLst>
        </pc:spChg>
        <pc:spChg chg="add mod">
          <ac:chgData name="lupea bogdan" userId="f5779c88853d761c" providerId="LiveId" clId="{696396DF-8A03-4C12-A24F-04AEE0E247C3}" dt="2022-03-26T18:16:02.618" v="90" actId="20577"/>
          <ac:spMkLst>
            <pc:docMk/>
            <pc:sldMk cId="3761996085" sldId="256"/>
            <ac:spMk id="7" creationId="{14FD8589-113A-4EBA-A92A-357A51928F29}"/>
          </ac:spMkLst>
        </pc:spChg>
        <pc:picChg chg="add del mod">
          <ac:chgData name="lupea bogdan" userId="f5779c88853d761c" providerId="LiveId" clId="{696396DF-8A03-4C12-A24F-04AEE0E247C3}" dt="2022-03-26T18:11:59.615" v="22" actId="478"/>
          <ac:picMkLst>
            <pc:docMk/>
            <pc:sldMk cId="3761996085" sldId="256"/>
            <ac:picMk id="5" creationId="{8E766268-7964-4CB2-B596-E1C6732E7439}"/>
          </ac:picMkLst>
        </pc:picChg>
      </pc:sldChg>
      <pc:sldChg chg="modSp mod">
        <pc:chgData name="lupea bogdan" userId="f5779c88853d761c" providerId="LiveId" clId="{696396DF-8A03-4C12-A24F-04AEE0E247C3}" dt="2022-03-26T18:23:31.758" v="100" actId="14100"/>
        <pc:sldMkLst>
          <pc:docMk/>
          <pc:sldMk cId="1397789061" sldId="261"/>
        </pc:sldMkLst>
        <pc:picChg chg="mod">
          <ac:chgData name="lupea bogdan" userId="f5779c88853d761c" providerId="LiveId" clId="{696396DF-8A03-4C12-A24F-04AEE0E247C3}" dt="2022-03-26T18:23:31.758" v="100" actId="14100"/>
          <ac:picMkLst>
            <pc:docMk/>
            <pc:sldMk cId="1397789061" sldId="261"/>
            <ac:picMk id="4" creationId="{00000000-0000-0000-0000-000000000000}"/>
          </ac:picMkLst>
        </pc:picChg>
      </pc:sldChg>
      <pc:sldChg chg="modSp mod">
        <pc:chgData name="lupea bogdan" userId="f5779c88853d761c" providerId="LiveId" clId="{696396DF-8A03-4C12-A24F-04AEE0E247C3}" dt="2022-03-26T18:25:35.665" v="101" actId="1076"/>
        <pc:sldMkLst>
          <pc:docMk/>
          <pc:sldMk cId="998114504" sldId="264"/>
        </pc:sldMkLst>
        <pc:picChg chg="mod">
          <ac:chgData name="lupea bogdan" userId="f5779c88853d761c" providerId="LiveId" clId="{696396DF-8A03-4C12-A24F-04AEE0E247C3}" dt="2022-03-26T18:25:35.665" v="101" actId="1076"/>
          <ac:picMkLst>
            <pc:docMk/>
            <pc:sldMk cId="998114504" sldId="264"/>
            <ac:picMk id="5" creationId="{00000000-0000-0000-0000-000000000000}"/>
          </ac:picMkLst>
        </pc:picChg>
      </pc:sldChg>
      <pc:sldChg chg="modSp mod">
        <pc:chgData name="lupea bogdan" userId="f5779c88853d761c" providerId="LiveId" clId="{696396DF-8A03-4C12-A24F-04AEE0E247C3}" dt="2022-03-26T18:26:43.303" v="113" actId="1076"/>
        <pc:sldMkLst>
          <pc:docMk/>
          <pc:sldMk cId="1971204499" sldId="266"/>
        </pc:sldMkLst>
        <pc:picChg chg="mod">
          <ac:chgData name="lupea bogdan" userId="f5779c88853d761c" providerId="LiveId" clId="{696396DF-8A03-4C12-A24F-04AEE0E247C3}" dt="2022-03-26T18:26:42.124" v="112" actId="1076"/>
          <ac:picMkLst>
            <pc:docMk/>
            <pc:sldMk cId="1971204499" sldId="266"/>
            <ac:picMk id="5" creationId="{00000000-0000-0000-0000-000000000000}"/>
          </ac:picMkLst>
        </pc:picChg>
        <pc:picChg chg="mod">
          <ac:chgData name="lupea bogdan" userId="f5779c88853d761c" providerId="LiveId" clId="{696396DF-8A03-4C12-A24F-04AEE0E247C3}" dt="2022-03-26T18:26:43.303" v="113" actId="1076"/>
          <ac:picMkLst>
            <pc:docMk/>
            <pc:sldMk cId="1971204499" sldId="266"/>
            <ac:picMk id="6" creationId="{00000000-0000-0000-0000-000000000000}"/>
          </ac:picMkLst>
        </pc:picChg>
        <pc:picChg chg="mod">
          <ac:chgData name="lupea bogdan" userId="f5779c88853d761c" providerId="LiveId" clId="{696396DF-8A03-4C12-A24F-04AEE0E247C3}" dt="2022-03-26T18:26:41.286" v="111" actId="1076"/>
          <ac:picMkLst>
            <pc:docMk/>
            <pc:sldMk cId="1971204499" sldId="266"/>
            <ac:picMk id="7" creationId="{00000000-0000-0000-0000-000000000000}"/>
          </ac:picMkLst>
        </pc:picChg>
      </pc:sldChg>
      <pc:sldChg chg="del">
        <pc:chgData name="lupea bogdan" userId="f5779c88853d761c" providerId="LiveId" clId="{696396DF-8A03-4C12-A24F-04AEE0E247C3}" dt="2022-03-26T18:16:18.832" v="91" actId="47"/>
        <pc:sldMkLst>
          <pc:docMk/>
          <pc:sldMk cId="1417512617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8BF06F-9E83-4C4B-91BC-11699DDC13EB}" type="doc">
      <dgm:prSet loTypeId="urn:microsoft.com/office/officeart/2005/8/layout/hierarchy4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AEA2BE-62F1-4E87-8FEB-E89E8C7E1E7E}">
      <dgm:prSet custT="1"/>
      <dgm:spPr/>
      <dgm:t>
        <a:bodyPr/>
        <a:lstStyle/>
        <a:p>
          <a:pPr rtl="0"/>
          <a:r>
            <a:rPr lang="en-US" sz="4300" dirty="0"/>
            <a:t>Within the organization, the barriers are </a:t>
          </a:r>
          <a:r>
            <a:rPr lang="en-US" sz="2400" b="0" i="0" dirty="0"/>
            <a:t>(Johansen and Gillard, 2005)</a:t>
          </a:r>
          <a:endParaRPr lang="en-US" sz="4300" dirty="0"/>
        </a:p>
      </dgm:t>
    </dgm:pt>
    <dgm:pt modelId="{AA6D4D54-11EE-4E67-B946-E370A273D509}" type="parTrans" cxnId="{98D5952A-5CBF-4D47-AA34-BB5E0C6FB882}">
      <dgm:prSet/>
      <dgm:spPr/>
      <dgm:t>
        <a:bodyPr/>
        <a:lstStyle/>
        <a:p>
          <a:endParaRPr lang="en-US"/>
        </a:p>
      </dgm:t>
    </dgm:pt>
    <dgm:pt modelId="{361EAEA4-67E9-4665-B7E6-5AE12265E3AF}" type="sibTrans" cxnId="{98D5952A-5CBF-4D47-AA34-BB5E0C6FB882}">
      <dgm:prSet/>
      <dgm:spPr/>
      <dgm:t>
        <a:bodyPr/>
        <a:lstStyle/>
        <a:p>
          <a:endParaRPr lang="en-US"/>
        </a:p>
      </dgm:t>
    </dgm:pt>
    <dgm:pt modelId="{2721820C-4152-4CC8-9927-3682E7A2423C}">
      <dgm:prSet/>
      <dgm:spPr/>
      <dgm:t>
        <a:bodyPr/>
        <a:lstStyle/>
        <a:p>
          <a:pPr rtl="0"/>
          <a:r>
            <a:rPr lang="en-US" dirty="0"/>
            <a:t>Filtering </a:t>
          </a:r>
        </a:p>
      </dgm:t>
    </dgm:pt>
    <dgm:pt modelId="{7B93B428-E214-43A3-B820-1488E35B2708}" type="parTrans" cxnId="{AE27E738-F38D-4A5F-9546-52BF84D538CF}">
      <dgm:prSet/>
      <dgm:spPr/>
      <dgm:t>
        <a:bodyPr/>
        <a:lstStyle/>
        <a:p>
          <a:endParaRPr lang="en-US"/>
        </a:p>
      </dgm:t>
    </dgm:pt>
    <dgm:pt modelId="{7CB0319E-A0C9-4281-9F4D-57847D10B175}" type="sibTrans" cxnId="{AE27E738-F38D-4A5F-9546-52BF84D538CF}">
      <dgm:prSet/>
      <dgm:spPr/>
      <dgm:t>
        <a:bodyPr/>
        <a:lstStyle/>
        <a:p>
          <a:endParaRPr lang="en-US"/>
        </a:p>
      </dgm:t>
    </dgm:pt>
    <dgm:pt modelId="{86E8ADEC-7C6B-49BB-8FE2-03ECB29759DC}">
      <dgm:prSet/>
      <dgm:spPr/>
      <dgm:t>
        <a:bodyPr/>
        <a:lstStyle/>
        <a:p>
          <a:pPr rtl="0"/>
          <a:r>
            <a:rPr lang="en-US" dirty="0"/>
            <a:t>Lack of effective perception</a:t>
          </a:r>
        </a:p>
      </dgm:t>
    </dgm:pt>
    <dgm:pt modelId="{C8FFA6E2-FC80-4950-BF81-31169E498ED6}" type="parTrans" cxnId="{06BEF9C9-8D30-4566-8279-900BFC3DF19C}">
      <dgm:prSet/>
      <dgm:spPr/>
      <dgm:t>
        <a:bodyPr/>
        <a:lstStyle/>
        <a:p>
          <a:endParaRPr lang="en-US"/>
        </a:p>
      </dgm:t>
    </dgm:pt>
    <dgm:pt modelId="{A2177636-1C77-472B-9FB0-7C5E012FBAF6}" type="sibTrans" cxnId="{06BEF9C9-8D30-4566-8279-900BFC3DF19C}">
      <dgm:prSet/>
      <dgm:spPr/>
      <dgm:t>
        <a:bodyPr/>
        <a:lstStyle/>
        <a:p>
          <a:endParaRPr lang="en-US"/>
        </a:p>
      </dgm:t>
    </dgm:pt>
    <dgm:pt modelId="{1B4E2DCF-AFC1-45C1-819B-CD8BFA8608BF}">
      <dgm:prSet/>
      <dgm:spPr/>
      <dgm:t>
        <a:bodyPr/>
        <a:lstStyle/>
        <a:p>
          <a:pPr rtl="0"/>
          <a:r>
            <a:rPr lang="en-US" dirty="0"/>
            <a:t>Overloaded information</a:t>
          </a:r>
        </a:p>
      </dgm:t>
    </dgm:pt>
    <dgm:pt modelId="{499EB2EE-43E1-4237-9A34-B256E632FC19}" type="parTrans" cxnId="{CD773A4C-4FF3-42CB-B424-0AC1C3D6522B}">
      <dgm:prSet/>
      <dgm:spPr/>
      <dgm:t>
        <a:bodyPr/>
        <a:lstStyle/>
        <a:p>
          <a:endParaRPr lang="en-US"/>
        </a:p>
      </dgm:t>
    </dgm:pt>
    <dgm:pt modelId="{2E003F16-31FC-4663-B98E-3D4FBCD30CDC}" type="sibTrans" cxnId="{CD773A4C-4FF3-42CB-B424-0AC1C3D6522B}">
      <dgm:prSet/>
      <dgm:spPr/>
      <dgm:t>
        <a:bodyPr/>
        <a:lstStyle/>
        <a:p>
          <a:endParaRPr lang="en-US"/>
        </a:p>
      </dgm:t>
    </dgm:pt>
    <dgm:pt modelId="{8D3F54D5-228A-4620-9288-A354CD85F2DC}">
      <dgm:prSet/>
      <dgm:spPr/>
      <dgm:t>
        <a:bodyPr/>
        <a:lstStyle/>
        <a:p>
          <a:pPr rtl="0"/>
          <a:r>
            <a:rPr lang="en-US" dirty="0"/>
            <a:t>Emotional disconnect</a:t>
          </a:r>
        </a:p>
      </dgm:t>
    </dgm:pt>
    <dgm:pt modelId="{56BC7549-39EF-4AC4-9694-056A6F466076}" type="parTrans" cxnId="{7C204804-4435-45BC-9EE3-C4373D847CB7}">
      <dgm:prSet/>
      <dgm:spPr/>
      <dgm:t>
        <a:bodyPr/>
        <a:lstStyle/>
        <a:p>
          <a:endParaRPr lang="en-US"/>
        </a:p>
      </dgm:t>
    </dgm:pt>
    <dgm:pt modelId="{03099B31-838F-4CD5-B8B3-E63E4B6F6DB1}" type="sibTrans" cxnId="{7C204804-4435-45BC-9EE3-C4373D847CB7}">
      <dgm:prSet/>
      <dgm:spPr/>
      <dgm:t>
        <a:bodyPr/>
        <a:lstStyle/>
        <a:p>
          <a:endParaRPr lang="en-US"/>
        </a:p>
      </dgm:t>
    </dgm:pt>
    <dgm:pt modelId="{FF3B7383-D068-4A6E-AD66-BED58830A0DF}">
      <dgm:prSet/>
      <dgm:spPr/>
      <dgm:t>
        <a:bodyPr/>
        <a:lstStyle/>
        <a:p>
          <a:pPr rtl="0"/>
          <a:r>
            <a:rPr lang="en-US" dirty="0"/>
            <a:t>Gender differences </a:t>
          </a:r>
        </a:p>
      </dgm:t>
    </dgm:pt>
    <dgm:pt modelId="{64E639EA-F8A9-4B30-BF7C-B4D4E07A435A}" type="parTrans" cxnId="{B80B11A9-4E7C-4F92-B00D-A6440F0CABAC}">
      <dgm:prSet/>
      <dgm:spPr/>
      <dgm:t>
        <a:bodyPr/>
        <a:lstStyle/>
        <a:p>
          <a:endParaRPr lang="en-US"/>
        </a:p>
      </dgm:t>
    </dgm:pt>
    <dgm:pt modelId="{538AD8B9-B58E-47BB-A54D-F1C6FD355A40}" type="sibTrans" cxnId="{B80B11A9-4E7C-4F92-B00D-A6440F0CABAC}">
      <dgm:prSet/>
      <dgm:spPr/>
      <dgm:t>
        <a:bodyPr/>
        <a:lstStyle/>
        <a:p>
          <a:endParaRPr lang="en-US"/>
        </a:p>
      </dgm:t>
    </dgm:pt>
    <dgm:pt modelId="{02E4C900-FDF7-49A5-8688-E82C5C7F19BB}">
      <dgm:prSet/>
      <dgm:spPr/>
      <dgm:t>
        <a:bodyPr/>
        <a:lstStyle/>
        <a:p>
          <a:pPr rtl="0"/>
          <a:r>
            <a:rPr lang="en-US" dirty="0"/>
            <a:t>Biasness of the language </a:t>
          </a:r>
        </a:p>
      </dgm:t>
    </dgm:pt>
    <dgm:pt modelId="{C91BD094-1671-425B-95DD-85431D824730}" type="parTrans" cxnId="{B674A4D5-54D4-4739-B9BD-09F09015FA00}">
      <dgm:prSet/>
      <dgm:spPr/>
      <dgm:t>
        <a:bodyPr/>
        <a:lstStyle/>
        <a:p>
          <a:endParaRPr lang="en-US"/>
        </a:p>
      </dgm:t>
    </dgm:pt>
    <dgm:pt modelId="{3FEE004C-62A9-4DA6-8BD3-9413B5F956F8}" type="sibTrans" cxnId="{B674A4D5-54D4-4739-B9BD-09F09015FA00}">
      <dgm:prSet/>
      <dgm:spPr/>
      <dgm:t>
        <a:bodyPr/>
        <a:lstStyle/>
        <a:p>
          <a:endParaRPr lang="en-US"/>
        </a:p>
      </dgm:t>
    </dgm:pt>
    <dgm:pt modelId="{BFB1610F-3B75-4788-8DA3-C1E6DAE73AAB}" type="pres">
      <dgm:prSet presAssocID="{858BF06F-9E83-4C4B-91BC-11699DDC13EB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037C533-6AEF-493F-85F4-764046348E7B}" type="pres">
      <dgm:prSet presAssocID="{86AEA2BE-62F1-4E87-8FEB-E89E8C7E1E7E}" presName="vertOne" presStyleCnt="0"/>
      <dgm:spPr/>
    </dgm:pt>
    <dgm:pt modelId="{890D567C-1CDB-4487-95C5-A49405AEB59A}" type="pres">
      <dgm:prSet presAssocID="{86AEA2BE-62F1-4E87-8FEB-E89E8C7E1E7E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012FD26-55E1-4578-A74E-653957D785CF}" type="pres">
      <dgm:prSet presAssocID="{86AEA2BE-62F1-4E87-8FEB-E89E8C7E1E7E}" presName="parTransOne" presStyleCnt="0"/>
      <dgm:spPr/>
    </dgm:pt>
    <dgm:pt modelId="{71885326-26CE-4131-8EB9-5198BAEBE865}" type="pres">
      <dgm:prSet presAssocID="{86AEA2BE-62F1-4E87-8FEB-E89E8C7E1E7E}" presName="horzOne" presStyleCnt="0"/>
      <dgm:spPr/>
    </dgm:pt>
    <dgm:pt modelId="{39A856AC-AE4E-4E95-83BC-26556E6E80D6}" type="pres">
      <dgm:prSet presAssocID="{2721820C-4152-4CC8-9927-3682E7A2423C}" presName="vertTwo" presStyleCnt="0"/>
      <dgm:spPr/>
    </dgm:pt>
    <dgm:pt modelId="{C1554C9E-56DA-4739-A6E2-9F7BD32DDEE6}" type="pres">
      <dgm:prSet presAssocID="{2721820C-4152-4CC8-9927-3682E7A2423C}" presName="txTwo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32587D7-1453-47B5-9FCF-068CBF9F5669}" type="pres">
      <dgm:prSet presAssocID="{2721820C-4152-4CC8-9927-3682E7A2423C}" presName="horzTwo" presStyleCnt="0"/>
      <dgm:spPr/>
    </dgm:pt>
    <dgm:pt modelId="{987CE212-DF67-4D2A-BCEA-C935CE82469D}" type="pres">
      <dgm:prSet presAssocID="{7CB0319E-A0C9-4281-9F4D-57847D10B175}" presName="sibSpaceTwo" presStyleCnt="0"/>
      <dgm:spPr/>
    </dgm:pt>
    <dgm:pt modelId="{CAE2E515-A654-43B0-8B57-2ECB9A1C2E27}" type="pres">
      <dgm:prSet presAssocID="{86E8ADEC-7C6B-49BB-8FE2-03ECB29759DC}" presName="vertTwo" presStyleCnt="0"/>
      <dgm:spPr/>
    </dgm:pt>
    <dgm:pt modelId="{C8F352FB-13AF-4826-9A0A-D3FCF2F099D6}" type="pres">
      <dgm:prSet presAssocID="{86E8ADEC-7C6B-49BB-8FE2-03ECB29759DC}" presName="txTwo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3D26EB1-D9F0-4200-BA55-53C2486DE14D}" type="pres">
      <dgm:prSet presAssocID="{86E8ADEC-7C6B-49BB-8FE2-03ECB29759DC}" presName="horzTwo" presStyleCnt="0"/>
      <dgm:spPr/>
    </dgm:pt>
    <dgm:pt modelId="{74D628F1-597F-40D2-B73A-6240ECD4D76F}" type="pres">
      <dgm:prSet presAssocID="{A2177636-1C77-472B-9FB0-7C5E012FBAF6}" presName="sibSpaceTwo" presStyleCnt="0"/>
      <dgm:spPr/>
    </dgm:pt>
    <dgm:pt modelId="{D824E25E-33AB-4084-82EB-D911AB640DD1}" type="pres">
      <dgm:prSet presAssocID="{1B4E2DCF-AFC1-45C1-819B-CD8BFA8608BF}" presName="vertTwo" presStyleCnt="0"/>
      <dgm:spPr/>
    </dgm:pt>
    <dgm:pt modelId="{66E0BA19-9D00-4AFD-B2E5-5B3A95AFE1DC}" type="pres">
      <dgm:prSet presAssocID="{1B4E2DCF-AFC1-45C1-819B-CD8BFA8608BF}" presName="txTwo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CC1C00A-45AF-42A0-9365-08014A3D56B7}" type="pres">
      <dgm:prSet presAssocID="{1B4E2DCF-AFC1-45C1-819B-CD8BFA8608BF}" presName="horzTwo" presStyleCnt="0"/>
      <dgm:spPr/>
    </dgm:pt>
    <dgm:pt modelId="{8C33A7A1-F1B0-4DCF-8623-BD60FAD4E8A4}" type="pres">
      <dgm:prSet presAssocID="{2E003F16-31FC-4663-B98E-3D4FBCD30CDC}" presName="sibSpaceTwo" presStyleCnt="0"/>
      <dgm:spPr/>
    </dgm:pt>
    <dgm:pt modelId="{2CF9D7F4-A322-4773-881A-2FEFFBF7E940}" type="pres">
      <dgm:prSet presAssocID="{8D3F54D5-228A-4620-9288-A354CD85F2DC}" presName="vertTwo" presStyleCnt="0"/>
      <dgm:spPr/>
    </dgm:pt>
    <dgm:pt modelId="{124F3B87-FF3D-433A-8DDC-D20ED395B025}" type="pres">
      <dgm:prSet presAssocID="{8D3F54D5-228A-4620-9288-A354CD85F2DC}" presName="txTwo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67DF16B-416A-4925-86F3-D471812F3801}" type="pres">
      <dgm:prSet presAssocID="{8D3F54D5-228A-4620-9288-A354CD85F2DC}" presName="horzTwo" presStyleCnt="0"/>
      <dgm:spPr/>
    </dgm:pt>
    <dgm:pt modelId="{EEFF7BF1-2982-4191-ACD6-C20D97C2B3A2}" type="pres">
      <dgm:prSet presAssocID="{03099B31-838F-4CD5-B8B3-E63E4B6F6DB1}" presName="sibSpaceTwo" presStyleCnt="0"/>
      <dgm:spPr/>
    </dgm:pt>
    <dgm:pt modelId="{DE7AA438-8ABE-4AA7-93F9-685B862B16B3}" type="pres">
      <dgm:prSet presAssocID="{FF3B7383-D068-4A6E-AD66-BED58830A0DF}" presName="vertTwo" presStyleCnt="0"/>
      <dgm:spPr/>
    </dgm:pt>
    <dgm:pt modelId="{12A5DFBB-581A-4AD0-8A13-B31F411724D1}" type="pres">
      <dgm:prSet presAssocID="{FF3B7383-D068-4A6E-AD66-BED58830A0DF}" presName="txTwo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225D2BD-19D3-48BC-8BD4-B555AA7D382C}" type="pres">
      <dgm:prSet presAssocID="{FF3B7383-D068-4A6E-AD66-BED58830A0DF}" presName="horzTwo" presStyleCnt="0"/>
      <dgm:spPr/>
    </dgm:pt>
    <dgm:pt modelId="{412D6171-935A-4345-A5F4-0092A5C334F0}" type="pres">
      <dgm:prSet presAssocID="{538AD8B9-B58E-47BB-A54D-F1C6FD355A40}" presName="sibSpaceTwo" presStyleCnt="0"/>
      <dgm:spPr/>
    </dgm:pt>
    <dgm:pt modelId="{C4FEB90B-AE88-4777-9F78-AB4546751015}" type="pres">
      <dgm:prSet presAssocID="{02E4C900-FDF7-49A5-8688-E82C5C7F19BB}" presName="vertTwo" presStyleCnt="0"/>
      <dgm:spPr/>
    </dgm:pt>
    <dgm:pt modelId="{0A1A6351-B0D5-4218-8C70-6C01068D53FC}" type="pres">
      <dgm:prSet presAssocID="{02E4C900-FDF7-49A5-8688-E82C5C7F19BB}" presName="txTwo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3899AFA-5F43-4BA2-AE8A-8927D87029C9}" type="pres">
      <dgm:prSet presAssocID="{02E4C900-FDF7-49A5-8688-E82C5C7F19BB}" presName="horzTwo" presStyleCnt="0"/>
      <dgm:spPr/>
    </dgm:pt>
  </dgm:ptLst>
  <dgm:cxnLst>
    <dgm:cxn modelId="{98D5952A-5CBF-4D47-AA34-BB5E0C6FB882}" srcId="{858BF06F-9E83-4C4B-91BC-11699DDC13EB}" destId="{86AEA2BE-62F1-4E87-8FEB-E89E8C7E1E7E}" srcOrd="0" destOrd="0" parTransId="{AA6D4D54-11EE-4E67-B946-E370A273D509}" sibTransId="{361EAEA4-67E9-4665-B7E6-5AE12265E3AF}"/>
    <dgm:cxn modelId="{5270D7A7-ACB2-48B6-B511-61BA306BF1CA}" type="presOf" srcId="{2721820C-4152-4CC8-9927-3682E7A2423C}" destId="{C1554C9E-56DA-4739-A6E2-9F7BD32DDEE6}" srcOrd="0" destOrd="0" presId="urn:microsoft.com/office/officeart/2005/8/layout/hierarchy4"/>
    <dgm:cxn modelId="{BCC4E07E-09C9-4594-9B15-91BA7D884543}" type="presOf" srcId="{1B4E2DCF-AFC1-45C1-819B-CD8BFA8608BF}" destId="{66E0BA19-9D00-4AFD-B2E5-5B3A95AFE1DC}" srcOrd="0" destOrd="0" presId="urn:microsoft.com/office/officeart/2005/8/layout/hierarchy4"/>
    <dgm:cxn modelId="{7C204804-4435-45BC-9EE3-C4373D847CB7}" srcId="{86AEA2BE-62F1-4E87-8FEB-E89E8C7E1E7E}" destId="{8D3F54D5-228A-4620-9288-A354CD85F2DC}" srcOrd="3" destOrd="0" parTransId="{56BC7549-39EF-4AC4-9694-056A6F466076}" sibTransId="{03099B31-838F-4CD5-B8B3-E63E4B6F6DB1}"/>
    <dgm:cxn modelId="{64ECBB64-88EF-4EE1-8883-EF99CE90686C}" type="presOf" srcId="{86AEA2BE-62F1-4E87-8FEB-E89E8C7E1E7E}" destId="{890D567C-1CDB-4487-95C5-A49405AEB59A}" srcOrd="0" destOrd="0" presId="urn:microsoft.com/office/officeart/2005/8/layout/hierarchy4"/>
    <dgm:cxn modelId="{B80B11A9-4E7C-4F92-B00D-A6440F0CABAC}" srcId="{86AEA2BE-62F1-4E87-8FEB-E89E8C7E1E7E}" destId="{FF3B7383-D068-4A6E-AD66-BED58830A0DF}" srcOrd="4" destOrd="0" parTransId="{64E639EA-F8A9-4B30-BF7C-B4D4E07A435A}" sibTransId="{538AD8B9-B58E-47BB-A54D-F1C6FD355A40}"/>
    <dgm:cxn modelId="{AE27E738-F38D-4A5F-9546-52BF84D538CF}" srcId="{86AEA2BE-62F1-4E87-8FEB-E89E8C7E1E7E}" destId="{2721820C-4152-4CC8-9927-3682E7A2423C}" srcOrd="0" destOrd="0" parTransId="{7B93B428-E214-43A3-B820-1488E35B2708}" sibTransId="{7CB0319E-A0C9-4281-9F4D-57847D10B175}"/>
    <dgm:cxn modelId="{06BEF9C9-8D30-4566-8279-900BFC3DF19C}" srcId="{86AEA2BE-62F1-4E87-8FEB-E89E8C7E1E7E}" destId="{86E8ADEC-7C6B-49BB-8FE2-03ECB29759DC}" srcOrd="1" destOrd="0" parTransId="{C8FFA6E2-FC80-4950-BF81-31169E498ED6}" sibTransId="{A2177636-1C77-472B-9FB0-7C5E012FBAF6}"/>
    <dgm:cxn modelId="{32A741EB-DF2D-4C48-833D-A7045F364A3D}" type="presOf" srcId="{86E8ADEC-7C6B-49BB-8FE2-03ECB29759DC}" destId="{C8F352FB-13AF-4826-9A0A-D3FCF2F099D6}" srcOrd="0" destOrd="0" presId="urn:microsoft.com/office/officeart/2005/8/layout/hierarchy4"/>
    <dgm:cxn modelId="{F9764214-032C-41EE-99B1-CF3401668861}" type="presOf" srcId="{02E4C900-FDF7-49A5-8688-E82C5C7F19BB}" destId="{0A1A6351-B0D5-4218-8C70-6C01068D53FC}" srcOrd="0" destOrd="0" presId="urn:microsoft.com/office/officeart/2005/8/layout/hierarchy4"/>
    <dgm:cxn modelId="{CD773A4C-4FF3-42CB-B424-0AC1C3D6522B}" srcId="{86AEA2BE-62F1-4E87-8FEB-E89E8C7E1E7E}" destId="{1B4E2DCF-AFC1-45C1-819B-CD8BFA8608BF}" srcOrd="2" destOrd="0" parTransId="{499EB2EE-43E1-4237-9A34-B256E632FC19}" sibTransId="{2E003F16-31FC-4663-B98E-3D4FBCD30CDC}"/>
    <dgm:cxn modelId="{2293715B-D437-4178-BAC0-9F2AB53D6967}" type="presOf" srcId="{FF3B7383-D068-4A6E-AD66-BED58830A0DF}" destId="{12A5DFBB-581A-4AD0-8A13-B31F411724D1}" srcOrd="0" destOrd="0" presId="urn:microsoft.com/office/officeart/2005/8/layout/hierarchy4"/>
    <dgm:cxn modelId="{096FA655-3CD2-44F7-8C4C-ECF260D98965}" type="presOf" srcId="{8D3F54D5-228A-4620-9288-A354CD85F2DC}" destId="{124F3B87-FF3D-433A-8DDC-D20ED395B025}" srcOrd="0" destOrd="0" presId="urn:microsoft.com/office/officeart/2005/8/layout/hierarchy4"/>
    <dgm:cxn modelId="{91E441ED-2901-4C6A-8EE8-9A8D02CA2BA9}" type="presOf" srcId="{858BF06F-9E83-4C4B-91BC-11699DDC13EB}" destId="{BFB1610F-3B75-4788-8DA3-C1E6DAE73AAB}" srcOrd="0" destOrd="0" presId="urn:microsoft.com/office/officeart/2005/8/layout/hierarchy4"/>
    <dgm:cxn modelId="{B674A4D5-54D4-4739-B9BD-09F09015FA00}" srcId="{86AEA2BE-62F1-4E87-8FEB-E89E8C7E1E7E}" destId="{02E4C900-FDF7-49A5-8688-E82C5C7F19BB}" srcOrd="5" destOrd="0" parTransId="{C91BD094-1671-425B-95DD-85431D824730}" sibTransId="{3FEE004C-62A9-4DA6-8BD3-9413B5F956F8}"/>
    <dgm:cxn modelId="{F77CCF2A-B68B-450A-8DD5-F34A624E337C}" type="presParOf" srcId="{BFB1610F-3B75-4788-8DA3-C1E6DAE73AAB}" destId="{9037C533-6AEF-493F-85F4-764046348E7B}" srcOrd="0" destOrd="0" presId="urn:microsoft.com/office/officeart/2005/8/layout/hierarchy4"/>
    <dgm:cxn modelId="{F4A5C66A-22F6-4D4B-9CC1-88F704D99960}" type="presParOf" srcId="{9037C533-6AEF-493F-85F4-764046348E7B}" destId="{890D567C-1CDB-4487-95C5-A49405AEB59A}" srcOrd="0" destOrd="0" presId="urn:microsoft.com/office/officeart/2005/8/layout/hierarchy4"/>
    <dgm:cxn modelId="{36AC0999-3FB6-4A33-90AE-FCD1F1DCB4AA}" type="presParOf" srcId="{9037C533-6AEF-493F-85F4-764046348E7B}" destId="{1012FD26-55E1-4578-A74E-653957D785CF}" srcOrd="1" destOrd="0" presId="urn:microsoft.com/office/officeart/2005/8/layout/hierarchy4"/>
    <dgm:cxn modelId="{422EF6F1-8ED9-4A1F-AFB2-3AA1092D4D44}" type="presParOf" srcId="{9037C533-6AEF-493F-85F4-764046348E7B}" destId="{71885326-26CE-4131-8EB9-5198BAEBE865}" srcOrd="2" destOrd="0" presId="urn:microsoft.com/office/officeart/2005/8/layout/hierarchy4"/>
    <dgm:cxn modelId="{6D6B9BC3-176B-43B8-846A-B7AD92C7C78C}" type="presParOf" srcId="{71885326-26CE-4131-8EB9-5198BAEBE865}" destId="{39A856AC-AE4E-4E95-83BC-26556E6E80D6}" srcOrd="0" destOrd="0" presId="urn:microsoft.com/office/officeart/2005/8/layout/hierarchy4"/>
    <dgm:cxn modelId="{23EFF3B4-104A-4BF9-9F79-821BF408EB82}" type="presParOf" srcId="{39A856AC-AE4E-4E95-83BC-26556E6E80D6}" destId="{C1554C9E-56DA-4739-A6E2-9F7BD32DDEE6}" srcOrd="0" destOrd="0" presId="urn:microsoft.com/office/officeart/2005/8/layout/hierarchy4"/>
    <dgm:cxn modelId="{331A0F10-2108-4B29-A514-D6494C54D79D}" type="presParOf" srcId="{39A856AC-AE4E-4E95-83BC-26556E6E80D6}" destId="{B32587D7-1453-47B5-9FCF-068CBF9F5669}" srcOrd="1" destOrd="0" presId="urn:microsoft.com/office/officeart/2005/8/layout/hierarchy4"/>
    <dgm:cxn modelId="{0AFB5728-7717-450A-A392-A604AA63E3AD}" type="presParOf" srcId="{71885326-26CE-4131-8EB9-5198BAEBE865}" destId="{987CE212-DF67-4D2A-BCEA-C935CE82469D}" srcOrd="1" destOrd="0" presId="urn:microsoft.com/office/officeart/2005/8/layout/hierarchy4"/>
    <dgm:cxn modelId="{026A0460-B027-4C01-BAE7-98BE48D8EF2A}" type="presParOf" srcId="{71885326-26CE-4131-8EB9-5198BAEBE865}" destId="{CAE2E515-A654-43B0-8B57-2ECB9A1C2E27}" srcOrd="2" destOrd="0" presId="urn:microsoft.com/office/officeart/2005/8/layout/hierarchy4"/>
    <dgm:cxn modelId="{853CEECB-7E90-45C7-9051-CB841C0FD4A0}" type="presParOf" srcId="{CAE2E515-A654-43B0-8B57-2ECB9A1C2E27}" destId="{C8F352FB-13AF-4826-9A0A-D3FCF2F099D6}" srcOrd="0" destOrd="0" presId="urn:microsoft.com/office/officeart/2005/8/layout/hierarchy4"/>
    <dgm:cxn modelId="{F8F81DFF-5E82-4728-BE63-EEBFD2F29D19}" type="presParOf" srcId="{CAE2E515-A654-43B0-8B57-2ECB9A1C2E27}" destId="{73D26EB1-D9F0-4200-BA55-53C2486DE14D}" srcOrd="1" destOrd="0" presId="urn:microsoft.com/office/officeart/2005/8/layout/hierarchy4"/>
    <dgm:cxn modelId="{34337B6E-E97B-4F9F-8C2A-514C544B2700}" type="presParOf" srcId="{71885326-26CE-4131-8EB9-5198BAEBE865}" destId="{74D628F1-597F-40D2-B73A-6240ECD4D76F}" srcOrd="3" destOrd="0" presId="urn:microsoft.com/office/officeart/2005/8/layout/hierarchy4"/>
    <dgm:cxn modelId="{3082C93D-E126-459C-AE82-5BB4887DF943}" type="presParOf" srcId="{71885326-26CE-4131-8EB9-5198BAEBE865}" destId="{D824E25E-33AB-4084-82EB-D911AB640DD1}" srcOrd="4" destOrd="0" presId="urn:microsoft.com/office/officeart/2005/8/layout/hierarchy4"/>
    <dgm:cxn modelId="{D4F96B53-D43A-49A2-B642-C53BB5243356}" type="presParOf" srcId="{D824E25E-33AB-4084-82EB-D911AB640DD1}" destId="{66E0BA19-9D00-4AFD-B2E5-5B3A95AFE1DC}" srcOrd="0" destOrd="0" presId="urn:microsoft.com/office/officeart/2005/8/layout/hierarchy4"/>
    <dgm:cxn modelId="{FC154DA2-54EB-49CC-BCB3-1D3B442658FB}" type="presParOf" srcId="{D824E25E-33AB-4084-82EB-D911AB640DD1}" destId="{1CC1C00A-45AF-42A0-9365-08014A3D56B7}" srcOrd="1" destOrd="0" presId="urn:microsoft.com/office/officeart/2005/8/layout/hierarchy4"/>
    <dgm:cxn modelId="{87D6736C-7E21-4F43-B8C4-FDEA71C14A74}" type="presParOf" srcId="{71885326-26CE-4131-8EB9-5198BAEBE865}" destId="{8C33A7A1-F1B0-4DCF-8623-BD60FAD4E8A4}" srcOrd="5" destOrd="0" presId="urn:microsoft.com/office/officeart/2005/8/layout/hierarchy4"/>
    <dgm:cxn modelId="{571F3A2D-EE52-4CE8-9FF0-99B114F340D0}" type="presParOf" srcId="{71885326-26CE-4131-8EB9-5198BAEBE865}" destId="{2CF9D7F4-A322-4773-881A-2FEFFBF7E940}" srcOrd="6" destOrd="0" presId="urn:microsoft.com/office/officeart/2005/8/layout/hierarchy4"/>
    <dgm:cxn modelId="{1A5F7D68-221B-4538-962C-9616FE3DB560}" type="presParOf" srcId="{2CF9D7F4-A322-4773-881A-2FEFFBF7E940}" destId="{124F3B87-FF3D-433A-8DDC-D20ED395B025}" srcOrd="0" destOrd="0" presId="urn:microsoft.com/office/officeart/2005/8/layout/hierarchy4"/>
    <dgm:cxn modelId="{F438387D-B585-49B1-961E-6393A40C7663}" type="presParOf" srcId="{2CF9D7F4-A322-4773-881A-2FEFFBF7E940}" destId="{B67DF16B-416A-4925-86F3-D471812F3801}" srcOrd="1" destOrd="0" presId="urn:microsoft.com/office/officeart/2005/8/layout/hierarchy4"/>
    <dgm:cxn modelId="{D1B0FEEC-2467-4BD5-8C94-4476B93D6EEC}" type="presParOf" srcId="{71885326-26CE-4131-8EB9-5198BAEBE865}" destId="{EEFF7BF1-2982-4191-ACD6-C20D97C2B3A2}" srcOrd="7" destOrd="0" presId="urn:microsoft.com/office/officeart/2005/8/layout/hierarchy4"/>
    <dgm:cxn modelId="{A758B5E5-5930-40FB-AD8B-12713E565CF6}" type="presParOf" srcId="{71885326-26CE-4131-8EB9-5198BAEBE865}" destId="{DE7AA438-8ABE-4AA7-93F9-685B862B16B3}" srcOrd="8" destOrd="0" presId="urn:microsoft.com/office/officeart/2005/8/layout/hierarchy4"/>
    <dgm:cxn modelId="{2EF94911-DD17-4B73-A207-4C39BDBA328C}" type="presParOf" srcId="{DE7AA438-8ABE-4AA7-93F9-685B862B16B3}" destId="{12A5DFBB-581A-4AD0-8A13-B31F411724D1}" srcOrd="0" destOrd="0" presId="urn:microsoft.com/office/officeart/2005/8/layout/hierarchy4"/>
    <dgm:cxn modelId="{51200960-4A74-40DC-8907-E2B4806DA091}" type="presParOf" srcId="{DE7AA438-8ABE-4AA7-93F9-685B862B16B3}" destId="{E225D2BD-19D3-48BC-8BD4-B555AA7D382C}" srcOrd="1" destOrd="0" presId="urn:microsoft.com/office/officeart/2005/8/layout/hierarchy4"/>
    <dgm:cxn modelId="{C165C4F0-654F-4D53-83F9-AE907198DE5F}" type="presParOf" srcId="{71885326-26CE-4131-8EB9-5198BAEBE865}" destId="{412D6171-935A-4345-A5F4-0092A5C334F0}" srcOrd="9" destOrd="0" presId="urn:microsoft.com/office/officeart/2005/8/layout/hierarchy4"/>
    <dgm:cxn modelId="{7D129824-2764-409B-9392-39EA95BC4B7E}" type="presParOf" srcId="{71885326-26CE-4131-8EB9-5198BAEBE865}" destId="{C4FEB90B-AE88-4777-9F78-AB4546751015}" srcOrd="10" destOrd="0" presId="urn:microsoft.com/office/officeart/2005/8/layout/hierarchy4"/>
    <dgm:cxn modelId="{4356B16F-08D0-49B6-AFCF-D15A6FF179AC}" type="presParOf" srcId="{C4FEB90B-AE88-4777-9F78-AB4546751015}" destId="{0A1A6351-B0D5-4218-8C70-6C01068D53FC}" srcOrd="0" destOrd="0" presId="urn:microsoft.com/office/officeart/2005/8/layout/hierarchy4"/>
    <dgm:cxn modelId="{9C8679DC-6703-44FD-BD72-5B2C58024A74}" type="presParOf" srcId="{C4FEB90B-AE88-4777-9F78-AB4546751015}" destId="{33899AFA-5F43-4BA2-AE8A-8927D87029C9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4EA516-54AE-4949-AAE6-DFEFAA20D9E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361208-3FAC-450F-AD3D-3655E778ACD3}">
      <dgm:prSet/>
      <dgm:spPr/>
      <dgm:t>
        <a:bodyPr/>
        <a:lstStyle/>
        <a:p>
          <a:pPr rtl="0"/>
          <a:r>
            <a:rPr lang="en-US"/>
            <a:t>The types of barriers for external stakeholders </a:t>
          </a:r>
        </a:p>
      </dgm:t>
    </dgm:pt>
    <dgm:pt modelId="{83F86DFC-7277-4E57-B40A-9E8508270F22}" type="parTrans" cxnId="{F7FC0D6D-1EA1-47E1-BB1D-78EC83BBA8EB}">
      <dgm:prSet/>
      <dgm:spPr/>
      <dgm:t>
        <a:bodyPr/>
        <a:lstStyle/>
        <a:p>
          <a:endParaRPr lang="en-US"/>
        </a:p>
      </dgm:t>
    </dgm:pt>
    <dgm:pt modelId="{64550151-45DF-4157-9BB6-3B9F76422295}" type="sibTrans" cxnId="{F7FC0D6D-1EA1-47E1-BB1D-78EC83BBA8EB}">
      <dgm:prSet/>
      <dgm:spPr/>
      <dgm:t>
        <a:bodyPr/>
        <a:lstStyle/>
        <a:p>
          <a:endParaRPr lang="en-US"/>
        </a:p>
      </dgm:t>
    </dgm:pt>
    <dgm:pt modelId="{4EDECFFE-7873-4E12-96B2-5CB98C104E72}">
      <dgm:prSet/>
      <dgm:spPr/>
      <dgm:t>
        <a:bodyPr/>
        <a:lstStyle/>
        <a:p>
          <a:pPr rtl="0"/>
          <a:r>
            <a:rPr lang="en-US"/>
            <a:t>Diversity </a:t>
          </a:r>
        </a:p>
      </dgm:t>
    </dgm:pt>
    <dgm:pt modelId="{96F3F506-330F-4E8F-A322-135137C4B224}" type="parTrans" cxnId="{68AF26E1-36D3-4AFC-9ED3-926720BEB436}">
      <dgm:prSet/>
      <dgm:spPr/>
      <dgm:t>
        <a:bodyPr/>
        <a:lstStyle/>
        <a:p>
          <a:endParaRPr lang="en-US"/>
        </a:p>
      </dgm:t>
    </dgm:pt>
    <dgm:pt modelId="{CF224FF1-9DF8-48D3-AB31-7283969591AC}" type="sibTrans" cxnId="{68AF26E1-36D3-4AFC-9ED3-926720BEB436}">
      <dgm:prSet/>
      <dgm:spPr/>
      <dgm:t>
        <a:bodyPr/>
        <a:lstStyle/>
        <a:p>
          <a:endParaRPr lang="en-US"/>
        </a:p>
      </dgm:t>
    </dgm:pt>
    <dgm:pt modelId="{3415BEDA-C2BD-4F09-A7BC-53CC34C872B8}">
      <dgm:prSet/>
      <dgm:spPr/>
      <dgm:t>
        <a:bodyPr/>
        <a:lstStyle/>
        <a:p>
          <a:pPr rtl="0"/>
          <a:r>
            <a:rPr lang="en-US" dirty="0"/>
            <a:t>Misinterpretation (Longest an Rohrer, 2005)</a:t>
          </a:r>
        </a:p>
      </dgm:t>
    </dgm:pt>
    <dgm:pt modelId="{A26FD24D-AFD5-47E0-993D-291BB18535CD}" type="parTrans" cxnId="{AD1B76F8-9594-4F52-95DF-CFF734B678B4}">
      <dgm:prSet/>
      <dgm:spPr/>
      <dgm:t>
        <a:bodyPr/>
        <a:lstStyle/>
        <a:p>
          <a:endParaRPr lang="en-US"/>
        </a:p>
      </dgm:t>
    </dgm:pt>
    <dgm:pt modelId="{B266A4B1-1463-4BCA-BBA2-0AAC98AA3961}" type="sibTrans" cxnId="{AD1B76F8-9594-4F52-95DF-CFF734B678B4}">
      <dgm:prSet/>
      <dgm:spPr/>
      <dgm:t>
        <a:bodyPr/>
        <a:lstStyle/>
        <a:p>
          <a:endParaRPr lang="en-US"/>
        </a:p>
      </dgm:t>
    </dgm:pt>
    <dgm:pt modelId="{88C40DE9-E660-47B1-A02A-F2B105C7F43A}">
      <dgm:prSet/>
      <dgm:spPr/>
      <dgm:t>
        <a:bodyPr/>
        <a:lstStyle/>
        <a:p>
          <a:pPr rtl="0"/>
          <a:r>
            <a:rPr lang="en-US"/>
            <a:t>Noise and distraction</a:t>
          </a:r>
        </a:p>
      </dgm:t>
    </dgm:pt>
    <dgm:pt modelId="{F6AB6318-6F07-4E15-9CD4-BC28D8F0CCD4}" type="parTrans" cxnId="{5617A561-7B24-4587-9B14-7FD453351C7E}">
      <dgm:prSet/>
      <dgm:spPr/>
      <dgm:t>
        <a:bodyPr/>
        <a:lstStyle/>
        <a:p>
          <a:endParaRPr lang="en-US"/>
        </a:p>
      </dgm:t>
    </dgm:pt>
    <dgm:pt modelId="{C015E15C-5245-4132-B2A8-0AD2906B934C}" type="sibTrans" cxnId="{5617A561-7B24-4587-9B14-7FD453351C7E}">
      <dgm:prSet/>
      <dgm:spPr/>
      <dgm:t>
        <a:bodyPr/>
        <a:lstStyle/>
        <a:p>
          <a:endParaRPr lang="en-US"/>
        </a:p>
      </dgm:t>
    </dgm:pt>
    <dgm:pt modelId="{5E8B9D11-D9C3-4314-B43E-1471119F292F}">
      <dgm:prSet/>
      <dgm:spPr/>
      <dgm:t>
        <a:bodyPr/>
        <a:lstStyle/>
        <a:p>
          <a:pPr rtl="0"/>
          <a:r>
            <a:rPr lang="en-US"/>
            <a:t>Difference of time zones</a:t>
          </a:r>
        </a:p>
      </dgm:t>
    </dgm:pt>
    <dgm:pt modelId="{E0D594BC-27E9-4172-A2CD-58EF8506F852}" type="parTrans" cxnId="{AFA771AA-966B-414B-81F0-EC464B95A798}">
      <dgm:prSet/>
      <dgm:spPr/>
      <dgm:t>
        <a:bodyPr/>
        <a:lstStyle/>
        <a:p>
          <a:endParaRPr lang="en-US"/>
        </a:p>
      </dgm:t>
    </dgm:pt>
    <dgm:pt modelId="{9CECC4B5-21DD-4C71-8CE8-3580E303CEAC}" type="sibTrans" cxnId="{AFA771AA-966B-414B-81F0-EC464B95A798}">
      <dgm:prSet/>
      <dgm:spPr/>
      <dgm:t>
        <a:bodyPr/>
        <a:lstStyle/>
        <a:p>
          <a:endParaRPr lang="en-US"/>
        </a:p>
      </dgm:t>
    </dgm:pt>
    <dgm:pt modelId="{05EA0F5D-819C-43ED-AD0F-BE55B1D0F63C}">
      <dgm:prSet/>
      <dgm:spPr/>
      <dgm:t>
        <a:bodyPr/>
        <a:lstStyle/>
        <a:p>
          <a:pPr rtl="0"/>
          <a:r>
            <a:rPr lang="en-US"/>
            <a:t>Presence of critical and technical words</a:t>
          </a:r>
        </a:p>
      </dgm:t>
    </dgm:pt>
    <dgm:pt modelId="{700A11CA-EA92-432B-96C5-7D926EAD6C16}" type="parTrans" cxnId="{FCF5F240-3CCA-4287-8655-7C95CA108476}">
      <dgm:prSet/>
      <dgm:spPr/>
      <dgm:t>
        <a:bodyPr/>
        <a:lstStyle/>
        <a:p>
          <a:endParaRPr lang="en-US"/>
        </a:p>
      </dgm:t>
    </dgm:pt>
    <dgm:pt modelId="{A9A2717D-84D8-4C3E-B2D0-1C54EE05593E}" type="sibTrans" cxnId="{FCF5F240-3CCA-4287-8655-7C95CA108476}">
      <dgm:prSet/>
      <dgm:spPr/>
      <dgm:t>
        <a:bodyPr/>
        <a:lstStyle/>
        <a:p>
          <a:endParaRPr lang="en-US"/>
        </a:p>
      </dgm:t>
    </dgm:pt>
    <dgm:pt modelId="{DE7CAD7E-744E-4C29-97D9-32835757B55E}" type="pres">
      <dgm:prSet presAssocID="{B74EA516-54AE-4949-AAE6-DFEFAA20D9EA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AB8824BE-4B67-4426-82B0-6D3716D89F2F}" type="pres">
      <dgm:prSet presAssocID="{F4361208-3FAC-450F-AD3D-3655E778ACD3}" presName="linNode" presStyleCnt="0"/>
      <dgm:spPr/>
    </dgm:pt>
    <dgm:pt modelId="{F49876A7-0D82-454C-84CB-423396B4BE95}" type="pres">
      <dgm:prSet presAssocID="{F4361208-3FAC-450F-AD3D-3655E778ACD3}" presName="parent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2EE6FC-591E-4FC4-A20F-EA0DF3500806}" type="pres">
      <dgm:prSet presAssocID="{F4361208-3FAC-450F-AD3D-3655E778ACD3}" presName="childShp" presStyleLbl="b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617A561-7B24-4587-9B14-7FD453351C7E}" srcId="{F4361208-3FAC-450F-AD3D-3655E778ACD3}" destId="{88C40DE9-E660-47B1-A02A-F2B105C7F43A}" srcOrd="2" destOrd="0" parTransId="{F6AB6318-6F07-4E15-9CD4-BC28D8F0CCD4}" sibTransId="{C015E15C-5245-4132-B2A8-0AD2906B934C}"/>
    <dgm:cxn modelId="{8039AB20-372A-4C9D-B571-B693B28EE947}" type="presOf" srcId="{3415BEDA-C2BD-4F09-A7BC-53CC34C872B8}" destId="{582EE6FC-591E-4FC4-A20F-EA0DF3500806}" srcOrd="0" destOrd="1" presId="urn:microsoft.com/office/officeart/2005/8/layout/vList6"/>
    <dgm:cxn modelId="{AFA771AA-966B-414B-81F0-EC464B95A798}" srcId="{F4361208-3FAC-450F-AD3D-3655E778ACD3}" destId="{5E8B9D11-D9C3-4314-B43E-1471119F292F}" srcOrd="3" destOrd="0" parTransId="{E0D594BC-27E9-4172-A2CD-58EF8506F852}" sibTransId="{9CECC4B5-21DD-4C71-8CE8-3580E303CEAC}"/>
    <dgm:cxn modelId="{F7FC0D6D-1EA1-47E1-BB1D-78EC83BBA8EB}" srcId="{B74EA516-54AE-4949-AAE6-DFEFAA20D9EA}" destId="{F4361208-3FAC-450F-AD3D-3655E778ACD3}" srcOrd="0" destOrd="0" parTransId="{83F86DFC-7277-4E57-B40A-9E8508270F22}" sibTransId="{64550151-45DF-4157-9BB6-3B9F76422295}"/>
    <dgm:cxn modelId="{67D50DC7-B828-4AE3-B81B-CA2B669BE277}" type="presOf" srcId="{5E8B9D11-D9C3-4314-B43E-1471119F292F}" destId="{582EE6FC-591E-4FC4-A20F-EA0DF3500806}" srcOrd="0" destOrd="3" presId="urn:microsoft.com/office/officeart/2005/8/layout/vList6"/>
    <dgm:cxn modelId="{6BF2A0A0-C620-4F54-9F16-70F6D735B099}" type="presOf" srcId="{4EDECFFE-7873-4E12-96B2-5CB98C104E72}" destId="{582EE6FC-591E-4FC4-A20F-EA0DF3500806}" srcOrd="0" destOrd="0" presId="urn:microsoft.com/office/officeart/2005/8/layout/vList6"/>
    <dgm:cxn modelId="{FCF5F240-3CCA-4287-8655-7C95CA108476}" srcId="{F4361208-3FAC-450F-AD3D-3655E778ACD3}" destId="{05EA0F5D-819C-43ED-AD0F-BE55B1D0F63C}" srcOrd="4" destOrd="0" parTransId="{700A11CA-EA92-432B-96C5-7D926EAD6C16}" sibTransId="{A9A2717D-84D8-4C3E-B2D0-1C54EE05593E}"/>
    <dgm:cxn modelId="{A7A26315-89F5-4C0F-8B25-2F9CC70DA3A2}" type="presOf" srcId="{88C40DE9-E660-47B1-A02A-F2B105C7F43A}" destId="{582EE6FC-591E-4FC4-A20F-EA0DF3500806}" srcOrd="0" destOrd="2" presId="urn:microsoft.com/office/officeart/2005/8/layout/vList6"/>
    <dgm:cxn modelId="{C175F983-FCF4-4CA6-8446-2563E9D02BDD}" type="presOf" srcId="{B74EA516-54AE-4949-AAE6-DFEFAA20D9EA}" destId="{DE7CAD7E-744E-4C29-97D9-32835757B55E}" srcOrd="0" destOrd="0" presId="urn:microsoft.com/office/officeart/2005/8/layout/vList6"/>
    <dgm:cxn modelId="{68AF26E1-36D3-4AFC-9ED3-926720BEB436}" srcId="{F4361208-3FAC-450F-AD3D-3655E778ACD3}" destId="{4EDECFFE-7873-4E12-96B2-5CB98C104E72}" srcOrd="0" destOrd="0" parTransId="{96F3F506-330F-4E8F-A322-135137C4B224}" sibTransId="{CF224FF1-9DF8-48D3-AB31-7283969591AC}"/>
    <dgm:cxn modelId="{AD1B76F8-9594-4F52-95DF-CFF734B678B4}" srcId="{F4361208-3FAC-450F-AD3D-3655E778ACD3}" destId="{3415BEDA-C2BD-4F09-A7BC-53CC34C872B8}" srcOrd="1" destOrd="0" parTransId="{A26FD24D-AFD5-47E0-993D-291BB18535CD}" sibTransId="{B266A4B1-1463-4BCA-BBA2-0AAC98AA3961}"/>
    <dgm:cxn modelId="{5FC37CFB-079E-4833-B91E-51206A44EB48}" type="presOf" srcId="{F4361208-3FAC-450F-AD3D-3655E778ACD3}" destId="{F49876A7-0D82-454C-84CB-423396B4BE95}" srcOrd="0" destOrd="0" presId="urn:microsoft.com/office/officeart/2005/8/layout/vList6"/>
    <dgm:cxn modelId="{864EE207-79A4-48A9-B32C-AB7849C91329}" type="presOf" srcId="{05EA0F5D-819C-43ED-AD0F-BE55B1D0F63C}" destId="{582EE6FC-591E-4FC4-A20F-EA0DF3500806}" srcOrd="0" destOrd="4" presId="urn:microsoft.com/office/officeart/2005/8/layout/vList6"/>
    <dgm:cxn modelId="{E44C85DA-FF7F-4C3B-ADEF-40E321C8B99A}" type="presParOf" srcId="{DE7CAD7E-744E-4C29-97D9-32835757B55E}" destId="{AB8824BE-4B67-4426-82B0-6D3716D89F2F}" srcOrd="0" destOrd="0" presId="urn:microsoft.com/office/officeart/2005/8/layout/vList6"/>
    <dgm:cxn modelId="{CC0E255A-8B70-4834-8CE7-6D3BA09E7F7C}" type="presParOf" srcId="{AB8824BE-4B67-4426-82B0-6D3716D89F2F}" destId="{F49876A7-0D82-454C-84CB-423396B4BE95}" srcOrd="0" destOrd="0" presId="urn:microsoft.com/office/officeart/2005/8/layout/vList6"/>
    <dgm:cxn modelId="{162A3E27-4A86-4625-82ED-5B9A7DD24467}" type="presParOf" srcId="{AB8824BE-4B67-4426-82B0-6D3716D89F2F}" destId="{582EE6FC-591E-4FC4-A20F-EA0DF350080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B45783-2F4A-4F01-8281-25A010D762D1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D1F71F-26B6-44AE-BDC2-54AD8F4C936E}">
      <dgm:prSet/>
      <dgm:spPr/>
      <dgm:t>
        <a:bodyPr/>
        <a:lstStyle/>
        <a:p>
          <a:pPr rtl="0"/>
          <a:r>
            <a:rPr lang="en-US" dirty="0"/>
            <a:t>Face-to-face communication  </a:t>
          </a:r>
          <a:r>
            <a:rPr lang="en-US" b="0" i="0" dirty="0"/>
            <a:t>(</a:t>
          </a:r>
          <a:r>
            <a:rPr lang="en-US" b="0" i="0" dirty="0" err="1"/>
            <a:t>Newnam</a:t>
          </a:r>
          <a:r>
            <a:rPr lang="en-US" b="0" i="0" dirty="0"/>
            <a:t> and Goode, 2019)</a:t>
          </a:r>
          <a:endParaRPr lang="en-US" dirty="0"/>
        </a:p>
      </dgm:t>
    </dgm:pt>
    <dgm:pt modelId="{46FFD7AB-D601-4FE6-89B9-9153209707A1}" type="parTrans" cxnId="{5FAF4737-016A-413F-9B53-4CDB19A4D175}">
      <dgm:prSet/>
      <dgm:spPr/>
      <dgm:t>
        <a:bodyPr/>
        <a:lstStyle/>
        <a:p>
          <a:endParaRPr lang="en-US"/>
        </a:p>
      </dgm:t>
    </dgm:pt>
    <dgm:pt modelId="{38A33FCC-48A5-46E6-ACC0-0F6A494F1391}" type="sibTrans" cxnId="{5FAF4737-016A-413F-9B53-4CDB19A4D175}">
      <dgm:prSet/>
      <dgm:spPr/>
      <dgm:t>
        <a:bodyPr/>
        <a:lstStyle/>
        <a:p>
          <a:endParaRPr lang="en-US"/>
        </a:p>
      </dgm:t>
    </dgm:pt>
    <dgm:pt modelId="{8D47C844-ED5D-4B27-9A32-3491D43CA537}">
      <dgm:prSet/>
      <dgm:spPr/>
      <dgm:t>
        <a:bodyPr/>
        <a:lstStyle/>
        <a:p>
          <a:pPr rtl="0"/>
          <a:r>
            <a:rPr lang="en-US"/>
            <a:t>Publicity</a:t>
          </a:r>
        </a:p>
      </dgm:t>
    </dgm:pt>
    <dgm:pt modelId="{7D671F85-C97E-471A-9361-1C3083C84BB6}" type="parTrans" cxnId="{6AD77D29-264F-42DB-BE40-2F9D8E6380FD}">
      <dgm:prSet/>
      <dgm:spPr/>
      <dgm:t>
        <a:bodyPr/>
        <a:lstStyle/>
        <a:p>
          <a:endParaRPr lang="en-US"/>
        </a:p>
      </dgm:t>
    </dgm:pt>
    <dgm:pt modelId="{CD1DB651-4C09-4E8B-913A-D2740008D15E}" type="sibTrans" cxnId="{6AD77D29-264F-42DB-BE40-2F9D8E6380FD}">
      <dgm:prSet/>
      <dgm:spPr/>
      <dgm:t>
        <a:bodyPr/>
        <a:lstStyle/>
        <a:p>
          <a:endParaRPr lang="en-US"/>
        </a:p>
      </dgm:t>
    </dgm:pt>
    <dgm:pt modelId="{3AFA0E36-AB80-4C4D-B5DA-6CDF34697EEA}">
      <dgm:prSet/>
      <dgm:spPr/>
      <dgm:t>
        <a:bodyPr/>
        <a:lstStyle/>
        <a:p>
          <a:pPr rtl="0"/>
          <a:r>
            <a:rPr lang="en-US"/>
            <a:t>Advertisement </a:t>
          </a:r>
        </a:p>
      </dgm:t>
    </dgm:pt>
    <dgm:pt modelId="{BD492104-4D6B-4CAF-9C16-759C8638D320}" type="parTrans" cxnId="{9F90039E-3E8C-4FD6-A746-7DA2314BA76D}">
      <dgm:prSet/>
      <dgm:spPr/>
      <dgm:t>
        <a:bodyPr/>
        <a:lstStyle/>
        <a:p>
          <a:endParaRPr lang="en-US"/>
        </a:p>
      </dgm:t>
    </dgm:pt>
    <dgm:pt modelId="{BF1346EE-F0A8-4B81-9CAA-5B19357E2093}" type="sibTrans" cxnId="{9F90039E-3E8C-4FD6-A746-7DA2314BA76D}">
      <dgm:prSet/>
      <dgm:spPr/>
      <dgm:t>
        <a:bodyPr/>
        <a:lstStyle/>
        <a:p>
          <a:endParaRPr lang="en-US"/>
        </a:p>
      </dgm:t>
    </dgm:pt>
    <dgm:pt modelId="{1C7C03CE-53AB-444C-9FFA-31FE486749F1}">
      <dgm:prSet/>
      <dgm:spPr/>
      <dgm:t>
        <a:bodyPr/>
        <a:lstStyle/>
        <a:p>
          <a:pPr rtl="0"/>
          <a:r>
            <a:rPr lang="en-US"/>
            <a:t>Social media</a:t>
          </a:r>
        </a:p>
      </dgm:t>
    </dgm:pt>
    <dgm:pt modelId="{56744753-9DEE-4727-8C85-E90E6DF0F6BF}" type="parTrans" cxnId="{5CA68BE9-BAA1-4A13-8A16-81BA0C629D0E}">
      <dgm:prSet/>
      <dgm:spPr/>
      <dgm:t>
        <a:bodyPr/>
        <a:lstStyle/>
        <a:p>
          <a:endParaRPr lang="en-US"/>
        </a:p>
      </dgm:t>
    </dgm:pt>
    <dgm:pt modelId="{5759A9C2-7BA7-4409-AEBD-72BB54FBFC08}" type="sibTrans" cxnId="{5CA68BE9-BAA1-4A13-8A16-81BA0C629D0E}">
      <dgm:prSet/>
      <dgm:spPr/>
      <dgm:t>
        <a:bodyPr/>
        <a:lstStyle/>
        <a:p>
          <a:endParaRPr lang="en-US"/>
        </a:p>
      </dgm:t>
    </dgm:pt>
    <dgm:pt modelId="{0A89428C-48AE-4AD6-AFD1-72AD1AB44BAB}">
      <dgm:prSet/>
      <dgm:spPr/>
      <dgm:t>
        <a:bodyPr/>
        <a:lstStyle/>
        <a:p>
          <a:pPr rtl="0"/>
          <a:r>
            <a:rPr lang="en-US"/>
            <a:t>Website</a:t>
          </a:r>
        </a:p>
      </dgm:t>
    </dgm:pt>
    <dgm:pt modelId="{7A735EDC-9C98-4804-AB75-2208B6478B49}" type="parTrans" cxnId="{0BA951EB-EDD3-4488-B4DA-3AC0DA281498}">
      <dgm:prSet/>
      <dgm:spPr/>
      <dgm:t>
        <a:bodyPr/>
        <a:lstStyle/>
        <a:p>
          <a:endParaRPr lang="en-US"/>
        </a:p>
      </dgm:t>
    </dgm:pt>
    <dgm:pt modelId="{65040BC2-8AF6-4043-B91C-E24FB4BEE1CE}" type="sibTrans" cxnId="{0BA951EB-EDD3-4488-B4DA-3AC0DA281498}">
      <dgm:prSet/>
      <dgm:spPr/>
      <dgm:t>
        <a:bodyPr/>
        <a:lstStyle/>
        <a:p>
          <a:endParaRPr lang="en-US"/>
        </a:p>
      </dgm:t>
    </dgm:pt>
    <dgm:pt modelId="{9C03652C-6093-4243-8CE5-577420B8FCAF}">
      <dgm:prSet/>
      <dgm:spPr/>
      <dgm:t>
        <a:bodyPr/>
        <a:lstStyle/>
        <a:p>
          <a:pPr rtl="0"/>
          <a:r>
            <a:rPr lang="en-US"/>
            <a:t>In store displays </a:t>
          </a:r>
        </a:p>
      </dgm:t>
    </dgm:pt>
    <dgm:pt modelId="{8E6EE2F0-ADF2-463E-96EE-913E4F3033EE}" type="parTrans" cxnId="{7EA86168-0C8B-462B-9070-47BC2186DCA0}">
      <dgm:prSet/>
      <dgm:spPr/>
      <dgm:t>
        <a:bodyPr/>
        <a:lstStyle/>
        <a:p>
          <a:endParaRPr lang="en-US"/>
        </a:p>
      </dgm:t>
    </dgm:pt>
    <dgm:pt modelId="{FD56E9D9-863C-4EDF-8628-5870F8429E37}" type="sibTrans" cxnId="{7EA86168-0C8B-462B-9070-47BC2186DCA0}">
      <dgm:prSet/>
      <dgm:spPr/>
      <dgm:t>
        <a:bodyPr/>
        <a:lstStyle/>
        <a:p>
          <a:endParaRPr lang="en-US"/>
        </a:p>
      </dgm:t>
    </dgm:pt>
    <dgm:pt modelId="{A547340E-16B0-4CB5-BDBE-A89147542991}" type="pres">
      <dgm:prSet presAssocID="{A1B45783-2F4A-4F01-8281-25A010D762D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1B46B5-FF0F-4040-833A-C7B360DBFB6F}" type="pres">
      <dgm:prSet presAssocID="{2FD1F71F-26B6-44AE-BDC2-54AD8F4C936E}" presName="twoplus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86FC06-BC4B-49EF-84D1-DA891AC68740}" type="pres">
      <dgm:prSet presAssocID="{8D47C844-ED5D-4B27-9A32-3491D43CA537}" presName="twoplus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81C1B4-8A89-40CC-9B62-8EA837C34612}" type="pres">
      <dgm:prSet presAssocID="{3AFA0E36-AB80-4C4D-B5DA-6CDF34697EEA}" presName="twoplus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7DE36A-53D9-4449-88E7-8FAF034E7850}" type="pres">
      <dgm:prSet presAssocID="{1C7C03CE-53AB-444C-9FFA-31FE486749F1}" presName="twoplus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627A9C-9C46-42CF-B3D7-86964F9B5657}" type="pres">
      <dgm:prSet presAssocID="{0A89428C-48AE-4AD6-AFD1-72AD1AB44BAB}" presName="twoplus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1243D-503E-4CBC-B3E8-931121B909BA}" type="pres">
      <dgm:prSet presAssocID="{9C03652C-6093-4243-8CE5-577420B8FCAF}" presName="twoplus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82D4E47-A24E-4242-961F-C055EE78D1A0}" type="presOf" srcId="{2FD1F71F-26B6-44AE-BDC2-54AD8F4C936E}" destId="{921B46B5-FF0F-4040-833A-C7B360DBFB6F}" srcOrd="0" destOrd="0" presId="urn:diagrams.loki3.com/TabbedArc+Icon"/>
    <dgm:cxn modelId="{71B0DF5B-3FF9-4029-B848-FA46E80CC162}" type="presOf" srcId="{0A89428C-48AE-4AD6-AFD1-72AD1AB44BAB}" destId="{A2627A9C-9C46-42CF-B3D7-86964F9B5657}" srcOrd="0" destOrd="0" presId="urn:diagrams.loki3.com/TabbedArc+Icon"/>
    <dgm:cxn modelId="{7EA86168-0C8B-462B-9070-47BC2186DCA0}" srcId="{A1B45783-2F4A-4F01-8281-25A010D762D1}" destId="{9C03652C-6093-4243-8CE5-577420B8FCAF}" srcOrd="5" destOrd="0" parTransId="{8E6EE2F0-ADF2-463E-96EE-913E4F3033EE}" sibTransId="{FD56E9D9-863C-4EDF-8628-5870F8429E37}"/>
    <dgm:cxn modelId="{A47A2A8C-C29F-4C63-ADFC-73D614B5A79A}" type="presOf" srcId="{3AFA0E36-AB80-4C4D-B5DA-6CDF34697EEA}" destId="{A481C1B4-8A89-40CC-9B62-8EA837C34612}" srcOrd="0" destOrd="0" presId="urn:diagrams.loki3.com/TabbedArc+Icon"/>
    <dgm:cxn modelId="{5CA68BE9-BAA1-4A13-8A16-81BA0C629D0E}" srcId="{A1B45783-2F4A-4F01-8281-25A010D762D1}" destId="{1C7C03CE-53AB-444C-9FFA-31FE486749F1}" srcOrd="3" destOrd="0" parTransId="{56744753-9DEE-4727-8C85-E90E6DF0F6BF}" sibTransId="{5759A9C2-7BA7-4409-AEBD-72BB54FBFC08}"/>
    <dgm:cxn modelId="{9F90039E-3E8C-4FD6-A746-7DA2314BA76D}" srcId="{A1B45783-2F4A-4F01-8281-25A010D762D1}" destId="{3AFA0E36-AB80-4C4D-B5DA-6CDF34697EEA}" srcOrd="2" destOrd="0" parTransId="{BD492104-4D6B-4CAF-9C16-759C8638D320}" sibTransId="{BF1346EE-F0A8-4B81-9CAA-5B19357E2093}"/>
    <dgm:cxn modelId="{0BA951EB-EDD3-4488-B4DA-3AC0DA281498}" srcId="{A1B45783-2F4A-4F01-8281-25A010D762D1}" destId="{0A89428C-48AE-4AD6-AFD1-72AD1AB44BAB}" srcOrd="4" destOrd="0" parTransId="{7A735EDC-9C98-4804-AB75-2208B6478B49}" sibTransId="{65040BC2-8AF6-4043-B91C-E24FB4BEE1CE}"/>
    <dgm:cxn modelId="{6AD77D29-264F-42DB-BE40-2F9D8E6380FD}" srcId="{A1B45783-2F4A-4F01-8281-25A010D762D1}" destId="{8D47C844-ED5D-4B27-9A32-3491D43CA537}" srcOrd="1" destOrd="0" parTransId="{7D671F85-C97E-471A-9361-1C3083C84BB6}" sibTransId="{CD1DB651-4C09-4E8B-913A-D2740008D15E}"/>
    <dgm:cxn modelId="{C3FE7CA5-CB38-4A94-9A8A-99ED4BA523DB}" type="presOf" srcId="{1C7C03CE-53AB-444C-9FFA-31FE486749F1}" destId="{557DE36A-53D9-4449-88E7-8FAF034E7850}" srcOrd="0" destOrd="0" presId="urn:diagrams.loki3.com/TabbedArc+Icon"/>
    <dgm:cxn modelId="{D279583B-E550-4F66-956D-D6655ABD5F81}" type="presOf" srcId="{8D47C844-ED5D-4B27-9A32-3491D43CA537}" destId="{A486FC06-BC4B-49EF-84D1-DA891AC68740}" srcOrd="0" destOrd="0" presId="urn:diagrams.loki3.com/TabbedArc+Icon"/>
    <dgm:cxn modelId="{5FAF4737-016A-413F-9B53-4CDB19A4D175}" srcId="{A1B45783-2F4A-4F01-8281-25A010D762D1}" destId="{2FD1F71F-26B6-44AE-BDC2-54AD8F4C936E}" srcOrd="0" destOrd="0" parTransId="{46FFD7AB-D601-4FE6-89B9-9153209707A1}" sibTransId="{38A33FCC-48A5-46E6-ACC0-0F6A494F1391}"/>
    <dgm:cxn modelId="{B0257F02-3531-4D48-86A1-6402C8163341}" type="presOf" srcId="{A1B45783-2F4A-4F01-8281-25A010D762D1}" destId="{A547340E-16B0-4CB5-BDBE-A89147542991}" srcOrd="0" destOrd="0" presId="urn:diagrams.loki3.com/TabbedArc+Icon"/>
    <dgm:cxn modelId="{C701B157-F839-4336-AB0B-78DD7BEA3F9A}" type="presOf" srcId="{9C03652C-6093-4243-8CE5-577420B8FCAF}" destId="{4341243D-503E-4CBC-B3E8-931121B909BA}" srcOrd="0" destOrd="0" presId="urn:diagrams.loki3.com/TabbedArc+Icon"/>
    <dgm:cxn modelId="{2095A061-62CB-495E-B096-EC6797CC01B5}" type="presParOf" srcId="{A547340E-16B0-4CB5-BDBE-A89147542991}" destId="{921B46B5-FF0F-4040-833A-C7B360DBFB6F}" srcOrd="0" destOrd="0" presId="urn:diagrams.loki3.com/TabbedArc+Icon"/>
    <dgm:cxn modelId="{5FFE352E-8B02-4956-AE62-4461A4546CE8}" type="presParOf" srcId="{A547340E-16B0-4CB5-BDBE-A89147542991}" destId="{A486FC06-BC4B-49EF-84D1-DA891AC68740}" srcOrd="1" destOrd="0" presId="urn:diagrams.loki3.com/TabbedArc+Icon"/>
    <dgm:cxn modelId="{9F0B5624-77A9-4A91-AB97-6494F04204B1}" type="presParOf" srcId="{A547340E-16B0-4CB5-BDBE-A89147542991}" destId="{A481C1B4-8A89-40CC-9B62-8EA837C34612}" srcOrd="2" destOrd="0" presId="urn:diagrams.loki3.com/TabbedArc+Icon"/>
    <dgm:cxn modelId="{FFA0469D-8BFA-450C-B659-217EB1E07E7D}" type="presParOf" srcId="{A547340E-16B0-4CB5-BDBE-A89147542991}" destId="{557DE36A-53D9-4449-88E7-8FAF034E7850}" srcOrd="3" destOrd="0" presId="urn:diagrams.loki3.com/TabbedArc+Icon"/>
    <dgm:cxn modelId="{A1D79C3D-C30D-475A-A080-410B568D1957}" type="presParOf" srcId="{A547340E-16B0-4CB5-BDBE-A89147542991}" destId="{A2627A9C-9C46-42CF-B3D7-86964F9B5657}" srcOrd="4" destOrd="0" presId="urn:diagrams.loki3.com/TabbedArc+Icon"/>
    <dgm:cxn modelId="{2FF47EE8-9D97-4B30-BF06-2D3C8197CEE5}" type="presParOf" srcId="{A547340E-16B0-4CB5-BDBE-A89147542991}" destId="{4341243D-503E-4CBC-B3E8-931121B909BA}" srcOrd="5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DE05EE-6A03-4AB0-B3B3-10DFD0EE2610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80798-A9D1-457B-A2C3-E3615417BC96}">
      <dgm:prSet/>
      <dgm:spPr/>
      <dgm:t>
        <a:bodyPr/>
        <a:lstStyle/>
        <a:p>
          <a:pPr rtl="0"/>
          <a:r>
            <a:rPr lang="en-US"/>
            <a:t>Respecting the time</a:t>
          </a:r>
        </a:p>
      </dgm:t>
    </dgm:pt>
    <dgm:pt modelId="{7837607D-36AF-4A3A-A152-A3CB5DEFF871}" type="parTrans" cxnId="{D5BDF033-7602-4A23-97FF-85B9AE58EF45}">
      <dgm:prSet/>
      <dgm:spPr/>
      <dgm:t>
        <a:bodyPr/>
        <a:lstStyle/>
        <a:p>
          <a:endParaRPr lang="en-US"/>
        </a:p>
      </dgm:t>
    </dgm:pt>
    <dgm:pt modelId="{CD05C7A5-91BF-42D2-A4A3-9C5868D96958}" type="sibTrans" cxnId="{D5BDF033-7602-4A23-97FF-85B9AE58EF45}">
      <dgm:prSet/>
      <dgm:spPr/>
      <dgm:t>
        <a:bodyPr/>
        <a:lstStyle/>
        <a:p>
          <a:endParaRPr lang="en-US"/>
        </a:p>
      </dgm:t>
    </dgm:pt>
    <dgm:pt modelId="{A4DE9D2F-44C9-44C1-BDF9-546B3A6B5244}">
      <dgm:prSet/>
      <dgm:spPr/>
      <dgm:t>
        <a:bodyPr/>
        <a:lstStyle/>
        <a:p>
          <a:pPr rtl="0"/>
          <a:r>
            <a:rPr lang="en-US" dirty="0"/>
            <a:t>Increasing interaction </a:t>
          </a:r>
          <a:r>
            <a:rPr lang="en-US" b="0" i="0" dirty="0"/>
            <a:t>(Fine, 1991)</a:t>
          </a:r>
          <a:r>
            <a:rPr lang="en-US" dirty="0"/>
            <a:t> </a:t>
          </a:r>
        </a:p>
      </dgm:t>
    </dgm:pt>
    <dgm:pt modelId="{DFA51EF2-2993-472E-9D88-3E5B2852CD43}" type="parTrans" cxnId="{18BF6B09-48E0-41CF-94C6-29C36557CE69}">
      <dgm:prSet/>
      <dgm:spPr/>
      <dgm:t>
        <a:bodyPr/>
        <a:lstStyle/>
        <a:p>
          <a:endParaRPr lang="en-US"/>
        </a:p>
      </dgm:t>
    </dgm:pt>
    <dgm:pt modelId="{34DE9665-8183-45D4-9004-197D676B7778}" type="sibTrans" cxnId="{18BF6B09-48E0-41CF-94C6-29C36557CE69}">
      <dgm:prSet/>
      <dgm:spPr/>
      <dgm:t>
        <a:bodyPr/>
        <a:lstStyle/>
        <a:p>
          <a:endParaRPr lang="en-US"/>
        </a:p>
      </dgm:t>
    </dgm:pt>
    <dgm:pt modelId="{5267BA56-8519-4EF4-986A-3409AAA1B89E}">
      <dgm:prSet/>
      <dgm:spPr/>
      <dgm:t>
        <a:bodyPr/>
        <a:lstStyle/>
        <a:p>
          <a:pPr rtl="0"/>
          <a:r>
            <a:rPr lang="en-US" dirty="0"/>
            <a:t>Using clear and understandable language </a:t>
          </a:r>
        </a:p>
      </dgm:t>
    </dgm:pt>
    <dgm:pt modelId="{F29B76EB-7222-41D8-B5FA-F36A2BBE0DF8}" type="parTrans" cxnId="{7774C3AD-C499-4771-A513-AB1E50DFC1E8}">
      <dgm:prSet/>
      <dgm:spPr/>
      <dgm:t>
        <a:bodyPr/>
        <a:lstStyle/>
        <a:p>
          <a:endParaRPr lang="en-US"/>
        </a:p>
      </dgm:t>
    </dgm:pt>
    <dgm:pt modelId="{E0248EC4-2FF2-4311-AFCB-D618F12F91AB}" type="sibTrans" cxnId="{7774C3AD-C499-4771-A513-AB1E50DFC1E8}">
      <dgm:prSet/>
      <dgm:spPr/>
      <dgm:t>
        <a:bodyPr/>
        <a:lstStyle/>
        <a:p>
          <a:endParaRPr lang="en-US"/>
        </a:p>
      </dgm:t>
    </dgm:pt>
    <dgm:pt modelId="{A00127EA-8CCD-4B72-B012-10838AB2FA73}">
      <dgm:prSet/>
      <dgm:spPr/>
      <dgm:t>
        <a:bodyPr/>
        <a:lstStyle/>
        <a:p>
          <a:pPr rtl="0"/>
          <a:r>
            <a:rPr lang="en-US" dirty="0"/>
            <a:t>Being transparent </a:t>
          </a:r>
        </a:p>
      </dgm:t>
    </dgm:pt>
    <dgm:pt modelId="{E01B1199-78A8-48AA-A1A6-7C289672B440}" type="parTrans" cxnId="{00248E55-76FB-41FB-AD8D-CE148BC78D92}">
      <dgm:prSet/>
      <dgm:spPr/>
      <dgm:t>
        <a:bodyPr/>
        <a:lstStyle/>
        <a:p>
          <a:endParaRPr lang="en-US"/>
        </a:p>
      </dgm:t>
    </dgm:pt>
    <dgm:pt modelId="{E8C7D352-BF7C-4E53-9409-6B94CAEDBC11}" type="sibTrans" cxnId="{00248E55-76FB-41FB-AD8D-CE148BC78D92}">
      <dgm:prSet/>
      <dgm:spPr/>
      <dgm:t>
        <a:bodyPr/>
        <a:lstStyle/>
        <a:p>
          <a:endParaRPr lang="en-US"/>
        </a:p>
      </dgm:t>
    </dgm:pt>
    <dgm:pt modelId="{83FBA7D3-9DAF-47D4-8EC3-1861EB868CA8}">
      <dgm:prSet/>
      <dgm:spPr/>
      <dgm:t>
        <a:bodyPr/>
        <a:lstStyle/>
        <a:p>
          <a:pPr rtl="0"/>
          <a:r>
            <a:rPr lang="en-US" dirty="0"/>
            <a:t>Increasing training </a:t>
          </a:r>
        </a:p>
      </dgm:t>
    </dgm:pt>
    <dgm:pt modelId="{D986D497-56E6-4BEE-8508-6338FD4439AD}" type="parTrans" cxnId="{FC765139-3D84-4338-B07B-7A090000F0EB}">
      <dgm:prSet/>
      <dgm:spPr/>
      <dgm:t>
        <a:bodyPr/>
        <a:lstStyle/>
        <a:p>
          <a:endParaRPr lang="en-US"/>
        </a:p>
      </dgm:t>
    </dgm:pt>
    <dgm:pt modelId="{59E8A0BF-DA5A-4022-B2F1-B60325A172EB}" type="sibTrans" cxnId="{FC765139-3D84-4338-B07B-7A090000F0EB}">
      <dgm:prSet/>
      <dgm:spPr/>
      <dgm:t>
        <a:bodyPr/>
        <a:lstStyle/>
        <a:p>
          <a:endParaRPr lang="en-US"/>
        </a:p>
      </dgm:t>
    </dgm:pt>
    <dgm:pt modelId="{8053E27E-036A-482F-894E-FCB3D8931962}">
      <dgm:prSet/>
      <dgm:spPr/>
      <dgm:t>
        <a:bodyPr/>
        <a:lstStyle/>
        <a:p>
          <a:pPr rtl="0"/>
          <a:r>
            <a:rPr lang="en-US" dirty="0"/>
            <a:t>Open to criticism and feedback </a:t>
          </a:r>
        </a:p>
      </dgm:t>
    </dgm:pt>
    <dgm:pt modelId="{548B2356-BBDE-4177-A4E5-ACDCF9C619C6}" type="parTrans" cxnId="{CCD74911-D34B-4CCF-AF42-3F2A66A91600}">
      <dgm:prSet/>
      <dgm:spPr/>
      <dgm:t>
        <a:bodyPr/>
        <a:lstStyle/>
        <a:p>
          <a:endParaRPr lang="en-US"/>
        </a:p>
      </dgm:t>
    </dgm:pt>
    <dgm:pt modelId="{9A45BB39-DB9D-4415-BE68-D386299B0629}" type="sibTrans" cxnId="{CCD74911-D34B-4CCF-AF42-3F2A66A91600}">
      <dgm:prSet/>
      <dgm:spPr/>
      <dgm:t>
        <a:bodyPr/>
        <a:lstStyle/>
        <a:p>
          <a:endParaRPr lang="en-US"/>
        </a:p>
      </dgm:t>
    </dgm:pt>
    <dgm:pt modelId="{EC7E62FB-A31C-4AE1-B994-75DB30BCE640}" type="pres">
      <dgm:prSet presAssocID="{C8DE05EE-6A03-4AB0-B3B3-10DFD0EE2610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en-US"/>
        </a:p>
      </dgm:t>
    </dgm:pt>
    <dgm:pt modelId="{40812815-9BE4-487C-A718-D4D714F43702}" type="pres">
      <dgm:prSet presAssocID="{CFB80798-A9D1-457B-A2C3-E3615417BC96}" presName="parenttextcomposite" presStyleCnt="0"/>
      <dgm:spPr/>
    </dgm:pt>
    <dgm:pt modelId="{9F69949C-0243-4819-BCCA-441EB3F79C1E}" type="pres">
      <dgm:prSet presAssocID="{CFB80798-A9D1-457B-A2C3-E3615417BC96}" presName="parenttext" presStyleLbl="revTx" presStyleIdx="0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CBF402-E29E-441A-89F3-4FAB51BC2AE2}" type="pres">
      <dgm:prSet presAssocID="{CFB80798-A9D1-457B-A2C3-E3615417BC96}" presName="parallelogramComposite" presStyleCnt="0"/>
      <dgm:spPr/>
    </dgm:pt>
    <dgm:pt modelId="{39D63121-87FE-4F62-A83B-0C07F15AC73E}" type="pres">
      <dgm:prSet presAssocID="{CFB80798-A9D1-457B-A2C3-E3615417BC96}" presName="parallelogram1" presStyleLbl="alignNode1" presStyleIdx="0" presStyleCnt="42"/>
      <dgm:spPr/>
    </dgm:pt>
    <dgm:pt modelId="{24C466F8-3266-4A5E-95B3-59D21C2D4ACD}" type="pres">
      <dgm:prSet presAssocID="{CFB80798-A9D1-457B-A2C3-E3615417BC96}" presName="parallelogram2" presStyleLbl="alignNode1" presStyleIdx="1" presStyleCnt="42"/>
      <dgm:spPr/>
    </dgm:pt>
    <dgm:pt modelId="{B426088E-D409-4A61-8987-EB855FA9CEF1}" type="pres">
      <dgm:prSet presAssocID="{CFB80798-A9D1-457B-A2C3-E3615417BC96}" presName="parallelogram3" presStyleLbl="alignNode1" presStyleIdx="2" presStyleCnt="42"/>
      <dgm:spPr/>
    </dgm:pt>
    <dgm:pt modelId="{50481999-49BB-41AC-99C0-1EB1836F989F}" type="pres">
      <dgm:prSet presAssocID="{CFB80798-A9D1-457B-A2C3-E3615417BC96}" presName="parallelogram4" presStyleLbl="alignNode1" presStyleIdx="3" presStyleCnt="42"/>
      <dgm:spPr/>
    </dgm:pt>
    <dgm:pt modelId="{C927D71C-AB32-4AAB-A66F-41E61309CB52}" type="pres">
      <dgm:prSet presAssocID="{CFB80798-A9D1-457B-A2C3-E3615417BC96}" presName="parallelogram5" presStyleLbl="alignNode1" presStyleIdx="4" presStyleCnt="42"/>
      <dgm:spPr/>
    </dgm:pt>
    <dgm:pt modelId="{C198C77E-9D4A-41D7-85F8-EAE6D645BAE4}" type="pres">
      <dgm:prSet presAssocID="{CFB80798-A9D1-457B-A2C3-E3615417BC96}" presName="parallelogram6" presStyleLbl="alignNode1" presStyleIdx="5" presStyleCnt="42"/>
      <dgm:spPr/>
    </dgm:pt>
    <dgm:pt modelId="{3DD4FE85-7885-4BE0-82C2-BEFF9CAA3CA6}" type="pres">
      <dgm:prSet presAssocID="{CFB80798-A9D1-457B-A2C3-E3615417BC96}" presName="parallelogram7" presStyleLbl="alignNode1" presStyleIdx="6" presStyleCnt="42"/>
      <dgm:spPr/>
    </dgm:pt>
    <dgm:pt modelId="{F27531C6-C739-41C7-8D31-CB7413BA83F2}" type="pres">
      <dgm:prSet presAssocID="{CD05C7A5-91BF-42D2-A4A3-9C5868D96958}" presName="sibTrans" presStyleCnt="0"/>
      <dgm:spPr/>
    </dgm:pt>
    <dgm:pt modelId="{B8067C85-BD12-42DB-8400-9EB8D4F1744F}" type="pres">
      <dgm:prSet presAssocID="{A4DE9D2F-44C9-44C1-BDF9-546B3A6B5244}" presName="parenttextcomposite" presStyleCnt="0"/>
      <dgm:spPr/>
    </dgm:pt>
    <dgm:pt modelId="{656DD469-6F72-456D-AAF9-51354244D3C1}" type="pres">
      <dgm:prSet presAssocID="{A4DE9D2F-44C9-44C1-BDF9-546B3A6B5244}" presName="parenttext" presStyleLbl="revTx" presStyleIdx="1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834616-2517-43C6-A503-96EC474BDDE6}" type="pres">
      <dgm:prSet presAssocID="{A4DE9D2F-44C9-44C1-BDF9-546B3A6B5244}" presName="parallelogramComposite" presStyleCnt="0"/>
      <dgm:spPr/>
    </dgm:pt>
    <dgm:pt modelId="{9EA5BED0-6328-47B4-8165-0EDE4B00E721}" type="pres">
      <dgm:prSet presAssocID="{A4DE9D2F-44C9-44C1-BDF9-546B3A6B5244}" presName="parallelogram1" presStyleLbl="alignNode1" presStyleIdx="7" presStyleCnt="42"/>
      <dgm:spPr/>
    </dgm:pt>
    <dgm:pt modelId="{A06D630E-2DD8-43C6-97E6-12F088F4A164}" type="pres">
      <dgm:prSet presAssocID="{A4DE9D2F-44C9-44C1-BDF9-546B3A6B5244}" presName="parallelogram2" presStyleLbl="alignNode1" presStyleIdx="8" presStyleCnt="42"/>
      <dgm:spPr/>
    </dgm:pt>
    <dgm:pt modelId="{C73372CD-D66B-4245-9DF2-B7A80D348A9F}" type="pres">
      <dgm:prSet presAssocID="{A4DE9D2F-44C9-44C1-BDF9-546B3A6B5244}" presName="parallelogram3" presStyleLbl="alignNode1" presStyleIdx="9" presStyleCnt="42"/>
      <dgm:spPr/>
    </dgm:pt>
    <dgm:pt modelId="{E9793CBB-A276-49C1-9232-E6A48B08C614}" type="pres">
      <dgm:prSet presAssocID="{A4DE9D2F-44C9-44C1-BDF9-546B3A6B5244}" presName="parallelogram4" presStyleLbl="alignNode1" presStyleIdx="10" presStyleCnt="42"/>
      <dgm:spPr/>
    </dgm:pt>
    <dgm:pt modelId="{48E8356A-E450-4B83-ACA7-97799438700C}" type="pres">
      <dgm:prSet presAssocID="{A4DE9D2F-44C9-44C1-BDF9-546B3A6B5244}" presName="parallelogram5" presStyleLbl="alignNode1" presStyleIdx="11" presStyleCnt="42"/>
      <dgm:spPr/>
    </dgm:pt>
    <dgm:pt modelId="{D359C474-60CC-4927-A010-B77F54CA479E}" type="pres">
      <dgm:prSet presAssocID="{A4DE9D2F-44C9-44C1-BDF9-546B3A6B5244}" presName="parallelogram6" presStyleLbl="alignNode1" presStyleIdx="12" presStyleCnt="42"/>
      <dgm:spPr/>
    </dgm:pt>
    <dgm:pt modelId="{F11A99A6-D72D-4B2F-8DED-9AE539AD57F8}" type="pres">
      <dgm:prSet presAssocID="{A4DE9D2F-44C9-44C1-BDF9-546B3A6B5244}" presName="parallelogram7" presStyleLbl="alignNode1" presStyleIdx="13" presStyleCnt="42"/>
      <dgm:spPr/>
    </dgm:pt>
    <dgm:pt modelId="{7BEFF129-1203-442D-9F0D-9F05354A7BE9}" type="pres">
      <dgm:prSet presAssocID="{34DE9665-8183-45D4-9004-197D676B7778}" presName="sibTrans" presStyleCnt="0"/>
      <dgm:spPr/>
    </dgm:pt>
    <dgm:pt modelId="{129C26FD-53EE-4B43-B4AD-A8BD000B9D15}" type="pres">
      <dgm:prSet presAssocID="{5267BA56-8519-4EF4-986A-3409AAA1B89E}" presName="parenttextcomposite" presStyleCnt="0"/>
      <dgm:spPr/>
    </dgm:pt>
    <dgm:pt modelId="{3DD39374-A04D-4826-9CDE-0D1BDE8AB6BC}" type="pres">
      <dgm:prSet presAssocID="{5267BA56-8519-4EF4-986A-3409AAA1B89E}" presName="parenttext" presStyleLbl="revTx" presStyleIdx="2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380F00-2309-4AB5-87EE-8ED24AA60FDD}" type="pres">
      <dgm:prSet presAssocID="{5267BA56-8519-4EF4-986A-3409AAA1B89E}" presName="parallelogramComposite" presStyleCnt="0"/>
      <dgm:spPr/>
    </dgm:pt>
    <dgm:pt modelId="{1EE6413E-61D6-4653-B205-739795C77818}" type="pres">
      <dgm:prSet presAssocID="{5267BA56-8519-4EF4-986A-3409AAA1B89E}" presName="parallelogram1" presStyleLbl="alignNode1" presStyleIdx="14" presStyleCnt="42"/>
      <dgm:spPr/>
    </dgm:pt>
    <dgm:pt modelId="{C5E262E5-062D-45FD-A34C-8D1A9AE1B455}" type="pres">
      <dgm:prSet presAssocID="{5267BA56-8519-4EF4-986A-3409AAA1B89E}" presName="parallelogram2" presStyleLbl="alignNode1" presStyleIdx="15" presStyleCnt="42"/>
      <dgm:spPr/>
    </dgm:pt>
    <dgm:pt modelId="{CAE5D2DE-BECB-4692-B8DD-F5AF1FE980C6}" type="pres">
      <dgm:prSet presAssocID="{5267BA56-8519-4EF4-986A-3409AAA1B89E}" presName="parallelogram3" presStyleLbl="alignNode1" presStyleIdx="16" presStyleCnt="42"/>
      <dgm:spPr/>
    </dgm:pt>
    <dgm:pt modelId="{6B8A1811-71DF-4536-8F84-72531A9EE334}" type="pres">
      <dgm:prSet presAssocID="{5267BA56-8519-4EF4-986A-3409AAA1B89E}" presName="parallelogram4" presStyleLbl="alignNode1" presStyleIdx="17" presStyleCnt="42"/>
      <dgm:spPr/>
    </dgm:pt>
    <dgm:pt modelId="{AFAD73D5-A851-4203-A8F7-D08A15721A98}" type="pres">
      <dgm:prSet presAssocID="{5267BA56-8519-4EF4-986A-3409AAA1B89E}" presName="parallelogram5" presStyleLbl="alignNode1" presStyleIdx="18" presStyleCnt="42"/>
      <dgm:spPr/>
    </dgm:pt>
    <dgm:pt modelId="{C65DC0FC-1FD8-4247-93B4-AF79BBCC0BDE}" type="pres">
      <dgm:prSet presAssocID="{5267BA56-8519-4EF4-986A-3409AAA1B89E}" presName="parallelogram6" presStyleLbl="alignNode1" presStyleIdx="19" presStyleCnt="42"/>
      <dgm:spPr/>
    </dgm:pt>
    <dgm:pt modelId="{37B503B8-B9AD-4152-B12F-390C6DDABB69}" type="pres">
      <dgm:prSet presAssocID="{5267BA56-8519-4EF4-986A-3409AAA1B89E}" presName="parallelogram7" presStyleLbl="alignNode1" presStyleIdx="20" presStyleCnt="42"/>
      <dgm:spPr/>
    </dgm:pt>
    <dgm:pt modelId="{71674462-7331-44A7-805E-5F072FA53B1E}" type="pres">
      <dgm:prSet presAssocID="{E0248EC4-2FF2-4311-AFCB-D618F12F91AB}" presName="sibTrans" presStyleCnt="0"/>
      <dgm:spPr/>
    </dgm:pt>
    <dgm:pt modelId="{E43295FF-92C2-4472-A8F6-57D8D1CCED3A}" type="pres">
      <dgm:prSet presAssocID="{A00127EA-8CCD-4B72-B012-10838AB2FA73}" presName="parenttextcomposite" presStyleCnt="0"/>
      <dgm:spPr/>
    </dgm:pt>
    <dgm:pt modelId="{03A50D09-AF08-4735-A78C-535A3477892E}" type="pres">
      <dgm:prSet presAssocID="{A00127EA-8CCD-4B72-B012-10838AB2FA73}" presName="parenttext" presStyleLbl="revTx" presStyleIdx="3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2C88CE-6F9E-4B95-B90D-52B3180C6E87}" type="pres">
      <dgm:prSet presAssocID="{A00127EA-8CCD-4B72-B012-10838AB2FA73}" presName="parallelogramComposite" presStyleCnt="0"/>
      <dgm:spPr/>
    </dgm:pt>
    <dgm:pt modelId="{9BD1BA9E-5315-4FB0-BE57-C75F4EA004DF}" type="pres">
      <dgm:prSet presAssocID="{A00127EA-8CCD-4B72-B012-10838AB2FA73}" presName="parallelogram1" presStyleLbl="alignNode1" presStyleIdx="21" presStyleCnt="42"/>
      <dgm:spPr/>
    </dgm:pt>
    <dgm:pt modelId="{328C426D-1D81-4923-80D5-887593EF8579}" type="pres">
      <dgm:prSet presAssocID="{A00127EA-8CCD-4B72-B012-10838AB2FA73}" presName="parallelogram2" presStyleLbl="alignNode1" presStyleIdx="22" presStyleCnt="42"/>
      <dgm:spPr/>
    </dgm:pt>
    <dgm:pt modelId="{ED117521-071D-499B-B4C3-C1A64703DA8E}" type="pres">
      <dgm:prSet presAssocID="{A00127EA-8CCD-4B72-B012-10838AB2FA73}" presName="parallelogram3" presStyleLbl="alignNode1" presStyleIdx="23" presStyleCnt="42"/>
      <dgm:spPr/>
    </dgm:pt>
    <dgm:pt modelId="{A96A1EF0-CA0F-4DC5-91E3-C6CE5AEF34D7}" type="pres">
      <dgm:prSet presAssocID="{A00127EA-8CCD-4B72-B012-10838AB2FA73}" presName="parallelogram4" presStyleLbl="alignNode1" presStyleIdx="24" presStyleCnt="42"/>
      <dgm:spPr/>
    </dgm:pt>
    <dgm:pt modelId="{106E642E-EFA6-43D6-943A-B7FC8978761B}" type="pres">
      <dgm:prSet presAssocID="{A00127EA-8CCD-4B72-B012-10838AB2FA73}" presName="parallelogram5" presStyleLbl="alignNode1" presStyleIdx="25" presStyleCnt="42"/>
      <dgm:spPr/>
    </dgm:pt>
    <dgm:pt modelId="{12154392-E7A2-48C3-A05A-3A6ACDDF8CAF}" type="pres">
      <dgm:prSet presAssocID="{A00127EA-8CCD-4B72-B012-10838AB2FA73}" presName="parallelogram6" presStyleLbl="alignNode1" presStyleIdx="26" presStyleCnt="42"/>
      <dgm:spPr/>
    </dgm:pt>
    <dgm:pt modelId="{53E39D85-EB31-43C4-BCFA-ACA877A7A12E}" type="pres">
      <dgm:prSet presAssocID="{A00127EA-8CCD-4B72-B012-10838AB2FA73}" presName="parallelogram7" presStyleLbl="alignNode1" presStyleIdx="27" presStyleCnt="42"/>
      <dgm:spPr/>
    </dgm:pt>
    <dgm:pt modelId="{D5D08FEF-7D13-4A42-8890-DDF4DBF3F4E4}" type="pres">
      <dgm:prSet presAssocID="{E8C7D352-BF7C-4E53-9409-6B94CAEDBC11}" presName="sibTrans" presStyleCnt="0"/>
      <dgm:spPr/>
    </dgm:pt>
    <dgm:pt modelId="{ED72459B-0A1F-47F9-A460-5E3A33837218}" type="pres">
      <dgm:prSet presAssocID="{83FBA7D3-9DAF-47D4-8EC3-1861EB868CA8}" presName="parenttextcomposite" presStyleCnt="0"/>
      <dgm:spPr/>
    </dgm:pt>
    <dgm:pt modelId="{9F5EBE1A-13B9-4492-A452-8112C563C7EA}" type="pres">
      <dgm:prSet presAssocID="{83FBA7D3-9DAF-47D4-8EC3-1861EB868CA8}" presName="parenttext" presStyleLbl="revTx" presStyleIdx="4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6D2934-724C-46AA-8195-68F8DA691DBB}" type="pres">
      <dgm:prSet presAssocID="{83FBA7D3-9DAF-47D4-8EC3-1861EB868CA8}" presName="parallelogramComposite" presStyleCnt="0"/>
      <dgm:spPr/>
    </dgm:pt>
    <dgm:pt modelId="{6DB926C6-61A9-443E-A04D-664BB49AC271}" type="pres">
      <dgm:prSet presAssocID="{83FBA7D3-9DAF-47D4-8EC3-1861EB868CA8}" presName="parallelogram1" presStyleLbl="alignNode1" presStyleIdx="28" presStyleCnt="42"/>
      <dgm:spPr/>
    </dgm:pt>
    <dgm:pt modelId="{7FF84643-7C0C-4C1F-B1C9-F69F63784FE3}" type="pres">
      <dgm:prSet presAssocID="{83FBA7D3-9DAF-47D4-8EC3-1861EB868CA8}" presName="parallelogram2" presStyleLbl="alignNode1" presStyleIdx="29" presStyleCnt="42"/>
      <dgm:spPr/>
    </dgm:pt>
    <dgm:pt modelId="{FCE99070-44FF-4EB7-8821-153C178BFF91}" type="pres">
      <dgm:prSet presAssocID="{83FBA7D3-9DAF-47D4-8EC3-1861EB868CA8}" presName="parallelogram3" presStyleLbl="alignNode1" presStyleIdx="30" presStyleCnt="42"/>
      <dgm:spPr/>
    </dgm:pt>
    <dgm:pt modelId="{F2AE44B8-4B1F-4666-8376-D8413F7D8A3E}" type="pres">
      <dgm:prSet presAssocID="{83FBA7D3-9DAF-47D4-8EC3-1861EB868CA8}" presName="parallelogram4" presStyleLbl="alignNode1" presStyleIdx="31" presStyleCnt="42"/>
      <dgm:spPr/>
    </dgm:pt>
    <dgm:pt modelId="{3E691BC4-E529-4F3C-8DD6-B863A989AB46}" type="pres">
      <dgm:prSet presAssocID="{83FBA7D3-9DAF-47D4-8EC3-1861EB868CA8}" presName="parallelogram5" presStyleLbl="alignNode1" presStyleIdx="32" presStyleCnt="42"/>
      <dgm:spPr/>
    </dgm:pt>
    <dgm:pt modelId="{24EDC055-8DF1-4467-A051-7C7F567A1C40}" type="pres">
      <dgm:prSet presAssocID="{83FBA7D3-9DAF-47D4-8EC3-1861EB868CA8}" presName="parallelogram6" presStyleLbl="alignNode1" presStyleIdx="33" presStyleCnt="42"/>
      <dgm:spPr/>
    </dgm:pt>
    <dgm:pt modelId="{55277079-9F08-4891-979E-9B59222B63DF}" type="pres">
      <dgm:prSet presAssocID="{83FBA7D3-9DAF-47D4-8EC3-1861EB868CA8}" presName="parallelogram7" presStyleLbl="alignNode1" presStyleIdx="34" presStyleCnt="42"/>
      <dgm:spPr/>
    </dgm:pt>
    <dgm:pt modelId="{4CE2EE9D-25EF-4269-83FD-39F5C548C66D}" type="pres">
      <dgm:prSet presAssocID="{59E8A0BF-DA5A-4022-B2F1-B60325A172EB}" presName="sibTrans" presStyleCnt="0"/>
      <dgm:spPr/>
    </dgm:pt>
    <dgm:pt modelId="{EF1DC80F-8B98-4324-9593-9446EA4C1A1E}" type="pres">
      <dgm:prSet presAssocID="{8053E27E-036A-482F-894E-FCB3D8931962}" presName="parenttextcomposite" presStyleCnt="0"/>
      <dgm:spPr/>
    </dgm:pt>
    <dgm:pt modelId="{20F379A7-3914-4AA7-A722-0DE33354270D}" type="pres">
      <dgm:prSet presAssocID="{8053E27E-036A-482F-894E-FCB3D8931962}" presName="parenttext" presStyleLbl="revTx" presStyleIdx="5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626683-FB87-465A-969C-EB3A8D29D5D2}" type="pres">
      <dgm:prSet presAssocID="{8053E27E-036A-482F-894E-FCB3D8931962}" presName="parallelogramComposite" presStyleCnt="0"/>
      <dgm:spPr/>
    </dgm:pt>
    <dgm:pt modelId="{702C8EB9-AD97-4093-85D2-7F157703CEC2}" type="pres">
      <dgm:prSet presAssocID="{8053E27E-036A-482F-894E-FCB3D8931962}" presName="parallelogram1" presStyleLbl="alignNode1" presStyleIdx="35" presStyleCnt="42"/>
      <dgm:spPr/>
    </dgm:pt>
    <dgm:pt modelId="{0165D280-548F-4DA1-9716-E22289077A80}" type="pres">
      <dgm:prSet presAssocID="{8053E27E-036A-482F-894E-FCB3D8931962}" presName="parallelogram2" presStyleLbl="alignNode1" presStyleIdx="36" presStyleCnt="42"/>
      <dgm:spPr/>
    </dgm:pt>
    <dgm:pt modelId="{0B4BCD76-668D-4F4F-A350-C8C9360ECDDE}" type="pres">
      <dgm:prSet presAssocID="{8053E27E-036A-482F-894E-FCB3D8931962}" presName="parallelogram3" presStyleLbl="alignNode1" presStyleIdx="37" presStyleCnt="42"/>
      <dgm:spPr/>
    </dgm:pt>
    <dgm:pt modelId="{A537AF35-F2F3-4464-AD8E-A83E591E39A3}" type="pres">
      <dgm:prSet presAssocID="{8053E27E-036A-482F-894E-FCB3D8931962}" presName="parallelogram4" presStyleLbl="alignNode1" presStyleIdx="38" presStyleCnt="42"/>
      <dgm:spPr/>
    </dgm:pt>
    <dgm:pt modelId="{E273FA41-417F-413B-AA9C-3EF627E25282}" type="pres">
      <dgm:prSet presAssocID="{8053E27E-036A-482F-894E-FCB3D8931962}" presName="parallelogram5" presStyleLbl="alignNode1" presStyleIdx="39" presStyleCnt="42"/>
      <dgm:spPr/>
    </dgm:pt>
    <dgm:pt modelId="{FF0070B6-1A88-47C4-82FF-4F8F83C32E61}" type="pres">
      <dgm:prSet presAssocID="{8053E27E-036A-482F-894E-FCB3D8931962}" presName="parallelogram6" presStyleLbl="alignNode1" presStyleIdx="40" presStyleCnt="42"/>
      <dgm:spPr/>
    </dgm:pt>
    <dgm:pt modelId="{B0AFF94B-2418-4749-9092-4DDA9C487AE6}" type="pres">
      <dgm:prSet presAssocID="{8053E27E-036A-482F-894E-FCB3D8931962}" presName="parallelogram7" presStyleLbl="alignNode1" presStyleIdx="41" presStyleCnt="42"/>
      <dgm:spPr/>
    </dgm:pt>
  </dgm:ptLst>
  <dgm:cxnLst>
    <dgm:cxn modelId="{00248E55-76FB-41FB-AD8D-CE148BC78D92}" srcId="{C8DE05EE-6A03-4AB0-B3B3-10DFD0EE2610}" destId="{A00127EA-8CCD-4B72-B012-10838AB2FA73}" srcOrd="3" destOrd="0" parTransId="{E01B1199-78A8-48AA-A1A6-7C289672B440}" sibTransId="{E8C7D352-BF7C-4E53-9409-6B94CAEDBC11}"/>
    <dgm:cxn modelId="{887B60B4-C084-4E6C-87DD-32F978013C12}" type="presOf" srcId="{A00127EA-8CCD-4B72-B012-10838AB2FA73}" destId="{03A50D09-AF08-4735-A78C-535A3477892E}" srcOrd="0" destOrd="0" presId="urn:microsoft.com/office/officeart/2008/layout/VerticalAccentList"/>
    <dgm:cxn modelId="{D5BDF033-7602-4A23-97FF-85B9AE58EF45}" srcId="{C8DE05EE-6A03-4AB0-B3B3-10DFD0EE2610}" destId="{CFB80798-A9D1-457B-A2C3-E3615417BC96}" srcOrd="0" destOrd="0" parTransId="{7837607D-36AF-4A3A-A152-A3CB5DEFF871}" sibTransId="{CD05C7A5-91BF-42D2-A4A3-9C5868D96958}"/>
    <dgm:cxn modelId="{2BCEF57F-71EB-4821-88D5-E819F5E188BC}" type="presOf" srcId="{A4DE9D2F-44C9-44C1-BDF9-546B3A6B5244}" destId="{656DD469-6F72-456D-AAF9-51354244D3C1}" srcOrd="0" destOrd="0" presId="urn:microsoft.com/office/officeart/2008/layout/VerticalAccentList"/>
    <dgm:cxn modelId="{CCD74911-D34B-4CCF-AF42-3F2A66A91600}" srcId="{C8DE05EE-6A03-4AB0-B3B3-10DFD0EE2610}" destId="{8053E27E-036A-482F-894E-FCB3D8931962}" srcOrd="5" destOrd="0" parTransId="{548B2356-BBDE-4177-A4E5-ACDCF9C619C6}" sibTransId="{9A45BB39-DB9D-4415-BE68-D386299B0629}"/>
    <dgm:cxn modelId="{843934C4-4FEC-41B1-83C8-2EBEDD290984}" type="presOf" srcId="{83FBA7D3-9DAF-47D4-8EC3-1861EB868CA8}" destId="{9F5EBE1A-13B9-4492-A452-8112C563C7EA}" srcOrd="0" destOrd="0" presId="urn:microsoft.com/office/officeart/2008/layout/VerticalAccentList"/>
    <dgm:cxn modelId="{8A3E67D1-0D90-459B-845E-F2FE7647BE08}" type="presOf" srcId="{CFB80798-A9D1-457B-A2C3-E3615417BC96}" destId="{9F69949C-0243-4819-BCCA-441EB3F79C1E}" srcOrd="0" destOrd="0" presId="urn:microsoft.com/office/officeart/2008/layout/VerticalAccentList"/>
    <dgm:cxn modelId="{FC765139-3D84-4338-B07B-7A090000F0EB}" srcId="{C8DE05EE-6A03-4AB0-B3B3-10DFD0EE2610}" destId="{83FBA7D3-9DAF-47D4-8EC3-1861EB868CA8}" srcOrd="4" destOrd="0" parTransId="{D986D497-56E6-4BEE-8508-6338FD4439AD}" sibTransId="{59E8A0BF-DA5A-4022-B2F1-B60325A172EB}"/>
    <dgm:cxn modelId="{683BBE90-B6CE-415D-9C84-80D1DD6B88D6}" type="presOf" srcId="{C8DE05EE-6A03-4AB0-B3B3-10DFD0EE2610}" destId="{EC7E62FB-A31C-4AE1-B994-75DB30BCE640}" srcOrd="0" destOrd="0" presId="urn:microsoft.com/office/officeart/2008/layout/VerticalAccentList"/>
    <dgm:cxn modelId="{7774C3AD-C499-4771-A513-AB1E50DFC1E8}" srcId="{C8DE05EE-6A03-4AB0-B3B3-10DFD0EE2610}" destId="{5267BA56-8519-4EF4-986A-3409AAA1B89E}" srcOrd="2" destOrd="0" parTransId="{F29B76EB-7222-41D8-B5FA-F36A2BBE0DF8}" sibTransId="{E0248EC4-2FF2-4311-AFCB-D618F12F91AB}"/>
    <dgm:cxn modelId="{6D3936D7-06B2-42D4-AF40-EB986DF92606}" type="presOf" srcId="{8053E27E-036A-482F-894E-FCB3D8931962}" destId="{20F379A7-3914-4AA7-A722-0DE33354270D}" srcOrd="0" destOrd="0" presId="urn:microsoft.com/office/officeart/2008/layout/VerticalAccentList"/>
    <dgm:cxn modelId="{18BF6B09-48E0-41CF-94C6-29C36557CE69}" srcId="{C8DE05EE-6A03-4AB0-B3B3-10DFD0EE2610}" destId="{A4DE9D2F-44C9-44C1-BDF9-546B3A6B5244}" srcOrd="1" destOrd="0" parTransId="{DFA51EF2-2993-472E-9D88-3E5B2852CD43}" sibTransId="{34DE9665-8183-45D4-9004-197D676B7778}"/>
    <dgm:cxn modelId="{C8229112-6DC7-47D5-A15A-D3415EA9D2C1}" type="presOf" srcId="{5267BA56-8519-4EF4-986A-3409AAA1B89E}" destId="{3DD39374-A04D-4826-9CDE-0D1BDE8AB6BC}" srcOrd="0" destOrd="0" presId="urn:microsoft.com/office/officeart/2008/layout/VerticalAccentList"/>
    <dgm:cxn modelId="{2B463234-4DD3-4E57-8A1C-42684529C213}" type="presParOf" srcId="{EC7E62FB-A31C-4AE1-B994-75DB30BCE640}" destId="{40812815-9BE4-487C-A718-D4D714F43702}" srcOrd="0" destOrd="0" presId="urn:microsoft.com/office/officeart/2008/layout/VerticalAccentList"/>
    <dgm:cxn modelId="{10836553-6B41-4031-B9A7-6CFDC68045EC}" type="presParOf" srcId="{40812815-9BE4-487C-A718-D4D714F43702}" destId="{9F69949C-0243-4819-BCCA-441EB3F79C1E}" srcOrd="0" destOrd="0" presId="urn:microsoft.com/office/officeart/2008/layout/VerticalAccentList"/>
    <dgm:cxn modelId="{230EC528-8907-40C8-AA5D-900CAEA2194C}" type="presParOf" srcId="{EC7E62FB-A31C-4AE1-B994-75DB30BCE640}" destId="{2ACBF402-E29E-441A-89F3-4FAB51BC2AE2}" srcOrd="1" destOrd="0" presId="urn:microsoft.com/office/officeart/2008/layout/VerticalAccentList"/>
    <dgm:cxn modelId="{72CD74FF-96F9-407B-AFA2-138D8EBCFB94}" type="presParOf" srcId="{2ACBF402-E29E-441A-89F3-4FAB51BC2AE2}" destId="{39D63121-87FE-4F62-A83B-0C07F15AC73E}" srcOrd="0" destOrd="0" presId="urn:microsoft.com/office/officeart/2008/layout/VerticalAccentList"/>
    <dgm:cxn modelId="{4951D4CC-BC72-4EF0-A918-AA24F4B142B7}" type="presParOf" srcId="{2ACBF402-E29E-441A-89F3-4FAB51BC2AE2}" destId="{24C466F8-3266-4A5E-95B3-59D21C2D4ACD}" srcOrd="1" destOrd="0" presId="urn:microsoft.com/office/officeart/2008/layout/VerticalAccentList"/>
    <dgm:cxn modelId="{0D37F998-A342-4EF0-982E-23A7E28197EB}" type="presParOf" srcId="{2ACBF402-E29E-441A-89F3-4FAB51BC2AE2}" destId="{B426088E-D409-4A61-8987-EB855FA9CEF1}" srcOrd="2" destOrd="0" presId="urn:microsoft.com/office/officeart/2008/layout/VerticalAccentList"/>
    <dgm:cxn modelId="{445F4B3B-9177-4F60-BF09-3604B8C0006B}" type="presParOf" srcId="{2ACBF402-E29E-441A-89F3-4FAB51BC2AE2}" destId="{50481999-49BB-41AC-99C0-1EB1836F989F}" srcOrd="3" destOrd="0" presId="urn:microsoft.com/office/officeart/2008/layout/VerticalAccentList"/>
    <dgm:cxn modelId="{491AB851-D2F8-4BD6-A869-D9CCE6F7D08A}" type="presParOf" srcId="{2ACBF402-E29E-441A-89F3-4FAB51BC2AE2}" destId="{C927D71C-AB32-4AAB-A66F-41E61309CB52}" srcOrd="4" destOrd="0" presId="urn:microsoft.com/office/officeart/2008/layout/VerticalAccentList"/>
    <dgm:cxn modelId="{10DE0B21-EC9B-4774-83B4-9D198BB6097E}" type="presParOf" srcId="{2ACBF402-E29E-441A-89F3-4FAB51BC2AE2}" destId="{C198C77E-9D4A-41D7-85F8-EAE6D645BAE4}" srcOrd="5" destOrd="0" presId="urn:microsoft.com/office/officeart/2008/layout/VerticalAccentList"/>
    <dgm:cxn modelId="{3F0C45E3-0264-491A-8EFF-7230E94CA04B}" type="presParOf" srcId="{2ACBF402-E29E-441A-89F3-4FAB51BC2AE2}" destId="{3DD4FE85-7885-4BE0-82C2-BEFF9CAA3CA6}" srcOrd="6" destOrd="0" presId="urn:microsoft.com/office/officeart/2008/layout/VerticalAccentList"/>
    <dgm:cxn modelId="{F15CF91E-DCDA-4AB9-A1F8-783618018BBB}" type="presParOf" srcId="{EC7E62FB-A31C-4AE1-B994-75DB30BCE640}" destId="{F27531C6-C739-41C7-8D31-CB7413BA83F2}" srcOrd="2" destOrd="0" presId="urn:microsoft.com/office/officeart/2008/layout/VerticalAccentList"/>
    <dgm:cxn modelId="{5EE2EAA4-199D-4805-BFA0-0E87D18444C2}" type="presParOf" srcId="{EC7E62FB-A31C-4AE1-B994-75DB30BCE640}" destId="{B8067C85-BD12-42DB-8400-9EB8D4F1744F}" srcOrd="3" destOrd="0" presId="urn:microsoft.com/office/officeart/2008/layout/VerticalAccentList"/>
    <dgm:cxn modelId="{4F85B739-318B-4452-A926-4A8678DFDFC3}" type="presParOf" srcId="{B8067C85-BD12-42DB-8400-9EB8D4F1744F}" destId="{656DD469-6F72-456D-AAF9-51354244D3C1}" srcOrd="0" destOrd="0" presId="urn:microsoft.com/office/officeart/2008/layout/VerticalAccentList"/>
    <dgm:cxn modelId="{B468BCD7-18FE-4DF8-AB63-CA7EFF979D19}" type="presParOf" srcId="{EC7E62FB-A31C-4AE1-B994-75DB30BCE640}" destId="{F6834616-2517-43C6-A503-96EC474BDDE6}" srcOrd="4" destOrd="0" presId="urn:microsoft.com/office/officeart/2008/layout/VerticalAccentList"/>
    <dgm:cxn modelId="{E66DF08E-CC3F-4C2D-928A-E2755F8BB47A}" type="presParOf" srcId="{F6834616-2517-43C6-A503-96EC474BDDE6}" destId="{9EA5BED0-6328-47B4-8165-0EDE4B00E721}" srcOrd="0" destOrd="0" presId="urn:microsoft.com/office/officeart/2008/layout/VerticalAccentList"/>
    <dgm:cxn modelId="{33EEC920-7C14-4339-9A2B-384EF91ADDDC}" type="presParOf" srcId="{F6834616-2517-43C6-A503-96EC474BDDE6}" destId="{A06D630E-2DD8-43C6-97E6-12F088F4A164}" srcOrd="1" destOrd="0" presId="urn:microsoft.com/office/officeart/2008/layout/VerticalAccentList"/>
    <dgm:cxn modelId="{27BC9679-8479-4E20-9E09-D9AC8CBDFBC4}" type="presParOf" srcId="{F6834616-2517-43C6-A503-96EC474BDDE6}" destId="{C73372CD-D66B-4245-9DF2-B7A80D348A9F}" srcOrd="2" destOrd="0" presId="urn:microsoft.com/office/officeart/2008/layout/VerticalAccentList"/>
    <dgm:cxn modelId="{73E512D7-0983-4B6E-BF81-0095B399EDFC}" type="presParOf" srcId="{F6834616-2517-43C6-A503-96EC474BDDE6}" destId="{E9793CBB-A276-49C1-9232-E6A48B08C614}" srcOrd="3" destOrd="0" presId="urn:microsoft.com/office/officeart/2008/layout/VerticalAccentList"/>
    <dgm:cxn modelId="{B1AFA991-C869-414D-9958-B5AEAB851DA3}" type="presParOf" srcId="{F6834616-2517-43C6-A503-96EC474BDDE6}" destId="{48E8356A-E450-4B83-ACA7-97799438700C}" srcOrd="4" destOrd="0" presId="urn:microsoft.com/office/officeart/2008/layout/VerticalAccentList"/>
    <dgm:cxn modelId="{555FEEB7-2864-49AB-A883-0CDBBF1E1069}" type="presParOf" srcId="{F6834616-2517-43C6-A503-96EC474BDDE6}" destId="{D359C474-60CC-4927-A010-B77F54CA479E}" srcOrd="5" destOrd="0" presId="urn:microsoft.com/office/officeart/2008/layout/VerticalAccentList"/>
    <dgm:cxn modelId="{192B9FC7-FD98-4C05-B873-D43E47DC29FD}" type="presParOf" srcId="{F6834616-2517-43C6-A503-96EC474BDDE6}" destId="{F11A99A6-D72D-4B2F-8DED-9AE539AD57F8}" srcOrd="6" destOrd="0" presId="urn:microsoft.com/office/officeart/2008/layout/VerticalAccentList"/>
    <dgm:cxn modelId="{4EF4E035-C5BB-429B-83AB-863A20D1AE75}" type="presParOf" srcId="{EC7E62FB-A31C-4AE1-B994-75DB30BCE640}" destId="{7BEFF129-1203-442D-9F0D-9F05354A7BE9}" srcOrd="5" destOrd="0" presId="urn:microsoft.com/office/officeart/2008/layout/VerticalAccentList"/>
    <dgm:cxn modelId="{36921702-9CCF-46E7-9BBF-E257BD226A87}" type="presParOf" srcId="{EC7E62FB-A31C-4AE1-B994-75DB30BCE640}" destId="{129C26FD-53EE-4B43-B4AD-A8BD000B9D15}" srcOrd="6" destOrd="0" presId="urn:microsoft.com/office/officeart/2008/layout/VerticalAccentList"/>
    <dgm:cxn modelId="{5F252ADF-1B14-4123-B6B8-4B9C0AEC7EF7}" type="presParOf" srcId="{129C26FD-53EE-4B43-B4AD-A8BD000B9D15}" destId="{3DD39374-A04D-4826-9CDE-0D1BDE8AB6BC}" srcOrd="0" destOrd="0" presId="urn:microsoft.com/office/officeart/2008/layout/VerticalAccentList"/>
    <dgm:cxn modelId="{C7BD6213-CEE3-4AA2-A8F6-D85C75B2E97D}" type="presParOf" srcId="{EC7E62FB-A31C-4AE1-B994-75DB30BCE640}" destId="{A5380F00-2309-4AB5-87EE-8ED24AA60FDD}" srcOrd="7" destOrd="0" presId="urn:microsoft.com/office/officeart/2008/layout/VerticalAccentList"/>
    <dgm:cxn modelId="{B189FE02-4DBA-4BA5-8586-4C64F93D58F8}" type="presParOf" srcId="{A5380F00-2309-4AB5-87EE-8ED24AA60FDD}" destId="{1EE6413E-61D6-4653-B205-739795C77818}" srcOrd="0" destOrd="0" presId="urn:microsoft.com/office/officeart/2008/layout/VerticalAccentList"/>
    <dgm:cxn modelId="{439F7ABC-6AD3-4108-958E-B61E79A23316}" type="presParOf" srcId="{A5380F00-2309-4AB5-87EE-8ED24AA60FDD}" destId="{C5E262E5-062D-45FD-A34C-8D1A9AE1B455}" srcOrd="1" destOrd="0" presId="urn:microsoft.com/office/officeart/2008/layout/VerticalAccentList"/>
    <dgm:cxn modelId="{EB8322E3-1D3C-46E3-B37D-6B8CB011316D}" type="presParOf" srcId="{A5380F00-2309-4AB5-87EE-8ED24AA60FDD}" destId="{CAE5D2DE-BECB-4692-B8DD-F5AF1FE980C6}" srcOrd="2" destOrd="0" presId="urn:microsoft.com/office/officeart/2008/layout/VerticalAccentList"/>
    <dgm:cxn modelId="{63C0A5ED-10B2-4669-8EA0-981CA44D5FDF}" type="presParOf" srcId="{A5380F00-2309-4AB5-87EE-8ED24AA60FDD}" destId="{6B8A1811-71DF-4536-8F84-72531A9EE334}" srcOrd="3" destOrd="0" presId="urn:microsoft.com/office/officeart/2008/layout/VerticalAccentList"/>
    <dgm:cxn modelId="{0EF9A1D7-30D7-4C46-9F74-E86D85122687}" type="presParOf" srcId="{A5380F00-2309-4AB5-87EE-8ED24AA60FDD}" destId="{AFAD73D5-A851-4203-A8F7-D08A15721A98}" srcOrd="4" destOrd="0" presId="urn:microsoft.com/office/officeart/2008/layout/VerticalAccentList"/>
    <dgm:cxn modelId="{76E3880E-180B-4BA5-AEC5-CB6F8409B99D}" type="presParOf" srcId="{A5380F00-2309-4AB5-87EE-8ED24AA60FDD}" destId="{C65DC0FC-1FD8-4247-93B4-AF79BBCC0BDE}" srcOrd="5" destOrd="0" presId="urn:microsoft.com/office/officeart/2008/layout/VerticalAccentList"/>
    <dgm:cxn modelId="{F35B8AFD-F175-435C-97E3-768FB2A594F1}" type="presParOf" srcId="{A5380F00-2309-4AB5-87EE-8ED24AA60FDD}" destId="{37B503B8-B9AD-4152-B12F-390C6DDABB69}" srcOrd="6" destOrd="0" presId="urn:microsoft.com/office/officeart/2008/layout/VerticalAccentList"/>
    <dgm:cxn modelId="{22ABD238-29F7-4572-B685-67225D3375E9}" type="presParOf" srcId="{EC7E62FB-A31C-4AE1-B994-75DB30BCE640}" destId="{71674462-7331-44A7-805E-5F072FA53B1E}" srcOrd="8" destOrd="0" presId="urn:microsoft.com/office/officeart/2008/layout/VerticalAccentList"/>
    <dgm:cxn modelId="{2E17F365-80EF-4823-BF8F-E31610179CFE}" type="presParOf" srcId="{EC7E62FB-A31C-4AE1-B994-75DB30BCE640}" destId="{E43295FF-92C2-4472-A8F6-57D8D1CCED3A}" srcOrd="9" destOrd="0" presId="urn:microsoft.com/office/officeart/2008/layout/VerticalAccentList"/>
    <dgm:cxn modelId="{E28611BA-9E59-4F58-9A34-F80D03F5F4E5}" type="presParOf" srcId="{E43295FF-92C2-4472-A8F6-57D8D1CCED3A}" destId="{03A50D09-AF08-4735-A78C-535A3477892E}" srcOrd="0" destOrd="0" presId="urn:microsoft.com/office/officeart/2008/layout/VerticalAccentList"/>
    <dgm:cxn modelId="{DF5936E9-A0A4-44E2-BBAB-B53681D38043}" type="presParOf" srcId="{EC7E62FB-A31C-4AE1-B994-75DB30BCE640}" destId="{4A2C88CE-6F9E-4B95-B90D-52B3180C6E87}" srcOrd="10" destOrd="0" presId="urn:microsoft.com/office/officeart/2008/layout/VerticalAccentList"/>
    <dgm:cxn modelId="{5A6FA224-9CE3-4A4B-B371-0E60C7A6A1DC}" type="presParOf" srcId="{4A2C88CE-6F9E-4B95-B90D-52B3180C6E87}" destId="{9BD1BA9E-5315-4FB0-BE57-C75F4EA004DF}" srcOrd="0" destOrd="0" presId="urn:microsoft.com/office/officeart/2008/layout/VerticalAccentList"/>
    <dgm:cxn modelId="{6FDCFAAE-48B6-445C-8E62-C9BD63FA32E6}" type="presParOf" srcId="{4A2C88CE-6F9E-4B95-B90D-52B3180C6E87}" destId="{328C426D-1D81-4923-80D5-887593EF8579}" srcOrd="1" destOrd="0" presId="urn:microsoft.com/office/officeart/2008/layout/VerticalAccentList"/>
    <dgm:cxn modelId="{6E3297A7-2622-4204-B269-E11FD731DBDF}" type="presParOf" srcId="{4A2C88CE-6F9E-4B95-B90D-52B3180C6E87}" destId="{ED117521-071D-499B-B4C3-C1A64703DA8E}" srcOrd="2" destOrd="0" presId="urn:microsoft.com/office/officeart/2008/layout/VerticalAccentList"/>
    <dgm:cxn modelId="{BEF5377C-70FE-422C-B06F-87E26F3CE6E1}" type="presParOf" srcId="{4A2C88CE-6F9E-4B95-B90D-52B3180C6E87}" destId="{A96A1EF0-CA0F-4DC5-91E3-C6CE5AEF34D7}" srcOrd="3" destOrd="0" presId="urn:microsoft.com/office/officeart/2008/layout/VerticalAccentList"/>
    <dgm:cxn modelId="{1E974F4E-33A7-4E3F-8AA8-FE5982199FD2}" type="presParOf" srcId="{4A2C88CE-6F9E-4B95-B90D-52B3180C6E87}" destId="{106E642E-EFA6-43D6-943A-B7FC8978761B}" srcOrd="4" destOrd="0" presId="urn:microsoft.com/office/officeart/2008/layout/VerticalAccentList"/>
    <dgm:cxn modelId="{24574D10-2240-45A0-B678-E9080E23376F}" type="presParOf" srcId="{4A2C88CE-6F9E-4B95-B90D-52B3180C6E87}" destId="{12154392-E7A2-48C3-A05A-3A6ACDDF8CAF}" srcOrd="5" destOrd="0" presId="urn:microsoft.com/office/officeart/2008/layout/VerticalAccentList"/>
    <dgm:cxn modelId="{329A8339-B093-43EA-BA98-2D0596C48FC0}" type="presParOf" srcId="{4A2C88CE-6F9E-4B95-B90D-52B3180C6E87}" destId="{53E39D85-EB31-43C4-BCFA-ACA877A7A12E}" srcOrd="6" destOrd="0" presId="urn:microsoft.com/office/officeart/2008/layout/VerticalAccentList"/>
    <dgm:cxn modelId="{34C72881-D22E-4A31-8647-B9D776B26403}" type="presParOf" srcId="{EC7E62FB-A31C-4AE1-B994-75DB30BCE640}" destId="{D5D08FEF-7D13-4A42-8890-DDF4DBF3F4E4}" srcOrd="11" destOrd="0" presId="urn:microsoft.com/office/officeart/2008/layout/VerticalAccentList"/>
    <dgm:cxn modelId="{66F5C395-818F-4D5C-936F-120DA102B356}" type="presParOf" srcId="{EC7E62FB-A31C-4AE1-B994-75DB30BCE640}" destId="{ED72459B-0A1F-47F9-A460-5E3A33837218}" srcOrd="12" destOrd="0" presId="urn:microsoft.com/office/officeart/2008/layout/VerticalAccentList"/>
    <dgm:cxn modelId="{9C2E6943-CC9A-4767-AE62-A6BA9568ED33}" type="presParOf" srcId="{ED72459B-0A1F-47F9-A460-5E3A33837218}" destId="{9F5EBE1A-13B9-4492-A452-8112C563C7EA}" srcOrd="0" destOrd="0" presId="urn:microsoft.com/office/officeart/2008/layout/VerticalAccentList"/>
    <dgm:cxn modelId="{748AA992-880E-42EA-B6C5-37CB6B3CBF6F}" type="presParOf" srcId="{EC7E62FB-A31C-4AE1-B994-75DB30BCE640}" destId="{426D2934-724C-46AA-8195-68F8DA691DBB}" srcOrd="13" destOrd="0" presId="urn:microsoft.com/office/officeart/2008/layout/VerticalAccentList"/>
    <dgm:cxn modelId="{7A3780B0-54C7-4E74-BF7F-E45BAE8B9DB2}" type="presParOf" srcId="{426D2934-724C-46AA-8195-68F8DA691DBB}" destId="{6DB926C6-61A9-443E-A04D-664BB49AC271}" srcOrd="0" destOrd="0" presId="urn:microsoft.com/office/officeart/2008/layout/VerticalAccentList"/>
    <dgm:cxn modelId="{3D490FAD-8D32-4F20-89BF-F7E8C0894549}" type="presParOf" srcId="{426D2934-724C-46AA-8195-68F8DA691DBB}" destId="{7FF84643-7C0C-4C1F-B1C9-F69F63784FE3}" srcOrd="1" destOrd="0" presId="urn:microsoft.com/office/officeart/2008/layout/VerticalAccentList"/>
    <dgm:cxn modelId="{742454C9-41DC-4C6B-87A1-49B1D40ACA90}" type="presParOf" srcId="{426D2934-724C-46AA-8195-68F8DA691DBB}" destId="{FCE99070-44FF-4EB7-8821-153C178BFF91}" srcOrd="2" destOrd="0" presId="urn:microsoft.com/office/officeart/2008/layout/VerticalAccentList"/>
    <dgm:cxn modelId="{CC256B77-2B0B-46E6-9F08-08999E625D27}" type="presParOf" srcId="{426D2934-724C-46AA-8195-68F8DA691DBB}" destId="{F2AE44B8-4B1F-4666-8376-D8413F7D8A3E}" srcOrd="3" destOrd="0" presId="urn:microsoft.com/office/officeart/2008/layout/VerticalAccentList"/>
    <dgm:cxn modelId="{86C9BDFF-7BBA-443C-9953-410F32D1E9D7}" type="presParOf" srcId="{426D2934-724C-46AA-8195-68F8DA691DBB}" destId="{3E691BC4-E529-4F3C-8DD6-B863A989AB46}" srcOrd="4" destOrd="0" presId="urn:microsoft.com/office/officeart/2008/layout/VerticalAccentList"/>
    <dgm:cxn modelId="{04B78C31-BF42-4328-97F2-49F6B5AEF0A7}" type="presParOf" srcId="{426D2934-724C-46AA-8195-68F8DA691DBB}" destId="{24EDC055-8DF1-4467-A051-7C7F567A1C40}" srcOrd="5" destOrd="0" presId="urn:microsoft.com/office/officeart/2008/layout/VerticalAccentList"/>
    <dgm:cxn modelId="{A580A906-250E-43D1-91EB-5DB3FA26FB84}" type="presParOf" srcId="{426D2934-724C-46AA-8195-68F8DA691DBB}" destId="{55277079-9F08-4891-979E-9B59222B63DF}" srcOrd="6" destOrd="0" presId="urn:microsoft.com/office/officeart/2008/layout/VerticalAccentList"/>
    <dgm:cxn modelId="{22DA7616-87DB-477D-AE23-925D908C06D3}" type="presParOf" srcId="{EC7E62FB-A31C-4AE1-B994-75DB30BCE640}" destId="{4CE2EE9D-25EF-4269-83FD-39F5C548C66D}" srcOrd="14" destOrd="0" presId="urn:microsoft.com/office/officeart/2008/layout/VerticalAccentList"/>
    <dgm:cxn modelId="{64516C56-BD3B-4208-B827-06F183893952}" type="presParOf" srcId="{EC7E62FB-A31C-4AE1-B994-75DB30BCE640}" destId="{EF1DC80F-8B98-4324-9593-9446EA4C1A1E}" srcOrd="15" destOrd="0" presId="urn:microsoft.com/office/officeart/2008/layout/VerticalAccentList"/>
    <dgm:cxn modelId="{2E552C48-AB76-468F-9756-E723B201E41F}" type="presParOf" srcId="{EF1DC80F-8B98-4324-9593-9446EA4C1A1E}" destId="{20F379A7-3914-4AA7-A722-0DE33354270D}" srcOrd="0" destOrd="0" presId="urn:microsoft.com/office/officeart/2008/layout/VerticalAccentList"/>
    <dgm:cxn modelId="{67642CF5-AB5A-4545-BB71-2A437A3FF6FF}" type="presParOf" srcId="{EC7E62FB-A31C-4AE1-B994-75DB30BCE640}" destId="{4D626683-FB87-465A-969C-EB3A8D29D5D2}" srcOrd="16" destOrd="0" presId="urn:microsoft.com/office/officeart/2008/layout/VerticalAccentList"/>
    <dgm:cxn modelId="{0D27D18C-8E11-47D3-90C3-C29EDA853123}" type="presParOf" srcId="{4D626683-FB87-465A-969C-EB3A8D29D5D2}" destId="{702C8EB9-AD97-4093-85D2-7F157703CEC2}" srcOrd="0" destOrd="0" presId="urn:microsoft.com/office/officeart/2008/layout/VerticalAccentList"/>
    <dgm:cxn modelId="{440ABAA8-ACF9-4EE4-A4A8-881647EBAB7E}" type="presParOf" srcId="{4D626683-FB87-465A-969C-EB3A8D29D5D2}" destId="{0165D280-548F-4DA1-9716-E22289077A80}" srcOrd="1" destOrd="0" presId="urn:microsoft.com/office/officeart/2008/layout/VerticalAccentList"/>
    <dgm:cxn modelId="{FCB4F167-B180-4819-B298-6D4D5D46F1EC}" type="presParOf" srcId="{4D626683-FB87-465A-969C-EB3A8D29D5D2}" destId="{0B4BCD76-668D-4F4F-A350-C8C9360ECDDE}" srcOrd="2" destOrd="0" presId="urn:microsoft.com/office/officeart/2008/layout/VerticalAccentList"/>
    <dgm:cxn modelId="{DD27F7F9-1D9F-4390-B0B7-C16A3FD0F114}" type="presParOf" srcId="{4D626683-FB87-465A-969C-EB3A8D29D5D2}" destId="{A537AF35-F2F3-4464-AD8E-A83E591E39A3}" srcOrd="3" destOrd="0" presId="urn:microsoft.com/office/officeart/2008/layout/VerticalAccentList"/>
    <dgm:cxn modelId="{35674924-097C-45A2-92B8-DC9011BAC6E1}" type="presParOf" srcId="{4D626683-FB87-465A-969C-EB3A8D29D5D2}" destId="{E273FA41-417F-413B-AA9C-3EF627E25282}" srcOrd="4" destOrd="0" presId="urn:microsoft.com/office/officeart/2008/layout/VerticalAccentList"/>
    <dgm:cxn modelId="{B903B288-9299-43AE-93E3-D34E408E9E8C}" type="presParOf" srcId="{4D626683-FB87-465A-969C-EB3A8D29D5D2}" destId="{FF0070B6-1A88-47C4-82FF-4F8F83C32E61}" srcOrd="5" destOrd="0" presId="urn:microsoft.com/office/officeart/2008/layout/VerticalAccentList"/>
    <dgm:cxn modelId="{2586170E-BD0F-434A-BDE2-9752CACB48C7}" type="presParOf" srcId="{4D626683-FB87-465A-969C-EB3A8D29D5D2}" destId="{B0AFF94B-2418-4749-9092-4DDA9C487AE6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7907" y="2821567"/>
            <a:ext cx="10456185" cy="2450622"/>
          </a:xfrm>
        </p:spPr>
        <p:txBody>
          <a:bodyPr/>
          <a:lstStyle/>
          <a:p>
            <a:r>
              <a:rPr lang="ro-RO" dirty="0" smtClean="0"/>
              <a:t>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Starbucks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12834" y="1750783"/>
            <a:ext cx="6815669" cy="657682"/>
          </a:xfrm>
        </p:spPr>
        <p:txBody>
          <a:bodyPr>
            <a:noAutofit/>
          </a:bodyPr>
          <a:lstStyle/>
          <a:p>
            <a:pPr algn="ctr"/>
            <a:r>
              <a:rPr lang="en-GB" sz="16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University of Wales Trinity Saint David</a:t>
            </a:r>
            <a:endParaRPr lang="en-GB" sz="1600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Effective Team Working and Communication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Richmond Lamptey</a:t>
            </a:r>
          </a:p>
          <a:p>
            <a:r>
              <a:rPr lang="en-US" sz="1600" b="1" dirty="0">
                <a:latin typeface="+mj-lt"/>
              </a:rPr>
              <a:t>Effective Teamwork and Communication </a:t>
            </a:r>
            <a:r>
              <a:rPr lang="en-GB" sz="1600" b="1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BMSW4002</a:t>
            </a:r>
            <a:endParaRPr lang="en-GB" sz="1600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  <a:p>
            <a:r>
              <a:rPr lang="en-GB" sz="2400" b="1" dirty="0"/>
              <a:t>Strategies for Effective Communication in Business Setting</a:t>
            </a:r>
            <a:endParaRPr lang="en-US" sz="2400" b="1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8936FB7-122D-473D-A667-AA3B78225A56}"/>
              </a:ext>
            </a:extLst>
          </p:cNvPr>
          <p:cNvSpPr txBox="1"/>
          <p:nvPr/>
        </p:nvSpPr>
        <p:spPr>
          <a:xfrm>
            <a:off x="1218744" y="5804807"/>
            <a:ext cx="3388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Bogdan – Andrei Lupea 2107488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4FD8589-113A-4EBA-A92A-357A51928F29}"/>
              </a:ext>
            </a:extLst>
          </p:cNvPr>
          <p:cNvSpPr txBox="1"/>
          <p:nvPr/>
        </p:nvSpPr>
        <p:spPr>
          <a:xfrm>
            <a:off x="6914694" y="5883728"/>
            <a:ext cx="3829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Nicolae – </a:t>
            </a:r>
            <a:r>
              <a:rPr lang="en-GB" dirty="0" err="1">
                <a:solidFill>
                  <a:schemeClr val="bg1"/>
                </a:solidFill>
              </a:rPr>
              <a:t>Claudiu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Lemnrau</a:t>
            </a:r>
            <a:r>
              <a:rPr lang="en-GB" dirty="0">
                <a:solidFill>
                  <a:schemeClr val="bg1"/>
                </a:solidFill>
              </a:rPr>
              <a:t> 2114176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14FD8589-113A-4EBA-A92A-357A51928F29}"/>
              </a:ext>
            </a:extLst>
          </p:cNvPr>
          <p:cNvSpPr txBox="1"/>
          <p:nvPr/>
        </p:nvSpPr>
        <p:spPr>
          <a:xfrm>
            <a:off x="4256161" y="608995"/>
            <a:ext cx="3829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smtClean="0">
                <a:solidFill>
                  <a:schemeClr val="bg1"/>
                </a:solidFill>
              </a:rPr>
              <a:t>Klaus Ivan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ro-RO" smtClean="0">
                <a:solidFill>
                  <a:schemeClr val="bg1"/>
                </a:solidFill>
              </a:rPr>
              <a:t>    -     </a:t>
            </a:r>
            <a:r>
              <a:rPr lang="en-GB" smtClean="0">
                <a:solidFill>
                  <a:schemeClr val="bg1"/>
                </a:solidFill>
              </a:rPr>
              <a:t>21</a:t>
            </a:r>
            <a:r>
              <a:rPr lang="ro-RO" dirty="0" smtClean="0">
                <a:solidFill>
                  <a:schemeClr val="bg1"/>
                </a:solidFill>
              </a:rPr>
              <a:t>079380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996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first store started in the year 1971 in Seattle </a:t>
            </a:r>
          </a:p>
          <a:p>
            <a:r>
              <a:rPr lang="en-US" dirty="0"/>
              <a:t>Jerry Baldwin, Gordon Bowker, and Zev Siegl were the founder</a:t>
            </a:r>
          </a:p>
          <a:p>
            <a:r>
              <a:rPr lang="en-US" dirty="0"/>
              <a:t>The names is after the Novel character from Herman Melville’s classic novel Moby Dick.</a:t>
            </a:r>
          </a:p>
          <a:p>
            <a:r>
              <a:rPr lang="en-US" dirty="0"/>
              <a:t>Company has 32,000 stores in 80 countries</a:t>
            </a:r>
          </a:p>
          <a:p>
            <a:r>
              <a:rPr lang="en-US" dirty="0"/>
              <a:t>Company serves in coffee brewing industry along with confectionaries, lunches and drinks. </a:t>
            </a:r>
          </a:p>
        </p:txBody>
      </p:sp>
      <p:pic>
        <p:nvPicPr>
          <p:cNvPr id="5" name="Picture 4" descr="Starbucks down? Current problems and outages | Downdet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167" y="1030816"/>
            <a:ext cx="1390650" cy="139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7328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culture at Starbucks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The purpose of communication at the company is to deliver positivity to the employees. </a:t>
            </a:r>
          </a:p>
          <a:p>
            <a:pPr lvl="0"/>
            <a:r>
              <a:rPr lang="en-US" dirty="0"/>
              <a:t>Use of different platforms for identical messages such as advertisement, public relations, social media and other online platforms </a:t>
            </a:r>
          </a:p>
          <a:p>
            <a:pPr lvl="0"/>
            <a:r>
              <a:rPr lang="en-US" dirty="0"/>
              <a:t>The purpose of the communication strategy is to get closer to the customers. </a:t>
            </a:r>
          </a:p>
          <a:p>
            <a:pPr lvl="0"/>
            <a:r>
              <a:rPr lang="en-US" dirty="0"/>
              <a:t>Internal corporate communication strategy </a:t>
            </a:r>
          </a:p>
        </p:txBody>
      </p:sp>
      <p:pic>
        <p:nvPicPr>
          <p:cNvPr id="4" name="Picture 3" descr="Eight things to know about the new Starbucks Signing Stor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6656" y="4851401"/>
            <a:ext cx="1943100" cy="1295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6816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effective communication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Successful brand expansion </a:t>
            </a:r>
          </a:p>
          <a:p>
            <a:pPr lvl="0"/>
            <a:r>
              <a:rPr lang="en-US" dirty="0"/>
              <a:t>Create effective relationships with the customers </a:t>
            </a:r>
          </a:p>
          <a:p>
            <a:pPr lvl="0"/>
            <a:r>
              <a:rPr lang="en-US" dirty="0"/>
              <a:t>Have a competitive advantage in the public relations </a:t>
            </a:r>
          </a:p>
          <a:p>
            <a:pPr lvl="0"/>
            <a:r>
              <a:rPr lang="en-US" dirty="0"/>
              <a:t>Creating a human connection between the company and the customers</a:t>
            </a:r>
          </a:p>
          <a:p>
            <a:pPr lvl="0"/>
            <a:r>
              <a:rPr lang="en-US" dirty="0"/>
              <a:t>Rather than talking about the product, they paint what the product stands for (Gallo, 2011). </a:t>
            </a:r>
          </a:p>
          <a:p>
            <a:pPr lvl="0"/>
            <a:r>
              <a:rPr lang="en-US" dirty="0"/>
              <a:t>The leaders’ vision is more effective for the higher benefits. </a:t>
            </a:r>
          </a:p>
        </p:txBody>
      </p:sp>
      <p:pic>
        <p:nvPicPr>
          <p:cNvPr id="4" name="Picture 3" descr="Starbucks opens store focused on inclusive design in South Korea :  Starbucks Stories Asia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7943" y="2556932"/>
            <a:ext cx="2042160" cy="13379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9026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 of communication for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The linear model of communication </a:t>
            </a:r>
          </a:p>
          <a:p>
            <a:pPr lvl="1"/>
            <a:r>
              <a:rPr lang="en-US" dirty="0"/>
              <a:t>The message is communicated in a line</a:t>
            </a:r>
          </a:p>
          <a:p>
            <a:pPr lvl="1"/>
            <a:r>
              <a:rPr lang="en-US" dirty="0"/>
              <a:t>The send sends the message, and the receiver gets it through the communication channel </a:t>
            </a:r>
            <a:r>
              <a:rPr lang="it-IT" dirty="0"/>
              <a:t>(Balconi, Brusoni and Orsenigo, 2010)</a:t>
            </a:r>
            <a:endParaRPr lang="en-US" dirty="0"/>
          </a:p>
          <a:p>
            <a:pPr lvl="0"/>
            <a:r>
              <a:rPr lang="en-US" dirty="0"/>
              <a:t>The company can use this model of communication between the employees and the manager</a:t>
            </a:r>
          </a:p>
          <a:p>
            <a:pPr lvl="0"/>
            <a:r>
              <a:rPr lang="en-US" dirty="0"/>
              <a:t>However, there is no two-way communication </a:t>
            </a:r>
          </a:p>
        </p:txBody>
      </p:sp>
      <p:pic>
        <p:nvPicPr>
          <p:cNvPr id="4" name="Picture 3" descr="3.2 Communication models – Introduction to Professional Communication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575" y="4676094"/>
            <a:ext cx="2501219" cy="15679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8365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of communication cont..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Interactive model of communication </a:t>
            </a:r>
          </a:p>
          <a:p>
            <a:pPr lvl="1"/>
            <a:r>
              <a:rPr lang="en-US" dirty="0"/>
              <a:t>There is a flow of messages and feedback in this model</a:t>
            </a:r>
          </a:p>
          <a:p>
            <a:pPr lvl="1"/>
            <a:r>
              <a:rPr lang="en-US" dirty="0"/>
              <a:t>The feedback refers to the comprehension </a:t>
            </a:r>
          </a:p>
          <a:p>
            <a:pPr lvl="1"/>
            <a:r>
              <a:rPr lang="en-US" dirty="0"/>
              <a:t>Presence of the field of experience (Lin, 2003) </a:t>
            </a:r>
          </a:p>
          <a:p>
            <a:pPr lvl="0"/>
            <a:r>
              <a:rPr lang="en-US" dirty="0"/>
              <a:t>The company can use it for effective communication between the employees, customers, and other stakeholders. </a:t>
            </a:r>
          </a:p>
          <a:p>
            <a:pPr lvl="0"/>
            <a:r>
              <a:rPr lang="en-US" dirty="0"/>
              <a:t>There is one interaction at the time; therefore, it might not help with the social realities  </a:t>
            </a:r>
          </a:p>
        </p:txBody>
      </p:sp>
      <p:pic>
        <p:nvPicPr>
          <p:cNvPr id="4" name="Picture 3" descr="Interactive Model of Communication | Marketing9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071" y="2695711"/>
            <a:ext cx="2855459" cy="1362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789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Transactional model of communication </a:t>
            </a:r>
          </a:p>
          <a:p>
            <a:pPr lvl="1"/>
            <a:r>
              <a:rPr lang="en-US" dirty="0"/>
              <a:t>There are not just sender and receiver; people are communicators</a:t>
            </a:r>
          </a:p>
          <a:p>
            <a:pPr lvl="1"/>
            <a:r>
              <a:rPr lang="en-US" dirty="0"/>
              <a:t>It creates the process,  outcome and effectiveness of the communication </a:t>
            </a:r>
          </a:p>
          <a:p>
            <a:pPr lvl="1"/>
            <a:r>
              <a:rPr lang="en-US" dirty="0"/>
              <a:t>The communicators generate the social realities, the context of social, cultural and rational aspects (Baskin and Bruno, 1977). </a:t>
            </a:r>
          </a:p>
          <a:p>
            <a:pPr lvl="1"/>
            <a:r>
              <a:rPr lang="en-US" dirty="0"/>
              <a:t>Noise is also part of the communication process </a:t>
            </a:r>
          </a:p>
          <a:p>
            <a:pPr lvl="0"/>
            <a:r>
              <a:rPr lang="en-US" dirty="0"/>
              <a:t>The company can use this model to communicate effectively with external shareholders. </a:t>
            </a:r>
          </a:p>
        </p:txBody>
      </p:sp>
      <p:pic>
        <p:nvPicPr>
          <p:cNvPr id="4" name="Picture 3" descr="Communicating Across Culture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816" y="2556932"/>
            <a:ext cx="2078355" cy="1295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1451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Barriers of communication within the organization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441277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3641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Barriers of communication with external stakeholders 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9617286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4629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Channels of communication used by Starbucks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889017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Is adopting a new benefits communication channel a good idea?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606" y="4297680"/>
            <a:ext cx="3148785" cy="1578188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98114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Channels to remove the barriers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529701"/>
              </p:ext>
            </p:extLst>
          </p:nvPr>
        </p:nvGraphicFramePr>
        <p:xfrm>
          <a:off x="1190899" y="2596120"/>
          <a:ext cx="4857204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15 Communication Barriers: How to Overcome Them This Year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9238">
            <a:off x="7772505" y="3755472"/>
            <a:ext cx="2147570" cy="1123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ow to Overcome The Seven Barriers to Effective Communications - MultiCall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87051">
            <a:off x="7693459" y="2475623"/>
            <a:ext cx="2116182" cy="105174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Overcoming Barriers to Effective Communications in Agile Teams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6936">
            <a:off x="7045170" y="4779791"/>
            <a:ext cx="1782445" cy="933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71204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err="1"/>
              <a:t>Balconi</a:t>
            </a:r>
            <a:r>
              <a:rPr lang="en-US" dirty="0"/>
              <a:t>, M., </a:t>
            </a:r>
            <a:r>
              <a:rPr lang="en-US" dirty="0" err="1"/>
              <a:t>Brusoni</a:t>
            </a:r>
            <a:r>
              <a:rPr lang="en-US" dirty="0"/>
              <a:t>, S. and </a:t>
            </a:r>
            <a:r>
              <a:rPr lang="en-US" dirty="0" err="1"/>
              <a:t>Orsenigo</a:t>
            </a:r>
            <a:r>
              <a:rPr lang="en-US" dirty="0"/>
              <a:t>, L., 2010. In </a:t>
            </a:r>
            <a:r>
              <a:rPr lang="en-US" dirty="0" err="1"/>
              <a:t>defence</a:t>
            </a:r>
            <a:r>
              <a:rPr lang="en-US" dirty="0"/>
              <a:t> of the linear model: An essay. </a:t>
            </a:r>
            <a:r>
              <a:rPr lang="en-US" i="1" dirty="0"/>
              <a:t>Research Policy</a:t>
            </a:r>
            <a:r>
              <a:rPr lang="en-US" dirty="0"/>
              <a:t>, 39(1), pp.1-13.</a:t>
            </a:r>
          </a:p>
          <a:p>
            <a:r>
              <a:rPr lang="en-US" dirty="0"/>
              <a:t>Baskin, O. and Bruno, S., 1977. A Transactional Systems Model of Communication: Implications for Transactional Analysis. </a:t>
            </a:r>
            <a:r>
              <a:rPr lang="en-US" i="1" dirty="0"/>
              <a:t>Journal of Business Communication</a:t>
            </a:r>
            <a:r>
              <a:rPr lang="en-US" dirty="0"/>
              <a:t>, 15(1), pp.65-73.</a:t>
            </a:r>
          </a:p>
          <a:p>
            <a:r>
              <a:rPr lang="en-US" dirty="0"/>
              <a:t>Fine, M., 1991. New Voices in the Workplace: Research Directions in Multicultural Communication. </a:t>
            </a:r>
            <a:r>
              <a:rPr lang="en-US" i="1" dirty="0"/>
              <a:t>Journal of Business Communication</a:t>
            </a:r>
            <a:r>
              <a:rPr lang="en-US" dirty="0"/>
              <a:t>, 28(3), pp.259-275.</a:t>
            </a:r>
          </a:p>
          <a:p>
            <a:r>
              <a:rPr lang="en-US" dirty="0"/>
              <a:t>Gallo, C., 2011. </a:t>
            </a:r>
            <a:r>
              <a:rPr lang="en-US" i="1" dirty="0"/>
              <a:t>Starbucks CEO: Lesson in Communication Skills</a:t>
            </a:r>
            <a:r>
              <a:rPr lang="en-US" dirty="0"/>
              <a:t>. [online] Forbes. Available at: &lt;https://www.forbes.com/sites/carminegallo/2011/03/25/starbucks-ceo-lesson-in-communication-skills/?sh=6e0578fe72b8&gt; [Accessed 24 March 2022].</a:t>
            </a:r>
          </a:p>
          <a:p>
            <a:r>
              <a:rPr lang="en-US" dirty="0"/>
              <a:t>Johansen, J. and Gillard, S., 2005. Information resources project management communication: personal and environmental barriers. </a:t>
            </a:r>
            <a:r>
              <a:rPr lang="en-US" i="1" dirty="0"/>
              <a:t>Journal of Information Science</a:t>
            </a:r>
            <a:r>
              <a:rPr lang="en-US" dirty="0"/>
              <a:t>, 31(2), pp.91-98.</a:t>
            </a:r>
          </a:p>
          <a:p>
            <a:r>
              <a:rPr lang="en-US" dirty="0"/>
              <a:t>Lin, C., 2003. An Interactive Communication Technology Adoption Model. </a:t>
            </a:r>
            <a:r>
              <a:rPr lang="en-US" i="1" dirty="0"/>
              <a:t>Communication Theory</a:t>
            </a:r>
            <a:r>
              <a:rPr lang="en-US" dirty="0"/>
              <a:t>, 13(4), pp.345-365.</a:t>
            </a:r>
          </a:p>
          <a:p>
            <a:r>
              <a:rPr lang="en-US" dirty="0"/>
              <a:t>Longest Jr, B.B. and Rohrer, W.M., 2005. Communication between public health agencies and their external stakeholders. </a:t>
            </a:r>
            <a:r>
              <a:rPr lang="en-US" i="1" dirty="0"/>
              <a:t>Journal of Health and Human Services Administration</a:t>
            </a:r>
            <a:r>
              <a:rPr lang="en-US" dirty="0"/>
              <a:t>, pp.189-217. </a:t>
            </a:r>
          </a:p>
          <a:p>
            <a:r>
              <a:rPr lang="en-US" dirty="0" err="1"/>
              <a:t>Newnam</a:t>
            </a:r>
            <a:r>
              <a:rPr lang="en-US" dirty="0"/>
              <a:t>, S. and Goode, N., 2019. Communication in the workplace: Defining the conversations of supervisors. </a:t>
            </a:r>
            <a:r>
              <a:rPr lang="en-US" i="1" dirty="0"/>
              <a:t>Journal of Safety Research</a:t>
            </a:r>
            <a:r>
              <a:rPr lang="en-US" dirty="0"/>
              <a:t>, 70, pp.19-23.</a:t>
            </a:r>
          </a:p>
        </p:txBody>
      </p:sp>
    </p:spTree>
    <p:extLst>
      <p:ext uri="{BB962C8B-B14F-4D97-AF65-F5344CB8AC3E}">
        <p14:creationId xmlns:p14="http://schemas.microsoft.com/office/powerpoint/2010/main" val="2944110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258</TotalTime>
  <Words>579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Garamond</vt:lpstr>
      <vt:lpstr>Times New Roman</vt:lpstr>
      <vt:lpstr>Organic</vt:lpstr>
      <vt:lpstr>     Starbucks </vt:lpstr>
      <vt:lpstr>Introduction to the company</vt:lpstr>
      <vt:lpstr>Communication culture at Starbucks </vt:lpstr>
      <vt:lpstr>Benefits of effective communication process </vt:lpstr>
      <vt:lpstr>Models of communication for company</vt:lpstr>
      <vt:lpstr>Model of communication cont.. </vt:lpstr>
      <vt:lpstr>Model of communication</vt:lpstr>
      <vt:lpstr>Barriers of communication within the organization </vt:lpstr>
      <vt:lpstr>Barriers of communication with external stakeholders  </vt:lpstr>
      <vt:lpstr>Channels of communication used by Starbucks </vt:lpstr>
      <vt:lpstr>Channels to remove the barriers 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Starbucks</dc:title>
  <dc:creator>beenish</dc:creator>
  <cp:lastModifiedBy>Microsoft account</cp:lastModifiedBy>
  <cp:revision>24</cp:revision>
  <dcterms:created xsi:type="dcterms:W3CDTF">2022-03-24T10:16:54Z</dcterms:created>
  <dcterms:modified xsi:type="dcterms:W3CDTF">2022-04-02T08:17:32Z</dcterms:modified>
</cp:coreProperties>
</file>