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6EB4DE-C27B-BA0C-C874-A405928A4829}" v="64" dt="2023-10-13T08:58:46.298"/>
    <p1510:client id="{B3B7C368-C646-4E78-B235-44E0F866C751}" v="434" dt="2023-10-13T08:34:08.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B3B7C368-C646-4E78-B235-44E0F866C751}"/>
    <pc:docChg chg="addSld delSld modSld">
      <pc:chgData name="" userId="" providerId="" clId="Web-{B3B7C368-C646-4E78-B235-44E0F866C751}" dt="2023-10-13T08:04:10.448" v="2" actId="20577"/>
      <pc:docMkLst>
        <pc:docMk/>
      </pc:docMkLst>
      <pc:sldChg chg="del">
        <pc:chgData name="" userId="" providerId="" clId="Web-{B3B7C368-C646-4E78-B235-44E0F866C751}" dt="2023-10-13T08:04:07.198" v="0"/>
        <pc:sldMkLst>
          <pc:docMk/>
          <pc:sldMk cId="109857222" sldId="256"/>
        </pc:sldMkLst>
      </pc:sldChg>
      <pc:sldChg chg="modSp new">
        <pc:chgData name="" userId="" providerId="" clId="Web-{B3B7C368-C646-4E78-B235-44E0F866C751}" dt="2023-10-13T08:04:10.448" v="2" actId="20577"/>
        <pc:sldMkLst>
          <pc:docMk/>
          <pc:sldMk cId="3110516298" sldId="256"/>
        </pc:sldMkLst>
        <pc:spChg chg="mod">
          <ac:chgData name="" userId="" providerId="" clId="Web-{B3B7C368-C646-4E78-B235-44E0F866C751}" dt="2023-10-13T08:04:10.448" v="2" actId="20577"/>
          <ac:spMkLst>
            <pc:docMk/>
            <pc:sldMk cId="3110516298" sldId="256"/>
            <ac:spMk id="2" creationId="{9A12C08F-609E-AF34-23DB-74D9F559954C}"/>
          </ac:spMkLst>
        </pc:spChg>
      </pc:sldChg>
    </pc:docChg>
  </pc:docChgLst>
  <pc:docChgLst>
    <pc:chgData name="Oskar Kazimierski (2212605)" userId="S::2212605@student.uwtsd.ac.uk::99e0f0c8-39e7-4252-8567-79563ad7f338" providerId="AD" clId="Web-{B3B7C368-C646-4E78-B235-44E0F866C751}"/>
    <pc:docChg chg="addSld modSld sldOrd addMainMaster delMainMaster">
      <pc:chgData name="Oskar Kazimierski (2212605)" userId="S::2212605@student.uwtsd.ac.uk::99e0f0c8-39e7-4252-8567-79563ad7f338" providerId="AD" clId="Web-{B3B7C368-C646-4E78-B235-44E0F866C751}" dt="2023-10-13T08:34:08.386" v="410" actId="1076"/>
      <pc:docMkLst>
        <pc:docMk/>
      </pc:docMkLst>
      <pc:sldChg chg="addSp delSp modSp mod setBg modClrScheme chgLayout">
        <pc:chgData name="Oskar Kazimierski (2212605)" userId="S::2212605@student.uwtsd.ac.uk::99e0f0c8-39e7-4252-8567-79563ad7f338" providerId="AD" clId="Web-{B3B7C368-C646-4E78-B235-44E0F866C751}" dt="2023-10-13T08:27:08.017" v="272" actId="20577"/>
        <pc:sldMkLst>
          <pc:docMk/>
          <pc:sldMk cId="3110516298" sldId="256"/>
        </pc:sldMkLst>
        <pc:spChg chg="mod">
          <ac:chgData name="Oskar Kazimierski (2212605)" userId="S::2212605@student.uwtsd.ac.uk::99e0f0c8-39e7-4252-8567-79563ad7f338" providerId="AD" clId="Web-{B3B7C368-C646-4E78-B235-44E0F866C751}" dt="2023-10-13T08:27:08.017" v="272" actId="20577"/>
          <ac:spMkLst>
            <pc:docMk/>
            <pc:sldMk cId="3110516298" sldId="256"/>
            <ac:spMk id="2" creationId="{9A12C08F-609E-AF34-23DB-74D9F559954C}"/>
          </ac:spMkLst>
        </pc:spChg>
        <pc:spChg chg="del">
          <ac:chgData name="Oskar Kazimierski (2212605)" userId="S::2212605@student.uwtsd.ac.uk::99e0f0c8-39e7-4252-8567-79563ad7f338" providerId="AD" clId="Web-{B3B7C368-C646-4E78-B235-44E0F866C751}" dt="2023-10-13T08:04:43.934" v="7"/>
          <ac:spMkLst>
            <pc:docMk/>
            <pc:sldMk cId="3110516298" sldId="256"/>
            <ac:spMk id="3" creationId="{5806A4DC-DAAE-C195-5FF7-CB17F72572D5}"/>
          </ac:spMkLst>
        </pc:spChg>
        <pc:spChg chg="add del">
          <ac:chgData name="Oskar Kazimierski (2212605)" userId="S::2212605@student.uwtsd.ac.uk::99e0f0c8-39e7-4252-8567-79563ad7f338" providerId="AD" clId="Web-{B3B7C368-C646-4E78-B235-44E0F866C751}" dt="2023-10-13T08:05:07.920" v="9"/>
          <ac:spMkLst>
            <pc:docMk/>
            <pc:sldMk cId="3110516298" sldId="256"/>
            <ac:spMk id="8" creationId="{2FB82883-1DC0-4BE1-A607-009095F3355A}"/>
          </ac:spMkLst>
        </pc:spChg>
        <pc:spChg chg="add del">
          <ac:chgData name="Oskar Kazimierski (2212605)" userId="S::2212605@student.uwtsd.ac.uk::99e0f0c8-39e7-4252-8567-79563ad7f338" providerId="AD" clId="Web-{B3B7C368-C646-4E78-B235-44E0F866C751}" dt="2023-10-13T08:05:07.920" v="9"/>
          <ac:spMkLst>
            <pc:docMk/>
            <pc:sldMk cId="3110516298" sldId="256"/>
            <ac:spMk id="10" creationId="{9FA98EAA-A866-4C95-A2A8-44E46FBAD5A0}"/>
          </ac:spMkLst>
        </pc:spChg>
        <pc:spChg chg="add">
          <ac:chgData name="Oskar Kazimierski (2212605)" userId="S::2212605@student.uwtsd.ac.uk::99e0f0c8-39e7-4252-8567-79563ad7f338" providerId="AD" clId="Web-{B3B7C368-C646-4E78-B235-44E0F866C751}" dt="2023-10-13T08:05:07.983" v="10"/>
          <ac:spMkLst>
            <pc:docMk/>
            <pc:sldMk cId="3110516298" sldId="256"/>
            <ac:spMk id="12" creationId="{11F4D251-B7D8-402D-950A-F9D15396E94B}"/>
          </ac:spMkLst>
        </pc:spChg>
        <pc:spChg chg="add">
          <ac:chgData name="Oskar Kazimierski (2212605)" userId="S::2212605@student.uwtsd.ac.uk::99e0f0c8-39e7-4252-8567-79563ad7f338" providerId="AD" clId="Web-{B3B7C368-C646-4E78-B235-44E0F866C751}" dt="2023-10-13T08:05:07.983" v="10"/>
          <ac:spMkLst>
            <pc:docMk/>
            <pc:sldMk cId="3110516298" sldId="256"/>
            <ac:spMk id="14" creationId="{E67870A8-BE17-461C-AD58-035AD7FA02CB}"/>
          </ac:spMkLst>
        </pc:spChg>
        <pc:picChg chg="add del">
          <ac:chgData name="Oskar Kazimierski (2212605)" userId="S::2212605@student.uwtsd.ac.uk::99e0f0c8-39e7-4252-8567-79563ad7f338" providerId="AD" clId="Web-{B3B7C368-C646-4E78-B235-44E0F866C751}" dt="2023-10-13T08:05:07.920" v="9"/>
          <ac:picMkLst>
            <pc:docMk/>
            <pc:sldMk cId="3110516298" sldId="256"/>
            <ac:picMk id="4" creationId="{E8F4696C-BF1B-C75B-18C2-9630BC9BFB83}"/>
          </ac:picMkLst>
        </pc:picChg>
        <pc:picChg chg="add">
          <ac:chgData name="Oskar Kazimierski (2212605)" userId="S::2212605@student.uwtsd.ac.uk::99e0f0c8-39e7-4252-8567-79563ad7f338" providerId="AD" clId="Web-{B3B7C368-C646-4E78-B235-44E0F866C751}" dt="2023-10-13T08:05:07.983" v="10"/>
          <ac:picMkLst>
            <pc:docMk/>
            <pc:sldMk cId="3110516298" sldId="256"/>
            <ac:picMk id="13" creationId="{ECAFD3C2-47A0-9432-F0B6-6FE652C90CC5}"/>
          </ac:picMkLst>
        </pc:picChg>
      </pc:sldChg>
      <pc:sldChg chg="addSp modSp new ord">
        <pc:chgData name="Oskar Kazimierski (2212605)" userId="S::2212605@student.uwtsd.ac.uk::99e0f0c8-39e7-4252-8567-79563ad7f338" providerId="AD" clId="Web-{B3B7C368-C646-4E78-B235-44E0F866C751}" dt="2023-10-13T08:14:48.409" v="149" actId="20577"/>
        <pc:sldMkLst>
          <pc:docMk/>
          <pc:sldMk cId="651094771" sldId="257"/>
        </pc:sldMkLst>
        <pc:spChg chg="mod">
          <ac:chgData name="Oskar Kazimierski (2212605)" userId="S::2212605@student.uwtsd.ac.uk::99e0f0c8-39e7-4252-8567-79563ad7f338" providerId="AD" clId="Web-{B3B7C368-C646-4E78-B235-44E0F866C751}" dt="2023-10-13T08:08:57.856" v="49" actId="20577"/>
          <ac:spMkLst>
            <pc:docMk/>
            <pc:sldMk cId="651094771" sldId="257"/>
            <ac:spMk id="2" creationId="{31E8A475-0D0C-54B7-EA26-07916550B040}"/>
          </ac:spMkLst>
        </pc:spChg>
        <pc:spChg chg="mod">
          <ac:chgData name="Oskar Kazimierski (2212605)" userId="S::2212605@student.uwtsd.ac.uk::99e0f0c8-39e7-4252-8567-79563ad7f338" providerId="AD" clId="Web-{B3B7C368-C646-4E78-B235-44E0F866C751}" dt="2023-10-13T08:14:48.409" v="149" actId="20577"/>
          <ac:spMkLst>
            <pc:docMk/>
            <pc:sldMk cId="651094771" sldId="257"/>
            <ac:spMk id="3" creationId="{5EC90986-25F3-D1F9-7F79-4DC1BF30993C}"/>
          </ac:spMkLst>
        </pc:spChg>
        <pc:picChg chg="add mod">
          <ac:chgData name="Oskar Kazimierski (2212605)" userId="S::2212605@student.uwtsd.ac.uk::99e0f0c8-39e7-4252-8567-79563ad7f338" providerId="AD" clId="Web-{B3B7C368-C646-4E78-B235-44E0F866C751}" dt="2023-10-13T08:11:03.754" v="95" actId="1076"/>
          <ac:picMkLst>
            <pc:docMk/>
            <pc:sldMk cId="651094771" sldId="257"/>
            <ac:picMk id="4" creationId="{991B20CB-5E14-D316-3169-A56D83C058A7}"/>
          </ac:picMkLst>
        </pc:picChg>
      </pc:sldChg>
      <pc:sldChg chg="addSp modSp new">
        <pc:chgData name="Oskar Kazimierski (2212605)" userId="S::2212605@student.uwtsd.ac.uk::99e0f0c8-39e7-4252-8567-79563ad7f338" providerId="AD" clId="Web-{B3B7C368-C646-4E78-B235-44E0F866C751}" dt="2023-10-13T08:14:38.549" v="146" actId="1076"/>
        <pc:sldMkLst>
          <pc:docMk/>
          <pc:sldMk cId="1613338907" sldId="258"/>
        </pc:sldMkLst>
        <pc:spChg chg="mod">
          <ac:chgData name="Oskar Kazimierski (2212605)" userId="S::2212605@student.uwtsd.ac.uk::99e0f0c8-39e7-4252-8567-79563ad7f338" providerId="AD" clId="Web-{B3B7C368-C646-4E78-B235-44E0F866C751}" dt="2023-10-13T08:10:07.110" v="75" actId="20577"/>
          <ac:spMkLst>
            <pc:docMk/>
            <pc:sldMk cId="1613338907" sldId="258"/>
            <ac:spMk id="2" creationId="{739C85AA-338F-01A4-994B-BF09A881A3DE}"/>
          </ac:spMkLst>
        </pc:spChg>
        <pc:spChg chg="mod">
          <ac:chgData name="Oskar Kazimierski (2212605)" userId="S::2212605@student.uwtsd.ac.uk::99e0f0c8-39e7-4252-8567-79563ad7f338" providerId="AD" clId="Web-{B3B7C368-C646-4E78-B235-44E0F866C751}" dt="2023-10-13T08:14:38.549" v="146" actId="1076"/>
          <ac:spMkLst>
            <pc:docMk/>
            <pc:sldMk cId="1613338907" sldId="258"/>
            <ac:spMk id="3" creationId="{04C79669-BD15-C139-D26A-EC9B66EF482B}"/>
          </ac:spMkLst>
        </pc:spChg>
        <pc:picChg chg="add mod">
          <ac:chgData name="Oskar Kazimierski (2212605)" userId="S::2212605@student.uwtsd.ac.uk::99e0f0c8-39e7-4252-8567-79563ad7f338" providerId="AD" clId="Web-{B3B7C368-C646-4E78-B235-44E0F866C751}" dt="2023-10-13T08:11:40.366" v="104" actId="1076"/>
          <ac:picMkLst>
            <pc:docMk/>
            <pc:sldMk cId="1613338907" sldId="258"/>
            <ac:picMk id="4" creationId="{ED1FD2E3-963B-A4D8-0863-AFD1758AD93A}"/>
          </ac:picMkLst>
        </pc:picChg>
        <pc:picChg chg="add mod">
          <ac:chgData name="Oskar Kazimierski (2212605)" userId="S::2212605@student.uwtsd.ac.uk::99e0f0c8-39e7-4252-8567-79563ad7f338" providerId="AD" clId="Web-{B3B7C368-C646-4E78-B235-44E0F866C751}" dt="2023-10-13T08:12:29.275" v="111" actId="1076"/>
          <ac:picMkLst>
            <pc:docMk/>
            <pc:sldMk cId="1613338907" sldId="258"/>
            <ac:picMk id="5" creationId="{5A2E2EB4-4C01-1BDD-2BF1-5EB596F7AF06}"/>
          </ac:picMkLst>
        </pc:picChg>
      </pc:sldChg>
      <pc:sldChg chg="addSp delSp modSp new">
        <pc:chgData name="Oskar Kazimierski (2212605)" userId="S::2212605@student.uwtsd.ac.uk::99e0f0c8-39e7-4252-8567-79563ad7f338" providerId="AD" clId="Web-{B3B7C368-C646-4E78-B235-44E0F866C751}" dt="2023-10-13T08:16:47.448" v="184" actId="1076"/>
        <pc:sldMkLst>
          <pc:docMk/>
          <pc:sldMk cId="953899233" sldId="259"/>
        </pc:sldMkLst>
        <pc:spChg chg="mod">
          <ac:chgData name="Oskar Kazimierski (2212605)" userId="S::2212605@student.uwtsd.ac.uk::99e0f0c8-39e7-4252-8567-79563ad7f338" providerId="AD" clId="Web-{B3B7C368-C646-4E78-B235-44E0F866C751}" dt="2023-10-13T08:13:29.967" v="126" actId="20577"/>
          <ac:spMkLst>
            <pc:docMk/>
            <pc:sldMk cId="953899233" sldId="259"/>
            <ac:spMk id="2" creationId="{AB6B871F-6D01-C40B-47E5-C9FF1494C9E0}"/>
          </ac:spMkLst>
        </pc:spChg>
        <pc:spChg chg="del">
          <ac:chgData name="Oskar Kazimierski (2212605)" userId="S::2212605@student.uwtsd.ac.uk::99e0f0c8-39e7-4252-8567-79563ad7f338" providerId="AD" clId="Web-{B3B7C368-C646-4E78-B235-44E0F866C751}" dt="2023-10-13T08:13:32.092" v="127"/>
          <ac:spMkLst>
            <pc:docMk/>
            <pc:sldMk cId="953899233" sldId="259"/>
            <ac:spMk id="3" creationId="{0526E319-AED6-41D8-CB5C-132FDC57AE3C}"/>
          </ac:spMkLst>
        </pc:spChg>
        <pc:spChg chg="add mod">
          <ac:chgData name="Oskar Kazimierski (2212605)" userId="S::2212605@student.uwtsd.ac.uk::99e0f0c8-39e7-4252-8567-79563ad7f338" providerId="AD" clId="Web-{B3B7C368-C646-4E78-B235-44E0F866C751}" dt="2023-10-13T08:16:30.509" v="177" actId="1076"/>
          <ac:spMkLst>
            <pc:docMk/>
            <pc:sldMk cId="953899233" sldId="259"/>
            <ac:spMk id="5" creationId="{2937F956-78F1-B6E9-95DA-0F1AB2DF57B2}"/>
          </ac:spMkLst>
        </pc:spChg>
        <pc:spChg chg="add mod">
          <ac:chgData name="Oskar Kazimierski (2212605)" userId="S::2212605@student.uwtsd.ac.uk::99e0f0c8-39e7-4252-8567-79563ad7f338" providerId="AD" clId="Web-{B3B7C368-C646-4E78-B235-44E0F866C751}" dt="2023-10-13T08:16:39.541" v="180" actId="1076"/>
          <ac:spMkLst>
            <pc:docMk/>
            <pc:sldMk cId="953899233" sldId="259"/>
            <ac:spMk id="6" creationId="{6AE1C90A-1A96-C34C-0EBF-A482973832C7}"/>
          </ac:spMkLst>
        </pc:spChg>
        <pc:picChg chg="add mod">
          <ac:chgData name="Oskar Kazimierski (2212605)" userId="S::2212605@student.uwtsd.ac.uk::99e0f0c8-39e7-4252-8567-79563ad7f338" providerId="AD" clId="Web-{B3B7C368-C646-4E78-B235-44E0F866C751}" dt="2023-10-13T08:16:47.448" v="184" actId="1076"/>
          <ac:picMkLst>
            <pc:docMk/>
            <pc:sldMk cId="953899233" sldId="259"/>
            <ac:picMk id="7" creationId="{3889FCC6-80E1-55CB-9EEA-A0E37ACEA88C}"/>
          </ac:picMkLst>
        </pc:picChg>
      </pc:sldChg>
      <pc:sldChg chg="addSp modSp new">
        <pc:chgData name="Oskar Kazimierski (2212605)" userId="S::2212605@student.uwtsd.ac.uk::99e0f0c8-39e7-4252-8567-79563ad7f338" providerId="AD" clId="Web-{B3B7C368-C646-4E78-B235-44E0F866C751}" dt="2023-10-13T08:25:14.854" v="270" actId="1076"/>
        <pc:sldMkLst>
          <pc:docMk/>
          <pc:sldMk cId="3678133855" sldId="260"/>
        </pc:sldMkLst>
        <pc:spChg chg="mod">
          <ac:chgData name="Oskar Kazimierski (2212605)" userId="S::2212605@student.uwtsd.ac.uk::99e0f0c8-39e7-4252-8567-79563ad7f338" providerId="AD" clId="Web-{B3B7C368-C646-4E78-B235-44E0F866C751}" dt="2023-10-13T08:17:29.138" v="198" actId="20577"/>
          <ac:spMkLst>
            <pc:docMk/>
            <pc:sldMk cId="3678133855" sldId="260"/>
            <ac:spMk id="2" creationId="{6F166902-097A-63DD-FFB1-4905AE42F51F}"/>
          </ac:spMkLst>
        </pc:spChg>
        <pc:spChg chg="mod">
          <ac:chgData name="Oskar Kazimierski (2212605)" userId="S::2212605@student.uwtsd.ac.uk::99e0f0c8-39e7-4252-8567-79563ad7f338" providerId="AD" clId="Web-{B3B7C368-C646-4E78-B235-44E0F866C751}" dt="2023-10-13T08:23:18.253" v="255" actId="14100"/>
          <ac:spMkLst>
            <pc:docMk/>
            <pc:sldMk cId="3678133855" sldId="260"/>
            <ac:spMk id="3" creationId="{2C5B635A-7130-48FA-D149-D2360D9EAF47}"/>
          </ac:spMkLst>
        </pc:spChg>
        <pc:spChg chg="add mod">
          <ac:chgData name="Oskar Kazimierski (2212605)" userId="S::2212605@student.uwtsd.ac.uk::99e0f0c8-39e7-4252-8567-79563ad7f338" providerId="AD" clId="Web-{B3B7C368-C646-4E78-B235-44E0F866C751}" dt="2023-10-13T08:23:20.753" v="256" actId="1076"/>
          <ac:spMkLst>
            <pc:docMk/>
            <pc:sldMk cId="3678133855" sldId="260"/>
            <ac:spMk id="6" creationId="{FB1BDB24-C8D6-7E4B-79E5-3B1CC1A19135}"/>
          </ac:spMkLst>
        </pc:spChg>
        <pc:spChg chg="add mod">
          <ac:chgData name="Oskar Kazimierski (2212605)" userId="S::2212605@student.uwtsd.ac.uk::99e0f0c8-39e7-4252-8567-79563ad7f338" providerId="AD" clId="Web-{B3B7C368-C646-4E78-B235-44E0F866C751}" dt="2023-10-13T08:25:14.854" v="270" actId="1076"/>
          <ac:spMkLst>
            <pc:docMk/>
            <pc:sldMk cId="3678133855" sldId="260"/>
            <ac:spMk id="7" creationId="{DE9C6880-767D-229F-3D50-4CA7A1E1B5A8}"/>
          </ac:spMkLst>
        </pc:spChg>
        <pc:picChg chg="add mod">
          <ac:chgData name="Oskar Kazimierski (2212605)" userId="S::2212605@student.uwtsd.ac.uk::99e0f0c8-39e7-4252-8567-79563ad7f338" providerId="AD" clId="Web-{B3B7C368-C646-4E78-B235-44E0F866C751}" dt="2023-10-13T08:18:48.424" v="214" actId="1076"/>
          <ac:picMkLst>
            <pc:docMk/>
            <pc:sldMk cId="3678133855" sldId="260"/>
            <ac:picMk id="4" creationId="{DFB9FE57-4DA3-B20B-DA91-BA474B6035E5}"/>
          </ac:picMkLst>
        </pc:picChg>
      </pc:sldChg>
      <pc:sldChg chg="addSp modSp new">
        <pc:chgData name="Oskar Kazimierski (2212605)" userId="S::2212605@student.uwtsd.ac.uk::99e0f0c8-39e7-4252-8567-79563ad7f338" providerId="AD" clId="Web-{B3B7C368-C646-4E78-B235-44E0F866C751}" dt="2023-10-13T08:34:08.386" v="410" actId="1076"/>
        <pc:sldMkLst>
          <pc:docMk/>
          <pc:sldMk cId="2945480516" sldId="261"/>
        </pc:sldMkLst>
        <pc:spChg chg="mod">
          <ac:chgData name="Oskar Kazimierski (2212605)" userId="S::2212605@student.uwtsd.ac.uk::99e0f0c8-39e7-4252-8567-79563ad7f338" providerId="AD" clId="Web-{B3B7C368-C646-4E78-B235-44E0F866C751}" dt="2023-10-13T08:30:30.904" v="288" actId="20577"/>
          <ac:spMkLst>
            <pc:docMk/>
            <pc:sldMk cId="2945480516" sldId="261"/>
            <ac:spMk id="2" creationId="{7C4E78E3-129A-6A7C-9C91-C707D9B1B98E}"/>
          </ac:spMkLst>
        </pc:spChg>
        <pc:spChg chg="mod">
          <ac:chgData name="Oskar Kazimierski (2212605)" userId="S::2212605@student.uwtsd.ac.uk::99e0f0c8-39e7-4252-8567-79563ad7f338" providerId="AD" clId="Web-{B3B7C368-C646-4E78-B235-44E0F866C751}" dt="2023-10-13T08:33:15.039" v="402" actId="1076"/>
          <ac:spMkLst>
            <pc:docMk/>
            <pc:sldMk cId="2945480516" sldId="261"/>
            <ac:spMk id="3" creationId="{8CF7C6A1-E592-5CAF-528B-B3EE614EE7A0}"/>
          </ac:spMkLst>
        </pc:spChg>
        <pc:picChg chg="add mod">
          <ac:chgData name="Oskar Kazimierski (2212605)" userId="S::2212605@student.uwtsd.ac.uk::99e0f0c8-39e7-4252-8567-79563ad7f338" providerId="AD" clId="Web-{B3B7C368-C646-4E78-B235-44E0F866C751}" dt="2023-10-13T08:34:08.386" v="410" actId="1076"/>
          <ac:picMkLst>
            <pc:docMk/>
            <pc:sldMk cId="2945480516" sldId="261"/>
            <ac:picMk id="4" creationId="{AB3E20D8-0EE6-E65E-E1AD-8BE96A147AF9}"/>
          </ac:picMkLst>
        </pc:picChg>
      </pc:sldChg>
      <pc:sldMasterChg chg="add del addSldLayout delSldLayout">
        <pc:chgData name="Oskar Kazimierski (2212605)" userId="S::2212605@student.uwtsd.ac.uk::99e0f0c8-39e7-4252-8567-79563ad7f338" providerId="AD" clId="Web-{B3B7C368-C646-4E78-B235-44E0F866C751}" dt="2023-10-13T08:05:07.983" v="10"/>
        <pc:sldMasterMkLst>
          <pc:docMk/>
          <pc:sldMasterMk cId="2460954070" sldId="2147483660"/>
        </pc:sldMasterMkLst>
        <pc:sldLayoutChg chg="add del">
          <pc:chgData name="Oskar Kazimierski (2212605)" userId="S::2212605@student.uwtsd.ac.uk::99e0f0c8-39e7-4252-8567-79563ad7f338" providerId="AD" clId="Web-{B3B7C368-C646-4E78-B235-44E0F866C751}" dt="2023-10-13T08:05:07.983" v="10"/>
          <pc:sldLayoutMkLst>
            <pc:docMk/>
            <pc:sldMasterMk cId="2460954070" sldId="2147483660"/>
            <pc:sldLayoutMk cId="2385387890" sldId="2147483661"/>
          </pc:sldLayoutMkLst>
        </pc:sldLayoutChg>
        <pc:sldLayoutChg chg="add del">
          <pc:chgData name="Oskar Kazimierski (2212605)" userId="S::2212605@student.uwtsd.ac.uk::99e0f0c8-39e7-4252-8567-79563ad7f338" providerId="AD" clId="Web-{B3B7C368-C646-4E78-B235-44E0F866C751}" dt="2023-10-13T08:05:07.983" v="10"/>
          <pc:sldLayoutMkLst>
            <pc:docMk/>
            <pc:sldMasterMk cId="2460954070" sldId="2147483660"/>
            <pc:sldLayoutMk cId="949138452" sldId="2147483662"/>
          </pc:sldLayoutMkLst>
        </pc:sldLayoutChg>
        <pc:sldLayoutChg chg="add del">
          <pc:chgData name="Oskar Kazimierski (2212605)" userId="S::2212605@student.uwtsd.ac.uk::99e0f0c8-39e7-4252-8567-79563ad7f338" providerId="AD" clId="Web-{B3B7C368-C646-4E78-B235-44E0F866C751}" dt="2023-10-13T08:05:07.983" v="10"/>
          <pc:sldLayoutMkLst>
            <pc:docMk/>
            <pc:sldMasterMk cId="2460954070" sldId="2147483660"/>
            <pc:sldLayoutMk cId="2591524520" sldId="2147483663"/>
          </pc:sldLayoutMkLst>
        </pc:sldLayoutChg>
        <pc:sldLayoutChg chg="add del">
          <pc:chgData name="Oskar Kazimierski (2212605)" userId="S::2212605@student.uwtsd.ac.uk::99e0f0c8-39e7-4252-8567-79563ad7f338" providerId="AD" clId="Web-{B3B7C368-C646-4E78-B235-44E0F866C751}" dt="2023-10-13T08:05:07.983" v="10"/>
          <pc:sldLayoutMkLst>
            <pc:docMk/>
            <pc:sldMasterMk cId="2460954070" sldId="2147483660"/>
            <pc:sldLayoutMk cId="1203092039" sldId="2147483664"/>
          </pc:sldLayoutMkLst>
        </pc:sldLayoutChg>
        <pc:sldLayoutChg chg="add del">
          <pc:chgData name="Oskar Kazimierski (2212605)" userId="S::2212605@student.uwtsd.ac.uk::99e0f0c8-39e7-4252-8567-79563ad7f338" providerId="AD" clId="Web-{B3B7C368-C646-4E78-B235-44E0F866C751}" dt="2023-10-13T08:05:07.983" v="10"/>
          <pc:sldLayoutMkLst>
            <pc:docMk/>
            <pc:sldMasterMk cId="2460954070" sldId="2147483660"/>
            <pc:sldLayoutMk cId="3733172339" sldId="2147483665"/>
          </pc:sldLayoutMkLst>
        </pc:sldLayoutChg>
        <pc:sldLayoutChg chg="add del">
          <pc:chgData name="Oskar Kazimierski (2212605)" userId="S::2212605@student.uwtsd.ac.uk::99e0f0c8-39e7-4252-8567-79563ad7f338" providerId="AD" clId="Web-{B3B7C368-C646-4E78-B235-44E0F866C751}" dt="2023-10-13T08:05:07.983" v="10"/>
          <pc:sldLayoutMkLst>
            <pc:docMk/>
            <pc:sldMasterMk cId="2460954070" sldId="2147483660"/>
            <pc:sldLayoutMk cId="3210312558" sldId="2147483666"/>
          </pc:sldLayoutMkLst>
        </pc:sldLayoutChg>
        <pc:sldLayoutChg chg="add del">
          <pc:chgData name="Oskar Kazimierski (2212605)" userId="S::2212605@student.uwtsd.ac.uk::99e0f0c8-39e7-4252-8567-79563ad7f338" providerId="AD" clId="Web-{B3B7C368-C646-4E78-B235-44E0F866C751}" dt="2023-10-13T08:05:07.983" v="10"/>
          <pc:sldLayoutMkLst>
            <pc:docMk/>
            <pc:sldMasterMk cId="2460954070" sldId="2147483660"/>
            <pc:sldLayoutMk cId="3146388984" sldId="2147483667"/>
          </pc:sldLayoutMkLst>
        </pc:sldLayoutChg>
        <pc:sldLayoutChg chg="add del">
          <pc:chgData name="Oskar Kazimierski (2212605)" userId="S::2212605@student.uwtsd.ac.uk::99e0f0c8-39e7-4252-8567-79563ad7f338" providerId="AD" clId="Web-{B3B7C368-C646-4E78-B235-44E0F866C751}" dt="2023-10-13T08:05:07.983" v="10"/>
          <pc:sldLayoutMkLst>
            <pc:docMk/>
            <pc:sldMasterMk cId="2460954070" sldId="2147483660"/>
            <pc:sldLayoutMk cId="3171841454" sldId="2147483668"/>
          </pc:sldLayoutMkLst>
        </pc:sldLayoutChg>
        <pc:sldLayoutChg chg="add del">
          <pc:chgData name="Oskar Kazimierski (2212605)" userId="S::2212605@student.uwtsd.ac.uk::99e0f0c8-39e7-4252-8567-79563ad7f338" providerId="AD" clId="Web-{B3B7C368-C646-4E78-B235-44E0F866C751}" dt="2023-10-13T08:05:07.983" v="10"/>
          <pc:sldLayoutMkLst>
            <pc:docMk/>
            <pc:sldMasterMk cId="2460954070" sldId="2147483660"/>
            <pc:sldLayoutMk cId="1718958274" sldId="2147483669"/>
          </pc:sldLayoutMkLst>
        </pc:sldLayoutChg>
        <pc:sldLayoutChg chg="add del">
          <pc:chgData name="Oskar Kazimierski (2212605)" userId="S::2212605@student.uwtsd.ac.uk::99e0f0c8-39e7-4252-8567-79563ad7f338" providerId="AD" clId="Web-{B3B7C368-C646-4E78-B235-44E0F866C751}" dt="2023-10-13T08:05:07.983" v="10"/>
          <pc:sldLayoutMkLst>
            <pc:docMk/>
            <pc:sldMasterMk cId="2460954070" sldId="2147483660"/>
            <pc:sldLayoutMk cId="2202905451" sldId="2147483670"/>
          </pc:sldLayoutMkLst>
        </pc:sldLayoutChg>
        <pc:sldLayoutChg chg="add del">
          <pc:chgData name="Oskar Kazimierski (2212605)" userId="S::2212605@student.uwtsd.ac.uk::99e0f0c8-39e7-4252-8567-79563ad7f338" providerId="AD" clId="Web-{B3B7C368-C646-4E78-B235-44E0F866C751}" dt="2023-10-13T08:05:07.983" v="10"/>
          <pc:sldLayoutMkLst>
            <pc:docMk/>
            <pc:sldMasterMk cId="2460954070" sldId="2147483660"/>
            <pc:sldLayoutMk cId="3479445657" sldId="2147483671"/>
          </pc:sldLayoutMkLst>
        </pc:sldLayoutChg>
      </pc:sldMasterChg>
      <pc:sldMasterChg chg="add del replId addSldLayout delSldLayout">
        <pc:chgData name="Oskar Kazimierski (2212605)" userId="S::2212605@student.uwtsd.ac.uk::99e0f0c8-39e7-4252-8567-79563ad7f338" providerId="AD" clId="Web-{B3B7C368-C646-4E78-B235-44E0F866C751}" dt="2023-10-13T08:05:07.920" v="9"/>
        <pc:sldMasterMkLst>
          <pc:docMk/>
          <pc:sldMasterMk cId="3299869186" sldId="2147483672"/>
        </pc:sldMasterMkLst>
        <pc:sldLayoutChg chg="add del">
          <pc:chgData name="Oskar Kazimierski (2212605)" userId="S::2212605@student.uwtsd.ac.uk::99e0f0c8-39e7-4252-8567-79563ad7f338" providerId="AD" clId="Web-{B3B7C368-C646-4E78-B235-44E0F866C751}" dt="2023-10-13T08:05:07.920" v="9"/>
          <pc:sldLayoutMkLst>
            <pc:docMk/>
            <pc:sldMasterMk cId="3299869186" sldId="2147483672"/>
            <pc:sldLayoutMk cId="41587705" sldId="2147483673"/>
          </pc:sldLayoutMkLst>
        </pc:sldLayoutChg>
        <pc:sldLayoutChg chg="add del replId">
          <pc:chgData name="Oskar Kazimierski (2212605)" userId="S::2212605@student.uwtsd.ac.uk::99e0f0c8-39e7-4252-8567-79563ad7f338" providerId="AD" clId="Web-{B3B7C368-C646-4E78-B235-44E0F866C751}" dt="2023-10-13T08:05:07.920" v="9"/>
          <pc:sldLayoutMkLst>
            <pc:docMk/>
            <pc:sldMasterMk cId="3299869186" sldId="2147483672"/>
            <pc:sldLayoutMk cId="2421137411" sldId="2147483674"/>
          </pc:sldLayoutMkLst>
        </pc:sldLayoutChg>
        <pc:sldLayoutChg chg="add del replId">
          <pc:chgData name="Oskar Kazimierski (2212605)" userId="S::2212605@student.uwtsd.ac.uk::99e0f0c8-39e7-4252-8567-79563ad7f338" providerId="AD" clId="Web-{B3B7C368-C646-4E78-B235-44E0F866C751}" dt="2023-10-13T08:05:07.920" v="9"/>
          <pc:sldLayoutMkLst>
            <pc:docMk/>
            <pc:sldMasterMk cId="3299869186" sldId="2147483672"/>
            <pc:sldLayoutMk cId="1568673656" sldId="2147483675"/>
          </pc:sldLayoutMkLst>
        </pc:sldLayoutChg>
        <pc:sldLayoutChg chg="add del replId">
          <pc:chgData name="Oskar Kazimierski (2212605)" userId="S::2212605@student.uwtsd.ac.uk::99e0f0c8-39e7-4252-8567-79563ad7f338" providerId="AD" clId="Web-{B3B7C368-C646-4E78-B235-44E0F866C751}" dt="2023-10-13T08:05:07.920" v="9"/>
          <pc:sldLayoutMkLst>
            <pc:docMk/>
            <pc:sldMasterMk cId="3299869186" sldId="2147483672"/>
            <pc:sldLayoutMk cId="4215566222" sldId="2147483676"/>
          </pc:sldLayoutMkLst>
        </pc:sldLayoutChg>
        <pc:sldLayoutChg chg="add del replId">
          <pc:chgData name="Oskar Kazimierski (2212605)" userId="S::2212605@student.uwtsd.ac.uk::99e0f0c8-39e7-4252-8567-79563ad7f338" providerId="AD" clId="Web-{B3B7C368-C646-4E78-B235-44E0F866C751}" dt="2023-10-13T08:05:07.920" v="9"/>
          <pc:sldLayoutMkLst>
            <pc:docMk/>
            <pc:sldMasterMk cId="3299869186" sldId="2147483672"/>
            <pc:sldLayoutMk cId="19157342" sldId="2147483677"/>
          </pc:sldLayoutMkLst>
        </pc:sldLayoutChg>
        <pc:sldLayoutChg chg="add del replId">
          <pc:chgData name="Oskar Kazimierski (2212605)" userId="S::2212605@student.uwtsd.ac.uk::99e0f0c8-39e7-4252-8567-79563ad7f338" providerId="AD" clId="Web-{B3B7C368-C646-4E78-B235-44E0F866C751}" dt="2023-10-13T08:05:07.920" v="9"/>
          <pc:sldLayoutMkLst>
            <pc:docMk/>
            <pc:sldMasterMk cId="3299869186" sldId="2147483672"/>
            <pc:sldLayoutMk cId="2278549856" sldId="2147483678"/>
          </pc:sldLayoutMkLst>
        </pc:sldLayoutChg>
        <pc:sldLayoutChg chg="add del replId">
          <pc:chgData name="Oskar Kazimierski (2212605)" userId="S::2212605@student.uwtsd.ac.uk::99e0f0c8-39e7-4252-8567-79563ad7f338" providerId="AD" clId="Web-{B3B7C368-C646-4E78-B235-44E0F866C751}" dt="2023-10-13T08:05:07.920" v="9"/>
          <pc:sldLayoutMkLst>
            <pc:docMk/>
            <pc:sldMasterMk cId="3299869186" sldId="2147483672"/>
            <pc:sldLayoutMk cId="639172914" sldId="2147483679"/>
          </pc:sldLayoutMkLst>
        </pc:sldLayoutChg>
        <pc:sldLayoutChg chg="add del replId">
          <pc:chgData name="Oskar Kazimierski (2212605)" userId="S::2212605@student.uwtsd.ac.uk::99e0f0c8-39e7-4252-8567-79563ad7f338" providerId="AD" clId="Web-{B3B7C368-C646-4E78-B235-44E0F866C751}" dt="2023-10-13T08:05:07.920" v="9"/>
          <pc:sldLayoutMkLst>
            <pc:docMk/>
            <pc:sldMasterMk cId="3299869186" sldId="2147483672"/>
            <pc:sldLayoutMk cId="474289469" sldId="2147483680"/>
          </pc:sldLayoutMkLst>
        </pc:sldLayoutChg>
        <pc:sldLayoutChg chg="add del replId">
          <pc:chgData name="Oskar Kazimierski (2212605)" userId="S::2212605@student.uwtsd.ac.uk::99e0f0c8-39e7-4252-8567-79563ad7f338" providerId="AD" clId="Web-{B3B7C368-C646-4E78-B235-44E0F866C751}" dt="2023-10-13T08:05:07.920" v="9"/>
          <pc:sldLayoutMkLst>
            <pc:docMk/>
            <pc:sldMasterMk cId="3299869186" sldId="2147483672"/>
            <pc:sldLayoutMk cId="2877444397" sldId="2147483681"/>
          </pc:sldLayoutMkLst>
        </pc:sldLayoutChg>
        <pc:sldLayoutChg chg="add del replId">
          <pc:chgData name="Oskar Kazimierski (2212605)" userId="S::2212605@student.uwtsd.ac.uk::99e0f0c8-39e7-4252-8567-79563ad7f338" providerId="AD" clId="Web-{B3B7C368-C646-4E78-B235-44E0F866C751}" dt="2023-10-13T08:05:07.920" v="9"/>
          <pc:sldLayoutMkLst>
            <pc:docMk/>
            <pc:sldMasterMk cId="3299869186" sldId="2147483672"/>
            <pc:sldLayoutMk cId="3344334650" sldId="2147483682"/>
          </pc:sldLayoutMkLst>
        </pc:sldLayoutChg>
        <pc:sldLayoutChg chg="add del replId">
          <pc:chgData name="Oskar Kazimierski (2212605)" userId="S::2212605@student.uwtsd.ac.uk::99e0f0c8-39e7-4252-8567-79563ad7f338" providerId="AD" clId="Web-{B3B7C368-C646-4E78-B235-44E0F866C751}" dt="2023-10-13T08:05:07.920" v="9"/>
          <pc:sldLayoutMkLst>
            <pc:docMk/>
            <pc:sldMasterMk cId="3299869186" sldId="2147483672"/>
            <pc:sldLayoutMk cId="1180291829" sldId="2147483683"/>
          </pc:sldLayoutMkLst>
        </pc:sldLayoutChg>
      </pc:sldMasterChg>
      <pc:sldMasterChg chg="add addSldLayout">
        <pc:chgData name="Oskar Kazimierski (2212605)" userId="S::2212605@student.uwtsd.ac.uk::99e0f0c8-39e7-4252-8567-79563ad7f338" providerId="AD" clId="Web-{B3B7C368-C646-4E78-B235-44E0F866C751}" dt="2023-10-13T08:05:07.983" v="10"/>
        <pc:sldMasterMkLst>
          <pc:docMk/>
          <pc:sldMasterMk cId="1755869968" sldId="2147483724"/>
        </pc:sldMasterMkLst>
        <pc:sldLayoutChg chg="add">
          <pc:chgData name="Oskar Kazimierski (2212605)" userId="S::2212605@student.uwtsd.ac.uk::99e0f0c8-39e7-4252-8567-79563ad7f338" providerId="AD" clId="Web-{B3B7C368-C646-4E78-B235-44E0F866C751}" dt="2023-10-13T08:05:07.983" v="10"/>
          <pc:sldLayoutMkLst>
            <pc:docMk/>
            <pc:sldMasterMk cId="1755869968" sldId="2147483724"/>
            <pc:sldLayoutMk cId="2315463799" sldId="2147483713"/>
          </pc:sldLayoutMkLst>
        </pc:sldLayoutChg>
        <pc:sldLayoutChg chg="add">
          <pc:chgData name="Oskar Kazimierski (2212605)" userId="S::2212605@student.uwtsd.ac.uk::99e0f0c8-39e7-4252-8567-79563ad7f338" providerId="AD" clId="Web-{B3B7C368-C646-4E78-B235-44E0F866C751}" dt="2023-10-13T08:05:07.983" v="10"/>
          <pc:sldLayoutMkLst>
            <pc:docMk/>
            <pc:sldMasterMk cId="1755869968" sldId="2147483724"/>
            <pc:sldLayoutMk cId="3951937188" sldId="2147483714"/>
          </pc:sldLayoutMkLst>
        </pc:sldLayoutChg>
        <pc:sldLayoutChg chg="add">
          <pc:chgData name="Oskar Kazimierski (2212605)" userId="S::2212605@student.uwtsd.ac.uk::99e0f0c8-39e7-4252-8567-79563ad7f338" providerId="AD" clId="Web-{B3B7C368-C646-4E78-B235-44E0F866C751}" dt="2023-10-13T08:05:07.983" v="10"/>
          <pc:sldLayoutMkLst>
            <pc:docMk/>
            <pc:sldMasterMk cId="1755869968" sldId="2147483724"/>
            <pc:sldLayoutMk cId="495638960" sldId="2147483715"/>
          </pc:sldLayoutMkLst>
        </pc:sldLayoutChg>
        <pc:sldLayoutChg chg="add">
          <pc:chgData name="Oskar Kazimierski (2212605)" userId="S::2212605@student.uwtsd.ac.uk::99e0f0c8-39e7-4252-8567-79563ad7f338" providerId="AD" clId="Web-{B3B7C368-C646-4E78-B235-44E0F866C751}" dt="2023-10-13T08:05:07.983" v="10"/>
          <pc:sldLayoutMkLst>
            <pc:docMk/>
            <pc:sldMasterMk cId="1755869968" sldId="2147483724"/>
            <pc:sldLayoutMk cId="837003123" sldId="2147483716"/>
          </pc:sldLayoutMkLst>
        </pc:sldLayoutChg>
        <pc:sldLayoutChg chg="add">
          <pc:chgData name="Oskar Kazimierski (2212605)" userId="S::2212605@student.uwtsd.ac.uk::99e0f0c8-39e7-4252-8567-79563ad7f338" providerId="AD" clId="Web-{B3B7C368-C646-4E78-B235-44E0F866C751}" dt="2023-10-13T08:05:07.983" v="10"/>
          <pc:sldLayoutMkLst>
            <pc:docMk/>
            <pc:sldMasterMk cId="1755869968" sldId="2147483724"/>
            <pc:sldLayoutMk cId="2100511931" sldId="2147483717"/>
          </pc:sldLayoutMkLst>
        </pc:sldLayoutChg>
        <pc:sldLayoutChg chg="add">
          <pc:chgData name="Oskar Kazimierski (2212605)" userId="S::2212605@student.uwtsd.ac.uk::99e0f0c8-39e7-4252-8567-79563ad7f338" providerId="AD" clId="Web-{B3B7C368-C646-4E78-B235-44E0F866C751}" dt="2023-10-13T08:05:07.983" v="10"/>
          <pc:sldLayoutMkLst>
            <pc:docMk/>
            <pc:sldMasterMk cId="1755869968" sldId="2147483724"/>
            <pc:sldLayoutMk cId="3310280690" sldId="2147483718"/>
          </pc:sldLayoutMkLst>
        </pc:sldLayoutChg>
        <pc:sldLayoutChg chg="add">
          <pc:chgData name="Oskar Kazimierski (2212605)" userId="S::2212605@student.uwtsd.ac.uk::99e0f0c8-39e7-4252-8567-79563ad7f338" providerId="AD" clId="Web-{B3B7C368-C646-4E78-B235-44E0F866C751}" dt="2023-10-13T08:05:07.983" v="10"/>
          <pc:sldLayoutMkLst>
            <pc:docMk/>
            <pc:sldMasterMk cId="1755869968" sldId="2147483724"/>
            <pc:sldLayoutMk cId="1534092926" sldId="2147483719"/>
          </pc:sldLayoutMkLst>
        </pc:sldLayoutChg>
        <pc:sldLayoutChg chg="add">
          <pc:chgData name="Oskar Kazimierski (2212605)" userId="S::2212605@student.uwtsd.ac.uk::99e0f0c8-39e7-4252-8567-79563ad7f338" providerId="AD" clId="Web-{B3B7C368-C646-4E78-B235-44E0F866C751}" dt="2023-10-13T08:05:07.983" v="10"/>
          <pc:sldLayoutMkLst>
            <pc:docMk/>
            <pc:sldMasterMk cId="1755869968" sldId="2147483724"/>
            <pc:sldLayoutMk cId="354178120" sldId="2147483720"/>
          </pc:sldLayoutMkLst>
        </pc:sldLayoutChg>
        <pc:sldLayoutChg chg="add">
          <pc:chgData name="Oskar Kazimierski (2212605)" userId="S::2212605@student.uwtsd.ac.uk::99e0f0c8-39e7-4252-8567-79563ad7f338" providerId="AD" clId="Web-{B3B7C368-C646-4E78-B235-44E0F866C751}" dt="2023-10-13T08:05:07.983" v="10"/>
          <pc:sldLayoutMkLst>
            <pc:docMk/>
            <pc:sldMasterMk cId="1755869968" sldId="2147483724"/>
            <pc:sldLayoutMk cId="1529218684" sldId="2147483721"/>
          </pc:sldLayoutMkLst>
        </pc:sldLayoutChg>
        <pc:sldLayoutChg chg="add">
          <pc:chgData name="Oskar Kazimierski (2212605)" userId="S::2212605@student.uwtsd.ac.uk::99e0f0c8-39e7-4252-8567-79563ad7f338" providerId="AD" clId="Web-{B3B7C368-C646-4E78-B235-44E0F866C751}" dt="2023-10-13T08:05:07.983" v="10"/>
          <pc:sldLayoutMkLst>
            <pc:docMk/>
            <pc:sldMasterMk cId="1755869968" sldId="2147483724"/>
            <pc:sldLayoutMk cId="121525850" sldId="2147483722"/>
          </pc:sldLayoutMkLst>
        </pc:sldLayoutChg>
        <pc:sldLayoutChg chg="add">
          <pc:chgData name="Oskar Kazimierski (2212605)" userId="S::2212605@student.uwtsd.ac.uk::99e0f0c8-39e7-4252-8567-79563ad7f338" providerId="AD" clId="Web-{B3B7C368-C646-4E78-B235-44E0F866C751}" dt="2023-10-13T08:05:07.983" v="10"/>
          <pc:sldLayoutMkLst>
            <pc:docMk/>
            <pc:sldMasterMk cId="1755869968" sldId="2147483724"/>
            <pc:sldLayoutMk cId="664623895" sldId="2147483723"/>
          </pc:sldLayoutMkLst>
        </pc:sldLayoutChg>
      </pc:sldMasterChg>
    </pc:docChg>
  </pc:docChgLst>
  <pc:docChgLst>
    <pc:chgData name="Oskar Kazimierski (2212605)" userId="S::2212605@student.uwtsd.ac.uk::99e0f0c8-39e7-4252-8567-79563ad7f338" providerId="AD" clId="Web-{296EB4DE-C27B-BA0C-C874-A405928A4829}"/>
    <pc:docChg chg="addSld modSld">
      <pc:chgData name="Oskar Kazimierski (2212605)" userId="S::2212605@student.uwtsd.ac.uk::99e0f0c8-39e7-4252-8567-79563ad7f338" providerId="AD" clId="Web-{296EB4DE-C27B-BA0C-C874-A405928A4829}" dt="2023-10-13T08:58:46.298" v="56" actId="20577"/>
      <pc:docMkLst>
        <pc:docMk/>
      </pc:docMkLst>
      <pc:sldChg chg="modSp">
        <pc:chgData name="Oskar Kazimierski (2212605)" userId="S::2212605@student.uwtsd.ac.uk::99e0f0c8-39e7-4252-8567-79563ad7f338" providerId="AD" clId="Web-{296EB4DE-C27B-BA0C-C874-A405928A4829}" dt="2023-10-13T08:38:53.830" v="12" actId="20577"/>
        <pc:sldMkLst>
          <pc:docMk/>
          <pc:sldMk cId="1613338907" sldId="258"/>
        </pc:sldMkLst>
        <pc:spChg chg="mod">
          <ac:chgData name="Oskar Kazimierski (2212605)" userId="S::2212605@student.uwtsd.ac.uk::99e0f0c8-39e7-4252-8567-79563ad7f338" providerId="AD" clId="Web-{296EB4DE-C27B-BA0C-C874-A405928A4829}" dt="2023-10-13T08:38:53.830" v="12" actId="20577"/>
          <ac:spMkLst>
            <pc:docMk/>
            <pc:sldMk cId="1613338907" sldId="258"/>
            <ac:spMk id="3" creationId="{04C79669-BD15-C139-D26A-EC9B66EF482B}"/>
          </ac:spMkLst>
        </pc:spChg>
      </pc:sldChg>
      <pc:sldChg chg="modSp">
        <pc:chgData name="Oskar Kazimierski (2212605)" userId="S::2212605@student.uwtsd.ac.uk::99e0f0c8-39e7-4252-8567-79563ad7f338" providerId="AD" clId="Web-{296EB4DE-C27B-BA0C-C874-A405928A4829}" dt="2023-10-13T08:55:32.668" v="53" actId="20577"/>
        <pc:sldMkLst>
          <pc:docMk/>
          <pc:sldMk cId="953899233" sldId="259"/>
        </pc:sldMkLst>
        <pc:spChg chg="mod">
          <ac:chgData name="Oskar Kazimierski (2212605)" userId="S::2212605@student.uwtsd.ac.uk::99e0f0c8-39e7-4252-8567-79563ad7f338" providerId="AD" clId="Web-{296EB4DE-C27B-BA0C-C874-A405928A4829}" dt="2023-10-13T08:39:48.176" v="21" actId="20577"/>
          <ac:spMkLst>
            <pc:docMk/>
            <pc:sldMk cId="953899233" sldId="259"/>
            <ac:spMk id="5" creationId="{2937F956-78F1-B6E9-95DA-0F1AB2DF57B2}"/>
          </ac:spMkLst>
        </pc:spChg>
        <pc:spChg chg="mod">
          <ac:chgData name="Oskar Kazimierski (2212605)" userId="S::2212605@student.uwtsd.ac.uk::99e0f0c8-39e7-4252-8567-79563ad7f338" providerId="AD" clId="Web-{296EB4DE-C27B-BA0C-C874-A405928A4829}" dt="2023-10-13T08:55:32.668" v="53" actId="20577"/>
          <ac:spMkLst>
            <pc:docMk/>
            <pc:sldMk cId="953899233" sldId="259"/>
            <ac:spMk id="6" creationId="{6AE1C90A-1A96-C34C-0EBF-A482973832C7}"/>
          </ac:spMkLst>
        </pc:spChg>
      </pc:sldChg>
      <pc:sldChg chg="modSp">
        <pc:chgData name="Oskar Kazimierski (2212605)" userId="S::2212605@student.uwtsd.ac.uk::99e0f0c8-39e7-4252-8567-79563ad7f338" providerId="AD" clId="Web-{296EB4DE-C27B-BA0C-C874-A405928A4829}" dt="2023-10-13T08:44:59.027" v="29" actId="1076"/>
        <pc:sldMkLst>
          <pc:docMk/>
          <pc:sldMk cId="2945480516" sldId="261"/>
        </pc:sldMkLst>
        <pc:picChg chg="mod">
          <ac:chgData name="Oskar Kazimierski (2212605)" userId="S::2212605@student.uwtsd.ac.uk::99e0f0c8-39e7-4252-8567-79563ad7f338" providerId="AD" clId="Web-{296EB4DE-C27B-BA0C-C874-A405928A4829}" dt="2023-10-13T08:44:59.027" v="29" actId="1076"/>
          <ac:picMkLst>
            <pc:docMk/>
            <pc:sldMk cId="2945480516" sldId="261"/>
            <ac:picMk id="4" creationId="{AB3E20D8-0EE6-E65E-E1AD-8BE96A147AF9}"/>
          </ac:picMkLst>
        </pc:picChg>
      </pc:sldChg>
      <pc:sldChg chg="addSp delSp new">
        <pc:chgData name="Oskar Kazimierski (2212605)" userId="S::2212605@student.uwtsd.ac.uk::99e0f0c8-39e7-4252-8567-79563ad7f338" providerId="AD" clId="Web-{296EB4DE-C27B-BA0C-C874-A405928A4829}" dt="2023-10-13T08:53:16.305" v="32"/>
        <pc:sldMkLst>
          <pc:docMk/>
          <pc:sldMk cId="3989442660" sldId="262"/>
        </pc:sldMkLst>
        <pc:spChg chg="del">
          <ac:chgData name="Oskar Kazimierski (2212605)" userId="S::2212605@student.uwtsd.ac.uk::99e0f0c8-39e7-4252-8567-79563ad7f338" providerId="AD" clId="Web-{296EB4DE-C27B-BA0C-C874-A405928A4829}" dt="2023-10-13T08:53:14.712" v="30"/>
          <ac:spMkLst>
            <pc:docMk/>
            <pc:sldMk cId="3989442660" sldId="262"/>
            <ac:spMk id="2" creationId="{7BBCA8DE-7B73-D0FE-6037-79AAC3B319D7}"/>
          </ac:spMkLst>
        </pc:spChg>
        <pc:spChg chg="del">
          <ac:chgData name="Oskar Kazimierski (2212605)" userId="S::2212605@student.uwtsd.ac.uk::99e0f0c8-39e7-4252-8567-79563ad7f338" providerId="AD" clId="Web-{296EB4DE-C27B-BA0C-C874-A405928A4829}" dt="2023-10-13T08:53:15.430" v="31"/>
          <ac:spMkLst>
            <pc:docMk/>
            <pc:sldMk cId="3989442660" sldId="262"/>
            <ac:spMk id="3" creationId="{1A721658-9B41-755B-7372-1B2DF93482A4}"/>
          </ac:spMkLst>
        </pc:spChg>
        <pc:spChg chg="add">
          <ac:chgData name="Oskar Kazimierski (2212605)" userId="S::2212605@student.uwtsd.ac.uk::99e0f0c8-39e7-4252-8567-79563ad7f338" providerId="AD" clId="Web-{296EB4DE-C27B-BA0C-C874-A405928A4829}" dt="2023-10-13T08:53:16.305" v="32"/>
          <ac:spMkLst>
            <pc:docMk/>
            <pc:sldMk cId="3989442660" sldId="262"/>
            <ac:spMk id="4" creationId="{B1B6CA11-4D03-52CD-0D7D-8FE5F4BB66C9}"/>
          </ac:spMkLst>
        </pc:spChg>
        <pc:spChg chg="add">
          <ac:chgData name="Oskar Kazimierski (2212605)" userId="S::2212605@student.uwtsd.ac.uk::99e0f0c8-39e7-4252-8567-79563ad7f338" providerId="AD" clId="Web-{296EB4DE-C27B-BA0C-C874-A405928A4829}" dt="2023-10-13T08:53:16.305" v="32"/>
          <ac:spMkLst>
            <pc:docMk/>
            <pc:sldMk cId="3989442660" sldId="262"/>
            <ac:spMk id="6" creationId="{54EF9AFC-C9C8-119E-653C-829F09FDF401}"/>
          </ac:spMkLst>
        </pc:spChg>
        <pc:spChg chg="add">
          <ac:chgData name="Oskar Kazimierski (2212605)" userId="S::2212605@student.uwtsd.ac.uk::99e0f0c8-39e7-4252-8567-79563ad7f338" providerId="AD" clId="Web-{296EB4DE-C27B-BA0C-C874-A405928A4829}" dt="2023-10-13T08:53:16.305" v="32"/>
          <ac:spMkLst>
            <pc:docMk/>
            <pc:sldMk cId="3989442660" sldId="262"/>
            <ac:spMk id="7" creationId="{8078BE6F-0694-D246-AFD8-F0F799C290F2}"/>
          </ac:spMkLst>
        </pc:spChg>
        <pc:spChg chg="add">
          <ac:chgData name="Oskar Kazimierski (2212605)" userId="S::2212605@student.uwtsd.ac.uk::99e0f0c8-39e7-4252-8567-79563ad7f338" providerId="AD" clId="Web-{296EB4DE-C27B-BA0C-C874-A405928A4829}" dt="2023-10-13T08:53:16.305" v="32"/>
          <ac:spMkLst>
            <pc:docMk/>
            <pc:sldMk cId="3989442660" sldId="262"/>
            <ac:spMk id="8" creationId="{BE46F911-A2A8-B0FC-8F05-92C44713FB09}"/>
          </ac:spMkLst>
        </pc:spChg>
        <pc:picChg chg="add">
          <ac:chgData name="Oskar Kazimierski (2212605)" userId="S::2212605@student.uwtsd.ac.uk::99e0f0c8-39e7-4252-8567-79563ad7f338" providerId="AD" clId="Web-{296EB4DE-C27B-BA0C-C874-A405928A4829}" dt="2023-10-13T08:53:16.305" v="32"/>
          <ac:picMkLst>
            <pc:docMk/>
            <pc:sldMk cId="3989442660" sldId="262"/>
            <ac:picMk id="5" creationId="{8FA62B7E-3350-3C06-FC1E-AD22A0FBA339}"/>
          </ac:picMkLst>
        </pc:picChg>
      </pc:sldChg>
      <pc:sldChg chg="addSp delSp modSp new">
        <pc:chgData name="Oskar Kazimierski (2212605)" userId="S::2212605@student.uwtsd.ac.uk::99e0f0c8-39e7-4252-8567-79563ad7f338" providerId="AD" clId="Web-{296EB4DE-C27B-BA0C-C874-A405928A4829}" dt="2023-10-13T08:53:39.994" v="40" actId="1076"/>
        <pc:sldMkLst>
          <pc:docMk/>
          <pc:sldMk cId="3173564944" sldId="263"/>
        </pc:sldMkLst>
        <pc:spChg chg="del">
          <ac:chgData name="Oskar Kazimierski (2212605)" userId="S::2212605@student.uwtsd.ac.uk::99e0f0c8-39e7-4252-8567-79563ad7f338" providerId="AD" clId="Web-{296EB4DE-C27B-BA0C-C874-A405928A4829}" dt="2023-10-13T08:53:26.728" v="33"/>
          <ac:spMkLst>
            <pc:docMk/>
            <pc:sldMk cId="3173564944" sldId="263"/>
            <ac:spMk id="2" creationId="{2AFA60E3-B3FB-D0BF-FCF1-ED16E1A3AD23}"/>
          </ac:spMkLst>
        </pc:spChg>
        <pc:spChg chg="del">
          <ac:chgData name="Oskar Kazimierski (2212605)" userId="S::2212605@student.uwtsd.ac.uk::99e0f0c8-39e7-4252-8567-79563ad7f338" providerId="AD" clId="Web-{296EB4DE-C27B-BA0C-C874-A405928A4829}" dt="2023-10-13T08:53:27.618" v="34"/>
          <ac:spMkLst>
            <pc:docMk/>
            <pc:sldMk cId="3173564944" sldId="263"/>
            <ac:spMk id="3" creationId="{8A8D8968-0DFF-C28D-968E-30C8D026DB2F}"/>
          </ac:spMkLst>
        </pc:spChg>
        <pc:spChg chg="add mod">
          <ac:chgData name="Oskar Kazimierski (2212605)" userId="S::2212605@student.uwtsd.ac.uk::99e0f0c8-39e7-4252-8567-79563ad7f338" providerId="AD" clId="Web-{296EB4DE-C27B-BA0C-C874-A405928A4829}" dt="2023-10-13T08:53:39.994" v="40" actId="1076"/>
          <ac:spMkLst>
            <pc:docMk/>
            <pc:sldMk cId="3173564944" sldId="263"/>
            <ac:spMk id="4" creationId="{35D6A7F8-F307-C0E7-365F-0A93E86DDC83}"/>
          </ac:spMkLst>
        </pc:spChg>
        <pc:picChg chg="add mod">
          <ac:chgData name="Oskar Kazimierski (2212605)" userId="S::2212605@student.uwtsd.ac.uk::99e0f0c8-39e7-4252-8567-79563ad7f338" providerId="AD" clId="Web-{296EB4DE-C27B-BA0C-C874-A405928A4829}" dt="2023-10-13T08:53:34.634" v="37" actId="1076"/>
          <ac:picMkLst>
            <pc:docMk/>
            <pc:sldMk cId="3173564944" sldId="263"/>
            <ac:picMk id="5" creationId="{CF9D1D3B-3464-0723-CAFB-D46425DF9B72}"/>
          </ac:picMkLst>
        </pc:picChg>
      </pc:sldChg>
      <pc:sldChg chg="addSp delSp new">
        <pc:chgData name="Oskar Kazimierski (2212605)" userId="S::2212605@student.uwtsd.ac.uk::99e0f0c8-39e7-4252-8567-79563ad7f338" providerId="AD" clId="Web-{296EB4DE-C27B-BA0C-C874-A405928A4829}" dt="2023-10-13T08:54:06.135" v="43"/>
        <pc:sldMkLst>
          <pc:docMk/>
          <pc:sldMk cId="3280197947" sldId="264"/>
        </pc:sldMkLst>
        <pc:spChg chg="del">
          <ac:chgData name="Oskar Kazimierski (2212605)" userId="S::2212605@student.uwtsd.ac.uk::99e0f0c8-39e7-4252-8567-79563ad7f338" providerId="AD" clId="Web-{296EB4DE-C27B-BA0C-C874-A405928A4829}" dt="2023-10-13T08:54:05.119" v="42"/>
          <ac:spMkLst>
            <pc:docMk/>
            <pc:sldMk cId="3280197947" sldId="264"/>
            <ac:spMk id="2" creationId="{4DDF57E2-4033-ECC2-3199-49A88CEE95C2}"/>
          </ac:spMkLst>
        </pc:spChg>
        <pc:spChg chg="del">
          <ac:chgData name="Oskar Kazimierski (2212605)" userId="S::2212605@student.uwtsd.ac.uk::99e0f0c8-39e7-4252-8567-79563ad7f338" providerId="AD" clId="Web-{296EB4DE-C27B-BA0C-C874-A405928A4829}" dt="2023-10-13T08:54:04.025" v="41"/>
          <ac:spMkLst>
            <pc:docMk/>
            <pc:sldMk cId="3280197947" sldId="264"/>
            <ac:spMk id="3" creationId="{6907024B-55A3-49FB-7E69-D1417C5E1D05}"/>
          </ac:spMkLst>
        </pc:spChg>
        <pc:spChg chg="add">
          <ac:chgData name="Oskar Kazimierski (2212605)" userId="S::2212605@student.uwtsd.ac.uk::99e0f0c8-39e7-4252-8567-79563ad7f338" providerId="AD" clId="Web-{296EB4DE-C27B-BA0C-C874-A405928A4829}" dt="2023-10-13T08:54:06.135" v="43"/>
          <ac:spMkLst>
            <pc:docMk/>
            <pc:sldMk cId="3280197947" sldId="264"/>
            <ac:spMk id="4" creationId="{90B5E234-9424-330B-74F6-1A22BEADBFA2}"/>
          </ac:spMkLst>
        </pc:spChg>
        <pc:spChg chg="add">
          <ac:chgData name="Oskar Kazimierski (2212605)" userId="S::2212605@student.uwtsd.ac.uk::99e0f0c8-39e7-4252-8567-79563ad7f338" providerId="AD" clId="Web-{296EB4DE-C27B-BA0C-C874-A405928A4829}" dt="2023-10-13T08:54:06.135" v="43"/>
          <ac:spMkLst>
            <pc:docMk/>
            <pc:sldMk cId="3280197947" sldId="264"/>
            <ac:spMk id="5" creationId="{6A02B496-649B-334A-5A7A-7A76A06E6DE6}"/>
          </ac:spMkLst>
        </pc:spChg>
        <pc:spChg chg="add">
          <ac:chgData name="Oskar Kazimierski (2212605)" userId="S::2212605@student.uwtsd.ac.uk::99e0f0c8-39e7-4252-8567-79563ad7f338" providerId="AD" clId="Web-{296EB4DE-C27B-BA0C-C874-A405928A4829}" dt="2023-10-13T08:54:06.135" v="43"/>
          <ac:spMkLst>
            <pc:docMk/>
            <pc:sldMk cId="3280197947" sldId="264"/>
            <ac:spMk id="6" creationId="{565011BB-BCA7-856C-AEAE-82BA788A5BB0}"/>
          </ac:spMkLst>
        </pc:spChg>
        <pc:spChg chg="add">
          <ac:chgData name="Oskar Kazimierski (2212605)" userId="S::2212605@student.uwtsd.ac.uk::99e0f0c8-39e7-4252-8567-79563ad7f338" providerId="AD" clId="Web-{296EB4DE-C27B-BA0C-C874-A405928A4829}" dt="2023-10-13T08:54:06.135" v="43"/>
          <ac:spMkLst>
            <pc:docMk/>
            <pc:sldMk cId="3280197947" sldId="264"/>
            <ac:spMk id="7" creationId="{AFDA7B7F-303D-0629-569F-E54076E0861C}"/>
          </ac:spMkLst>
        </pc:spChg>
      </pc:sldChg>
      <pc:sldChg chg="addSp delSp new">
        <pc:chgData name="Oskar Kazimierski (2212605)" userId="S::2212605@student.uwtsd.ac.uk::99e0f0c8-39e7-4252-8567-79563ad7f338" providerId="AD" clId="Web-{296EB4DE-C27B-BA0C-C874-A405928A4829}" dt="2023-10-13T08:54:18.135" v="46"/>
        <pc:sldMkLst>
          <pc:docMk/>
          <pc:sldMk cId="1028680849" sldId="265"/>
        </pc:sldMkLst>
        <pc:spChg chg="del">
          <ac:chgData name="Oskar Kazimierski (2212605)" userId="S::2212605@student.uwtsd.ac.uk::99e0f0c8-39e7-4252-8567-79563ad7f338" providerId="AD" clId="Web-{296EB4DE-C27B-BA0C-C874-A405928A4829}" dt="2023-10-13T08:54:16.369" v="44"/>
          <ac:spMkLst>
            <pc:docMk/>
            <pc:sldMk cId="1028680849" sldId="265"/>
            <ac:spMk id="2" creationId="{5055A714-C259-723F-5F62-471F278D1FA5}"/>
          </ac:spMkLst>
        </pc:spChg>
        <pc:spChg chg="del">
          <ac:chgData name="Oskar Kazimierski (2212605)" userId="S::2212605@student.uwtsd.ac.uk::99e0f0c8-39e7-4252-8567-79563ad7f338" providerId="AD" clId="Web-{296EB4DE-C27B-BA0C-C874-A405928A4829}" dt="2023-10-13T08:54:17.260" v="45"/>
          <ac:spMkLst>
            <pc:docMk/>
            <pc:sldMk cId="1028680849" sldId="265"/>
            <ac:spMk id="3" creationId="{4A191085-5227-4B3B-9541-4C5ED6635C49}"/>
          </ac:spMkLst>
        </pc:spChg>
        <pc:spChg chg="add">
          <ac:chgData name="Oskar Kazimierski (2212605)" userId="S::2212605@student.uwtsd.ac.uk::99e0f0c8-39e7-4252-8567-79563ad7f338" providerId="AD" clId="Web-{296EB4DE-C27B-BA0C-C874-A405928A4829}" dt="2023-10-13T08:54:18.135" v="46"/>
          <ac:spMkLst>
            <pc:docMk/>
            <pc:sldMk cId="1028680849" sldId="265"/>
            <ac:spMk id="4" creationId="{9D822DFB-73DD-BBB3-B778-8F4F25E8A079}"/>
          </ac:spMkLst>
        </pc:spChg>
        <pc:spChg chg="add">
          <ac:chgData name="Oskar Kazimierski (2212605)" userId="S::2212605@student.uwtsd.ac.uk::99e0f0c8-39e7-4252-8567-79563ad7f338" providerId="AD" clId="Web-{296EB4DE-C27B-BA0C-C874-A405928A4829}" dt="2023-10-13T08:54:18.135" v="46"/>
          <ac:spMkLst>
            <pc:docMk/>
            <pc:sldMk cId="1028680849" sldId="265"/>
            <ac:spMk id="5" creationId="{12FEA4CE-32C8-96D2-67A6-85F45A225CC3}"/>
          </ac:spMkLst>
        </pc:spChg>
        <pc:spChg chg="add">
          <ac:chgData name="Oskar Kazimierski (2212605)" userId="S::2212605@student.uwtsd.ac.uk::99e0f0c8-39e7-4252-8567-79563ad7f338" providerId="AD" clId="Web-{296EB4DE-C27B-BA0C-C874-A405928A4829}" dt="2023-10-13T08:54:18.135" v="46"/>
          <ac:spMkLst>
            <pc:docMk/>
            <pc:sldMk cId="1028680849" sldId="265"/>
            <ac:spMk id="7" creationId="{37C0BFEA-7E61-9CD0-504D-23BDC1B929D4}"/>
          </ac:spMkLst>
        </pc:spChg>
        <pc:picChg chg="add">
          <ac:chgData name="Oskar Kazimierski (2212605)" userId="S::2212605@student.uwtsd.ac.uk::99e0f0c8-39e7-4252-8567-79563ad7f338" providerId="AD" clId="Web-{296EB4DE-C27B-BA0C-C874-A405928A4829}" dt="2023-10-13T08:54:18.135" v="46"/>
          <ac:picMkLst>
            <pc:docMk/>
            <pc:sldMk cId="1028680849" sldId="265"/>
            <ac:picMk id="6" creationId="{467D8CD0-0580-BD87-A274-B524C4F50F2B}"/>
          </ac:picMkLst>
        </pc:picChg>
      </pc:sldChg>
      <pc:sldChg chg="addSp delSp modSp new">
        <pc:chgData name="Oskar Kazimierski (2212605)" userId="S::2212605@student.uwtsd.ac.uk::99e0f0c8-39e7-4252-8567-79563ad7f338" providerId="AD" clId="Web-{296EB4DE-C27B-BA0C-C874-A405928A4829}" dt="2023-10-13T08:58:46.298" v="56" actId="20577"/>
        <pc:sldMkLst>
          <pc:docMk/>
          <pc:sldMk cId="2487643044" sldId="266"/>
        </pc:sldMkLst>
        <pc:spChg chg="del">
          <ac:chgData name="Oskar Kazimierski (2212605)" userId="S::2212605@student.uwtsd.ac.uk::99e0f0c8-39e7-4252-8567-79563ad7f338" providerId="AD" clId="Web-{296EB4DE-C27B-BA0C-C874-A405928A4829}" dt="2023-10-13T08:54:59.949" v="47"/>
          <ac:spMkLst>
            <pc:docMk/>
            <pc:sldMk cId="2487643044" sldId="266"/>
            <ac:spMk id="2" creationId="{9115A7E3-1700-F026-4294-3239DB0AF3D6}"/>
          </ac:spMkLst>
        </pc:spChg>
        <pc:spChg chg="del">
          <ac:chgData name="Oskar Kazimierski (2212605)" userId="S::2212605@student.uwtsd.ac.uk::99e0f0c8-39e7-4252-8567-79563ad7f338" providerId="AD" clId="Web-{296EB4DE-C27B-BA0C-C874-A405928A4829}" dt="2023-10-13T08:55:03.511" v="48"/>
          <ac:spMkLst>
            <pc:docMk/>
            <pc:sldMk cId="2487643044" sldId="266"/>
            <ac:spMk id="3" creationId="{F0A515D0-2CBD-414A-EA97-7587031015E1}"/>
          </ac:spMkLst>
        </pc:spChg>
        <pc:spChg chg="add">
          <ac:chgData name="Oskar Kazimierski (2212605)" userId="S::2212605@student.uwtsd.ac.uk::99e0f0c8-39e7-4252-8567-79563ad7f338" providerId="AD" clId="Web-{296EB4DE-C27B-BA0C-C874-A405928A4829}" dt="2023-10-13T08:55:04.152" v="49"/>
          <ac:spMkLst>
            <pc:docMk/>
            <pc:sldMk cId="2487643044" sldId="266"/>
            <ac:spMk id="4" creationId="{60561D1B-4D26-69B4-1CB9-DBDB09C7BD72}"/>
          </ac:spMkLst>
        </pc:spChg>
        <pc:spChg chg="add mod">
          <ac:chgData name="Oskar Kazimierski (2212605)" userId="S::2212605@student.uwtsd.ac.uk::99e0f0c8-39e7-4252-8567-79563ad7f338" providerId="AD" clId="Web-{296EB4DE-C27B-BA0C-C874-A405928A4829}" dt="2023-10-13T08:58:46.298" v="56" actId="20577"/>
          <ac:spMkLst>
            <pc:docMk/>
            <pc:sldMk cId="2487643044" sldId="266"/>
            <ac:spMk id="5" creationId="{2DA98C95-6D1B-887E-1970-406DFB38F06C}"/>
          </ac:spMkLst>
        </pc:spChg>
        <pc:spChg chg="add">
          <ac:chgData name="Oskar Kazimierski (2212605)" userId="S::2212605@student.uwtsd.ac.uk::99e0f0c8-39e7-4252-8567-79563ad7f338" providerId="AD" clId="Web-{296EB4DE-C27B-BA0C-C874-A405928A4829}" dt="2023-10-13T08:55:04.152" v="49"/>
          <ac:spMkLst>
            <pc:docMk/>
            <pc:sldMk cId="2487643044" sldId="266"/>
            <ac:spMk id="7" creationId="{E956444D-F801-96C7-E09D-76D3A6A21FB8}"/>
          </ac:spMkLst>
        </pc:spChg>
        <pc:picChg chg="add mod">
          <ac:chgData name="Oskar Kazimierski (2212605)" userId="S::2212605@student.uwtsd.ac.uk::99e0f0c8-39e7-4252-8567-79563ad7f338" providerId="AD" clId="Web-{296EB4DE-C27B-BA0C-C874-A405928A4829}" dt="2023-10-13T08:55:10.402" v="52" actId="1076"/>
          <ac:picMkLst>
            <pc:docMk/>
            <pc:sldMk cId="2487643044" sldId="266"/>
            <ac:picMk id="6" creationId="{50F9A6E3-9AF5-DF6D-A0FA-8FADC9BEA7F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Friday, October 13, 2023</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34092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Friday, October 13, 2023</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54178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Friday, October 13,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529218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Friday, October 13,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21525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Friday, October 13, 2023</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64623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Friday, October 13, 2023</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00511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Friday, October 13, 2023</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315463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Friday, October 13,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51937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Friday, October 13, 2023</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95638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Friday, October 13,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837003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Friday, October 13, 2023</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10280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Friday, October 13, 2023</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755869968"/>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F4D251-B7D8-402D-950A-F9D15396E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12C08F-609E-AF34-23DB-74D9F559954C}"/>
              </a:ext>
            </a:extLst>
          </p:cNvPr>
          <p:cNvSpPr>
            <a:spLocks noGrp="1"/>
          </p:cNvSpPr>
          <p:nvPr>
            <p:ph type="ctrTitle"/>
          </p:nvPr>
        </p:nvSpPr>
        <p:spPr>
          <a:xfrm>
            <a:off x="6329482" y="2073922"/>
            <a:ext cx="5015638" cy="2795737"/>
          </a:xfrm>
        </p:spPr>
        <p:txBody>
          <a:bodyPr>
            <a:normAutofit fontScale="90000"/>
          </a:bodyPr>
          <a:lstStyle/>
          <a:p>
            <a:r>
              <a:rPr lang="en-US" u="sng" dirty="0">
                <a:cs typeface="Calibri Light"/>
              </a:rPr>
              <a:t>Data protection and why it matters</a:t>
            </a:r>
            <a:br>
              <a:rPr lang="en-US" dirty="0">
                <a:cs typeface="Calibri Light"/>
              </a:rPr>
            </a:br>
            <a:endParaRPr lang="en-US"/>
          </a:p>
        </p:txBody>
      </p:sp>
      <p:pic>
        <p:nvPicPr>
          <p:cNvPr id="13" name="Picture 12">
            <a:extLst>
              <a:ext uri="{FF2B5EF4-FFF2-40B4-BE49-F238E27FC236}">
                <a16:creationId xmlns:a16="http://schemas.microsoft.com/office/drawing/2014/main" id="{ECAFD3C2-47A0-9432-F0B6-6FE652C90CC5}"/>
              </a:ext>
            </a:extLst>
          </p:cNvPr>
          <p:cNvPicPr>
            <a:picLocks noChangeAspect="1"/>
          </p:cNvPicPr>
          <p:nvPr/>
        </p:nvPicPr>
        <p:blipFill rotWithShape="1">
          <a:blip r:embed="rId2"/>
          <a:srcRect l="17331" r="23686" b="8"/>
          <a:stretch/>
        </p:blipFill>
        <p:spPr>
          <a:xfrm>
            <a:off x="1" y="10"/>
            <a:ext cx="5662934" cy="6857990"/>
          </a:xfrm>
          <a:custGeom>
            <a:avLst/>
            <a:gdLst/>
            <a:ahLst/>
            <a:cxnLst/>
            <a:rect l="l" t="t" r="r" b="b"/>
            <a:pathLst>
              <a:path w="5662934" h="6858000">
                <a:moveTo>
                  <a:pt x="0" y="0"/>
                </a:moveTo>
                <a:lnTo>
                  <a:pt x="5064602" y="0"/>
                </a:lnTo>
                <a:lnTo>
                  <a:pt x="4889880" y="279455"/>
                </a:lnTo>
                <a:cubicBezTo>
                  <a:pt x="4472355" y="1021447"/>
                  <a:pt x="4263593" y="1948936"/>
                  <a:pt x="4263593" y="3061922"/>
                </a:cubicBezTo>
                <a:cubicBezTo>
                  <a:pt x="4263593" y="3516203"/>
                  <a:pt x="4324186" y="3970483"/>
                  <a:pt x="4445372" y="4515619"/>
                </a:cubicBezTo>
                <a:cubicBezTo>
                  <a:pt x="4596855" y="5030470"/>
                  <a:pt x="4748338" y="5515036"/>
                  <a:pt x="4990710" y="5969316"/>
                </a:cubicBezTo>
                <a:cubicBezTo>
                  <a:pt x="5172489" y="6275955"/>
                  <a:pt x="5371310" y="6544265"/>
                  <a:pt x="5583977" y="6777438"/>
                </a:cubicBezTo>
                <a:lnTo>
                  <a:pt x="5662934" y="6858000"/>
                </a:lnTo>
                <a:lnTo>
                  <a:pt x="0" y="6858000"/>
                </a:lnTo>
                <a:close/>
              </a:path>
            </a:pathLst>
          </a:custGeom>
        </p:spPr>
      </p:pic>
      <p:sp>
        <p:nvSpPr>
          <p:cNvPr id="14" name="Freeform 10">
            <a:extLst>
              <a:ext uri="{FF2B5EF4-FFF2-40B4-BE49-F238E27FC236}">
                <a16:creationId xmlns:a16="http://schemas.microsoft.com/office/drawing/2014/main" id="{E67870A8-BE17-461C-AD58-035AD7FA0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7291575">
            <a:off x="3479502" y="491434"/>
            <a:ext cx="2397877" cy="2244442"/>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110516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8A475-0D0C-54B7-EA26-07916550B040}"/>
              </a:ext>
            </a:extLst>
          </p:cNvPr>
          <p:cNvSpPr>
            <a:spLocks noGrp="1"/>
          </p:cNvSpPr>
          <p:nvPr>
            <p:ph type="title"/>
          </p:nvPr>
        </p:nvSpPr>
        <p:spPr/>
        <p:txBody>
          <a:bodyPr/>
          <a:lstStyle/>
          <a:p>
            <a:r>
              <a:rPr lang="en-US" u="sng" dirty="0"/>
              <a:t>What Data needs to be protected </a:t>
            </a:r>
            <a:br>
              <a:rPr lang="en-US" dirty="0"/>
            </a:br>
            <a:endParaRPr lang="en-US" dirty="0"/>
          </a:p>
        </p:txBody>
      </p:sp>
      <p:sp>
        <p:nvSpPr>
          <p:cNvPr id="3" name="Content Placeholder 2">
            <a:extLst>
              <a:ext uri="{FF2B5EF4-FFF2-40B4-BE49-F238E27FC236}">
                <a16:creationId xmlns:a16="http://schemas.microsoft.com/office/drawing/2014/main" id="{5EC90986-25F3-D1F9-7F79-4DC1BF30993C}"/>
              </a:ext>
            </a:extLst>
          </p:cNvPr>
          <p:cNvSpPr>
            <a:spLocks noGrp="1"/>
          </p:cNvSpPr>
          <p:nvPr>
            <p:ph idx="1"/>
          </p:nvPr>
        </p:nvSpPr>
        <p:spPr>
          <a:xfrm>
            <a:off x="748222" y="2259378"/>
            <a:ext cx="5431955" cy="3227375"/>
          </a:xfrm>
        </p:spPr>
        <p:txBody>
          <a:bodyPr vert="horz" lIns="0" tIns="0" rIns="0" bIns="0" rtlCol="0" anchor="t">
            <a:normAutofit fontScale="92500"/>
          </a:bodyPr>
          <a:lstStyle/>
          <a:p>
            <a:pPr>
              <a:buFont typeface="Calibri" panose="03070A02030502020204" pitchFamily="66" charset="0"/>
              <a:buChar char="-"/>
            </a:pPr>
            <a:r>
              <a:rPr lang="en-US" b="1" dirty="0">
                <a:solidFill>
                  <a:schemeClr val="tx1"/>
                </a:solidFill>
                <a:latin typeface="Calibri"/>
                <a:cs typeface="Calibri"/>
              </a:rPr>
              <a:t>It's essential for every organization to keep their data safe and secure. This relates to both the data that the company collects and the data which they use. A company holds a lot of private information about their employees and their customers which means if this data gets out, there will be big consequences. The data can include names, addresses, email addresses, telephone numbers, bank card details and even health information.</a:t>
            </a:r>
            <a:endParaRPr lang="en-US" sz="1400">
              <a:solidFill>
                <a:schemeClr val="tx1"/>
              </a:solidFill>
              <a:latin typeface="Calibri"/>
              <a:cs typeface="Calibri"/>
            </a:endParaRPr>
          </a:p>
        </p:txBody>
      </p:sp>
      <p:pic>
        <p:nvPicPr>
          <p:cNvPr id="4" name="Picture 3" descr="What Is Data Protection | How Does It Affect Your Company?">
            <a:extLst>
              <a:ext uri="{FF2B5EF4-FFF2-40B4-BE49-F238E27FC236}">
                <a16:creationId xmlns:a16="http://schemas.microsoft.com/office/drawing/2014/main" id="{991B20CB-5E14-D316-3169-A56D83C058A7}"/>
              </a:ext>
            </a:extLst>
          </p:cNvPr>
          <p:cNvPicPr>
            <a:picLocks noChangeAspect="1"/>
          </p:cNvPicPr>
          <p:nvPr/>
        </p:nvPicPr>
        <p:blipFill>
          <a:blip r:embed="rId2"/>
          <a:stretch>
            <a:fillRect/>
          </a:stretch>
        </p:blipFill>
        <p:spPr>
          <a:xfrm>
            <a:off x="6483585" y="2260224"/>
            <a:ext cx="5311422" cy="3071330"/>
          </a:xfrm>
          <a:prstGeom prst="rect">
            <a:avLst/>
          </a:prstGeom>
        </p:spPr>
      </p:pic>
    </p:spTree>
    <p:extLst>
      <p:ext uri="{BB962C8B-B14F-4D97-AF65-F5344CB8AC3E}">
        <p14:creationId xmlns:p14="http://schemas.microsoft.com/office/powerpoint/2010/main" val="651094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C85AA-338F-01A4-994B-BF09A881A3DE}"/>
              </a:ext>
            </a:extLst>
          </p:cNvPr>
          <p:cNvSpPr>
            <a:spLocks noGrp="1"/>
          </p:cNvSpPr>
          <p:nvPr>
            <p:ph type="title"/>
          </p:nvPr>
        </p:nvSpPr>
        <p:spPr/>
        <p:txBody>
          <a:bodyPr>
            <a:normAutofit/>
          </a:bodyPr>
          <a:lstStyle/>
          <a:p>
            <a:r>
              <a:rPr lang="en-US" u="sng" dirty="0"/>
              <a:t>Why data protection is essential for small businesses </a:t>
            </a:r>
            <a:br>
              <a:rPr lang="en-US" u="sng" dirty="0"/>
            </a:br>
            <a:endParaRPr lang="en-US" u="sng" dirty="0"/>
          </a:p>
        </p:txBody>
      </p:sp>
      <p:sp>
        <p:nvSpPr>
          <p:cNvPr id="3" name="Content Placeholder 2">
            <a:extLst>
              <a:ext uri="{FF2B5EF4-FFF2-40B4-BE49-F238E27FC236}">
                <a16:creationId xmlns:a16="http://schemas.microsoft.com/office/drawing/2014/main" id="{04C79669-BD15-C139-D26A-EC9B66EF482B}"/>
              </a:ext>
            </a:extLst>
          </p:cNvPr>
          <p:cNvSpPr>
            <a:spLocks noGrp="1"/>
          </p:cNvSpPr>
          <p:nvPr>
            <p:ph idx="1"/>
          </p:nvPr>
        </p:nvSpPr>
        <p:spPr>
          <a:xfrm>
            <a:off x="729407" y="3971526"/>
            <a:ext cx="10728325" cy="3227375"/>
          </a:xfrm>
        </p:spPr>
        <p:txBody>
          <a:bodyPr vert="horz" lIns="0" tIns="0" rIns="0" bIns="0" rtlCol="0" anchor="t">
            <a:normAutofit/>
          </a:bodyPr>
          <a:lstStyle/>
          <a:p>
            <a:pPr>
              <a:buFont typeface="Calibri" panose="03070A02030502020204" pitchFamily="66" charset="0"/>
              <a:buChar char="-"/>
            </a:pPr>
            <a:r>
              <a:rPr lang="en-US" b="1" dirty="0">
                <a:solidFill>
                  <a:schemeClr val="tx1"/>
                </a:solidFill>
                <a:latin typeface="Calibri"/>
                <a:cs typeface="Calibri"/>
              </a:rPr>
              <a:t>Data protection for small businesses is especially important because data breaches and losses can end up costing a significant amount of money. When a company doesn't protect its sensitive information and allows data breaches to occur, it can take a reputational hit. As a result of this the company will lose reputation and the organization can see a drop in revenue from dissatisfied customers. Organizations can also suffer from fines for not complying with security regulations, leading to financial strain which a small business may not be able to handle.</a:t>
            </a:r>
            <a:endParaRPr lang="en-US" sz="1600" dirty="0">
              <a:solidFill>
                <a:schemeClr val="tx1"/>
              </a:solidFill>
              <a:latin typeface="Calibri"/>
              <a:cs typeface="Calibri"/>
            </a:endParaRPr>
          </a:p>
        </p:txBody>
      </p:sp>
      <p:pic>
        <p:nvPicPr>
          <p:cNvPr id="4" name="Picture 3" descr="Data Protection for Small Business: The EU Answers Your Questions | EU SME  Centre: China Market Research, Training, Advice | Get Ready for China">
            <a:extLst>
              <a:ext uri="{FF2B5EF4-FFF2-40B4-BE49-F238E27FC236}">
                <a16:creationId xmlns:a16="http://schemas.microsoft.com/office/drawing/2014/main" id="{ED1FD2E3-963B-A4D8-0863-AFD1758AD93A}"/>
              </a:ext>
            </a:extLst>
          </p:cNvPr>
          <p:cNvPicPr>
            <a:picLocks noChangeAspect="1"/>
          </p:cNvPicPr>
          <p:nvPr/>
        </p:nvPicPr>
        <p:blipFill>
          <a:blip r:embed="rId2"/>
          <a:stretch>
            <a:fillRect/>
          </a:stretch>
        </p:blipFill>
        <p:spPr>
          <a:xfrm>
            <a:off x="810919" y="1626090"/>
            <a:ext cx="3514607" cy="1884266"/>
          </a:xfrm>
          <a:prstGeom prst="rect">
            <a:avLst/>
          </a:prstGeom>
        </p:spPr>
      </p:pic>
      <p:pic>
        <p:nvPicPr>
          <p:cNvPr id="5" name="Picture 4" descr="The Importance of Data Protection for Small Businesses | Box, Inc.">
            <a:extLst>
              <a:ext uri="{FF2B5EF4-FFF2-40B4-BE49-F238E27FC236}">
                <a16:creationId xmlns:a16="http://schemas.microsoft.com/office/drawing/2014/main" id="{5A2E2EB4-4C01-1BDD-2BF1-5EB596F7AF06}"/>
              </a:ext>
            </a:extLst>
          </p:cNvPr>
          <p:cNvPicPr>
            <a:picLocks noChangeAspect="1"/>
          </p:cNvPicPr>
          <p:nvPr/>
        </p:nvPicPr>
        <p:blipFill>
          <a:blip r:embed="rId3"/>
          <a:stretch>
            <a:fillRect/>
          </a:stretch>
        </p:blipFill>
        <p:spPr>
          <a:xfrm>
            <a:off x="7368988" y="1597342"/>
            <a:ext cx="3451411" cy="1951056"/>
          </a:xfrm>
          <a:prstGeom prst="rect">
            <a:avLst/>
          </a:prstGeom>
        </p:spPr>
      </p:pic>
    </p:spTree>
    <p:extLst>
      <p:ext uri="{BB962C8B-B14F-4D97-AF65-F5344CB8AC3E}">
        <p14:creationId xmlns:p14="http://schemas.microsoft.com/office/powerpoint/2010/main" val="1613338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B871F-6D01-C40B-47E5-C9FF1494C9E0}"/>
              </a:ext>
            </a:extLst>
          </p:cNvPr>
          <p:cNvSpPr>
            <a:spLocks noGrp="1"/>
          </p:cNvSpPr>
          <p:nvPr>
            <p:ph type="title"/>
          </p:nvPr>
        </p:nvSpPr>
        <p:spPr/>
        <p:txBody>
          <a:bodyPr/>
          <a:lstStyle/>
          <a:p>
            <a:r>
              <a:rPr lang="en-US" u="sng" dirty="0">
                <a:ea typeface="+mj-lt"/>
                <a:cs typeface="+mj-lt"/>
              </a:rPr>
              <a:t>What an employer should be aware of</a:t>
            </a:r>
          </a:p>
        </p:txBody>
      </p:sp>
      <p:sp>
        <p:nvSpPr>
          <p:cNvPr id="5" name="Content Placeholder 2">
            <a:extLst>
              <a:ext uri="{FF2B5EF4-FFF2-40B4-BE49-F238E27FC236}">
                <a16:creationId xmlns:a16="http://schemas.microsoft.com/office/drawing/2014/main" id="{2937F956-78F1-B6E9-95DA-0F1AB2DF57B2}"/>
              </a:ext>
            </a:extLst>
          </p:cNvPr>
          <p:cNvSpPr>
            <a:spLocks noGrp="1"/>
          </p:cNvSpPr>
          <p:nvPr>
            <p:ph idx="1"/>
          </p:nvPr>
        </p:nvSpPr>
        <p:spPr>
          <a:xfrm>
            <a:off x="381334" y="1760786"/>
            <a:ext cx="3023659" cy="4092856"/>
          </a:xfrm>
        </p:spPr>
        <p:txBody>
          <a:bodyPr vert="horz" lIns="0" tIns="0" rIns="0" bIns="0" rtlCol="0" anchor="t">
            <a:normAutofit/>
          </a:bodyPr>
          <a:lstStyle/>
          <a:p>
            <a:pPr>
              <a:buFont typeface="Calibri" panose="03070A02030502020204" pitchFamily="66" charset="0"/>
              <a:buChar char="-"/>
            </a:pPr>
            <a:r>
              <a:rPr lang="en-US" b="1" dirty="0">
                <a:solidFill>
                  <a:schemeClr val="tx1"/>
                </a:solidFill>
                <a:latin typeface="Calibri"/>
                <a:cs typeface="Calibri"/>
              </a:rPr>
              <a:t>As an employer and a business manager, you have a duty to ensure all information is correct. You should also confirm it is correct with the party in question </a:t>
            </a:r>
            <a:r>
              <a:rPr lang="en-US" b="1" dirty="0" err="1">
                <a:solidFill>
                  <a:schemeClr val="tx1"/>
                </a:solidFill>
                <a:latin typeface="Calibri"/>
                <a:cs typeface="Calibri"/>
              </a:rPr>
              <a:t>e.g</a:t>
            </a:r>
            <a:r>
              <a:rPr lang="en-US" b="1" dirty="0">
                <a:solidFill>
                  <a:schemeClr val="tx1"/>
                </a:solidFill>
                <a:latin typeface="Calibri"/>
                <a:cs typeface="Calibri"/>
              </a:rPr>
              <a:t> (staff, when you create their employee record, or with customers if they sign up to a loyalty scheme)</a:t>
            </a:r>
          </a:p>
          <a:p>
            <a:pPr>
              <a:buFont typeface="Calibri" panose="03070A02030502020204" pitchFamily="66" charset="0"/>
              <a:buChar char="-"/>
            </a:pPr>
            <a:endParaRPr lang="en-US" sz="1100" b="1" dirty="0">
              <a:solidFill>
                <a:srgbClr val="35495E"/>
              </a:solidFill>
              <a:latin typeface="Calibri"/>
              <a:cs typeface="Calibri"/>
            </a:endParaRPr>
          </a:p>
        </p:txBody>
      </p:sp>
      <p:sp>
        <p:nvSpPr>
          <p:cNvPr id="6" name="TextBox 5">
            <a:extLst>
              <a:ext uri="{FF2B5EF4-FFF2-40B4-BE49-F238E27FC236}">
                <a16:creationId xmlns:a16="http://schemas.microsoft.com/office/drawing/2014/main" id="{6AE1C90A-1A96-C34C-0EBF-A482973832C7}"/>
              </a:ext>
            </a:extLst>
          </p:cNvPr>
          <p:cNvSpPr txBox="1"/>
          <p:nvPr/>
        </p:nvSpPr>
        <p:spPr>
          <a:xfrm>
            <a:off x="8383882" y="1761066"/>
            <a:ext cx="3401719"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alibri"/>
              <a:buChar char="-"/>
            </a:pPr>
            <a:r>
              <a:rPr lang="en-US" sz="2000" b="1" dirty="0">
                <a:latin typeface="Calibri"/>
              </a:rPr>
              <a:t>Following proper data protection procedures, it's also crucial to help prevent cybercrimes by ensuring details, specifically banking, addresses and contact information are protected to prevent fraud. For instance, your clients' or customers’ bank accounts being hacked into.</a:t>
            </a:r>
            <a:endParaRPr lang="en-US" sz="2000"/>
          </a:p>
        </p:txBody>
      </p:sp>
      <p:pic>
        <p:nvPicPr>
          <p:cNvPr id="7" name="Picture 6" descr="The HR Guide to Employee Data Protection">
            <a:extLst>
              <a:ext uri="{FF2B5EF4-FFF2-40B4-BE49-F238E27FC236}">
                <a16:creationId xmlns:a16="http://schemas.microsoft.com/office/drawing/2014/main" id="{3889FCC6-80E1-55CB-9EEA-A0E37ACEA88C}"/>
              </a:ext>
            </a:extLst>
          </p:cNvPr>
          <p:cNvPicPr>
            <a:picLocks noChangeAspect="1"/>
          </p:cNvPicPr>
          <p:nvPr/>
        </p:nvPicPr>
        <p:blipFill>
          <a:blip r:embed="rId2"/>
          <a:stretch>
            <a:fillRect/>
          </a:stretch>
        </p:blipFill>
        <p:spPr>
          <a:xfrm>
            <a:off x="4555067" y="1761342"/>
            <a:ext cx="3044235" cy="2281684"/>
          </a:xfrm>
          <a:prstGeom prst="rect">
            <a:avLst/>
          </a:prstGeom>
        </p:spPr>
      </p:pic>
    </p:spTree>
    <p:extLst>
      <p:ext uri="{BB962C8B-B14F-4D97-AF65-F5344CB8AC3E}">
        <p14:creationId xmlns:p14="http://schemas.microsoft.com/office/powerpoint/2010/main" val="953899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66902-097A-63DD-FFB1-4905AE42F51F}"/>
              </a:ext>
            </a:extLst>
          </p:cNvPr>
          <p:cNvSpPr>
            <a:spLocks noGrp="1"/>
          </p:cNvSpPr>
          <p:nvPr>
            <p:ph type="title"/>
          </p:nvPr>
        </p:nvSpPr>
        <p:spPr/>
        <p:txBody>
          <a:bodyPr/>
          <a:lstStyle/>
          <a:p>
            <a:r>
              <a:rPr lang="en-US" u="sng" dirty="0"/>
              <a:t>Explaining the data Protection act</a:t>
            </a:r>
          </a:p>
        </p:txBody>
      </p:sp>
      <p:sp>
        <p:nvSpPr>
          <p:cNvPr id="3" name="Content Placeholder 2">
            <a:extLst>
              <a:ext uri="{FF2B5EF4-FFF2-40B4-BE49-F238E27FC236}">
                <a16:creationId xmlns:a16="http://schemas.microsoft.com/office/drawing/2014/main" id="{2C5B635A-7130-48FA-D149-D2360D9EAF47}"/>
              </a:ext>
            </a:extLst>
          </p:cNvPr>
          <p:cNvSpPr>
            <a:spLocks noGrp="1"/>
          </p:cNvSpPr>
          <p:nvPr>
            <p:ph idx="1"/>
          </p:nvPr>
        </p:nvSpPr>
        <p:spPr>
          <a:xfrm>
            <a:off x="597704" y="4329008"/>
            <a:ext cx="5337880" cy="2258413"/>
          </a:xfrm>
        </p:spPr>
        <p:txBody>
          <a:bodyPr vert="horz" lIns="0" tIns="0" rIns="0" bIns="0" rtlCol="0" anchor="t">
            <a:normAutofit/>
          </a:bodyPr>
          <a:lstStyle/>
          <a:p>
            <a:r>
              <a:rPr lang="en-US" b="1" dirty="0">
                <a:solidFill>
                  <a:schemeClr val="tx1"/>
                </a:solidFill>
                <a:latin typeface="Calibri"/>
                <a:cs typeface="Calibri"/>
              </a:rPr>
              <a:t>There was a new data protection act which was created in 2018.</a:t>
            </a:r>
            <a:r>
              <a:rPr lang="en-US" b="1" dirty="0">
                <a:solidFill>
                  <a:schemeClr val="tx1"/>
                </a:solidFill>
                <a:latin typeface="Calibri"/>
                <a:ea typeface="+mn-lt"/>
                <a:cs typeface="Calibri"/>
              </a:rPr>
              <a:t> </a:t>
            </a:r>
            <a:r>
              <a:rPr lang="en-US" b="1" dirty="0">
                <a:solidFill>
                  <a:schemeClr val="tx1"/>
                </a:solidFill>
                <a:latin typeface="Calibri Light"/>
                <a:ea typeface="+mn-lt"/>
                <a:cs typeface="+mn-lt"/>
              </a:rPr>
              <a:t>Under the Data Protection Act 2018, you have the right to find out what information the government and other organizations store about you. These include the right to:</a:t>
            </a:r>
            <a:endParaRPr lang="en-US" b="1" dirty="0">
              <a:solidFill>
                <a:schemeClr val="tx1"/>
              </a:solidFill>
              <a:latin typeface="Calibri Light"/>
              <a:cs typeface="Calibri"/>
            </a:endParaRPr>
          </a:p>
        </p:txBody>
      </p:sp>
      <p:pic>
        <p:nvPicPr>
          <p:cNvPr id="4" name="Picture 3" descr="Data Protection | Hjaltland Housing Association">
            <a:extLst>
              <a:ext uri="{FF2B5EF4-FFF2-40B4-BE49-F238E27FC236}">
                <a16:creationId xmlns:a16="http://schemas.microsoft.com/office/drawing/2014/main" id="{DFB9FE57-4DA3-B20B-DA91-BA474B6035E5}"/>
              </a:ext>
            </a:extLst>
          </p:cNvPr>
          <p:cNvPicPr>
            <a:picLocks noChangeAspect="1"/>
          </p:cNvPicPr>
          <p:nvPr/>
        </p:nvPicPr>
        <p:blipFill>
          <a:blip r:embed="rId2"/>
          <a:stretch>
            <a:fillRect/>
          </a:stretch>
        </p:blipFill>
        <p:spPr>
          <a:xfrm>
            <a:off x="745068" y="1422112"/>
            <a:ext cx="5142086" cy="2696737"/>
          </a:xfrm>
          <a:prstGeom prst="rect">
            <a:avLst/>
          </a:prstGeom>
        </p:spPr>
      </p:pic>
      <p:sp>
        <p:nvSpPr>
          <p:cNvPr id="6" name="Content Placeholder 2">
            <a:extLst>
              <a:ext uri="{FF2B5EF4-FFF2-40B4-BE49-F238E27FC236}">
                <a16:creationId xmlns:a16="http://schemas.microsoft.com/office/drawing/2014/main" id="{FB1BDB24-C8D6-7E4B-79E5-3B1CC1A19135}"/>
              </a:ext>
            </a:extLst>
          </p:cNvPr>
          <p:cNvSpPr txBox="1">
            <a:spLocks/>
          </p:cNvSpPr>
          <p:nvPr/>
        </p:nvSpPr>
        <p:spPr>
          <a:xfrm>
            <a:off x="6168770" y="1358148"/>
            <a:ext cx="5573066" cy="3227375"/>
          </a:xfrm>
          <a:prstGeom prst="rect">
            <a:avLst/>
          </a:prstGeom>
        </p:spPr>
        <p:txBody>
          <a:bodyPr vert="horz" lIns="0" tIns="0" rIns="0" bIns="0" rtlCol="0" anchor="t">
            <a:normAutofit/>
          </a:bodyPr>
          <a:lst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solidFill>
                  <a:schemeClr val="tx1"/>
                </a:solidFill>
                <a:latin typeface="Calibri"/>
                <a:cs typeface="Calibri"/>
              </a:rPr>
              <a:t>The Data Protection Act is a key law within the UK. Failure to comply can have serious consequences. Violating data protection law can see you and your business prosecuted, resulting in harsh punishments. These can include fines of anything up to £500,000 or action being taken that could result in a prison sentence.</a:t>
            </a:r>
          </a:p>
        </p:txBody>
      </p:sp>
      <p:sp>
        <p:nvSpPr>
          <p:cNvPr id="7" name="TextBox 6">
            <a:extLst>
              <a:ext uri="{FF2B5EF4-FFF2-40B4-BE49-F238E27FC236}">
                <a16:creationId xmlns:a16="http://schemas.microsoft.com/office/drawing/2014/main" id="{DE9C6880-767D-229F-3D50-4CA7A1E1B5A8}"/>
              </a:ext>
            </a:extLst>
          </p:cNvPr>
          <p:cNvSpPr txBox="1"/>
          <p:nvPr/>
        </p:nvSpPr>
        <p:spPr>
          <a:xfrm>
            <a:off x="6474179" y="4329289"/>
            <a:ext cx="5302014"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2000" b="1" dirty="0">
                <a:latin typeface="GDS Transport"/>
              </a:rPr>
              <a:t>be informed about how your data is being used</a:t>
            </a:r>
          </a:p>
          <a:p>
            <a:pPr>
              <a:buChar char="•"/>
            </a:pPr>
            <a:r>
              <a:rPr lang="en-US" sz="2000" b="1" dirty="0">
                <a:latin typeface="GDS Transport"/>
              </a:rPr>
              <a:t>access personal data</a:t>
            </a:r>
          </a:p>
          <a:p>
            <a:pPr>
              <a:buChar char="•"/>
            </a:pPr>
            <a:r>
              <a:rPr lang="en-US" sz="2000" b="1" dirty="0">
                <a:latin typeface="GDS Transport"/>
              </a:rPr>
              <a:t>have incorrect data updated</a:t>
            </a:r>
          </a:p>
          <a:p>
            <a:pPr>
              <a:buChar char="•"/>
            </a:pPr>
            <a:r>
              <a:rPr lang="en-US" sz="2000" b="1" dirty="0">
                <a:latin typeface="GDS Transport"/>
              </a:rPr>
              <a:t>have data erased</a:t>
            </a:r>
          </a:p>
          <a:p>
            <a:pPr>
              <a:buChar char="•"/>
            </a:pPr>
            <a:r>
              <a:rPr lang="en-US" sz="2000" b="1" dirty="0">
                <a:latin typeface="GDS Transport"/>
              </a:rPr>
              <a:t>stop or restrict the processing of your data</a:t>
            </a:r>
          </a:p>
        </p:txBody>
      </p:sp>
    </p:spTree>
    <p:extLst>
      <p:ext uri="{BB962C8B-B14F-4D97-AF65-F5344CB8AC3E}">
        <p14:creationId xmlns:p14="http://schemas.microsoft.com/office/powerpoint/2010/main" val="3678133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E78E3-129A-6A7C-9C91-C707D9B1B98E}"/>
              </a:ext>
            </a:extLst>
          </p:cNvPr>
          <p:cNvSpPr>
            <a:spLocks noGrp="1"/>
          </p:cNvSpPr>
          <p:nvPr>
            <p:ph type="title"/>
          </p:nvPr>
        </p:nvSpPr>
        <p:spPr/>
        <p:txBody>
          <a:bodyPr/>
          <a:lstStyle/>
          <a:p>
            <a:r>
              <a:rPr lang="en-US" u="sng" dirty="0"/>
              <a:t>Overall, about data protection</a:t>
            </a:r>
          </a:p>
        </p:txBody>
      </p:sp>
      <p:sp>
        <p:nvSpPr>
          <p:cNvPr id="3" name="Content Placeholder 2">
            <a:extLst>
              <a:ext uri="{FF2B5EF4-FFF2-40B4-BE49-F238E27FC236}">
                <a16:creationId xmlns:a16="http://schemas.microsoft.com/office/drawing/2014/main" id="{8CF7C6A1-E592-5CAF-528B-B3EE614EE7A0}"/>
              </a:ext>
            </a:extLst>
          </p:cNvPr>
          <p:cNvSpPr>
            <a:spLocks noGrp="1"/>
          </p:cNvSpPr>
          <p:nvPr>
            <p:ph idx="1"/>
          </p:nvPr>
        </p:nvSpPr>
        <p:spPr>
          <a:xfrm>
            <a:off x="729407" y="1789007"/>
            <a:ext cx="10728325" cy="3227375"/>
          </a:xfrm>
        </p:spPr>
        <p:txBody>
          <a:bodyPr vert="horz" lIns="0" tIns="0" rIns="0" bIns="0" rtlCol="0" anchor="t">
            <a:normAutofit/>
          </a:bodyPr>
          <a:lstStyle/>
          <a:p>
            <a:r>
              <a:rPr lang="en-US" b="1" dirty="0">
                <a:solidFill>
                  <a:srgbClr val="FFFFFF">
                    <a:alpha val="58000"/>
                  </a:srgbClr>
                </a:solidFill>
              </a:rPr>
              <a:t>To conclude, data protection is an essential part of a business and its one of the most important things to get right. As said earlier, companies can receive massive fines which could ruin the business and to make it worse they can receive a prison sentence.</a:t>
            </a:r>
            <a:endParaRPr lang="en-US" b="1" dirty="0"/>
          </a:p>
        </p:txBody>
      </p:sp>
      <p:pic>
        <p:nvPicPr>
          <p:cNvPr id="4" name="Picture 3" descr="GDPR compliant surveys: Storing personal data - SnapSurveys Blog">
            <a:extLst>
              <a:ext uri="{FF2B5EF4-FFF2-40B4-BE49-F238E27FC236}">
                <a16:creationId xmlns:a16="http://schemas.microsoft.com/office/drawing/2014/main" id="{AB3E20D8-0EE6-E65E-E1AD-8BE96A147AF9}"/>
              </a:ext>
            </a:extLst>
          </p:cNvPr>
          <p:cNvPicPr>
            <a:picLocks noChangeAspect="1"/>
          </p:cNvPicPr>
          <p:nvPr/>
        </p:nvPicPr>
        <p:blipFill>
          <a:blip r:embed="rId2"/>
          <a:stretch>
            <a:fillRect/>
          </a:stretch>
        </p:blipFill>
        <p:spPr>
          <a:xfrm>
            <a:off x="1015227" y="3722063"/>
            <a:ext cx="10259714" cy="2882547"/>
          </a:xfrm>
          <a:prstGeom prst="rect">
            <a:avLst/>
          </a:prstGeom>
        </p:spPr>
      </p:pic>
    </p:spTree>
    <p:extLst>
      <p:ext uri="{BB962C8B-B14F-4D97-AF65-F5344CB8AC3E}">
        <p14:creationId xmlns:p14="http://schemas.microsoft.com/office/powerpoint/2010/main" val="2945480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1B6CA11-4D03-52CD-0D7D-8FE5F4BB6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0" y="0"/>
            <a:ext cx="12192000" cy="6858000"/>
          </a:xfrm>
          <a:prstGeom prst="rect">
            <a:avLst/>
          </a:prstGeom>
          <a:no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Cybersecurity vs. Information Security | Blog | Elmhurst University">
            <a:extLst>
              <a:ext uri="{FF2B5EF4-FFF2-40B4-BE49-F238E27FC236}">
                <a16:creationId xmlns:a16="http://schemas.microsoft.com/office/drawing/2014/main" id="{8FA62B7E-3350-3C06-FC1E-AD22A0FBA339}"/>
              </a:ext>
            </a:extLst>
          </p:cNvPr>
          <p:cNvPicPr>
            <a:picLocks noChangeAspect="1"/>
          </p:cNvPicPr>
          <p:nvPr/>
        </p:nvPicPr>
        <p:blipFill rotWithShape="1">
          <a:blip r:embed="rId2"/>
          <a:srcRect l="11732" r="26438" b="-1"/>
          <a:stretch/>
        </p:blipFill>
        <p:spPr>
          <a:xfrm>
            <a:off x="20" y="10"/>
            <a:ext cx="8115280" cy="6857990"/>
          </a:xfrm>
          <a:prstGeom prst="rect">
            <a:avLst/>
          </a:prstGeom>
        </p:spPr>
      </p:pic>
      <p:sp>
        <p:nvSpPr>
          <p:cNvPr id="6" name="TextBox 3">
            <a:extLst>
              <a:ext uri="{FF2B5EF4-FFF2-40B4-BE49-F238E27FC236}">
                <a16:creationId xmlns:a16="http://schemas.microsoft.com/office/drawing/2014/main" id="{54EF9AFC-C9C8-119E-653C-829F09FDF401}"/>
              </a:ext>
            </a:extLst>
          </p:cNvPr>
          <p:cNvSpPr txBox="1"/>
          <p:nvPr/>
        </p:nvSpPr>
        <p:spPr>
          <a:xfrm>
            <a:off x="647701" y="647700"/>
            <a:ext cx="4225166" cy="2420756"/>
          </a:xfrm>
          <a:prstGeom prst="rect">
            <a:avLst/>
          </a:prstGeom>
        </p:spPr>
        <p:txBody>
          <a:bodyPr rot="0" spcFirstLastPara="0" vert="horz" lIns="91440" tIns="45720" rIns="91440" bIns="45720" numCol="1" spcCol="0" rtlCol="0" fromWordArt="0" anchor="t" anchorCtr="0" forceAA="0" compatLnSpc="1">
            <a:prstTxWarp prst="textNoShape">
              <a:avLst/>
            </a:prstTxWarp>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spcAft>
                <a:spcPts val="600"/>
              </a:spcAft>
            </a:pPr>
            <a:r>
              <a:rPr lang="en-US" sz="3600" kern="1200" cap="all" spc="300" baseline="0">
                <a:solidFill>
                  <a:srgbClr val="FFFFFF"/>
                </a:solidFill>
                <a:highlight>
                  <a:srgbClr val="000000"/>
                </a:highlight>
                <a:latin typeface="+mj-lt"/>
                <a:ea typeface="+mj-ea"/>
                <a:cs typeface="+mj-cs"/>
              </a:rPr>
              <a:t>What Is Information Security</a:t>
            </a:r>
          </a:p>
          <a:p>
            <a:pPr>
              <a:lnSpc>
                <a:spcPct val="120000"/>
              </a:lnSpc>
              <a:spcBef>
                <a:spcPct val="0"/>
              </a:spcBef>
              <a:spcAft>
                <a:spcPts val="600"/>
              </a:spcAft>
            </a:pPr>
            <a:endParaRPr lang="en-US" sz="3600" kern="1200" cap="all" spc="300" baseline="0">
              <a:solidFill>
                <a:srgbClr val="FFFFFF"/>
              </a:solidFill>
              <a:highlight>
                <a:srgbClr val="000000"/>
              </a:highlight>
              <a:latin typeface="+mj-lt"/>
              <a:ea typeface="+mj-ea"/>
              <a:cs typeface="+mj-cs"/>
            </a:endParaRPr>
          </a:p>
        </p:txBody>
      </p:sp>
      <p:sp>
        <p:nvSpPr>
          <p:cNvPr id="7" name="TextBox 4">
            <a:extLst>
              <a:ext uri="{FF2B5EF4-FFF2-40B4-BE49-F238E27FC236}">
                <a16:creationId xmlns:a16="http://schemas.microsoft.com/office/drawing/2014/main" id="{8078BE6F-0694-D246-AFD8-F0F799C290F2}"/>
              </a:ext>
            </a:extLst>
          </p:cNvPr>
          <p:cNvSpPr txBox="1"/>
          <p:nvPr/>
        </p:nvSpPr>
        <p:spPr>
          <a:xfrm>
            <a:off x="8854932" y="914400"/>
            <a:ext cx="2689367" cy="5295900"/>
          </a:xfrm>
          <a:prstGeom prst="rect">
            <a:avLst/>
          </a:prstGeom>
        </p:spPr>
        <p:txBody>
          <a:bodyPr rot="0" spcFirstLastPara="0" vert="horz" lIns="91440" tIns="45720" rIns="91440" bIns="45720" numCol="1" spcCol="0" rtlCol="0" fromWordArt="0" anchorCtr="0" forceAA="0" compatLnSpc="1">
            <a:prstTxWarp prst="textNoShape">
              <a:avLst/>
            </a:prstTxWarp>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120000"/>
              </a:lnSpc>
              <a:spcAft>
                <a:spcPts val="600"/>
              </a:spcAft>
              <a:buClr>
                <a:schemeClr val="tx1"/>
              </a:buClr>
              <a:buSzPct val="75000"/>
              <a:buFont typeface="Arial" panose="020B0604020202020204" pitchFamily="34" charset="0"/>
              <a:buChar char="•"/>
            </a:pPr>
            <a:r>
              <a:rPr lang="en-US"/>
              <a:t>Information security management refers to the protection of a company’s data and assets from a large variety of threats.</a:t>
            </a:r>
          </a:p>
        </p:txBody>
      </p:sp>
      <p:sp>
        <p:nvSpPr>
          <p:cNvPr id="8" name="TextBox 5">
            <a:extLst>
              <a:ext uri="{FF2B5EF4-FFF2-40B4-BE49-F238E27FC236}">
                <a16:creationId xmlns:a16="http://schemas.microsoft.com/office/drawing/2014/main" id="{BE46F911-A2A8-B0FC-8F05-92C44713FB09}"/>
              </a:ext>
            </a:extLst>
          </p:cNvPr>
          <p:cNvSpPr txBox="1"/>
          <p:nvPr/>
        </p:nvSpPr>
        <p:spPr>
          <a:xfrm>
            <a:off x="9456325" y="5712179"/>
            <a:ext cx="2592682" cy="938719"/>
          </a:xfrm>
          <a:prstGeom prst="rect">
            <a:avLst/>
          </a:prstGeom>
          <a:noFill/>
          <a:ln>
            <a:solidFill>
              <a:schemeClr val="tx1"/>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a:latin typeface="Calibri"/>
              </a:rPr>
              <a:t>The source, </a:t>
            </a:r>
            <a:r>
              <a:rPr lang="en-GB" sz="1100">
                <a:latin typeface="Calibri"/>
                <a:cs typeface="Segoe UI"/>
              </a:rPr>
              <a:t>​[1]​</a:t>
            </a:r>
            <a:r>
              <a:rPr lang="en-GB" sz="1100">
                <a:latin typeface="Calibri"/>
              </a:rPr>
              <a:t>, defines information security as “</a:t>
            </a:r>
            <a:r>
              <a:rPr lang="en-GB" sz="1100" b="1">
                <a:latin typeface="Calibri"/>
              </a:rPr>
              <a:t>Information security management is the process of protecting an organization's data and assets against potential threats</a:t>
            </a:r>
            <a:r>
              <a:rPr lang="en-GB" sz="1100">
                <a:latin typeface="Calibri"/>
              </a:rPr>
              <a:t>.”.</a:t>
            </a:r>
            <a:r>
              <a:rPr lang="en-US" sz="1100">
                <a:latin typeface="Calibri"/>
                <a:cs typeface="Calibri"/>
              </a:rPr>
              <a:t> </a:t>
            </a:r>
            <a:endParaRPr lang="en-US"/>
          </a:p>
        </p:txBody>
      </p:sp>
    </p:spTree>
    <p:extLst>
      <p:ext uri="{BB962C8B-B14F-4D97-AF65-F5344CB8AC3E}">
        <p14:creationId xmlns:p14="http://schemas.microsoft.com/office/powerpoint/2010/main" val="3989442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5D6A7F8-F307-C0E7-365F-0A93E86DDC83}"/>
              </a:ext>
            </a:extLst>
          </p:cNvPr>
          <p:cNvSpPr>
            <a:spLocks noGrp="1"/>
          </p:cNvSpPr>
          <p:nvPr/>
        </p:nvSpPr>
        <p:spPr>
          <a:xfrm>
            <a:off x="8002494" y="1644277"/>
            <a:ext cx="3284071" cy="3785092"/>
          </a:xfrm>
          <a:prstGeom prst="rect">
            <a:avLst/>
          </a:prstGeom>
        </p:spPr>
        <p:txBody>
          <a:bodyPr vert="horz" lIns="91440" tIns="45720" rIns="91440" bIns="45720" rtlCol="0" anchor="t">
            <a:normAutofit/>
          </a:bodyPr>
          <a:lst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a:lstStyle>
          <a:p>
            <a:pPr>
              <a:lnSpc>
                <a:spcPct val="110000"/>
              </a:lnSpc>
            </a:pPr>
            <a:r>
              <a:rPr lang="en-GB" sz="1500"/>
              <a:t>There are three main management groups involved with information security. These are general management, IT management and information security management.</a:t>
            </a:r>
            <a:endParaRPr lang="en-US" sz="1500"/>
          </a:p>
          <a:p>
            <a:pPr>
              <a:lnSpc>
                <a:spcPct val="110000"/>
              </a:lnSpc>
            </a:pPr>
            <a:endParaRPr lang="en-US" sz="1500"/>
          </a:p>
          <a:p>
            <a:pPr>
              <a:lnSpc>
                <a:spcPct val="110000"/>
              </a:lnSpc>
            </a:pPr>
            <a:endParaRPr lang="en-US" sz="1500"/>
          </a:p>
        </p:txBody>
      </p:sp>
      <p:pic>
        <p:nvPicPr>
          <p:cNvPr id="5" name="Picture 4" descr="What is an Information Security Management System (ISMS) and Why You Need  It?">
            <a:extLst>
              <a:ext uri="{FF2B5EF4-FFF2-40B4-BE49-F238E27FC236}">
                <a16:creationId xmlns:a16="http://schemas.microsoft.com/office/drawing/2014/main" id="{CF9D1D3B-3464-0723-CAFB-D46425DF9B72}"/>
              </a:ext>
            </a:extLst>
          </p:cNvPr>
          <p:cNvPicPr>
            <a:picLocks noChangeAspect="1"/>
          </p:cNvPicPr>
          <p:nvPr/>
        </p:nvPicPr>
        <p:blipFill>
          <a:blip r:embed="rId2"/>
          <a:stretch>
            <a:fillRect/>
          </a:stretch>
        </p:blipFill>
        <p:spPr>
          <a:xfrm>
            <a:off x="526866" y="1332699"/>
            <a:ext cx="6834951" cy="3842978"/>
          </a:xfrm>
          <a:prstGeom prst="rect">
            <a:avLst/>
          </a:prstGeom>
          <a:noFill/>
        </p:spPr>
      </p:pic>
    </p:spTree>
    <p:extLst>
      <p:ext uri="{BB962C8B-B14F-4D97-AF65-F5344CB8AC3E}">
        <p14:creationId xmlns:p14="http://schemas.microsoft.com/office/powerpoint/2010/main" val="3173564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0B5E234-9424-330B-74F6-1A22BEADBFA2}"/>
              </a:ext>
            </a:extLst>
          </p:cNvPr>
          <p:cNvSpPr>
            <a:spLocks noGrp="1"/>
          </p:cNvSpPr>
          <p:nvPr/>
        </p:nvSpPr>
        <p:spPr>
          <a:xfrm>
            <a:off x="652371" y="914400"/>
            <a:ext cx="4529229" cy="4152900"/>
          </a:xfrm>
          <a:prstGeom prst="rect">
            <a:avLst/>
          </a:prstGeom>
        </p:spPr>
        <p:txBody>
          <a:bodyPr vert="horz" lIns="91440" tIns="45720" rIns="91440" bIns="45720" rtlCol="0" anchor="t">
            <a:normAutofit/>
          </a:bodyPr>
          <a:lst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a:lstStyle>
          <a:p>
            <a:r>
              <a:rPr lang="en-US" sz="3300" kern="1200" cap="all" spc="300" baseline="0">
                <a:highlight>
                  <a:srgbClr val="000000"/>
                </a:highlight>
                <a:latin typeface="+mj-lt"/>
                <a:ea typeface="+mj-ea"/>
                <a:cs typeface="+mj-cs"/>
              </a:rPr>
              <a:t>How is general management responsible for information security implementation?</a:t>
            </a:r>
          </a:p>
        </p:txBody>
      </p:sp>
      <p:sp>
        <p:nvSpPr>
          <p:cNvPr id="5" name="TextBox 2">
            <a:extLst>
              <a:ext uri="{FF2B5EF4-FFF2-40B4-BE49-F238E27FC236}">
                <a16:creationId xmlns:a16="http://schemas.microsoft.com/office/drawing/2014/main" id="{6A02B496-649B-334A-5A7A-7A76A06E6DE6}"/>
              </a:ext>
            </a:extLst>
          </p:cNvPr>
          <p:cNvSpPr txBox="1"/>
          <p:nvPr/>
        </p:nvSpPr>
        <p:spPr>
          <a:xfrm>
            <a:off x="6096000" y="914400"/>
            <a:ext cx="5181600" cy="5081695"/>
          </a:xfrm>
        </p:spPr>
        <p:txBody>
          <a:bodyPr rot="0" spcFirstLastPara="0" vert="horz" lIns="91440" tIns="45720" rIns="91440" bIns="45720" numCol="1" spcCol="0" rtlCol="0" fromWordArt="0" anchorCtr="0" forceAA="0" compatLnSpc="1">
            <a:prstTxWarp prst="textNoShape">
              <a:avLst/>
            </a:prstTxWarp>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120000"/>
              </a:lnSpc>
              <a:spcAft>
                <a:spcPts val="600"/>
              </a:spcAft>
              <a:buClr>
                <a:schemeClr val="tx1"/>
              </a:buClr>
              <a:buSzPct val="75000"/>
              <a:buFont typeface="Arial" panose="020B0604020202020204" pitchFamily="34" charset="0"/>
              <a:buChar char="•"/>
            </a:pPr>
            <a:r>
              <a:rPr lang="en-US" sz="2000" dirty="0"/>
              <a:t>After some research I was able to find that general managements role in information security is to plan and implement counter measures to reduce the damage of security related threats that may affect the organization. </a:t>
            </a:r>
            <a:endParaRPr lang="en-US" sz="2000"/>
          </a:p>
        </p:txBody>
      </p:sp>
      <p:sp>
        <p:nvSpPr>
          <p:cNvPr id="6" name="Footer Placeholder 4">
            <a:extLst>
              <a:ext uri="{FF2B5EF4-FFF2-40B4-BE49-F238E27FC236}">
                <a16:creationId xmlns:a16="http://schemas.microsoft.com/office/drawing/2014/main" id="{565011BB-BCA7-856C-AEAE-82BA788A5BB0}"/>
              </a:ext>
            </a:extLst>
          </p:cNvPr>
          <p:cNvSpPr>
            <a:spLocks noGrp="1"/>
          </p:cNvSpPr>
          <p:nvPr/>
        </p:nvSpPr>
        <p:spPr>
          <a:xfrm>
            <a:off x="8034169" y="6332538"/>
            <a:ext cx="3505459" cy="365125"/>
          </a:xfrm>
          <a:prstGeom prst="rect">
            <a:avLst/>
          </a:prstGeom>
        </p:spPr>
        <p:txBody>
          <a:bodyPr vert="horz" lIns="91440" tIns="45720" rIns="91440" bIns="45720" rtlCol="0" anchor="ctr"/>
          <a:lstStyle>
            <a:defPPr>
              <a:defRPr lang="en-US"/>
            </a:defPPr>
            <a:lvl1pPr marL="0" algn="r" defTabSz="914400" rtl="0" eaLnBrk="1" latinLnBrk="0" hangingPunct="1">
              <a:defRPr sz="900" b="1" kern="1200" spc="10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a:t>Sample Footer Text</a:t>
            </a:r>
          </a:p>
        </p:txBody>
      </p:sp>
      <p:sp>
        <p:nvSpPr>
          <p:cNvPr id="7" name="Slide Number Placeholder 5">
            <a:extLst>
              <a:ext uri="{FF2B5EF4-FFF2-40B4-BE49-F238E27FC236}">
                <a16:creationId xmlns:a16="http://schemas.microsoft.com/office/drawing/2014/main" id="{AFDA7B7F-303D-0629-569F-E54076E0861C}"/>
              </a:ext>
            </a:extLst>
          </p:cNvPr>
          <p:cNvSpPr>
            <a:spLocks noGrp="1"/>
          </p:cNvSpPr>
          <p:nvPr/>
        </p:nvSpPr>
        <p:spPr>
          <a:xfrm>
            <a:off x="11444747" y="6332538"/>
            <a:ext cx="539808" cy="365125"/>
          </a:xfrm>
          <a:prstGeom prst="rect">
            <a:avLst/>
          </a:prstGeom>
        </p:spPr>
        <p:txBody>
          <a:bodyPr vert="horz" lIns="91440" tIns="45720" rIns="91440" bIns="45720" rtlCol="0" anchor="ctr"/>
          <a:lstStyle>
            <a:defPPr>
              <a:defRPr lang="en-US"/>
            </a:defPPr>
            <a:lvl1pPr marL="0" algn="r" defTabSz="914400" rtl="0" eaLnBrk="1" latinLnBrk="0" hangingPunct="1">
              <a:defRPr sz="900" b="1" kern="1200" spc="100" baseline="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45C5C030-0550-4584-9C82-E35DF7DBC581}" type="slidenum">
              <a:rPr lang="en-US" smtClean="0"/>
              <a:pPr>
                <a:spcAft>
                  <a:spcPts val="600"/>
                </a:spcAft>
              </a:pPr>
              <a:t>9</a:t>
            </a:fld>
            <a:endParaRPr lang="en-US"/>
          </a:p>
        </p:txBody>
      </p:sp>
    </p:spTree>
    <p:extLst>
      <p:ext uri="{BB962C8B-B14F-4D97-AF65-F5344CB8AC3E}">
        <p14:creationId xmlns:p14="http://schemas.microsoft.com/office/powerpoint/2010/main" val="3280197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D822DFB-73DD-BBB3-B778-8F4F25E8A079}"/>
              </a:ext>
            </a:extLst>
          </p:cNvPr>
          <p:cNvSpPr>
            <a:spLocks noGrp="1"/>
          </p:cNvSpPr>
          <p:nvPr/>
        </p:nvSpPr>
        <p:spPr>
          <a:xfrm>
            <a:off x="660592" y="914399"/>
            <a:ext cx="4787709" cy="1447801"/>
          </a:xfrm>
          <a:prstGeom prst="rect">
            <a:avLst/>
          </a:prstGeom>
        </p:spPr>
        <p:txBody>
          <a:bodyPr vert="horz" lIns="91440" tIns="45720" rIns="91440" bIns="45720" rtlCol="0" anchor="b">
            <a:normAutofit/>
          </a:bodyPr>
          <a:lst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a:lstStyle>
          <a:p>
            <a:pPr>
              <a:lnSpc>
                <a:spcPct val="110000"/>
              </a:lnSpc>
            </a:pPr>
            <a:r>
              <a:rPr lang="en-US" sz="2000" kern="1200" cap="all" spc="300" baseline="0">
                <a:highlight>
                  <a:srgbClr val="000000"/>
                </a:highlight>
                <a:latin typeface="+mj-lt"/>
                <a:ea typeface="+mj-ea"/>
                <a:cs typeface="+mj-cs"/>
              </a:rPr>
              <a:t>How is IT management responsible for information security implementation? </a:t>
            </a:r>
          </a:p>
        </p:txBody>
      </p:sp>
      <p:sp>
        <p:nvSpPr>
          <p:cNvPr id="5" name="TextBox 2">
            <a:extLst>
              <a:ext uri="{FF2B5EF4-FFF2-40B4-BE49-F238E27FC236}">
                <a16:creationId xmlns:a16="http://schemas.microsoft.com/office/drawing/2014/main" id="{12FEA4CE-32C8-96D2-67A6-85F45A225CC3}"/>
              </a:ext>
            </a:extLst>
          </p:cNvPr>
          <p:cNvSpPr txBox="1"/>
          <p:nvPr/>
        </p:nvSpPr>
        <p:spPr>
          <a:xfrm>
            <a:off x="660592" y="2884869"/>
            <a:ext cx="4787710" cy="3325430"/>
          </a:xfrm>
        </p:spPr>
        <p:txBody>
          <a:bodyPr rot="0" spcFirstLastPara="0" vert="horz" lIns="91440" tIns="45720" rIns="91440" bIns="45720" numCol="1" spcCol="0" rtlCol="0" fromWordArt="0" anchorCtr="0" forceAA="0" compatLnSpc="1">
            <a:prstTxWarp prst="textNoShape">
              <a:avLst/>
            </a:prstTxWarp>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110000"/>
              </a:lnSpc>
              <a:spcAft>
                <a:spcPts val="600"/>
              </a:spcAft>
              <a:buClr>
                <a:schemeClr val="tx1"/>
              </a:buClr>
              <a:buSzPct val="75000"/>
              <a:buFont typeface="Arial" panose="020B0604020202020204" pitchFamily="34" charset="0"/>
              <a:buChar char="•"/>
            </a:pPr>
            <a:r>
              <a:rPr lang="en-US" sz="2000" dirty="0"/>
              <a:t>IT managements main responsibility is to lead teams of IT workers whose job it is to keep the organizations infrastructure protected from threats and to ensure that sensitive company data doesn’t end up in the hands of bad actors. It is the role of IT management to support and direct their teams effectively to ensure data is secured.  </a:t>
            </a:r>
          </a:p>
        </p:txBody>
      </p:sp>
      <p:pic>
        <p:nvPicPr>
          <p:cNvPr id="6" name="Picture 5" descr="What does an Information Security Manager do? | Career Insights">
            <a:extLst>
              <a:ext uri="{FF2B5EF4-FFF2-40B4-BE49-F238E27FC236}">
                <a16:creationId xmlns:a16="http://schemas.microsoft.com/office/drawing/2014/main" id="{467D8CD0-0580-BD87-A274-B524C4F50F2B}"/>
              </a:ext>
            </a:extLst>
          </p:cNvPr>
          <p:cNvPicPr>
            <a:picLocks noChangeAspect="1"/>
          </p:cNvPicPr>
          <p:nvPr/>
        </p:nvPicPr>
        <p:blipFill>
          <a:blip r:embed="rId2"/>
          <a:stretch>
            <a:fillRect/>
          </a:stretch>
        </p:blipFill>
        <p:spPr>
          <a:xfrm>
            <a:off x="6415361" y="397926"/>
            <a:ext cx="5223013" cy="3917259"/>
          </a:xfrm>
          <a:prstGeom prst="rect">
            <a:avLst/>
          </a:prstGeom>
          <a:noFill/>
        </p:spPr>
      </p:pic>
      <p:sp>
        <p:nvSpPr>
          <p:cNvPr id="7" name="TextBox 4">
            <a:extLst>
              <a:ext uri="{FF2B5EF4-FFF2-40B4-BE49-F238E27FC236}">
                <a16:creationId xmlns:a16="http://schemas.microsoft.com/office/drawing/2014/main" id="{37C0BFEA-7E61-9CD0-504D-23BDC1B929D4}"/>
              </a:ext>
            </a:extLst>
          </p:cNvPr>
          <p:cNvSpPr txBox="1"/>
          <p:nvPr/>
        </p:nvSpPr>
        <p:spPr>
          <a:xfrm>
            <a:off x="7725363" y="4545660"/>
            <a:ext cx="2743200" cy="1785104"/>
          </a:xfrm>
          <a:prstGeom prst="rect">
            <a:avLst/>
          </a:prstGeom>
          <a:noFill/>
          <a:ln>
            <a:solidFill>
              <a:schemeClr val="tx1"/>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a:latin typeface="Calibri"/>
                <a:cs typeface="Segoe UI"/>
              </a:rPr>
              <a:t>According to, ​[2]​, “</a:t>
            </a:r>
            <a:r>
              <a:rPr lang="en-GB" sz="1100" b="1">
                <a:latin typeface="Calibri"/>
                <a:cs typeface="Segoe UI"/>
              </a:rPr>
              <a:t>They lead teams of IT professionals whose job is to keep the business IT infrastructure safe and to prevent sensitive data from falling into the wrong hands. Cybersecurity managers are equal parts technologist and manager. They must be conversant in modern security software, protocols, practices and regulations</a:t>
            </a:r>
            <a:r>
              <a:rPr lang="en-GB" sz="1100">
                <a:latin typeface="Calibri"/>
                <a:cs typeface="Segoe UI"/>
              </a:rPr>
              <a:t>.”.</a:t>
            </a:r>
            <a:r>
              <a:rPr lang="en-US" sz="1100">
                <a:latin typeface="Calibri"/>
                <a:cs typeface="Calibri"/>
              </a:rPr>
              <a:t> </a:t>
            </a:r>
          </a:p>
          <a:p>
            <a:endParaRPr lang="en-US" sz="1100">
              <a:latin typeface="Calibri"/>
              <a:cs typeface="Calibri"/>
            </a:endParaRPr>
          </a:p>
        </p:txBody>
      </p:sp>
    </p:spTree>
    <p:extLst>
      <p:ext uri="{BB962C8B-B14F-4D97-AF65-F5344CB8AC3E}">
        <p14:creationId xmlns:p14="http://schemas.microsoft.com/office/powerpoint/2010/main" val="1028680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0561D1B-4D26-69B4-1CB9-DBDB09C7BD72}"/>
              </a:ext>
            </a:extLst>
          </p:cNvPr>
          <p:cNvSpPr>
            <a:spLocks noGrp="1"/>
          </p:cNvSpPr>
          <p:nvPr/>
        </p:nvSpPr>
        <p:spPr>
          <a:xfrm>
            <a:off x="660592" y="914399"/>
            <a:ext cx="4787709" cy="1447801"/>
          </a:xfrm>
          <a:prstGeom prst="rect">
            <a:avLst/>
          </a:prstGeom>
        </p:spPr>
        <p:txBody>
          <a:bodyPr vert="horz" lIns="91440" tIns="45720" rIns="91440" bIns="45720" rtlCol="0" anchor="b">
            <a:normAutofit/>
          </a:bodyPr>
          <a:lst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a:lstStyle>
          <a:p>
            <a:pPr>
              <a:lnSpc>
                <a:spcPct val="110000"/>
              </a:lnSpc>
            </a:pPr>
            <a:r>
              <a:rPr lang="en-US" sz="1700" kern="1200" cap="all" spc="300" baseline="0">
                <a:highlight>
                  <a:srgbClr val="000000"/>
                </a:highlight>
                <a:latin typeface="+mj-lt"/>
                <a:ea typeface="+mj-ea"/>
                <a:cs typeface="+mj-cs"/>
              </a:rPr>
              <a:t>How is information security management responsible for information security implementation?</a:t>
            </a:r>
          </a:p>
        </p:txBody>
      </p:sp>
      <p:sp>
        <p:nvSpPr>
          <p:cNvPr id="5" name="TextBox 2">
            <a:extLst>
              <a:ext uri="{FF2B5EF4-FFF2-40B4-BE49-F238E27FC236}">
                <a16:creationId xmlns:a16="http://schemas.microsoft.com/office/drawing/2014/main" id="{2DA98C95-6D1B-887E-1970-406DFB38F06C}"/>
              </a:ext>
            </a:extLst>
          </p:cNvPr>
          <p:cNvSpPr txBox="1"/>
          <p:nvPr/>
        </p:nvSpPr>
        <p:spPr>
          <a:xfrm>
            <a:off x="660592" y="2884869"/>
            <a:ext cx="4787710" cy="3325430"/>
          </a:xfrm>
        </p:spPr>
        <p:txBody>
          <a:bodyPr rot="0" spcFirstLastPara="0" vert="horz" lIns="91440" tIns="45720" rIns="91440" bIns="45720" numCol="1" spcCol="0" rtlCol="0" fromWordArt="0" anchor="t" anchorCtr="0" forceAA="0" compatLnSpc="1">
            <a:prstTxWarp prst="textNoShape">
              <a:avLst/>
            </a:prstTxWarp>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120000"/>
              </a:lnSpc>
              <a:spcAft>
                <a:spcPts val="600"/>
              </a:spcAft>
              <a:buClr>
                <a:schemeClr val="tx1"/>
              </a:buClr>
              <a:buSzPct val="75000"/>
              <a:buFont typeface="Arial" panose="020B0604020202020204" pitchFamily="34" charset="0"/>
              <a:buChar char="•"/>
            </a:pPr>
            <a:r>
              <a:rPr lang="en-US" sz="2000" dirty="0"/>
              <a:t>Its security managers are responsible for the implementation of information security because they are the ones within an organization who are responsible for the overseeing of security systems that include, Firewalls, data protection controls, vulnerability scanning, encryption, patching, and pen testing.  </a:t>
            </a:r>
          </a:p>
        </p:txBody>
      </p:sp>
      <p:pic>
        <p:nvPicPr>
          <p:cNvPr id="6" name="Picture 5" descr="Information Security Management System: A “Must Have” for Your Business -  BizzSecure">
            <a:extLst>
              <a:ext uri="{FF2B5EF4-FFF2-40B4-BE49-F238E27FC236}">
                <a16:creationId xmlns:a16="http://schemas.microsoft.com/office/drawing/2014/main" id="{50F9A6E3-9AF5-DF6D-A0FA-8FADC9BEA7FD}"/>
              </a:ext>
            </a:extLst>
          </p:cNvPr>
          <p:cNvPicPr>
            <a:picLocks noChangeAspect="1"/>
          </p:cNvPicPr>
          <p:nvPr/>
        </p:nvPicPr>
        <p:blipFill>
          <a:blip r:embed="rId2"/>
          <a:stretch>
            <a:fillRect/>
          </a:stretch>
        </p:blipFill>
        <p:spPr>
          <a:xfrm>
            <a:off x="6311437" y="368891"/>
            <a:ext cx="4783964" cy="3985067"/>
          </a:xfrm>
          <a:prstGeom prst="rect">
            <a:avLst/>
          </a:prstGeom>
          <a:noFill/>
        </p:spPr>
      </p:pic>
      <p:sp>
        <p:nvSpPr>
          <p:cNvPr id="7" name="TextBox 4">
            <a:extLst>
              <a:ext uri="{FF2B5EF4-FFF2-40B4-BE49-F238E27FC236}">
                <a16:creationId xmlns:a16="http://schemas.microsoft.com/office/drawing/2014/main" id="{E956444D-F801-96C7-E09D-76D3A6A21FB8}"/>
              </a:ext>
            </a:extLst>
          </p:cNvPr>
          <p:cNvSpPr txBox="1"/>
          <p:nvPr/>
        </p:nvSpPr>
        <p:spPr>
          <a:xfrm>
            <a:off x="7734771" y="4714993"/>
            <a:ext cx="2743200" cy="1785104"/>
          </a:xfrm>
          <a:prstGeom prst="rect">
            <a:avLst/>
          </a:prstGeom>
          <a:noFill/>
          <a:ln>
            <a:solidFill>
              <a:schemeClr val="tx1"/>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dirty="0">
                <a:latin typeface="Calibri"/>
                <a:cs typeface="Segoe UI"/>
              </a:rPr>
              <a:t>According to the source, ​[2]​, “</a:t>
            </a:r>
            <a:r>
              <a:rPr lang="en-GB" sz="1100" b="1" dirty="0">
                <a:latin typeface="Calibri"/>
                <a:cs typeface="Segoe UI"/>
              </a:rPr>
              <a:t>A technical security manager. In this role, you would be in charge of security systems, such as firewalls, data protection controls, patching, encryption, vulnerability scanning, pen testing, and so on. You would also manage the team that oversees the proper deployment, configuration, and functioning of these systems</a:t>
            </a:r>
            <a:r>
              <a:rPr lang="en-GB" sz="1100" dirty="0">
                <a:latin typeface="Calibri"/>
                <a:cs typeface="Segoe UI"/>
              </a:rPr>
              <a:t>.”.</a:t>
            </a:r>
            <a:r>
              <a:rPr lang="en-US" sz="1100" dirty="0">
                <a:latin typeface="Calibri"/>
                <a:cs typeface="Calibri"/>
              </a:rPr>
              <a:t> </a:t>
            </a:r>
          </a:p>
          <a:p>
            <a:endParaRPr lang="en-US" sz="1100">
              <a:latin typeface="Calibri"/>
              <a:cs typeface="Calibri"/>
            </a:endParaRPr>
          </a:p>
        </p:txBody>
      </p:sp>
    </p:spTree>
    <p:extLst>
      <p:ext uri="{BB962C8B-B14F-4D97-AF65-F5344CB8AC3E}">
        <p14:creationId xmlns:p14="http://schemas.microsoft.com/office/powerpoint/2010/main" val="2487643044"/>
      </p:ext>
    </p:extLst>
  </p:cSld>
  <p:clrMapOvr>
    <a:masterClrMapping/>
  </p:clrMapOvr>
</p:sld>
</file>

<file path=ppt/theme/theme1.xml><?xml version="1.0" encoding="utf-8"?>
<a:theme xmlns:a="http://schemas.openxmlformats.org/drawingml/2006/main" name="Blob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BlobVTI</vt:lpstr>
      <vt:lpstr>Data protection and why it matters </vt:lpstr>
      <vt:lpstr>What Data needs to be protected  </vt:lpstr>
      <vt:lpstr>Why data protection is essential for small businesses  </vt:lpstr>
      <vt:lpstr>What an employer should be aware of</vt:lpstr>
      <vt:lpstr>Explaining the data Protection act</vt:lpstr>
      <vt:lpstr>Overall, about data protection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155</cp:revision>
  <dcterms:created xsi:type="dcterms:W3CDTF">2023-10-13T08:03:59Z</dcterms:created>
  <dcterms:modified xsi:type="dcterms:W3CDTF">2023-10-13T08:58:56Z</dcterms:modified>
</cp:coreProperties>
</file>