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68"/>
  </p:normalViewPr>
  <p:slideViewPr>
    <p:cSldViewPr snapToGrid="0">
      <p:cViewPr varScale="1">
        <p:scale>
          <a:sx n="119" d="100"/>
          <a:sy n="119" d="100"/>
        </p:scale>
        <p:origin x="85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2" Type="http://schemas.openxmlformats.org/officeDocument/2006/relationships/image" Target="../media/image4.svg" /><Relationship Id="rId1" Type="http://schemas.openxmlformats.org/officeDocument/2006/relationships/image" Target="../media/image3.svg" /><Relationship Id="rId5" Type="http://schemas.openxmlformats.org/officeDocument/2006/relationships/image" Target="../media/image7.svg" /><Relationship Id="rId4" Type="http://schemas.openxmlformats.org/officeDocument/2006/relationships/image" Target="../media/image6.svg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 /><Relationship Id="rId2" Type="http://schemas.openxmlformats.org/officeDocument/2006/relationships/image" Target="../media/image10.svg" /><Relationship Id="rId1" Type="http://schemas.openxmlformats.org/officeDocument/2006/relationships/image" Target="../media/image9.svg" /><Relationship Id="rId5" Type="http://schemas.openxmlformats.org/officeDocument/2006/relationships/image" Target="../media/image13.svg" /><Relationship Id="rId4" Type="http://schemas.openxmlformats.org/officeDocument/2006/relationships/image" Target="../media/image12.svg" 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 /><Relationship Id="rId2" Type="http://schemas.openxmlformats.org/officeDocument/2006/relationships/image" Target="../media/image15.svg" /><Relationship Id="rId1" Type="http://schemas.openxmlformats.org/officeDocument/2006/relationships/image" Target="../media/image14.svg" /><Relationship Id="rId4" Type="http://schemas.openxmlformats.org/officeDocument/2006/relationships/image" Target="../media/image17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2" Type="http://schemas.openxmlformats.org/officeDocument/2006/relationships/image" Target="../media/image4.svg" /><Relationship Id="rId1" Type="http://schemas.openxmlformats.org/officeDocument/2006/relationships/image" Target="../media/image3.svg" /><Relationship Id="rId5" Type="http://schemas.openxmlformats.org/officeDocument/2006/relationships/image" Target="../media/image7.svg" /><Relationship Id="rId4" Type="http://schemas.openxmlformats.org/officeDocument/2006/relationships/image" Target="../media/image6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 /><Relationship Id="rId2" Type="http://schemas.openxmlformats.org/officeDocument/2006/relationships/image" Target="../media/image10.svg" /><Relationship Id="rId1" Type="http://schemas.openxmlformats.org/officeDocument/2006/relationships/image" Target="../media/image9.svg" /><Relationship Id="rId5" Type="http://schemas.openxmlformats.org/officeDocument/2006/relationships/image" Target="../media/image13.svg" /><Relationship Id="rId4" Type="http://schemas.openxmlformats.org/officeDocument/2006/relationships/image" Target="../media/image12.svg" 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 /><Relationship Id="rId2" Type="http://schemas.openxmlformats.org/officeDocument/2006/relationships/image" Target="../media/image15.svg" /><Relationship Id="rId1" Type="http://schemas.openxmlformats.org/officeDocument/2006/relationships/image" Target="../media/image14.svg" /><Relationship Id="rId4" Type="http://schemas.openxmlformats.org/officeDocument/2006/relationships/image" Target="../media/image17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E71E85-8E1E-4ECD-9C1D-CF512C4219E8}" type="doc">
      <dgm:prSet loTypeId="urn:microsoft.com/office/officeart/2016/7/layout/RepeatingBendingProcessNew" loCatId="process" qsTypeId="urn:microsoft.com/office/officeart/2005/8/quickstyle/simple5#1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7FC465C6-25BB-440A-890F-2B3AB3FCF100}">
      <dgm:prSet/>
      <dgm:spPr/>
      <dgm:t>
        <a:bodyPr/>
        <a:lstStyle/>
        <a:p>
          <a:r>
            <a:rPr lang="en-GB" b="1"/>
            <a:t>Title: Spreadsheet Skills</a:t>
          </a:r>
          <a:endParaRPr lang="en-US"/>
        </a:p>
      </dgm:t>
    </dgm:pt>
    <dgm:pt modelId="{B343E260-9789-4DAC-A864-E107B6786305}" type="parTrans" cxnId="{5E40C43D-6819-4B20-83C0-387DC0BECE88}">
      <dgm:prSet/>
      <dgm:spPr/>
      <dgm:t>
        <a:bodyPr/>
        <a:lstStyle/>
        <a:p>
          <a:endParaRPr lang="en-US"/>
        </a:p>
      </dgm:t>
    </dgm:pt>
    <dgm:pt modelId="{0D4DD1A6-589C-4EDE-9ED5-F579D25482E4}" type="sibTrans" cxnId="{5E40C43D-6819-4B20-83C0-387DC0BECE88}">
      <dgm:prSet/>
      <dgm:spPr/>
      <dgm:t>
        <a:bodyPr/>
        <a:lstStyle/>
        <a:p>
          <a:endParaRPr lang="en-US"/>
        </a:p>
      </dgm:t>
    </dgm:pt>
    <dgm:pt modelId="{54F143C7-4839-40B4-B592-9A02EF99BCFF}">
      <dgm:prSet/>
      <dgm:spPr/>
      <dgm:t>
        <a:bodyPr/>
        <a:lstStyle/>
        <a:p>
          <a:r>
            <a:rPr lang="en-GB"/>
            <a:t>Screenshot of my spreadsheet task</a:t>
          </a:r>
          <a:endParaRPr lang="en-US"/>
        </a:p>
      </dgm:t>
    </dgm:pt>
    <dgm:pt modelId="{B90816C1-8E62-4F52-9673-E86BDA23F032}" type="parTrans" cxnId="{D06DFACB-6133-422F-9279-0CB15AE076B1}">
      <dgm:prSet/>
      <dgm:spPr/>
      <dgm:t>
        <a:bodyPr/>
        <a:lstStyle/>
        <a:p>
          <a:endParaRPr lang="en-US"/>
        </a:p>
      </dgm:t>
    </dgm:pt>
    <dgm:pt modelId="{B84B4FF5-1EB3-4801-B032-3B3A49723F30}" type="sibTrans" cxnId="{D06DFACB-6133-422F-9279-0CB15AE076B1}">
      <dgm:prSet/>
      <dgm:spPr/>
      <dgm:t>
        <a:bodyPr/>
        <a:lstStyle/>
        <a:p>
          <a:endParaRPr lang="en-US"/>
        </a:p>
      </dgm:t>
    </dgm:pt>
    <dgm:pt modelId="{EB97228C-E97D-4BE6-9B94-1CBED0AFCC1E}">
      <dgm:prSet/>
      <dgm:spPr/>
      <dgm:t>
        <a:bodyPr/>
        <a:lstStyle/>
        <a:p>
          <a:r>
            <a:rPr lang="en-GB"/>
            <a:t>This work shows my ability to use formulas, formatting, and organise data clearly.</a:t>
          </a:r>
          <a:endParaRPr lang="en-US"/>
        </a:p>
      </dgm:t>
    </dgm:pt>
    <dgm:pt modelId="{C1724804-A376-484F-AC32-DABA2571F2BF}" type="parTrans" cxnId="{C8DA64EE-8547-48AB-B5B3-3F86598A97D6}">
      <dgm:prSet/>
      <dgm:spPr/>
      <dgm:t>
        <a:bodyPr/>
        <a:lstStyle/>
        <a:p>
          <a:endParaRPr lang="en-US"/>
        </a:p>
      </dgm:t>
    </dgm:pt>
    <dgm:pt modelId="{7A51BB80-8C05-4AAD-A170-0EA4985F4F41}" type="sibTrans" cxnId="{C8DA64EE-8547-48AB-B5B3-3F86598A97D6}">
      <dgm:prSet/>
      <dgm:spPr/>
      <dgm:t>
        <a:bodyPr/>
        <a:lstStyle/>
        <a:p>
          <a:endParaRPr lang="en-US"/>
        </a:p>
      </dgm:t>
    </dgm:pt>
    <dgm:pt modelId="{6C5FAE5B-801D-4AED-8390-431F96D1AD43}">
      <dgm:prSet/>
      <dgm:spPr/>
      <dgm:t>
        <a:bodyPr/>
        <a:lstStyle/>
        <a:p>
          <a:r>
            <a:rPr lang="en-GB"/>
            <a:t>At first, spreadsheets felt confusing, especially formulas.</a:t>
          </a:r>
          <a:endParaRPr lang="en-US"/>
        </a:p>
      </dgm:t>
    </dgm:pt>
    <dgm:pt modelId="{80D485AD-6361-4374-922E-1A2AC1C3CB8D}" type="parTrans" cxnId="{90170A5D-FA8A-40E2-81A9-FAFE4E33D058}">
      <dgm:prSet/>
      <dgm:spPr/>
      <dgm:t>
        <a:bodyPr/>
        <a:lstStyle/>
        <a:p>
          <a:endParaRPr lang="en-US"/>
        </a:p>
      </dgm:t>
    </dgm:pt>
    <dgm:pt modelId="{F5CD49D7-DC84-4E9F-83AD-3034F24AF974}" type="sibTrans" cxnId="{90170A5D-FA8A-40E2-81A9-FAFE4E33D058}">
      <dgm:prSet/>
      <dgm:spPr/>
      <dgm:t>
        <a:bodyPr/>
        <a:lstStyle/>
        <a:p>
          <a:endParaRPr lang="en-US"/>
        </a:p>
      </dgm:t>
    </dgm:pt>
    <dgm:pt modelId="{C311DDD2-06B7-42E5-90AC-348EF7DE1785}">
      <dgm:prSet/>
      <dgm:spPr/>
      <dgm:t>
        <a:bodyPr/>
        <a:lstStyle/>
        <a:p>
          <a:r>
            <a:rPr lang="en-GB"/>
            <a:t>I learned how to calculate totals, use functions, and present information neatly.</a:t>
          </a:r>
          <a:endParaRPr lang="en-US"/>
        </a:p>
      </dgm:t>
    </dgm:pt>
    <dgm:pt modelId="{983C7E2E-00DD-4F55-B39B-42709690FBB6}" type="parTrans" cxnId="{04B5215A-C3C4-4B0A-A4C3-62680B2FAC54}">
      <dgm:prSet/>
      <dgm:spPr/>
      <dgm:t>
        <a:bodyPr/>
        <a:lstStyle/>
        <a:p>
          <a:endParaRPr lang="en-US"/>
        </a:p>
      </dgm:t>
    </dgm:pt>
    <dgm:pt modelId="{BB1E63E5-C06A-480C-8905-02620573F08A}" type="sibTrans" cxnId="{04B5215A-C3C4-4B0A-A4C3-62680B2FAC54}">
      <dgm:prSet/>
      <dgm:spPr/>
      <dgm:t>
        <a:bodyPr/>
        <a:lstStyle/>
        <a:p>
          <a:endParaRPr lang="en-US"/>
        </a:p>
      </dgm:t>
    </dgm:pt>
    <dgm:pt modelId="{ED1CAFCA-BF31-4B2B-A172-A08EDA3DC434}">
      <dgm:prSet/>
      <dgm:spPr/>
      <dgm:t>
        <a:bodyPr/>
        <a:lstStyle/>
        <a:p>
          <a:r>
            <a:rPr lang="en-GB"/>
            <a:t>This example shows improvement in accuracy and confidence</a:t>
          </a:r>
          <a:endParaRPr lang="en-US"/>
        </a:p>
      </dgm:t>
    </dgm:pt>
    <dgm:pt modelId="{9447AFD6-777A-41A2-AB9A-EC17C64C9C84}" type="parTrans" cxnId="{F5E9043C-BBEF-4520-A663-77346F77A0C6}">
      <dgm:prSet/>
      <dgm:spPr/>
      <dgm:t>
        <a:bodyPr/>
        <a:lstStyle/>
        <a:p>
          <a:endParaRPr lang="en-US"/>
        </a:p>
      </dgm:t>
    </dgm:pt>
    <dgm:pt modelId="{4B403DB6-A38D-4A3B-BBB6-E28CF9B94AC1}" type="sibTrans" cxnId="{F5E9043C-BBEF-4520-A663-77346F77A0C6}">
      <dgm:prSet/>
      <dgm:spPr/>
      <dgm:t>
        <a:bodyPr/>
        <a:lstStyle/>
        <a:p>
          <a:endParaRPr lang="en-US"/>
        </a:p>
      </dgm:t>
    </dgm:pt>
    <dgm:pt modelId="{8E78096D-22D2-B74A-A61F-6BBF9BE3A769}" type="pres">
      <dgm:prSet presAssocID="{80E71E85-8E1E-4ECD-9C1D-CF512C4219E8}" presName="Name0" presStyleCnt="0">
        <dgm:presLayoutVars>
          <dgm:dir/>
          <dgm:resizeHandles val="exact"/>
        </dgm:presLayoutVars>
      </dgm:prSet>
      <dgm:spPr/>
    </dgm:pt>
    <dgm:pt modelId="{CEEF3376-3987-E044-A201-2C87405183F1}" type="pres">
      <dgm:prSet presAssocID="{7FC465C6-25BB-440A-890F-2B3AB3FCF100}" presName="node" presStyleLbl="node1" presStyleIdx="0" presStyleCnt="6">
        <dgm:presLayoutVars>
          <dgm:bulletEnabled val="1"/>
        </dgm:presLayoutVars>
      </dgm:prSet>
      <dgm:spPr/>
    </dgm:pt>
    <dgm:pt modelId="{921A539C-F5D7-B040-9609-9CD050270111}" type="pres">
      <dgm:prSet presAssocID="{0D4DD1A6-589C-4EDE-9ED5-F579D25482E4}" presName="sibTrans" presStyleLbl="sibTrans1D1" presStyleIdx="0" presStyleCnt="5"/>
      <dgm:spPr/>
    </dgm:pt>
    <dgm:pt modelId="{4A756CA7-A43D-0642-B72D-1B7E1FEF0C6E}" type="pres">
      <dgm:prSet presAssocID="{0D4DD1A6-589C-4EDE-9ED5-F579D25482E4}" presName="connectorText" presStyleLbl="sibTrans1D1" presStyleIdx="0" presStyleCnt="5"/>
      <dgm:spPr/>
    </dgm:pt>
    <dgm:pt modelId="{15AA17E9-A768-6F45-B0C6-6726BA3C5822}" type="pres">
      <dgm:prSet presAssocID="{54F143C7-4839-40B4-B592-9A02EF99BCFF}" presName="node" presStyleLbl="node1" presStyleIdx="1" presStyleCnt="6">
        <dgm:presLayoutVars>
          <dgm:bulletEnabled val="1"/>
        </dgm:presLayoutVars>
      </dgm:prSet>
      <dgm:spPr/>
    </dgm:pt>
    <dgm:pt modelId="{5DBCDE29-6CAD-7C4F-8560-23E669520D3C}" type="pres">
      <dgm:prSet presAssocID="{B84B4FF5-1EB3-4801-B032-3B3A49723F30}" presName="sibTrans" presStyleLbl="sibTrans1D1" presStyleIdx="1" presStyleCnt="5"/>
      <dgm:spPr/>
    </dgm:pt>
    <dgm:pt modelId="{BDBEF830-9ED7-0344-A1C3-18374CFA8973}" type="pres">
      <dgm:prSet presAssocID="{B84B4FF5-1EB3-4801-B032-3B3A49723F30}" presName="connectorText" presStyleLbl="sibTrans1D1" presStyleIdx="1" presStyleCnt="5"/>
      <dgm:spPr/>
    </dgm:pt>
    <dgm:pt modelId="{DEE6F964-D7C6-0F46-A6EE-5F79C79CA19F}" type="pres">
      <dgm:prSet presAssocID="{EB97228C-E97D-4BE6-9B94-1CBED0AFCC1E}" presName="node" presStyleLbl="node1" presStyleIdx="2" presStyleCnt="6">
        <dgm:presLayoutVars>
          <dgm:bulletEnabled val="1"/>
        </dgm:presLayoutVars>
      </dgm:prSet>
      <dgm:spPr/>
    </dgm:pt>
    <dgm:pt modelId="{32DD142E-2623-104B-B36F-1F37ABEE0BBC}" type="pres">
      <dgm:prSet presAssocID="{7A51BB80-8C05-4AAD-A170-0EA4985F4F41}" presName="sibTrans" presStyleLbl="sibTrans1D1" presStyleIdx="2" presStyleCnt="5"/>
      <dgm:spPr/>
    </dgm:pt>
    <dgm:pt modelId="{9DA25A30-6E8D-C041-9AE2-E4C9019E2836}" type="pres">
      <dgm:prSet presAssocID="{7A51BB80-8C05-4AAD-A170-0EA4985F4F41}" presName="connectorText" presStyleLbl="sibTrans1D1" presStyleIdx="2" presStyleCnt="5"/>
      <dgm:spPr/>
    </dgm:pt>
    <dgm:pt modelId="{348DD2F0-8689-3546-96DE-5D7E24284D97}" type="pres">
      <dgm:prSet presAssocID="{6C5FAE5B-801D-4AED-8390-431F96D1AD43}" presName="node" presStyleLbl="node1" presStyleIdx="3" presStyleCnt="6">
        <dgm:presLayoutVars>
          <dgm:bulletEnabled val="1"/>
        </dgm:presLayoutVars>
      </dgm:prSet>
      <dgm:spPr/>
    </dgm:pt>
    <dgm:pt modelId="{F39F8901-CE65-3848-AEB1-F7A4B0FBD499}" type="pres">
      <dgm:prSet presAssocID="{F5CD49D7-DC84-4E9F-83AD-3034F24AF974}" presName="sibTrans" presStyleLbl="sibTrans1D1" presStyleIdx="3" presStyleCnt="5"/>
      <dgm:spPr/>
    </dgm:pt>
    <dgm:pt modelId="{A0D20EAE-9153-444E-9685-472D0A07BC1C}" type="pres">
      <dgm:prSet presAssocID="{F5CD49D7-DC84-4E9F-83AD-3034F24AF974}" presName="connectorText" presStyleLbl="sibTrans1D1" presStyleIdx="3" presStyleCnt="5"/>
      <dgm:spPr/>
    </dgm:pt>
    <dgm:pt modelId="{89F256EA-303A-8A4F-A299-870841FB1BEF}" type="pres">
      <dgm:prSet presAssocID="{C311DDD2-06B7-42E5-90AC-348EF7DE1785}" presName="node" presStyleLbl="node1" presStyleIdx="4" presStyleCnt="6">
        <dgm:presLayoutVars>
          <dgm:bulletEnabled val="1"/>
        </dgm:presLayoutVars>
      </dgm:prSet>
      <dgm:spPr/>
    </dgm:pt>
    <dgm:pt modelId="{E9E40F35-A892-5245-A7AF-8510A9EBD939}" type="pres">
      <dgm:prSet presAssocID="{BB1E63E5-C06A-480C-8905-02620573F08A}" presName="sibTrans" presStyleLbl="sibTrans1D1" presStyleIdx="4" presStyleCnt="5"/>
      <dgm:spPr/>
    </dgm:pt>
    <dgm:pt modelId="{3F106FF4-F7DE-4A43-9D27-5B363B92E429}" type="pres">
      <dgm:prSet presAssocID="{BB1E63E5-C06A-480C-8905-02620573F08A}" presName="connectorText" presStyleLbl="sibTrans1D1" presStyleIdx="4" presStyleCnt="5"/>
      <dgm:spPr/>
    </dgm:pt>
    <dgm:pt modelId="{DB295560-A717-F14F-BA8C-81E6245B591F}" type="pres">
      <dgm:prSet presAssocID="{ED1CAFCA-BF31-4B2B-A172-A08EDA3DC434}" presName="node" presStyleLbl="node1" presStyleIdx="5" presStyleCnt="6">
        <dgm:presLayoutVars>
          <dgm:bulletEnabled val="1"/>
        </dgm:presLayoutVars>
      </dgm:prSet>
      <dgm:spPr/>
    </dgm:pt>
  </dgm:ptLst>
  <dgm:cxnLst>
    <dgm:cxn modelId="{972F0A11-F136-E94F-B8E2-1CB938BFDBB4}" type="presOf" srcId="{ED1CAFCA-BF31-4B2B-A172-A08EDA3DC434}" destId="{DB295560-A717-F14F-BA8C-81E6245B591F}" srcOrd="0" destOrd="0" presId="urn:microsoft.com/office/officeart/2016/7/layout/RepeatingBendingProcessNew"/>
    <dgm:cxn modelId="{53BCBA13-559B-324F-BBE3-19459915F062}" type="presOf" srcId="{B84B4FF5-1EB3-4801-B032-3B3A49723F30}" destId="{5DBCDE29-6CAD-7C4F-8560-23E669520D3C}" srcOrd="0" destOrd="0" presId="urn:microsoft.com/office/officeart/2016/7/layout/RepeatingBendingProcessNew"/>
    <dgm:cxn modelId="{B1DEDC2E-E8E5-CA44-9648-BB85B610AFDE}" type="presOf" srcId="{7A51BB80-8C05-4AAD-A170-0EA4985F4F41}" destId="{32DD142E-2623-104B-B36F-1F37ABEE0BBC}" srcOrd="0" destOrd="0" presId="urn:microsoft.com/office/officeart/2016/7/layout/RepeatingBendingProcessNew"/>
    <dgm:cxn modelId="{AC1BB42F-242F-DD43-B151-F45E79145C1C}" type="presOf" srcId="{6C5FAE5B-801D-4AED-8390-431F96D1AD43}" destId="{348DD2F0-8689-3546-96DE-5D7E24284D97}" srcOrd="0" destOrd="0" presId="urn:microsoft.com/office/officeart/2016/7/layout/RepeatingBendingProcessNew"/>
    <dgm:cxn modelId="{A823AA3B-756F-524D-8A7E-CF23417E337A}" type="presOf" srcId="{C311DDD2-06B7-42E5-90AC-348EF7DE1785}" destId="{89F256EA-303A-8A4F-A299-870841FB1BEF}" srcOrd="0" destOrd="0" presId="urn:microsoft.com/office/officeart/2016/7/layout/RepeatingBendingProcessNew"/>
    <dgm:cxn modelId="{F5E9043C-BBEF-4520-A663-77346F77A0C6}" srcId="{80E71E85-8E1E-4ECD-9C1D-CF512C4219E8}" destId="{ED1CAFCA-BF31-4B2B-A172-A08EDA3DC434}" srcOrd="5" destOrd="0" parTransId="{9447AFD6-777A-41A2-AB9A-EC17C64C9C84}" sibTransId="{4B403DB6-A38D-4A3B-BBB6-E28CF9B94AC1}"/>
    <dgm:cxn modelId="{5E40C43D-6819-4B20-83C0-387DC0BECE88}" srcId="{80E71E85-8E1E-4ECD-9C1D-CF512C4219E8}" destId="{7FC465C6-25BB-440A-890F-2B3AB3FCF100}" srcOrd="0" destOrd="0" parTransId="{B343E260-9789-4DAC-A864-E107B6786305}" sibTransId="{0D4DD1A6-589C-4EDE-9ED5-F579D25482E4}"/>
    <dgm:cxn modelId="{90170A5D-FA8A-40E2-81A9-FAFE4E33D058}" srcId="{80E71E85-8E1E-4ECD-9C1D-CF512C4219E8}" destId="{6C5FAE5B-801D-4AED-8390-431F96D1AD43}" srcOrd="3" destOrd="0" parTransId="{80D485AD-6361-4374-922E-1A2AC1C3CB8D}" sibTransId="{F5CD49D7-DC84-4E9F-83AD-3034F24AF974}"/>
    <dgm:cxn modelId="{F3EFD846-A339-8F4C-B755-5DB889FAB304}" type="presOf" srcId="{7FC465C6-25BB-440A-890F-2B3AB3FCF100}" destId="{CEEF3376-3987-E044-A201-2C87405183F1}" srcOrd="0" destOrd="0" presId="urn:microsoft.com/office/officeart/2016/7/layout/RepeatingBendingProcessNew"/>
    <dgm:cxn modelId="{9CED1950-0968-0340-9692-2A9062BE3B78}" type="presOf" srcId="{BB1E63E5-C06A-480C-8905-02620573F08A}" destId="{3F106FF4-F7DE-4A43-9D27-5B363B92E429}" srcOrd="1" destOrd="0" presId="urn:microsoft.com/office/officeart/2016/7/layout/RepeatingBendingProcessNew"/>
    <dgm:cxn modelId="{04B5215A-C3C4-4B0A-A4C3-62680B2FAC54}" srcId="{80E71E85-8E1E-4ECD-9C1D-CF512C4219E8}" destId="{C311DDD2-06B7-42E5-90AC-348EF7DE1785}" srcOrd="4" destOrd="0" parTransId="{983C7E2E-00DD-4F55-B39B-42709690FBB6}" sibTransId="{BB1E63E5-C06A-480C-8905-02620573F08A}"/>
    <dgm:cxn modelId="{3D37B481-09BC-0040-9F21-98B6CA659E1A}" type="presOf" srcId="{EB97228C-E97D-4BE6-9B94-1CBED0AFCC1E}" destId="{DEE6F964-D7C6-0F46-A6EE-5F79C79CA19F}" srcOrd="0" destOrd="0" presId="urn:microsoft.com/office/officeart/2016/7/layout/RepeatingBendingProcessNew"/>
    <dgm:cxn modelId="{DF86089A-7C55-214D-930E-E6E1FD2BC48F}" type="presOf" srcId="{54F143C7-4839-40B4-B592-9A02EF99BCFF}" destId="{15AA17E9-A768-6F45-B0C6-6726BA3C5822}" srcOrd="0" destOrd="0" presId="urn:microsoft.com/office/officeart/2016/7/layout/RepeatingBendingProcessNew"/>
    <dgm:cxn modelId="{6996E89B-F3A1-2543-965F-867E1F44D469}" type="presOf" srcId="{7A51BB80-8C05-4AAD-A170-0EA4985F4F41}" destId="{9DA25A30-6E8D-C041-9AE2-E4C9019E2836}" srcOrd="1" destOrd="0" presId="urn:microsoft.com/office/officeart/2016/7/layout/RepeatingBendingProcessNew"/>
    <dgm:cxn modelId="{4EC0DBB4-EE1A-4D47-BF8B-6589B126A3B5}" type="presOf" srcId="{F5CD49D7-DC84-4E9F-83AD-3034F24AF974}" destId="{F39F8901-CE65-3848-AEB1-F7A4B0FBD499}" srcOrd="0" destOrd="0" presId="urn:microsoft.com/office/officeart/2016/7/layout/RepeatingBendingProcessNew"/>
    <dgm:cxn modelId="{49728FB6-065C-0D4C-9B2F-676D93BDDAD8}" type="presOf" srcId="{80E71E85-8E1E-4ECD-9C1D-CF512C4219E8}" destId="{8E78096D-22D2-B74A-A61F-6BBF9BE3A769}" srcOrd="0" destOrd="0" presId="urn:microsoft.com/office/officeart/2016/7/layout/RepeatingBendingProcessNew"/>
    <dgm:cxn modelId="{15B310BE-8BE6-7243-BE00-2E5F9B623996}" type="presOf" srcId="{0D4DD1A6-589C-4EDE-9ED5-F579D25482E4}" destId="{921A539C-F5D7-B040-9609-9CD050270111}" srcOrd="0" destOrd="0" presId="urn:microsoft.com/office/officeart/2016/7/layout/RepeatingBendingProcessNew"/>
    <dgm:cxn modelId="{D06DFACB-6133-422F-9279-0CB15AE076B1}" srcId="{80E71E85-8E1E-4ECD-9C1D-CF512C4219E8}" destId="{54F143C7-4839-40B4-B592-9A02EF99BCFF}" srcOrd="1" destOrd="0" parTransId="{B90816C1-8E62-4F52-9673-E86BDA23F032}" sibTransId="{B84B4FF5-1EB3-4801-B032-3B3A49723F30}"/>
    <dgm:cxn modelId="{9F051ED0-FD2B-2C4C-8CC4-98C798FE139F}" type="presOf" srcId="{0D4DD1A6-589C-4EDE-9ED5-F579D25482E4}" destId="{4A756CA7-A43D-0642-B72D-1B7E1FEF0C6E}" srcOrd="1" destOrd="0" presId="urn:microsoft.com/office/officeart/2016/7/layout/RepeatingBendingProcessNew"/>
    <dgm:cxn modelId="{0977A0E2-9A26-1A4F-857E-579AF0665B3D}" type="presOf" srcId="{BB1E63E5-C06A-480C-8905-02620573F08A}" destId="{E9E40F35-A892-5245-A7AF-8510A9EBD939}" srcOrd="0" destOrd="0" presId="urn:microsoft.com/office/officeart/2016/7/layout/RepeatingBendingProcessNew"/>
    <dgm:cxn modelId="{C8DA64EE-8547-48AB-B5B3-3F86598A97D6}" srcId="{80E71E85-8E1E-4ECD-9C1D-CF512C4219E8}" destId="{EB97228C-E97D-4BE6-9B94-1CBED0AFCC1E}" srcOrd="2" destOrd="0" parTransId="{C1724804-A376-484F-AC32-DABA2571F2BF}" sibTransId="{7A51BB80-8C05-4AAD-A170-0EA4985F4F41}"/>
    <dgm:cxn modelId="{D67091F6-6A67-624E-A864-0AE3C7F6FE9F}" type="presOf" srcId="{F5CD49D7-DC84-4E9F-83AD-3034F24AF974}" destId="{A0D20EAE-9153-444E-9685-472D0A07BC1C}" srcOrd="1" destOrd="0" presId="urn:microsoft.com/office/officeart/2016/7/layout/RepeatingBendingProcessNew"/>
    <dgm:cxn modelId="{4B934EFF-CABF-C94B-A96C-DF0959BC286B}" type="presOf" srcId="{B84B4FF5-1EB3-4801-B032-3B3A49723F30}" destId="{BDBEF830-9ED7-0344-A1C3-18374CFA8973}" srcOrd="1" destOrd="0" presId="urn:microsoft.com/office/officeart/2016/7/layout/RepeatingBendingProcessNew"/>
    <dgm:cxn modelId="{280EF16E-F26A-4B45-BEE6-F7EDB4EC2FCA}" type="presParOf" srcId="{8E78096D-22D2-B74A-A61F-6BBF9BE3A769}" destId="{CEEF3376-3987-E044-A201-2C87405183F1}" srcOrd="0" destOrd="0" presId="urn:microsoft.com/office/officeart/2016/7/layout/RepeatingBendingProcessNew"/>
    <dgm:cxn modelId="{3FD3CB17-6B07-4445-B497-A0E5C9471ECE}" type="presParOf" srcId="{8E78096D-22D2-B74A-A61F-6BBF9BE3A769}" destId="{921A539C-F5D7-B040-9609-9CD050270111}" srcOrd="1" destOrd="0" presId="urn:microsoft.com/office/officeart/2016/7/layout/RepeatingBendingProcessNew"/>
    <dgm:cxn modelId="{864A9E0E-A10C-C946-9A58-ABEDE761B9B3}" type="presParOf" srcId="{921A539C-F5D7-B040-9609-9CD050270111}" destId="{4A756CA7-A43D-0642-B72D-1B7E1FEF0C6E}" srcOrd="0" destOrd="0" presId="urn:microsoft.com/office/officeart/2016/7/layout/RepeatingBendingProcessNew"/>
    <dgm:cxn modelId="{DAE19A3E-C275-644E-8157-9DF71EEAFDDE}" type="presParOf" srcId="{8E78096D-22D2-B74A-A61F-6BBF9BE3A769}" destId="{15AA17E9-A768-6F45-B0C6-6726BA3C5822}" srcOrd="2" destOrd="0" presId="urn:microsoft.com/office/officeart/2016/7/layout/RepeatingBendingProcessNew"/>
    <dgm:cxn modelId="{B5E4EA63-A3E6-B748-909B-22ED600484ED}" type="presParOf" srcId="{8E78096D-22D2-B74A-A61F-6BBF9BE3A769}" destId="{5DBCDE29-6CAD-7C4F-8560-23E669520D3C}" srcOrd="3" destOrd="0" presId="urn:microsoft.com/office/officeart/2016/7/layout/RepeatingBendingProcessNew"/>
    <dgm:cxn modelId="{9FF291B0-2FDD-FC4F-A514-F65D304F006A}" type="presParOf" srcId="{5DBCDE29-6CAD-7C4F-8560-23E669520D3C}" destId="{BDBEF830-9ED7-0344-A1C3-18374CFA8973}" srcOrd="0" destOrd="0" presId="urn:microsoft.com/office/officeart/2016/7/layout/RepeatingBendingProcessNew"/>
    <dgm:cxn modelId="{AB93160F-73B0-BF44-8817-0855309D5A9D}" type="presParOf" srcId="{8E78096D-22D2-B74A-A61F-6BBF9BE3A769}" destId="{DEE6F964-D7C6-0F46-A6EE-5F79C79CA19F}" srcOrd="4" destOrd="0" presId="urn:microsoft.com/office/officeart/2016/7/layout/RepeatingBendingProcessNew"/>
    <dgm:cxn modelId="{E4F24A5D-96EA-994A-A1A8-7578DEE9E445}" type="presParOf" srcId="{8E78096D-22D2-B74A-A61F-6BBF9BE3A769}" destId="{32DD142E-2623-104B-B36F-1F37ABEE0BBC}" srcOrd="5" destOrd="0" presId="urn:microsoft.com/office/officeart/2016/7/layout/RepeatingBendingProcessNew"/>
    <dgm:cxn modelId="{5DE78F20-082F-FB4B-9EA9-132E8DFA5224}" type="presParOf" srcId="{32DD142E-2623-104B-B36F-1F37ABEE0BBC}" destId="{9DA25A30-6E8D-C041-9AE2-E4C9019E2836}" srcOrd="0" destOrd="0" presId="urn:microsoft.com/office/officeart/2016/7/layout/RepeatingBendingProcessNew"/>
    <dgm:cxn modelId="{2FACFB53-F74B-5A4C-AAC7-F0055BCBC9D0}" type="presParOf" srcId="{8E78096D-22D2-B74A-A61F-6BBF9BE3A769}" destId="{348DD2F0-8689-3546-96DE-5D7E24284D97}" srcOrd="6" destOrd="0" presId="urn:microsoft.com/office/officeart/2016/7/layout/RepeatingBendingProcessNew"/>
    <dgm:cxn modelId="{480C80CE-A7E6-784C-B3CE-88E1307BC854}" type="presParOf" srcId="{8E78096D-22D2-B74A-A61F-6BBF9BE3A769}" destId="{F39F8901-CE65-3848-AEB1-F7A4B0FBD499}" srcOrd="7" destOrd="0" presId="urn:microsoft.com/office/officeart/2016/7/layout/RepeatingBendingProcessNew"/>
    <dgm:cxn modelId="{0419339C-674D-2C4F-8219-060A03D3507B}" type="presParOf" srcId="{F39F8901-CE65-3848-AEB1-F7A4B0FBD499}" destId="{A0D20EAE-9153-444E-9685-472D0A07BC1C}" srcOrd="0" destOrd="0" presId="urn:microsoft.com/office/officeart/2016/7/layout/RepeatingBendingProcessNew"/>
    <dgm:cxn modelId="{5F087D37-B483-034C-AFF5-34CD98835767}" type="presParOf" srcId="{8E78096D-22D2-B74A-A61F-6BBF9BE3A769}" destId="{89F256EA-303A-8A4F-A299-870841FB1BEF}" srcOrd="8" destOrd="0" presId="urn:microsoft.com/office/officeart/2016/7/layout/RepeatingBendingProcessNew"/>
    <dgm:cxn modelId="{BDA1B2E8-6023-6F4C-AC47-89DF51503565}" type="presParOf" srcId="{8E78096D-22D2-B74A-A61F-6BBF9BE3A769}" destId="{E9E40F35-A892-5245-A7AF-8510A9EBD939}" srcOrd="9" destOrd="0" presId="urn:microsoft.com/office/officeart/2016/7/layout/RepeatingBendingProcessNew"/>
    <dgm:cxn modelId="{A67CB9DB-65C0-504D-8EC3-CDB64C4ACF94}" type="presParOf" srcId="{E9E40F35-A892-5245-A7AF-8510A9EBD939}" destId="{3F106FF4-F7DE-4A43-9D27-5B363B92E429}" srcOrd="0" destOrd="0" presId="urn:microsoft.com/office/officeart/2016/7/layout/RepeatingBendingProcessNew"/>
    <dgm:cxn modelId="{3C75974A-15AA-9642-98A0-5AF76F9280B6}" type="presParOf" srcId="{8E78096D-22D2-B74A-A61F-6BBF9BE3A769}" destId="{DB295560-A717-F14F-BA8C-81E6245B591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878DDB-D71D-46D8-9DDC-1767EE31F75A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FE18D6-F4A0-45E8-AE71-BD205F709D3B}">
      <dgm:prSet/>
      <dgm:spPr/>
      <dgm:t>
        <a:bodyPr/>
        <a:lstStyle/>
        <a:p>
          <a:r>
            <a:rPr lang="en-US" b="0" i="0" baseline="0" dirty="0"/>
            <a:t>Screenshot of my Word work</a:t>
          </a:r>
          <a:endParaRPr lang="en-US" dirty="0"/>
        </a:p>
      </dgm:t>
    </dgm:pt>
    <dgm:pt modelId="{EC1AE062-A29D-4821-81F7-1868C9B64073}" type="parTrans" cxnId="{59B384BE-8D10-4AB0-AE01-C8E184CD35D7}">
      <dgm:prSet/>
      <dgm:spPr/>
      <dgm:t>
        <a:bodyPr/>
        <a:lstStyle/>
        <a:p>
          <a:endParaRPr lang="en-US"/>
        </a:p>
      </dgm:t>
    </dgm:pt>
    <dgm:pt modelId="{0FB17333-9B9E-4326-88FC-22ABFEF9AFA5}" type="sibTrans" cxnId="{59B384BE-8D10-4AB0-AE01-C8E184CD35D7}">
      <dgm:prSet/>
      <dgm:spPr/>
      <dgm:t>
        <a:bodyPr/>
        <a:lstStyle/>
        <a:p>
          <a:endParaRPr lang="en-US"/>
        </a:p>
      </dgm:t>
    </dgm:pt>
    <dgm:pt modelId="{A572E1F1-F068-4807-8DB8-EA045E39D01D}">
      <dgm:prSet/>
      <dgm:spPr/>
      <dgm:t>
        <a:bodyPr/>
        <a:lstStyle/>
        <a:p>
          <a:r>
            <a:rPr lang="en-US" b="0" i="0" baseline="0" dirty="0"/>
            <a:t>This example shows my ability to create clear, well‑structured </a:t>
          </a:r>
          <a:r>
            <a:rPr lang="en-GB" b="0" i="0" baseline="0" dirty="0"/>
            <a:t>documents.</a:t>
          </a:r>
          <a:endParaRPr lang="en-US" dirty="0"/>
        </a:p>
      </dgm:t>
    </dgm:pt>
    <dgm:pt modelId="{F55A6740-BF70-47B0-80EB-CC7EAA6550BA}" type="parTrans" cxnId="{837B854A-12E4-4E20-A072-0D23D630A869}">
      <dgm:prSet/>
      <dgm:spPr/>
      <dgm:t>
        <a:bodyPr/>
        <a:lstStyle/>
        <a:p>
          <a:endParaRPr lang="en-US"/>
        </a:p>
      </dgm:t>
    </dgm:pt>
    <dgm:pt modelId="{B8554259-7104-4D87-8AEE-BABE9AE50322}" type="sibTrans" cxnId="{837B854A-12E4-4E20-A072-0D23D630A869}">
      <dgm:prSet/>
      <dgm:spPr/>
      <dgm:t>
        <a:bodyPr/>
        <a:lstStyle/>
        <a:p>
          <a:endParaRPr lang="en-US"/>
        </a:p>
      </dgm:t>
    </dgm:pt>
    <dgm:pt modelId="{97B6701F-094C-489D-A9A8-4605428CB68C}">
      <dgm:prSet/>
      <dgm:spPr/>
      <dgm:t>
        <a:bodyPr/>
        <a:lstStyle/>
        <a:p>
          <a:r>
            <a:rPr lang="en-US" b="0" i="0" baseline="0"/>
            <a:t>I used headings, layout tools, and formatting to make the work easy to read.</a:t>
          </a:r>
          <a:endParaRPr lang="en-US"/>
        </a:p>
      </dgm:t>
    </dgm:pt>
    <dgm:pt modelId="{67BF1FD7-72AD-4839-9BE6-54ED8F646B17}" type="parTrans" cxnId="{FD30A137-240F-4919-944F-E8E7D1E8A078}">
      <dgm:prSet/>
      <dgm:spPr/>
      <dgm:t>
        <a:bodyPr/>
        <a:lstStyle/>
        <a:p>
          <a:endParaRPr lang="en-US"/>
        </a:p>
      </dgm:t>
    </dgm:pt>
    <dgm:pt modelId="{D4BFB420-C594-4050-BE36-BFB4BA79F3C2}" type="sibTrans" cxnId="{FD30A137-240F-4919-944F-E8E7D1E8A078}">
      <dgm:prSet/>
      <dgm:spPr/>
      <dgm:t>
        <a:bodyPr/>
        <a:lstStyle/>
        <a:p>
          <a:endParaRPr lang="en-US"/>
        </a:p>
      </dgm:t>
    </dgm:pt>
    <dgm:pt modelId="{6F800361-D633-4F49-8323-CEC8AAAA6B80}">
      <dgm:prSet/>
      <dgm:spPr/>
      <dgm:t>
        <a:bodyPr/>
        <a:lstStyle/>
        <a:p>
          <a:r>
            <a:rPr lang="en-US" b="0" i="0" baseline="0"/>
            <a:t>At the start, I struggled with organising information and using digital tools smoothly.</a:t>
          </a:r>
          <a:endParaRPr lang="en-US"/>
        </a:p>
      </dgm:t>
    </dgm:pt>
    <dgm:pt modelId="{EC3681EA-891F-45C6-9DCD-5EDD688A79D4}" type="parTrans" cxnId="{8FA4AE37-FFF0-423B-952A-78BF48F408C4}">
      <dgm:prSet/>
      <dgm:spPr/>
      <dgm:t>
        <a:bodyPr/>
        <a:lstStyle/>
        <a:p>
          <a:endParaRPr lang="en-US"/>
        </a:p>
      </dgm:t>
    </dgm:pt>
    <dgm:pt modelId="{0ED57995-5847-4413-8DA5-D8A1D7052701}" type="sibTrans" cxnId="{8FA4AE37-FFF0-423B-952A-78BF48F408C4}">
      <dgm:prSet/>
      <dgm:spPr/>
      <dgm:t>
        <a:bodyPr/>
        <a:lstStyle/>
        <a:p>
          <a:endParaRPr lang="en-US"/>
        </a:p>
      </dgm:t>
    </dgm:pt>
    <dgm:pt modelId="{7508EDC4-7148-4F68-BADE-6627CD9C6DFB}">
      <dgm:prSet/>
      <dgm:spPr/>
      <dgm:t>
        <a:bodyPr/>
        <a:lstStyle/>
        <a:p>
          <a:r>
            <a:rPr lang="en-US" b="0" i="0" baseline="0" dirty="0"/>
            <a:t>Now I can create documents independently and professionally.</a:t>
          </a:r>
          <a:endParaRPr lang="en-US" dirty="0"/>
        </a:p>
      </dgm:t>
    </dgm:pt>
    <dgm:pt modelId="{4E67FF56-23E2-46EF-867B-040512A3E7F0}" type="parTrans" cxnId="{4ECD82CD-8DC4-4446-BF2F-9E9ACC54F68E}">
      <dgm:prSet/>
      <dgm:spPr/>
      <dgm:t>
        <a:bodyPr/>
        <a:lstStyle/>
        <a:p>
          <a:endParaRPr lang="en-US"/>
        </a:p>
      </dgm:t>
    </dgm:pt>
    <dgm:pt modelId="{DD8199CD-DA3E-47CA-8F33-36F8A2BEE08E}" type="sibTrans" cxnId="{4ECD82CD-8DC4-4446-BF2F-9E9ACC54F68E}">
      <dgm:prSet/>
      <dgm:spPr/>
      <dgm:t>
        <a:bodyPr/>
        <a:lstStyle/>
        <a:p>
          <a:endParaRPr lang="en-US"/>
        </a:p>
      </dgm:t>
    </dgm:pt>
    <dgm:pt modelId="{04839D6E-3599-4FE6-B2F9-ED4B3240C6B3}" type="pres">
      <dgm:prSet presAssocID="{74878DDB-D71D-46D8-9DDC-1767EE31F75A}" presName="root" presStyleCnt="0">
        <dgm:presLayoutVars>
          <dgm:dir/>
          <dgm:resizeHandles val="exact"/>
        </dgm:presLayoutVars>
      </dgm:prSet>
      <dgm:spPr/>
    </dgm:pt>
    <dgm:pt modelId="{7C911825-2EC7-4BAC-A8FC-0226A9D80D75}" type="pres">
      <dgm:prSet presAssocID="{C9FE18D6-F4A0-45E8-AE71-BD205F709D3B}" presName="compNode" presStyleCnt="0"/>
      <dgm:spPr/>
    </dgm:pt>
    <dgm:pt modelId="{D65BB2D8-C764-4411-BA55-0BF9106944F5}" type="pres">
      <dgm:prSet presAssocID="{C9FE18D6-F4A0-45E8-AE71-BD205F709D3B}" presName="bgRect" presStyleLbl="bgShp" presStyleIdx="0" presStyleCnt="5"/>
      <dgm:spPr/>
    </dgm:pt>
    <dgm:pt modelId="{50B5AF4F-D7AA-41CB-8AD1-B6DD85E0D965}" type="pres">
      <dgm:prSet presAssocID="{C9FE18D6-F4A0-45E8-AE71-BD205F709D3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F03BCF72-100F-44E3-8291-CAD8AA019599}" type="pres">
      <dgm:prSet presAssocID="{C9FE18D6-F4A0-45E8-AE71-BD205F709D3B}" presName="spaceRect" presStyleCnt="0"/>
      <dgm:spPr/>
    </dgm:pt>
    <dgm:pt modelId="{9489A2E1-6252-4763-A487-3373FABFA691}" type="pres">
      <dgm:prSet presAssocID="{C9FE18D6-F4A0-45E8-AE71-BD205F709D3B}" presName="parTx" presStyleLbl="revTx" presStyleIdx="0" presStyleCnt="5">
        <dgm:presLayoutVars>
          <dgm:chMax val="0"/>
          <dgm:chPref val="0"/>
        </dgm:presLayoutVars>
      </dgm:prSet>
      <dgm:spPr/>
    </dgm:pt>
    <dgm:pt modelId="{595C0E44-FBB9-492A-8E97-3563CA9B4213}" type="pres">
      <dgm:prSet presAssocID="{0FB17333-9B9E-4326-88FC-22ABFEF9AFA5}" presName="sibTrans" presStyleCnt="0"/>
      <dgm:spPr/>
    </dgm:pt>
    <dgm:pt modelId="{FFD1D6E2-2CC1-4667-8C02-5B0BF1F1B6D7}" type="pres">
      <dgm:prSet presAssocID="{A572E1F1-F068-4807-8DB8-EA045E39D01D}" presName="compNode" presStyleCnt="0"/>
      <dgm:spPr/>
    </dgm:pt>
    <dgm:pt modelId="{E5CA8AEF-DD24-4D15-9B58-51832F11D7EE}" type="pres">
      <dgm:prSet presAssocID="{A572E1F1-F068-4807-8DB8-EA045E39D01D}" presName="bgRect" presStyleLbl="bgShp" presStyleIdx="1" presStyleCnt="5"/>
      <dgm:spPr/>
    </dgm:pt>
    <dgm:pt modelId="{FF2E9258-7054-45E5-9B2A-2C55F8E75A7C}" type="pres">
      <dgm:prSet presAssocID="{A572E1F1-F068-4807-8DB8-EA045E39D01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E3AEE49-AD87-45E9-B69B-E89030250ECD}" type="pres">
      <dgm:prSet presAssocID="{A572E1F1-F068-4807-8DB8-EA045E39D01D}" presName="spaceRect" presStyleCnt="0"/>
      <dgm:spPr/>
    </dgm:pt>
    <dgm:pt modelId="{51467EB9-842F-4E27-935F-F0DC25DDB367}" type="pres">
      <dgm:prSet presAssocID="{A572E1F1-F068-4807-8DB8-EA045E39D01D}" presName="parTx" presStyleLbl="revTx" presStyleIdx="1" presStyleCnt="5">
        <dgm:presLayoutVars>
          <dgm:chMax val="0"/>
          <dgm:chPref val="0"/>
        </dgm:presLayoutVars>
      </dgm:prSet>
      <dgm:spPr/>
    </dgm:pt>
    <dgm:pt modelId="{DF1746A0-D517-4CB6-B55F-4CEB3D47A837}" type="pres">
      <dgm:prSet presAssocID="{B8554259-7104-4D87-8AEE-BABE9AE50322}" presName="sibTrans" presStyleCnt="0"/>
      <dgm:spPr/>
    </dgm:pt>
    <dgm:pt modelId="{068BA132-35A2-4E1B-B783-94C167BAFBBC}" type="pres">
      <dgm:prSet presAssocID="{97B6701F-094C-489D-A9A8-4605428CB68C}" presName="compNode" presStyleCnt="0"/>
      <dgm:spPr/>
    </dgm:pt>
    <dgm:pt modelId="{23CFC0EC-3E9A-494F-B301-950E92B66333}" type="pres">
      <dgm:prSet presAssocID="{97B6701F-094C-489D-A9A8-4605428CB68C}" presName="bgRect" presStyleLbl="bgShp" presStyleIdx="2" presStyleCnt="5"/>
      <dgm:spPr/>
    </dgm:pt>
    <dgm:pt modelId="{5E400E1B-F22A-48FB-98CC-50743FEC88FF}" type="pres">
      <dgm:prSet presAssocID="{97B6701F-094C-489D-A9A8-4605428CB68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657F0A2-05EA-490D-B813-D341E82E4B0A}" type="pres">
      <dgm:prSet presAssocID="{97B6701F-094C-489D-A9A8-4605428CB68C}" presName="spaceRect" presStyleCnt="0"/>
      <dgm:spPr/>
    </dgm:pt>
    <dgm:pt modelId="{63E8DFF6-E23D-4291-8253-638781A775CF}" type="pres">
      <dgm:prSet presAssocID="{97B6701F-094C-489D-A9A8-4605428CB68C}" presName="parTx" presStyleLbl="revTx" presStyleIdx="2" presStyleCnt="5">
        <dgm:presLayoutVars>
          <dgm:chMax val="0"/>
          <dgm:chPref val="0"/>
        </dgm:presLayoutVars>
      </dgm:prSet>
      <dgm:spPr/>
    </dgm:pt>
    <dgm:pt modelId="{5240FEE4-4B4C-4A2C-95CD-0CA50915D52E}" type="pres">
      <dgm:prSet presAssocID="{D4BFB420-C594-4050-BE36-BFB4BA79F3C2}" presName="sibTrans" presStyleCnt="0"/>
      <dgm:spPr/>
    </dgm:pt>
    <dgm:pt modelId="{67233EE9-A878-4CF5-B494-9F26F702A517}" type="pres">
      <dgm:prSet presAssocID="{6F800361-D633-4F49-8323-CEC8AAAA6B80}" presName="compNode" presStyleCnt="0"/>
      <dgm:spPr/>
    </dgm:pt>
    <dgm:pt modelId="{C34AFFED-7C7E-4BC2-AE6D-BD028D70BA35}" type="pres">
      <dgm:prSet presAssocID="{6F800361-D633-4F49-8323-CEC8AAAA6B80}" presName="bgRect" presStyleLbl="bgShp" presStyleIdx="3" presStyleCnt="5"/>
      <dgm:spPr/>
    </dgm:pt>
    <dgm:pt modelId="{078A0243-CD50-4021-AAE2-592B23D5C736}" type="pres">
      <dgm:prSet presAssocID="{6F800361-D633-4F49-8323-CEC8AAAA6B8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698DCE3-153F-4396-8001-4CC6BF0456F6}" type="pres">
      <dgm:prSet presAssocID="{6F800361-D633-4F49-8323-CEC8AAAA6B80}" presName="spaceRect" presStyleCnt="0"/>
      <dgm:spPr/>
    </dgm:pt>
    <dgm:pt modelId="{4B810FEB-42FF-45AE-A736-2631B9999A61}" type="pres">
      <dgm:prSet presAssocID="{6F800361-D633-4F49-8323-CEC8AAAA6B80}" presName="parTx" presStyleLbl="revTx" presStyleIdx="3" presStyleCnt="5">
        <dgm:presLayoutVars>
          <dgm:chMax val="0"/>
          <dgm:chPref val="0"/>
        </dgm:presLayoutVars>
      </dgm:prSet>
      <dgm:spPr/>
    </dgm:pt>
    <dgm:pt modelId="{E4689922-1DF1-4454-B475-492F0CAF747F}" type="pres">
      <dgm:prSet presAssocID="{0ED57995-5847-4413-8DA5-D8A1D7052701}" presName="sibTrans" presStyleCnt="0"/>
      <dgm:spPr/>
    </dgm:pt>
    <dgm:pt modelId="{776FCF01-3B81-4107-985A-137BE6966AEC}" type="pres">
      <dgm:prSet presAssocID="{7508EDC4-7148-4F68-BADE-6627CD9C6DFB}" presName="compNode" presStyleCnt="0"/>
      <dgm:spPr/>
    </dgm:pt>
    <dgm:pt modelId="{B723E784-CCC6-4D88-9353-180A81BC93D5}" type="pres">
      <dgm:prSet presAssocID="{7508EDC4-7148-4F68-BADE-6627CD9C6DFB}" presName="bgRect" presStyleLbl="bgShp" presStyleIdx="4" presStyleCnt="5"/>
      <dgm:spPr/>
    </dgm:pt>
    <dgm:pt modelId="{C0CB5607-682A-40BC-BA0D-A960C6CB87E1}" type="pres">
      <dgm:prSet presAssocID="{7508EDC4-7148-4F68-BADE-6627CD9C6DF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6DC46DAE-9781-41F0-A9BD-44135B264AAC}" type="pres">
      <dgm:prSet presAssocID="{7508EDC4-7148-4F68-BADE-6627CD9C6DFB}" presName="spaceRect" presStyleCnt="0"/>
      <dgm:spPr/>
    </dgm:pt>
    <dgm:pt modelId="{69BEA22D-C848-40D1-8075-88F987A3BCBF}" type="pres">
      <dgm:prSet presAssocID="{7508EDC4-7148-4F68-BADE-6627CD9C6DF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CD78C0D-790E-4F59-AFCF-0B685B75AD9A}" type="presOf" srcId="{97B6701F-094C-489D-A9A8-4605428CB68C}" destId="{63E8DFF6-E23D-4291-8253-638781A775CF}" srcOrd="0" destOrd="0" presId="urn:microsoft.com/office/officeart/2018/2/layout/IconVerticalSolidList"/>
    <dgm:cxn modelId="{FE5E9F22-B5C9-4261-8AF4-5764A7C0AAEB}" type="presOf" srcId="{6F800361-D633-4F49-8323-CEC8AAAA6B80}" destId="{4B810FEB-42FF-45AE-A736-2631B9999A61}" srcOrd="0" destOrd="0" presId="urn:microsoft.com/office/officeart/2018/2/layout/IconVerticalSolidList"/>
    <dgm:cxn modelId="{FD30A137-240F-4919-944F-E8E7D1E8A078}" srcId="{74878DDB-D71D-46D8-9DDC-1767EE31F75A}" destId="{97B6701F-094C-489D-A9A8-4605428CB68C}" srcOrd="2" destOrd="0" parTransId="{67BF1FD7-72AD-4839-9BE6-54ED8F646B17}" sibTransId="{D4BFB420-C594-4050-BE36-BFB4BA79F3C2}"/>
    <dgm:cxn modelId="{8FA4AE37-FFF0-423B-952A-78BF48F408C4}" srcId="{74878DDB-D71D-46D8-9DDC-1767EE31F75A}" destId="{6F800361-D633-4F49-8323-CEC8AAAA6B80}" srcOrd="3" destOrd="0" parTransId="{EC3681EA-891F-45C6-9DCD-5EDD688A79D4}" sibTransId="{0ED57995-5847-4413-8DA5-D8A1D7052701}"/>
    <dgm:cxn modelId="{837B854A-12E4-4E20-A072-0D23D630A869}" srcId="{74878DDB-D71D-46D8-9DDC-1767EE31F75A}" destId="{A572E1F1-F068-4807-8DB8-EA045E39D01D}" srcOrd="1" destOrd="0" parTransId="{F55A6740-BF70-47B0-80EB-CC7EAA6550BA}" sibTransId="{B8554259-7104-4D87-8AEE-BABE9AE50322}"/>
    <dgm:cxn modelId="{2B7F0A6C-A4D6-40F2-A0C1-BDD783300603}" type="presOf" srcId="{74878DDB-D71D-46D8-9DDC-1767EE31F75A}" destId="{04839D6E-3599-4FE6-B2F9-ED4B3240C6B3}" srcOrd="0" destOrd="0" presId="urn:microsoft.com/office/officeart/2018/2/layout/IconVerticalSolidList"/>
    <dgm:cxn modelId="{4DE07750-5E17-4E23-B85D-4B1576E0A438}" type="presOf" srcId="{7508EDC4-7148-4F68-BADE-6627CD9C6DFB}" destId="{69BEA22D-C848-40D1-8075-88F987A3BCBF}" srcOrd="0" destOrd="0" presId="urn:microsoft.com/office/officeart/2018/2/layout/IconVerticalSolidList"/>
    <dgm:cxn modelId="{CA2FAC9A-B88F-4ACF-8D05-33408E4F3989}" type="presOf" srcId="{A572E1F1-F068-4807-8DB8-EA045E39D01D}" destId="{51467EB9-842F-4E27-935F-F0DC25DDB367}" srcOrd="0" destOrd="0" presId="urn:microsoft.com/office/officeart/2018/2/layout/IconVerticalSolidList"/>
    <dgm:cxn modelId="{59B384BE-8D10-4AB0-AE01-C8E184CD35D7}" srcId="{74878DDB-D71D-46D8-9DDC-1767EE31F75A}" destId="{C9FE18D6-F4A0-45E8-AE71-BD205F709D3B}" srcOrd="0" destOrd="0" parTransId="{EC1AE062-A29D-4821-81F7-1868C9B64073}" sibTransId="{0FB17333-9B9E-4326-88FC-22ABFEF9AFA5}"/>
    <dgm:cxn modelId="{4ECD82CD-8DC4-4446-BF2F-9E9ACC54F68E}" srcId="{74878DDB-D71D-46D8-9DDC-1767EE31F75A}" destId="{7508EDC4-7148-4F68-BADE-6627CD9C6DFB}" srcOrd="4" destOrd="0" parTransId="{4E67FF56-23E2-46EF-867B-040512A3E7F0}" sibTransId="{DD8199CD-DA3E-47CA-8F33-36F8A2BEE08E}"/>
    <dgm:cxn modelId="{BB78F4E6-F257-4284-AB4F-6632FCCA862D}" type="presOf" srcId="{C9FE18D6-F4A0-45E8-AE71-BD205F709D3B}" destId="{9489A2E1-6252-4763-A487-3373FABFA691}" srcOrd="0" destOrd="0" presId="urn:microsoft.com/office/officeart/2018/2/layout/IconVerticalSolidList"/>
    <dgm:cxn modelId="{EFFA9AAA-CCCF-47D5-BFEF-A28B3D6ADDDC}" type="presParOf" srcId="{04839D6E-3599-4FE6-B2F9-ED4B3240C6B3}" destId="{7C911825-2EC7-4BAC-A8FC-0226A9D80D75}" srcOrd="0" destOrd="0" presId="urn:microsoft.com/office/officeart/2018/2/layout/IconVerticalSolidList"/>
    <dgm:cxn modelId="{D6D8D5C1-0F17-4A62-BC1F-6BF752FD197D}" type="presParOf" srcId="{7C911825-2EC7-4BAC-A8FC-0226A9D80D75}" destId="{D65BB2D8-C764-4411-BA55-0BF9106944F5}" srcOrd="0" destOrd="0" presId="urn:microsoft.com/office/officeart/2018/2/layout/IconVerticalSolidList"/>
    <dgm:cxn modelId="{4B07527B-1AE8-4DCF-BB79-A9C207302443}" type="presParOf" srcId="{7C911825-2EC7-4BAC-A8FC-0226A9D80D75}" destId="{50B5AF4F-D7AA-41CB-8AD1-B6DD85E0D965}" srcOrd="1" destOrd="0" presId="urn:microsoft.com/office/officeart/2018/2/layout/IconVerticalSolidList"/>
    <dgm:cxn modelId="{EF090C4C-23B7-4AD3-AAD7-600F35CB0347}" type="presParOf" srcId="{7C911825-2EC7-4BAC-A8FC-0226A9D80D75}" destId="{F03BCF72-100F-44E3-8291-CAD8AA019599}" srcOrd="2" destOrd="0" presId="urn:microsoft.com/office/officeart/2018/2/layout/IconVerticalSolidList"/>
    <dgm:cxn modelId="{92222CB1-70D5-460F-B2BB-C994A3A8D874}" type="presParOf" srcId="{7C911825-2EC7-4BAC-A8FC-0226A9D80D75}" destId="{9489A2E1-6252-4763-A487-3373FABFA691}" srcOrd="3" destOrd="0" presId="urn:microsoft.com/office/officeart/2018/2/layout/IconVerticalSolidList"/>
    <dgm:cxn modelId="{2DB076F2-33EE-4A31-B35F-A0352388B17C}" type="presParOf" srcId="{04839D6E-3599-4FE6-B2F9-ED4B3240C6B3}" destId="{595C0E44-FBB9-492A-8E97-3563CA9B4213}" srcOrd="1" destOrd="0" presId="urn:microsoft.com/office/officeart/2018/2/layout/IconVerticalSolidList"/>
    <dgm:cxn modelId="{E009EA22-915C-47C6-A8DE-55EE51EE9060}" type="presParOf" srcId="{04839D6E-3599-4FE6-B2F9-ED4B3240C6B3}" destId="{FFD1D6E2-2CC1-4667-8C02-5B0BF1F1B6D7}" srcOrd="2" destOrd="0" presId="urn:microsoft.com/office/officeart/2018/2/layout/IconVerticalSolidList"/>
    <dgm:cxn modelId="{C852B914-7B1F-4BF9-ABFC-76AD62B5603F}" type="presParOf" srcId="{FFD1D6E2-2CC1-4667-8C02-5B0BF1F1B6D7}" destId="{E5CA8AEF-DD24-4D15-9B58-51832F11D7EE}" srcOrd="0" destOrd="0" presId="urn:microsoft.com/office/officeart/2018/2/layout/IconVerticalSolidList"/>
    <dgm:cxn modelId="{6DCE8FA9-CB09-4BA4-9EAF-86D891B874AA}" type="presParOf" srcId="{FFD1D6E2-2CC1-4667-8C02-5B0BF1F1B6D7}" destId="{FF2E9258-7054-45E5-9B2A-2C55F8E75A7C}" srcOrd="1" destOrd="0" presId="urn:microsoft.com/office/officeart/2018/2/layout/IconVerticalSolidList"/>
    <dgm:cxn modelId="{08CFDBFE-8523-49CD-A2FF-D51BEE4BC531}" type="presParOf" srcId="{FFD1D6E2-2CC1-4667-8C02-5B0BF1F1B6D7}" destId="{CE3AEE49-AD87-45E9-B69B-E89030250ECD}" srcOrd="2" destOrd="0" presId="urn:microsoft.com/office/officeart/2018/2/layout/IconVerticalSolidList"/>
    <dgm:cxn modelId="{0A416424-3D98-430C-BBD0-F02606119EEC}" type="presParOf" srcId="{FFD1D6E2-2CC1-4667-8C02-5B0BF1F1B6D7}" destId="{51467EB9-842F-4E27-935F-F0DC25DDB367}" srcOrd="3" destOrd="0" presId="urn:microsoft.com/office/officeart/2018/2/layout/IconVerticalSolidList"/>
    <dgm:cxn modelId="{CC9E51A6-D244-4B36-B88B-F1D83AD78030}" type="presParOf" srcId="{04839D6E-3599-4FE6-B2F9-ED4B3240C6B3}" destId="{DF1746A0-D517-4CB6-B55F-4CEB3D47A837}" srcOrd="3" destOrd="0" presId="urn:microsoft.com/office/officeart/2018/2/layout/IconVerticalSolidList"/>
    <dgm:cxn modelId="{5C044DC5-BF42-4BD3-AD0F-9C94335F9B9A}" type="presParOf" srcId="{04839D6E-3599-4FE6-B2F9-ED4B3240C6B3}" destId="{068BA132-35A2-4E1B-B783-94C167BAFBBC}" srcOrd="4" destOrd="0" presId="urn:microsoft.com/office/officeart/2018/2/layout/IconVerticalSolidList"/>
    <dgm:cxn modelId="{81BBA736-70A7-4397-BCB1-1E0A52F909FA}" type="presParOf" srcId="{068BA132-35A2-4E1B-B783-94C167BAFBBC}" destId="{23CFC0EC-3E9A-494F-B301-950E92B66333}" srcOrd="0" destOrd="0" presId="urn:microsoft.com/office/officeart/2018/2/layout/IconVerticalSolidList"/>
    <dgm:cxn modelId="{81FCBA51-3383-4B0A-9C6F-71DEAE8B4B86}" type="presParOf" srcId="{068BA132-35A2-4E1B-B783-94C167BAFBBC}" destId="{5E400E1B-F22A-48FB-98CC-50743FEC88FF}" srcOrd="1" destOrd="0" presId="urn:microsoft.com/office/officeart/2018/2/layout/IconVerticalSolidList"/>
    <dgm:cxn modelId="{07DEFB58-16F9-4946-9E8B-BF250A5311AB}" type="presParOf" srcId="{068BA132-35A2-4E1B-B783-94C167BAFBBC}" destId="{7657F0A2-05EA-490D-B813-D341E82E4B0A}" srcOrd="2" destOrd="0" presId="urn:microsoft.com/office/officeart/2018/2/layout/IconVerticalSolidList"/>
    <dgm:cxn modelId="{3895C3EC-6566-43A2-9EC6-78A6CE3BBD8D}" type="presParOf" srcId="{068BA132-35A2-4E1B-B783-94C167BAFBBC}" destId="{63E8DFF6-E23D-4291-8253-638781A775CF}" srcOrd="3" destOrd="0" presId="urn:microsoft.com/office/officeart/2018/2/layout/IconVerticalSolidList"/>
    <dgm:cxn modelId="{DB38BF4F-A6BF-4CEB-BB28-723CCE9734E9}" type="presParOf" srcId="{04839D6E-3599-4FE6-B2F9-ED4B3240C6B3}" destId="{5240FEE4-4B4C-4A2C-95CD-0CA50915D52E}" srcOrd="5" destOrd="0" presId="urn:microsoft.com/office/officeart/2018/2/layout/IconVerticalSolidList"/>
    <dgm:cxn modelId="{F200F7EE-9325-49ED-A9AE-2CA1741548FE}" type="presParOf" srcId="{04839D6E-3599-4FE6-B2F9-ED4B3240C6B3}" destId="{67233EE9-A878-4CF5-B494-9F26F702A517}" srcOrd="6" destOrd="0" presId="urn:microsoft.com/office/officeart/2018/2/layout/IconVerticalSolidList"/>
    <dgm:cxn modelId="{1BAB1E10-37C8-4503-82E1-5F917F3F859B}" type="presParOf" srcId="{67233EE9-A878-4CF5-B494-9F26F702A517}" destId="{C34AFFED-7C7E-4BC2-AE6D-BD028D70BA35}" srcOrd="0" destOrd="0" presId="urn:microsoft.com/office/officeart/2018/2/layout/IconVerticalSolidList"/>
    <dgm:cxn modelId="{A80645E2-15F8-4705-B9F4-D14045B1879A}" type="presParOf" srcId="{67233EE9-A878-4CF5-B494-9F26F702A517}" destId="{078A0243-CD50-4021-AAE2-592B23D5C736}" srcOrd="1" destOrd="0" presId="urn:microsoft.com/office/officeart/2018/2/layout/IconVerticalSolidList"/>
    <dgm:cxn modelId="{99C691A9-FD9F-414A-9DDE-01B92371918A}" type="presParOf" srcId="{67233EE9-A878-4CF5-B494-9F26F702A517}" destId="{3698DCE3-153F-4396-8001-4CC6BF0456F6}" srcOrd="2" destOrd="0" presId="urn:microsoft.com/office/officeart/2018/2/layout/IconVerticalSolidList"/>
    <dgm:cxn modelId="{7D2BA439-ACD5-443B-B1D5-BA296DA3FFCA}" type="presParOf" srcId="{67233EE9-A878-4CF5-B494-9F26F702A517}" destId="{4B810FEB-42FF-45AE-A736-2631B9999A61}" srcOrd="3" destOrd="0" presId="urn:microsoft.com/office/officeart/2018/2/layout/IconVerticalSolidList"/>
    <dgm:cxn modelId="{958F9B91-CE4E-4286-B2B2-63C085FCCAA4}" type="presParOf" srcId="{04839D6E-3599-4FE6-B2F9-ED4B3240C6B3}" destId="{E4689922-1DF1-4454-B475-492F0CAF747F}" srcOrd="7" destOrd="0" presId="urn:microsoft.com/office/officeart/2018/2/layout/IconVerticalSolidList"/>
    <dgm:cxn modelId="{4B5ABE90-A7F6-40E3-85DC-8D4A7D2ED143}" type="presParOf" srcId="{04839D6E-3599-4FE6-B2F9-ED4B3240C6B3}" destId="{776FCF01-3B81-4107-985A-137BE6966AEC}" srcOrd="8" destOrd="0" presId="urn:microsoft.com/office/officeart/2018/2/layout/IconVerticalSolidList"/>
    <dgm:cxn modelId="{1942A037-C463-4F0B-AC41-4DFA59BA439B}" type="presParOf" srcId="{776FCF01-3B81-4107-985A-137BE6966AEC}" destId="{B723E784-CCC6-4D88-9353-180A81BC93D5}" srcOrd="0" destOrd="0" presId="urn:microsoft.com/office/officeart/2018/2/layout/IconVerticalSolidList"/>
    <dgm:cxn modelId="{E7C2DC05-44F6-4CD9-BF2B-81B61ED05258}" type="presParOf" srcId="{776FCF01-3B81-4107-985A-137BE6966AEC}" destId="{C0CB5607-682A-40BC-BA0D-A960C6CB87E1}" srcOrd="1" destOrd="0" presId="urn:microsoft.com/office/officeart/2018/2/layout/IconVerticalSolidList"/>
    <dgm:cxn modelId="{6FDF4C48-04E3-4837-9602-477C34E2649A}" type="presParOf" srcId="{776FCF01-3B81-4107-985A-137BE6966AEC}" destId="{6DC46DAE-9781-41F0-A9BD-44135B264AAC}" srcOrd="2" destOrd="0" presId="urn:microsoft.com/office/officeart/2018/2/layout/IconVerticalSolidList"/>
    <dgm:cxn modelId="{3F397B29-7A2F-434B-A759-7B7903D7AEB3}" type="presParOf" srcId="{776FCF01-3B81-4107-985A-137BE6966AEC}" destId="{69BEA22D-C848-40D1-8075-88F987A3BC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B51F10-460E-47BC-9B3E-AF15088229AB}" type="doc">
      <dgm:prSet loTypeId="urn:microsoft.com/office/officeart/2018/5/layout/IconLeafLabelList" loCatId="icon" qsTypeId="urn:microsoft.com/office/officeart/2005/8/quickstyle/simple1#2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86A3C65-29AD-49AD-9199-E866D4ED357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>
              <a:latin typeface="Aptos" panose="020B0004020202020204" pitchFamily="34" charset="0"/>
            </a:rPr>
            <a:t>At the beginning, I found digital tools challenging and needed support.</a:t>
          </a:r>
          <a:endParaRPr lang="en-US">
            <a:latin typeface="Aptos" panose="020B0004020202020204" pitchFamily="34" charset="0"/>
          </a:endParaRPr>
        </a:p>
      </dgm:t>
    </dgm:pt>
    <dgm:pt modelId="{841F6422-CD46-4D65-91D2-1F52DCBDDB98}" type="parTrans" cxnId="{9B0E30D5-97A7-499C-82C1-02933F4D49AD}">
      <dgm:prSet/>
      <dgm:spPr/>
      <dgm:t>
        <a:bodyPr/>
        <a:lstStyle/>
        <a:p>
          <a:endParaRPr lang="en-US"/>
        </a:p>
      </dgm:t>
    </dgm:pt>
    <dgm:pt modelId="{123C967C-2F8C-4E6A-AC35-62D234643467}" type="sibTrans" cxnId="{9B0E30D5-97A7-499C-82C1-02933F4D49AD}">
      <dgm:prSet/>
      <dgm:spPr/>
      <dgm:t>
        <a:bodyPr/>
        <a:lstStyle/>
        <a:p>
          <a:endParaRPr lang="en-US"/>
        </a:p>
      </dgm:t>
    </dgm:pt>
    <dgm:pt modelId="{3C7E77CD-A4A5-4C79-9CE6-3C5DFF5DA4B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 dirty="0">
              <a:latin typeface="Aptos" panose="020B0004020202020204" pitchFamily="34" charset="0"/>
            </a:rPr>
            <a:t>Over time, I improved in using spreadsheets, Word, </a:t>
          </a:r>
          <a:r>
            <a:rPr lang="en-GB" b="0" i="0" baseline="0" dirty="0">
              <a:latin typeface="Aptos" panose="020B0004020202020204" pitchFamily="34" charset="0"/>
            </a:rPr>
            <a:t>and PowerPoint.</a:t>
          </a:r>
          <a:endParaRPr lang="en-US" dirty="0">
            <a:latin typeface="Aptos" panose="020B0004020202020204" pitchFamily="34" charset="0"/>
          </a:endParaRPr>
        </a:p>
      </dgm:t>
    </dgm:pt>
    <dgm:pt modelId="{D061CD6D-7A59-48B1-AE62-24A60D46496B}" type="parTrans" cxnId="{BAE8E44D-D07A-47FE-8B26-5BE5E22B04BA}">
      <dgm:prSet/>
      <dgm:spPr/>
      <dgm:t>
        <a:bodyPr/>
        <a:lstStyle/>
        <a:p>
          <a:endParaRPr lang="en-US"/>
        </a:p>
      </dgm:t>
    </dgm:pt>
    <dgm:pt modelId="{9FCD95BD-9D0A-44A3-A03E-DCADA9F88B72}" type="sibTrans" cxnId="{BAE8E44D-D07A-47FE-8B26-5BE5E22B04BA}">
      <dgm:prSet/>
      <dgm:spPr/>
      <dgm:t>
        <a:bodyPr/>
        <a:lstStyle/>
        <a:p>
          <a:endParaRPr lang="en-US"/>
        </a:p>
      </dgm:t>
    </dgm:pt>
    <dgm:pt modelId="{25CE90E5-A56B-48A3-8F24-6D18CC6B17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>
              <a:latin typeface="Aptos" panose="020B0004020202020204" pitchFamily="34" charset="0"/>
            </a:rPr>
            <a:t>I can now complete tasks confidently without help</a:t>
          </a:r>
          <a:r>
            <a:rPr lang="en-US" b="0" i="0" baseline="0"/>
            <a:t>.</a:t>
          </a:r>
          <a:endParaRPr lang="en-US"/>
        </a:p>
      </dgm:t>
    </dgm:pt>
    <dgm:pt modelId="{50F8ADF0-DF79-4972-895C-56EC4C37C719}" type="parTrans" cxnId="{24574244-849A-49AE-8C76-CA167E9E8718}">
      <dgm:prSet/>
      <dgm:spPr/>
      <dgm:t>
        <a:bodyPr/>
        <a:lstStyle/>
        <a:p>
          <a:endParaRPr lang="en-US"/>
        </a:p>
      </dgm:t>
    </dgm:pt>
    <dgm:pt modelId="{BB957C97-3E4B-472C-B698-C85243109BE7}" type="sibTrans" cxnId="{24574244-849A-49AE-8C76-CA167E9E8718}">
      <dgm:prSet/>
      <dgm:spPr/>
      <dgm:t>
        <a:bodyPr/>
        <a:lstStyle/>
        <a:p>
          <a:endParaRPr lang="en-US"/>
        </a:p>
      </dgm:t>
    </dgm:pt>
    <dgm:pt modelId="{A8758FBD-5F1A-49E5-B39C-E44CDF2E5C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>
              <a:latin typeface="Aptos" panose="020B0004020202020204" pitchFamily="34" charset="0"/>
            </a:rPr>
            <a:t>I understand how to present work clearly, organise information, and use digital tools effectively.</a:t>
          </a:r>
          <a:endParaRPr lang="en-US">
            <a:latin typeface="Aptos" panose="020B0004020202020204" pitchFamily="34" charset="0"/>
          </a:endParaRPr>
        </a:p>
      </dgm:t>
    </dgm:pt>
    <dgm:pt modelId="{3DE7AE7D-B55F-4E5D-92A1-3EC480257EA2}" type="parTrans" cxnId="{B4B75870-43C0-4B09-A8CA-F747B2C5576B}">
      <dgm:prSet/>
      <dgm:spPr/>
      <dgm:t>
        <a:bodyPr/>
        <a:lstStyle/>
        <a:p>
          <a:endParaRPr lang="en-US"/>
        </a:p>
      </dgm:t>
    </dgm:pt>
    <dgm:pt modelId="{61442E1A-FD89-48E1-B582-07F152F72743}" type="sibTrans" cxnId="{B4B75870-43C0-4B09-A8CA-F747B2C5576B}">
      <dgm:prSet/>
      <dgm:spPr/>
      <dgm:t>
        <a:bodyPr/>
        <a:lstStyle/>
        <a:p>
          <a:endParaRPr lang="en-US"/>
        </a:p>
      </dgm:t>
    </dgm:pt>
    <dgm:pt modelId="{F0020C6C-7966-439B-B1C5-2962D7274CC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baseline="0" dirty="0">
              <a:latin typeface="Aptos" panose="020B0004020202020204" pitchFamily="34" charset="0"/>
            </a:rPr>
            <a:t>This module helped me build real digital confidence</a:t>
          </a:r>
          <a:r>
            <a:rPr lang="en-US" b="0" i="0" baseline="0" dirty="0"/>
            <a:t>.</a:t>
          </a:r>
          <a:endParaRPr lang="en-US" dirty="0"/>
        </a:p>
      </dgm:t>
    </dgm:pt>
    <dgm:pt modelId="{A9B6CE5F-C13E-486F-A9D0-4FA10DC07B12}" type="parTrans" cxnId="{ECBA65BD-D273-4DEE-8995-A7296A41F771}">
      <dgm:prSet/>
      <dgm:spPr/>
      <dgm:t>
        <a:bodyPr/>
        <a:lstStyle/>
        <a:p>
          <a:endParaRPr lang="en-US"/>
        </a:p>
      </dgm:t>
    </dgm:pt>
    <dgm:pt modelId="{FA833D6E-F352-4E39-A4CC-F9F41B3529BC}" type="sibTrans" cxnId="{ECBA65BD-D273-4DEE-8995-A7296A41F771}">
      <dgm:prSet/>
      <dgm:spPr/>
      <dgm:t>
        <a:bodyPr/>
        <a:lstStyle/>
        <a:p>
          <a:endParaRPr lang="en-US"/>
        </a:p>
      </dgm:t>
    </dgm:pt>
    <dgm:pt modelId="{D591598A-A2C6-48F5-A2E0-FEA2B5CE3573}" type="pres">
      <dgm:prSet presAssocID="{7DB51F10-460E-47BC-9B3E-AF15088229AB}" presName="root" presStyleCnt="0">
        <dgm:presLayoutVars>
          <dgm:dir/>
          <dgm:resizeHandles val="exact"/>
        </dgm:presLayoutVars>
      </dgm:prSet>
      <dgm:spPr/>
    </dgm:pt>
    <dgm:pt modelId="{628EA555-84B9-428D-804E-7EF16A8F5324}" type="pres">
      <dgm:prSet presAssocID="{486A3C65-29AD-49AD-9199-E866D4ED3572}" presName="compNode" presStyleCnt="0"/>
      <dgm:spPr/>
    </dgm:pt>
    <dgm:pt modelId="{2FAD5DF7-A8F2-43F2-91E0-E931E8C424AA}" type="pres">
      <dgm:prSet presAssocID="{486A3C65-29AD-49AD-9199-E866D4ED3572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60C7E8C-843C-4CA4-B8EB-A3BF2AE4C2E2}" type="pres">
      <dgm:prSet presAssocID="{486A3C65-29AD-49AD-9199-E866D4ED357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D3EA0DCA-3CAC-42A2-A8BB-4086DE1AEC09}" type="pres">
      <dgm:prSet presAssocID="{486A3C65-29AD-49AD-9199-E866D4ED3572}" presName="spaceRect" presStyleCnt="0"/>
      <dgm:spPr/>
    </dgm:pt>
    <dgm:pt modelId="{4CE71316-30A1-4BEB-9E51-7E875FA52CAD}" type="pres">
      <dgm:prSet presAssocID="{486A3C65-29AD-49AD-9199-E866D4ED3572}" presName="textRect" presStyleLbl="revTx" presStyleIdx="0" presStyleCnt="5">
        <dgm:presLayoutVars>
          <dgm:chMax val="1"/>
          <dgm:chPref val="1"/>
        </dgm:presLayoutVars>
      </dgm:prSet>
      <dgm:spPr/>
    </dgm:pt>
    <dgm:pt modelId="{7FDA7DB5-8405-44EC-A655-060D837755F3}" type="pres">
      <dgm:prSet presAssocID="{123C967C-2F8C-4E6A-AC35-62D234643467}" presName="sibTrans" presStyleCnt="0"/>
      <dgm:spPr/>
    </dgm:pt>
    <dgm:pt modelId="{753C8542-9917-4006-9625-0554A8131748}" type="pres">
      <dgm:prSet presAssocID="{3C7E77CD-A4A5-4C79-9CE6-3C5DFF5DA4B1}" presName="compNode" presStyleCnt="0"/>
      <dgm:spPr/>
    </dgm:pt>
    <dgm:pt modelId="{9121E030-4479-4BA1-987D-C0366AD8FCAE}" type="pres">
      <dgm:prSet presAssocID="{3C7E77CD-A4A5-4C79-9CE6-3C5DFF5DA4B1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D2151AE-5DB7-40AB-9123-D05832F50E2E}" type="pres">
      <dgm:prSet presAssocID="{3C7E77CD-A4A5-4C79-9CE6-3C5DFF5DA4B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B61306F3-D48F-486A-8134-B05EE9392392}" type="pres">
      <dgm:prSet presAssocID="{3C7E77CD-A4A5-4C79-9CE6-3C5DFF5DA4B1}" presName="spaceRect" presStyleCnt="0"/>
      <dgm:spPr/>
    </dgm:pt>
    <dgm:pt modelId="{BA5D2108-87A3-453E-957B-84D8FB11046D}" type="pres">
      <dgm:prSet presAssocID="{3C7E77CD-A4A5-4C79-9CE6-3C5DFF5DA4B1}" presName="textRect" presStyleLbl="revTx" presStyleIdx="1" presStyleCnt="5">
        <dgm:presLayoutVars>
          <dgm:chMax val="1"/>
          <dgm:chPref val="1"/>
        </dgm:presLayoutVars>
      </dgm:prSet>
      <dgm:spPr/>
    </dgm:pt>
    <dgm:pt modelId="{1C62BD3A-E01D-456A-B198-334678C6B1D2}" type="pres">
      <dgm:prSet presAssocID="{9FCD95BD-9D0A-44A3-A03E-DCADA9F88B72}" presName="sibTrans" presStyleCnt="0"/>
      <dgm:spPr/>
    </dgm:pt>
    <dgm:pt modelId="{4869DCFA-E64E-485C-8357-DFD2B89211A2}" type="pres">
      <dgm:prSet presAssocID="{25CE90E5-A56B-48A3-8F24-6D18CC6B17C7}" presName="compNode" presStyleCnt="0"/>
      <dgm:spPr/>
    </dgm:pt>
    <dgm:pt modelId="{2EB51084-4CC6-4AD3-942A-F7218C15CF3C}" type="pres">
      <dgm:prSet presAssocID="{25CE90E5-A56B-48A3-8F24-6D18CC6B17C7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FA04CD1-AAB2-4728-AA80-AF05A3A0BAD1}" type="pres">
      <dgm:prSet presAssocID="{25CE90E5-A56B-48A3-8F24-6D18CC6B17C7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8CECB68-313D-434F-B6A9-C5A64734AE71}" type="pres">
      <dgm:prSet presAssocID="{25CE90E5-A56B-48A3-8F24-6D18CC6B17C7}" presName="spaceRect" presStyleCnt="0"/>
      <dgm:spPr/>
    </dgm:pt>
    <dgm:pt modelId="{C03D6A02-D858-4E9D-83E4-BCA37A67CF5A}" type="pres">
      <dgm:prSet presAssocID="{25CE90E5-A56B-48A3-8F24-6D18CC6B17C7}" presName="textRect" presStyleLbl="revTx" presStyleIdx="2" presStyleCnt="5">
        <dgm:presLayoutVars>
          <dgm:chMax val="1"/>
          <dgm:chPref val="1"/>
        </dgm:presLayoutVars>
      </dgm:prSet>
      <dgm:spPr/>
    </dgm:pt>
    <dgm:pt modelId="{D64A0960-2D41-4A6B-9FEC-B8CD6A5B76D7}" type="pres">
      <dgm:prSet presAssocID="{BB957C97-3E4B-472C-B698-C85243109BE7}" presName="sibTrans" presStyleCnt="0"/>
      <dgm:spPr/>
    </dgm:pt>
    <dgm:pt modelId="{AF7AC564-D031-4063-8343-5E4D07CF6014}" type="pres">
      <dgm:prSet presAssocID="{A8758FBD-5F1A-49E5-B39C-E44CDF2E5C61}" presName="compNode" presStyleCnt="0"/>
      <dgm:spPr/>
    </dgm:pt>
    <dgm:pt modelId="{55BCAFCB-8B0B-4981-9892-CE69006E4536}" type="pres">
      <dgm:prSet presAssocID="{A8758FBD-5F1A-49E5-B39C-E44CDF2E5C61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0B356BE-FE0F-4AE6-A4F0-3ACB93CF4BD5}" type="pres">
      <dgm:prSet presAssocID="{A8758FBD-5F1A-49E5-B39C-E44CDF2E5C6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D49FCDB-F3F8-4F75-8E35-5F28352BDFD8}" type="pres">
      <dgm:prSet presAssocID="{A8758FBD-5F1A-49E5-B39C-E44CDF2E5C61}" presName="spaceRect" presStyleCnt="0"/>
      <dgm:spPr/>
    </dgm:pt>
    <dgm:pt modelId="{7386D011-99AD-4ACA-8292-D5188D059C39}" type="pres">
      <dgm:prSet presAssocID="{A8758FBD-5F1A-49E5-B39C-E44CDF2E5C61}" presName="textRect" presStyleLbl="revTx" presStyleIdx="3" presStyleCnt="5">
        <dgm:presLayoutVars>
          <dgm:chMax val="1"/>
          <dgm:chPref val="1"/>
        </dgm:presLayoutVars>
      </dgm:prSet>
      <dgm:spPr/>
    </dgm:pt>
    <dgm:pt modelId="{8A2F13F4-3E10-4712-B709-00A0E008D82A}" type="pres">
      <dgm:prSet presAssocID="{61442E1A-FD89-48E1-B582-07F152F72743}" presName="sibTrans" presStyleCnt="0"/>
      <dgm:spPr/>
    </dgm:pt>
    <dgm:pt modelId="{1D0735E6-58D3-4A79-9127-9FD7D5CA5401}" type="pres">
      <dgm:prSet presAssocID="{F0020C6C-7966-439B-B1C5-2962D7274CC9}" presName="compNode" presStyleCnt="0"/>
      <dgm:spPr/>
    </dgm:pt>
    <dgm:pt modelId="{7FA0D992-1449-4BEE-8A3E-0E71558C0D33}" type="pres">
      <dgm:prSet presAssocID="{F0020C6C-7966-439B-B1C5-2962D7274CC9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62D8A793-6819-4EE7-B9B3-539FFA9ED106}" type="pres">
      <dgm:prSet presAssocID="{F0020C6C-7966-439B-B1C5-2962D7274CC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B62E5C9D-CA90-4786-9A91-424EA30CD7CE}" type="pres">
      <dgm:prSet presAssocID="{F0020C6C-7966-439B-B1C5-2962D7274CC9}" presName="spaceRect" presStyleCnt="0"/>
      <dgm:spPr/>
    </dgm:pt>
    <dgm:pt modelId="{C7607C42-85A2-4823-9987-8AF9073FB7BA}" type="pres">
      <dgm:prSet presAssocID="{F0020C6C-7966-439B-B1C5-2962D7274CC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7570C27-1718-CC4E-A8A6-EE9E6DAB7D33}" type="presOf" srcId="{486A3C65-29AD-49AD-9199-E866D4ED3572}" destId="{4CE71316-30A1-4BEB-9E51-7E875FA52CAD}" srcOrd="0" destOrd="0" presId="urn:microsoft.com/office/officeart/2018/5/layout/IconLeafLabelList"/>
    <dgm:cxn modelId="{30CFA92C-2AD2-CE4A-BB45-EBC4E9AF8F97}" type="presOf" srcId="{3C7E77CD-A4A5-4C79-9CE6-3C5DFF5DA4B1}" destId="{BA5D2108-87A3-453E-957B-84D8FB11046D}" srcOrd="0" destOrd="0" presId="urn:microsoft.com/office/officeart/2018/5/layout/IconLeafLabelList"/>
    <dgm:cxn modelId="{60F98131-45DC-3341-BD93-3F7943B1C52E}" type="presOf" srcId="{7DB51F10-460E-47BC-9B3E-AF15088229AB}" destId="{D591598A-A2C6-48F5-A2E0-FEA2B5CE3573}" srcOrd="0" destOrd="0" presId="urn:microsoft.com/office/officeart/2018/5/layout/IconLeafLabelList"/>
    <dgm:cxn modelId="{24574244-849A-49AE-8C76-CA167E9E8718}" srcId="{7DB51F10-460E-47BC-9B3E-AF15088229AB}" destId="{25CE90E5-A56B-48A3-8F24-6D18CC6B17C7}" srcOrd="2" destOrd="0" parTransId="{50F8ADF0-DF79-4972-895C-56EC4C37C719}" sibTransId="{BB957C97-3E4B-472C-B698-C85243109BE7}"/>
    <dgm:cxn modelId="{BAE8E44D-D07A-47FE-8B26-5BE5E22B04BA}" srcId="{7DB51F10-460E-47BC-9B3E-AF15088229AB}" destId="{3C7E77CD-A4A5-4C79-9CE6-3C5DFF5DA4B1}" srcOrd="1" destOrd="0" parTransId="{D061CD6D-7A59-48B1-AE62-24A60D46496B}" sibTransId="{9FCD95BD-9D0A-44A3-A03E-DCADA9F88B72}"/>
    <dgm:cxn modelId="{B4B75870-43C0-4B09-A8CA-F747B2C5576B}" srcId="{7DB51F10-460E-47BC-9B3E-AF15088229AB}" destId="{A8758FBD-5F1A-49E5-B39C-E44CDF2E5C61}" srcOrd="3" destOrd="0" parTransId="{3DE7AE7D-B55F-4E5D-92A1-3EC480257EA2}" sibTransId="{61442E1A-FD89-48E1-B582-07F152F72743}"/>
    <dgm:cxn modelId="{ECBA65BD-D273-4DEE-8995-A7296A41F771}" srcId="{7DB51F10-460E-47BC-9B3E-AF15088229AB}" destId="{F0020C6C-7966-439B-B1C5-2962D7274CC9}" srcOrd="4" destOrd="0" parTransId="{A9B6CE5F-C13E-486F-A9D0-4FA10DC07B12}" sibTransId="{FA833D6E-F352-4E39-A4CC-F9F41B3529BC}"/>
    <dgm:cxn modelId="{A0B81BC1-BFCE-D941-AB28-3EB60E88A4C0}" type="presOf" srcId="{25CE90E5-A56B-48A3-8F24-6D18CC6B17C7}" destId="{C03D6A02-D858-4E9D-83E4-BCA37A67CF5A}" srcOrd="0" destOrd="0" presId="urn:microsoft.com/office/officeart/2018/5/layout/IconLeafLabelList"/>
    <dgm:cxn modelId="{81578DCB-C63A-6947-BC0C-4AA735C32366}" type="presOf" srcId="{F0020C6C-7966-439B-B1C5-2962D7274CC9}" destId="{C7607C42-85A2-4823-9987-8AF9073FB7BA}" srcOrd="0" destOrd="0" presId="urn:microsoft.com/office/officeart/2018/5/layout/IconLeafLabelList"/>
    <dgm:cxn modelId="{9B0E30D5-97A7-499C-82C1-02933F4D49AD}" srcId="{7DB51F10-460E-47BC-9B3E-AF15088229AB}" destId="{486A3C65-29AD-49AD-9199-E866D4ED3572}" srcOrd="0" destOrd="0" parTransId="{841F6422-CD46-4D65-91D2-1F52DCBDDB98}" sibTransId="{123C967C-2F8C-4E6A-AC35-62D234643467}"/>
    <dgm:cxn modelId="{11D064FA-52EC-1440-A428-6F0F6C21B134}" type="presOf" srcId="{A8758FBD-5F1A-49E5-B39C-E44CDF2E5C61}" destId="{7386D011-99AD-4ACA-8292-D5188D059C39}" srcOrd="0" destOrd="0" presId="urn:microsoft.com/office/officeart/2018/5/layout/IconLeafLabelList"/>
    <dgm:cxn modelId="{671EA31F-BF7B-9C41-9758-B8611FF17EE1}" type="presParOf" srcId="{D591598A-A2C6-48F5-A2E0-FEA2B5CE3573}" destId="{628EA555-84B9-428D-804E-7EF16A8F5324}" srcOrd="0" destOrd="0" presId="urn:microsoft.com/office/officeart/2018/5/layout/IconLeafLabelList"/>
    <dgm:cxn modelId="{53BA3E80-3DED-384C-9703-CC153FE89178}" type="presParOf" srcId="{628EA555-84B9-428D-804E-7EF16A8F5324}" destId="{2FAD5DF7-A8F2-43F2-91E0-E931E8C424AA}" srcOrd="0" destOrd="0" presId="urn:microsoft.com/office/officeart/2018/5/layout/IconLeafLabelList"/>
    <dgm:cxn modelId="{0C25D355-37F4-0A48-AF1B-F439BB4E6DBF}" type="presParOf" srcId="{628EA555-84B9-428D-804E-7EF16A8F5324}" destId="{B60C7E8C-843C-4CA4-B8EB-A3BF2AE4C2E2}" srcOrd="1" destOrd="0" presId="urn:microsoft.com/office/officeart/2018/5/layout/IconLeafLabelList"/>
    <dgm:cxn modelId="{8933D279-9288-8248-8C88-FD5CFDF1FFE5}" type="presParOf" srcId="{628EA555-84B9-428D-804E-7EF16A8F5324}" destId="{D3EA0DCA-3CAC-42A2-A8BB-4086DE1AEC09}" srcOrd="2" destOrd="0" presId="urn:microsoft.com/office/officeart/2018/5/layout/IconLeafLabelList"/>
    <dgm:cxn modelId="{0302A7B1-ED8B-024A-874A-FF69B9D48E62}" type="presParOf" srcId="{628EA555-84B9-428D-804E-7EF16A8F5324}" destId="{4CE71316-30A1-4BEB-9E51-7E875FA52CAD}" srcOrd="3" destOrd="0" presId="urn:microsoft.com/office/officeart/2018/5/layout/IconLeafLabelList"/>
    <dgm:cxn modelId="{DB36F981-B157-914D-A3B4-64EED9922804}" type="presParOf" srcId="{D591598A-A2C6-48F5-A2E0-FEA2B5CE3573}" destId="{7FDA7DB5-8405-44EC-A655-060D837755F3}" srcOrd="1" destOrd="0" presId="urn:microsoft.com/office/officeart/2018/5/layout/IconLeafLabelList"/>
    <dgm:cxn modelId="{0E312EDE-6642-1A44-9FE5-C47BE688CC81}" type="presParOf" srcId="{D591598A-A2C6-48F5-A2E0-FEA2B5CE3573}" destId="{753C8542-9917-4006-9625-0554A8131748}" srcOrd="2" destOrd="0" presId="urn:microsoft.com/office/officeart/2018/5/layout/IconLeafLabelList"/>
    <dgm:cxn modelId="{FE678B80-04A4-0A4E-AA5C-F4C57DFDB34E}" type="presParOf" srcId="{753C8542-9917-4006-9625-0554A8131748}" destId="{9121E030-4479-4BA1-987D-C0366AD8FCAE}" srcOrd="0" destOrd="0" presId="urn:microsoft.com/office/officeart/2018/5/layout/IconLeafLabelList"/>
    <dgm:cxn modelId="{2D9DC8C6-A6A8-5941-99A5-FD4B8BA9558A}" type="presParOf" srcId="{753C8542-9917-4006-9625-0554A8131748}" destId="{DD2151AE-5DB7-40AB-9123-D05832F50E2E}" srcOrd="1" destOrd="0" presId="urn:microsoft.com/office/officeart/2018/5/layout/IconLeafLabelList"/>
    <dgm:cxn modelId="{C2F18125-C063-D64B-B9EB-688D004D5777}" type="presParOf" srcId="{753C8542-9917-4006-9625-0554A8131748}" destId="{B61306F3-D48F-486A-8134-B05EE9392392}" srcOrd="2" destOrd="0" presId="urn:microsoft.com/office/officeart/2018/5/layout/IconLeafLabelList"/>
    <dgm:cxn modelId="{E2CF1807-DF53-CC47-B735-A1A57C83C572}" type="presParOf" srcId="{753C8542-9917-4006-9625-0554A8131748}" destId="{BA5D2108-87A3-453E-957B-84D8FB11046D}" srcOrd="3" destOrd="0" presId="urn:microsoft.com/office/officeart/2018/5/layout/IconLeafLabelList"/>
    <dgm:cxn modelId="{75647FEB-C12A-614D-931A-13771DFB1C31}" type="presParOf" srcId="{D591598A-A2C6-48F5-A2E0-FEA2B5CE3573}" destId="{1C62BD3A-E01D-456A-B198-334678C6B1D2}" srcOrd="3" destOrd="0" presId="urn:microsoft.com/office/officeart/2018/5/layout/IconLeafLabelList"/>
    <dgm:cxn modelId="{99FFA7F3-045B-5C40-B182-23D8339DCE07}" type="presParOf" srcId="{D591598A-A2C6-48F5-A2E0-FEA2B5CE3573}" destId="{4869DCFA-E64E-485C-8357-DFD2B89211A2}" srcOrd="4" destOrd="0" presId="urn:microsoft.com/office/officeart/2018/5/layout/IconLeafLabelList"/>
    <dgm:cxn modelId="{5B695FF5-3B64-4448-8344-AEC9D4D020EE}" type="presParOf" srcId="{4869DCFA-E64E-485C-8357-DFD2B89211A2}" destId="{2EB51084-4CC6-4AD3-942A-F7218C15CF3C}" srcOrd="0" destOrd="0" presId="urn:microsoft.com/office/officeart/2018/5/layout/IconLeafLabelList"/>
    <dgm:cxn modelId="{D58357C9-C044-C646-97A9-7061CFA131FA}" type="presParOf" srcId="{4869DCFA-E64E-485C-8357-DFD2B89211A2}" destId="{DFA04CD1-AAB2-4728-AA80-AF05A3A0BAD1}" srcOrd="1" destOrd="0" presId="urn:microsoft.com/office/officeart/2018/5/layout/IconLeafLabelList"/>
    <dgm:cxn modelId="{48586013-287A-9842-8BC7-10F8E6670721}" type="presParOf" srcId="{4869DCFA-E64E-485C-8357-DFD2B89211A2}" destId="{B8CECB68-313D-434F-B6A9-C5A64734AE71}" srcOrd="2" destOrd="0" presId="urn:microsoft.com/office/officeart/2018/5/layout/IconLeafLabelList"/>
    <dgm:cxn modelId="{5F5D9D27-5283-4249-9573-E01AC9C9ACF2}" type="presParOf" srcId="{4869DCFA-E64E-485C-8357-DFD2B89211A2}" destId="{C03D6A02-D858-4E9D-83E4-BCA37A67CF5A}" srcOrd="3" destOrd="0" presId="urn:microsoft.com/office/officeart/2018/5/layout/IconLeafLabelList"/>
    <dgm:cxn modelId="{93CE9C28-4E36-114D-9E5B-CBD65FD1EA4E}" type="presParOf" srcId="{D591598A-A2C6-48F5-A2E0-FEA2B5CE3573}" destId="{D64A0960-2D41-4A6B-9FEC-B8CD6A5B76D7}" srcOrd="5" destOrd="0" presId="urn:microsoft.com/office/officeart/2018/5/layout/IconLeafLabelList"/>
    <dgm:cxn modelId="{F453ED9D-89D0-FF40-AB08-DFD7ABB40652}" type="presParOf" srcId="{D591598A-A2C6-48F5-A2E0-FEA2B5CE3573}" destId="{AF7AC564-D031-4063-8343-5E4D07CF6014}" srcOrd="6" destOrd="0" presId="urn:microsoft.com/office/officeart/2018/5/layout/IconLeafLabelList"/>
    <dgm:cxn modelId="{8868175D-C03E-6546-94E3-433F7D2FC942}" type="presParOf" srcId="{AF7AC564-D031-4063-8343-5E4D07CF6014}" destId="{55BCAFCB-8B0B-4981-9892-CE69006E4536}" srcOrd="0" destOrd="0" presId="urn:microsoft.com/office/officeart/2018/5/layout/IconLeafLabelList"/>
    <dgm:cxn modelId="{8EC773A6-7597-C74B-B64F-79EC1B60FB42}" type="presParOf" srcId="{AF7AC564-D031-4063-8343-5E4D07CF6014}" destId="{00B356BE-FE0F-4AE6-A4F0-3ACB93CF4BD5}" srcOrd="1" destOrd="0" presId="urn:microsoft.com/office/officeart/2018/5/layout/IconLeafLabelList"/>
    <dgm:cxn modelId="{F46219F3-4F4B-4142-871E-E6252D1D7840}" type="presParOf" srcId="{AF7AC564-D031-4063-8343-5E4D07CF6014}" destId="{6D49FCDB-F3F8-4F75-8E35-5F28352BDFD8}" srcOrd="2" destOrd="0" presId="urn:microsoft.com/office/officeart/2018/5/layout/IconLeafLabelList"/>
    <dgm:cxn modelId="{13E4E8B1-369E-F94B-A54F-4A54468284AE}" type="presParOf" srcId="{AF7AC564-D031-4063-8343-5E4D07CF6014}" destId="{7386D011-99AD-4ACA-8292-D5188D059C39}" srcOrd="3" destOrd="0" presId="urn:microsoft.com/office/officeart/2018/5/layout/IconLeafLabelList"/>
    <dgm:cxn modelId="{4450A641-EF67-6D41-9E51-9CDE281E3D89}" type="presParOf" srcId="{D591598A-A2C6-48F5-A2E0-FEA2B5CE3573}" destId="{8A2F13F4-3E10-4712-B709-00A0E008D82A}" srcOrd="7" destOrd="0" presId="urn:microsoft.com/office/officeart/2018/5/layout/IconLeafLabelList"/>
    <dgm:cxn modelId="{3031AC2C-B86E-6E43-BB5B-95D4E91F5EE3}" type="presParOf" srcId="{D591598A-A2C6-48F5-A2E0-FEA2B5CE3573}" destId="{1D0735E6-58D3-4A79-9127-9FD7D5CA5401}" srcOrd="8" destOrd="0" presId="urn:microsoft.com/office/officeart/2018/5/layout/IconLeafLabelList"/>
    <dgm:cxn modelId="{761EB1BE-E326-DD4A-BE26-65A9DFB17EFC}" type="presParOf" srcId="{1D0735E6-58D3-4A79-9127-9FD7D5CA5401}" destId="{7FA0D992-1449-4BEE-8A3E-0E71558C0D33}" srcOrd="0" destOrd="0" presId="urn:microsoft.com/office/officeart/2018/5/layout/IconLeafLabelList"/>
    <dgm:cxn modelId="{F0C88FDC-43F3-3246-9B32-11D026D5B427}" type="presParOf" srcId="{1D0735E6-58D3-4A79-9127-9FD7D5CA5401}" destId="{62D8A793-6819-4EE7-B9B3-539FFA9ED106}" srcOrd="1" destOrd="0" presId="urn:microsoft.com/office/officeart/2018/5/layout/IconLeafLabelList"/>
    <dgm:cxn modelId="{2F961A74-2A07-5342-A626-D8DD3D6E1B18}" type="presParOf" srcId="{1D0735E6-58D3-4A79-9127-9FD7D5CA5401}" destId="{B62E5C9D-CA90-4786-9A91-424EA30CD7CE}" srcOrd="2" destOrd="0" presId="urn:microsoft.com/office/officeart/2018/5/layout/IconLeafLabelList"/>
    <dgm:cxn modelId="{65B4AABD-1CFD-9646-B784-F432EF779A1D}" type="presParOf" srcId="{1D0735E6-58D3-4A79-9127-9FD7D5CA5401}" destId="{C7607C42-85A2-4823-9987-8AF9073FB7B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A3D009-EDFF-4937-AC2E-610F1B8E5FF1}" type="doc">
      <dgm:prSet loTypeId="urn:microsoft.com/office/officeart/2018/2/layout/IconLabelList" loCatId="icon" qsTypeId="urn:microsoft.com/office/officeart/2005/8/quickstyle/simple1#3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D1DAA8-A8F3-48E1-BB51-4F96E623DDC4}">
      <dgm:prSet/>
      <dgm:spPr/>
      <dgm:t>
        <a:bodyPr/>
        <a:lstStyle/>
        <a:p>
          <a:r>
            <a:rPr lang="en-US" b="0" i="0" baseline="0"/>
            <a:t>These digital skills support me in my studies by helping me complete assignments, organise information, and present work clearly.</a:t>
          </a:r>
          <a:endParaRPr lang="en-US"/>
        </a:p>
      </dgm:t>
    </dgm:pt>
    <dgm:pt modelId="{A9482668-9F5F-415B-BB35-F4BB4988138F}" type="parTrans" cxnId="{50EA2311-6455-4588-B30A-61E338FF4479}">
      <dgm:prSet/>
      <dgm:spPr/>
      <dgm:t>
        <a:bodyPr/>
        <a:lstStyle/>
        <a:p>
          <a:endParaRPr lang="en-US"/>
        </a:p>
      </dgm:t>
    </dgm:pt>
    <dgm:pt modelId="{71AEFCE7-70E4-45CC-ADC9-F8170926044C}" type="sibTrans" cxnId="{50EA2311-6455-4588-B30A-61E338FF4479}">
      <dgm:prSet/>
      <dgm:spPr/>
      <dgm:t>
        <a:bodyPr/>
        <a:lstStyle/>
        <a:p>
          <a:endParaRPr lang="en-US"/>
        </a:p>
      </dgm:t>
    </dgm:pt>
    <dgm:pt modelId="{001D9A84-AC08-4C71-9D63-12B7B123DDF9}">
      <dgm:prSet/>
      <dgm:spPr/>
      <dgm:t>
        <a:bodyPr/>
        <a:lstStyle/>
        <a:p>
          <a:r>
            <a:rPr lang="en-US" b="0" i="0" baseline="0"/>
            <a:t>They help in work by improving communication, planning, and digital problem‑solving.</a:t>
          </a:r>
          <a:endParaRPr lang="en-US"/>
        </a:p>
      </dgm:t>
    </dgm:pt>
    <dgm:pt modelId="{744BC5F8-2076-4F85-8B41-5AF2303734BF}" type="parTrans" cxnId="{318FD787-94AD-4AB3-9067-E7CDCF1F3B05}">
      <dgm:prSet/>
      <dgm:spPr/>
      <dgm:t>
        <a:bodyPr/>
        <a:lstStyle/>
        <a:p>
          <a:endParaRPr lang="en-US"/>
        </a:p>
      </dgm:t>
    </dgm:pt>
    <dgm:pt modelId="{C8DAC694-3495-433B-A048-0DB19E446B80}" type="sibTrans" cxnId="{318FD787-94AD-4AB3-9067-E7CDCF1F3B05}">
      <dgm:prSet/>
      <dgm:spPr/>
      <dgm:t>
        <a:bodyPr/>
        <a:lstStyle/>
        <a:p>
          <a:endParaRPr lang="en-US"/>
        </a:p>
      </dgm:t>
    </dgm:pt>
    <dgm:pt modelId="{7CAF51C3-70CB-4D4D-A08B-65E2C12C8CC2}">
      <dgm:prSet/>
      <dgm:spPr/>
      <dgm:t>
        <a:bodyPr/>
        <a:lstStyle/>
        <a:p>
          <a:r>
            <a:rPr lang="en-US" b="0" i="0" baseline="0"/>
            <a:t>In daily life, they help me stay organised, manage tasks, and use technology confidently.</a:t>
          </a:r>
          <a:endParaRPr lang="en-US"/>
        </a:p>
      </dgm:t>
    </dgm:pt>
    <dgm:pt modelId="{4F3D6AAE-936A-4250-B077-E314B73CB63C}" type="parTrans" cxnId="{5A8523D8-791B-4971-9C24-992C8C288FB6}">
      <dgm:prSet/>
      <dgm:spPr/>
      <dgm:t>
        <a:bodyPr/>
        <a:lstStyle/>
        <a:p>
          <a:endParaRPr lang="en-US"/>
        </a:p>
      </dgm:t>
    </dgm:pt>
    <dgm:pt modelId="{EE4E8760-BE26-4B9F-8F12-F02D504F5B4B}" type="sibTrans" cxnId="{5A8523D8-791B-4971-9C24-992C8C288FB6}">
      <dgm:prSet/>
      <dgm:spPr/>
      <dgm:t>
        <a:bodyPr/>
        <a:lstStyle/>
        <a:p>
          <a:endParaRPr lang="en-US"/>
        </a:p>
      </dgm:t>
    </dgm:pt>
    <dgm:pt modelId="{5FC6F0BC-84DC-4C24-9999-88006DA082AB}">
      <dgm:prSet/>
      <dgm:spPr/>
      <dgm:t>
        <a:bodyPr/>
        <a:lstStyle/>
        <a:p>
          <a:r>
            <a:rPr lang="en-US" b="0" i="0" baseline="0"/>
            <a:t>I now feel more prepared for future study and employment.</a:t>
          </a:r>
          <a:endParaRPr lang="en-US"/>
        </a:p>
      </dgm:t>
    </dgm:pt>
    <dgm:pt modelId="{60D319E6-E242-459D-B7C4-23E8987D7A10}" type="parTrans" cxnId="{96EABAB5-F695-4B39-8EE0-DF50BF661174}">
      <dgm:prSet/>
      <dgm:spPr/>
      <dgm:t>
        <a:bodyPr/>
        <a:lstStyle/>
        <a:p>
          <a:endParaRPr lang="en-US"/>
        </a:p>
      </dgm:t>
    </dgm:pt>
    <dgm:pt modelId="{228035F8-55A9-4571-85C5-037B1D0BF9C7}" type="sibTrans" cxnId="{96EABAB5-F695-4B39-8EE0-DF50BF661174}">
      <dgm:prSet/>
      <dgm:spPr/>
      <dgm:t>
        <a:bodyPr/>
        <a:lstStyle/>
        <a:p>
          <a:endParaRPr lang="en-US"/>
        </a:p>
      </dgm:t>
    </dgm:pt>
    <dgm:pt modelId="{CCDB6CCE-150B-453C-95C9-57AEED971C8A}" type="pres">
      <dgm:prSet presAssocID="{F2A3D009-EDFF-4937-AC2E-610F1B8E5FF1}" presName="root" presStyleCnt="0">
        <dgm:presLayoutVars>
          <dgm:dir/>
          <dgm:resizeHandles val="exact"/>
        </dgm:presLayoutVars>
      </dgm:prSet>
      <dgm:spPr/>
    </dgm:pt>
    <dgm:pt modelId="{078133E1-8F73-4761-AC7B-50C48112237A}" type="pres">
      <dgm:prSet presAssocID="{45D1DAA8-A8F3-48E1-BB51-4F96E623DDC4}" presName="compNode" presStyleCnt="0"/>
      <dgm:spPr/>
    </dgm:pt>
    <dgm:pt modelId="{725E2E76-D958-4BFF-9B6D-A19BFE4C1711}" type="pres">
      <dgm:prSet presAssocID="{45D1DAA8-A8F3-48E1-BB51-4F96E623DDC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8FFF60E-C04E-46D5-9C76-F1FFDD9A6385}" type="pres">
      <dgm:prSet presAssocID="{45D1DAA8-A8F3-48E1-BB51-4F96E623DDC4}" presName="spaceRect" presStyleCnt="0"/>
      <dgm:spPr/>
    </dgm:pt>
    <dgm:pt modelId="{AA4CF488-5E16-4137-B159-E5E76C8ABE25}" type="pres">
      <dgm:prSet presAssocID="{45D1DAA8-A8F3-48E1-BB51-4F96E623DDC4}" presName="textRect" presStyleLbl="revTx" presStyleIdx="0" presStyleCnt="4">
        <dgm:presLayoutVars>
          <dgm:chMax val="1"/>
          <dgm:chPref val="1"/>
        </dgm:presLayoutVars>
      </dgm:prSet>
      <dgm:spPr/>
    </dgm:pt>
    <dgm:pt modelId="{9C76DA38-8F3E-4929-9874-282D9B0C6E82}" type="pres">
      <dgm:prSet presAssocID="{71AEFCE7-70E4-45CC-ADC9-F8170926044C}" presName="sibTrans" presStyleCnt="0"/>
      <dgm:spPr/>
    </dgm:pt>
    <dgm:pt modelId="{AE1D7A3A-A95D-4745-84D5-E18BA5A94DDD}" type="pres">
      <dgm:prSet presAssocID="{001D9A84-AC08-4C71-9D63-12B7B123DDF9}" presName="compNode" presStyleCnt="0"/>
      <dgm:spPr/>
    </dgm:pt>
    <dgm:pt modelId="{7DF9BB67-6707-431F-9CAD-58D2EC33A6E4}" type="pres">
      <dgm:prSet presAssocID="{001D9A84-AC08-4C71-9D63-12B7B123DDF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20FC2971-38F3-4766-B77B-81E2CAD30AB2}" type="pres">
      <dgm:prSet presAssocID="{001D9A84-AC08-4C71-9D63-12B7B123DDF9}" presName="spaceRect" presStyleCnt="0"/>
      <dgm:spPr/>
    </dgm:pt>
    <dgm:pt modelId="{FFBF9075-809D-4D33-BA3A-2AADCB84A846}" type="pres">
      <dgm:prSet presAssocID="{001D9A84-AC08-4C71-9D63-12B7B123DDF9}" presName="textRect" presStyleLbl="revTx" presStyleIdx="1" presStyleCnt="4">
        <dgm:presLayoutVars>
          <dgm:chMax val="1"/>
          <dgm:chPref val="1"/>
        </dgm:presLayoutVars>
      </dgm:prSet>
      <dgm:spPr/>
    </dgm:pt>
    <dgm:pt modelId="{E8751B2F-988F-4A0C-81FE-3F96155D3FF4}" type="pres">
      <dgm:prSet presAssocID="{C8DAC694-3495-433B-A048-0DB19E446B80}" presName="sibTrans" presStyleCnt="0"/>
      <dgm:spPr/>
    </dgm:pt>
    <dgm:pt modelId="{547E6BA5-2458-4A65-ADC2-F3F701A68EC4}" type="pres">
      <dgm:prSet presAssocID="{7CAF51C3-70CB-4D4D-A08B-65E2C12C8CC2}" presName="compNode" presStyleCnt="0"/>
      <dgm:spPr/>
    </dgm:pt>
    <dgm:pt modelId="{A824BB31-A58B-4183-9265-3B88E603132F}" type="pres">
      <dgm:prSet presAssocID="{7CAF51C3-70CB-4D4D-A08B-65E2C12C8CC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C2C2D7C-C418-46B8-AA5A-E0DB7496AE70}" type="pres">
      <dgm:prSet presAssocID="{7CAF51C3-70CB-4D4D-A08B-65E2C12C8CC2}" presName="spaceRect" presStyleCnt="0"/>
      <dgm:spPr/>
    </dgm:pt>
    <dgm:pt modelId="{9196D21F-D5BD-42ED-8B42-FE1CEFE5305C}" type="pres">
      <dgm:prSet presAssocID="{7CAF51C3-70CB-4D4D-A08B-65E2C12C8CC2}" presName="textRect" presStyleLbl="revTx" presStyleIdx="2" presStyleCnt="4">
        <dgm:presLayoutVars>
          <dgm:chMax val="1"/>
          <dgm:chPref val="1"/>
        </dgm:presLayoutVars>
      </dgm:prSet>
      <dgm:spPr/>
    </dgm:pt>
    <dgm:pt modelId="{7CFEB9B4-2A83-429D-93D7-9EE3DDB50E3C}" type="pres">
      <dgm:prSet presAssocID="{EE4E8760-BE26-4B9F-8F12-F02D504F5B4B}" presName="sibTrans" presStyleCnt="0"/>
      <dgm:spPr/>
    </dgm:pt>
    <dgm:pt modelId="{E32B7FB6-C440-4105-AEF6-8F05CB0A9360}" type="pres">
      <dgm:prSet presAssocID="{5FC6F0BC-84DC-4C24-9999-88006DA082AB}" presName="compNode" presStyleCnt="0"/>
      <dgm:spPr/>
    </dgm:pt>
    <dgm:pt modelId="{6F295F51-8EDD-48A5-8972-08DF9FAC5BD9}" type="pres">
      <dgm:prSet presAssocID="{5FC6F0BC-84DC-4C24-9999-88006DA082A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BF55F4C1-AD9E-45B7-B3E4-E8D403452321}" type="pres">
      <dgm:prSet presAssocID="{5FC6F0BC-84DC-4C24-9999-88006DA082AB}" presName="spaceRect" presStyleCnt="0"/>
      <dgm:spPr/>
    </dgm:pt>
    <dgm:pt modelId="{3588B5C0-A0A1-4475-94E7-96826FCEE6CA}" type="pres">
      <dgm:prSet presAssocID="{5FC6F0BC-84DC-4C24-9999-88006DA082A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0EA2311-6455-4588-B30A-61E338FF4479}" srcId="{F2A3D009-EDFF-4937-AC2E-610F1B8E5FF1}" destId="{45D1DAA8-A8F3-48E1-BB51-4F96E623DDC4}" srcOrd="0" destOrd="0" parTransId="{A9482668-9F5F-415B-BB35-F4BB4988138F}" sibTransId="{71AEFCE7-70E4-45CC-ADC9-F8170926044C}"/>
    <dgm:cxn modelId="{6C220577-174B-4A96-B11E-BF7A88282A97}" type="presOf" srcId="{7CAF51C3-70CB-4D4D-A08B-65E2C12C8CC2}" destId="{9196D21F-D5BD-42ED-8B42-FE1CEFE5305C}" srcOrd="0" destOrd="0" presId="urn:microsoft.com/office/officeart/2018/2/layout/IconLabelList"/>
    <dgm:cxn modelId="{79276383-D9CE-4DC0-BD72-8AB3ADAE87A8}" type="presOf" srcId="{001D9A84-AC08-4C71-9D63-12B7B123DDF9}" destId="{FFBF9075-809D-4D33-BA3A-2AADCB84A846}" srcOrd="0" destOrd="0" presId="urn:microsoft.com/office/officeart/2018/2/layout/IconLabelList"/>
    <dgm:cxn modelId="{318FD787-94AD-4AB3-9067-E7CDCF1F3B05}" srcId="{F2A3D009-EDFF-4937-AC2E-610F1B8E5FF1}" destId="{001D9A84-AC08-4C71-9D63-12B7B123DDF9}" srcOrd="1" destOrd="0" parTransId="{744BC5F8-2076-4F85-8B41-5AF2303734BF}" sibTransId="{C8DAC694-3495-433B-A048-0DB19E446B80}"/>
    <dgm:cxn modelId="{D425BDA0-01E9-4DCD-9165-68C9B328E58A}" type="presOf" srcId="{45D1DAA8-A8F3-48E1-BB51-4F96E623DDC4}" destId="{AA4CF488-5E16-4137-B159-E5E76C8ABE25}" srcOrd="0" destOrd="0" presId="urn:microsoft.com/office/officeart/2018/2/layout/IconLabelList"/>
    <dgm:cxn modelId="{96EABAB5-F695-4B39-8EE0-DF50BF661174}" srcId="{F2A3D009-EDFF-4937-AC2E-610F1B8E5FF1}" destId="{5FC6F0BC-84DC-4C24-9999-88006DA082AB}" srcOrd="3" destOrd="0" parTransId="{60D319E6-E242-459D-B7C4-23E8987D7A10}" sibTransId="{228035F8-55A9-4571-85C5-037B1D0BF9C7}"/>
    <dgm:cxn modelId="{226684D2-5193-4E53-9C97-4738722C1DC1}" type="presOf" srcId="{F2A3D009-EDFF-4937-AC2E-610F1B8E5FF1}" destId="{CCDB6CCE-150B-453C-95C9-57AEED971C8A}" srcOrd="0" destOrd="0" presId="urn:microsoft.com/office/officeart/2018/2/layout/IconLabelList"/>
    <dgm:cxn modelId="{5A8523D8-791B-4971-9C24-992C8C288FB6}" srcId="{F2A3D009-EDFF-4937-AC2E-610F1B8E5FF1}" destId="{7CAF51C3-70CB-4D4D-A08B-65E2C12C8CC2}" srcOrd="2" destOrd="0" parTransId="{4F3D6AAE-936A-4250-B077-E314B73CB63C}" sibTransId="{EE4E8760-BE26-4B9F-8F12-F02D504F5B4B}"/>
    <dgm:cxn modelId="{91F4B0E9-11C4-4FBF-895E-1971CC7C6E20}" type="presOf" srcId="{5FC6F0BC-84DC-4C24-9999-88006DA082AB}" destId="{3588B5C0-A0A1-4475-94E7-96826FCEE6CA}" srcOrd="0" destOrd="0" presId="urn:microsoft.com/office/officeart/2018/2/layout/IconLabelList"/>
    <dgm:cxn modelId="{B700AB18-5F2F-4699-9C2E-BB7DD14FCC41}" type="presParOf" srcId="{CCDB6CCE-150B-453C-95C9-57AEED971C8A}" destId="{078133E1-8F73-4761-AC7B-50C48112237A}" srcOrd="0" destOrd="0" presId="urn:microsoft.com/office/officeart/2018/2/layout/IconLabelList"/>
    <dgm:cxn modelId="{8CF99477-05D8-4D82-B4D5-FF5DB0E159F3}" type="presParOf" srcId="{078133E1-8F73-4761-AC7B-50C48112237A}" destId="{725E2E76-D958-4BFF-9B6D-A19BFE4C1711}" srcOrd="0" destOrd="0" presId="urn:microsoft.com/office/officeart/2018/2/layout/IconLabelList"/>
    <dgm:cxn modelId="{65D9EF20-5054-4413-BAA7-D4F3B01C4704}" type="presParOf" srcId="{078133E1-8F73-4761-AC7B-50C48112237A}" destId="{F8FFF60E-C04E-46D5-9C76-F1FFDD9A6385}" srcOrd="1" destOrd="0" presId="urn:microsoft.com/office/officeart/2018/2/layout/IconLabelList"/>
    <dgm:cxn modelId="{861278A9-911E-47C3-A875-2FB498391FF4}" type="presParOf" srcId="{078133E1-8F73-4761-AC7B-50C48112237A}" destId="{AA4CF488-5E16-4137-B159-E5E76C8ABE25}" srcOrd="2" destOrd="0" presId="urn:microsoft.com/office/officeart/2018/2/layout/IconLabelList"/>
    <dgm:cxn modelId="{0735C67E-36F0-42C6-BEE3-4DBAD9014634}" type="presParOf" srcId="{CCDB6CCE-150B-453C-95C9-57AEED971C8A}" destId="{9C76DA38-8F3E-4929-9874-282D9B0C6E82}" srcOrd="1" destOrd="0" presId="urn:microsoft.com/office/officeart/2018/2/layout/IconLabelList"/>
    <dgm:cxn modelId="{0824C3ED-EAF4-4A94-9D38-54081E85BD1A}" type="presParOf" srcId="{CCDB6CCE-150B-453C-95C9-57AEED971C8A}" destId="{AE1D7A3A-A95D-4745-84D5-E18BA5A94DDD}" srcOrd="2" destOrd="0" presId="urn:microsoft.com/office/officeart/2018/2/layout/IconLabelList"/>
    <dgm:cxn modelId="{D7DA7A49-C622-47E2-9895-BDCAE90A61E6}" type="presParOf" srcId="{AE1D7A3A-A95D-4745-84D5-E18BA5A94DDD}" destId="{7DF9BB67-6707-431F-9CAD-58D2EC33A6E4}" srcOrd="0" destOrd="0" presId="urn:microsoft.com/office/officeart/2018/2/layout/IconLabelList"/>
    <dgm:cxn modelId="{0FE063E8-2CCC-40DE-A3B8-0F7FC29D9882}" type="presParOf" srcId="{AE1D7A3A-A95D-4745-84D5-E18BA5A94DDD}" destId="{20FC2971-38F3-4766-B77B-81E2CAD30AB2}" srcOrd="1" destOrd="0" presId="urn:microsoft.com/office/officeart/2018/2/layout/IconLabelList"/>
    <dgm:cxn modelId="{F7CCD862-4A3C-4AE2-8C5B-EA768C0A3FFB}" type="presParOf" srcId="{AE1D7A3A-A95D-4745-84D5-E18BA5A94DDD}" destId="{FFBF9075-809D-4D33-BA3A-2AADCB84A846}" srcOrd="2" destOrd="0" presId="urn:microsoft.com/office/officeart/2018/2/layout/IconLabelList"/>
    <dgm:cxn modelId="{3720FDBF-EEDA-45F1-A190-F5731D4ECDA8}" type="presParOf" srcId="{CCDB6CCE-150B-453C-95C9-57AEED971C8A}" destId="{E8751B2F-988F-4A0C-81FE-3F96155D3FF4}" srcOrd="3" destOrd="0" presId="urn:microsoft.com/office/officeart/2018/2/layout/IconLabelList"/>
    <dgm:cxn modelId="{BDBE4147-B38D-47BD-91BD-1ADCC530DBE6}" type="presParOf" srcId="{CCDB6CCE-150B-453C-95C9-57AEED971C8A}" destId="{547E6BA5-2458-4A65-ADC2-F3F701A68EC4}" srcOrd="4" destOrd="0" presId="urn:microsoft.com/office/officeart/2018/2/layout/IconLabelList"/>
    <dgm:cxn modelId="{332E6B2E-2032-4A9C-A096-184B29906BC3}" type="presParOf" srcId="{547E6BA5-2458-4A65-ADC2-F3F701A68EC4}" destId="{A824BB31-A58B-4183-9265-3B88E603132F}" srcOrd="0" destOrd="0" presId="urn:microsoft.com/office/officeart/2018/2/layout/IconLabelList"/>
    <dgm:cxn modelId="{8CB46E09-33D0-4202-B592-33140E1C18B8}" type="presParOf" srcId="{547E6BA5-2458-4A65-ADC2-F3F701A68EC4}" destId="{8C2C2D7C-C418-46B8-AA5A-E0DB7496AE70}" srcOrd="1" destOrd="0" presId="urn:microsoft.com/office/officeart/2018/2/layout/IconLabelList"/>
    <dgm:cxn modelId="{D255EC42-95E5-4805-B12B-F57D3E9E8133}" type="presParOf" srcId="{547E6BA5-2458-4A65-ADC2-F3F701A68EC4}" destId="{9196D21F-D5BD-42ED-8B42-FE1CEFE5305C}" srcOrd="2" destOrd="0" presId="urn:microsoft.com/office/officeart/2018/2/layout/IconLabelList"/>
    <dgm:cxn modelId="{0348B761-7673-4BB4-885D-F04061878B83}" type="presParOf" srcId="{CCDB6CCE-150B-453C-95C9-57AEED971C8A}" destId="{7CFEB9B4-2A83-429D-93D7-9EE3DDB50E3C}" srcOrd="5" destOrd="0" presId="urn:microsoft.com/office/officeart/2018/2/layout/IconLabelList"/>
    <dgm:cxn modelId="{7B054C17-B244-4146-BE62-3B100242FA78}" type="presParOf" srcId="{CCDB6CCE-150B-453C-95C9-57AEED971C8A}" destId="{E32B7FB6-C440-4105-AEF6-8F05CB0A9360}" srcOrd="6" destOrd="0" presId="urn:microsoft.com/office/officeart/2018/2/layout/IconLabelList"/>
    <dgm:cxn modelId="{B1A0D239-1EE4-4BCD-B058-DB6FD3177E7A}" type="presParOf" srcId="{E32B7FB6-C440-4105-AEF6-8F05CB0A9360}" destId="{6F295F51-8EDD-48A5-8972-08DF9FAC5BD9}" srcOrd="0" destOrd="0" presId="urn:microsoft.com/office/officeart/2018/2/layout/IconLabelList"/>
    <dgm:cxn modelId="{53A07544-5A8B-418D-B407-E724971C513C}" type="presParOf" srcId="{E32B7FB6-C440-4105-AEF6-8F05CB0A9360}" destId="{BF55F4C1-AD9E-45B7-B3E4-E8D403452321}" srcOrd="1" destOrd="0" presId="urn:microsoft.com/office/officeart/2018/2/layout/IconLabelList"/>
    <dgm:cxn modelId="{5B5C6C17-1ED5-45B4-A098-084DEE53F7DC}" type="presParOf" srcId="{E32B7FB6-C440-4105-AEF6-8F05CB0A9360}" destId="{3588B5C0-A0A1-4475-94E7-96826FCEE6C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A539C-F5D7-B040-9609-9CD050270111}">
      <dsp:nvSpPr>
        <dsp:cNvPr id="0" name=""/>
        <dsp:cNvSpPr/>
      </dsp:nvSpPr>
      <dsp:spPr>
        <a:xfrm>
          <a:off x="1889898" y="1054969"/>
          <a:ext cx="4033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3337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0719" y="1098519"/>
        <a:ext cx="21696" cy="4339"/>
      </dsp:txXfrm>
    </dsp:sp>
    <dsp:sp modelId="{CEEF3376-3987-E044-A201-2C87405183F1}">
      <dsp:nvSpPr>
        <dsp:cNvPr id="0" name=""/>
        <dsp:cNvSpPr/>
      </dsp:nvSpPr>
      <dsp:spPr>
        <a:xfrm>
          <a:off x="5012" y="534683"/>
          <a:ext cx="1886686" cy="1132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49" tIns="97042" rIns="92449" bIns="970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Title: Spreadsheet Skills</a:t>
          </a:r>
          <a:endParaRPr lang="en-US" sz="1300" kern="1200"/>
        </a:p>
      </dsp:txBody>
      <dsp:txXfrm>
        <a:off x="5012" y="534683"/>
        <a:ext cx="1886686" cy="1132012"/>
      </dsp:txXfrm>
    </dsp:sp>
    <dsp:sp modelId="{5DBCDE29-6CAD-7C4F-8560-23E669520D3C}">
      <dsp:nvSpPr>
        <dsp:cNvPr id="0" name=""/>
        <dsp:cNvSpPr/>
      </dsp:nvSpPr>
      <dsp:spPr>
        <a:xfrm>
          <a:off x="4210523" y="1054969"/>
          <a:ext cx="4033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333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01343" y="1098519"/>
        <a:ext cx="21696" cy="4339"/>
      </dsp:txXfrm>
    </dsp:sp>
    <dsp:sp modelId="{15AA17E9-A768-6F45-B0C6-6726BA3C5822}">
      <dsp:nvSpPr>
        <dsp:cNvPr id="0" name=""/>
        <dsp:cNvSpPr/>
      </dsp:nvSpPr>
      <dsp:spPr>
        <a:xfrm>
          <a:off x="2325636" y="534683"/>
          <a:ext cx="1886686" cy="113201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49" tIns="97042" rIns="92449" bIns="970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Screenshot of my spreadsheet task</a:t>
          </a:r>
          <a:endParaRPr lang="en-US" sz="1300" kern="1200"/>
        </a:p>
      </dsp:txBody>
      <dsp:txXfrm>
        <a:off x="2325636" y="534683"/>
        <a:ext cx="1886686" cy="1132012"/>
      </dsp:txXfrm>
    </dsp:sp>
    <dsp:sp modelId="{32DD142E-2623-104B-B36F-1F37ABEE0BBC}">
      <dsp:nvSpPr>
        <dsp:cNvPr id="0" name=""/>
        <dsp:cNvSpPr/>
      </dsp:nvSpPr>
      <dsp:spPr>
        <a:xfrm>
          <a:off x="948355" y="1664895"/>
          <a:ext cx="4641249" cy="403337"/>
        </a:xfrm>
        <a:custGeom>
          <a:avLst/>
          <a:gdLst/>
          <a:ahLst/>
          <a:cxnLst/>
          <a:rect l="0" t="0" r="0" b="0"/>
          <a:pathLst>
            <a:path>
              <a:moveTo>
                <a:pt x="4641249" y="0"/>
              </a:moveTo>
              <a:lnTo>
                <a:pt x="4641249" y="218768"/>
              </a:lnTo>
              <a:lnTo>
                <a:pt x="0" y="218768"/>
              </a:lnTo>
              <a:lnTo>
                <a:pt x="0" y="403337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52442" y="1864394"/>
        <a:ext cx="233074" cy="4339"/>
      </dsp:txXfrm>
    </dsp:sp>
    <dsp:sp modelId="{DEE6F964-D7C6-0F46-A6EE-5F79C79CA19F}">
      <dsp:nvSpPr>
        <dsp:cNvPr id="0" name=""/>
        <dsp:cNvSpPr/>
      </dsp:nvSpPr>
      <dsp:spPr>
        <a:xfrm>
          <a:off x="4646261" y="534683"/>
          <a:ext cx="1886686" cy="113201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49" tIns="97042" rIns="92449" bIns="970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This work shows my ability to use formulas, formatting, and organise data clearly.</a:t>
          </a:r>
          <a:endParaRPr lang="en-US" sz="1300" kern="1200"/>
        </a:p>
      </dsp:txBody>
      <dsp:txXfrm>
        <a:off x="4646261" y="534683"/>
        <a:ext cx="1886686" cy="1132012"/>
      </dsp:txXfrm>
    </dsp:sp>
    <dsp:sp modelId="{F39F8901-CE65-3848-AEB1-F7A4B0FBD499}">
      <dsp:nvSpPr>
        <dsp:cNvPr id="0" name=""/>
        <dsp:cNvSpPr/>
      </dsp:nvSpPr>
      <dsp:spPr>
        <a:xfrm>
          <a:off x="1889898" y="2620918"/>
          <a:ext cx="4033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3337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0719" y="2664469"/>
        <a:ext cx="21696" cy="4339"/>
      </dsp:txXfrm>
    </dsp:sp>
    <dsp:sp modelId="{348DD2F0-8689-3546-96DE-5D7E24284D97}">
      <dsp:nvSpPr>
        <dsp:cNvPr id="0" name=""/>
        <dsp:cNvSpPr/>
      </dsp:nvSpPr>
      <dsp:spPr>
        <a:xfrm>
          <a:off x="5012" y="2100632"/>
          <a:ext cx="1886686" cy="113201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49" tIns="97042" rIns="92449" bIns="970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At first, spreadsheets felt confusing, especially formulas.</a:t>
          </a:r>
          <a:endParaRPr lang="en-US" sz="1300" kern="1200"/>
        </a:p>
      </dsp:txBody>
      <dsp:txXfrm>
        <a:off x="5012" y="2100632"/>
        <a:ext cx="1886686" cy="1132012"/>
      </dsp:txXfrm>
    </dsp:sp>
    <dsp:sp modelId="{E9E40F35-A892-5245-A7AF-8510A9EBD939}">
      <dsp:nvSpPr>
        <dsp:cNvPr id="0" name=""/>
        <dsp:cNvSpPr/>
      </dsp:nvSpPr>
      <dsp:spPr>
        <a:xfrm>
          <a:off x="4210523" y="2620918"/>
          <a:ext cx="40333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3337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01343" y="2664469"/>
        <a:ext cx="21696" cy="4339"/>
      </dsp:txXfrm>
    </dsp:sp>
    <dsp:sp modelId="{89F256EA-303A-8A4F-A299-870841FB1BEF}">
      <dsp:nvSpPr>
        <dsp:cNvPr id="0" name=""/>
        <dsp:cNvSpPr/>
      </dsp:nvSpPr>
      <dsp:spPr>
        <a:xfrm>
          <a:off x="2325636" y="2100632"/>
          <a:ext cx="1886686" cy="113201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49" tIns="97042" rIns="92449" bIns="970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 learned how to calculate totals, use functions, and present information neatly.</a:t>
          </a:r>
          <a:endParaRPr lang="en-US" sz="1300" kern="1200"/>
        </a:p>
      </dsp:txBody>
      <dsp:txXfrm>
        <a:off x="2325636" y="2100632"/>
        <a:ext cx="1886686" cy="1132012"/>
      </dsp:txXfrm>
    </dsp:sp>
    <dsp:sp modelId="{DB295560-A717-F14F-BA8C-81E6245B591F}">
      <dsp:nvSpPr>
        <dsp:cNvPr id="0" name=""/>
        <dsp:cNvSpPr/>
      </dsp:nvSpPr>
      <dsp:spPr>
        <a:xfrm>
          <a:off x="4646261" y="2100632"/>
          <a:ext cx="1886686" cy="11320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2449" tIns="97042" rIns="92449" bIns="9704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This example shows improvement in accuracy and confidence</a:t>
          </a:r>
          <a:endParaRPr lang="en-US" sz="1300" kern="1200"/>
        </a:p>
      </dsp:txBody>
      <dsp:txXfrm>
        <a:off x="4646261" y="2100632"/>
        <a:ext cx="1886686" cy="1132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BB2D8-C764-4411-BA55-0BF9106944F5}">
      <dsp:nvSpPr>
        <dsp:cNvPr id="0" name=""/>
        <dsp:cNvSpPr/>
      </dsp:nvSpPr>
      <dsp:spPr>
        <a:xfrm>
          <a:off x="0" y="3914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B5AF4F-D7AA-41CB-8AD1-B6DD85E0D965}">
      <dsp:nvSpPr>
        <dsp:cNvPr id="0" name=""/>
        <dsp:cNvSpPr/>
      </dsp:nvSpPr>
      <dsp:spPr>
        <a:xfrm>
          <a:off x="252238" y="191530"/>
          <a:ext cx="458615" cy="4586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89A2E1-6252-4763-A487-3373FABFA691}">
      <dsp:nvSpPr>
        <dsp:cNvPr id="0" name=""/>
        <dsp:cNvSpPr/>
      </dsp:nvSpPr>
      <dsp:spPr>
        <a:xfrm>
          <a:off x="963093" y="3914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Screenshot of my Word work</a:t>
          </a:r>
          <a:endParaRPr lang="en-US" sz="1900" kern="1200" dirty="0"/>
        </a:p>
      </dsp:txBody>
      <dsp:txXfrm>
        <a:off x="963093" y="3914"/>
        <a:ext cx="6342962" cy="833847"/>
      </dsp:txXfrm>
    </dsp:sp>
    <dsp:sp modelId="{E5CA8AEF-DD24-4D15-9B58-51832F11D7EE}">
      <dsp:nvSpPr>
        <dsp:cNvPr id="0" name=""/>
        <dsp:cNvSpPr/>
      </dsp:nvSpPr>
      <dsp:spPr>
        <a:xfrm>
          <a:off x="0" y="1046223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2E9258-7054-45E5-9B2A-2C55F8E75A7C}">
      <dsp:nvSpPr>
        <dsp:cNvPr id="0" name=""/>
        <dsp:cNvSpPr/>
      </dsp:nvSpPr>
      <dsp:spPr>
        <a:xfrm>
          <a:off x="252238" y="1233839"/>
          <a:ext cx="458615" cy="4586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467EB9-842F-4E27-935F-F0DC25DDB367}">
      <dsp:nvSpPr>
        <dsp:cNvPr id="0" name=""/>
        <dsp:cNvSpPr/>
      </dsp:nvSpPr>
      <dsp:spPr>
        <a:xfrm>
          <a:off x="963093" y="1046223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This example shows my ability to create clear, well‑structured </a:t>
          </a:r>
          <a:r>
            <a:rPr lang="en-GB" sz="1900" b="0" i="0" kern="1200" baseline="0" dirty="0"/>
            <a:t>documents.</a:t>
          </a:r>
          <a:endParaRPr lang="en-US" sz="1900" kern="1200" dirty="0"/>
        </a:p>
      </dsp:txBody>
      <dsp:txXfrm>
        <a:off x="963093" y="1046223"/>
        <a:ext cx="6342962" cy="833847"/>
      </dsp:txXfrm>
    </dsp:sp>
    <dsp:sp modelId="{23CFC0EC-3E9A-494F-B301-950E92B66333}">
      <dsp:nvSpPr>
        <dsp:cNvPr id="0" name=""/>
        <dsp:cNvSpPr/>
      </dsp:nvSpPr>
      <dsp:spPr>
        <a:xfrm>
          <a:off x="0" y="2088532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00E1B-F22A-48FB-98CC-50743FEC88FF}">
      <dsp:nvSpPr>
        <dsp:cNvPr id="0" name=""/>
        <dsp:cNvSpPr/>
      </dsp:nvSpPr>
      <dsp:spPr>
        <a:xfrm>
          <a:off x="252238" y="2276148"/>
          <a:ext cx="458615" cy="4586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E8DFF6-E23D-4291-8253-638781A775CF}">
      <dsp:nvSpPr>
        <dsp:cNvPr id="0" name=""/>
        <dsp:cNvSpPr/>
      </dsp:nvSpPr>
      <dsp:spPr>
        <a:xfrm>
          <a:off x="963093" y="2088532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I used headings, layout tools, and formatting to make the work easy to read.</a:t>
          </a:r>
          <a:endParaRPr lang="en-US" sz="1900" kern="1200"/>
        </a:p>
      </dsp:txBody>
      <dsp:txXfrm>
        <a:off x="963093" y="2088532"/>
        <a:ext cx="6342962" cy="833847"/>
      </dsp:txXfrm>
    </dsp:sp>
    <dsp:sp modelId="{C34AFFED-7C7E-4BC2-AE6D-BD028D70BA35}">
      <dsp:nvSpPr>
        <dsp:cNvPr id="0" name=""/>
        <dsp:cNvSpPr/>
      </dsp:nvSpPr>
      <dsp:spPr>
        <a:xfrm>
          <a:off x="0" y="3130841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8A0243-CD50-4021-AAE2-592B23D5C736}">
      <dsp:nvSpPr>
        <dsp:cNvPr id="0" name=""/>
        <dsp:cNvSpPr/>
      </dsp:nvSpPr>
      <dsp:spPr>
        <a:xfrm>
          <a:off x="252238" y="3318456"/>
          <a:ext cx="458615" cy="4586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810FEB-42FF-45AE-A736-2631B9999A61}">
      <dsp:nvSpPr>
        <dsp:cNvPr id="0" name=""/>
        <dsp:cNvSpPr/>
      </dsp:nvSpPr>
      <dsp:spPr>
        <a:xfrm>
          <a:off x="963093" y="3130841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At the start, I struggled with organising information and using digital tools smoothly.</a:t>
          </a:r>
          <a:endParaRPr lang="en-US" sz="1900" kern="1200"/>
        </a:p>
      </dsp:txBody>
      <dsp:txXfrm>
        <a:off x="963093" y="3130841"/>
        <a:ext cx="6342962" cy="833847"/>
      </dsp:txXfrm>
    </dsp:sp>
    <dsp:sp modelId="{B723E784-CCC6-4D88-9353-180A81BC93D5}">
      <dsp:nvSpPr>
        <dsp:cNvPr id="0" name=""/>
        <dsp:cNvSpPr/>
      </dsp:nvSpPr>
      <dsp:spPr>
        <a:xfrm>
          <a:off x="0" y="4173150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CB5607-682A-40BC-BA0D-A960C6CB87E1}">
      <dsp:nvSpPr>
        <dsp:cNvPr id="0" name=""/>
        <dsp:cNvSpPr/>
      </dsp:nvSpPr>
      <dsp:spPr>
        <a:xfrm>
          <a:off x="252238" y="4360765"/>
          <a:ext cx="458615" cy="4586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EA22D-C848-40D1-8075-88F987A3BCBF}">
      <dsp:nvSpPr>
        <dsp:cNvPr id="0" name=""/>
        <dsp:cNvSpPr/>
      </dsp:nvSpPr>
      <dsp:spPr>
        <a:xfrm>
          <a:off x="963093" y="4173150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Now I can create documents independently and professionally.</a:t>
          </a:r>
          <a:endParaRPr lang="en-US" sz="1900" kern="1200" dirty="0"/>
        </a:p>
      </dsp:txBody>
      <dsp:txXfrm>
        <a:off x="963093" y="4173150"/>
        <a:ext cx="6342962" cy="8338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AD5DF7-A8F2-43F2-91E0-E931E8C424AA}">
      <dsp:nvSpPr>
        <dsp:cNvPr id="0" name=""/>
        <dsp:cNvSpPr/>
      </dsp:nvSpPr>
      <dsp:spPr>
        <a:xfrm>
          <a:off x="687752" y="1970"/>
          <a:ext cx="1080843" cy="1080843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0C7E8C-843C-4CA4-B8EB-A3BF2AE4C2E2}">
      <dsp:nvSpPr>
        <dsp:cNvPr id="0" name=""/>
        <dsp:cNvSpPr/>
      </dsp:nvSpPr>
      <dsp:spPr>
        <a:xfrm>
          <a:off x="918096" y="232314"/>
          <a:ext cx="620156" cy="6201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E71316-30A1-4BEB-9E51-7E875FA52CAD}">
      <dsp:nvSpPr>
        <dsp:cNvPr id="0" name=""/>
        <dsp:cNvSpPr/>
      </dsp:nvSpPr>
      <dsp:spPr>
        <a:xfrm>
          <a:off x="342237" y="1419471"/>
          <a:ext cx="1771875" cy="84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>
              <a:latin typeface="Aptos" panose="020B0004020202020204" pitchFamily="34" charset="0"/>
            </a:rPr>
            <a:t>At the beginning, I found digital tools challenging and needed support.</a:t>
          </a:r>
          <a:endParaRPr lang="en-US" sz="1100" kern="1200">
            <a:latin typeface="Aptos" panose="020B0004020202020204" pitchFamily="34" charset="0"/>
          </a:endParaRPr>
        </a:p>
      </dsp:txBody>
      <dsp:txXfrm>
        <a:off x="342237" y="1419471"/>
        <a:ext cx="1771875" cy="841640"/>
      </dsp:txXfrm>
    </dsp:sp>
    <dsp:sp modelId="{9121E030-4479-4BA1-987D-C0366AD8FCAE}">
      <dsp:nvSpPr>
        <dsp:cNvPr id="0" name=""/>
        <dsp:cNvSpPr/>
      </dsp:nvSpPr>
      <dsp:spPr>
        <a:xfrm>
          <a:off x="2769706" y="1970"/>
          <a:ext cx="1080843" cy="1080843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151AE-5DB7-40AB-9123-D05832F50E2E}">
      <dsp:nvSpPr>
        <dsp:cNvPr id="0" name=""/>
        <dsp:cNvSpPr/>
      </dsp:nvSpPr>
      <dsp:spPr>
        <a:xfrm>
          <a:off x="3000049" y="232314"/>
          <a:ext cx="620156" cy="6201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D2108-87A3-453E-957B-84D8FB11046D}">
      <dsp:nvSpPr>
        <dsp:cNvPr id="0" name=""/>
        <dsp:cNvSpPr/>
      </dsp:nvSpPr>
      <dsp:spPr>
        <a:xfrm>
          <a:off x="2424190" y="1419471"/>
          <a:ext cx="1771875" cy="84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>
              <a:latin typeface="Aptos" panose="020B0004020202020204" pitchFamily="34" charset="0"/>
            </a:rPr>
            <a:t>Over time, I improved in using spreadsheets, Word, </a:t>
          </a:r>
          <a:r>
            <a:rPr lang="en-GB" sz="1100" b="0" i="0" kern="1200" baseline="0" dirty="0">
              <a:latin typeface="Aptos" panose="020B0004020202020204" pitchFamily="34" charset="0"/>
            </a:rPr>
            <a:t>and PowerPoint.</a:t>
          </a:r>
          <a:endParaRPr lang="en-US" sz="1100" kern="1200" dirty="0">
            <a:latin typeface="Aptos" panose="020B0004020202020204" pitchFamily="34" charset="0"/>
          </a:endParaRPr>
        </a:p>
      </dsp:txBody>
      <dsp:txXfrm>
        <a:off x="2424190" y="1419471"/>
        <a:ext cx="1771875" cy="841640"/>
      </dsp:txXfrm>
    </dsp:sp>
    <dsp:sp modelId="{2EB51084-4CC6-4AD3-942A-F7218C15CF3C}">
      <dsp:nvSpPr>
        <dsp:cNvPr id="0" name=""/>
        <dsp:cNvSpPr/>
      </dsp:nvSpPr>
      <dsp:spPr>
        <a:xfrm>
          <a:off x="4851659" y="1970"/>
          <a:ext cx="1080843" cy="1080843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A04CD1-AAB2-4728-AA80-AF05A3A0BAD1}">
      <dsp:nvSpPr>
        <dsp:cNvPr id="0" name=""/>
        <dsp:cNvSpPr/>
      </dsp:nvSpPr>
      <dsp:spPr>
        <a:xfrm>
          <a:off x="5082002" y="232314"/>
          <a:ext cx="620156" cy="6201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D6A02-D858-4E9D-83E4-BCA37A67CF5A}">
      <dsp:nvSpPr>
        <dsp:cNvPr id="0" name=""/>
        <dsp:cNvSpPr/>
      </dsp:nvSpPr>
      <dsp:spPr>
        <a:xfrm>
          <a:off x="4506143" y="1419471"/>
          <a:ext cx="1771875" cy="84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>
              <a:latin typeface="Aptos" panose="020B0004020202020204" pitchFamily="34" charset="0"/>
            </a:rPr>
            <a:t>I can now complete tasks confidently without help</a:t>
          </a:r>
          <a:r>
            <a:rPr lang="en-US" sz="1100" b="0" i="0" kern="1200" baseline="0"/>
            <a:t>.</a:t>
          </a:r>
          <a:endParaRPr lang="en-US" sz="1100" kern="1200"/>
        </a:p>
      </dsp:txBody>
      <dsp:txXfrm>
        <a:off x="4506143" y="1419471"/>
        <a:ext cx="1771875" cy="841640"/>
      </dsp:txXfrm>
    </dsp:sp>
    <dsp:sp modelId="{55BCAFCB-8B0B-4981-9892-CE69006E4536}">
      <dsp:nvSpPr>
        <dsp:cNvPr id="0" name=""/>
        <dsp:cNvSpPr/>
      </dsp:nvSpPr>
      <dsp:spPr>
        <a:xfrm>
          <a:off x="1728729" y="2704080"/>
          <a:ext cx="1080843" cy="1080843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B356BE-FE0F-4AE6-A4F0-3ACB93CF4BD5}">
      <dsp:nvSpPr>
        <dsp:cNvPr id="0" name=""/>
        <dsp:cNvSpPr/>
      </dsp:nvSpPr>
      <dsp:spPr>
        <a:xfrm>
          <a:off x="1959073" y="2934424"/>
          <a:ext cx="620156" cy="6201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86D011-99AD-4ACA-8292-D5188D059C39}">
      <dsp:nvSpPr>
        <dsp:cNvPr id="0" name=""/>
        <dsp:cNvSpPr/>
      </dsp:nvSpPr>
      <dsp:spPr>
        <a:xfrm>
          <a:off x="1383213" y="4121580"/>
          <a:ext cx="1771875" cy="84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>
              <a:latin typeface="Aptos" panose="020B0004020202020204" pitchFamily="34" charset="0"/>
            </a:rPr>
            <a:t>I understand how to present work clearly, organise information, and use digital tools effectively.</a:t>
          </a:r>
          <a:endParaRPr lang="en-US" sz="1100" kern="1200">
            <a:latin typeface="Aptos" panose="020B0004020202020204" pitchFamily="34" charset="0"/>
          </a:endParaRPr>
        </a:p>
      </dsp:txBody>
      <dsp:txXfrm>
        <a:off x="1383213" y="4121580"/>
        <a:ext cx="1771875" cy="841640"/>
      </dsp:txXfrm>
    </dsp:sp>
    <dsp:sp modelId="{7FA0D992-1449-4BEE-8A3E-0E71558C0D33}">
      <dsp:nvSpPr>
        <dsp:cNvPr id="0" name=""/>
        <dsp:cNvSpPr/>
      </dsp:nvSpPr>
      <dsp:spPr>
        <a:xfrm>
          <a:off x="3810682" y="2704080"/>
          <a:ext cx="1080843" cy="1080843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D8A793-6819-4EE7-B9B3-539FFA9ED106}">
      <dsp:nvSpPr>
        <dsp:cNvPr id="0" name=""/>
        <dsp:cNvSpPr/>
      </dsp:nvSpPr>
      <dsp:spPr>
        <a:xfrm>
          <a:off x="4041026" y="2934424"/>
          <a:ext cx="620156" cy="62015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07C42-85A2-4823-9987-8AF9073FB7BA}">
      <dsp:nvSpPr>
        <dsp:cNvPr id="0" name=""/>
        <dsp:cNvSpPr/>
      </dsp:nvSpPr>
      <dsp:spPr>
        <a:xfrm>
          <a:off x="3465167" y="4121580"/>
          <a:ext cx="1771875" cy="84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>
              <a:latin typeface="Aptos" panose="020B0004020202020204" pitchFamily="34" charset="0"/>
            </a:rPr>
            <a:t>This module helped me build real digital confidence</a:t>
          </a:r>
          <a:r>
            <a:rPr lang="en-US" sz="1100" b="0" i="0" kern="1200" baseline="0" dirty="0"/>
            <a:t>.</a:t>
          </a:r>
          <a:endParaRPr lang="en-US" sz="1100" kern="1200" dirty="0"/>
        </a:p>
      </dsp:txBody>
      <dsp:txXfrm>
        <a:off x="3465167" y="4121580"/>
        <a:ext cx="1771875" cy="841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E2E76-D958-4BFF-9B6D-A19BFE4C1711}">
      <dsp:nvSpPr>
        <dsp:cNvPr id="0" name=""/>
        <dsp:cNvSpPr/>
      </dsp:nvSpPr>
      <dsp:spPr>
        <a:xfrm>
          <a:off x="790127" y="38468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CF488-5E16-4137-B159-E5E76C8ABE25}">
      <dsp:nvSpPr>
        <dsp:cNvPr id="0" name=""/>
        <dsp:cNvSpPr/>
      </dsp:nvSpPr>
      <dsp:spPr>
        <a:xfrm>
          <a:off x="295127" y="1492596"/>
          <a:ext cx="180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These digital skills support me in my studies by helping me complete assignments, organise information, and present work clearly.</a:t>
          </a:r>
          <a:endParaRPr lang="en-US" sz="1100" kern="1200"/>
        </a:p>
      </dsp:txBody>
      <dsp:txXfrm>
        <a:off x="295127" y="1492596"/>
        <a:ext cx="1800000" cy="765000"/>
      </dsp:txXfrm>
    </dsp:sp>
    <dsp:sp modelId="{7DF9BB67-6707-431F-9CAD-58D2EC33A6E4}">
      <dsp:nvSpPr>
        <dsp:cNvPr id="0" name=""/>
        <dsp:cNvSpPr/>
      </dsp:nvSpPr>
      <dsp:spPr>
        <a:xfrm>
          <a:off x="2905127" y="38468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F9075-809D-4D33-BA3A-2AADCB84A846}">
      <dsp:nvSpPr>
        <dsp:cNvPr id="0" name=""/>
        <dsp:cNvSpPr/>
      </dsp:nvSpPr>
      <dsp:spPr>
        <a:xfrm>
          <a:off x="2410127" y="1492596"/>
          <a:ext cx="180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They help in work by improving communication, planning, and digital problem‑solving.</a:t>
          </a:r>
          <a:endParaRPr lang="en-US" sz="1100" kern="1200"/>
        </a:p>
      </dsp:txBody>
      <dsp:txXfrm>
        <a:off x="2410127" y="1492596"/>
        <a:ext cx="1800000" cy="765000"/>
      </dsp:txXfrm>
    </dsp:sp>
    <dsp:sp modelId="{A824BB31-A58B-4183-9265-3B88E603132F}">
      <dsp:nvSpPr>
        <dsp:cNvPr id="0" name=""/>
        <dsp:cNvSpPr/>
      </dsp:nvSpPr>
      <dsp:spPr>
        <a:xfrm>
          <a:off x="5020127" y="384684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6D21F-D5BD-42ED-8B42-FE1CEFE5305C}">
      <dsp:nvSpPr>
        <dsp:cNvPr id="0" name=""/>
        <dsp:cNvSpPr/>
      </dsp:nvSpPr>
      <dsp:spPr>
        <a:xfrm>
          <a:off x="4525128" y="1492596"/>
          <a:ext cx="180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In daily life, they help me stay organised, manage tasks, and use technology confidently.</a:t>
          </a:r>
          <a:endParaRPr lang="en-US" sz="1100" kern="1200"/>
        </a:p>
      </dsp:txBody>
      <dsp:txXfrm>
        <a:off x="4525128" y="1492596"/>
        <a:ext cx="1800000" cy="765000"/>
      </dsp:txXfrm>
    </dsp:sp>
    <dsp:sp modelId="{6F295F51-8EDD-48A5-8972-08DF9FAC5BD9}">
      <dsp:nvSpPr>
        <dsp:cNvPr id="0" name=""/>
        <dsp:cNvSpPr/>
      </dsp:nvSpPr>
      <dsp:spPr>
        <a:xfrm>
          <a:off x="2905127" y="2707595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88B5C0-A0A1-4475-94E7-96826FCEE6CA}">
      <dsp:nvSpPr>
        <dsp:cNvPr id="0" name=""/>
        <dsp:cNvSpPr/>
      </dsp:nvSpPr>
      <dsp:spPr>
        <a:xfrm>
          <a:off x="2410127" y="3815507"/>
          <a:ext cx="180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I now feel more prepared for future study and employment.</a:t>
          </a:r>
          <a:endParaRPr lang="en-US" sz="1100" kern="1200"/>
        </a:p>
      </dsp:txBody>
      <dsp:txXfrm>
        <a:off x="2410127" y="3815507"/>
        <a:ext cx="1800000" cy="76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9022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760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503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933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197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689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692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885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358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091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850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8/12/2026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854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 /><Relationship Id="rId3" Type="http://schemas.openxmlformats.org/officeDocument/2006/relationships/diagramLayout" Target="../diagrams/layout2.xml" /><Relationship Id="rId7" Type="http://schemas.openxmlformats.org/officeDocument/2006/relationships/package" Target="../embeddings/Microsoft_Word_Document.docx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Freeform: Shape 3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66096B-2C7D-468A-3942-C104C8557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275" y="1165459"/>
            <a:ext cx="3445284" cy="153740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Aptos" panose="020B0004020202020204" pitchFamily="34" charset="0"/>
              </a:rPr>
              <a:t>Introduction</a:t>
            </a:r>
            <a:br>
              <a:rPr lang="en-US" sz="4000" b="1" kern="1200" dirty="0">
                <a:solidFill>
                  <a:schemeClr val="tx1"/>
                </a:solidFill>
                <a:latin typeface="Aptos" panose="020B0004020202020204" pitchFamily="34" charset="0"/>
              </a:rPr>
            </a:br>
            <a:endParaRPr lang="en-US" sz="1800" b="1" kern="1200" dirty="0">
              <a:solidFill>
                <a:schemeClr val="tx1"/>
              </a:solidFill>
              <a:latin typeface="Aptos" panose="020B0004020202020204" pitchFamily="34" charset="0"/>
            </a:endParaRPr>
          </a:p>
        </p:txBody>
      </p:sp>
      <p:sp>
        <p:nvSpPr>
          <p:cNvPr id="43" name="Freeform: Shape 38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5E31F-C00A-5D52-0B95-88D12A201C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9" y="3205779"/>
            <a:ext cx="3010639" cy="3149301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300" i="0" dirty="0">
                <a:latin typeface="Aptos" panose="020B0004020202020204" pitchFamily="34" charset="0"/>
              </a:rPr>
              <a:t>My digital skills portfolio presented by Marinela Conon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300" i="0" dirty="0">
                <a:latin typeface="Aptos" panose="020B0004020202020204" pitchFamily="34" charset="0"/>
              </a:rPr>
              <a:t>This portfolio shows 3 skill examples of the work I completed in this module.</a:t>
            </a:r>
          </a:p>
          <a:p>
            <a:pPr marL="285750" lvl="0" indent="-22860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I chose these examples because they show my progress, the skills I’ve learned, and the tasks I can now complete independently.</a:t>
            </a:r>
          </a:p>
          <a:p>
            <a:pPr marL="285750" lvl="0" indent="-22860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These pieces highlight how my confidence with digital tools has grown over time.</a:t>
            </a:r>
          </a:p>
          <a:p>
            <a:pPr marL="285750" lvl="0" indent="-22860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They also show how I can apply digital skills in study, work, and daily life</a:t>
            </a:r>
          </a:p>
          <a:p>
            <a:pPr marL="28575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300" dirty="0">
              <a:latin typeface="Aptos" panose="020B0004020202020204" pitchFamily="34" charset="0"/>
            </a:endParaRP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CC9219A-857D-4AD3-9C4F-E060F746E2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385" r="-2" b="6270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133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0904D-E181-F606-182D-DDE1D80CF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8" y="978408"/>
            <a:ext cx="6537960" cy="1463040"/>
          </a:xfrm>
        </p:spPr>
        <p:txBody>
          <a:bodyPr>
            <a:normAutofit/>
          </a:bodyPr>
          <a:lstStyle/>
          <a:p>
            <a:r>
              <a:rPr lang="en-GB" sz="4000" b="0" dirty="0">
                <a:latin typeface="Aptos" panose="020B0004020202020204" pitchFamily="34" charset="0"/>
              </a:rPr>
              <a:t>Spreadsheet Task </a:t>
            </a:r>
            <a:endParaRPr lang="en-US" sz="4000" dirty="0">
              <a:latin typeface="Aptos" panose="020B0004020202020204" pitchFamily="34" charset="0"/>
            </a:endParaRPr>
          </a:p>
        </p:txBody>
      </p:sp>
      <p:sp>
        <p:nvSpPr>
          <p:cNvPr id="21" name="Freeform: Shape 17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7F8D031B-1DD6-1945-925F-680317664A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" r="43267" b="-2"/>
          <a:stretch>
            <a:fillRect/>
          </a:stretch>
        </p:blipFill>
        <p:spPr>
          <a:xfrm>
            <a:off x="517870" y="970928"/>
            <a:ext cx="3996980" cy="537702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8E962B-3BDC-5777-C6F0-2D024DA010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6745574"/>
              </p:ext>
            </p:extLst>
          </p:nvPr>
        </p:nvGraphicFramePr>
        <p:xfrm>
          <a:off x="5138928" y="2578608"/>
          <a:ext cx="653796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1285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9C3BA8A-5797-A695-1424-BA2F3528FA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521208" y="978408"/>
            <a:ext cx="3154680" cy="40690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kumimoji="0" lang="en-US" altLang="en-US" sz="40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Word Task </a:t>
            </a:r>
            <a:r>
              <a:rPr lang="en-US" altLang="en-US" sz="4000" b="0" dirty="0">
                <a:latin typeface="Aptos" panose="020B0004020202020204" pitchFamily="34" charset="0"/>
              </a:rPr>
              <a:t> Document</a:t>
            </a:r>
            <a:br>
              <a:rPr lang="en-US" altLang="en-US" sz="4000" b="0" dirty="0">
                <a:latin typeface="Arial" panose="020B0604020202020204" pitchFamily="34" charset="0"/>
              </a:rPr>
            </a:br>
            <a:endParaRPr kumimoji="0" lang="en-US" altLang="en-US" sz="4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F818188B-040A-275C-E299-AB97116D2E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509531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5130675D-C59A-315C-47FE-2E95C2877F3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5558438"/>
              </p:ext>
            </p:extLst>
          </p:nvPr>
        </p:nvGraphicFramePr>
        <p:xfrm>
          <a:off x="349157" y="2358867"/>
          <a:ext cx="3684961" cy="37695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7" imgW="7683500" imgH="8089900" progId="Word.Document.12">
                  <p:embed/>
                </p:oleObj>
              </mc:Choice>
              <mc:Fallback>
                <p:oleObj name="Document" r:id="rId7" imgW="7683500" imgH="8089900" progId="Word.Document.12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5130675D-C59A-315C-47FE-2E95C2877F3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349157" y="2358867"/>
                        <a:ext cx="3684961" cy="37695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58359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8E371-C9AB-B700-E0B6-E421C57ED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sz="4100" b="0">
                <a:latin typeface="Aptos" panose="020B0004020202020204" pitchFamily="34" charset="0"/>
              </a:rPr>
              <a:t>My Development: Progress Across the Module</a:t>
            </a:r>
            <a:br>
              <a:rPr lang="en-GB" sz="4100" b="0"/>
            </a:br>
            <a:endParaRPr lang="en-US" sz="410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Rectangle 1">
            <a:extLst>
              <a:ext uri="{FF2B5EF4-FFF2-40B4-BE49-F238E27FC236}">
                <a16:creationId xmlns:a16="http://schemas.microsoft.com/office/drawing/2014/main" id="{D832C695-AA3A-67AE-C9BB-7728055F0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0165916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6867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AB623-0395-68B7-70F0-17C32F297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Conclusion</a:t>
            </a:r>
            <a:br>
              <a:rPr lang="en-GB" dirty="0">
                <a:latin typeface="Aptos" panose="020B0004020202020204" pitchFamily="34" charset="0"/>
              </a:rPr>
            </a:br>
            <a:r>
              <a:rPr lang="en-GB" dirty="0">
                <a:latin typeface="Aptos" panose="020B0004020202020204" pitchFamily="34" charset="0"/>
              </a:rPr>
              <a:t>How These Skills Help Me</a:t>
            </a:r>
            <a:br>
              <a:rPr lang="en-GB" b="0" dirty="0">
                <a:latin typeface="Aptos" panose="020B0004020202020204" pitchFamily="34" charset="0"/>
              </a:rPr>
            </a:br>
            <a:endParaRPr lang="en-US" dirty="0">
              <a:latin typeface="Aptos" panose="020B00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AC7D58C-6580-031B-716E-0A8A86359F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632233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1454342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349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GestaltVTI</vt:lpstr>
      <vt:lpstr>Introduction </vt:lpstr>
      <vt:lpstr>Spreadsheet Task </vt:lpstr>
      <vt:lpstr>Word Task  Document </vt:lpstr>
      <vt:lpstr>My Development: Progress Across the Module </vt:lpstr>
      <vt:lpstr>Conclusion How These Skills Help Me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</dc:title>
  <dc:creator>Catalina Fandarac</dc:creator>
  <cp:lastModifiedBy>marinela conon</cp:lastModifiedBy>
  <cp:revision>4</cp:revision>
  <dcterms:created xsi:type="dcterms:W3CDTF">2026-08-11T13:25:22Z</dcterms:created>
  <dcterms:modified xsi:type="dcterms:W3CDTF">2026-08-12T14:07:14Z</dcterms:modified>
</cp:coreProperties>
</file>