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6" r:id="rId5"/>
    <p:sldId id="702" r:id="rId6"/>
    <p:sldId id="258" r:id="rId7"/>
    <p:sldId id="281" r:id="rId8"/>
    <p:sldId id="703" r:id="rId9"/>
    <p:sldId id="719" r:id="rId10"/>
    <p:sldId id="713" r:id="rId11"/>
    <p:sldId id="714" r:id="rId12"/>
    <p:sldId id="720" r:id="rId13"/>
    <p:sldId id="715" r:id="rId14"/>
    <p:sldId id="710" r:id="rId15"/>
    <p:sldId id="716" r:id="rId16"/>
    <p:sldId id="717" r:id="rId17"/>
    <p:sldId id="721" r:id="rId18"/>
    <p:sldId id="704" r:id="rId19"/>
    <p:sldId id="707" r:id="rId20"/>
    <p:sldId id="303" r:id="rId21"/>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51AE9-1466-4DD6-98B4-2B137211D218}" v="80" dt="2024-12-02T22:16:34.687"/>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86" autoAdjust="0"/>
    <p:restoredTop sz="94598" autoAdjust="0"/>
  </p:normalViewPr>
  <p:slideViewPr>
    <p:cSldViewPr snapToGrid="0">
      <p:cViewPr>
        <p:scale>
          <a:sx n="80" d="100"/>
          <a:sy n="80" d="100"/>
        </p:scale>
        <p:origin x="196" y="428"/>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3CC51AE9-1466-4DD6-98B4-2B137211D218}"/>
    <pc:docChg chg="undo custSel addSld delSld modSld sldOrd">
      <pc:chgData name="Alissa Flatley" userId="0242edfc-aa31-435e-a161-b1e1fa7a13bd" providerId="ADAL" clId="{3CC51AE9-1466-4DD6-98B4-2B137211D218}" dt="2024-12-02T22:16:34.685" v="1541" actId="1076"/>
      <pc:docMkLst>
        <pc:docMk/>
      </pc:docMkLst>
      <pc:sldChg chg="modSp mod">
        <pc:chgData name="Alissa Flatley" userId="0242edfc-aa31-435e-a161-b1e1fa7a13bd" providerId="ADAL" clId="{3CC51AE9-1466-4DD6-98B4-2B137211D218}" dt="2024-11-25T15:12:40.296" v="158" actId="20577"/>
        <pc:sldMkLst>
          <pc:docMk/>
          <pc:sldMk cId="1633438396" sldId="256"/>
        </pc:sldMkLst>
        <pc:spChg chg="mod">
          <ac:chgData name="Alissa Flatley" userId="0242edfc-aa31-435e-a161-b1e1fa7a13bd" providerId="ADAL" clId="{3CC51AE9-1466-4DD6-98B4-2B137211D218}" dt="2024-11-25T15:04:06.669" v="29" actId="20577"/>
          <ac:spMkLst>
            <pc:docMk/>
            <pc:sldMk cId="1633438396" sldId="256"/>
            <ac:spMk id="3" creationId="{81524056-A4C3-E7A1-B6CD-92ED40131A62}"/>
          </ac:spMkLst>
        </pc:spChg>
        <pc:spChg chg="mod">
          <ac:chgData name="Alissa Flatley" userId="0242edfc-aa31-435e-a161-b1e1fa7a13bd" providerId="ADAL" clId="{3CC51AE9-1466-4DD6-98B4-2B137211D218}" dt="2024-11-25T15:12:40.296" v="158" actId="20577"/>
          <ac:spMkLst>
            <pc:docMk/>
            <pc:sldMk cId="1633438396" sldId="256"/>
            <ac:spMk id="7" creationId="{53AE5B2F-2CD3-4E51-91D5-FEF8CE8FEFA9}"/>
          </ac:spMkLst>
        </pc:spChg>
      </pc:sldChg>
      <pc:sldChg chg="addSp delSp modSp mod">
        <pc:chgData name="Alissa Flatley" userId="0242edfc-aa31-435e-a161-b1e1fa7a13bd" providerId="ADAL" clId="{3CC51AE9-1466-4DD6-98B4-2B137211D218}" dt="2024-12-02T22:02:54.353" v="1493" actId="14100"/>
        <pc:sldMkLst>
          <pc:docMk/>
          <pc:sldMk cId="3408066673" sldId="258"/>
        </pc:sldMkLst>
        <pc:spChg chg="mod">
          <ac:chgData name="Alissa Flatley" userId="0242edfc-aa31-435e-a161-b1e1fa7a13bd" providerId="ADAL" clId="{3CC51AE9-1466-4DD6-98B4-2B137211D218}" dt="2024-12-02T22:02:54.353" v="1493" actId="14100"/>
          <ac:spMkLst>
            <pc:docMk/>
            <pc:sldMk cId="3408066673" sldId="258"/>
            <ac:spMk id="2" creationId="{45271F64-C1B8-32D8-CA6D-6AC5F40D7B47}"/>
          </ac:spMkLst>
        </pc:spChg>
        <pc:spChg chg="del">
          <ac:chgData name="Alissa Flatley" userId="0242edfc-aa31-435e-a161-b1e1fa7a13bd" providerId="ADAL" clId="{3CC51AE9-1466-4DD6-98B4-2B137211D218}" dt="2024-11-25T15:04:14.807" v="30" actId="478"/>
          <ac:spMkLst>
            <pc:docMk/>
            <pc:sldMk cId="3408066673" sldId="258"/>
            <ac:spMk id="3" creationId="{F0D275FB-493B-DD3F-84B4-468CDC1AB210}"/>
          </ac:spMkLst>
        </pc:spChg>
        <pc:spChg chg="add mod">
          <ac:chgData name="Alissa Flatley" userId="0242edfc-aa31-435e-a161-b1e1fa7a13bd" providerId="ADAL" clId="{3CC51AE9-1466-4DD6-98B4-2B137211D218}" dt="2024-11-25T15:04:32.128" v="33" actId="790"/>
          <ac:spMkLst>
            <pc:docMk/>
            <pc:sldMk cId="3408066673" sldId="258"/>
            <ac:spMk id="5" creationId="{66D63810-A960-40E9-49BF-54021D940C54}"/>
          </ac:spMkLst>
        </pc:spChg>
        <pc:spChg chg="mod">
          <ac:chgData name="Alissa Flatley" userId="0242edfc-aa31-435e-a161-b1e1fa7a13bd" providerId="ADAL" clId="{3CC51AE9-1466-4DD6-98B4-2B137211D218}" dt="2024-11-25T15:38:20.530" v="590" actId="20577"/>
          <ac:spMkLst>
            <pc:docMk/>
            <pc:sldMk cId="3408066673" sldId="258"/>
            <ac:spMk id="7" creationId="{09F37B14-57CD-A286-FD6A-BA7AB95FCBFC}"/>
          </ac:spMkLst>
        </pc:spChg>
        <pc:graphicFrameChg chg="modGraphic">
          <ac:chgData name="Alissa Flatley" userId="0242edfc-aa31-435e-a161-b1e1fa7a13bd" providerId="ADAL" clId="{3CC51AE9-1466-4DD6-98B4-2B137211D218}" dt="2024-11-25T15:03:21.071" v="1" actId="20577"/>
          <ac:graphicFrameMkLst>
            <pc:docMk/>
            <pc:sldMk cId="3408066673" sldId="258"/>
            <ac:graphicFrameMk id="10" creationId="{3370469A-4768-4008-0CFA-5782C73BF54D}"/>
          </ac:graphicFrameMkLst>
        </pc:graphicFrameChg>
      </pc:sldChg>
      <pc:sldChg chg="modSp mod">
        <pc:chgData name="Alissa Flatley" userId="0242edfc-aa31-435e-a161-b1e1fa7a13bd" providerId="ADAL" clId="{3CC51AE9-1466-4DD6-98B4-2B137211D218}" dt="2024-12-02T21:33:19.159" v="1312" actId="113"/>
        <pc:sldMkLst>
          <pc:docMk/>
          <pc:sldMk cId="1482028902" sldId="281"/>
        </pc:sldMkLst>
        <pc:spChg chg="mod">
          <ac:chgData name="Alissa Flatley" userId="0242edfc-aa31-435e-a161-b1e1fa7a13bd" providerId="ADAL" clId="{3CC51AE9-1466-4DD6-98B4-2B137211D218}" dt="2024-11-25T15:04:49.832" v="48" actId="20577"/>
          <ac:spMkLst>
            <pc:docMk/>
            <pc:sldMk cId="1482028902" sldId="281"/>
            <ac:spMk id="3" creationId="{D2BDA3CC-86A0-60D2-5E25-12B5BFE113FD}"/>
          </ac:spMkLst>
        </pc:spChg>
        <pc:spChg chg="mod">
          <ac:chgData name="Alissa Flatley" userId="0242edfc-aa31-435e-a161-b1e1fa7a13bd" providerId="ADAL" clId="{3CC51AE9-1466-4DD6-98B4-2B137211D218}" dt="2024-11-25T15:38:25.088" v="594" actId="20577"/>
          <ac:spMkLst>
            <pc:docMk/>
            <pc:sldMk cId="1482028902" sldId="281"/>
            <ac:spMk id="12" creationId="{F68594A0-44D4-D921-1507-CB78B9486865}"/>
          </ac:spMkLst>
        </pc:spChg>
        <pc:spChg chg="mod">
          <ac:chgData name="Alissa Flatley" userId="0242edfc-aa31-435e-a161-b1e1fa7a13bd" providerId="ADAL" clId="{3CC51AE9-1466-4DD6-98B4-2B137211D218}" dt="2024-12-02T21:33:19.159" v="1312" actId="113"/>
          <ac:spMkLst>
            <pc:docMk/>
            <pc:sldMk cId="1482028902" sldId="281"/>
            <ac:spMk id="15" creationId="{7A36CB73-B78B-49B6-935C-9C0ABBB49C0C}"/>
          </ac:spMkLst>
        </pc:spChg>
      </pc:sldChg>
      <pc:sldChg chg="addSp delSp modSp mod">
        <pc:chgData name="Alissa Flatley" userId="0242edfc-aa31-435e-a161-b1e1fa7a13bd" providerId="ADAL" clId="{3CC51AE9-1466-4DD6-98B4-2B137211D218}" dt="2024-11-25T21:16:43.212" v="1142" actId="20577"/>
        <pc:sldMkLst>
          <pc:docMk/>
          <pc:sldMk cId="2394221011" sldId="303"/>
        </pc:sldMkLst>
        <pc:spChg chg="del">
          <ac:chgData name="Alissa Flatley" userId="0242edfc-aa31-435e-a161-b1e1fa7a13bd" providerId="ADAL" clId="{3CC51AE9-1466-4DD6-98B4-2B137211D218}" dt="2024-11-25T15:05:32.959" v="65" actId="478"/>
          <ac:spMkLst>
            <pc:docMk/>
            <pc:sldMk cId="2394221011" sldId="303"/>
            <ac:spMk id="3" creationId="{5CA5D0DE-466A-3C7E-38B5-743DB8D864B4}"/>
          </ac:spMkLst>
        </pc:spChg>
        <pc:spChg chg="add mod">
          <ac:chgData name="Alissa Flatley" userId="0242edfc-aa31-435e-a161-b1e1fa7a13bd" providerId="ADAL" clId="{3CC51AE9-1466-4DD6-98B4-2B137211D218}" dt="2024-11-25T15:05:38.171" v="67" actId="207"/>
          <ac:spMkLst>
            <pc:docMk/>
            <pc:sldMk cId="2394221011" sldId="303"/>
            <ac:spMk id="4" creationId="{45EB84A7-8DF5-9620-3633-8ED4BD4A2384}"/>
          </ac:spMkLst>
        </pc:spChg>
        <pc:spChg chg="mod">
          <ac:chgData name="Alissa Flatley" userId="0242edfc-aa31-435e-a161-b1e1fa7a13bd" providerId="ADAL" clId="{3CC51AE9-1466-4DD6-98B4-2B137211D218}" dt="2024-11-25T21:16:43.212" v="1142" actId="20577"/>
          <ac:spMkLst>
            <pc:docMk/>
            <pc:sldMk cId="2394221011" sldId="303"/>
            <ac:spMk id="7" creationId="{832273AC-2376-E190-4BC2-1129C6DFA868}"/>
          </ac:spMkLst>
        </pc:spChg>
      </pc:sldChg>
      <pc:sldChg chg="addSp delSp modSp add del mod ord">
        <pc:chgData name="Alissa Flatley" userId="0242edfc-aa31-435e-a161-b1e1fa7a13bd" providerId="ADAL" clId="{3CC51AE9-1466-4DD6-98B4-2B137211D218}" dt="2024-11-25T15:38:15.538" v="588" actId="20577"/>
        <pc:sldMkLst>
          <pc:docMk/>
          <pc:sldMk cId="1115096550" sldId="702"/>
        </pc:sldMkLst>
        <pc:spChg chg="add mod">
          <ac:chgData name="Alissa Flatley" userId="0242edfc-aa31-435e-a161-b1e1fa7a13bd" providerId="ADAL" clId="{3CC51AE9-1466-4DD6-98B4-2B137211D218}" dt="2024-11-25T15:05:29.743" v="64"/>
          <ac:spMkLst>
            <pc:docMk/>
            <pc:sldMk cId="1115096550" sldId="702"/>
            <ac:spMk id="3" creationId="{F5B57C6F-2A59-3553-C806-0304F1E4E534}"/>
          </ac:spMkLst>
        </pc:spChg>
        <pc:spChg chg="mod">
          <ac:chgData name="Alissa Flatley" userId="0242edfc-aa31-435e-a161-b1e1fa7a13bd" providerId="ADAL" clId="{3CC51AE9-1466-4DD6-98B4-2B137211D218}" dt="2024-11-25T15:37:47.621" v="549" actId="20577"/>
          <ac:spMkLst>
            <pc:docMk/>
            <pc:sldMk cId="1115096550" sldId="702"/>
            <ac:spMk id="5" creationId="{13A4A2D6-3C74-2E2A-6737-0A753EB515F8}"/>
          </ac:spMkLst>
        </pc:spChg>
        <pc:spChg chg="mod">
          <ac:chgData name="Alissa Flatley" userId="0242edfc-aa31-435e-a161-b1e1fa7a13bd" providerId="ADAL" clId="{3CC51AE9-1466-4DD6-98B4-2B137211D218}" dt="2024-11-25T15:38:15.538" v="588" actId="20577"/>
          <ac:spMkLst>
            <pc:docMk/>
            <pc:sldMk cId="1115096550" sldId="702"/>
            <ac:spMk id="7" creationId="{AB3A7FF0-F297-23A4-514A-48F2C481CFC7}"/>
          </ac:spMkLst>
        </pc:spChg>
        <pc:spChg chg="del">
          <ac:chgData name="Alissa Flatley" userId="0242edfc-aa31-435e-a161-b1e1fa7a13bd" providerId="ADAL" clId="{3CC51AE9-1466-4DD6-98B4-2B137211D218}" dt="2024-11-25T15:05:29.278" v="63" actId="478"/>
          <ac:spMkLst>
            <pc:docMk/>
            <pc:sldMk cId="1115096550" sldId="702"/>
            <ac:spMk id="8" creationId="{B5D8B51B-7989-E04F-ABBB-46BBAEAD1C2B}"/>
          </ac:spMkLst>
        </pc:spChg>
        <pc:spChg chg="mod">
          <ac:chgData name="Alissa Flatley" userId="0242edfc-aa31-435e-a161-b1e1fa7a13bd" providerId="ADAL" clId="{3CC51AE9-1466-4DD6-98B4-2B137211D218}" dt="2024-11-25T15:38:01.223" v="582" actId="1076"/>
          <ac:spMkLst>
            <pc:docMk/>
            <pc:sldMk cId="1115096550" sldId="702"/>
            <ac:spMk id="11" creationId="{2227B893-88CD-255A-8F68-BB4496CBDFBF}"/>
          </ac:spMkLst>
        </pc:spChg>
      </pc:sldChg>
      <pc:sldChg chg="addSp delSp modSp mod">
        <pc:chgData name="Alissa Flatley" userId="0242edfc-aa31-435e-a161-b1e1fa7a13bd" providerId="ADAL" clId="{3CC51AE9-1466-4DD6-98B4-2B137211D218}" dt="2024-11-25T21:18:42.004" v="1234" actId="20577"/>
        <pc:sldMkLst>
          <pc:docMk/>
          <pc:sldMk cId="2829468607" sldId="703"/>
        </pc:sldMkLst>
        <pc:spChg chg="add mod">
          <ac:chgData name="Alissa Flatley" userId="0242edfc-aa31-435e-a161-b1e1fa7a13bd" providerId="ADAL" clId="{3CC51AE9-1466-4DD6-98B4-2B137211D218}" dt="2024-11-25T15:04:55.262" v="50"/>
          <ac:spMkLst>
            <pc:docMk/>
            <pc:sldMk cId="2829468607" sldId="703"/>
            <ac:spMk id="2" creationId="{C9704B0E-9D96-4B09-0670-9EDB7CF22181}"/>
          </ac:spMkLst>
        </pc:spChg>
        <pc:spChg chg="mod">
          <ac:chgData name="Alissa Flatley" userId="0242edfc-aa31-435e-a161-b1e1fa7a13bd" providerId="ADAL" clId="{3CC51AE9-1466-4DD6-98B4-2B137211D218}" dt="2024-11-25T15:11:40.860" v="92" actId="20577"/>
          <ac:spMkLst>
            <pc:docMk/>
            <pc:sldMk cId="2829468607" sldId="703"/>
            <ac:spMk id="5" creationId="{BC737127-10C4-06BE-3774-EB9AA2E1ED36}"/>
          </ac:spMkLst>
        </pc:spChg>
        <pc:spChg chg="add del">
          <ac:chgData name="Alissa Flatley" userId="0242edfc-aa31-435e-a161-b1e1fa7a13bd" providerId="ADAL" clId="{3CC51AE9-1466-4DD6-98B4-2B137211D218}" dt="2024-11-25T15:13:30.640" v="160" actId="478"/>
          <ac:spMkLst>
            <pc:docMk/>
            <pc:sldMk cId="2829468607" sldId="703"/>
            <ac:spMk id="6" creationId="{62C27A2E-F175-511F-E986-74D7029391BD}"/>
          </ac:spMkLst>
        </pc:spChg>
        <pc:spChg chg="add mod">
          <ac:chgData name="Alissa Flatley" userId="0242edfc-aa31-435e-a161-b1e1fa7a13bd" providerId="ADAL" clId="{3CC51AE9-1466-4DD6-98B4-2B137211D218}" dt="2024-11-25T21:18:42.004" v="1234" actId="20577"/>
          <ac:spMkLst>
            <pc:docMk/>
            <pc:sldMk cId="2829468607" sldId="703"/>
            <ac:spMk id="8" creationId="{284EA57D-98C9-A436-310B-2B60C62ABA62}"/>
          </ac:spMkLst>
        </pc:spChg>
        <pc:spChg chg="mod">
          <ac:chgData name="Alissa Flatley" userId="0242edfc-aa31-435e-a161-b1e1fa7a13bd" providerId="ADAL" clId="{3CC51AE9-1466-4DD6-98B4-2B137211D218}" dt="2024-11-25T15:38:30.104" v="598" actId="20577"/>
          <ac:spMkLst>
            <pc:docMk/>
            <pc:sldMk cId="2829468607" sldId="703"/>
            <ac:spMk id="9" creationId="{9FC209E1-47EC-33C2-CD16-DB4A99BC5ADD}"/>
          </ac:spMkLst>
        </pc:spChg>
        <pc:spChg chg="del">
          <ac:chgData name="Alissa Flatley" userId="0242edfc-aa31-435e-a161-b1e1fa7a13bd" providerId="ADAL" clId="{3CC51AE9-1466-4DD6-98B4-2B137211D218}" dt="2024-11-25T15:04:54.663" v="49" actId="478"/>
          <ac:spMkLst>
            <pc:docMk/>
            <pc:sldMk cId="2829468607" sldId="703"/>
            <ac:spMk id="10" creationId="{4506E886-6245-79EF-76C3-4FA98A67F8EB}"/>
          </ac:spMkLst>
        </pc:spChg>
        <pc:picChg chg="del">
          <ac:chgData name="Alissa Flatley" userId="0242edfc-aa31-435e-a161-b1e1fa7a13bd" providerId="ADAL" clId="{3CC51AE9-1466-4DD6-98B4-2B137211D218}" dt="2024-11-25T15:11:31.274" v="68" actId="478"/>
          <ac:picMkLst>
            <pc:docMk/>
            <pc:sldMk cId="2829468607" sldId="703"/>
            <ac:picMk id="4098" creationId="{282A2E1F-788A-43EE-0D0C-0576FFC32A0E}"/>
          </ac:picMkLst>
        </pc:picChg>
      </pc:sldChg>
      <pc:sldChg chg="addSp delSp modSp mod">
        <pc:chgData name="Alissa Flatley" userId="0242edfc-aa31-435e-a161-b1e1fa7a13bd" providerId="ADAL" clId="{3CC51AE9-1466-4DD6-98B4-2B137211D218}" dt="2024-11-25T21:17:19.716" v="1222" actId="20577"/>
        <pc:sldMkLst>
          <pc:docMk/>
          <pc:sldMk cId="831874403" sldId="704"/>
        </pc:sldMkLst>
        <pc:spChg chg="mod">
          <ac:chgData name="Alissa Flatley" userId="0242edfc-aa31-435e-a161-b1e1fa7a13bd" providerId="ADAL" clId="{3CC51AE9-1466-4DD6-98B4-2B137211D218}" dt="2024-11-25T15:17:47.965" v="203" actId="20577"/>
          <ac:spMkLst>
            <pc:docMk/>
            <pc:sldMk cId="831874403" sldId="704"/>
            <ac:spMk id="2" creationId="{00000000-0000-0000-0000-000000000000}"/>
          </ac:spMkLst>
        </pc:spChg>
        <pc:spChg chg="mod">
          <ac:chgData name="Alissa Flatley" userId="0242edfc-aa31-435e-a161-b1e1fa7a13bd" providerId="ADAL" clId="{3CC51AE9-1466-4DD6-98B4-2B137211D218}" dt="2024-11-25T21:17:19.716" v="1222" actId="20577"/>
          <ac:spMkLst>
            <pc:docMk/>
            <pc:sldMk cId="831874403" sldId="704"/>
            <ac:spMk id="3" creationId="{00000000-0000-0000-0000-000000000000}"/>
          </ac:spMkLst>
        </pc:spChg>
        <pc:spChg chg="mod">
          <ac:chgData name="Alissa Flatley" userId="0242edfc-aa31-435e-a161-b1e1fa7a13bd" providerId="ADAL" clId="{3CC51AE9-1466-4DD6-98B4-2B137211D218}" dt="2024-11-25T21:16:04.410" v="1133" actId="20577"/>
          <ac:spMkLst>
            <pc:docMk/>
            <pc:sldMk cId="831874403" sldId="704"/>
            <ac:spMk id="5" creationId="{BC737127-10C4-06BE-3774-EB9AA2E1ED36}"/>
          </ac:spMkLst>
        </pc:spChg>
        <pc:spChg chg="add mod">
          <ac:chgData name="Alissa Flatley" userId="0242edfc-aa31-435e-a161-b1e1fa7a13bd" providerId="ADAL" clId="{3CC51AE9-1466-4DD6-98B4-2B137211D218}" dt="2024-11-25T15:05:25.762" v="62"/>
          <ac:spMkLst>
            <pc:docMk/>
            <pc:sldMk cId="831874403" sldId="704"/>
            <ac:spMk id="6" creationId="{B21B4C55-F4B6-7A1F-5F01-1621E5F6FC60}"/>
          </ac:spMkLst>
        </pc:spChg>
        <pc:spChg chg="mod">
          <ac:chgData name="Alissa Flatley" userId="0242edfc-aa31-435e-a161-b1e1fa7a13bd" providerId="ADAL" clId="{3CC51AE9-1466-4DD6-98B4-2B137211D218}" dt="2024-11-25T21:14:24.609" v="1015" actId="1076"/>
          <ac:spMkLst>
            <pc:docMk/>
            <pc:sldMk cId="831874403" sldId="704"/>
            <ac:spMk id="8" creationId="{8B8E33C6-A99B-1707-6B15-238CDB6154AE}"/>
          </ac:spMkLst>
        </pc:spChg>
        <pc:spChg chg="mod">
          <ac:chgData name="Alissa Flatley" userId="0242edfc-aa31-435e-a161-b1e1fa7a13bd" providerId="ADAL" clId="{3CC51AE9-1466-4DD6-98B4-2B137211D218}" dt="2024-11-25T15:39:37.875" v="626" actId="20577"/>
          <ac:spMkLst>
            <pc:docMk/>
            <pc:sldMk cId="831874403" sldId="704"/>
            <ac:spMk id="9" creationId="{9FC209E1-47EC-33C2-CD16-DB4A99BC5ADD}"/>
          </ac:spMkLst>
        </pc:spChg>
        <pc:spChg chg="del">
          <ac:chgData name="Alissa Flatley" userId="0242edfc-aa31-435e-a161-b1e1fa7a13bd" providerId="ADAL" clId="{3CC51AE9-1466-4DD6-98B4-2B137211D218}" dt="2024-11-25T15:05:25.384" v="61" actId="478"/>
          <ac:spMkLst>
            <pc:docMk/>
            <pc:sldMk cId="831874403" sldId="704"/>
            <ac:spMk id="10" creationId="{4506E886-6245-79EF-76C3-4FA98A67F8EB}"/>
          </ac:spMkLst>
        </pc:spChg>
        <pc:spChg chg="add del">
          <ac:chgData name="Alissa Flatley" userId="0242edfc-aa31-435e-a161-b1e1fa7a13bd" providerId="ADAL" clId="{3CC51AE9-1466-4DD6-98B4-2B137211D218}" dt="2024-11-25T15:19:29.077" v="385" actId="478"/>
          <ac:spMkLst>
            <pc:docMk/>
            <pc:sldMk cId="831874403" sldId="704"/>
            <ac:spMk id="12" creationId="{2E851B10-5FA2-17E5-B5EC-49525606A14F}"/>
          </ac:spMkLst>
        </pc:spChg>
        <pc:picChg chg="del">
          <ac:chgData name="Alissa Flatley" userId="0242edfc-aa31-435e-a161-b1e1fa7a13bd" providerId="ADAL" clId="{3CC51AE9-1466-4DD6-98B4-2B137211D218}" dt="2024-11-25T15:19:25.962" v="383" actId="478"/>
          <ac:picMkLst>
            <pc:docMk/>
            <pc:sldMk cId="831874403" sldId="704"/>
            <ac:picMk id="7" creationId="{23B01112-7C62-293C-CB84-8FD18969C628}"/>
          </ac:picMkLst>
        </pc:picChg>
        <pc:picChg chg="add del mod modCrop">
          <ac:chgData name="Alissa Flatley" userId="0242edfc-aa31-435e-a161-b1e1fa7a13bd" providerId="ADAL" clId="{3CC51AE9-1466-4DD6-98B4-2B137211D218}" dt="2024-11-25T15:20:19.263" v="394" actId="478"/>
          <ac:picMkLst>
            <pc:docMk/>
            <pc:sldMk cId="831874403" sldId="704"/>
            <ac:picMk id="14" creationId="{99193028-290E-E998-8010-C6A0E62C5A2E}"/>
          </ac:picMkLst>
        </pc:picChg>
        <pc:picChg chg="add mod modCrop">
          <ac:chgData name="Alissa Flatley" userId="0242edfc-aa31-435e-a161-b1e1fa7a13bd" providerId="ADAL" clId="{3CC51AE9-1466-4DD6-98B4-2B137211D218}" dt="2024-11-25T15:20:40.220" v="400" actId="1076"/>
          <ac:picMkLst>
            <pc:docMk/>
            <pc:sldMk cId="831874403" sldId="704"/>
            <ac:picMk id="16" creationId="{47F7301D-A9EF-CB2A-1052-3A2CF3A04FE9}"/>
          </ac:picMkLst>
        </pc:picChg>
      </pc:sldChg>
      <pc:sldChg chg="addSp delSp modSp del mod">
        <pc:chgData name="Alissa Flatley" userId="0242edfc-aa31-435e-a161-b1e1fa7a13bd" providerId="ADAL" clId="{3CC51AE9-1466-4DD6-98B4-2B137211D218}" dt="2024-11-25T15:37:28.093" v="520" actId="47"/>
        <pc:sldMkLst>
          <pc:docMk/>
          <pc:sldMk cId="1957525613" sldId="705"/>
        </pc:sldMkLst>
        <pc:spChg chg="add mod">
          <ac:chgData name="Alissa Flatley" userId="0242edfc-aa31-435e-a161-b1e1fa7a13bd" providerId="ADAL" clId="{3CC51AE9-1466-4DD6-98B4-2B137211D218}" dt="2024-11-25T15:05:17.644" v="58"/>
          <ac:spMkLst>
            <pc:docMk/>
            <pc:sldMk cId="1957525613" sldId="705"/>
            <ac:spMk id="2" creationId="{D58DFF6C-B34C-6AE0-3ADC-6CB35EEF664E}"/>
          </ac:spMkLst>
        </pc:spChg>
        <pc:spChg chg="del">
          <ac:chgData name="Alissa Flatley" userId="0242edfc-aa31-435e-a161-b1e1fa7a13bd" providerId="ADAL" clId="{3CC51AE9-1466-4DD6-98B4-2B137211D218}" dt="2024-11-25T15:05:17.235" v="57" actId="478"/>
          <ac:spMkLst>
            <pc:docMk/>
            <pc:sldMk cId="1957525613" sldId="705"/>
            <ac:spMk id="3" creationId="{095B4B16-5F39-67F9-BBA9-E1F06A955550}"/>
          </ac:spMkLst>
        </pc:spChg>
      </pc:sldChg>
      <pc:sldChg chg="addSp delSp modSp mod ord">
        <pc:chgData name="Alissa Flatley" userId="0242edfc-aa31-435e-a161-b1e1fa7a13bd" providerId="ADAL" clId="{3CC51AE9-1466-4DD6-98B4-2B137211D218}" dt="2024-11-25T21:16:36.469" v="1138" actId="478"/>
        <pc:sldMkLst>
          <pc:docMk/>
          <pc:sldMk cId="2124739300" sldId="707"/>
        </pc:sldMkLst>
        <pc:spChg chg="add mod">
          <ac:chgData name="Alissa Flatley" userId="0242edfc-aa31-435e-a161-b1e1fa7a13bd" providerId="ADAL" clId="{3CC51AE9-1466-4DD6-98B4-2B137211D218}" dt="2024-11-25T15:05:21.974" v="60"/>
          <ac:spMkLst>
            <pc:docMk/>
            <pc:sldMk cId="2124739300" sldId="707"/>
            <ac:spMk id="2" creationId="{517B77DF-AB9B-C2DA-3620-F96B56C4FEDD}"/>
          </ac:spMkLst>
        </pc:spChg>
        <pc:spChg chg="del">
          <ac:chgData name="Alissa Flatley" userId="0242edfc-aa31-435e-a161-b1e1fa7a13bd" providerId="ADAL" clId="{3CC51AE9-1466-4DD6-98B4-2B137211D218}" dt="2024-11-25T15:05:21.562" v="59" actId="478"/>
          <ac:spMkLst>
            <pc:docMk/>
            <pc:sldMk cId="2124739300" sldId="707"/>
            <ac:spMk id="3" creationId="{095B4B16-5F39-67F9-BBA9-E1F06A955550}"/>
          </ac:spMkLst>
        </pc:spChg>
        <pc:spChg chg="del">
          <ac:chgData name="Alissa Flatley" userId="0242edfc-aa31-435e-a161-b1e1fa7a13bd" providerId="ADAL" clId="{3CC51AE9-1466-4DD6-98B4-2B137211D218}" dt="2024-11-25T21:16:36.469" v="1138" actId="478"/>
          <ac:spMkLst>
            <pc:docMk/>
            <pc:sldMk cId="2124739300" sldId="707"/>
            <ac:spMk id="4" creationId="{14B27BE6-84D6-2708-9F32-F27AE87744CE}"/>
          </ac:spMkLst>
        </pc:spChg>
        <pc:spChg chg="del">
          <ac:chgData name="Alissa Flatley" userId="0242edfc-aa31-435e-a161-b1e1fa7a13bd" providerId="ADAL" clId="{3CC51AE9-1466-4DD6-98B4-2B137211D218}" dt="2024-11-25T15:27:49.047" v="401" actId="478"/>
          <ac:spMkLst>
            <pc:docMk/>
            <pc:sldMk cId="2124739300" sldId="707"/>
            <ac:spMk id="5" creationId="{04D73D05-EA63-3939-C669-811F158E13DF}"/>
          </ac:spMkLst>
        </pc:spChg>
        <pc:spChg chg="mod">
          <ac:chgData name="Alissa Flatley" userId="0242edfc-aa31-435e-a161-b1e1fa7a13bd" providerId="ADAL" clId="{3CC51AE9-1466-4DD6-98B4-2B137211D218}" dt="2024-11-25T15:39:42.651" v="630" actId="20577"/>
          <ac:spMkLst>
            <pc:docMk/>
            <pc:sldMk cId="2124739300" sldId="707"/>
            <ac:spMk id="6" creationId="{2063A031-5589-9C89-4548-E2738ED2941E}"/>
          </ac:spMkLst>
        </pc:spChg>
        <pc:spChg chg="add mod">
          <ac:chgData name="Alissa Flatley" userId="0242edfc-aa31-435e-a161-b1e1fa7a13bd" providerId="ADAL" clId="{3CC51AE9-1466-4DD6-98B4-2B137211D218}" dt="2024-11-25T21:16:14.137" v="1135"/>
          <ac:spMkLst>
            <pc:docMk/>
            <pc:sldMk cId="2124739300" sldId="707"/>
            <ac:spMk id="7" creationId="{E671453C-E85D-4343-5675-7D6C95C88EA7}"/>
          </ac:spMkLst>
        </pc:spChg>
        <pc:spChg chg="del">
          <ac:chgData name="Alissa Flatley" userId="0242edfc-aa31-435e-a161-b1e1fa7a13bd" providerId="ADAL" clId="{3CC51AE9-1466-4DD6-98B4-2B137211D218}" dt="2024-11-25T21:14:35.729" v="1016" actId="478"/>
          <ac:spMkLst>
            <pc:docMk/>
            <pc:sldMk cId="2124739300" sldId="707"/>
            <ac:spMk id="9" creationId="{C9D54F5B-4946-AFE4-82E1-E2A9BD84693F}"/>
          </ac:spMkLst>
        </pc:spChg>
        <pc:spChg chg="del mod">
          <ac:chgData name="Alissa Flatley" userId="0242edfc-aa31-435e-a161-b1e1fa7a13bd" providerId="ADAL" clId="{3CC51AE9-1466-4DD6-98B4-2B137211D218}" dt="2024-11-25T21:14:39.257" v="1018" actId="478"/>
          <ac:spMkLst>
            <pc:docMk/>
            <pc:sldMk cId="2124739300" sldId="707"/>
            <ac:spMk id="11" creationId="{4A94AE16-22A5-6DAF-9811-3C39E8D87BAC}"/>
          </ac:spMkLst>
        </pc:spChg>
        <pc:spChg chg="del">
          <ac:chgData name="Alissa Flatley" userId="0242edfc-aa31-435e-a161-b1e1fa7a13bd" providerId="ADAL" clId="{3CC51AE9-1466-4DD6-98B4-2B137211D218}" dt="2024-11-25T21:16:13.013" v="1134" actId="478"/>
          <ac:spMkLst>
            <pc:docMk/>
            <pc:sldMk cId="2124739300" sldId="707"/>
            <ac:spMk id="12" creationId="{1E433D3E-BCE6-7A0E-4E5C-88E494163AD5}"/>
          </ac:spMkLst>
        </pc:spChg>
        <pc:spChg chg="mod">
          <ac:chgData name="Alissa Flatley" userId="0242edfc-aa31-435e-a161-b1e1fa7a13bd" providerId="ADAL" clId="{3CC51AE9-1466-4DD6-98B4-2B137211D218}" dt="2024-11-25T21:16:33.230" v="1137" actId="14100"/>
          <ac:spMkLst>
            <pc:docMk/>
            <pc:sldMk cId="2124739300" sldId="707"/>
            <ac:spMk id="14" creationId="{9282E9C0-DEA4-7F53-7927-80A00039A9B8}"/>
          </ac:spMkLst>
        </pc:spChg>
      </pc:sldChg>
      <pc:sldChg chg="addSp delSp modSp del mod">
        <pc:chgData name="Alissa Flatley" userId="0242edfc-aa31-435e-a161-b1e1fa7a13bd" providerId="ADAL" clId="{3CC51AE9-1466-4DD6-98B4-2B137211D218}" dt="2024-11-25T15:37:26.245" v="519" actId="47"/>
        <pc:sldMkLst>
          <pc:docMk/>
          <pc:sldMk cId="1571994899" sldId="708"/>
        </pc:sldMkLst>
        <pc:spChg chg="add mod">
          <ac:chgData name="Alissa Flatley" userId="0242edfc-aa31-435e-a161-b1e1fa7a13bd" providerId="ADAL" clId="{3CC51AE9-1466-4DD6-98B4-2B137211D218}" dt="2024-11-25T15:05:12.446" v="56"/>
          <ac:spMkLst>
            <pc:docMk/>
            <pc:sldMk cId="1571994899" sldId="708"/>
            <ac:spMk id="6" creationId="{BEC4A530-FE7A-E585-3757-BFAA62ED3388}"/>
          </ac:spMkLst>
        </pc:spChg>
        <pc:spChg chg="del">
          <ac:chgData name="Alissa Flatley" userId="0242edfc-aa31-435e-a161-b1e1fa7a13bd" providerId="ADAL" clId="{3CC51AE9-1466-4DD6-98B4-2B137211D218}" dt="2024-11-25T15:05:11.973" v="55" actId="478"/>
          <ac:spMkLst>
            <pc:docMk/>
            <pc:sldMk cId="1571994899" sldId="708"/>
            <ac:spMk id="10" creationId="{4506E886-6245-79EF-76C3-4FA98A67F8EB}"/>
          </ac:spMkLst>
        </pc:spChg>
      </pc:sldChg>
      <pc:sldChg chg="addSp delSp modSp mod">
        <pc:chgData name="Alissa Flatley" userId="0242edfc-aa31-435e-a161-b1e1fa7a13bd" providerId="ADAL" clId="{3CC51AE9-1466-4DD6-98B4-2B137211D218}" dt="2024-12-02T21:43:08.392" v="1385" actId="14100"/>
        <pc:sldMkLst>
          <pc:docMk/>
          <pc:sldMk cId="1328554025" sldId="710"/>
        </pc:sldMkLst>
        <pc:spChg chg="add">
          <ac:chgData name="Alissa Flatley" userId="0242edfc-aa31-435e-a161-b1e1fa7a13bd" providerId="ADAL" clId="{3CC51AE9-1466-4DD6-98B4-2B137211D218}" dt="2024-12-02T21:37:16.224" v="1313"/>
          <ac:spMkLst>
            <pc:docMk/>
            <pc:sldMk cId="1328554025" sldId="710"/>
            <ac:spMk id="2" creationId="{EDA193E9-EBC7-6D5B-DA21-DD479BE5E27B}"/>
          </ac:spMkLst>
        </pc:spChg>
        <pc:spChg chg="add mod">
          <ac:chgData name="Alissa Flatley" userId="0242edfc-aa31-435e-a161-b1e1fa7a13bd" providerId="ADAL" clId="{3CC51AE9-1466-4DD6-98B4-2B137211D218}" dt="2024-11-25T15:05:07.594" v="54"/>
          <ac:spMkLst>
            <pc:docMk/>
            <pc:sldMk cId="1328554025" sldId="710"/>
            <ac:spMk id="3" creationId="{737E5463-B7E2-30B6-45B2-E5F9DA49FBD2}"/>
          </ac:spMkLst>
        </pc:spChg>
        <pc:spChg chg="del">
          <ac:chgData name="Alissa Flatley" userId="0242edfc-aa31-435e-a161-b1e1fa7a13bd" providerId="ADAL" clId="{3CC51AE9-1466-4DD6-98B4-2B137211D218}" dt="2024-11-25T15:37:19.933" v="517" actId="478"/>
          <ac:spMkLst>
            <pc:docMk/>
            <pc:sldMk cId="1328554025" sldId="710"/>
            <ac:spMk id="5" creationId="{BC737127-10C4-06BE-3774-EB9AA2E1ED36}"/>
          </ac:spMkLst>
        </pc:spChg>
        <pc:spChg chg="del">
          <ac:chgData name="Alissa Flatley" userId="0242edfc-aa31-435e-a161-b1e1fa7a13bd" providerId="ADAL" clId="{3CC51AE9-1466-4DD6-98B4-2B137211D218}" dt="2024-11-25T21:09:51.733" v="896" actId="478"/>
          <ac:spMkLst>
            <pc:docMk/>
            <pc:sldMk cId="1328554025" sldId="710"/>
            <ac:spMk id="6" creationId="{958D22D3-00D6-D912-4B40-126AA38F29AB}"/>
          </ac:spMkLst>
        </pc:spChg>
        <pc:spChg chg="del mod">
          <ac:chgData name="Alissa Flatley" userId="0242edfc-aa31-435e-a161-b1e1fa7a13bd" providerId="ADAL" clId="{3CC51AE9-1466-4DD6-98B4-2B137211D218}" dt="2024-11-25T15:05:04.433" v="52" actId="478"/>
          <ac:spMkLst>
            <pc:docMk/>
            <pc:sldMk cId="1328554025" sldId="710"/>
            <ac:spMk id="7" creationId="{425136C2-D79B-B827-C302-D84ECA774BBF}"/>
          </ac:spMkLst>
        </pc:spChg>
        <pc:spChg chg="add mod">
          <ac:chgData name="Alissa Flatley" userId="0242edfc-aa31-435e-a161-b1e1fa7a13bd" providerId="ADAL" clId="{3CC51AE9-1466-4DD6-98B4-2B137211D218}" dt="2024-12-02T21:43:08.392" v="1385" actId="14100"/>
          <ac:spMkLst>
            <pc:docMk/>
            <pc:sldMk cId="1328554025" sldId="710"/>
            <ac:spMk id="8" creationId="{12F14BA6-7236-9AE5-0573-0B1A81B786CD}"/>
          </ac:spMkLst>
        </pc:spChg>
        <pc:spChg chg="mod">
          <ac:chgData name="Alissa Flatley" userId="0242edfc-aa31-435e-a161-b1e1fa7a13bd" providerId="ADAL" clId="{3CC51AE9-1466-4DD6-98B4-2B137211D218}" dt="2024-11-25T21:10:21.477" v="904" actId="20577"/>
          <ac:spMkLst>
            <pc:docMk/>
            <pc:sldMk cId="1328554025" sldId="710"/>
            <ac:spMk id="9" creationId="{9FC209E1-47EC-33C2-CD16-DB4A99BC5ADD}"/>
          </ac:spMkLst>
        </pc:spChg>
        <pc:spChg chg="del">
          <ac:chgData name="Alissa Flatley" userId="0242edfc-aa31-435e-a161-b1e1fa7a13bd" providerId="ADAL" clId="{3CC51AE9-1466-4DD6-98B4-2B137211D218}" dt="2024-11-25T15:05:07.115" v="53" actId="478"/>
          <ac:spMkLst>
            <pc:docMk/>
            <pc:sldMk cId="1328554025" sldId="710"/>
            <ac:spMk id="10" creationId="{4506E886-6245-79EF-76C3-4FA98A67F8EB}"/>
          </ac:spMkLst>
        </pc:spChg>
        <pc:spChg chg="del">
          <ac:chgData name="Alissa Flatley" userId="0242edfc-aa31-435e-a161-b1e1fa7a13bd" providerId="ADAL" clId="{3CC51AE9-1466-4DD6-98B4-2B137211D218}" dt="2024-12-02T21:38:23.989" v="1314" actId="931"/>
          <ac:spMkLst>
            <pc:docMk/>
            <pc:sldMk cId="1328554025" sldId="710"/>
            <ac:spMk id="11" creationId="{8332BAC9-FC7F-A0BC-5F74-1D366D18DA80}"/>
          </ac:spMkLst>
        </pc:spChg>
        <pc:spChg chg="add mod">
          <ac:chgData name="Alissa Flatley" userId="0242edfc-aa31-435e-a161-b1e1fa7a13bd" providerId="ADAL" clId="{3CC51AE9-1466-4DD6-98B4-2B137211D218}" dt="2024-11-25T21:10:06.383" v="899" actId="1076"/>
          <ac:spMkLst>
            <pc:docMk/>
            <pc:sldMk cId="1328554025" sldId="710"/>
            <ac:spMk id="12" creationId="{FFF3C72C-B7E4-55EA-EF0F-5BF40AAA2279}"/>
          </ac:spMkLst>
        </pc:spChg>
        <pc:spChg chg="add mod ord">
          <ac:chgData name="Alissa Flatley" userId="0242edfc-aa31-435e-a161-b1e1fa7a13bd" providerId="ADAL" clId="{3CC51AE9-1466-4DD6-98B4-2B137211D218}" dt="2024-11-25T21:10:18.015" v="900" actId="167"/>
          <ac:spMkLst>
            <pc:docMk/>
            <pc:sldMk cId="1328554025" sldId="710"/>
            <ac:spMk id="13" creationId="{6C8C18AD-27AD-0E8C-158B-9481C0D6DDB5}"/>
          </ac:spMkLst>
        </pc:spChg>
        <pc:spChg chg="del">
          <ac:chgData name="Alissa Flatley" userId="0242edfc-aa31-435e-a161-b1e1fa7a13bd" providerId="ADAL" clId="{3CC51AE9-1466-4DD6-98B4-2B137211D218}" dt="2024-11-25T15:36:38.274" v="485" actId="478"/>
          <ac:spMkLst>
            <pc:docMk/>
            <pc:sldMk cId="1328554025" sldId="710"/>
            <ac:spMk id="17" creationId="{1726BC27-7F2F-2372-7CD3-593D3AC3F436}"/>
          </ac:spMkLst>
        </pc:spChg>
        <pc:picChg chg="del">
          <ac:chgData name="Alissa Flatley" userId="0242edfc-aa31-435e-a161-b1e1fa7a13bd" providerId="ADAL" clId="{3CC51AE9-1466-4DD6-98B4-2B137211D218}" dt="2024-11-25T15:36:34.638" v="483" actId="478"/>
          <ac:picMkLst>
            <pc:docMk/>
            <pc:sldMk cId="1328554025" sldId="710"/>
            <ac:picMk id="2" creationId="{AF51FA69-35D8-A70D-1237-70AAE3328F75}"/>
          </ac:picMkLst>
        </pc:picChg>
        <pc:picChg chg="add mod">
          <ac:chgData name="Alissa Flatley" userId="0242edfc-aa31-435e-a161-b1e1fa7a13bd" providerId="ADAL" clId="{3CC51AE9-1466-4DD6-98B4-2B137211D218}" dt="2024-12-02T21:38:23.989" v="1314" actId="931"/>
          <ac:picMkLst>
            <pc:docMk/>
            <pc:sldMk cId="1328554025" sldId="710"/>
            <ac:picMk id="6" creationId="{6D17C2CC-6FEF-330F-34F3-D515697CC464}"/>
          </ac:picMkLst>
        </pc:picChg>
      </pc:sldChg>
      <pc:sldChg chg="addSp delSp modSp add del mod">
        <pc:chgData name="Alissa Flatley" userId="0242edfc-aa31-435e-a161-b1e1fa7a13bd" providerId="ADAL" clId="{3CC51AE9-1466-4DD6-98B4-2B137211D218}" dt="2024-11-25T21:09:42.526" v="895" actId="47"/>
        <pc:sldMkLst>
          <pc:docMk/>
          <pc:sldMk cId="166934529" sldId="711"/>
        </pc:sldMkLst>
        <pc:spChg chg="add mod">
          <ac:chgData name="Alissa Flatley" userId="0242edfc-aa31-435e-a161-b1e1fa7a13bd" providerId="ADAL" clId="{3CC51AE9-1466-4DD6-98B4-2B137211D218}" dt="2024-11-25T15:39:19.399" v="617" actId="1076"/>
          <ac:spMkLst>
            <pc:docMk/>
            <pc:sldMk cId="166934529" sldId="711"/>
            <ac:spMk id="3" creationId="{DB15078E-794B-9FF4-C077-7817276D2D73}"/>
          </ac:spMkLst>
        </pc:spChg>
        <pc:spChg chg="del mod">
          <ac:chgData name="Alissa Flatley" userId="0242edfc-aa31-435e-a161-b1e1fa7a13bd" providerId="ADAL" clId="{3CC51AE9-1466-4DD6-98B4-2B137211D218}" dt="2024-11-25T15:37:14.215" v="515" actId="478"/>
          <ac:spMkLst>
            <pc:docMk/>
            <pc:sldMk cId="166934529" sldId="711"/>
            <ac:spMk id="5" creationId="{BC737127-10C4-06BE-3774-EB9AA2E1ED36}"/>
          </ac:spMkLst>
        </pc:spChg>
        <pc:spChg chg="mod">
          <ac:chgData name="Alissa Flatley" userId="0242edfc-aa31-435e-a161-b1e1fa7a13bd" providerId="ADAL" clId="{3CC51AE9-1466-4DD6-98B4-2B137211D218}" dt="2024-11-25T21:09:40.840" v="894" actId="1076"/>
          <ac:spMkLst>
            <pc:docMk/>
            <pc:sldMk cId="166934529" sldId="711"/>
            <ac:spMk id="6" creationId="{62C27A2E-F175-511F-E986-74D7029391BD}"/>
          </ac:spMkLst>
        </pc:spChg>
        <pc:spChg chg="mod">
          <ac:chgData name="Alissa Flatley" userId="0242edfc-aa31-435e-a161-b1e1fa7a13bd" providerId="ADAL" clId="{3CC51AE9-1466-4DD6-98B4-2B137211D218}" dt="2024-11-25T15:39:29.542" v="622" actId="1076"/>
          <ac:spMkLst>
            <pc:docMk/>
            <pc:sldMk cId="166934529" sldId="711"/>
            <ac:spMk id="9" creationId="{9FC209E1-47EC-33C2-CD16-DB4A99BC5ADD}"/>
          </ac:spMkLst>
        </pc:spChg>
      </pc:sldChg>
      <pc:sldChg chg="delSp modSp add del mod">
        <pc:chgData name="Alissa Flatley" userId="0242edfc-aa31-435e-a161-b1e1fa7a13bd" providerId="ADAL" clId="{3CC51AE9-1466-4DD6-98B4-2B137211D218}" dt="2024-11-25T21:09:26.823" v="893" actId="2696"/>
        <pc:sldMkLst>
          <pc:docMk/>
          <pc:sldMk cId="1209955144" sldId="712"/>
        </pc:sldMkLst>
        <pc:spChg chg="mod">
          <ac:chgData name="Alissa Flatley" userId="0242edfc-aa31-435e-a161-b1e1fa7a13bd" providerId="ADAL" clId="{3CC51AE9-1466-4DD6-98B4-2B137211D218}" dt="2024-11-25T21:09:24.242" v="892" actId="1076"/>
          <ac:spMkLst>
            <pc:docMk/>
            <pc:sldMk cId="1209955144" sldId="712"/>
            <ac:spMk id="6" creationId="{62C27A2E-F175-511F-E986-74D7029391BD}"/>
          </ac:spMkLst>
        </pc:spChg>
        <pc:spChg chg="mod">
          <ac:chgData name="Alissa Flatley" userId="0242edfc-aa31-435e-a161-b1e1fa7a13bd" providerId="ADAL" clId="{3CC51AE9-1466-4DD6-98B4-2B137211D218}" dt="2024-11-25T15:38:58.955" v="610" actId="20577"/>
          <ac:spMkLst>
            <pc:docMk/>
            <pc:sldMk cId="1209955144" sldId="712"/>
            <ac:spMk id="9" creationId="{9FC209E1-47EC-33C2-CD16-DB4A99BC5ADD}"/>
          </ac:spMkLst>
        </pc:spChg>
        <pc:spChg chg="del">
          <ac:chgData name="Alissa Flatley" userId="0242edfc-aa31-435e-a161-b1e1fa7a13bd" providerId="ADAL" clId="{3CC51AE9-1466-4DD6-98B4-2B137211D218}" dt="2024-11-25T15:17:00.033" v="177" actId="478"/>
          <ac:spMkLst>
            <pc:docMk/>
            <pc:sldMk cId="1209955144" sldId="712"/>
            <ac:spMk id="17" creationId="{1726BC27-7F2F-2372-7CD3-593D3AC3F436}"/>
          </ac:spMkLst>
        </pc:spChg>
      </pc:sldChg>
      <pc:sldChg chg="addSp delSp modSp add mod">
        <pc:chgData name="Alissa Flatley" userId="0242edfc-aa31-435e-a161-b1e1fa7a13bd" providerId="ADAL" clId="{3CC51AE9-1466-4DD6-98B4-2B137211D218}" dt="2024-11-25T21:20:07.386" v="1251" actId="20577"/>
        <pc:sldMkLst>
          <pc:docMk/>
          <pc:sldMk cId="751528635" sldId="713"/>
        </pc:sldMkLst>
        <pc:spChg chg="add mod">
          <ac:chgData name="Alissa Flatley" userId="0242edfc-aa31-435e-a161-b1e1fa7a13bd" providerId="ADAL" clId="{3CC51AE9-1466-4DD6-98B4-2B137211D218}" dt="2024-11-25T15:14:02.331" v="168" actId="1076"/>
          <ac:spMkLst>
            <pc:docMk/>
            <pc:sldMk cId="751528635" sldId="713"/>
            <ac:spMk id="6" creationId="{62765620-8085-004C-3BF3-7619544D2F7D}"/>
          </ac:spMkLst>
        </pc:spChg>
        <pc:spChg chg="mod">
          <ac:chgData name="Alissa Flatley" userId="0242edfc-aa31-435e-a161-b1e1fa7a13bd" providerId="ADAL" clId="{3CC51AE9-1466-4DD6-98B4-2B137211D218}" dt="2024-11-25T21:20:07.386" v="1251" actId="20577"/>
          <ac:spMkLst>
            <pc:docMk/>
            <pc:sldMk cId="751528635" sldId="713"/>
            <ac:spMk id="8" creationId="{284EA57D-98C9-A436-310B-2B60C62ABA62}"/>
          </ac:spMkLst>
        </pc:spChg>
        <pc:spChg chg="mod">
          <ac:chgData name="Alissa Flatley" userId="0242edfc-aa31-435e-a161-b1e1fa7a13bd" providerId="ADAL" clId="{3CC51AE9-1466-4DD6-98B4-2B137211D218}" dt="2024-11-25T15:38:35.649" v="602" actId="20577"/>
          <ac:spMkLst>
            <pc:docMk/>
            <pc:sldMk cId="751528635" sldId="713"/>
            <ac:spMk id="9" creationId="{9FC209E1-47EC-33C2-CD16-DB4A99BC5ADD}"/>
          </ac:spMkLst>
        </pc:spChg>
        <pc:spChg chg="del">
          <ac:chgData name="Alissa Flatley" userId="0242edfc-aa31-435e-a161-b1e1fa7a13bd" providerId="ADAL" clId="{3CC51AE9-1466-4DD6-98B4-2B137211D218}" dt="2024-11-25T15:13:47.337" v="166" actId="478"/>
          <ac:spMkLst>
            <pc:docMk/>
            <pc:sldMk cId="751528635" sldId="713"/>
            <ac:spMk id="17" creationId="{1726BC27-7F2F-2372-7CD3-593D3AC3F436}"/>
          </ac:spMkLst>
        </pc:spChg>
      </pc:sldChg>
      <pc:sldChg chg="addSp delSp modSp add mod">
        <pc:chgData name="Alissa Flatley" userId="0242edfc-aa31-435e-a161-b1e1fa7a13bd" providerId="ADAL" clId="{3CC51AE9-1466-4DD6-98B4-2B137211D218}" dt="2024-11-25T15:38:39.465" v="606" actId="20577"/>
        <pc:sldMkLst>
          <pc:docMk/>
          <pc:sldMk cId="710742876" sldId="714"/>
        </pc:sldMkLst>
        <pc:spChg chg="del">
          <ac:chgData name="Alissa Flatley" userId="0242edfc-aa31-435e-a161-b1e1fa7a13bd" providerId="ADAL" clId="{3CC51AE9-1466-4DD6-98B4-2B137211D218}" dt="2024-11-25T15:15:10.681" v="174" actId="478"/>
          <ac:spMkLst>
            <pc:docMk/>
            <pc:sldMk cId="710742876" sldId="714"/>
            <ac:spMk id="6" creationId="{62765620-8085-004C-3BF3-7619544D2F7D}"/>
          </ac:spMkLst>
        </pc:spChg>
        <pc:spChg chg="add mod">
          <ac:chgData name="Alissa Flatley" userId="0242edfc-aa31-435e-a161-b1e1fa7a13bd" providerId="ADAL" clId="{3CC51AE9-1466-4DD6-98B4-2B137211D218}" dt="2024-11-25T15:15:14.588" v="176" actId="1076"/>
          <ac:spMkLst>
            <pc:docMk/>
            <pc:sldMk cId="710742876" sldId="714"/>
            <ac:spMk id="7" creationId="{348F16E0-F4F7-EC9D-DFE7-A5D437F60C78}"/>
          </ac:spMkLst>
        </pc:spChg>
        <pc:spChg chg="del">
          <ac:chgData name="Alissa Flatley" userId="0242edfc-aa31-435e-a161-b1e1fa7a13bd" providerId="ADAL" clId="{3CC51AE9-1466-4DD6-98B4-2B137211D218}" dt="2024-11-25T15:14:40.081" v="170" actId="478"/>
          <ac:spMkLst>
            <pc:docMk/>
            <pc:sldMk cId="710742876" sldId="714"/>
            <ac:spMk id="8" creationId="{284EA57D-98C9-A436-310B-2B60C62ABA62}"/>
          </ac:spMkLst>
        </pc:spChg>
        <pc:spChg chg="mod">
          <ac:chgData name="Alissa Flatley" userId="0242edfc-aa31-435e-a161-b1e1fa7a13bd" providerId="ADAL" clId="{3CC51AE9-1466-4DD6-98B4-2B137211D218}" dt="2024-11-25T15:38:39.465" v="606" actId="20577"/>
          <ac:spMkLst>
            <pc:docMk/>
            <pc:sldMk cId="710742876" sldId="714"/>
            <ac:spMk id="9" creationId="{9FC209E1-47EC-33C2-CD16-DB4A99BC5ADD}"/>
          </ac:spMkLst>
        </pc:spChg>
        <pc:picChg chg="add mod">
          <ac:chgData name="Alissa Flatley" userId="0242edfc-aa31-435e-a161-b1e1fa7a13bd" providerId="ADAL" clId="{3CC51AE9-1466-4DD6-98B4-2B137211D218}" dt="2024-11-25T15:14:46.180" v="173" actId="1076"/>
          <ac:picMkLst>
            <pc:docMk/>
            <pc:sldMk cId="710742876" sldId="714"/>
            <ac:picMk id="1026" creationId="{0D34A1A2-F868-AB58-3F4A-F8AAF068D6B9}"/>
          </ac:picMkLst>
        </pc:picChg>
      </pc:sldChg>
      <pc:sldChg chg="addSp delSp modSp add mod">
        <pc:chgData name="Alissa Flatley" userId="0242edfc-aa31-435e-a161-b1e1fa7a13bd" providerId="ADAL" clId="{3CC51AE9-1466-4DD6-98B4-2B137211D218}" dt="2024-11-25T21:21:20.611" v="1299" actId="20577"/>
        <pc:sldMkLst>
          <pc:docMk/>
          <pc:sldMk cId="3873755115" sldId="715"/>
        </pc:sldMkLst>
        <pc:spChg chg="mod">
          <ac:chgData name="Alissa Flatley" userId="0242edfc-aa31-435e-a161-b1e1fa7a13bd" providerId="ADAL" clId="{3CC51AE9-1466-4DD6-98B4-2B137211D218}" dt="2024-11-25T21:07:44.093" v="885" actId="20577"/>
          <ac:spMkLst>
            <pc:docMk/>
            <pc:sldMk cId="3873755115" sldId="715"/>
            <ac:spMk id="5" creationId="{BC737127-10C4-06BE-3774-EB9AA2E1ED36}"/>
          </ac:spMkLst>
        </pc:spChg>
        <pc:spChg chg="del">
          <ac:chgData name="Alissa Flatley" userId="0242edfc-aa31-435e-a161-b1e1fa7a13bd" providerId="ADAL" clId="{3CC51AE9-1466-4DD6-98B4-2B137211D218}" dt="2024-11-25T15:17:05.161" v="179" actId="478"/>
          <ac:spMkLst>
            <pc:docMk/>
            <pc:sldMk cId="3873755115" sldId="715"/>
            <ac:spMk id="6" creationId="{62C27A2E-F175-511F-E986-74D7029391BD}"/>
          </ac:spMkLst>
        </pc:spChg>
        <pc:spChg chg="add mod">
          <ac:chgData name="Alissa Flatley" userId="0242edfc-aa31-435e-a161-b1e1fa7a13bd" providerId="ADAL" clId="{3CC51AE9-1466-4DD6-98B4-2B137211D218}" dt="2024-11-25T21:21:20.611" v="1299" actId="20577"/>
          <ac:spMkLst>
            <pc:docMk/>
            <pc:sldMk cId="3873755115" sldId="715"/>
            <ac:spMk id="7" creationId="{86F4E258-D62E-4A0B-6021-19DA97B5663C}"/>
          </ac:spMkLst>
        </pc:spChg>
        <pc:spChg chg="mod">
          <ac:chgData name="Alissa Flatley" userId="0242edfc-aa31-435e-a161-b1e1fa7a13bd" providerId="ADAL" clId="{3CC51AE9-1466-4DD6-98B4-2B137211D218}" dt="2024-11-25T15:39:02.923" v="614" actId="20577"/>
          <ac:spMkLst>
            <pc:docMk/>
            <pc:sldMk cId="3873755115" sldId="715"/>
            <ac:spMk id="9" creationId="{9FC209E1-47EC-33C2-CD16-DB4A99BC5ADD}"/>
          </ac:spMkLst>
        </pc:spChg>
        <pc:spChg chg="add mod">
          <ac:chgData name="Alissa Flatley" userId="0242edfc-aa31-435e-a161-b1e1fa7a13bd" providerId="ADAL" clId="{3CC51AE9-1466-4DD6-98B4-2B137211D218}" dt="2024-11-25T15:17:22.149" v="182" actId="1076"/>
          <ac:spMkLst>
            <pc:docMk/>
            <pc:sldMk cId="3873755115" sldId="715"/>
            <ac:spMk id="10" creationId="{23A36B97-65DE-E3C7-38E3-8FEFC0D95C39}"/>
          </ac:spMkLst>
        </pc:spChg>
      </pc:sldChg>
      <pc:sldChg chg="addSp delSp modSp add mod">
        <pc:chgData name="Alissa Flatley" userId="0242edfc-aa31-435e-a161-b1e1fa7a13bd" providerId="ADAL" clId="{3CC51AE9-1466-4DD6-98B4-2B137211D218}" dt="2024-12-02T21:43:48.263" v="1390" actId="1076"/>
        <pc:sldMkLst>
          <pc:docMk/>
          <pc:sldMk cId="2147946458" sldId="716"/>
        </pc:sldMkLst>
        <pc:spChg chg="add mod">
          <ac:chgData name="Alissa Flatley" userId="0242edfc-aa31-435e-a161-b1e1fa7a13bd" providerId="ADAL" clId="{3CC51AE9-1466-4DD6-98B4-2B137211D218}" dt="2024-12-02T21:43:48.263" v="1390" actId="1076"/>
          <ac:spMkLst>
            <pc:docMk/>
            <pc:sldMk cId="2147946458" sldId="716"/>
            <ac:spMk id="5" creationId="{53CB8660-9B98-F8BA-DF3C-6ABAD82D4863}"/>
          </ac:spMkLst>
        </pc:spChg>
        <pc:spChg chg="del">
          <ac:chgData name="Alissa Flatley" userId="0242edfc-aa31-435e-a161-b1e1fa7a13bd" providerId="ADAL" clId="{3CC51AE9-1466-4DD6-98B4-2B137211D218}" dt="2024-11-25T21:10:35.677" v="908" actId="478"/>
          <ac:spMkLst>
            <pc:docMk/>
            <pc:sldMk cId="2147946458" sldId="716"/>
            <ac:spMk id="6" creationId="{958D22D3-00D6-D912-4B40-126AA38F29AB}"/>
          </ac:spMkLst>
        </pc:spChg>
        <pc:spChg chg="mod">
          <ac:chgData name="Alissa Flatley" userId="0242edfc-aa31-435e-a161-b1e1fa7a13bd" providerId="ADAL" clId="{3CC51AE9-1466-4DD6-98B4-2B137211D218}" dt="2024-11-25T21:10:31.192" v="907" actId="20577"/>
          <ac:spMkLst>
            <pc:docMk/>
            <pc:sldMk cId="2147946458" sldId="716"/>
            <ac:spMk id="9" creationId="{9FC209E1-47EC-33C2-CD16-DB4A99BC5ADD}"/>
          </ac:spMkLst>
        </pc:spChg>
        <pc:spChg chg="del">
          <ac:chgData name="Alissa Flatley" userId="0242edfc-aa31-435e-a161-b1e1fa7a13bd" providerId="ADAL" clId="{3CC51AE9-1466-4DD6-98B4-2B137211D218}" dt="2024-11-25T15:41:44.593" v="632" actId="478"/>
          <ac:spMkLst>
            <pc:docMk/>
            <pc:sldMk cId="2147946458" sldId="716"/>
            <ac:spMk id="12" creationId="{FFF3C72C-B7E4-55EA-EF0F-5BF40AAA2279}"/>
          </ac:spMkLst>
        </pc:spChg>
        <pc:spChg chg="ord">
          <ac:chgData name="Alissa Flatley" userId="0242edfc-aa31-435e-a161-b1e1fa7a13bd" providerId="ADAL" clId="{3CC51AE9-1466-4DD6-98B4-2B137211D218}" dt="2024-11-25T21:10:28.148" v="905" actId="167"/>
          <ac:spMkLst>
            <pc:docMk/>
            <pc:sldMk cId="2147946458" sldId="716"/>
            <ac:spMk id="13" creationId="{6C8C18AD-27AD-0E8C-158B-9481C0D6DDB5}"/>
          </ac:spMkLst>
        </pc:spChg>
        <pc:picChg chg="add mod">
          <ac:chgData name="Alissa Flatley" userId="0242edfc-aa31-435e-a161-b1e1fa7a13bd" providerId="ADAL" clId="{3CC51AE9-1466-4DD6-98B4-2B137211D218}" dt="2024-12-02T21:43:40.423" v="1388" actId="1076"/>
          <ac:picMkLst>
            <pc:docMk/>
            <pc:sldMk cId="2147946458" sldId="716"/>
            <ac:picMk id="2050" creationId="{A63B1F90-E87D-66CF-F796-E04C4CCE5CD6}"/>
          </ac:picMkLst>
        </pc:picChg>
      </pc:sldChg>
      <pc:sldChg chg="addSp delSp modSp add mod">
        <pc:chgData name="Alissa Flatley" userId="0242edfc-aa31-435e-a161-b1e1fa7a13bd" providerId="ADAL" clId="{3CC51AE9-1466-4DD6-98B4-2B137211D218}" dt="2024-12-02T21:53:04.022" v="1487" actId="113"/>
        <pc:sldMkLst>
          <pc:docMk/>
          <pc:sldMk cId="33189020" sldId="717"/>
        </pc:sldMkLst>
        <pc:spChg chg="add mod">
          <ac:chgData name="Alissa Flatley" userId="0242edfc-aa31-435e-a161-b1e1fa7a13bd" providerId="ADAL" clId="{3CC51AE9-1466-4DD6-98B4-2B137211D218}" dt="2024-12-02T21:53:00.546" v="1486" actId="113"/>
          <ac:spMkLst>
            <pc:docMk/>
            <pc:sldMk cId="33189020" sldId="717"/>
            <ac:spMk id="5" creationId="{25968FFB-3D68-31EE-47EC-1C1E1595B402}"/>
          </ac:spMkLst>
        </pc:spChg>
        <pc:spChg chg="del">
          <ac:chgData name="Alissa Flatley" userId="0242edfc-aa31-435e-a161-b1e1fa7a13bd" providerId="ADAL" clId="{3CC51AE9-1466-4DD6-98B4-2B137211D218}" dt="2024-11-25T15:43:17.637" v="636" actId="478"/>
          <ac:spMkLst>
            <pc:docMk/>
            <pc:sldMk cId="33189020" sldId="717"/>
            <ac:spMk id="5" creationId="{53CB8660-9B98-F8BA-DF3C-6ABAD82D4863}"/>
          </ac:spMkLst>
        </pc:spChg>
        <pc:spChg chg="del">
          <ac:chgData name="Alissa Flatley" userId="0242edfc-aa31-435e-a161-b1e1fa7a13bd" providerId="ADAL" clId="{3CC51AE9-1466-4DD6-98B4-2B137211D218}" dt="2024-11-25T21:10:59.524" v="911" actId="478"/>
          <ac:spMkLst>
            <pc:docMk/>
            <pc:sldMk cId="33189020" sldId="717"/>
            <ac:spMk id="6" creationId="{958D22D3-00D6-D912-4B40-126AA38F29AB}"/>
          </ac:spMkLst>
        </pc:spChg>
        <pc:spChg chg="add mod">
          <ac:chgData name="Alissa Flatley" userId="0242edfc-aa31-435e-a161-b1e1fa7a13bd" providerId="ADAL" clId="{3CC51AE9-1466-4DD6-98B4-2B137211D218}" dt="2024-12-02T21:49:15.289" v="1402" actId="1076"/>
          <ac:spMkLst>
            <pc:docMk/>
            <pc:sldMk cId="33189020" sldId="717"/>
            <ac:spMk id="7" creationId="{84D6EE43-5F51-2655-A623-603054E0B73D}"/>
          </ac:spMkLst>
        </pc:spChg>
        <pc:spChg chg="add mod">
          <ac:chgData name="Alissa Flatley" userId="0242edfc-aa31-435e-a161-b1e1fa7a13bd" providerId="ADAL" clId="{3CC51AE9-1466-4DD6-98B4-2B137211D218}" dt="2024-12-02T21:51:20.971" v="1475" actId="1076"/>
          <ac:spMkLst>
            <pc:docMk/>
            <pc:sldMk cId="33189020" sldId="717"/>
            <ac:spMk id="8" creationId="{9D096682-1820-267D-F9E1-C862A25B85F7}"/>
          </ac:spMkLst>
        </pc:spChg>
        <pc:spChg chg="add mod">
          <ac:chgData name="Alissa Flatley" userId="0242edfc-aa31-435e-a161-b1e1fa7a13bd" providerId="ADAL" clId="{3CC51AE9-1466-4DD6-98B4-2B137211D218}" dt="2024-12-02T21:53:04.022" v="1487" actId="113"/>
          <ac:spMkLst>
            <pc:docMk/>
            <pc:sldMk cId="33189020" sldId="717"/>
            <ac:spMk id="10" creationId="{2B872942-3352-6563-5BE7-C30994336AB8}"/>
          </ac:spMkLst>
        </pc:spChg>
        <pc:spChg chg="mod">
          <ac:chgData name="Alissa Flatley" userId="0242edfc-aa31-435e-a161-b1e1fa7a13bd" providerId="ADAL" clId="{3CC51AE9-1466-4DD6-98B4-2B137211D218}" dt="2024-12-02T21:49:31.110" v="1419" actId="20577"/>
          <ac:spMkLst>
            <pc:docMk/>
            <pc:sldMk cId="33189020" sldId="717"/>
            <ac:spMk id="13" creationId="{6C8C18AD-27AD-0E8C-158B-9481C0D6DDB5}"/>
          </ac:spMkLst>
        </pc:spChg>
      </pc:sldChg>
      <pc:sldChg chg="addSp delSp modSp add del mod">
        <pc:chgData name="Alissa Flatley" userId="0242edfc-aa31-435e-a161-b1e1fa7a13bd" providerId="ADAL" clId="{3CC51AE9-1466-4DD6-98B4-2B137211D218}" dt="2024-12-02T21:51:33.252" v="1476" actId="47"/>
        <pc:sldMkLst>
          <pc:docMk/>
          <pc:sldMk cId="919255532" sldId="718"/>
        </pc:sldMkLst>
        <pc:spChg chg="add mod">
          <ac:chgData name="Alissa Flatley" userId="0242edfc-aa31-435e-a161-b1e1fa7a13bd" providerId="ADAL" clId="{3CC51AE9-1466-4DD6-98B4-2B137211D218}" dt="2024-11-25T21:13:08.378" v="921" actId="1076"/>
          <ac:spMkLst>
            <pc:docMk/>
            <pc:sldMk cId="919255532" sldId="718"/>
            <ac:spMk id="5" creationId="{B1FE2128-6B38-6E19-AB8D-86245C70CACB}"/>
          </ac:spMkLst>
        </pc:spChg>
        <pc:spChg chg="del">
          <ac:chgData name="Alissa Flatley" userId="0242edfc-aa31-435e-a161-b1e1fa7a13bd" providerId="ADAL" clId="{3CC51AE9-1466-4DD6-98B4-2B137211D218}" dt="2024-11-25T15:44:41.790" v="641" actId="478"/>
          <ac:spMkLst>
            <pc:docMk/>
            <pc:sldMk cId="919255532" sldId="718"/>
            <ac:spMk id="6" creationId="{958D22D3-00D6-D912-4B40-126AA38F29AB}"/>
          </ac:spMkLst>
        </pc:spChg>
        <pc:spChg chg="del">
          <ac:chgData name="Alissa Flatley" userId="0242edfc-aa31-435e-a161-b1e1fa7a13bd" providerId="ADAL" clId="{3CC51AE9-1466-4DD6-98B4-2B137211D218}" dt="2024-11-25T15:44:35.342" v="639" actId="478"/>
          <ac:spMkLst>
            <pc:docMk/>
            <pc:sldMk cId="919255532" sldId="718"/>
            <ac:spMk id="7" creationId="{84D6EE43-5F51-2655-A623-603054E0B73D}"/>
          </ac:spMkLst>
        </pc:spChg>
        <pc:spChg chg="add mod">
          <ac:chgData name="Alissa Flatley" userId="0242edfc-aa31-435e-a161-b1e1fa7a13bd" providerId="ADAL" clId="{3CC51AE9-1466-4DD6-98B4-2B137211D218}" dt="2024-11-25T21:13:49.760" v="991" actId="14100"/>
          <ac:spMkLst>
            <pc:docMk/>
            <pc:sldMk cId="919255532" sldId="718"/>
            <ac:spMk id="10" creationId="{E8FDCCF3-70DF-745A-9187-6E5A852AC8EA}"/>
          </ac:spMkLst>
        </pc:spChg>
      </pc:sldChg>
      <pc:sldChg chg="add">
        <pc:chgData name="Alissa Flatley" userId="0242edfc-aa31-435e-a161-b1e1fa7a13bd" providerId="ADAL" clId="{3CC51AE9-1466-4DD6-98B4-2B137211D218}" dt="2024-11-25T21:18:37.725" v="1233" actId="2890"/>
        <pc:sldMkLst>
          <pc:docMk/>
          <pc:sldMk cId="2063303711" sldId="719"/>
        </pc:sldMkLst>
      </pc:sldChg>
      <pc:sldChg chg="addSp delSp modSp add mod modNotesTx">
        <pc:chgData name="Alissa Flatley" userId="0242edfc-aa31-435e-a161-b1e1fa7a13bd" providerId="ADAL" clId="{3CC51AE9-1466-4DD6-98B4-2B137211D218}" dt="2024-12-02T22:16:34.685" v="1541" actId="1076"/>
        <pc:sldMkLst>
          <pc:docMk/>
          <pc:sldMk cId="559587186" sldId="720"/>
        </pc:sldMkLst>
        <pc:spChg chg="add mod">
          <ac:chgData name="Alissa Flatley" userId="0242edfc-aa31-435e-a161-b1e1fa7a13bd" providerId="ADAL" clId="{3CC51AE9-1466-4DD6-98B4-2B137211D218}" dt="2024-11-25T21:21:05.290" v="1298" actId="1076"/>
          <ac:spMkLst>
            <pc:docMk/>
            <pc:sldMk cId="559587186" sldId="720"/>
            <ac:spMk id="6" creationId="{D0E4049A-C2EA-1115-22E0-AD99BEF63153}"/>
          </ac:spMkLst>
        </pc:spChg>
        <pc:picChg chg="del">
          <ac:chgData name="Alissa Flatley" userId="0242edfc-aa31-435e-a161-b1e1fa7a13bd" providerId="ADAL" clId="{3CC51AE9-1466-4DD6-98B4-2B137211D218}" dt="2024-11-25T21:20:38.258" v="1253" actId="478"/>
          <ac:picMkLst>
            <pc:docMk/>
            <pc:sldMk cId="559587186" sldId="720"/>
            <ac:picMk id="1026" creationId="{0D34A1A2-F868-AB58-3F4A-F8AAF068D6B9}"/>
          </ac:picMkLst>
        </pc:picChg>
        <pc:picChg chg="add mod">
          <ac:chgData name="Alissa Flatley" userId="0242edfc-aa31-435e-a161-b1e1fa7a13bd" providerId="ADAL" clId="{3CC51AE9-1466-4DD6-98B4-2B137211D218}" dt="2024-12-02T22:09:38.752" v="1499" actId="1076"/>
          <ac:picMkLst>
            <pc:docMk/>
            <pc:sldMk cId="559587186" sldId="720"/>
            <ac:picMk id="4098" creationId="{6B34028C-6DF8-47C5-E211-8F2B74A79352}"/>
          </ac:picMkLst>
        </pc:picChg>
        <pc:picChg chg="add mod">
          <ac:chgData name="Alissa Flatley" userId="0242edfc-aa31-435e-a161-b1e1fa7a13bd" providerId="ADAL" clId="{3CC51AE9-1466-4DD6-98B4-2B137211D218}" dt="2024-12-02T22:15:53.690" v="1537" actId="1076"/>
          <ac:picMkLst>
            <pc:docMk/>
            <pc:sldMk cId="559587186" sldId="720"/>
            <ac:picMk id="4100" creationId="{A2A98F63-841F-AC7B-5FCD-A6D51722344F}"/>
          </ac:picMkLst>
        </pc:picChg>
        <pc:picChg chg="add mod">
          <ac:chgData name="Alissa Flatley" userId="0242edfc-aa31-435e-a161-b1e1fa7a13bd" providerId="ADAL" clId="{3CC51AE9-1466-4DD6-98B4-2B137211D218}" dt="2024-12-02T22:10:41.171" v="1505" actId="1076"/>
          <ac:picMkLst>
            <pc:docMk/>
            <pc:sldMk cId="559587186" sldId="720"/>
            <ac:picMk id="4102" creationId="{1068DEC4-28C2-CDE5-784C-C54DED78D0AD}"/>
          </ac:picMkLst>
        </pc:picChg>
        <pc:picChg chg="add mod">
          <ac:chgData name="Alissa Flatley" userId="0242edfc-aa31-435e-a161-b1e1fa7a13bd" providerId="ADAL" clId="{3CC51AE9-1466-4DD6-98B4-2B137211D218}" dt="2024-12-02T22:11:18.003" v="1508" actId="1076"/>
          <ac:picMkLst>
            <pc:docMk/>
            <pc:sldMk cId="559587186" sldId="720"/>
            <ac:picMk id="4104" creationId="{03C656FA-FE32-97F7-2E23-7DED1732F371}"/>
          </ac:picMkLst>
        </pc:picChg>
        <pc:picChg chg="add mod">
          <ac:chgData name="Alissa Flatley" userId="0242edfc-aa31-435e-a161-b1e1fa7a13bd" providerId="ADAL" clId="{3CC51AE9-1466-4DD6-98B4-2B137211D218}" dt="2024-12-02T22:11:54.599" v="1512" actId="1076"/>
          <ac:picMkLst>
            <pc:docMk/>
            <pc:sldMk cId="559587186" sldId="720"/>
            <ac:picMk id="4106" creationId="{5A748207-5B0E-6E37-F230-6D344D690250}"/>
          </ac:picMkLst>
        </pc:picChg>
        <pc:picChg chg="add mod">
          <ac:chgData name="Alissa Flatley" userId="0242edfc-aa31-435e-a161-b1e1fa7a13bd" providerId="ADAL" clId="{3CC51AE9-1466-4DD6-98B4-2B137211D218}" dt="2024-12-02T22:12:21.665" v="1515" actId="1076"/>
          <ac:picMkLst>
            <pc:docMk/>
            <pc:sldMk cId="559587186" sldId="720"/>
            <ac:picMk id="4108" creationId="{A2AFC175-DFFE-22FC-3DAE-E3FEEE3ED739}"/>
          </ac:picMkLst>
        </pc:picChg>
        <pc:picChg chg="add mod">
          <ac:chgData name="Alissa Flatley" userId="0242edfc-aa31-435e-a161-b1e1fa7a13bd" providerId="ADAL" clId="{3CC51AE9-1466-4DD6-98B4-2B137211D218}" dt="2024-12-02T22:13:02.876" v="1519" actId="14100"/>
          <ac:picMkLst>
            <pc:docMk/>
            <pc:sldMk cId="559587186" sldId="720"/>
            <ac:picMk id="4110" creationId="{2CCA9A75-095C-DD74-342B-A2361B3922C9}"/>
          </ac:picMkLst>
        </pc:picChg>
        <pc:picChg chg="add mod">
          <ac:chgData name="Alissa Flatley" userId="0242edfc-aa31-435e-a161-b1e1fa7a13bd" providerId="ADAL" clId="{3CC51AE9-1466-4DD6-98B4-2B137211D218}" dt="2024-12-02T22:14:17.269" v="1525" actId="1076"/>
          <ac:picMkLst>
            <pc:docMk/>
            <pc:sldMk cId="559587186" sldId="720"/>
            <ac:picMk id="4112" creationId="{93EBAF46-CEC8-F853-DC75-204442F779FE}"/>
          </ac:picMkLst>
        </pc:picChg>
        <pc:picChg chg="add mod">
          <ac:chgData name="Alissa Flatley" userId="0242edfc-aa31-435e-a161-b1e1fa7a13bd" providerId="ADAL" clId="{3CC51AE9-1466-4DD6-98B4-2B137211D218}" dt="2024-12-02T22:14:59.389" v="1530" actId="1076"/>
          <ac:picMkLst>
            <pc:docMk/>
            <pc:sldMk cId="559587186" sldId="720"/>
            <ac:picMk id="4114" creationId="{A827457F-A77D-1084-5F45-1C00C21B06B5}"/>
          </ac:picMkLst>
        </pc:picChg>
        <pc:picChg chg="add mod">
          <ac:chgData name="Alissa Flatley" userId="0242edfc-aa31-435e-a161-b1e1fa7a13bd" providerId="ADAL" clId="{3CC51AE9-1466-4DD6-98B4-2B137211D218}" dt="2024-12-02T22:15:31.039" v="1533" actId="1076"/>
          <ac:picMkLst>
            <pc:docMk/>
            <pc:sldMk cId="559587186" sldId="720"/>
            <ac:picMk id="4116" creationId="{DC5BDEAC-1C63-7D10-BD95-3F9507C1832F}"/>
          </ac:picMkLst>
        </pc:picChg>
        <pc:picChg chg="add mod">
          <ac:chgData name="Alissa Flatley" userId="0242edfc-aa31-435e-a161-b1e1fa7a13bd" providerId="ADAL" clId="{3CC51AE9-1466-4DD6-98B4-2B137211D218}" dt="2024-12-02T22:15:55.125" v="1538" actId="1076"/>
          <ac:picMkLst>
            <pc:docMk/>
            <pc:sldMk cId="559587186" sldId="720"/>
            <ac:picMk id="4118" creationId="{E4AD8CB8-97FD-8ACC-59DD-8A13E6F9D979}"/>
          </ac:picMkLst>
        </pc:picChg>
        <pc:picChg chg="add mod">
          <ac:chgData name="Alissa Flatley" userId="0242edfc-aa31-435e-a161-b1e1fa7a13bd" providerId="ADAL" clId="{3CC51AE9-1466-4DD6-98B4-2B137211D218}" dt="2024-12-02T22:16:34.685" v="1541" actId="1076"/>
          <ac:picMkLst>
            <pc:docMk/>
            <pc:sldMk cId="559587186" sldId="720"/>
            <ac:picMk id="4120" creationId="{96688676-0F8C-2A21-866D-A8C2C59B0B24}"/>
          </ac:picMkLst>
        </pc:picChg>
      </pc:sldChg>
      <pc:sldChg chg="addSp modSp add mod">
        <pc:chgData name="Alissa Flatley" userId="0242edfc-aa31-435e-a161-b1e1fa7a13bd" providerId="ADAL" clId="{3CC51AE9-1466-4DD6-98B4-2B137211D218}" dt="2024-12-02T22:07:53.825" v="1495" actId="1076"/>
        <pc:sldMkLst>
          <pc:docMk/>
          <pc:sldMk cId="4203682710" sldId="721"/>
        </pc:sldMkLst>
        <pc:spChg chg="mod">
          <ac:chgData name="Alissa Flatley" userId="0242edfc-aa31-435e-a161-b1e1fa7a13bd" providerId="ADAL" clId="{3CC51AE9-1466-4DD6-98B4-2B137211D218}" dt="2024-12-02T21:53:08.280" v="1488" actId="113"/>
          <ac:spMkLst>
            <pc:docMk/>
            <pc:sldMk cId="4203682710" sldId="721"/>
            <ac:spMk id="5" creationId="{25968FFB-3D68-31EE-47EC-1C1E1595B402}"/>
          </ac:spMkLst>
        </pc:spChg>
        <pc:spChg chg="mod">
          <ac:chgData name="Alissa Flatley" userId="0242edfc-aa31-435e-a161-b1e1fa7a13bd" providerId="ADAL" clId="{3CC51AE9-1466-4DD6-98B4-2B137211D218}" dt="2024-12-02T21:53:12.643" v="1489" actId="113"/>
          <ac:spMkLst>
            <pc:docMk/>
            <pc:sldMk cId="4203682710" sldId="721"/>
            <ac:spMk id="10" creationId="{2B872942-3352-6563-5BE7-C30994336AB8}"/>
          </ac:spMkLst>
        </pc:spChg>
        <pc:picChg chg="add mod">
          <ac:chgData name="Alissa Flatley" userId="0242edfc-aa31-435e-a161-b1e1fa7a13bd" providerId="ADAL" clId="{3CC51AE9-1466-4DD6-98B4-2B137211D218}" dt="2024-12-02T22:07:53.825" v="1495" actId="1076"/>
          <ac:picMkLst>
            <pc:docMk/>
            <pc:sldMk cId="4203682710" sldId="721"/>
            <ac:picMk id="2" creationId="{E0875B03-823B-1EF9-67BF-870A6A87DE9E}"/>
          </ac:picMkLst>
        </pc:picChg>
        <pc:picChg chg="add mod">
          <ac:chgData name="Alissa Flatley" userId="0242edfc-aa31-435e-a161-b1e1fa7a13bd" providerId="ADAL" clId="{3CC51AE9-1466-4DD6-98B4-2B137211D218}" dt="2024-12-02T21:52:50.880" v="1485" actId="1076"/>
          <ac:picMkLst>
            <pc:docMk/>
            <pc:sldMk cId="4203682710" sldId="721"/>
            <ac:picMk id="3074" creationId="{AD143936-2D98-5F2F-2E46-1491F71936E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02/12/2024</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02/12/2024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4</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5</a:t>
            </a:fld>
            <a:endParaRPr lang="en-US"/>
          </a:p>
        </p:txBody>
      </p:sp>
    </p:spTree>
    <p:extLst>
      <p:ext uri="{BB962C8B-B14F-4D97-AF65-F5344CB8AC3E}">
        <p14:creationId xmlns:p14="http://schemas.microsoft.com/office/powerpoint/2010/main" val="122852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6</a:t>
            </a:fld>
            <a:endParaRPr lang="en-US"/>
          </a:p>
        </p:txBody>
      </p:sp>
    </p:spTree>
    <p:extLst>
      <p:ext uri="{BB962C8B-B14F-4D97-AF65-F5344CB8AC3E}">
        <p14:creationId xmlns:p14="http://schemas.microsoft.com/office/powerpoint/2010/main" val="2915246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7</a:t>
            </a:fld>
            <a:endParaRPr lang="en-US"/>
          </a:p>
        </p:txBody>
      </p:sp>
    </p:spTree>
    <p:extLst>
      <p:ext uri="{BB962C8B-B14F-4D97-AF65-F5344CB8AC3E}">
        <p14:creationId xmlns:p14="http://schemas.microsoft.com/office/powerpoint/2010/main" val="1682151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8</a:t>
            </a:fld>
            <a:endParaRPr lang="en-US"/>
          </a:p>
        </p:txBody>
      </p:sp>
    </p:spTree>
    <p:extLst>
      <p:ext uri="{BB962C8B-B14F-4D97-AF65-F5344CB8AC3E}">
        <p14:creationId xmlns:p14="http://schemas.microsoft.com/office/powerpoint/2010/main" val="2506322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rPr>
              <a:t>Landing a job in the environmental sector requires more than just passion for the cause. This competitive field seeks individuals with a mix of technical and soft skills. Recruiters typically look for candidates with</a:t>
            </a:r>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9</a:t>
            </a:fld>
            <a:endParaRPr lang="en-US"/>
          </a:p>
        </p:txBody>
      </p:sp>
    </p:spTree>
    <p:extLst>
      <p:ext uri="{BB962C8B-B14F-4D97-AF65-F5344CB8AC3E}">
        <p14:creationId xmlns:p14="http://schemas.microsoft.com/office/powerpoint/2010/main" val="3119681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10</a:t>
            </a:fld>
            <a:endParaRPr lang="en-US"/>
          </a:p>
        </p:txBody>
      </p:sp>
    </p:spTree>
    <p:extLst>
      <p:ext uri="{BB962C8B-B14F-4D97-AF65-F5344CB8AC3E}">
        <p14:creationId xmlns:p14="http://schemas.microsoft.com/office/powerpoint/2010/main" val="3722757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11</a:t>
            </a:fld>
            <a:endParaRPr lang="en-US"/>
          </a:p>
        </p:txBody>
      </p:sp>
    </p:spTree>
    <p:extLst>
      <p:ext uri="{BB962C8B-B14F-4D97-AF65-F5344CB8AC3E}">
        <p14:creationId xmlns:p14="http://schemas.microsoft.com/office/powerpoint/2010/main" val="811324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12</a:t>
            </a:fld>
            <a:endParaRPr lang="en-US"/>
          </a:p>
        </p:txBody>
      </p:sp>
    </p:spTree>
    <p:extLst>
      <p:ext uri="{BB962C8B-B14F-4D97-AF65-F5344CB8AC3E}">
        <p14:creationId xmlns:p14="http://schemas.microsoft.com/office/powerpoint/2010/main" val="6547093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13</a:t>
            </a:fld>
            <a:endParaRPr lang="en-US"/>
          </a:p>
        </p:txBody>
      </p:sp>
    </p:spTree>
    <p:extLst>
      <p:ext uri="{BB962C8B-B14F-4D97-AF65-F5344CB8AC3E}">
        <p14:creationId xmlns:p14="http://schemas.microsoft.com/office/powerpoint/2010/main" val="923970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14</a:t>
            </a:fld>
            <a:endParaRPr lang="en-US"/>
          </a:p>
        </p:txBody>
      </p:sp>
    </p:spTree>
    <p:extLst>
      <p:ext uri="{BB962C8B-B14F-4D97-AF65-F5344CB8AC3E}">
        <p14:creationId xmlns:p14="http://schemas.microsoft.com/office/powerpoint/2010/main" val="1496257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9BD6D2-2BAA-1A4D-B023-7D7113AB48D6}" type="slidenum">
              <a:rPr lang="en-US" smtClean="0"/>
              <a:t>15</a:t>
            </a:fld>
            <a:endParaRPr lang="en-US"/>
          </a:p>
        </p:txBody>
      </p:sp>
    </p:spTree>
    <p:extLst>
      <p:ext uri="{BB962C8B-B14F-4D97-AF65-F5344CB8AC3E}">
        <p14:creationId xmlns:p14="http://schemas.microsoft.com/office/powerpoint/2010/main" val="30465850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10000"/>
              </a:lnSpc>
              <a:buNone/>
            </a:pPr>
            <a:r>
              <a:rPr lang="en-GB" sz="1200" dirty="0"/>
              <a:t>Environmental communication is a practical discipline that enables:</a:t>
            </a:r>
          </a:p>
          <a:p>
            <a:pPr>
              <a:lnSpc>
                <a:spcPct val="110000"/>
              </a:lnSpc>
            </a:pPr>
            <a:r>
              <a:rPr lang="en-GB" sz="1200" dirty="0"/>
              <a:t>understanding of complex environmental issues </a:t>
            </a:r>
          </a:p>
          <a:p>
            <a:pPr>
              <a:lnSpc>
                <a:spcPct val="110000"/>
              </a:lnSpc>
            </a:pPr>
            <a:r>
              <a:rPr lang="en-GB" sz="1200" dirty="0"/>
              <a:t> strengthens the role of individuals and organizations in environmental governance.</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580487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17</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02/12/2024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9522446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12/2/2024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853321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americanscientist.org/blog/macroscope/the-world-of-science-blogging"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hyperlink" Target="https://www.americanscientist.org/blog/macroscope/the-world-of-science-blogging" TargetMode="External"/><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plymouth.ac.uk/about-us/teaching-and-learning/what-is-employability"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hyperlink" Target="https://www.careerpreparation.org/employability-skills.html"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image" Target="../media/image15.jpeg"/><Relationship Id="rId3" Type="http://schemas.openxmlformats.org/officeDocument/2006/relationships/hyperlink" Target="https://www.careerpreparation.org/employability-skills.html" TargetMode="External"/><Relationship Id="rId7" Type="http://schemas.openxmlformats.org/officeDocument/2006/relationships/image" Target="../media/image9.jpeg"/><Relationship Id="rId12"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image" Target="../media/image8.jpeg"/><Relationship Id="rId11" Type="http://schemas.openxmlformats.org/officeDocument/2006/relationships/image" Target="../media/image13.jpeg"/><Relationship Id="rId5" Type="http://schemas.openxmlformats.org/officeDocument/2006/relationships/image" Target="../media/image7.jpeg"/><Relationship Id="rId15" Type="http://schemas.openxmlformats.org/officeDocument/2006/relationships/image" Target="../media/image17.jpeg"/><Relationship Id="rId10" Type="http://schemas.openxmlformats.org/officeDocument/2006/relationships/image" Target="../media/image12.jpeg"/><Relationship Id="rId4" Type="http://schemas.openxmlformats.org/officeDocument/2006/relationships/image" Target="../media/image6.jpeg"/><Relationship Id="rId9" Type="http://schemas.openxmlformats.org/officeDocument/2006/relationships/image" Target="../media/image11.jpeg"/><Relationship Id="rId1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hyperlink" Target="https://www.prospects.ac.uk/jobs-and-work-experience/job-sectors/environment-and-agriculture/how-to-get-an-environmental-job"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hyperlink" Target="https://www.iema.net/jobs/article/top-10-skills-to-highlight-on-your-resume-for-environment-and-sustainability-jobs" TargetMode="External"/><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hyperlink" Target="https://www.linkedin.com/pulse/how-lose-control-managing-environment-instead-situation-robert-kovach/"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hyperlink" Target="https://www.pmi.org/learning/library/complex-environments-resolving-challenges-success-6923" TargetMode="External"/><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hyperlink" Target="https://fastprojects.org/25-how-to-deal-with-impossible-project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mi.org/learning/library/complex-environments-resolving-challenges-success-6923" TargetMode="External"/><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21.jpeg"/><Relationship Id="rId4" Type="http://schemas.openxmlformats.org/officeDocument/2006/relationships/hyperlink" Target="https://fastprojects.org/25-how-to-deal-with-impossible-project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572910" y="931229"/>
            <a:ext cx="3999089" cy="3640345"/>
          </a:xfrm>
        </p:spPr>
        <p:txBody>
          <a:bodyPr rtlCol="0">
            <a:normAutofit/>
          </a:bodyPr>
          <a:lstStyle/>
          <a:p>
            <a:pPr rtl="0"/>
            <a:r>
              <a:rPr lang="en-GB" sz="3600" dirty="0"/>
              <a:t>Changemakers: Building your Brand</a:t>
            </a:r>
            <a:br>
              <a:rPr lang="en-GB" sz="3600" dirty="0"/>
            </a:br>
            <a:r>
              <a:rPr lang="en-GB" sz="3600" dirty="0"/>
              <a:t>(Acna5000)</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705934" y="5220450"/>
            <a:ext cx="3380437" cy="570748"/>
          </a:xfrm>
        </p:spPr>
        <p:txBody>
          <a:bodyPr rtlCol="0">
            <a:noAutofit/>
          </a:bodyPr>
          <a:lstStyle/>
          <a:p>
            <a:pPr rtl="0"/>
            <a:r>
              <a:rPr lang="en-GB" sz="1600" dirty="0" err="1"/>
              <a:t>Dr.</a:t>
            </a:r>
            <a:r>
              <a:rPr lang="en-GB" sz="1600" dirty="0"/>
              <a:t> Alissa Flatley</a:t>
            </a:r>
          </a:p>
          <a:p>
            <a:pPr rtl="0"/>
            <a:r>
              <a:rPr lang="en-GB" sz="1600" dirty="0"/>
              <a:t>a.flatley@uwtsd.ac.uk</a:t>
            </a:r>
          </a:p>
        </p:txBody>
      </p:sp>
      <p:pic>
        <p:nvPicPr>
          <p:cNvPr id="11" name="Picture Placeholder 10" descr="Flowers in a tree ">
            <a:extLst>
              <a:ext uri="{FF2B5EF4-FFF2-40B4-BE49-F238E27FC236}">
                <a16:creationId xmlns:a16="http://schemas.microsoft.com/office/drawing/2014/main" id="{BC408C47-2E2A-42C6-99D2-EBED0E23C9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4876158" y="0"/>
            <a:ext cx="7315841" cy="6858000"/>
          </a:xfrm>
        </p:spPr>
      </p:pic>
      <p:sp>
        <p:nvSpPr>
          <p:cNvPr id="3" name="TextBox 2">
            <a:extLst>
              <a:ext uri="{FF2B5EF4-FFF2-40B4-BE49-F238E27FC236}">
                <a16:creationId xmlns:a16="http://schemas.microsoft.com/office/drawing/2014/main" id="{81524056-A4C3-E7A1-B6CD-92ED40131A62}"/>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9</a:t>
            </a:r>
            <a:r>
              <a:rPr lang="fr-FR" sz="1050" dirty="0">
                <a:solidFill>
                  <a:schemeClr val="bg1"/>
                </a:solidFill>
                <a:latin typeface="Univers Condensed"/>
              </a:rPr>
              <a:t>: </a:t>
            </a:r>
            <a:r>
              <a:rPr lang="fr-FR" sz="1050" dirty="0" err="1">
                <a:solidFill>
                  <a:schemeClr val="bg1"/>
                </a:solidFill>
                <a:latin typeface="Univers Condensed"/>
              </a:rPr>
              <a:t>Employability</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endParaRPr lang="en-US" sz="3600" dirty="0">
              <a:solidFill>
                <a:schemeClr val="accent2">
                  <a:lumMod val="75000"/>
                </a:schemeClr>
              </a:solidFill>
            </a:endParaRPr>
          </a:p>
        </p:txBody>
      </p:sp>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2</a:t>
            </a:fld>
            <a:endParaRPr lang="en-US" dirty="0"/>
          </a:p>
        </p:txBody>
      </p:sp>
      <p:sp>
        <p:nvSpPr>
          <p:cNvPr id="5" name="TextBox 4">
            <a:extLst>
              <a:ext uri="{FF2B5EF4-FFF2-40B4-BE49-F238E27FC236}">
                <a16:creationId xmlns:a16="http://schemas.microsoft.com/office/drawing/2014/main" id="{13A4A2D6-3C74-2E2A-6737-0A753EB515F8}"/>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fr-FR" b="1" dirty="0"/>
              <a:t>How </a:t>
            </a:r>
            <a:r>
              <a:rPr lang="fr-FR" b="1" dirty="0" err="1"/>
              <a:t>was</a:t>
            </a:r>
            <a:r>
              <a:rPr lang="fr-FR" b="1" dirty="0"/>
              <a:t> the </a:t>
            </a:r>
            <a:r>
              <a:rPr lang="fr-FR" b="1" dirty="0" err="1"/>
              <a:t>conference</a:t>
            </a:r>
            <a:r>
              <a:rPr lang="fr-FR" b="1" dirty="0"/>
              <a:t>?</a:t>
            </a:r>
            <a:endParaRPr lang="en-GB" b="1" dirty="0"/>
          </a:p>
        </p:txBody>
      </p:sp>
      <p:sp>
        <p:nvSpPr>
          <p:cNvPr id="7" name="TextBox 6">
            <a:extLst>
              <a:ext uri="{FF2B5EF4-FFF2-40B4-BE49-F238E27FC236}">
                <a16:creationId xmlns:a16="http://schemas.microsoft.com/office/drawing/2014/main" id="{AB3A7FF0-F297-23A4-514A-48F2C481CFC7}"/>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9" name="Content Placeholder 8">
            <a:extLst>
              <a:ext uri="{FF2B5EF4-FFF2-40B4-BE49-F238E27FC236}">
                <a16:creationId xmlns:a16="http://schemas.microsoft.com/office/drawing/2014/main" id="{6D86587A-17CB-9BD6-72C5-204C07F00C4C}"/>
              </a:ext>
            </a:extLst>
          </p:cNvPr>
          <p:cNvSpPr>
            <a:spLocks noGrp="1"/>
          </p:cNvSpPr>
          <p:nvPr>
            <p:ph idx="1"/>
          </p:nvPr>
        </p:nvSpPr>
        <p:spPr/>
        <p:txBody>
          <a:bodyPr/>
          <a:lstStyle/>
          <a:p>
            <a:endParaRPr lang="en-GB" dirty="0"/>
          </a:p>
        </p:txBody>
      </p:sp>
      <p:pic>
        <p:nvPicPr>
          <p:cNvPr id="1026" name="Picture 2" descr="Swansea Conference">
            <a:extLst>
              <a:ext uri="{FF2B5EF4-FFF2-40B4-BE49-F238E27FC236}">
                <a16:creationId xmlns:a16="http://schemas.microsoft.com/office/drawing/2014/main" id="{B7B13225-37A0-E7D9-8ACF-64E65518B8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3770" y="1045038"/>
            <a:ext cx="8114224" cy="456425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227B893-88CD-255A-8F68-BB4496CBDFBF}"/>
              </a:ext>
            </a:extLst>
          </p:cNvPr>
          <p:cNvSpPr txBox="1"/>
          <p:nvPr/>
        </p:nvSpPr>
        <p:spPr>
          <a:xfrm>
            <a:off x="6577329" y="5628296"/>
            <a:ext cx="6218694" cy="369332"/>
          </a:xfrm>
          <a:prstGeom prst="rect">
            <a:avLst/>
          </a:prstGeom>
          <a:noFill/>
        </p:spPr>
        <p:txBody>
          <a:bodyPr wrap="square">
            <a:spAutoFit/>
          </a:bodyPr>
          <a:lstStyle/>
          <a:p>
            <a:r>
              <a:rPr lang="en-US" sz="1800" dirty="0"/>
              <a:t>How did you find the conference?</a:t>
            </a:r>
          </a:p>
        </p:txBody>
      </p:sp>
      <p:sp>
        <p:nvSpPr>
          <p:cNvPr id="3" name="TextBox 2">
            <a:extLst>
              <a:ext uri="{FF2B5EF4-FFF2-40B4-BE49-F238E27FC236}">
                <a16:creationId xmlns:a16="http://schemas.microsoft.com/office/drawing/2014/main" id="{F5B57C6F-2A59-3553-C806-0304F1E4E534}"/>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Tree>
    <p:extLst>
      <p:ext uri="{BB962C8B-B14F-4D97-AF65-F5344CB8AC3E}">
        <p14:creationId xmlns:p14="http://schemas.microsoft.com/office/powerpoint/2010/main" val="1115096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Module </a:t>
            </a:r>
            <a:r>
              <a:rPr lang="en-GB" b="1" dirty="0"/>
              <a:t>Overview: Semester 1</a:t>
            </a:r>
          </a:p>
        </p:txBody>
      </p:sp>
      <p:graphicFrame>
        <p:nvGraphicFramePr>
          <p:cNvPr id="10" name="Table 10">
            <a:extLst>
              <a:ext uri="{FF2B5EF4-FFF2-40B4-BE49-F238E27FC236}">
                <a16:creationId xmlns:a16="http://schemas.microsoft.com/office/drawing/2014/main" id="{3370469A-4768-4008-0CFA-5782C73BF54D}"/>
              </a:ext>
            </a:extLst>
          </p:cNvPr>
          <p:cNvGraphicFramePr>
            <a:graphicFrameLocks noGrp="1"/>
          </p:cNvGraphicFramePr>
          <p:nvPr>
            <p:extLst>
              <p:ext uri="{D42A27DB-BD31-4B8C-83A1-F6EECF244321}">
                <p14:modId xmlns:p14="http://schemas.microsoft.com/office/powerpoint/2010/main" val="2217631723"/>
              </p:ext>
            </p:extLst>
          </p:nvPr>
        </p:nvGraphicFramePr>
        <p:xfrm>
          <a:off x="4000192" y="877972"/>
          <a:ext cx="7644097" cy="5366244"/>
        </p:xfrm>
        <a:graphic>
          <a:graphicData uri="http://schemas.openxmlformats.org/drawingml/2006/table">
            <a:tbl>
              <a:tblPr firstRow="1" bandRow="1">
                <a:tableStyleId>{5C22544A-7EE6-4342-B048-85BDC9FD1C3A}</a:tableStyleId>
              </a:tblPr>
              <a:tblGrid>
                <a:gridCol w="932180">
                  <a:extLst>
                    <a:ext uri="{9D8B030D-6E8A-4147-A177-3AD203B41FA5}">
                      <a16:colId xmlns:a16="http://schemas.microsoft.com/office/drawing/2014/main" val="3715014880"/>
                    </a:ext>
                  </a:extLst>
                </a:gridCol>
                <a:gridCol w="896874">
                  <a:extLst>
                    <a:ext uri="{9D8B030D-6E8A-4147-A177-3AD203B41FA5}">
                      <a16:colId xmlns:a16="http://schemas.microsoft.com/office/drawing/2014/main" val="3637542014"/>
                    </a:ext>
                  </a:extLst>
                </a:gridCol>
                <a:gridCol w="3342322">
                  <a:extLst>
                    <a:ext uri="{9D8B030D-6E8A-4147-A177-3AD203B41FA5}">
                      <a16:colId xmlns:a16="http://schemas.microsoft.com/office/drawing/2014/main" val="1724860975"/>
                    </a:ext>
                  </a:extLst>
                </a:gridCol>
                <a:gridCol w="2472721">
                  <a:extLst>
                    <a:ext uri="{9D8B030D-6E8A-4147-A177-3AD203B41FA5}">
                      <a16:colId xmlns:a16="http://schemas.microsoft.com/office/drawing/2014/main" val="2980803533"/>
                    </a:ext>
                  </a:extLst>
                </a:gridCol>
              </a:tblGrid>
              <a:tr h="317647">
                <a:tc>
                  <a:txBody>
                    <a:bodyPr/>
                    <a:lstStyle/>
                    <a:p>
                      <a:pPr algn="ctr" rtl="0" fontAlgn="ctr"/>
                      <a:r>
                        <a:rPr lang="en-GB" sz="1400" b="1" u="none" strike="noStrike">
                          <a:solidFill>
                            <a:srgbClr val="FFFFFF"/>
                          </a:solidFill>
                          <a:effectLst/>
                        </a:rPr>
                        <a:t>Date</a:t>
                      </a:r>
                      <a:endParaRPr lang="en-GB" sz="1400" b="1" i="0" u="none" strike="noStrike">
                        <a:solidFill>
                          <a:srgbClr val="FFFFFF"/>
                        </a:solidFill>
                        <a:effectLst/>
                        <a:latin typeface="Calibri" panose="020F0502020204030204" pitchFamily="34" charset="0"/>
                      </a:endParaRPr>
                    </a:p>
                  </a:txBody>
                  <a:tcPr marL="9525" marR="9525" marT="9525" marB="0" anchor="ctr"/>
                </a:tc>
                <a:tc>
                  <a:txBody>
                    <a:bodyPr/>
                    <a:lstStyle/>
                    <a:p>
                      <a:pPr algn="ctr"/>
                      <a:r>
                        <a:rPr lang="en-GB" sz="1400"/>
                        <a:t>Lecture #</a:t>
                      </a:r>
                    </a:p>
                  </a:txBody>
                  <a:tcPr anchor="ctr"/>
                </a:tc>
                <a:tc>
                  <a:txBody>
                    <a:bodyPr/>
                    <a:lstStyle/>
                    <a:p>
                      <a:pPr algn="ctr"/>
                      <a:r>
                        <a:rPr lang="en-GB" sz="1400"/>
                        <a:t>Lecture topic</a:t>
                      </a:r>
                    </a:p>
                  </a:txBody>
                  <a:tcPr anchor="ctr"/>
                </a:tc>
                <a:tc>
                  <a:txBody>
                    <a:bodyPr/>
                    <a:lstStyle/>
                    <a:p>
                      <a:pPr algn="ctr"/>
                      <a:r>
                        <a:rPr lang="en-GB" sz="1400"/>
                        <a:t>Activity</a:t>
                      </a:r>
                    </a:p>
                  </a:txBody>
                  <a:tcPr anchor="ctr"/>
                </a:tc>
                <a:extLst>
                  <a:ext uri="{0D108BD9-81ED-4DB2-BD59-A6C34878D82A}">
                    <a16:rowId xmlns:a16="http://schemas.microsoft.com/office/drawing/2014/main" val="3208510370"/>
                  </a:ext>
                </a:extLst>
              </a:tr>
              <a:tr h="317647">
                <a:tc>
                  <a:txBody>
                    <a:bodyPr/>
                    <a:lstStyle/>
                    <a:p>
                      <a:pPr algn="ctr" rtl="0" fontAlgn="ctr"/>
                      <a:r>
                        <a:rPr lang="en-GB" sz="1200" b="0" u="none" strike="noStrike" dirty="0">
                          <a:solidFill>
                            <a:srgbClr val="000000"/>
                          </a:solidFill>
                          <a:effectLst/>
                        </a:rPr>
                        <a:t>01/10/24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ACNA5000</a:t>
                      </a:r>
                    </a:p>
                  </a:txBody>
                  <a:tcPr anchor="ctr"/>
                </a:tc>
                <a:tc>
                  <a:txBody>
                    <a:bodyPr/>
                    <a:lstStyle/>
                    <a:p>
                      <a:pPr algn="ctr"/>
                      <a:endParaRPr lang="en-GB" sz="1400" dirty="0"/>
                    </a:p>
                  </a:txBody>
                  <a:tcPr anchor="ctr"/>
                </a:tc>
                <a:extLst>
                  <a:ext uri="{0D108BD9-81ED-4DB2-BD59-A6C34878D82A}">
                    <a16:rowId xmlns:a16="http://schemas.microsoft.com/office/drawing/2014/main" val="878354627"/>
                  </a:ext>
                </a:extLst>
              </a:tr>
              <a:tr h="317647">
                <a:tc>
                  <a:txBody>
                    <a:bodyPr/>
                    <a:lstStyle/>
                    <a:p>
                      <a:pPr algn="ctr" rtl="0" fontAlgn="ctr"/>
                      <a:r>
                        <a:rPr lang="en-GB" sz="1200" b="0" u="none" strike="noStrike" dirty="0">
                          <a:solidFill>
                            <a:srgbClr val="000000"/>
                          </a:solidFill>
                          <a:effectLst/>
                        </a:rPr>
                        <a:t>08/10/24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dirty="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Skills and Opportunities in Environment</a:t>
                      </a:r>
                    </a:p>
                  </a:txBody>
                  <a:tcPr anchor="ctr"/>
                </a:tc>
                <a:tc>
                  <a:txBody>
                    <a:bodyPr/>
                    <a:lstStyle/>
                    <a:p>
                      <a:pPr algn="ctr"/>
                      <a:endParaRPr lang="en-GB" sz="1400"/>
                    </a:p>
                  </a:txBody>
                  <a:tcPr anchor="ctr"/>
                </a:tc>
                <a:extLst>
                  <a:ext uri="{0D108BD9-81ED-4DB2-BD59-A6C34878D82A}">
                    <a16:rowId xmlns:a16="http://schemas.microsoft.com/office/drawing/2014/main" val="3125832789"/>
                  </a:ext>
                </a:extLst>
              </a:tr>
              <a:tr h="317647">
                <a:tc>
                  <a:txBody>
                    <a:bodyPr/>
                    <a:lstStyle/>
                    <a:p>
                      <a:pPr algn="ctr" rtl="0" fontAlgn="ctr"/>
                      <a:r>
                        <a:rPr lang="en-GB" sz="1200" b="0" u="none" strike="noStrike">
                          <a:solidFill>
                            <a:srgbClr val="000000"/>
                          </a:solidFill>
                          <a:effectLst/>
                        </a:rPr>
                        <a:t>15/10/24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Community Engagement and CSA</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4114791203"/>
                  </a:ext>
                </a:extLst>
              </a:tr>
              <a:tr h="317647">
                <a:tc>
                  <a:txBody>
                    <a:bodyPr/>
                    <a:lstStyle/>
                    <a:p>
                      <a:pPr algn="ctr" rtl="0" fontAlgn="ctr"/>
                      <a:r>
                        <a:rPr lang="en-GB" sz="1200" b="0" u="none" strike="noStrike" dirty="0">
                          <a:solidFill>
                            <a:srgbClr val="000000"/>
                          </a:solidFill>
                          <a:effectLst/>
                        </a:rPr>
                        <a:t>22/10/24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FIELDWORK WEEK</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b="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err="1"/>
                        <a:t>Cae</a:t>
                      </a:r>
                      <a:r>
                        <a:rPr lang="en-GB" sz="1400" dirty="0"/>
                        <a:t> Tan Visit</a:t>
                      </a:r>
                    </a:p>
                    <a:p>
                      <a:pPr algn="ctr"/>
                      <a:endParaRPr lang="en-GB" sz="1400" dirty="0"/>
                    </a:p>
                  </a:txBody>
                  <a:tcPr anchor="ctr"/>
                </a:tc>
                <a:extLst>
                  <a:ext uri="{0D108BD9-81ED-4DB2-BD59-A6C34878D82A}">
                    <a16:rowId xmlns:a16="http://schemas.microsoft.com/office/drawing/2014/main" val="1046811869"/>
                  </a:ext>
                </a:extLst>
              </a:tr>
              <a:tr h="317647">
                <a:tc>
                  <a:txBody>
                    <a:bodyPr/>
                    <a:lstStyle/>
                    <a:p>
                      <a:pPr algn="ctr" rtl="0" fontAlgn="ctr"/>
                      <a:r>
                        <a:rPr lang="en-GB" sz="1200" b="0" u="none" strike="noStrike" dirty="0">
                          <a:solidFill>
                            <a:srgbClr val="000000"/>
                          </a:solidFill>
                          <a:effectLst/>
                        </a:rPr>
                        <a:t>29/10/24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Communicating and the Environment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extLst>
                  <a:ext uri="{0D108BD9-81ED-4DB2-BD59-A6C34878D82A}">
                    <a16:rowId xmlns:a16="http://schemas.microsoft.com/office/drawing/2014/main" val="3475130723"/>
                  </a:ext>
                </a:extLst>
              </a:tr>
              <a:tr h="317647">
                <a:tc>
                  <a:txBody>
                    <a:bodyPr/>
                    <a:lstStyle/>
                    <a:p>
                      <a:pPr algn="ctr" rtl="0" fontAlgn="ctr"/>
                      <a:r>
                        <a:rPr lang="en-GB" sz="1200" b="0" u="none" strike="noStrike" dirty="0">
                          <a:solidFill>
                            <a:srgbClr val="000000"/>
                          </a:solidFill>
                          <a:effectLst/>
                        </a:rPr>
                        <a:t>05/11/24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Building YOUR Brand</a:t>
                      </a:r>
                    </a:p>
                  </a:txBody>
                  <a:tcPr anchor="ctr"/>
                </a:tc>
                <a:tc>
                  <a:txBody>
                    <a:bodyPr/>
                    <a:lstStyle/>
                    <a:p>
                      <a:pPr algn="ctr"/>
                      <a:endParaRPr lang="en-GB" sz="1400" dirty="0"/>
                    </a:p>
                  </a:txBody>
                  <a:tcPr anchor="ctr"/>
                </a:tc>
                <a:extLst>
                  <a:ext uri="{0D108BD9-81ED-4DB2-BD59-A6C34878D82A}">
                    <a16:rowId xmlns:a16="http://schemas.microsoft.com/office/drawing/2014/main" val="1533722799"/>
                  </a:ext>
                </a:extLst>
              </a:tr>
              <a:tr h="317647">
                <a:tc>
                  <a:txBody>
                    <a:bodyPr/>
                    <a:lstStyle/>
                    <a:p>
                      <a:pPr algn="ctr" rtl="0" fontAlgn="ctr"/>
                      <a:r>
                        <a:rPr lang="en-GB" sz="1200" b="0" u="none" strike="noStrike" dirty="0">
                          <a:solidFill>
                            <a:srgbClr val="000000"/>
                          </a:solidFill>
                          <a:effectLst/>
                        </a:rPr>
                        <a:t>12/11/24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Blogging for Science &amp; Sustainability</a:t>
                      </a:r>
                    </a:p>
                  </a:txBody>
                  <a:tcPr anchor="ctr"/>
                </a:tc>
                <a:tc>
                  <a:txBody>
                    <a:bodyPr/>
                    <a:lstStyle/>
                    <a:p>
                      <a:pPr algn="ctr"/>
                      <a:endParaRPr lang="en-GB" sz="1400" dirty="0"/>
                    </a:p>
                  </a:txBody>
                  <a:tcPr anchor="ctr"/>
                </a:tc>
                <a:extLst>
                  <a:ext uri="{0D108BD9-81ED-4DB2-BD59-A6C34878D82A}">
                    <a16:rowId xmlns:a16="http://schemas.microsoft.com/office/drawing/2014/main" val="2292846970"/>
                  </a:ext>
                </a:extLst>
              </a:tr>
              <a:tr h="317647">
                <a:tc>
                  <a:txBody>
                    <a:bodyPr/>
                    <a:lstStyle/>
                    <a:p>
                      <a:pPr algn="ctr" rtl="0" fontAlgn="ctr"/>
                      <a:r>
                        <a:rPr lang="en-GB" sz="1200" b="0" u="none" strike="noStrike" dirty="0">
                          <a:solidFill>
                            <a:srgbClr val="000000"/>
                          </a:solidFill>
                          <a:effectLst/>
                        </a:rPr>
                        <a:t>19/11/24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GREEN ECONOMY CONFERENCE</a:t>
                      </a:r>
                    </a:p>
                  </a:txBody>
                  <a:tcPr anchor="ctr"/>
                </a:tc>
                <a:tc>
                  <a:txBody>
                    <a:bodyPr/>
                    <a:lstStyle/>
                    <a:p>
                      <a:pPr algn="ctr"/>
                      <a:r>
                        <a:rPr lang="en-GB" sz="1400" dirty="0"/>
                        <a:t>Swansea Arena Conference</a:t>
                      </a:r>
                    </a:p>
                  </a:txBody>
                  <a:tcPr anchor="ctr"/>
                </a:tc>
                <a:extLst>
                  <a:ext uri="{0D108BD9-81ED-4DB2-BD59-A6C34878D82A}">
                    <a16:rowId xmlns:a16="http://schemas.microsoft.com/office/drawing/2014/main" val="2342265351"/>
                  </a:ext>
                </a:extLst>
              </a:tr>
              <a:tr h="317647">
                <a:tc>
                  <a:txBody>
                    <a:bodyPr/>
                    <a:lstStyle/>
                    <a:p>
                      <a:pPr algn="ctr" rtl="0" fontAlgn="ctr"/>
                      <a:r>
                        <a:rPr lang="en-GB" sz="1200" b="0" u="none" strike="noStrike" dirty="0">
                          <a:solidFill>
                            <a:srgbClr val="000000"/>
                          </a:solidFill>
                          <a:effectLst/>
                        </a:rPr>
                        <a:t>26/11/24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Employability</a:t>
                      </a:r>
                    </a:p>
                  </a:txBody>
                  <a:tcPr anchor="ctr"/>
                </a:tc>
                <a:tc>
                  <a:txBody>
                    <a:bodyPr/>
                    <a:lstStyle/>
                    <a:p>
                      <a:pPr algn="ctr"/>
                      <a:endParaRPr lang="en-GB" sz="1400" dirty="0"/>
                    </a:p>
                  </a:txBody>
                  <a:tcPr anchor="ctr"/>
                </a:tc>
                <a:extLst>
                  <a:ext uri="{0D108BD9-81ED-4DB2-BD59-A6C34878D82A}">
                    <a16:rowId xmlns:a16="http://schemas.microsoft.com/office/drawing/2014/main" val="3951085911"/>
                  </a:ext>
                </a:extLst>
              </a:tr>
              <a:tr h="317647">
                <a:tc>
                  <a:txBody>
                    <a:bodyPr/>
                    <a:lstStyle/>
                    <a:p>
                      <a:pPr algn="ctr" rtl="0" fontAlgn="ctr"/>
                      <a:r>
                        <a:rPr lang="en-GB" sz="1200" b="0" u="none" strike="noStrike" dirty="0">
                          <a:solidFill>
                            <a:srgbClr val="000000"/>
                          </a:solidFill>
                          <a:effectLst/>
                        </a:rPr>
                        <a:t>03/12/24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Online GAM modules: Unit 2</a:t>
                      </a:r>
                    </a:p>
                  </a:txBody>
                  <a:tcPr anchor="ctr"/>
                </a:tc>
                <a:tc>
                  <a:txBody>
                    <a:bodyPr/>
                    <a:lstStyle/>
                    <a:p>
                      <a:pPr algn="ctr"/>
                      <a:endParaRPr lang="en-GB" sz="1400" dirty="0"/>
                    </a:p>
                  </a:txBody>
                  <a:tcPr anchor="ctr"/>
                </a:tc>
                <a:extLst>
                  <a:ext uri="{0D108BD9-81ED-4DB2-BD59-A6C34878D82A}">
                    <a16:rowId xmlns:a16="http://schemas.microsoft.com/office/drawing/2014/main" val="2732335151"/>
                  </a:ext>
                </a:extLst>
              </a:tr>
              <a:tr h="317647">
                <a:tc>
                  <a:txBody>
                    <a:bodyPr/>
                    <a:lstStyle/>
                    <a:p>
                      <a:pPr algn="ctr" rtl="0" fontAlgn="ctr"/>
                      <a:r>
                        <a:rPr lang="en-GB" sz="1200" b="0" u="none" strike="noStrike" dirty="0">
                          <a:solidFill>
                            <a:srgbClr val="000000"/>
                          </a:solidFill>
                          <a:effectLst/>
                        </a:rPr>
                        <a:t>10/12/24</a:t>
                      </a:r>
                      <a:endParaRPr lang="en-GB" sz="1200" b="0" i="0" u="none" strike="noStrike" dirty="0">
                        <a:solidFill>
                          <a:srgbClr val="000000"/>
                        </a:solidFill>
                        <a:effectLst/>
                        <a:latin typeface="Calibri" panose="020F0502020204030204" pitchFamily="34" charset="0"/>
                      </a:endParaRPr>
                    </a:p>
                  </a:txBody>
                  <a:tcPr marL="9525" marR="9525" marT="9525" marB="0"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Online GAM module: </a:t>
                      </a:r>
                      <a:r>
                        <a:rPr lang="en-GB" sz="1400" i="0" dirty="0"/>
                        <a:t>Unit 3 and 4</a:t>
                      </a:r>
                    </a:p>
                  </a:txBody>
                  <a:tcPr anchor="ctr">
                    <a:lnB w="12700" cap="flat" cmpd="sng" algn="ctr">
                      <a:solidFill>
                        <a:schemeClr val="tx1"/>
                      </a:solidFill>
                      <a:prstDash val="solid"/>
                      <a:round/>
                      <a:headEnd type="none" w="med" len="med"/>
                      <a:tailEnd type="none" w="med" len="med"/>
                    </a:lnB>
                  </a:tcPr>
                </a:tc>
                <a:tc>
                  <a:txBody>
                    <a:bodyPr/>
                    <a:lstStyle/>
                    <a:p>
                      <a:pPr algn="ctr"/>
                      <a:endParaRPr lang="en-GB" sz="1400"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00990291"/>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lnT w="12700" cap="flat" cmpd="sng" algn="ctr">
                      <a:solidFill>
                        <a:schemeClr val="tx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12</a:t>
                      </a:r>
                    </a:p>
                  </a:txBody>
                  <a:tcPr anchor="ctr">
                    <a:lnT w="12700" cap="flat" cmpd="sng" algn="ctr">
                      <a:solidFill>
                        <a:schemeClr val="tx1"/>
                      </a:solidFill>
                      <a:prstDash val="solid"/>
                      <a:round/>
                      <a:headEnd type="none" w="med" len="med"/>
                      <a:tailEnd type="none" w="med" len="med"/>
                    </a:lnT>
                  </a:tcP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Christmas Break</a:t>
                      </a:r>
                    </a:p>
                  </a:txBody>
                  <a:tcPr anchor="ctr">
                    <a:lnT w="12700" cap="flat" cmpd="sng" algn="ctr">
                      <a:solidFill>
                        <a:schemeClr val="tx1"/>
                      </a:solidFill>
                      <a:prstDash val="solid"/>
                      <a:round/>
                      <a:headEnd type="none" w="med" len="med"/>
                      <a:tailEnd type="none" w="med" len="med"/>
                    </a:lnT>
                  </a:tcPr>
                </a:tc>
                <a:tc>
                  <a:txBody>
                    <a:bodyPr/>
                    <a:lstStyle/>
                    <a:p>
                      <a:pPr algn="ctr"/>
                      <a:endParaRPr lang="en-GB" sz="1400"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048740488"/>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13</a:t>
                      </a:r>
                    </a:p>
                  </a:txBody>
                  <a:tcPr anchor="ct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1103666272"/>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dk1"/>
                        </a:solidFill>
                        <a:latin typeface="+mn-lt"/>
                        <a:ea typeface="+mn-ea"/>
                        <a:cs typeface="+mn-cs"/>
                      </a:endParaRPr>
                    </a:p>
                  </a:txBody>
                  <a:tcPr marL="68580" marR="68580"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14</a:t>
                      </a:r>
                    </a:p>
                  </a:txBody>
                  <a:tcPr anchor="ctr"/>
                </a:tc>
                <a:tc vMerge="1">
                  <a:txBody>
                    <a:bodyPr/>
                    <a:lstStyle/>
                    <a:p>
                      <a:pPr algn="ctr"/>
                      <a:endParaRPr lang="en-GB" sz="1400" i="0" dirty="0"/>
                    </a:p>
                  </a:txBody>
                  <a:tcPr anchor="ctr"/>
                </a:tc>
                <a:tc>
                  <a:txBody>
                    <a:bodyPr/>
                    <a:lstStyle/>
                    <a:p>
                      <a:pPr algn="ctr"/>
                      <a:endParaRPr lang="en-GB" sz="1400" dirty="0"/>
                    </a:p>
                  </a:txBody>
                  <a:tcPr anchor="ctr"/>
                </a:tc>
                <a:extLst>
                  <a:ext uri="{0D108BD9-81ED-4DB2-BD59-A6C34878D82A}">
                    <a16:rowId xmlns:a16="http://schemas.microsoft.com/office/drawing/2014/main" val="3881628464"/>
                  </a:ext>
                </a:extLst>
              </a:tr>
            </a:tbl>
          </a:graphicData>
        </a:graphic>
      </p:graphicFrame>
      <p:pic>
        <p:nvPicPr>
          <p:cNvPr id="4" name="Picture 3">
            <a:extLst>
              <a:ext uri="{FF2B5EF4-FFF2-40B4-BE49-F238E27FC236}">
                <a16:creationId xmlns:a16="http://schemas.microsoft.com/office/drawing/2014/main" id="{B103642F-8859-A223-448B-8BDF92518F13}"/>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09F37B14-57CD-A286-FD6A-BA7AB95FCBFC}"/>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2" name="Rectangle 1">
            <a:extLst>
              <a:ext uri="{FF2B5EF4-FFF2-40B4-BE49-F238E27FC236}">
                <a16:creationId xmlns:a16="http://schemas.microsoft.com/office/drawing/2014/main" id="{45271F64-C1B8-32D8-CA6D-6AC5F40D7B47}"/>
              </a:ext>
            </a:extLst>
          </p:cNvPr>
          <p:cNvSpPr/>
          <p:nvPr/>
        </p:nvSpPr>
        <p:spPr>
          <a:xfrm>
            <a:off x="4000193" y="4349363"/>
            <a:ext cx="7644096" cy="617083"/>
          </a:xfrm>
          <a:prstGeom prst="rect">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6D63810-A960-40E9-49BF-54021D940C54}"/>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Tree>
    <p:extLst>
      <p:ext uri="{BB962C8B-B14F-4D97-AF65-F5344CB8AC3E}">
        <p14:creationId xmlns:p14="http://schemas.microsoft.com/office/powerpoint/2010/main" val="3408066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4846" y="860615"/>
            <a:ext cx="5922279" cy="1272986"/>
          </a:xfrm>
        </p:spPr>
        <p:txBody>
          <a:bodyPr rtlCol="0"/>
          <a:lstStyle/>
          <a:p>
            <a:pPr rtl="0"/>
            <a:r>
              <a:rPr lang="en-GB" dirty="0"/>
              <a:t>outline</a:t>
            </a:r>
          </a:p>
        </p:txBody>
      </p:sp>
      <p:pic>
        <p:nvPicPr>
          <p:cNvPr id="17" name="Picture Placeholder 16" descr="Logs Stacked ">
            <a:extLst>
              <a:ext uri="{FF2B5EF4-FFF2-40B4-BE49-F238E27FC236}">
                <a16:creationId xmlns:a16="http://schemas.microsoft.com/office/drawing/2014/main" id="{069DD88F-78FC-4DAA-A2E4-DDE824B5301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1" y="1"/>
            <a:ext cx="4876799" cy="6858000"/>
          </a:xfrm>
        </p:spPr>
      </p:pic>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6943" y="2133600"/>
            <a:ext cx="6005933" cy="3774464"/>
          </a:xfrm>
        </p:spPr>
        <p:txBody>
          <a:bodyPr rtlCol="0">
            <a:normAutofit/>
          </a:bodyPr>
          <a:lstStyle/>
          <a:p>
            <a:pPr marL="285750" indent="-285750" rtl="0">
              <a:buFont typeface="Arial" panose="020B0604020202020204" pitchFamily="34" charset="0"/>
              <a:buChar char="•"/>
            </a:pPr>
            <a:r>
              <a:rPr lang="en-GB" sz="2400" dirty="0"/>
              <a:t>What is employability?</a:t>
            </a:r>
          </a:p>
          <a:p>
            <a:pPr marL="285750" indent="-285750" rtl="0">
              <a:buFont typeface="Arial" panose="020B0604020202020204" pitchFamily="34" charset="0"/>
              <a:buChar char="•"/>
            </a:pPr>
            <a:r>
              <a:rPr lang="en-GB" sz="2400" dirty="0"/>
              <a:t>Four key elements of employability</a:t>
            </a:r>
          </a:p>
          <a:p>
            <a:pPr marL="285750" indent="-285750" rtl="0">
              <a:buFont typeface="Arial" panose="020B0604020202020204" pitchFamily="34" charset="0"/>
              <a:buChar char="•"/>
            </a:pPr>
            <a:r>
              <a:rPr lang="en-GB" sz="2400" dirty="0"/>
              <a:t>Employability Skills</a:t>
            </a:r>
          </a:p>
          <a:p>
            <a:pPr marL="285750" indent="-285750" rtl="0">
              <a:buFont typeface="Arial" panose="020B0604020202020204" pitchFamily="34" charset="0"/>
              <a:buChar char="•"/>
            </a:pPr>
            <a:r>
              <a:rPr lang="en-GB" sz="2400" b="1" dirty="0"/>
              <a:t>Activity: Managing complex environments </a:t>
            </a:r>
          </a:p>
          <a:p>
            <a:pPr marL="285750" indent="-285750" rtl="0">
              <a:buFont typeface="Arial" panose="020B0604020202020204" pitchFamily="34" charset="0"/>
              <a:buChar char="•"/>
            </a:pPr>
            <a:r>
              <a:rPr lang="en-GB" sz="2400" b="1" dirty="0"/>
              <a:t> Managing the environment instead of the situation…</a:t>
            </a:r>
          </a:p>
          <a:p>
            <a:pPr marL="285750" indent="-285750" rtl="0">
              <a:buFont typeface="Arial" panose="020B0604020202020204" pitchFamily="34" charset="0"/>
              <a:buChar char="•"/>
            </a:pPr>
            <a:r>
              <a:rPr lang="en-GB" sz="2400" dirty="0"/>
              <a:t>GAM Unit 2</a:t>
            </a:r>
          </a:p>
        </p:txBody>
      </p:sp>
      <p:sp>
        <p:nvSpPr>
          <p:cNvPr id="2" name="Date Placeholder 7">
            <a:extLst>
              <a:ext uri="{FF2B5EF4-FFF2-40B4-BE49-F238E27FC236}">
                <a16:creationId xmlns:a16="http://schemas.microsoft.com/office/drawing/2014/main" id="{CD13CA1B-4098-437D-ADAB-BC020C1FD372}"/>
              </a:ext>
            </a:extLst>
          </p:cNvPr>
          <p:cNvSpPr>
            <a:spLocks noGrp="1"/>
          </p:cNvSpPr>
          <p:nvPr>
            <p:ph type="dt" sz="half" idx="10"/>
          </p:nvPr>
        </p:nvSpPr>
        <p:spPr>
          <a:xfrm>
            <a:off x="8369448" y="6356350"/>
            <a:ext cx="2592594" cy="365125"/>
          </a:xfrm>
        </p:spPr>
        <p:txBody>
          <a:bodyPr/>
          <a:lstStyle/>
          <a:p>
            <a:pPr rtl="0">
              <a:spcAft>
                <a:spcPts val="600"/>
              </a:spcAft>
            </a:pPr>
            <a:r>
              <a:rPr lang="en-GB" noProof="0" dirty="0"/>
              <a:t>01/10/24</a:t>
            </a:r>
          </a:p>
        </p:txBody>
      </p:sp>
      <p:sp>
        <p:nvSpPr>
          <p:cNvPr id="12" name="TextBox 11">
            <a:extLst>
              <a:ext uri="{FF2B5EF4-FFF2-40B4-BE49-F238E27FC236}">
                <a16:creationId xmlns:a16="http://schemas.microsoft.com/office/drawing/2014/main" id="{F68594A0-44D4-D921-1507-CB78B9486865}"/>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3" name="TextBox 2">
            <a:extLst>
              <a:ext uri="{FF2B5EF4-FFF2-40B4-BE49-F238E27FC236}">
                <a16:creationId xmlns:a16="http://schemas.microsoft.com/office/drawing/2014/main" id="{D2BDA3CC-86A0-60D2-5E25-12B5BFE113FD}"/>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9</a:t>
            </a:r>
            <a:r>
              <a:rPr lang="fr-FR" sz="1050" dirty="0">
                <a:solidFill>
                  <a:schemeClr val="bg1"/>
                </a:solidFill>
                <a:latin typeface="Univers Condensed"/>
              </a:rPr>
              <a:t>: </a:t>
            </a:r>
            <a:r>
              <a:rPr lang="fr-FR" sz="1050" dirty="0" err="1">
                <a:solidFill>
                  <a:schemeClr val="bg1"/>
                </a:solidFill>
                <a:latin typeface="Univers Condensed"/>
              </a:rPr>
              <a:t>Employability</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1482028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5</a:t>
            </a:fld>
            <a:endParaRPr lang="en-US" dirty="0"/>
          </a:p>
        </p:txBody>
      </p:sp>
      <p:sp>
        <p:nvSpPr>
          <p:cNvPr id="5" name="TextBox 4">
            <a:extLst>
              <a:ext uri="{FF2B5EF4-FFF2-40B4-BE49-F238E27FC236}">
                <a16:creationId xmlns:a16="http://schemas.microsoft.com/office/drawing/2014/main" id="{BC737127-10C4-06BE-3774-EB9AA2E1ED36}"/>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is employability?</a:t>
            </a:r>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dirty="0"/>
          </a:p>
        </p:txBody>
      </p:sp>
      <p:sp>
        <p:nvSpPr>
          <p:cNvPr id="17" name="TextBox 16">
            <a:extLst>
              <a:ext uri="{FF2B5EF4-FFF2-40B4-BE49-F238E27FC236}">
                <a16:creationId xmlns:a16="http://schemas.microsoft.com/office/drawing/2014/main" id="{1726BC27-7F2F-2372-7CD3-593D3AC3F436}"/>
              </a:ext>
            </a:extLst>
          </p:cNvPr>
          <p:cNvSpPr txBox="1"/>
          <p:nvPr/>
        </p:nvSpPr>
        <p:spPr>
          <a:xfrm>
            <a:off x="6819477" y="6411954"/>
            <a:ext cx="6249690" cy="369332"/>
          </a:xfrm>
          <a:prstGeom prst="rect">
            <a:avLst/>
          </a:prstGeom>
          <a:noFill/>
        </p:spPr>
        <p:txBody>
          <a:bodyPr wrap="square">
            <a:spAutoFit/>
          </a:bodyPr>
          <a:lstStyle/>
          <a:p>
            <a:r>
              <a:rPr lang="en-GB" dirty="0">
                <a:hlinkClick r:id="rId3"/>
              </a:rPr>
              <a:t>The World of Science Blogging | American Scientist</a:t>
            </a:r>
            <a:endParaRPr lang="en-GB" dirty="0"/>
          </a:p>
        </p:txBody>
      </p:sp>
      <p:sp>
        <p:nvSpPr>
          <p:cNvPr id="2" name="TextBox 1">
            <a:extLst>
              <a:ext uri="{FF2B5EF4-FFF2-40B4-BE49-F238E27FC236}">
                <a16:creationId xmlns:a16="http://schemas.microsoft.com/office/drawing/2014/main" id="{C9704B0E-9D96-4B09-0670-9EDB7CF22181}"/>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8" name="TextBox 7">
            <a:extLst>
              <a:ext uri="{FF2B5EF4-FFF2-40B4-BE49-F238E27FC236}">
                <a16:creationId xmlns:a16="http://schemas.microsoft.com/office/drawing/2014/main" id="{284EA57D-98C9-A436-310B-2B60C62ABA62}"/>
              </a:ext>
            </a:extLst>
          </p:cNvPr>
          <p:cNvSpPr txBox="1"/>
          <p:nvPr/>
        </p:nvSpPr>
        <p:spPr>
          <a:xfrm>
            <a:off x="1150260" y="1213990"/>
            <a:ext cx="10175080" cy="1569660"/>
          </a:xfrm>
          <a:prstGeom prst="rect">
            <a:avLst/>
          </a:prstGeom>
          <a:noFill/>
        </p:spPr>
        <p:txBody>
          <a:bodyPr wrap="square">
            <a:spAutoFit/>
          </a:bodyPr>
          <a:lstStyle/>
          <a:p>
            <a:pPr algn="l"/>
            <a:r>
              <a:rPr lang="en-GB" sz="2400" b="1" i="0" dirty="0">
                <a:solidFill>
                  <a:srgbClr val="333333"/>
                </a:solidFill>
                <a:effectLst/>
              </a:rPr>
              <a:t>There are many different definitions of employability including:</a:t>
            </a:r>
            <a:endParaRPr lang="en-GB" sz="2400" b="0" i="0" dirty="0">
              <a:solidFill>
                <a:srgbClr val="333333"/>
              </a:solidFill>
              <a:effectLst/>
            </a:endParaRPr>
          </a:p>
          <a:p>
            <a:pPr algn="l"/>
            <a:r>
              <a:rPr lang="en-GB" sz="2400" b="0" i="0" dirty="0">
                <a:solidFill>
                  <a:srgbClr val="333333"/>
                </a:solidFill>
                <a:effectLst/>
              </a:rPr>
              <a:t>‘Employability is the capability to move self-sufficiently within the labour market to realise potential through sustainable employment.’</a:t>
            </a:r>
          </a:p>
          <a:p>
            <a:pPr algn="l"/>
            <a:endParaRPr lang="en-GB" sz="2400" dirty="0">
              <a:solidFill>
                <a:srgbClr val="333333"/>
              </a:solidFill>
            </a:endParaRPr>
          </a:p>
        </p:txBody>
      </p:sp>
    </p:spTree>
    <p:extLst>
      <p:ext uri="{BB962C8B-B14F-4D97-AF65-F5344CB8AC3E}">
        <p14:creationId xmlns:p14="http://schemas.microsoft.com/office/powerpoint/2010/main" val="2829468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6</a:t>
            </a:fld>
            <a:endParaRPr lang="en-US" dirty="0"/>
          </a:p>
        </p:txBody>
      </p:sp>
      <p:sp>
        <p:nvSpPr>
          <p:cNvPr id="5" name="TextBox 4">
            <a:extLst>
              <a:ext uri="{FF2B5EF4-FFF2-40B4-BE49-F238E27FC236}">
                <a16:creationId xmlns:a16="http://schemas.microsoft.com/office/drawing/2014/main" id="{BC737127-10C4-06BE-3774-EB9AA2E1ED36}"/>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is employability?</a:t>
            </a:r>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dirty="0"/>
          </a:p>
        </p:txBody>
      </p:sp>
      <p:sp>
        <p:nvSpPr>
          <p:cNvPr id="17" name="TextBox 16">
            <a:extLst>
              <a:ext uri="{FF2B5EF4-FFF2-40B4-BE49-F238E27FC236}">
                <a16:creationId xmlns:a16="http://schemas.microsoft.com/office/drawing/2014/main" id="{1726BC27-7F2F-2372-7CD3-593D3AC3F436}"/>
              </a:ext>
            </a:extLst>
          </p:cNvPr>
          <p:cNvSpPr txBox="1"/>
          <p:nvPr/>
        </p:nvSpPr>
        <p:spPr>
          <a:xfrm>
            <a:off x="6819477" y="6411954"/>
            <a:ext cx="6249690" cy="369332"/>
          </a:xfrm>
          <a:prstGeom prst="rect">
            <a:avLst/>
          </a:prstGeom>
          <a:noFill/>
        </p:spPr>
        <p:txBody>
          <a:bodyPr wrap="square">
            <a:spAutoFit/>
          </a:bodyPr>
          <a:lstStyle/>
          <a:p>
            <a:r>
              <a:rPr lang="en-GB" dirty="0">
                <a:hlinkClick r:id="rId3"/>
              </a:rPr>
              <a:t>The World of Science Blogging | American Scientist</a:t>
            </a:r>
            <a:endParaRPr lang="en-GB" dirty="0"/>
          </a:p>
        </p:txBody>
      </p:sp>
      <p:sp>
        <p:nvSpPr>
          <p:cNvPr id="2" name="TextBox 1">
            <a:extLst>
              <a:ext uri="{FF2B5EF4-FFF2-40B4-BE49-F238E27FC236}">
                <a16:creationId xmlns:a16="http://schemas.microsoft.com/office/drawing/2014/main" id="{C9704B0E-9D96-4B09-0670-9EDB7CF22181}"/>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8" name="TextBox 7">
            <a:extLst>
              <a:ext uri="{FF2B5EF4-FFF2-40B4-BE49-F238E27FC236}">
                <a16:creationId xmlns:a16="http://schemas.microsoft.com/office/drawing/2014/main" id="{284EA57D-98C9-A436-310B-2B60C62ABA62}"/>
              </a:ext>
            </a:extLst>
          </p:cNvPr>
          <p:cNvSpPr txBox="1"/>
          <p:nvPr/>
        </p:nvSpPr>
        <p:spPr>
          <a:xfrm>
            <a:off x="1150260" y="1213990"/>
            <a:ext cx="10175080" cy="3785652"/>
          </a:xfrm>
          <a:prstGeom prst="rect">
            <a:avLst/>
          </a:prstGeom>
          <a:noFill/>
        </p:spPr>
        <p:txBody>
          <a:bodyPr wrap="square">
            <a:spAutoFit/>
          </a:bodyPr>
          <a:lstStyle/>
          <a:p>
            <a:pPr algn="l"/>
            <a:r>
              <a:rPr lang="en-GB" sz="2400" b="1" i="0" dirty="0">
                <a:solidFill>
                  <a:srgbClr val="333333"/>
                </a:solidFill>
                <a:effectLst/>
              </a:rPr>
              <a:t>There are many different definitions of employability including:</a:t>
            </a:r>
            <a:endParaRPr lang="en-GB" sz="2400" b="0" i="0" dirty="0">
              <a:solidFill>
                <a:srgbClr val="333333"/>
              </a:solidFill>
              <a:effectLst/>
            </a:endParaRPr>
          </a:p>
          <a:p>
            <a:pPr algn="l"/>
            <a:r>
              <a:rPr lang="en-GB" sz="2400" b="0" i="0" dirty="0">
                <a:solidFill>
                  <a:srgbClr val="333333"/>
                </a:solidFill>
                <a:effectLst/>
              </a:rPr>
              <a:t>‘Employability is the capability to move self-sufficiently within the labour market to realise potential through sustainable employment.’</a:t>
            </a:r>
          </a:p>
          <a:p>
            <a:pPr algn="l"/>
            <a:endParaRPr lang="en-GB" sz="2400" dirty="0">
              <a:solidFill>
                <a:srgbClr val="333333"/>
              </a:solidFill>
            </a:endParaRPr>
          </a:p>
          <a:p>
            <a:pPr algn="l"/>
            <a:r>
              <a:rPr lang="en-GB" sz="2400" b="0" i="0" dirty="0">
                <a:solidFill>
                  <a:srgbClr val="333333"/>
                </a:solidFill>
                <a:effectLst/>
              </a:rPr>
              <a:t>For the individual, employability depends on the knowledge, skills and attitudes they possess, the way they use these assets and present them to employers and the context (personal circumstances and labour market environment) within which they seek work.’</a:t>
            </a:r>
          </a:p>
          <a:p>
            <a:pPr algn="l"/>
            <a:endParaRPr lang="en-GB" sz="2400" dirty="0">
              <a:solidFill>
                <a:srgbClr val="333333"/>
              </a:solidFill>
            </a:endParaRPr>
          </a:p>
          <a:p>
            <a:pPr algn="l"/>
            <a:r>
              <a:rPr lang="en-GB" sz="2400" b="0" i="0" dirty="0">
                <a:solidFill>
                  <a:srgbClr val="333333"/>
                </a:solidFill>
                <a:effectLst/>
              </a:rPr>
              <a:t>(</a:t>
            </a:r>
            <a:r>
              <a:rPr lang="en-GB" sz="2400" b="0" i="0" dirty="0" err="1">
                <a:solidFill>
                  <a:srgbClr val="333333"/>
                </a:solidFill>
                <a:effectLst/>
              </a:rPr>
              <a:t>Hillage</a:t>
            </a:r>
            <a:r>
              <a:rPr lang="en-GB" sz="2400" b="0" i="0" dirty="0">
                <a:solidFill>
                  <a:srgbClr val="333333"/>
                </a:solidFill>
                <a:effectLst/>
              </a:rPr>
              <a:t> and Pollard, 1998)</a:t>
            </a:r>
          </a:p>
        </p:txBody>
      </p:sp>
    </p:spTree>
    <p:extLst>
      <p:ext uri="{BB962C8B-B14F-4D97-AF65-F5344CB8AC3E}">
        <p14:creationId xmlns:p14="http://schemas.microsoft.com/office/powerpoint/2010/main" val="2063303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7</a:t>
            </a:fld>
            <a:endParaRPr lang="en-US" dirty="0"/>
          </a:p>
        </p:txBody>
      </p:sp>
      <p:sp>
        <p:nvSpPr>
          <p:cNvPr id="5" name="TextBox 4">
            <a:extLst>
              <a:ext uri="{FF2B5EF4-FFF2-40B4-BE49-F238E27FC236}">
                <a16:creationId xmlns:a16="http://schemas.microsoft.com/office/drawing/2014/main" id="{BC737127-10C4-06BE-3774-EB9AA2E1ED36}"/>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is employability?</a:t>
            </a:r>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2" name="TextBox 1">
            <a:extLst>
              <a:ext uri="{FF2B5EF4-FFF2-40B4-BE49-F238E27FC236}">
                <a16:creationId xmlns:a16="http://schemas.microsoft.com/office/drawing/2014/main" id="{C9704B0E-9D96-4B09-0670-9EDB7CF22181}"/>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8" name="TextBox 7">
            <a:extLst>
              <a:ext uri="{FF2B5EF4-FFF2-40B4-BE49-F238E27FC236}">
                <a16:creationId xmlns:a16="http://schemas.microsoft.com/office/drawing/2014/main" id="{284EA57D-98C9-A436-310B-2B60C62ABA62}"/>
              </a:ext>
            </a:extLst>
          </p:cNvPr>
          <p:cNvSpPr txBox="1"/>
          <p:nvPr/>
        </p:nvSpPr>
        <p:spPr>
          <a:xfrm>
            <a:off x="782198" y="1374611"/>
            <a:ext cx="10344838" cy="3693319"/>
          </a:xfrm>
          <a:prstGeom prst="rect">
            <a:avLst/>
          </a:prstGeom>
          <a:noFill/>
        </p:spPr>
        <p:txBody>
          <a:bodyPr wrap="square">
            <a:spAutoFit/>
          </a:bodyPr>
          <a:lstStyle/>
          <a:p>
            <a:pPr algn="l"/>
            <a:r>
              <a:rPr lang="en-GB" sz="2400" b="1" i="0" dirty="0">
                <a:solidFill>
                  <a:srgbClr val="333333"/>
                </a:solidFill>
                <a:effectLst/>
              </a:rPr>
              <a:t>They propose employability consists of four elements:</a:t>
            </a:r>
          </a:p>
          <a:p>
            <a:pPr algn="l"/>
            <a:endParaRPr lang="en-GB" sz="2400" b="0" i="0" dirty="0">
              <a:solidFill>
                <a:srgbClr val="333333"/>
              </a:solidFill>
              <a:effectLst/>
            </a:endParaRPr>
          </a:p>
          <a:p>
            <a:pPr algn="l">
              <a:buFont typeface="Arial" panose="020B0604020202020204" pitchFamily="34" charset="0"/>
              <a:buChar char="•"/>
            </a:pPr>
            <a:r>
              <a:rPr lang="en-GB" sz="2400" dirty="0">
                <a:solidFill>
                  <a:srgbClr val="333333"/>
                </a:solidFill>
              </a:rPr>
              <a:t>E</a:t>
            </a:r>
            <a:r>
              <a:rPr lang="en-GB" sz="2400" b="0" i="0" dirty="0">
                <a:solidFill>
                  <a:srgbClr val="333333"/>
                </a:solidFill>
                <a:effectLst/>
              </a:rPr>
              <a:t>mployability assets (knowledge, skills, attitudes)</a:t>
            </a:r>
          </a:p>
          <a:p>
            <a:pPr algn="l">
              <a:buFont typeface="Arial" panose="020B0604020202020204" pitchFamily="34" charset="0"/>
              <a:buChar char="•"/>
            </a:pPr>
            <a:endParaRPr lang="en-GB" sz="2400" b="0" i="0" dirty="0">
              <a:solidFill>
                <a:srgbClr val="333333"/>
              </a:solidFill>
              <a:effectLst/>
            </a:endParaRPr>
          </a:p>
          <a:p>
            <a:pPr algn="l">
              <a:buFont typeface="Arial" panose="020B0604020202020204" pitchFamily="34" charset="0"/>
              <a:buChar char="•"/>
            </a:pPr>
            <a:r>
              <a:rPr lang="en-GB" sz="2400" dirty="0">
                <a:solidFill>
                  <a:srgbClr val="333333"/>
                </a:solidFill>
              </a:rPr>
              <a:t>D</a:t>
            </a:r>
            <a:r>
              <a:rPr lang="en-GB" sz="2400" b="0" i="0" dirty="0">
                <a:solidFill>
                  <a:srgbClr val="333333"/>
                </a:solidFill>
                <a:effectLst/>
              </a:rPr>
              <a:t>eployment (career management skills)</a:t>
            </a:r>
          </a:p>
          <a:p>
            <a:pPr algn="l">
              <a:buFont typeface="Arial" panose="020B0604020202020204" pitchFamily="34" charset="0"/>
              <a:buChar char="•"/>
            </a:pPr>
            <a:endParaRPr lang="en-GB" sz="2400" b="0" i="0" dirty="0">
              <a:solidFill>
                <a:srgbClr val="333333"/>
              </a:solidFill>
              <a:effectLst/>
            </a:endParaRPr>
          </a:p>
          <a:p>
            <a:pPr algn="l">
              <a:buFont typeface="Arial" panose="020B0604020202020204" pitchFamily="34" charset="0"/>
              <a:buChar char="•"/>
            </a:pPr>
            <a:r>
              <a:rPr lang="en-GB" sz="2400" dirty="0">
                <a:solidFill>
                  <a:srgbClr val="333333"/>
                </a:solidFill>
              </a:rPr>
              <a:t>P</a:t>
            </a:r>
            <a:r>
              <a:rPr lang="en-GB" sz="2400" b="0" i="0" dirty="0">
                <a:solidFill>
                  <a:srgbClr val="333333"/>
                </a:solidFill>
                <a:effectLst/>
              </a:rPr>
              <a:t>resentation (job getting skills, CV, interview technique, etc)</a:t>
            </a:r>
          </a:p>
          <a:p>
            <a:pPr algn="l">
              <a:buFont typeface="Arial" panose="020B0604020202020204" pitchFamily="34" charset="0"/>
              <a:buChar char="•"/>
            </a:pPr>
            <a:endParaRPr lang="en-GB" sz="2400" b="0" i="0" dirty="0">
              <a:solidFill>
                <a:srgbClr val="333333"/>
              </a:solidFill>
              <a:effectLst/>
            </a:endParaRPr>
          </a:p>
          <a:p>
            <a:pPr algn="l">
              <a:buFont typeface="Arial" panose="020B0604020202020204" pitchFamily="34" charset="0"/>
              <a:buChar char="•"/>
            </a:pPr>
            <a:r>
              <a:rPr lang="en-GB" sz="2400" dirty="0">
                <a:solidFill>
                  <a:srgbClr val="333333"/>
                </a:solidFill>
              </a:rPr>
              <a:t>P</a:t>
            </a:r>
            <a:r>
              <a:rPr lang="en-GB" sz="2400" b="0" i="0" dirty="0">
                <a:solidFill>
                  <a:srgbClr val="333333"/>
                </a:solidFill>
                <a:effectLst/>
              </a:rPr>
              <a:t>ersonal circumstances (who you are, responsibility, labour market, etc).</a:t>
            </a:r>
          </a:p>
          <a:p>
            <a:pPr algn="l"/>
            <a:endParaRPr lang="en-GB" b="0" i="0" dirty="0">
              <a:solidFill>
                <a:srgbClr val="333333"/>
              </a:solidFill>
              <a:effectLst/>
              <a:latin typeface="Helvetica Neue"/>
            </a:endParaRPr>
          </a:p>
        </p:txBody>
      </p:sp>
      <p:sp>
        <p:nvSpPr>
          <p:cNvPr id="6" name="TextBox 5">
            <a:extLst>
              <a:ext uri="{FF2B5EF4-FFF2-40B4-BE49-F238E27FC236}">
                <a16:creationId xmlns:a16="http://schemas.microsoft.com/office/drawing/2014/main" id="{62765620-8085-004C-3BF3-7619544D2F7D}"/>
              </a:ext>
            </a:extLst>
          </p:cNvPr>
          <p:cNvSpPr txBox="1"/>
          <p:nvPr/>
        </p:nvSpPr>
        <p:spPr>
          <a:xfrm>
            <a:off x="7245927" y="6354246"/>
            <a:ext cx="6248400" cy="369332"/>
          </a:xfrm>
          <a:prstGeom prst="rect">
            <a:avLst/>
          </a:prstGeom>
          <a:noFill/>
        </p:spPr>
        <p:txBody>
          <a:bodyPr wrap="square">
            <a:spAutoFit/>
          </a:bodyPr>
          <a:lstStyle/>
          <a:p>
            <a:r>
              <a:rPr lang="en-GB" dirty="0">
                <a:hlinkClick r:id="rId3"/>
              </a:rPr>
              <a:t>What is employability? - University of Plymouth</a:t>
            </a:r>
            <a:endParaRPr lang="en-GB" dirty="0"/>
          </a:p>
        </p:txBody>
      </p:sp>
    </p:spTree>
    <p:extLst>
      <p:ext uri="{BB962C8B-B14F-4D97-AF65-F5344CB8AC3E}">
        <p14:creationId xmlns:p14="http://schemas.microsoft.com/office/powerpoint/2010/main" val="751528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8</a:t>
            </a:fld>
            <a:endParaRPr lang="en-US" dirty="0"/>
          </a:p>
        </p:txBody>
      </p:sp>
      <p:sp>
        <p:nvSpPr>
          <p:cNvPr id="5" name="TextBox 4">
            <a:extLst>
              <a:ext uri="{FF2B5EF4-FFF2-40B4-BE49-F238E27FC236}">
                <a16:creationId xmlns:a16="http://schemas.microsoft.com/office/drawing/2014/main" id="{BC737127-10C4-06BE-3774-EB9AA2E1ED36}"/>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is employability?</a:t>
            </a:r>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2" name="TextBox 1">
            <a:extLst>
              <a:ext uri="{FF2B5EF4-FFF2-40B4-BE49-F238E27FC236}">
                <a16:creationId xmlns:a16="http://schemas.microsoft.com/office/drawing/2014/main" id="{C9704B0E-9D96-4B09-0670-9EDB7CF22181}"/>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pic>
        <p:nvPicPr>
          <p:cNvPr id="1026" name="Picture 2" descr="Employability Skills - Career Preparation">
            <a:extLst>
              <a:ext uri="{FF2B5EF4-FFF2-40B4-BE49-F238E27FC236}">
                <a16:creationId xmlns:a16="http://schemas.microsoft.com/office/drawing/2014/main" id="{0D34A1A2-F868-AB58-3F4A-F8AAF068D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025" y="672365"/>
            <a:ext cx="10009909" cy="551327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48F16E0-F4F7-EC9D-DFE7-A5D437F60C78}"/>
              </a:ext>
            </a:extLst>
          </p:cNvPr>
          <p:cNvSpPr txBox="1"/>
          <p:nvPr/>
        </p:nvSpPr>
        <p:spPr>
          <a:xfrm>
            <a:off x="7647710" y="6411954"/>
            <a:ext cx="6248400" cy="369332"/>
          </a:xfrm>
          <a:prstGeom prst="rect">
            <a:avLst/>
          </a:prstGeom>
          <a:noFill/>
        </p:spPr>
        <p:txBody>
          <a:bodyPr wrap="square">
            <a:spAutoFit/>
          </a:bodyPr>
          <a:lstStyle/>
          <a:p>
            <a:r>
              <a:rPr lang="en-GB" dirty="0">
                <a:hlinkClick r:id="rId4"/>
              </a:rPr>
              <a:t>Employability Skills - Career Preparation</a:t>
            </a:r>
            <a:endParaRPr lang="en-GB" dirty="0"/>
          </a:p>
        </p:txBody>
      </p:sp>
    </p:spTree>
    <p:extLst>
      <p:ext uri="{BB962C8B-B14F-4D97-AF65-F5344CB8AC3E}">
        <p14:creationId xmlns:p14="http://schemas.microsoft.com/office/powerpoint/2010/main" val="710742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9</a:t>
            </a:fld>
            <a:endParaRPr lang="en-US" dirty="0"/>
          </a:p>
        </p:txBody>
      </p:sp>
      <p:sp>
        <p:nvSpPr>
          <p:cNvPr id="5" name="TextBox 4">
            <a:extLst>
              <a:ext uri="{FF2B5EF4-FFF2-40B4-BE49-F238E27FC236}">
                <a16:creationId xmlns:a16="http://schemas.microsoft.com/office/drawing/2014/main" id="{BC737127-10C4-06BE-3774-EB9AA2E1ED36}"/>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is employability?</a:t>
            </a:r>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2" name="TextBox 1">
            <a:extLst>
              <a:ext uri="{FF2B5EF4-FFF2-40B4-BE49-F238E27FC236}">
                <a16:creationId xmlns:a16="http://schemas.microsoft.com/office/drawing/2014/main" id="{C9704B0E-9D96-4B09-0670-9EDB7CF22181}"/>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7" name="TextBox 6">
            <a:extLst>
              <a:ext uri="{FF2B5EF4-FFF2-40B4-BE49-F238E27FC236}">
                <a16:creationId xmlns:a16="http://schemas.microsoft.com/office/drawing/2014/main" id="{348F16E0-F4F7-EC9D-DFE7-A5D437F60C78}"/>
              </a:ext>
            </a:extLst>
          </p:cNvPr>
          <p:cNvSpPr txBox="1"/>
          <p:nvPr/>
        </p:nvSpPr>
        <p:spPr>
          <a:xfrm>
            <a:off x="7647710" y="6411954"/>
            <a:ext cx="6248400" cy="369332"/>
          </a:xfrm>
          <a:prstGeom prst="rect">
            <a:avLst/>
          </a:prstGeom>
          <a:noFill/>
        </p:spPr>
        <p:txBody>
          <a:bodyPr wrap="square">
            <a:spAutoFit/>
          </a:bodyPr>
          <a:lstStyle/>
          <a:p>
            <a:r>
              <a:rPr lang="en-GB" dirty="0">
                <a:hlinkClick r:id="rId3"/>
              </a:rPr>
              <a:t>Employability Skills - Career Preparation</a:t>
            </a:r>
            <a:endParaRPr lang="en-GB" dirty="0"/>
          </a:p>
        </p:txBody>
      </p:sp>
      <p:sp>
        <p:nvSpPr>
          <p:cNvPr id="6" name="TextBox 5">
            <a:extLst>
              <a:ext uri="{FF2B5EF4-FFF2-40B4-BE49-F238E27FC236}">
                <a16:creationId xmlns:a16="http://schemas.microsoft.com/office/drawing/2014/main" id="{D0E4049A-C2EA-1115-22E0-AD99BEF63153}"/>
              </a:ext>
            </a:extLst>
          </p:cNvPr>
          <p:cNvSpPr txBox="1"/>
          <p:nvPr/>
        </p:nvSpPr>
        <p:spPr>
          <a:xfrm>
            <a:off x="2761736" y="2867423"/>
            <a:ext cx="7105134" cy="523220"/>
          </a:xfrm>
          <a:prstGeom prst="rect">
            <a:avLst/>
          </a:prstGeom>
          <a:noFill/>
        </p:spPr>
        <p:txBody>
          <a:bodyPr wrap="square">
            <a:spAutoFit/>
          </a:bodyPr>
          <a:lstStyle/>
          <a:p>
            <a:pPr algn="l">
              <a:buFont typeface="Arial" panose="020B0604020202020204" pitchFamily="34" charset="0"/>
              <a:buChar char="•"/>
            </a:pPr>
            <a:r>
              <a:rPr lang="en-GB" sz="2800" dirty="0">
                <a:solidFill>
                  <a:srgbClr val="333333"/>
                </a:solidFill>
              </a:rPr>
              <a:t>What about environmental understanding?</a:t>
            </a:r>
            <a:endParaRPr lang="en-GB" sz="2800" b="0" i="0" dirty="0">
              <a:solidFill>
                <a:srgbClr val="333333"/>
              </a:solidFill>
              <a:effectLst/>
            </a:endParaRPr>
          </a:p>
        </p:txBody>
      </p:sp>
      <p:pic>
        <p:nvPicPr>
          <p:cNvPr id="4098" name="Picture 2" descr="Understanding Environmental Policy | Columbia University Press">
            <a:extLst>
              <a:ext uri="{FF2B5EF4-FFF2-40B4-BE49-F238E27FC236}">
                <a16:creationId xmlns:a16="http://schemas.microsoft.com/office/drawing/2014/main" id="{6B34028C-6DF8-47C5-E211-8F2B74A793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122" y="946204"/>
            <a:ext cx="1834008" cy="281389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Understanding Environmental Issues | SAGE Publications Ltd">
            <a:extLst>
              <a:ext uri="{FF2B5EF4-FFF2-40B4-BE49-F238E27FC236}">
                <a16:creationId xmlns:a16="http://schemas.microsoft.com/office/drawing/2014/main" id="{A2A98F63-841F-AC7B-5FCD-A6D5172234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037" y="3962339"/>
            <a:ext cx="1428750" cy="202882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ewilding: The Radical New Science of Ecological Recovery: 14 (Hot Science)">
            <a:extLst>
              <a:ext uri="{FF2B5EF4-FFF2-40B4-BE49-F238E27FC236}">
                <a16:creationId xmlns:a16="http://schemas.microsoft.com/office/drawing/2014/main" id="{1068DEC4-28C2-CDE5-784C-C54DED78D0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68243" y="675824"/>
            <a:ext cx="1726926" cy="265134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Applied Geomorphology and Contemporary Issues">
            <a:extLst>
              <a:ext uri="{FF2B5EF4-FFF2-40B4-BE49-F238E27FC236}">
                <a16:creationId xmlns:a16="http://schemas.microsoft.com/office/drawing/2014/main" id="{03C656FA-FE32-97F7-2E23-7DED1732F37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74833" y="3502597"/>
            <a:ext cx="1913746" cy="2733923"/>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Landforms of the Earth: An Illustrated Guide | SpringerLink">
            <a:extLst>
              <a:ext uri="{FF2B5EF4-FFF2-40B4-BE49-F238E27FC236}">
                <a16:creationId xmlns:a16="http://schemas.microsoft.com/office/drawing/2014/main" id="{5A748207-5B0E-6E37-F230-6D344D6902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2465" y="294923"/>
            <a:ext cx="1875091" cy="2484783"/>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ngineering Geology | springerprofessional.de">
            <a:extLst>
              <a:ext uri="{FF2B5EF4-FFF2-40B4-BE49-F238E27FC236}">
                <a16:creationId xmlns:a16="http://schemas.microsoft.com/office/drawing/2014/main" id="{A2AFC175-DFFE-22FC-3DAE-E3FEEE3ED7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65324" y="3566077"/>
            <a:ext cx="1801546" cy="2387048"/>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Plastic Waste and Recycling: Environmental Impact, Societal Issues,  Prevention, and Solutions: Amazon.co.uk: Letcher, Trevor M.: 9780128178805:  Books">
            <a:extLst>
              <a:ext uri="{FF2B5EF4-FFF2-40B4-BE49-F238E27FC236}">
                <a16:creationId xmlns:a16="http://schemas.microsoft.com/office/drawing/2014/main" id="{2CCA9A75-095C-DD74-342B-A2361B3922C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950122" y="3458925"/>
            <a:ext cx="1913746" cy="2869623"/>
          </a:xfrm>
          <a:prstGeom prst="rect">
            <a:avLst/>
          </a:prstGeom>
          <a:noFill/>
          <a:extLst>
            <a:ext uri="{909E8E84-426E-40DD-AFC4-6F175D3DCCD1}">
              <a14:hiddenFill xmlns:a14="http://schemas.microsoft.com/office/drawing/2010/main">
                <a:solidFill>
                  <a:srgbClr val="FFFFFF"/>
                </a:solidFill>
              </a14:hiddenFill>
            </a:ext>
          </a:extLst>
        </p:spPr>
      </p:pic>
      <p:pic>
        <p:nvPicPr>
          <p:cNvPr id="4112" name="Picture 16" descr="Book cover">
            <a:extLst>
              <a:ext uri="{FF2B5EF4-FFF2-40B4-BE49-F238E27FC236}">
                <a16:creationId xmlns:a16="http://schemas.microsoft.com/office/drawing/2014/main" id="{93EBAF46-CEC8-F853-DC75-204442F779F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26503" y="549570"/>
            <a:ext cx="1421832" cy="2142419"/>
          </a:xfrm>
          <a:prstGeom prst="rect">
            <a:avLst/>
          </a:prstGeom>
          <a:noFill/>
          <a:extLst>
            <a:ext uri="{909E8E84-426E-40DD-AFC4-6F175D3DCCD1}">
              <a14:hiddenFill xmlns:a14="http://schemas.microsoft.com/office/drawing/2010/main">
                <a:solidFill>
                  <a:srgbClr val="FFFFFF"/>
                </a:solidFill>
              </a14:hiddenFill>
            </a:ext>
          </a:extLst>
        </p:spPr>
      </p:pic>
      <p:pic>
        <p:nvPicPr>
          <p:cNvPr id="4114" name="Picture 18" descr="Environmental Management in Construction (Building &amp; Surveying Series)">
            <a:extLst>
              <a:ext uri="{FF2B5EF4-FFF2-40B4-BE49-F238E27FC236}">
                <a16:creationId xmlns:a16="http://schemas.microsoft.com/office/drawing/2014/main" id="{A827457F-A77D-1084-5F45-1C00C21B06B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160155" y="3502019"/>
            <a:ext cx="1623384" cy="2434231"/>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New Esri Textbook Teaches the Fundamentals of ArcGIS - Esri">
            <a:extLst>
              <a:ext uri="{FF2B5EF4-FFF2-40B4-BE49-F238E27FC236}">
                <a16:creationId xmlns:a16="http://schemas.microsoft.com/office/drawing/2014/main" id="{DC5BDEAC-1C63-7D10-BD95-3F9507C1832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324190" y="718078"/>
            <a:ext cx="1693454" cy="2032145"/>
          </a:xfrm>
          <a:prstGeom prst="rect">
            <a:avLst/>
          </a:prstGeom>
          <a:noFill/>
          <a:extLst>
            <a:ext uri="{909E8E84-426E-40DD-AFC4-6F175D3DCCD1}">
              <a14:hiddenFill xmlns:a14="http://schemas.microsoft.com/office/drawing/2010/main">
                <a:solidFill>
                  <a:srgbClr val="FFFFFF"/>
                </a:solidFill>
              </a14:hiddenFill>
            </a:ext>
          </a:extLst>
        </p:spPr>
      </p:pic>
      <p:pic>
        <p:nvPicPr>
          <p:cNvPr id="4118" name="Picture 22" descr="GIS for Coastal Zone Management | NHBS Academic &amp; Professional Books">
            <a:extLst>
              <a:ext uri="{FF2B5EF4-FFF2-40B4-BE49-F238E27FC236}">
                <a16:creationId xmlns:a16="http://schemas.microsoft.com/office/drawing/2014/main" id="{E4AD8CB8-97FD-8ACC-59DD-8A13E6F9D97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425982" y="4166012"/>
            <a:ext cx="1416830" cy="2214438"/>
          </a:xfrm>
          <a:prstGeom prst="rect">
            <a:avLst/>
          </a:prstGeom>
          <a:noFill/>
          <a:extLst>
            <a:ext uri="{909E8E84-426E-40DD-AFC4-6F175D3DCCD1}">
              <a14:hiddenFill xmlns:a14="http://schemas.microsoft.com/office/drawing/2010/main">
                <a:solidFill>
                  <a:srgbClr val="FFFFFF"/>
                </a:solidFill>
              </a14:hiddenFill>
            </a:ext>
          </a:extLst>
        </p:spPr>
      </p:pic>
      <p:pic>
        <p:nvPicPr>
          <p:cNvPr id="4120" name="Picture 24" descr="Atmospheric Remote Sensing: Principles and Applications">
            <a:extLst>
              <a:ext uri="{FF2B5EF4-FFF2-40B4-BE49-F238E27FC236}">
                <a16:creationId xmlns:a16="http://schemas.microsoft.com/office/drawing/2014/main" id="{96688676-0F8C-2A21-866D-A8C2C59B0B2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418520" y="675824"/>
            <a:ext cx="1630554" cy="2006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587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10</a:t>
            </a:fld>
            <a:endParaRPr lang="en-US" dirty="0"/>
          </a:p>
        </p:txBody>
      </p:sp>
      <p:sp>
        <p:nvSpPr>
          <p:cNvPr id="5" name="TextBox 4">
            <a:extLst>
              <a:ext uri="{FF2B5EF4-FFF2-40B4-BE49-F238E27FC236}">
                <a16:creationId xmlns:a16="http://schemas.microsoft.com/office/drawing/2014/main" id="{BC737127-10C4-06BE-3774-EB9AA2E1ED36}"/>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environmental skills do employers want?</a:t>
            </a:r>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2" name="TextBox 1">
            <a:extLst>
              <a:ext uri="{FF2B5EF4-FFF2-40B4-BE49-F238E27FC236}">
                <a16:creationId xmlns:a16="http://schemas.microsoft.com/office/drawing/2014/main" id="{C9704B0E-9D96-4B09-0670-9EDB7CF22181}"/>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7" name="TextBox 6">
            <a:extLst>
              <a:ext uri="{FF2B5EF4-FFF2-40B4-BE49-F238E27FC236}">
                <a16:creationId xmlns:a16="http://schemas.microsoft.com/office/drawing/2014/main" id="{86F4E258-D62E-4A0B-6021-19DA97B5663C}"/>
              </a:ext>
            </a:extLst>
          </p:cNvPr>
          <p:cNvSpPr txBox="1"/>
          <p:nvPr/>
        </p:nvSpPr>
        <p:spPr>
          <a:xfrm>
            <a:off x="793629" y="948679"/>
            <a:ext cx="10481095" cy="4524315"/>
          </a:xfrm>
          <a:prstGeom prst="rect">
            <a:avLst/>
          </a:prstGeom>
          <a:noFill/>
        </p:spPr>
        <p:txBody>
          <a:bodyPr wrap="square">
            <a:spAutoFit/>
          </a:bodyPr>
          <a:lstStyle/>
          <a:p>
            <a:pPr algn="l"/>
            <a:r>
              <a:rPr lang="en-GB" sz="2400" b="0" i="0" dirty="0">
                <a:effectLst/>
              </a:rPr>
              <a:t>Recruiters typically look for candidates with:</a:t>
            </a:r>
          </a:p>
          <a:p>
            <a:pPr algn="l">
              <a:buFont typeface="Arial" panose="020B0604020202020204" pitchFamily="34" charset="0"/>
              <a:buChar char="•"/>
            </a:pPr>
            <a:r>
              <a:rPr lang="en-GB" sz="2400" b="1" i="0" dirty="0">
                <a:effectLst/>
              </a:rPr>
              <a:t>an understanding of policy and legislation </a:t>
            </a:r>
            <a:r>
              <a:rPr lang="en-GB" sz="2400" b="0" i="0" dirty="0">
                <a:effectLst/>
              </a:rPr>
              <a:t>involving pollution control regulations, waste management guidelines, or endangered species protection acts</a:t>
            </a:r>
          </a:p>
          <a:p>
            <a:pPr algn="l">
              <a:buFont typeface="Arial" panose="020B0604020202020204" pitchFamily="34" charset="0"/>
              <a:buChar char="•"/>
            </a:pPr>
            <a:r>
              <a:rPr lang="en-GB" sz="2400" b="1" i="0" dirty="0">
                <a:effectLst/>
              </a:rPr>
              <a:t>a passion for environmental or sustainability issues</a:t>
            </a:r>
            <a:endParaRPr lang="en-GB" sz="2400" b="0" i="0" dirty="0">
              <a:effectLst/>
            </a:endParaRPr>
          </a:p>
          <a:p>
            <a:pPr algn="l">
              <a:buFont typeface="Arial" panose="020B0604020202020204" pitchFamily="34" charset="0"/>
              <a:buChar char="•"/>
            </a:pPr>
            <a:r>
              <a:rPr lang="en-GB" sz="2400" b="1" i="0" dirty="0">
                <a:effectLst/>
              </a:rPr>
              <a:t>strong project management skills</a:t>
            </a:r>
            <a:r>
              <a:rPr lang="en-GB" sz="2400" b="0" i="0" dirty="0">
                <a:effectLst/>
              </a:rPr>
              <a:t> for monitoring time and resources</a:t>
            </a:r>
          </a:p>
          <a:p>
            <a:pPr algn="l">
              <a:buFont typeface="Arial" panose="020B0604020202020204" pitchFamily="34" charset="0"/>
              <a:buChar char="•"/>
            </a:pPr>
            <a:r>
              <a:rPr lang="en-GB" sz="2400" b="1" i="0" dirty="0">
                <a:effectLst/>
              </a:rPr>
              <a:t>teamwork skills</a:t>
            </a:r>
            <a:r>
              <a:rPr lang="en-GB" sz="2400" b="0" i="0" dirty="0">
                <a:effectLst/>
              </a:rPr>
              <a:t> to achieve shared goals</a:t>
            </a:r>
          </a:p>
          <a:p>
            <a:pPr algn="l">
              <a:buFont typeface="Arial" panose="020B0604020202020204" pitchFamily="34" charset="0"/>
              <a:buChar char="•"/>
            </a:pPr>
            <a:r>
              <a:rPr lang="en-GB" sz="2400" b="1" i="0" dirty="0">
                <a:effectLst/>
              </a:rPr>
              <a:t>physical fitness</a:t>
            </a:r>
            <a:r>
              <a:rPr lang="en-GB" sz="2400" b="0" i="0" dirty="0">
                <a:effectLst/>
              </a:rPr>
              <a:t> for outdoor positions</a:t>
            </a:r>
          </a:p>
          <a:p>
            <a:pPr algn="l">
              <a:buFont typeface="Arial" panose="020B0604020202020204" pitchFamily="34" charset="0"/>
              <a:buChar char="•"/>
            </a:pPr>
            <a:r>
              <a:rPr lang="en-GB" sz="2400" b="1" i="0" dirty="0">
                <a:effectLst/>
              </a:rPr>
              <a:t>analytical skills</a:t>
            </a:r>
            <a:r>
              <a:rPr lang="en-GB" sz="2400" b="0" i="0" dirty="0">
                <a:effectLst/>
              </a:rPr>
              <a:t> as many jobs involve collecting and analysing data on air quality, water quality, or wildlife populations</a:t>
            </a:r>
          </a:p>
          <a:p>
            <a:pPr algn="l">
              <a:buFont typeface="Arial" panose="020B0604020202020204" pitchFamily="34" charset="0"/>
              <a:buChar char="•"/>
            </a:pPr>
            <a:r>
              <a:rPr lang="en-GB" sz="2400" b="1" i="0" dirty="0">
                <a:effectLst/>
              </a:rPr>
              <a:t>business acumen and commercial awareness</a:t>
            </a:r>
            <a:r>
              <a:rPr lang="en-GB" sz="2400" b="0" i="0" dirty="0">
                <a:effectLst/>
              </a:rPr>
              <a:t> for navigating a commercially driven environment.</a:t>
            </a:r>
          </a:p>
        </p:txBody>
      </p:sp>
      <p:sp>
        <p:nvSpPr>
          <p:cNvPr id="10" name="TextBox 9">
            <a:extLst>
              <a:ext uri="{FF2B5EF4-FFF2-40B4-BE49-F238E27FC236}">
                <a16:creationId xmlns:a16="http://schemas.microsoft.com/office/drawing/2014/main" id="{23A36B97-65DE-E3C7-38E3-8FEFC0D95C39}"/>
              </a:ext>
            </a:extLst>
          </p:cNvPr>
          <p:cNvSpPr txBox="1"/>
          <p:nvPr/>
        </p:nvSpPr>
        <p:spPr>
          <a:xfrm>
            <a:off x="6676566" y="6227288"/>
            <a:ext cx="6248400" cy="369332"/>
          </a:xfrm>
          <a:prstGeom prst="rect">
            <a:avLst/>
          </a:prstGeom>
          <a:noFill/>
        </p:spPr>
        <p:txBody>
          <a:bodyPr wrap="square">
            <a:spAutoFit/>
          </a:bodyPr>
          <a:lstStyle/>
          <a:p>
            <a:r>
              <a:rPr lang="en-GB" dirty="0">
                <a:hlinkClick r:id="rId3"/>
              </a:rPr>
              <a:t>How to get an environmental job | Prospects.ac.uk</a:t>
            </a:r>
            <a:endParaRPr lang="en-GB" dirty="0"/>
          </a:p>
        </p:txBody>
      </p:sp>
    </p:spTree>
    <p:extLst>
      <p:ext uri="{BB962C8B-B14F-4D97-AF65-F5344CB8AC3E}">
        <p14:creationId xmlns:p14="http://schemas.microsoft.com/office/powerpoint/2010/main" val="3873755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C8C18AD-27AD-0E8C-158B-9481C0D6DDB5}"/>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skills do employers want?</a:t>
            </a:r>
          </a:p>
        </p:txBody>
      </p:sp>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11</a:t>
            </a:fld>
            <a:endParaRPr lang="en-US" dirty="0"/>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pic>
        <p:nvPicPr>
          <p:cNvPr id="6" name="Content Placeholder 5">
            <a:extLst>
              <a:ext uri="{FF2B5EF4-FFF2-40B4-BE49-F238E27FC236}">
                <a16:creationId xmlns:a16="http://schemas.microsoft.com/office/drawing/2014/main" id="{6D17C2CC-6FEF-330F-34F3-D515697CC464}"/>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p:pic>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3" name="TextBox 2">
            <a:extLst>
              <a:ext uri="{FF2B5EF4-FFF2-40B4-BE49-F238E27FC236}">
                <a16:creationId xmlns:a16="http://schemas.microsoft.com/office/drawing/2014/main" id="{737E5463-B7E2-30B6-45B2-E5F9DA49FBD2}"/>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12" name="TextBox 11">
            <a:extLst>
              <a:ext uri="{FF2B5EF4-FFF2-40B4-BE49-F238E27FC236}">
                <a16:creationId xmlns:a16="http://schemas.microsoft.com/office/drawing/2014/main" id="{FFF3C72C-B7E4-55EA-EF0F-5BF40AAA2279}"/>
              </a:ext>
            </a:extLst>
          </p:cNvPr>
          <p:cNvSpPr txBox="1"/>
          <p:nvPr/>
        </p:nvSpPr>
        <p:spPr>
          <a:xfrm>
            <a:off x="7379319" y="5892581"/>
            <a:ext cx="4464947" cy="646331"/>
          </a:xfrm>
          <a:prstGeom prst="rect">
            <a:avLst/>
          </a:prstGeom>
          <a:noFill/>
        </p:spPr>
        <p:txBody>
          <a:bodyPr wrap="square">
            <a:spAutoFit/>
          </a:bodyPr>
          <a:lstStyle/>
          <a:p>
            <a:r>
              <a:rPr lang="en-GB" dirty="0">
                <a:hlinkClick r:id="rId5"/>
              </a:rPr>
              <a:t>Top 10 skills to highlight on your resume for Environment and Sustainability jobs</a:t>
            </a:r>
            <a:endParaRPr lang="en-GB" dirty="0"/>
          </a:p>
        </p:txBody>
      </p:sp>
      <p:sp>
        <p:nvSpPr>
          <p:cNvPr id="2" name="AutoShape 2" descr="IEMA Jobs logo">
            <a:extLst>
              <a:ext uri="{FF2B5EF4-FFF2-40B4-BE49-F238E27FC236}">
                <a16:creationId xmlns:a16="http://schemas.microsoft.com/office/drawing/2014/main" id="{EDA193E9-EBC7-6D5B-DA21-DD479BE5E27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12F14BA6-7236-9AE5-0573-0B1A81B786CD}"/>
              </a:ext>
            </a:extLst>
          </p:cNvPr>
          <p:cNvSpPr txBox="1"/>
          <p:nvPr/>
        </p:nvSpPr>
        <p:spPr>
          <a:xfrm>
            <a:off x="783372" y="981788"/>
            <a:ext cx="11060893" cy="4893647"/>
          </a:xfrm>
          <a:prstGeom prst="rect">
            <a:avLst/>
          </a:prstGeom>
          <a:noFill/>
        </p:spPr>
        <p:txBody>
          <a:bodyPr wrap="square">
            <a:spAutoFit/>
          </a:bodyPr>
          <a:lstStyle/>
          <a:p>
            <a:pPr algn="l"/>
            <a:r>
              <a:rPr lang="en-GB" sz="2400" b="0" i="0" dirty="0">
                <a:solidFill>
                  <a:srgbClr val="343433"/>
                </a:solidFill>
                <a:effectLst/>
              </a:rPr>
              <a:t>Here are the top 10 skills to include on your resume for environment and sustainability jobs:</a:t>
            </a:r>
          </a:p>
          <a:p>
            <a:pPr algn="l"/>
            <a:endParaRPr lang="en-GB" sz="2400" b="0" i="0" dirty="0">
              <a:solidFill>
                <a:srgbClr val="343433"/>
              </a:solidFill>
              <a:effectLst/>
            </a:endParaRPr>
          </a:p>
          <a:p>
            <a:pPr marL="342900" indent="-342900" algn="l">
              <a:buAutoNum type="arabicPeriod"/>
            </a:pPr>
            <a:r>
              <a:rPr lang="en-GB" sz="2400" b="1" i="0" dirty="0">
                <a:solidFill>
                  <a:srgbClr val="343433"/>
                </a:solidFill>
                <a:effectLst/>
              </a:rPr>
              <a:t>Environmental science and policy knowledge</a:t>
            </a:r>
            <a:endParaRPr lang="en-GB" sz="2400" b="1" dirty="0">
              <a:solidFill>
                <a:srgbClr val="343433"/>
              </a:solidFill>
            </a:endParaRPr>
          </a:p>
          <a:p>
            <a:pPr marL="342900" indent="-342900" algn="l">
              <a:buAutoNum type="arabicPeriod"/>
            </a:pPr>
            <a:r>
              <a:rPr lang="en-GB" sz="2400" b="1" i="0" dirty="0">
                <a:solidFill>
                  <a:srgbClr val="343433"/>
                </a:solidFill>
                <a:effectLst/>
              </a:rPr>
              <a:t>Sustainability strategy and planning</a:t>
            </a:r>
            <a:endParaRPr lang="en-GB" sz="2400" b="1" dirty="0">
              <a:solidFill>
                <a:srgbClr val="343433"/>
              </a:solidFill>
            </a:endParaRPr>
          </a:p>
          <a:p>
            <a:pPr marL="342900" indent="-342900" algn="l">
              <a:buAutoNum type="arabicPeriod"/>
            </a:pPr>
            <a:r>
              <a:rPr lang="en-GB" sz="2400" b="1" i="0" dirty="0">
                <a:solidFill>
                  <a:srgbClr val="343433"/>
                </a:solidFill>
                <a:effectLst/>
              </a:rPr>
              <a:t>Data analysis and interpretation</a:t>
            </a:r>
            <a:endParaRPr lang="en-GB" sz="2400" b="1" dirty="0">
              <a:solidFill>
                <a:srgbClr val="343433"/>
              </a:solidFill>
            </a:endParaRPr>
          </a:p>
          <a:p>
            <a:pPr marL="342900" indent="-342900" algn="l">
              <a:buAutoNum type="arabicPeriod"/>
            </a:pPr>
            <a:r>
              <a:rPr lang="en-GB" sz="2400" b="1" i="0" dirty="0">
                <a:solidFill>
                  <a:srgbClr val="343433"/>
                </a:solidFill>
                <a:effectLst/>
              </a:rPr>
              <a:t>Project management</a:t>
            </a:r>
          </a:p>
          <a:p>
            <a:pPr marL="342900" indent="-342900" algn="l">
              <a:buAutoNum type="arabicPeriod"/>
            </a:pPr>
            <a:r>
              <a:rPr lang="en-GB" sz="2400" b="1" i="0" dirty="0">
                <a:solidFill>
                  <a:srgbClr val="343433"/>
                </a:solidFill>
                <a:effectLst/>
              </a:rPr>
              <a:t>Stakeholder engagement and communication </a:t>
            </a:r>
          </a:p>
          <a:p>
            <a:pPr marL="342900" indent="-342900" algn="l">
              <a:buAutoNum type="arabicPeriod"/>
            </a:pPr>
            <a:r>
              <a:rPr lang="en-GB" sz="2400" b="1" i="0" dirty="0">
                <a:solidFill>
                  <a:srgbClr val="343433"/>
                </a:solidFill>
                <a:effectLst/>
              </a:rPr>
              <a:t>Environmental Impact Assessment</a:t>
            </a:r>
          </a:p>
          <a:p>
            <a:pPr marL="342900" indent="-342900" algn="l">
              <a:buAutoNum type="arabicPeriod"/>
            </a:pPr>
            <a:r>
              <a:rPr lang="en-GB" sz="2400" b="1" i="0" dirty="0">
                <a:solidFill>
                  <a:srgbClr val="343433"/>
                </a:solidFill>
                <a:effectLst/>
              </a:rPr>
              <a:t>Renewable energy technologies</a:t>
            </a:r>
          </a:p>
          <a:p>
            <a:pPr marL="342900" indent="-342900" algn="l">
              <a:buAutoNum type="arabicPeriod"/>
            </a:pPr>
            <a:r>
              <a:rPr lang="en-GB" sz="2400" b="1" i="0" dirty="0">
                <a:solidFill>
                  <a:srgbClr val="343433"/>
                </a:solidFill>
                <a:effectLst/>
              </a:rPr>
              <a:t>Sustainable resource management</a:t>
            </a:r>
            <a:r>
              <a:rPr lang="en-GB" sz="2400" b="0" i="0" dirty="0">
                <a:solidFill>
                  <a:srgbClr val="343433"/>
                </a:solidFill>
                <a:effectLst/>
              </a:rPr>
              <a:t> </a:t>
            </a:r>
          </a:p>
          <a:p>
            <a:pPr marL="342900" indent="-342900" algn="l">
              <a:buAutoNum type="arabicPeriod"/>
            </a:pPr>
            <a:r>
              <a:rPr lang="en-GB" sz="2400" b="1" i="0" dirty="0">
                <a:solidFill>
                  <a:srgbClr val="343433"/>
                </a:solidFill>
                <a:effectLst/>
              </a:rPr>
              <a:t>Climate change mitigation and adaptation</a:t>
            </a:r>
          </a:p>
          <a:p>
            <a:pPr marL="342900" indent="-342900" algn="l">
              <a:buAutoNum type="arabicPeriod"/>
            </a:pPr>
            <a:r>
              <a:rPr lang="en-GB" sz="2400" b="1" i="0" dirty="0">
                <a:solidFill>
                  <a:srgbClr val="343433"/>
                </a:solidFill>
                <a:effectLst/>
              </a:rPr>
              <a:t> Cross-cultural competence and collaboration </a:t>
            </a:r>
          </a:p>
        </p:txBody>
      </p:sp>
    </p:spTree>
    <p:extLst>
      <p:ext uri="{BB962C8B-B14F-4D97-AF65-F5344CB8AC3E}">
        <p14:creationId xmlns:p14="http://schemas.microsoft.com/office/powerpoint/2010/main" val="1328554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C8C18AD-27AD-0E8C-158B-9481C0D6DDB5}"/>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What skills do employers want?</a:t>
            </a:r>
          </a:p>
        </p:txBody>
      </p:sp>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12</a:t>
            </a:fld>
            <a:endParaRPr lang="en-US" dirty="0"/>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3" name="TextBox 2">
            <a:extLst>
              <a:ext uri="{FF2B5EF4-FFF2-40B4-BE49-F238E27FC236}">
                <a16:creationId xmlns:a16="http://schemas.microsoft.com/office/drawing/2014/main" id="{737E5463-B7E2-30B6-45B2-E5F9DA49FBD2}"/>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5" name="TextBox 4">
            <a:extLst>
              <a:ext uri="{FF2B5EF4-FFF2-40B4-BE49-F238E27FC236}">
                <a16:creationId xmlns:a16="http://schemas.microsoft.com/office/drawing/2014/main" id="{53CB8660-9B98-F8BA-DF3C-6ABAD82D4863}"/>
              </a:ext>
            </a:extLst>
          </p:cNvPr>
          <p:cNvSpPr txBox="1"/>
          <p:nvPr/>
        </p:nvSpPr>
        <p:spPr>
          <a:xfrm>
            <a:off x="589902" y="4197330"/>
            <a:ext cx="2601534" cy="1477328"/>
          </a:xfrm>
          <a:prstGeom prst="rect">
            <a:avLst/>
          </a:prstGeom>
          <a:noFill/>
        </p:spPr>
        <p:txBody>
          <a:bodyPr wrap="square">
            <a:spAutoFit/>
          </a:bodyPr>
          <a:lstStyle/>
          <a:p>
            <a:r>
              <a:rPr lang="en-GB" dirty="0">
                <a:hlinkClick r:id="rId3"/>
              </a:rPr>
              <a:t>How To Lose Control – Managing The Environment Instead Of Controlling The Situation | LinkedIn</a:t>
            </a:r>
            <a:endParaRPr lang="en-GB" dirty="0"/>
          </a:p>
        </p:txBody>
      </p:sp>
      <p:pic>
        <p:nvPicPr>
          <p:cNvPr id="2050" name="Picture 2">
            <a:extLst>
              <a:ext uri="{FF2B5EF4-FFF2-40B4-BE49-F238E27FC236}">
                <a16:creationId xmlns:a16="http://schemas.microsoft.com/office/drawing/2014/main" id="{A63B1F90-E87D-66CF-F796-E04C4CCE5C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92761" y="850371"/>
            <a:ext cx="8576510" cy="4824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946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13</a:t>
            </a:fld>
            <a:endParaRPr lang="en-US" dirty="0"/>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12/11/2024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3" name="TextBox 2">
            <a:extLst>
              <a:ext uri="{FF2B5EF4-FFF2-40B4-BE49-F238E27FC236}">
                <a16:creationId xmlns:a16="http://schemas.microsoft.com/office/drawing/2014/main" id="{737E5463-B7E2-30B6-45B2-E5F9DA49FBD2}"/>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13" name="TextBox 12">
            <a:extLst>
              <a:ext uri="{FF2B5EF4-FFF2-40B4-BE49-F238E27FC236}">
                <a16:creationId xmlns:a16="http://schemas.microsoft.com/office/drawing/2014/main" id="{6C8C18AD-27AD-0E8C-158B-9481C0D6DDB5}"/>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Suggested Reading</a:t>
            </a:r>
          </a:p>
        </p:txBody>
      </p:sp>
      <p:sp>
        <p:nvSpPr>
          <p:cNvPr id="7" name="TextBox 6">
            <a:extLst>
              <a:ext uri="{FF2B5EF4-FFF2-40B4-BE49-F238E27FC236}">
                <a16:creationId xmlns:a16="http://schemas.microsoft.com/office/drawing/2014/main" id="{84D6EE43-5F51-2655-A623-603054E0B73D}"/>
              </a:ext>
            </a:extLst>
          </p:cNvPr>
          <p:cNvSpPr txBox="1"/>
          <p:nvPr/>
        </p:nvSpPr>
        <p:spPr>
          <a:xfrm>
            <a:off x="5416573" y="2357667"/>
            <a:ext cx="6248400" cy="646331"/>
          </a:xfrm>
          <a:prstGeom prst="rect">
            <a:avLst/>
          </a:prstGeom>
          <a:noFill/>
        </p:spPr>
        <p:txBody>
          <a:bodyPr wrap="square">
            <a:spAutoFit/>
          </a:bodyPr>
          <a:lstStyle/>
          <a:p>
            <a:r>
              <a:rPr lang="en-GB" dirty="0">
                <a:hlinkClick r:id="rId3"/>
              </a:rPr>
              <a:t>Managing Projects In Complex Environments - Resolving Challenges</a:t>
            </a:r>
            <a:endParaRPr lang="en-GB" dirty="0"/>
          </a:p>
        </p:txBody>
      </p:sp>
      <p:sp>
        <p:nvSpPr>
          <p:cNvPr id="5" name="TextBox 4">
            <a:extLst>
              <a:ext uri="{FF2B5EF4-FFF2-40B4-BE49-F238E27FC236}">
                <a16:creationId xmlns:a16="http://schemas.microsoft.com/office/drawing/2014/main" id="{25968FFB-3D68-31EE-47EC-1C1E1595B402}"/>
              </a:ext>
            </a:extLst>
          </p:cNvPr>
          <p:cNvSpPr txBox="1"/>
          <p:nvPr/>
        </p:nvSpPr>
        <p:spPr>
          <a:xfrm>
            <a:off x="1255092" y="1482700"/>
            <a:ext cx="12756744" cy="830997"/>
          </a:xfrm>
          <a:prstGeom prst="rect">
            <a:avLst/>
          </a:prstGeom>
          <a:noFill/>
        </p:spPr>
        <p:txBody>
          <a:bodyPr wrap="square">
            <a:spAutoFit/>
          </a:bodyPr>
          <a:lstStyle/>
          <a:p>
            <a:pPr algn="l"/>
            <a:r>
              <a:rPr lang="en-GB" sz="2400" b="1" i="0" dirty="0">
                <a:effectLst/>
              </a:rPr>
              <a:t>Improving project success</a:t>
            </a:r>
          </a:p>
          <a:p>
            <a:pPr algn="l"/>
            <a:r>
              <a:rPr lang="en-GB" sz="2400" dirty="0">
                <a:solidFill>
                  <a:srgbClr val="575757"/>
                </a:solidFill>
              </a:rPr>
              <a:t>M</a:t>
            </a:r>
            <a:r>
              <a:rPr lang="en-GB" sz="2400" b="0" i="0" dirty="0">
                <a:solidFill>
                  <a:srgbClr val="575757"/>
                </a:solidFill>
                <a:effectLst/>
              </a:rPr>
              <a:t>anaging projects in complex environments and project recovery</a:t>
            </a:r>
          </a:p>
        </p:txBody>
      </p:sp>
      <p:sp>
        <p:nvSpPr>
          <p:cNvPr id="8" name="TextBox 7">
            <a:extLst>
              <a:ext uri="{FF2B5EF4-FFF2-40B4-BE49-F238E27FC236}">
                <a16:creationId xmlns:a16="http://schemas.microsoft.com/office/drawing/2014/main" id="{9D096682-1820-267D-F9E1-C862A25B85F7}"/>
              </a:ext>
            </a:extLst>
          </p:cNvPr>
          <p:cNvSpPr txBox="1"/>
          <p:nvPr/>
        </p:nvSpPr>
        <p:spPr>
          <a:xfrm>
            <a:off x="5255559" y="4737874"/>
            <a:ext cx="7158316" cy="369332"/>
          </a:xfrm>
          <a:prstGeom prst="rect">
            <a:avLst/>
          </a:prstGeom>
          <a:noFill/>
        </p:spPr>
        <p:txBody>
          <a:bodyPr wrap="square">
            <a:spAutoFit/>
          </a:bodyPr>
          <a:lstStyle/>
          <a:p>
            <a:r>
              <a:rPr lang="en-GB" dirty="0">
                <a:hlinkClick r:id="rId4"/>
              </a:rPr>
              <a:t>How to Deal With Impossible Projects – Fast Projects</a:t>
            </a:r>
            <a:endParaRPr lang="en-GB" dirty="0"/>
          </a:p>
        </p:txBody>
      </p:sp>
      <p:sp>
        <p:nvSpPr>
          <p:cNvPr id="10" name="TextBox 9">
            <a:extLst>
              <a:ext uri="{FF2B5EF4-FFF2-40B4-BE49-F238E27FC236}">
                <a16:creationId xmlns:a16="http://schemas.microsoft.com/office/drawing/2014/main" id="{2B872942-3352-6563-5BE7-C30994336AB8}"/>
              </a:ext>
            </a:extLst>
          </p:cNvPr>
          <p:cNvSpPr txBox="1"/>
          <p:nvPr/>
        </p:nvSpPr>
        <p:spPr>
          <a:xfrm>
            <a:off x="1255092" y="3720123"/>
            <a:ext cx="12756744" cy="830997"/>
          </a:xfrm>
          <a:prstGeom prst="rect">
            <a:avLst/>
          </a:prstGeom>
          <a:noFill/>
        </p:spPr>
        <p:txBody>
          <a:bodyPr wrap="square">
            <a:spAutoFit/>
          </a:bodyPr>
          <a:lstStyle/>
          <a:p>
            <a:pPr algn="l"/>
            <a:r>
              <a:rPr lang="en-GB" sz="2400" b="1" i="0" dirty="0">
                <a:effectLst/>
              </a:rPr>
              <a:t>Building a plan</a:t>
            </a:r>
          </a:p>
          <a:p>
            <a:pPr algn="l"/>
            <a:r>
              <a:rPr lang="en-GB" sz="2400" dirty="0">
                <a:solidFill>
                  <a:srgbClr val="575757"/>
                </a:solidFill>
              </a:rPr>
              <a:t>How to deal with impossible projects</a:t>
            </a:r>
            <a:endParaRPr lang="en-GB" sz="2400" b="0" i="0" dirty="0">
              <a:solidFill>
                <a:srgbClr val="575757"/>
              </a:solidFill>
              <a:effectLst/>
            </a:endParaRPr>
          </a:p>
        </p:txBody>
      </p:sp>
    </p:spTree>
    <p:extLst>
      <p:ext uri="{BB962C8B-B14F-4D97-AF65-F5344CB8AC3E}">
        <p14:creationId xmlns:p14="http://schemas.microsoft.com/office/powerpoint/2010/main" val="33189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14</a:t>
            </a:fld>
            <a:endParaRPr lang="en-US" dirty="0"/>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12/11/2024</a:t>
            </a:r>
          </a:p>
        </p:txBody>
      </p:sp>
      <p:sp>
        <p:nvSpPr>
          <p:cNvPr id="11" name="Content Placeholder 10">
            <a:extLst>
              <a:ext uri="{FF2B5EF4-FFF2-40B4-BE49-F238E27FC236}">
                <a16:creationId xmlns:a16="http://schemas.microsoft.com/office/drawing/2014/main" id="{8332BAC9-FC7F-A0BC-5F74-1D366D18DA80}"/>
              </a:ext>
            </a:extLst>
          </p:cNvPr>
          <p:cNvSpPr>
            <a:spLocks noGrp="1"/>
          </p:cNvSpPr>
          <p:nvPr>
            <p:ph idx="1"/>
          </p:nvPr>
        </p:nvSpPr>
        <p:spPr/>
        <p:txBody>
          <a:bodyPr/>
          <a:lstStyle/>
          <a:p>
            <a:endParaRPr lang="en-GB"/>
          </a:p>
        </p:txBody>
      </p:sp>
      <p:sp>
        <p:nvSpPr>
          <p:cNvPr id="15" name="Title 14">
            <a:extLst>
              <a:ext uri="{FF2B5EF4-FFF2-40B4-BE49-F238E27FC236}">
                <a16:creationId xmlns:a16="http://schemas.microsoft.com/office/drawing/2014/main" id="{A4573876-6D9B-6956-4FFB-1AEFEB4E0E4C}"/>
              </a:ext>
            </a:extLst>
          </p:cNvPr>
          <p:cNvSpPr>
            <a:spLocks noGrp="1"/>
          </p:cNvSpPr>
          <p:nvPr>
            <p:ph type="title"/>
          </p:nvPr>
        </p:nvSpPr>
        <p:spPr/>
        <p:txBody>
          <a:bodyPr/>
          <a:lstStyle/>
          <a:p>
            <a:endParaRPr lang="en-GB"/>
          </a:p>
        </p:txBody>
      </p:sp>
      <p:sp>
        <p:nvSpPr>
          <p:cNvPr id="3" name="TextBox 2">
            <a:extLst>
              <a:ext uri="{FF2B5EF4-FFF2-40B4-BE49-F238E27FC236}">
                <a16:creationId xmlns:a16="http://schemas.microsoft.com/office/drawing/2014/main" id="{737E5463-B7E2-30B6-45B2-E5F9DA49FBD2}"/>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13" name="TextBox 12">
            <a:extLst>
              <a:ext uri="{FF2B5EF4-FFF2-40B4-BE49-F238E27FC236}">
                <a16:creationId xmlns:a16="http://schemas.microsoft.com/office/drawing/2014/main" id="{6C8C18AD-27AD-0E8C-158B-9481C0D6DDB5}"/>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Suggested Reading</a:t>
            </a:r>
          </a:p>
        </p:txBody>
      </p:sp>
      <p:sp>
        <p:nvSpPr>
          <p:cNvPr id="7" name="TextBox 6">
            <a:extLst>
              <a:ext uri="{FF2B5EF4-FFF2-40B4-BE49-F238E27FC236}">
                <a16:creationId xmlns:a16="http://schemas.microsoft.com/office/drawing/2014/main" id="{84D6EE43-5F51-2655-A623-603054E0B73D}"/>
              </a:ext>
            </a:extLst>
          </p:cNvPr>
          <p:cNvSpPr txBox="1"/>
          <p:nvPr/>
        </p:nvSpPr>
        <p:spPr>
          <a:xfrm>
            <a:off x="5416573" y="2357667"/>
            <a:ext cx="6248400" cy="646331"/>
          </a:xfrm>
          <a:prstGeom prst="rect">
            <a:avLst/>
          </a:prstGeom>
          <a:noFill/>
        </p:spPr>
        <p:txBody>
          <a:bodyPr wrap="square">
            <a:spAutoFit/>
          </a:bodyPr>
          <a:lstStyle/>
          <a:p>
            <a:r>
              <a:rPr lang="en-GB" dirty="0">
                <a:hlinkClick r:id="rId3"/>
              </a:rPr>
              <a:t>Managing Projects In Complex Environments - Resolving Challenges</a:t>
            </a:r>
            <a:endParaRPr lang="en-GB" dirty="0"/>
          </a:p>
        </p:txBody>
      </p:sp>
      <p:sp>
        <p:nvSpPr>
          <p:cNvPr id="5" name="TextBox 4">
            <a:extLst>
              <a:ext uri="{FF2B5EF4-FFF2-40B4-BE49-F238E27FC236}">
                <a16:creationId xmlns:a16="http://schemas.microsoft.com/office/drawing/2014/main" id="{25968FFB-3D68-31EE-47EC-1C1E1595B402}"/>
              </a:ext>
            </a:extLst>
          </p:cNvPr>
          <p:cNvSpPr txBox="1"/>
          <p:nvPr/>
        </p:nvSpPr>
        <p:spPr>
          <a:xfrm>
            <a:off x="1255092" y="1482700"/>
            <a:ext cx="12756744" cy="830997"/>
          </a:xfrm>
          <a:prstGeom prst="rect">
            <a:avLst/>
          </a:prstGeom>
          <a:noFill/>
        </p:spPr>
        <p:txBody>
          <a:bodyPr wrap="square">
            <a:spAutoFit/>
          </a:bodyPr>
          <a:lstStyle/>
          <a:p>
            <a:pPr algn="l"/>
            <a:r>
              <a:rPr lang="en-GB" sz="2400" b="1" i="0" dirty="0">
                <a:effectLst/>
              </a:rPr>
              <a:t>Improving project success</a:t>
            </a:r>
          </a:p>
          <a:p>
            <a:pPr algn="l"/>
            <a:r>
              <a:rPr lang="en-GB" sz="2400" dirty="0">
                <a:solidFill>
                  <a:srgbClr val="575757"/>
                </a:solidFill>
              </a:rPr>
              <a:t>M</a:t>
            </a:r>
            <a:r>
              <a:rPr lang="en-GB" sz="2400" b="0" i="0" dirty="0">
                <a:solidFill>
                  <a:srgbClr val="575757"/>
                </a:solidFill>
                <a:effectLst/>
              </a:rPr>
              <a:t>anaging projects in complex environments and project recovery</a:t>
            </a:r>
          </a:p>
        </p:txBody>
      </p:sp>
      <p:sp>
        <p:nvSpPr>
          <p:cNvPr id="8" name="TextBox 7">
            <a:extLst>
              <a:ext uri="{FF2B5EF4-FFF2-40B4-BE49-F238E27FC236}">
                <a16:creationId xmlns:a16="http://schemas.microsoft.com/office/drawing/2014/main" id="{9D096682-1820-267D-F9E1-C862A25B85F7}"/>
              </a:ext>
            </a:extLst>
          </p:cNvPr>
          <p:cNvSpPr txBox="1"/>
          <p:nvPr/>
        </p:nvSpPr>
        <p:spPr>
          <a:xfrm>
            <a:off x="5255559" y="4737874"/>
            <a:ext cx="7158316" cy="369332"/>
          </a:xfrm>
          <a:prstGeom prst="rect">
            <a:avLst/>
          </a:prstGeom>
          <a:noFill/>
        </p:spPr>
        <p:txBody>
          <a:bodyPr wrap="square">
            <a:spAutoFit/>
          </a:bodyPr>
          <a:lstStyle/>
          <a:p>
            <a:r>
              <a:rPr lang="en-GB" dirty="0">
                <a:hlinkClick r:id="rId4"/>
              </a:rPr>
              <a:t>How to Deal With Impossible Projects – Fast Projects</a:t>
            </a:r>
            <a:endParaRPr lang="en-GB" dirty="0"/>
          </a:p>
        </p:txBody>
      </p:sp>
      <p:sp>
        <p:nvSpPr>
          <p:cNvPr id="10" name="TextBox 9">
            <a:extLst>
              <a:ext uri="{FF2B5EF4-FFF2-40B4-BE49-F238E27FC236}">
                <a16:creationId xmlns:a16="http://schemas.microsoft.com/office/drawing/2014/main" id="{2B872942-3352-6563-5BE7-C30994336AB8}"/>
              </a:ext>
            </a:extLst>
          </p:cNvPr>
          <p:cNvSpPr txBox="1"/>
          <p:nvPr/>
        </p:nvSpPr>
        <p:spPr>
          <a:xfrm>
            <a:off x="1255092" y="3720123"/>
            <a:ext cx="12756744" cy="830997"/>
          </a:xfrm>
          <a:prstGeom prst="rect">
            <a:avLst/>
          </a:prstGeom>
          <a:noFill/>
        </p:spPr>
        <p:txBody>
          <a:bodyPr wrap="square">
            <a:spAutoFit/>
          </a:bodyPr>
          <a:lstStyle/>
          <a:p>
            <a:pPr algn="l"/>
            <a:r>
              <a:rPr lang="en-GB" sz="2400" b="1" i="0" dirty="0">
                <a:effectLst/>
              </a:rPr>
              <a:t>Building a plan</a:t>
            </a:r>
          </a:p>
          <a:p>
            <a:pPr algn="l"/>
            <a:r>
              <a:rPr lang="en-GB" sz="2400" dirty="0">
                <a:solidFill>
                  <a:srgbClr val="575757"/>
                </a:solidFill>
              </a:rPr>
              <a:t>How to deal with impossible projects</a:t>
            </a:r>
            <a:endParaRPr lang="en-GB" sz="2400" b="0" i="0" dirty="0">
              <a:solidFill>
                <a:srgbClr val="575757"/>
              </a:solidFill>
              <a:effectLst/>
            </a:endParaRPr>
          </a:p>
        </p:txBody>
      </p:sp>
      <p:pic>
        <p:nvPicPr>
          <p:cNvPr id="3074" name="Picture 2" descr="Stream &quot;Read Me&quot; by Young Division by musicteacher101 | Listen online for  free on SoundCloud">
            <a:extLst>
              <a:ext uri="{FF2B5EF4-FFF2-40B4-BE49-F238E27FC236}">
                <a16:creationId xmlns:a16="http://schemas.microsoft.com/office/drawing/2014/main" id="{AD143936-2D98-5F2F-2E46-1491F71936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88544" y="5107206"/>
            <a:ext cx="1649862" cy="164986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Stream &quot;Read Me&quot; by Young Division by musicteacher101 | Listen online for  free on SoundCloud">
            <a:extLst>
              <a:ext uri="{FF2B5EF4-FFF2-40B4-BE49-F238E27FC236}">
                <a16:creationId xmlns:a16="http://schemas.microsoft.com/office/drawing/2014/main" id="{E0875B03-823B-1EF9-67BF-870A6A87DE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88544" y="613799"/>
            <a:ext cx="1649862" cy="1649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682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2150" y="531590"/>
            <a:ext cx="6852070" cy="990600"/>
          </a:xfrm>
        </p:spPr>
        <p:txBody>
          <a:bodyPr>
            <a:noAutofit/>
          </a:bodyPr>
          <a:lstStyle/>
          <a:p>
            <a:r>
              <a:rPr lang="en-US" sz="3400" dirty="0">
                <a:solidFill>
                  <a:schemeClr val="accent2">
                    <a:lumMod val="75000"/>
                  </a:schemeClr>
                </a:solidFill>
              </a:rPr>
              <a:t>Employability skills </a:t>
            </a:r>
          </a:p>
        </p:txBody>
      </p:sp>
      <p:sp>
        <p:nvSpPr>
          <p:cNvPr id="3" name="Content Placeholder 2"/>
          <p:cNvSpPr>
            <a:spLocks noGrp="1"/>
          </p:cNvSpPr>
          <p:nvPr>
            <p:ph idx="1"/>
          </p:nvPr>
        </p:nvSpPr>
        <p:spPr>
          <a:xfrm>
            <a:off x="940051" y="1630947"/>
            <a:ext cx="8157454" cy="4373157"/>
          </a:xfrm>
        </p:spPr>
        <p:txBody>
          <a:bodyPr>
            <a:normAutofit/>
          </a:bodyPr>
          <a:lstStyle/>
          <a:p>
            <a:r>
              <a:rPr lang="en-US" sz="2800" dirty="0"/>
              <a:t>Managing a challenging situation</a:t>
            </a:r>
          </a:p>
          <a:p>
            <a:pPr lvl="1"/>
            <a:r>
              <a:rPr lang="en-US" dirty="0"/>
              <a:t>In this activity you will be working as a team to build a 2 meter crane.</a:t>
            </a:r>
          </a:p>
          <a:p>
            <a:pPr marL="457200" lvl="1" indent="0">
              <a:buNone/>
            </a:pPr>
            <a:endParaRPr lang="en-US" sz="2800" dirty="0"/>
          </a:p>
          <a:p>
            <a:r>
              <a:rPr lang="en-US" sz="2800" dirty="0"/>
              <a:t>Every five mins the situation will change</a:t>
            </a:r>
          </a:p>
          <a:p>
            <a:pPr lvl="1"/>
            <a:r>
              <a:rPr lang="en-US" dirty="0"/>
              <a:t>Roll a dice, the number will determine what happens to your team</a:t>
            </a:r>
          </a:p>
          <a:p>
            <a:endParaRPr lang="en-US" sz="2800" dirty="0"/>
          </a:p>
          <a:p>
            <a:endParaRPr lang="en-US" sz="2800" dirty="0"/>
          </a:p>
        </p:txBody>
      </p:sp>
      <p:sp>
        <p:nvSpPr>
          <p:cNvPr id="4" name="Slide Number Placeholder 3"/>
          <p:cNvSpPr>
            <a:spLocks noGrp="1"/>
          </p:cNvSpPr>
          <p:nvPr>
            <p:ph type="sldNum" sz="quarter" idx="4"/>
          </p:nvPr>
        </p:nvSpPr>
        <p:spPr>
          <a:xfrm>
            <a:off x="3615490" y="6391943"/>
            <a:ext cx="2133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8521549-E3B9-D145-89B4-190F54672447}" type="slidenum">
              <a:rPr lang="en-US" smtClean="0"/>
              <a:pPr/>
              <a:t>15</a:t>
            </a:fld>
            <a:endParaRPr lang="en-US" dirty="0"/>
          </a:p>
        </p:txBody>
      </p:sp>
      <p:sp>
        <p:nvSpPr>
          <p:cNvPr id="5" name="TextBox 4">
            <a:extLst>
              <a:ext uri="{FF2B5EF4-FFF2-40B4-BE49-F238E27FC236}">
                <a16:creationId xmlns:a16="http://schemas.microsoft.com/office/drawing/2014/main" id="{BC737127-10C4-06BE-3774-EB9AA2E1ED36}"/>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Managing the environment instead of the situation</a:t>
            </a:r>
          </a:p>
        </p:txBody>
      </p:sp>
      <p:sp>
        <p:nvSpPr>
          <p:cNvPr id="8" name="TextBox 7">
            <a:extLst>
              <a:ext uri="{FF2B5EF4-FFF2-40B4-BE49-F238E27FC236}">
                <a16:creationId xmlns:a16="http://schemas.microsoft.com/office/drawing/2014/main" id="{8B8E33C6-A99B-1707-6B15-238CDB6154AE}"/>
              </a:ext>
            </a:extLst>
          </p:cNvPr>
          <p:cNvSpPr txBox="1"/>
          <p:nvPr/>
        </p:nvSpPr>
        <p:spPr>
          <a:xfrm>
            <a:off x="9502112" y="6042622"/>
            <a:ext cx="4750609" cy="369332"/>
          </a:xfrm>
          <a:prstGeom prst="rect">
            <a:avLst/>
          </a:prstGeom>
          <a:noFill/>
        </p:spPr>
        <p:txBody>
          <a:bodyPr wrap="square">
            <a:spAutoFit/>
          </a:bodyPr>
          <a:lstStyle/>
          <a:p>
            <a:r>
              <a:rPr lang="en-US" sz="1800" dirty="0">
                <a:highlight>
                  <a:srgbClr val="FFFF00"/>
                </a:highlight>
              </a:rPr>
              <a:t>A challenging build…</a:t>
            </a:r>
          </a:p>
        </p:txBody>
      </p:sp>
      <p:sp>
        <p:nvSpPr>
          <p:cNvPr id="9" name="TextBox 8">
            <a:extLst>
              <a:ext uri="{FF2B5EF4-FFF2-40B4-BE49-F238E27FC236}">
                <a16:creationId xmlns:a16="http://schemas.microsoft.com/office/drawing/2014/main" id="{9FC209E1-47EC-33C2-CD16-DB4A99BC5ADD}"/>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6" name="TextBox 5">
            <a:extLst>
              <a:ext uri="{FF2B5EF4-FFF2-40B4-BE49-F238E27FC236}">
                <a16:creationId xmlns:a16="http://schemas.microsoft.com/office/drawing/2014/main" id="{B21B4C55-F4B6-7A1F-5F01-1621E5F6FC60}"/>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pic>
        <p:nvPicPr>
          <p:cNvPr id="16" name="Picture 15">
            <a:extLst>
              <a:ext uri="{FF2B5EF4-FFF2-40B4-BE49-F238E27FC236}">
                <a16:creationId xmlns:a16="http://schemas.microsoft.com/office/drawing/2014/main" id="{47F7301D-A9EF-CB2A-1052-3A2CF3A04FE9}"/>
              </a:ext>
            </a:extLst>
          </p:cNvPr>
          <p:cNvPicPr>
            <a:picLocks noChangeAspect="1"/>
          </p:cNvPicPr>
          <p:nvPr/>
        </p:nvPicPr>
        <p:blipFill>
          <a:blip r:embed="rId3"/>
          <a:srcRect l="32020" t="14849" r="32828" b="4653"/>
          <a:stretch/>
        </p:blipFill>
        <p:spPr>
          <a:xfrm>
            <a:off x="8578773" y="946324"/>
            <a:ext cx="3298644" cy="5036040"/>
          </a:xfrm>
          <a:prstGeom prst="rect">
            <a:avLst/>
          </a:prstGeom>
        </p:spPr>
      </p:pic>
    </p:spTree>
    <p:extLst>
      <p:ext uri="{BB962C8B-B14F-4D97-AF65-F5344CB8AC3E}">
        <p14:creationId xmlns:p14="http://schemas.microsoft.com/office/powerpoint/2010/main" val="831874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9282E9C0-DEA4-7F53-7927-80A00039A9B8}"/>
              </a:ext>
            </a:extLst>
          </p:cNvPr>
          <p:cNvSpPr txBox="1"/>
          <p:nvPr/>
        </p:nvSpPr>
        <p:spPr>
          <a:xfrm>
            <a:off x="583894" y="749933"/>
            <a:ext cx="11280645" cy="3547125"/>
          </a:xfrm>
          <a:prstGeom prst="rect">
            <a:avLst/>
          </a:prstGeom>
          <a:noFill/>
        </p:spPr>
        <p:txBody>
          <a:bodyPr wrap="square" rtlCol="0">
            <a:spAutoFit/>
          </a:bodyPr>
          <a:lstStyle/>
          <a:p>
            <a:r>
              <a:rPr lang="en-GB" sz="2400" dirty="0"/>
              <a:t>Job roles</a:t>
            </a:r>
          </a:p>
          <a:p>
            <a:endParaRPr lang="en-GB" sz="2400" dirty="0">
              <a:latin typeface="Comic Sans MS" panose="030F0702030302020204" pitchFamily="66" charset="0"/>
            </a:endParaRPr>
          </a:p>
          <a:p>
            <a:r>
              <a:rPr lang="en-GB" sz="2400" dirty="0">
                <a:latin typeface="Calisto MT" panose="02040603050505030304" pitchFamily="18" charset="0"/>
              </a:rPr>
              <a:t>Facilitator = 1</a:t>
            </a:r>
          </a:p>
          <a:p>
            <a:r>
              <a:rPr lang="en-GB" sz="2400" dirty="0">
                <a:latin typeface="Calisto MT" panose="02040603050505030304" pitchFamily="18" charset="0"/>
              </a:rPr>
              <a:t>Conciliator = 2</a:t>
            </a:r>
          </a:p>
          <a:p>
            <a:r>
              <a:rPr lang="en-GB" sz="2400" dirty="0">
                <a:latin typeface="Calisto MT" panose="02040603050505030304" pitchFamily="18" charset="0"/>
              </a:rPr>
              <a:t>Time Keeper = 3</a:t>
            </a:r>
          </a:p>
          <a:p>
            <a:r>
              <a:rPr lang="en-GB" sz="2400" dirty="0">
                <a:latin typeface="Calisto MT" panose="02040603050505030304" pitchFamily="18" charset="0"/>
              </a:rPr>
              <a:t>Challenger = 4</a:t>
            </a:r>
          </a:p>
          <a:p>
            <a:endParaRPr lang="en-US" sz="1800" dirty="0"/>
          </a:p>
          <a:p>
            <a:pPr marL="0" indent="0">
              <a:buNone/>
            </a:pPr>
            <a:endParaRPr lang="en-US" sz="1050" dirty="0"/>
          </a:p>
          <a:p>
            <a:pPr marL="0" indent="0">
              <a:buNone/>
            </a:pPr>
            <a:r>
              <a:rPr lang="en-US" sz="2800" dirty="0"/>
              <a:t>					</a:t>
            </a:r>
            <a:endParaRPr lang="en-GB" sz="2400" dirty="0">
              <a:latin typeface="Comic Sans MS" panose="030F0702030302020204" pitchFamily="66" charset="0"/>
            </a:endParaRPr>
          </a:p>
          <a:p>
            <a:endParaRPr lang="en-GB" sz="2400" dirty="0">
              <a:latin typeface="Comic Sans MS" panose="030F0702030302020204" pitchFamily="66" charset="0"/>
            </a:endParaRPr>
          </a:p>
        </p:txBody>
      </p:sp>
      <p:sp>
        <p:nvSpPr>
          <p:cNvPr id="6" name="TextBox 5">
            <a:extLst>
              <a:ext uri="{FF2B5EF4-FFF2-40B4-BE49-F238E27FC236}">
                <a16:creationId xmlns:a16="http://schemas.microsoft.com/office/drawing/2014/main" id="{2063A031-5589-9C89-4548-E2738ED2941E}"/>
              </a:ext>
            </a:extLst>
          </p:cNvPr>
          <p:cNvSpPr txBox="1"/>
          <p:nvPr/>
        </p:nvSpPr>
        <p:spPr>
          <a:xfrm>
            <a:off x="10628852" y="0"/>
            <a:ext cx="1557536" cy="369332"/>
          </a:xfrm>
          <a:prstGeom prst="rect">
            <a:avLst/>
          </a:prstGeom>
          <a:noFill/>
        </p:spPr>
        <p:txBody>
          <a:bodyPr wrap="square" rtlCol="0">
            <a:spAutoFit/>
          </a:bodyPr>
          <a:lstStyle/>
          <a:p>
            <a:r>
              <a:rPr lang="en-GB" dirty="0"/>
              <a:t>26/11/2024</a:t>
            </a:r>
          </a:p>
        </p:txBody>
      </p:sp>
      <p:sp>
        <p:nvSpPr>
          <p:cNvPr id="2" name="TextBox 1">
            <a:extLst>
              <a:ext uri="{FF2B5EF4-FFF2-40B4-BE49-F238E27FC236}">
                <a16:creationId xmlns:a16="http://schemas.microsoft.com/office/drawing/2014/main" id="{517B77DF-AB9B-C2DA-3620-F96B56C4FEDD}"/>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9</a:t>
            </a:r>
            <a:r>
              <a:rPr lang="fr-FR" sz="1050" dirty="0">
                <a:latin typeface="Univers Condensed"/>
              </a:rPr>
              <a:t>: </a:t>
            </a:r>
            <a:r>
              <a:rPr lang="en-GB" sz="1050" dirty="0">
                <a:latin typeface="Univers Condensed"/>
              </a:rPr>
              <a:t>Employability</a:t>
            </a:r>
            <a:endParaRPr kumimoji="0" lang="en-GB" sz="1050" b="0" i="0" u="none" strike="noStrike" kern="1200" cap="none" spc="0" normalizeH="0" baseline="0" dirty="0">
              <a:ln>
                <a:noFill/>
              </a:ln>
              <a:effectLst/>
              <a:uLnTx/>
              <a:uFillTx/>
              <a:latin typeface="Univers Condensed"/>
              <a:ea typeface="+mn-ea"/>
              <a:cs typeface="+mn-cs"/>
            </a:endParaRPr>
          </a:p>
        </p:txBody>
      </p:sp>
      <p:sp>
        <p:nvSpPr>
          <p:cNvPr id="7" name="TextBox 6">
            <a:extLst>
              <a:ext uri="{FF2B5EF4-FFF2-40B4-BE49-F238E27FC236}">
                <a16:creationId xmlns:a16="http://schemas.microsoft.com/office/drawing/2014/main" id="{E671453C-E85D-4343-5675-7D6C95C88EA7}"/>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en-GB" b="1" dirty="0"/>
              <a:t>Managing the environment instead of the situation</a:t>
            </a:r>
          </a:p>
        </p:txBody>
      </p:sp>
    </p:spTree>
    <p:extLst>
      <p:ext uri="{BB962C8B-B14F-4D97-AF65-F5344CB8AC3E}">
        <p14:creationId xmlns:p14="http://schemas.microsoft.com/office/powerpoint/2010/main" val="2124739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a:t>Thank you</a:t>
            </a:r>
          </a:p>
        </p:txBody>
      </p:sp>
      <p:pic>
        <p:nvPicPr>
          <p:cNvPr id="17" name="Picture Placeholder 16" descr="Weathered piece of wood">
            <a:extLst>
              <a:ext uri="{FF2B5EF4-FFF2-40B4-BE49-F238E27FC236}">
                <a16:creationId xmlns:a16="http://schemas.microsoft.com/office/drawing/2014/main" id="{768A4AA5-1799-4AB4-A6D6-6E2D7791C1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800100" y="727075"/>
            <a:ext cx="5176838" cy="3071813"/>
          </a:xfrm>
        </p:spPr>
      </p:pic>
      <p:pic>
        <p:nvPicPr>
          <p:cNvPr id="11" name="Picture Placeholder 10" descr="Moss and mushrooms">
            <a:extLst>
              <a:ext uri="{FF2B5EF4-FFF2-40B4-BE49-F238E27FC236}">
                <a16:creationId xmlns:a16="http://schemas.microsoft.com/office/drawing/2014/main" id="{C6C7C533-8A44-4C93-904C-F4F963D800E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6146800" y="727075"/>
            <a:ext cx="5245100" cy="3070225"/>
          </a:xfrm>
        </p:spPr>
      </p:pic>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17</a:t>
            </a:fld>
            <a:endParaRPr lang="en-GB"/>
          </a:p>
        </p:txBody>
      </p:sp>
      <p:sp>
        <p:nvSpPr>
          <p:cNvPr id="7" name="TextBox 6">
            <a:extLst>
              <a:ext uri="{FF2B5EF4-FFF2-40B4-BE49-F238E27FC236}">
                <a16:creationId xmlns:a16="http://schemas.microsoft.com/office/drawing/2014/main" id="{832273AC-2376-E190-4BC2-1129C6DFA868}"/>
              </a:ext>
            </a:extLst>
          </p:cNvPr>
          <p:cNvSpPr txBox="1"/>
          <p:nvPr/>
        </p:nvSpPr>
        <p:spPr>
          <a:xfrm>
            <a:off x="10628852" y="0"/>
            <a:ext cx="1557536" cy="369332"/>
          </a:xfrm>
          <a:prstGeom prst="rect">
            <a:avLst/>
          </a:prstGeom>
          <a:noFill/>
        </p:spPr>
        <p:txBody>
          <a:bodyPr wrap="square" rtlCol="0">
            <a:spAutoFit/>
          </a:bodyPr>
          <a:lstStyle/>
          <a:p>
            <a:r>
              <a:rPr lang="en-GB" dirty="0">
                <a:solidFill>
                  <a:schemeClr val="bg1"/>
                </a:solidFill>
              </a:rPr>
              <a:t>26/11/2024</a:t>
            </a:r>
          </a:p>
        </p:txBody>
      </p:sp>
      <p:sp>
        <p:nvSpPr>
          <p:cNvPr id="4" name="TextBox 3">
            <a:extLst>
              <a:ext uri="{FF2B5EF4-FFF2-40B4-BE49-F238E27FC236}">
                <a16:creationId xmlns:a16="http://schemas.microsoft.com/office/drawing/2014/main" id="{45EB84A7-8DF5-9620-3633-8ED4BD4A2384}"/>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9</a:t>
            </a:r>
            <a:r>
              <a:rPr lang="fr-FR" sz="1050" dirty="0">
                <a:solidFill>
                  <a:schemeClr val="bg1"/>
                </a:solidFill>
                <a:latin typeface="Univers Condensed"/>
              </a:rPr>
              <a:t>: </a:t>
            </a:r>
            <a:r>
              <a:rPr lang="en-GB" sz="1050" dirty="0">
                <a:solidFill>
                  <a:schemeClr val="bg1"/>
                </a:solidFill>
                <a:latin typeface="Univers Condensed"/>
              </a:rPr>
              <a:t>Employability</a:t>
            </a:r>
            <a:endParaRPr kumimoji="0" lang="en-GB" sz="1050" b="0" i="0" u="none" strike="noStrike" kern="1200" cap="none" spc="0" normalizeH="0" baseline="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23942210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0F876D-ECAD-49DD-95DE-E4DA3D4E9CA1}">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3.xml><?xml version="1.0" encoding="utf-8"?>
<ds:datastoreItem xmlns:ds="http://schemas.openxmlformats.org/officeDocument/2006/customXml" ds:itemID="{4EC785CC-7DC7-486B-AC4F-90AD768E9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{59A703FD-8235-4A59-A11A-B4CC80DDE8AF}tf67498733_win32</Template>
  <TotalTime>3446</TotalTime>
  <Words>988</Words>
  <Application>Microsoft Office PowerPoint</Application>
  <PresentationFormat>Widescreen</PresentationFormat>
  <Paragraphs>210</Paragraphs>
  <Slides>17</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Helvetica Neue</vt:lpstr>
      <vt:lpstr>Arial</vt:lpstr>
      <vt:lpstr>Calibri</vt:lpstr>
      <vt:lpstr>Calisto MT</vt:lpstr>
      <vt:lpstr>Comic Sans MS</vt:lpstr>
      <vt:lpstr>Univers Condensed</vt:lpstr>
      <vt:lpstr>ChronicleVTI</vt:lpstr>
      <vt:lpstr>Changemakers: Building your Brand (Acna5000)</vt:lpstr>
      <vt:lpstr>PowerPoint Presentation</vt:lpstr>
      <vt:lpstr>PowerPoint Presentation</vt:lpstr>
      <vt:lpstr>outline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Employability skills </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Alissa Flatley</dc:creator>
  <cp:lastModifiedBy>Alissa Flatley</cp:lastModifiedBy>
  <cp:revision>4</cp:revision>
  <dcterms:created xsi:type="dcterms:W3CDTF">2024-10-01T07:33:49Z</dcterms:created>
  <dcterms:modified xsi:type="dcterms:W3CDTF">2024-12-02T22:16:37Z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