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028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833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135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901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90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889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085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51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202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555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27066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508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92577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147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8831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765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440A3-5458-49F3-A4C0-213016C01785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617CA88-2DF1-462A-8F36-0113E15D93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23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409903" y="262321"/>
            <a:ext cx="9144000" cy="1828800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Self-Awareness and Personal SWOT Analysis for a Career as a Clinical Support Worker</a:t>
            </a: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016000" y="1447383"/>
            <a:ext cx="10422964" cy="4308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Number 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:2524669</a:t>
            </a:r>
            <a:endParaRPr kumimoji="0" lang="en-US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Module Code 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LCHS4009</a:t>
            </a:r>
            <a:endParaRPr kumimoji="0" lang="en-US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Lecturer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3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Rizwan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3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Nadim</a:t>
            </a:r>
            <a:endParaRPr kumimoji="0" lang="en-US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Name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3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Zobia</a:t>
            </a: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GB" altLang="en-US" sz="3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Ashfaq</a:t>
            </a:r>
            <a:endParaRPr kumimoji="0" lang="en-US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Assignment: Task 1 – Self-Awareness Presentation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Chosen Career: Clinical Support Worker </a:t>
            </a:r>
            <a:endParaRPr kumimoji="0" lang="en-GB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GB" altLang="en-US" sz="3200" dirty="0">
                <a:latin typeface="Arial" panose="020B0604020202020204" pitchFamily="34" charset="0"/>
              </a:rPr>
              <a:t>Presentation Date: 19/10/2016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Individual Presentation </a:t>
            </a:r>
            <a:endParaRPr kumimoji="0" lang="en-US" altLang="en-US" sz="3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398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0867" y="490625"/>
            <a:ext cx="70006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dirty="0"/>
              <a:t>Introduction &amp; Chosen Career</a:t>
            </a:r>
          </a:p>
        </p:txBody>
      </p:sp>
      <p:sp>
        <p:nvSpPr>
          <p:cNvPr id="3" name="Rectangle 2"/>
          <p:cNvSpPr/>
          <p:nvPr/>
        </p:nvSpPr>
        <p:spPr>
          <a:xfrm>
            <a:off x="1832276" y="2047494"/>
            <a:ext cx="923859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My Chosen Career: Clinical Support Worker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Provides direct support to patients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Works alongside nurses and healthcare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Provides safe and compassionate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Supports patients with daily activities and personal care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Communicates with patients, relatives and healthcare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Works as part of a multidisciplinary team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Opportunity to develop healthcare skills and progress professionally</a:t>
            </a:r>
          </a:p>
        </p:txBody>
      </p:sp>
    </p:spTree>
    <p:extLst>
      <p:ext uri="{BB962C8B-B14F-4D97-AF65-F5344CB8AC3E}">
        <p14:creationId xmlns:p14="http://schemas.microsoft.com/office/powerpoint/2010/main" val="262845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6952" y="475025"/>
            <a:ext cx="6096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What Does the Job Require?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Communication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Clear communication with patients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Listening to patients and relatives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Reporting changes in patient condition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Compassion and empathy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Kindness, dignity and respect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Teamwork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Working with nurses and healthcare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Patient care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Personal care and daily activities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Safety and professionalism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Confidentiality and following procedures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Willingness to learn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Training and developing healthcare skills</a:t>
            </a:r>
          </a:p>
        </p:txBody>
      </p:sp>
    </p:spTree>
    <p:extLst>
      <p:ext uri="{BB962C8B-B14F-4D97-AF65-F5344CB8AC3E}">
        <p14:creationId xmlns:p14="http://schemas.microsoft.com/office/powerpoint/2010/main" val="516704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6913" y="259396"/>
            <a:ext cx="7641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My Strengths and Areas for Development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914399" y="844171"/>
            <a:ext cx="7704083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Strengths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Empathy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Teamwork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Responsibility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Willingness to learn </a:t>
            </a:r>
          </a:p>
          <a:p>
            <a:r>
              <a:rPr lang="en-US" sz="2000" b="1" dirty="0"/>
              <a:t>Areas for development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Limited UK healthcare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Developing clinical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Confidence in unfamiliar situations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Need for further training and practical experience </a:t>
            </a:r>
          </a:p>
          <a:p>
            <a:r>
              <a:rPr lang="en-US" sz="2000" b="1" dirty="0"/>
              <a:t>How I will improve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Gain work or voluntary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Complete relevant training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Ask experienced staff for feedback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Practise</a:t>
            </a:r>
            <a:r>
              <a:rPr lang="en-US" sz="2000" dirty="0"/>
              <a:t> 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Learn under appropriate supervision</a:t>
            </a:r>
          </a:p>
        </p:txBody>
      </p:sp>
    </p:spTree>
    <p:extLst>
      <p:ext uri="{BB962C8B-B14F-4D97-AF65-F5344CB8AC3E}">
        <p14:creationId xmlns:p14="http://schemas.microsoft.com/office/powerpoint/2010/main" val="872727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38818" y="459092"/>
            <a:ext cx="40559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Career Opportunities</a:t>
            </a: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838818" y="904830"/>
            <a:ext cx="8066632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 skills through the Care Certificate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Explore Level 2 or Level 3 healthcare apprenticeships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 healthcare knowledge and practical skills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Gain experience through training and supervised practice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 skills in: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for NHS Clinical Support Worker vacancies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Infection prevention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Safeguarding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Basic observations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safety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Person-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Progress within healthcare with experience and further development </a:t>
            </a:r>
          </a:p>
        </p:txBody>
      </p:sp>
    </p:spTree>
    <p:extLst>
      <p:ext uri="{BB962C8B-B14F-4D97-AF65-F5344CB8AC3E}">
        <p14:creationId xmlns:p14="http://schemas.microsoft.com/office/powerpoint/2010/main" val="2757381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3479" y="480114"/>
            <a:ext cx="51762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Threats and My Action Plan</a:t>
            </a:r>
          </a:p>
        </p:txBody>
      </p:sp>
      <p:sp>
        <p:nvSpPr>
          <p:cNvPr id="3" name="Rectangle 2"/>
          <p:cNvSpPr/>
          <p:nvPr/>
        </p:nvSpPr>
        <p:spPr>
          <a:xfrm>
            <a:off x="1040525" y="1342467"/>
            <a:ext cx="60960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Threats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Competition for healthcare support jobs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Emotional pressure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Busy clinical environment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Limited experience </a:t>
            </a:r>
          </a:p>
          <a:p>
            <a:r>
              <a:rPr lang="en-US" sz="2000" b="1" dirty="0"/>
              <a:t>Action plan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Gain relevant experience and training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Practice communication and request feedback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Complete supervised clinical training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Work collaboratively with colleagues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Develop resilience and reflective practice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Use my strengths to overcome weaknesses</a:t>
            </a:r>
          </a:p>
        </p:txBody>
      </p:sp>
    </p:spTree>
    <p:extLst>
      <p:ext uri="{BB962C8B-B14F-4D97-AF65-F5344CB8AC3E}">
        <p14:creationId xmlns:p14="http://schemas.microsoft.com/office/powerpoint/2010/main" val="3512776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13615" y="332968"/>
            <a:ext cx="22118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References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869" y="490072"/>
            <a:ext cx="689849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East Cheshire NHS Trust (2026) Clinical Support Worker (Band 2) – Various Wards. NHS/Work Hub.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GB" sz="2000" dirty="0"/>
              <a:t>     </a:t>
            </a:r>
            <a:r>
              <a:rPr lang="en-GB" sz="2000" b="1" dirty="0"/>
              <a:t>.</a:t>
            </a:r>
            <a:r>
              <a:rPr lang="en-US" sz="2000" dirty="0"/>
              <a:t>NHS Health Careers (2026) Healthcare support</a:t>
            </a:r>
            <a:r>
              <a:rPr lang="en-GB" sz="2000" dirty="0"/>
              <a:t> worker.     </a:t>
            </a:r>
            <a:r>
              <a:rPr lang="en-US" sz="2000" dirty="0"/>
              <a:t> </a:t>
            </a:r>
            <a:r>
              <a:rPr lang="en-GB" sz="2000" dirty="0"/>
              <a:t>    </a:t>
            </a:r>
            <a:r>
              <a:rPr lang="en-US" sz="2000" dirty="0"/>
              <a:t>NHS Health Careers.</a:t>
            </a:r>
            <a:endParaRPr lang="en-GB" sz="2000" dirty="0"/>
          </a:p>
          <a:p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South Warwickshire University NHS Foundation Trust (2026) Clinical Support Worker – Band 2. NHS Clinical Support Worker Job Advert.</a:t>
            </a:r>
          </a:p>
        </p:txBody>
      </p:sp>
    </p:spTree>
    <p:extLst>
      <p:ext uri="{BB962C8B-B14F-4D97-AF65-F5344CB8AC3E}">
        <p14:creationId xmlns:p14="http://schemas.microsoft.com/office/powerpoint/2010/main" val="1364271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0A658B-7887-1C6A-3BD0-5CF54E3800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89" y="298824"/>
            <a:ext cx="5378823" cy="60123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0A5C75-570E-0E0D-9400-6F88C14AFE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8024" y="131482"/>
            <a:ext cx="5378823" cy="6490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802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14</TotalTime>
  <Words>425</Words>
  <Application>Microsoft Office PowerPoint</Application>
  <PresentationFormat>Widescreen</PresentationFormat>
  <Paragraphs>85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Self-Awareness and Personal SWOT Analysis for a Career as a Clinical Support Worker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CyberSpace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and Personal SWOT Analysis for a Career as a Clinical Support Worker</dc:title>
  <dc:creator>ADMIN</dc:creator>
  <cp:lastModifiedBy>Zobia Ashfaq</cp:lastModifiedBy>
  <cp:revision>5</cp:revision>
  <dcterms:created xsi:type="dcterms:W3CDTF">2026-10-07T18:34:56Z</dcterms:created>
  <dcterms:modified xsi:type="dcterms:W3CDTF">2026-10-18T22:40:29Z</dcterms:modified>
</cp:coreProperties>
</file>