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2803763" cy="302752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6" userDrawn="1">
          <p15:clr>
            <a:srgbClr val="A4A3A4"/>
          </p15:clr>
        </p15:guide>
        <p15:guide id="2" pos="134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FB4036-1FE1-43D6-8921-97BDCE664E47}" v="47" dt="2026-04-28T19:49:47.3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40" d="100"/>
          <a:sy n="40" d="100"/>
        </p:scale>
        <p:origin x="-54" y="-2850"/>
      </p:cViewPr>
      <p:guideLst>
        <p:guide orient="horz" pos="9536"/>
        <p:guide pos="1348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oodrum, Joseph (J)" userId="002824b5-299e-4920-bd62-29af15efee09" providerId="ADAL" clId="{1596C1D5-22FE-4720-B5B5-74E6EB2F41CE}"/>
    <pc:docChg chg="undo redo custSel modSld">
      <pc:chgData name="Goodrum, Joseph (J)" userId="002824b5-299e-4920-bd62-29af15efee09" providerId="ADAL" clId="{1596C1D5-22FE-4720-B5B5-74E6EB2F41CE}" dt="2026-04-28T19:51:53.423" v="1323" actId="113"/>
      <pc:docMkLst>
        <pc:docMk/>
      </pc:docMkLst>
      <pc:sldChg chg="addSp delSp modSp mod">
        <pc:chgData name="Goodrum, Joseph (J)" userId="002824b5-299e-4920-bd62-29af15efee09" providerId="ADAL" clId="{1596C1D5-22FE-4720-B5B5-74E6EB2F41CE}" dt="2026-04-28T19:51:53.423" v="1323" actId="113"/>
        <pc:sldMkLst>
          <pc:docMk/>
          <pc:sldMk cId="0" sldId="256"/>
        </pc:sldMkLst>
        <pc:spChg chg="mod">
          <ac:chgData name="Goodrum, Joseph (J)" userId="002824b5-299e-4920-bd62-29af15efee09" providerId="ADAL" clId="{1596C1D5-22FE-4720-B5B5-74E6EB2F41CE}" dt="2026-04-21T17:49:24.734" v="92" actId="14100"/>
          <ac:spMkLst>
            <pc:docMk/>
            <pc:sldMk cId="0" sldId="256"/>
            <ac:spMk id="3" creationId="{00000000-0000-0000-0000-000000000000}"/>
          </ac:spMkLst>
        </pc:spChg>
        <pc:spChg chg="add del mod">
          <ac:chgData name="Goodrum, Joseph (J)" userId="002824b5-299e-4920-bd62-29af15efee09" providerId="ADAL" clId="{1596C1D5-22FE-4720-B5B5-74E6EB2F41CE}" dt="2026-04-28T19:10:15.830" v="1120" actId="20577"/>
          <ac:spMkLst>
            <pc:docMk/>
            <pc:sldMk cId="0" sldId="256"/>
            <ac:spMk id="4" creationId="{00000000-0000-0000-0000-000000000000}"/>
          </ac:spMkLst>
        </pc:spChg>
        <pc:spChg chg="mod">
          <ac:chgData name="Goodrum, Joseph (J)" userId="002824b5-299e-4920-bd62-29af15efee09" providerId="ADAL" clId="{1596C1D5-22FE-4720-B5B5-74E6EB2F41CE}" dt="2026-04-21T18:22:52.094" v="721" actId="14100"/>
          <ac:spMkLst>
            <pc:docMk/>
            <pc:sldMk cId="0" sldId="256"/>
            <ac:spMk id="5" creationId="{00000000-0000-0000-0000-000000000000}"/>
          </ac:spMkLst>
        </pc:spChg>
        <pc:spChg chg="mod">
          <ac:chgData name="Goodrum, Joseph (J)" userId="002824b5-299e-4920-bd62-29af15efee09" providerId="ADAL" clId="{1596C1D5-22FE-4720-B5B5-74E6EB2F41CE}" dt="2026-04-21T18:22:04.123" v="718" actId="20577"/>
          <ac:spMkLst>
            <pc:docMk/>
            <pc:sldMk cId="0" sldId="256"/>
            <ac:spMk id="6" creationId="{00000000-0000-0000-0000-000000000000}"/>
          </ac:spMkLst>
        </pc:spChg>
        <pc:spChg chg="mod">
          <ac:chgData name="Goodrum, Joseph (J)" userId="002824b5-299e-4920-bd62-29af15efee09" providerId="ADAL" clId="{1596C1D5-22FE-4720-B5B5-74E6EB2F41CE}" dt="2026-04-22T17:43:44.623" v="980" actId="14100"/>
          <ac:spMkLst>
            <pc:docMk/>
            <pc:sldMk cId="0" sldId="256"/>
            <ac:spMk id="7" creationId="{00000000-0000-0000-0000-000000000000}"/>
          </ac:spMkLst>
        </pc:spChg>
        <pc:spChg chg="mod">
          <ac:chgData name="Goodrum, Joseph (J)" userId="002824b5-299e-4920-bd62-29af15efee09" providerId="ADAL" clId="{1596C1D5-22FE-4720-B5B5-74E6EB2F41CE}" dt="2026-04-22T17:43:39.230" v="979" actId="20577"/>
          <ac:spMkLst>
            <pc:docMk/>
            <pc:sldMk cId="0" sldId="256"/>
            <ac:spMk id="8" creationId="{00000000-0000-0000-0000-000000000000}"/>
          </ac:spMkLst>
        </pc:spChg>
        <pc:spChg chg="add mod">
          <ac:chgData name="Goodrum, Joseph (J)" userId="002824b5-299e-4920-bd62-29af15efee09" providerId="ADAL" clId="{1596C1D5-22FE-4720-B5B5-74E6EB2F41CE}" dt="2026-04-28T19:47:35.497" v="1172" actId="1076"/>
          <ac:spMkLst>
            <pc:docMk/>
            <pc:sldMk cId="0" sldId="256"/>
            <ac:spMk id="9" creationId="{584051A7-724B-8AA8-CBD7-F80C2BB9CC60}"/>
          </ac:spMkLst>
        </pc:spChg>
        <pc:spChg chg="mod">
          <ac:chgData name="Goodrum, Joseph (J)" userId="002824b5-299e-4920-bd62-29af15efee09" providerId="ADAL" clId="{1596C1D5-22FE-4720-B5B5-74E6EB2F41CE}" dt="2026-04-28T19:39:59.132" v="1164" actId="20577"/>
          <ac:spMkLst>
            <pc:docMk/>
            <pc:sldMk cId="0" sldId="256"/>
            <ac:spMk id="11" creationId="{051ACF3A-DC15-3BA0-A882-A70B2CB97356}"/>
          </ac:spMkLst>
        </pc:spChg>
        <pc:spChg chg="add mod">
          <ac:chgData name="Goodrum, Joseph (J)" userId="002824b5-299e-4920-bd62-29af15efee09" providerId="ADAL" clId="{1596C1D5-22FE-4720-B5B5-74E6EB2F41CE}" dt="2026-04-28T19:51:53.423" v="1323" actId="113"/>
          <ac:spMkLst>
            <pc:docMk/>
            <pc:sldMk cId="0" sldId="256"/>
            <ac:spMk id="20" creationId="{64F8A42D-EDEF-4335-0E81-517EC08940CD}"/>
          </ac:spMkLst>
        </pc:spChg>
        <pc:spChg chg="add mod">
          <ac:chgData name="Goodrum, Joseph (J)" userId="002824b5-299e-4920-bd62-29af15efee09" providerId="ADAL" clId="{1596C1D5-22FE-4720-B5B5-74E6EB2F41CE}" dt="2026-04-28T19:51:46.878" v="1322" actId="113"/>
          <ac:spMkLst>
            <pc:docMk/>
            <pc:sldMk cId="0" sldId="256"/>
            <ac:spMk id="21" creationId="{EE5E9A33-B3E6-4ED2-7130-7FF0C72EA411}"/>
          </ac:spMkLst>
        </pc:spChg>
        <pc:spChg chg="add del mod">
          <ac:chgData name="Goodrum, Joseph (J)" userId="002824b5-299e-4920-bd62-29af15efee09" providerId="ADAL" clId="{1596C1D5-22FE-4720-B5B5-74E6EB2F41CE}" dt="2026-04-28T19:51:32.957" v="1320" actId="478"/>
          <ac:spMkLst>
            <pc:docMk/>
            <pc:sldMk cId="0" sldId="256"/>
            <ac:spMk id="22" creationId="{C7BFFBB6-2E3D-74EF-3637-B2FBD02257C9}"/>
          </ac:spMkLst>
        </pc:spChg>
        <pc:spChg chg="add mod">
          <ac:chgData name="Goodrum, Joseph (J)" userId="002824b5-299e-4920-bd62-29af15efee09" providerId="ADAL" clId="{1596C1D5-22FE-4720-B5B5-74E6EB2F41CE}" dt="2026-04-28T19:51:42.096" v="1321" actId="113"/>
          <ac:spMkLst>
            <pc:docMk/>
            <pc:sldMk cId="0" sldId="256"/>
            <ac:spMk id="23" creationId="{68FA1545-1F06-9A48-B01C-655992942AE8}"/>
          </ac:spMkLst>
        </pc:spChg>
        <pc:graphicFrameChg chg="add mod">
          <ac:chgData name="Goodrum, Joseph (J)" userId="002824b5-299e-4920-bd62-29af15efee09" providerId="ADAL" clId="{1596C1D5-22FE-4720-B5B5-74E6EB2F41CE}" dt="2026-04-28T19:35:05.765" v="1122"/>
          <ac:graphicFrameMkLst>
            <pc:docMk/>
            <pc:sldMk cId="0" sldId="256"/>
            <ac:graphicFrameMk id="10" creationId="{82F8680F-E82E-B429-FED7-8CCCC2AE2CD4}"/>
          </ac:graphicFrameMkLst>
        </pc:graphicFrameChg>
        <pc:graphicFrameChg chg="add mod">
          <ac:chgData name="Goodrum, Joseph (J)" userId="002824b5-299e-4920-bd62-29af15efee09" providerId="ADAL" clId="{1596C1D5-22FE-4720-B5B5-74E6EB2F41CE}" dt="2026-04-28T19:35:23.613" v="1125" actId="1076"/>
          <ac:graphicFrameMkLst>
            <pc:docMk/>
            <pc:sldMk cId="0" sldId="256"/>
            <ac:graphicFrameMk id="13" creationId="{DB5179DD-AE27-7516-003C-A83482274769}"/>
          </ac:graphicFrameMkLst>
        </pc:graphicFrameChg>
        <pc:graphicFrameChg chg="add mod">
          <ac:chgData name="Goodrum, Joseph (J)" userId="002824b5-299e-4920-bd62-29af15efee09" providerId="ADAL" clId="{1596C1D5-22FE-4720-B5B5-74E6EB2F41CE}" dt="2026-04-28T19:35:42.830" v="1129"/>
          <ac:graphicFrameMkLst>
            <pc:docMk/>
            <pc:sldMk cId="0" sldId="256"/>
            <ac:graphicFrameMk id="17" creationId="{FDB3C41A-372D-D439-2914-5895E2412E48}"/>
          </ac:graphicFrameMkLst>
        </pc:graphicFrameChg>
        <pc:graphicFrameChg chg="add mod modGraphic">
          <ac:chgData name="Goodrum, Joseph (J)" userId="002824b5-299e-4920-bd62-29af15efee09" providerId="ADAL" clId="{1596C1D5-22FE-4720-B5B5-74E6EB2F41CE}" dt="2026-04-28T19:39:20.118" v="1153" actId="14100"/>
          <ac:graphicFrameMkLst>
            <pc:docMk/>
            <pc:sldMk cId="0" sldId="256"/>
            <ac:graphicFrameMk id="18" creationId="{C25CBB36-1EBD-BDCC-B73A-18F60E59A02E}"/>
          </ac:graphicFrameMkLst>
        </pc:graphicFrameChg>
        <pc:picChg chg="add mod">
          <ac:chgData name="Goodrum, Joseph (J)" userId="002824b5-299e-4920-bd62-29af15efee09" providerId="ADAL" clId="{1596C1D5-22FE-4720-B5B5-74E6EB2F41CE}" dt="2026-04-28T19:10:01.139" v="1100" actId="14100"/>
          <ac:picMkLst>
            <pc:docMk/>
            <pc:sldMk cId="0" sldId="256"/>
            <ac:picMk id="12" creationId="{EB9FAF16-5356-AD14-A2BA-47464EFC6CD2}"/>
          </ac:picMkLst>
        </pc:picChg>
        <pc:picChg chg="add mod">
          <ac:chgData name="Goodrum, Joseph (J)" userId="002824b5-299e-4920-bd62-29af15efee09" providerId="ADAL" clId="{1596C1D5-22FE-4720-B5B5-74E6EB2F41CE}" dt="2026-04-28T19:10:10.533" v="1119" actId="1076"/>
          <ac:picMkLst>
            <pc:docMk/>
            <pc:sldMk cId="0" sldId="256"/>
            <ac:picMk id="15" creationId="{A79CCA52-7C18-5BFC-72F1-5C38B7A7CB87}"/>
          </ac:picMkLst>
        </pc:picChg>
        <pc:picChg chg="add del mod">
          <ac:chgData name="Goodrum, Joseph (J)" userId="002824b5-299e-4920-bd62-29af15efee09" providerId="ADAL" clId="{1596C1D5-22FE-4720-B5B5-74E6EB2F41CE}" dt="2026-04-28T19:35:45.875" v="1130" actId="22"/>
          <ac:picMkLst>
            <pc:docMk/>
            <pc:sldMk cId="0" sldId="256"/>
            <ac:picMk id="16" creationId="{B76CC5BC-868A-DFF3-72DB-5C7B3F61FAD9}"/>
          </ac:picMkLst>
        </pc:picChg>
        <pc:picChg chg="add mod">
          <ac:chgData name="Goodrum, Joseph (J)" userId="002824b5-299e-4920-bd62-29af15efee09" providerId="ADAL" clId="{1596C1D5-22FE-4720-B5B5-74E6EB2F41CE}" dt="2026-04-28T19:48:11.546" v="1175" actId="1076"/>
          <ac:picMkLst>
            <pc:docMk/>
            <pc:sldMk cId="0" sldId="256"/>
            <ac:picMk id="19" creationId="{62028A75-2311-BFB8-4827-15A85B70D017}"/>
          </ac:picMkLst>
        </pc:picChg>
        <pc:picChg chg="add del mod">
          <ac:chgData name="Goodrum, Joseph (J)" userId="002824b5-299e-4920-bd62-29af15efee09" providerId="ADAL" clId="{1596C1D5-22FE-4720-B5B5-74E6EB2F41CE}" dt="2026-04-28T19:41:57.477" v="1165" actId="478"/>
          <ac:picMkLst>
            <pc:docMk/>
            <pc:sldMk cId="0" sldId="256"/>
            <ac:picMk id="1026" creationId="{3E54C7C8-35DF-DE18-44FC-09CF8FDE0E27}"/>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42803763" cy="30275213"/>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4591680" y="5628704"/>
            <a:ext cx="33620413" cy="190178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5093648" y="6115593"/>
            <a:ext cx="32616467" cy="18044027"/>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17763562" y="5596500"/>
            <a:ext cx="7276640" cy="28256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18191600" y="5596504"/>
            <a:ext cx="6420564" cy="2422017"/>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5482856" y="9232055"/>
            <a:ext cx="31838061" cy="11437303"/>
          </a:xfrm>
        </p:spPr>
        <p:txBody>
          <a:bodyPr tIns="45720" bIns="45720" anchor="ctr">
            <a:noAutofit/>
          </a:bodyPr>
          <a:lstStyle>
            <a:lvl1pPr algn="ctr">
              <a:lnSpc>
                <a:spcPct val="83000"/>
              </a:lnSpc>
              <a:defRPr lang="en-US" sz="27371" b="0" kern="1200" cap="all" spc="-441"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5484232" y="20669353"/>
            <a:ext cx="31846000" cy="2220182"/>
          </a:xfrm>
        </p:spPr>
        <p:txBody>
          <a:bodyPr>
            <a:normAutofit/>
          </a:bodyPr>
          <a:lstStyle>
            <a:lvl1pPr marL="0" indent="0" algn="ctr">
              <a:spcBef>
                <a:spcPts val="0"/>
              </a:spcBef>
              <a:buNone/>
              <a:defRPr sz="6180" spc="353" baseline="0">
                <a:solidFill>
                  <a:schemeClr val="tx1"/>
                </a:solidFill>
              </a:defRPr>
            </a:lvl1pPr>
            <a:lvl2pPr marL="2018355" indent="0" algn="ctr">
              <a:buNone/>
              <a:defRPr sz="6180"/>
            </a:lvl2pPr>
            <a:lvl3pPr marL="4036710" indent="0" algn="ctr">
              <a:buNone/>
              <a:defRPr sz="6180"/>
            </a:lvl3pPr>
            <a:lvl4pPr marL="6055065" indent="0" algn="ctr">
              <a:buNone/>
              <a:defRPr sz="6180"/>
            </a:lvl4pPr>
            <a:lvl5pPr marL="8073420" indent="0" algn="ctr">
              <a:buNone/>
              <a:defRPr sz="6180"/>
            </a:lvl5pPr>
            <a:lvl6pPr marL="10091776" indent="0" algn="ctr">
              <a:buNone/>
              <a:defRPr sz="6180"/>
            </a:lvl6pPr>
            <a:lvl7pPr marL="12110131" indent="0" algn="ctr">
              <a:buNone/>
              <a:defRPr sz="6180"/>
            </a:lvl7pPr>
            <a:lvl8pPr marL="14128486" indent="0" algn="ctr">
              <a:buNone/>
              <a:defRPr sz="6180"/>
            </a:lvl8pPr>
            <a:lvl9pPr marL="16146841" indent="0" algn="ctr">
              <a:buNone/>
              <a:defRPr sz="6180"/>
            </a:lvl9pPr>
          </a:lstStyle>
          <a:p>
            <a:r>
              <a:rPr lang="en-US"/>
              <a:t>Click to edit Master subtitle style</a:t>
            </a:r>
            <a:endParaRPr lang="en-US" dirty="0"/>
          </a:p>
        </p:txBody>
      </p:sp>
      <p:sp>
        <p:nvSpPr>
          <p:cNvPr id="20" name="Date Placeholder 19"/>
          <p:cNvSpPr>
            <a:spLocks noGrp="1"/>
          </p:cNvSpPr>
          <p:nvPr>
            <p:ph type="dt" sz="half" idx="10"/>
          </p:nvPr>
        </p:nvSpPr>
        <p:spPr>
          <a:xfrm>
            <a:off x="18405618" y="5858982"/>
            <a:ext cx="5992527" cy="2018348"/>
          </a:xfrm>
        </p:spPr>
        <p:txBody>
          <a:bodyPr/>
          <a:lstStyle>
            <a:lvl1pPr algn="ctr">
              <a:defRPr sz="4856" spc="0" baseline="0">
                <a:solidFill>
                  <a:schemeClr val="tx1"/>
                </a:solidFill>
                <a:latin typeface="+mn-lt"/>
              </a:defRPr>
            </a:lvl1pPr>
          </a:lstStyle>
          <a:p>
            <a:fld id="{5BCAD085-E8A6-8845-BD4E-CB4CCA059FC4}" type="datetimeFigureOut">
              <a:rPr lang="en-US" smtClean="0"/>
              <a:t>4/28/2026</a:t>
            </a:fld>
            <a:endParaRPr lang="en-US"/>
          </a:p>
        </p:txBody>
      </p:sp>
      <p:sp>
        <p:nvSpPr>
          <p:cNvPr id="21" name="Footer Placeholder 20"/>
          <p:cNvSpPr>
            <a:spLocks noGrp="1"/>
          </p:cNvSpPr>
          <p:nvPr>
            <p:ph type="ftr" sz="quarter" idx="11"/>
          </p:nvPr>
        </p:nvSpPr>
        <p:spPr>
          <a:xfrm>
            <a:off x="5172292" y="23004659"/>
            <a:ext cx="20733073" cy="1009174"/>
          </a:xfrm>
        </p:spPr>
        <p:txBody>
          <a:bodyPr/>
          <a:lstStyle>
            <a:lvl1pPr algn="l">
              <a:defRPr sz="3973">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30217240" y="23009162"/>
            <a:ext cx="7414408" cy="1009174"/>
          </a:xfrm>
        </p:spPr>
        <p:txBody>
          <a:bodyPr/>
          <a:lstStyle>
            <a:lvl1pPr>
              <a:defRPr>
                <a:solidFill>
                  <a:schemeClr val="tx1">
                    <a:lumMod val="75000"/>
                    <a:lumOff val="2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66427086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4/28/2026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93252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42803763" cy="30275213"/>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4591680" y="5628704"/>
            <a:ext cx="33620413" cy="190178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5093648" y="6115593"/>
            <a:ext cx="32616467" cy="18044027"/>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17763562" y="5596500"/>
            <a:ext cx="7276640" cy="28256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18191600" y="5596504"/>
            <a:ext cx="6420564" cy="2422017"/>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5489578" y="9245502"/>
            <a:ext cx="31846000" cy="11423847"/>
          </a:xfrm>
        </p:spPr>
        <p:txBody>
          <a:bodyPr anchor="ctr">
            <a:noAutofit/>
          </a:bodyPr>
          <a:lstStyle>
            <a:lvl1pPr algn="ctr">
              <a:lnSpc>
                <a:spcPct val="83000"/>
              </a:lnSpc>
              <a:defRPr lang="en-US" sz="27371" kern="1200" cap="all" spc="-441"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5489582" y="20669353"/>
            <a:ext cx="31846000" cy="2220182"/>
          </a:xfrm>
        </p:spPr>
        <p:txBody>
          <a:bodyPr anchor="t">
            <a:normAutofit/>
          </a:bodyPr>
          <a:lstStyle>
            <a:lvl1pPr marL="0" indent="0" algn="ctr">
              <a:buNone/>
              <a:defRPr sz="6180">
                <a:solidFill>
                  <a:schemeClr val="tx1"/>
                </a:solidFill>
                <a:effectLst/>
              </a:defRPr>
            </a:lvl1pPr>
            <a:lvl2pPr marL="2018355" indent="0">
              <a:buNone/>
              <a:defRPr sz="6180">
                <a:solidFill>
                  <a:schemeClr val="tx1">
                    <a:tint val="75000"/>
                  </a:schemeClr>
                </a:solidFill>
              </a:defRPr>
            </a:lvl2pPr>
            <a:lvl3pPr marL="4036710" indent="0">
              <a:buNone/>
              <a:defRPr sz="6180">
                <a:solidFill>
                  <a:schemeClr val="tx1">
                    <a:tint val="75000"/>
                  </a:schemeClr>
                </a:solidFill>
              </a:defRPr>
            </a:lvl3pPr>
            <a:lvl4pPr marL="6055065" indent="0">
              <a:buNone/>
              <a:defRPr sz="6180">
                <a:solidFill>
                  <a:schemeClr val="tx1">
                    <a:tint val="75000"/>
                  </a:schemeClr>
                </a:solidFill>
              </a:defRPr>
            </a:lvl4pPr>
            <a:lvl5pPr marL="8073420" indent="0">
              <a:buNone/>
              <a:defRPr sz="6180">
                <a:solidFill>
                  <a:schemeClr val="tx1">
                    <a:tint val="75000"/>
                  </a:schemeClr>
                </a:solidFill>
              </a:defRPr>
            </a:lvl5pPr>
            <a:lvl6pPr marL="10091776" indent="0">
              <a:buNone/>
              <a:defRPr sz="6180">
                <a:solidFill>
                  <a:schemeClr val="tx1">
                    <a:tint val="75000"/>
                  </a:schemeClr>
                </a:solidFill>
              </a:defRPr>
            </a:lvl6pPr>
            <a:lvl7pPr marL="12110131" indent="0">
              <a:buNone/>
              <a:defRPr sz="6180">
                <a:solidFill>
                  <a:schemeClr val="tx1">
                    <a:tint val="75000"/>
                  </a:schemeClr>
                </a:solidFill>
              </a:defRPr>
            </a:lvl7pPr>
            <a:lvl8pPr marL="14128486" indent="0">
              <a:buNone/>
              <a:defRPr sz="6180">
                <a:solidFill>
                  <a:schemeClr val="tx1">
                    <a:tint val="75000"/>
                  </a:schemeClr>
                </a:solidFill>
              </a:defRPr>
            </a:lvl8pPr>
            <a:lvl9pPr marL="16146841" indent="0">
              <a:buNone/>
              <a:defRPr sz="61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18405618" y="5853208"/>
            <a:ext cx="5992527" cy="2018348"/>
          </a:xfrm>
        </p:spPr>
        <p:txBody>
          <a:bodyPr/>
          <a:lstStyle>
            <a:lvl1pPr algn="ctr">
              <a:defRPr lang="en-US" sz="4856" kern="1200" spc="0" baseline="0">
                <a:solidFill>
                  <a:schemeClr val="tx1"/>
                </a:solidFill>
                <a:latin typeface="+mn-lt"/>
                <a:ea typeface="+mn-ea"/>
                <a:cs typeface="+mn-cs"/>
              </a:defRPr>
            </a:lvl1p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a:xfrm>
            <a:off x="5171087" y="23004659"/>
            <a:ext cx="20738423" cy="1009174"/>
          </a:xfrm>
        </p:spPr>
        <p:txBody>
          <a:bodyPr/>
          <a:lstStyle>
            <a:lvl1pPr algn="l">
              <a:defRPr/>
            </a:lvl1pPr>
          </a:lstStyle>
          <a:p>
            <a:endParaRPr lang="en-US"/>
          </a:p>
        </p:txBody>
      </p:sp>
      <p:sp>
        <p:nvSpPr>
          <p:cNvPr id="6" name="Slide Number Placeholder 5"/>
          <p:cNvSpPr>
            <a:spLocks noGrp="1"/>
          </p:cNvSpPr>
          <p:nvPr>
            <p:ph type="sldNum" sz="quarter" idx="12"/>
          </p:nvPr>
        </p:nvSpPr>
        <p:spPr>
          <a:xfrm>
            <a:off x="30208756" y="23004659"/>
            <a:ext cx="7415752" cy="1009174"/>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923511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424301" y="9284399"/>
            <a:ext cx="17121505" cy="17357789"/>
          </a:xfrm>
        </p:spPr>
        <p:txBody>
          <a:bodyPr/>
          <a:lstStyle>
            <a:lvl1pPr>
              <a:defRPr sz="7946"/>
            </a:lvl1pPr>
            <a:lvl2pPr>
              <a:defRPr sz="7063"/>
            </a:lvl2pPr>
            <a:lvl3pPr>
              <a:defRPr sz="6180"/>
            </a:lvl3pPr>
            <a:lvl4pPr>
              <a:defRPr sz="6180"/>
            </a:lvl4pPr>
            <a:lvl5pPr>
              <a:defRPr sz="6180"/>
            </a:lvl5pPr>
            <a:lvl6pPr>
              <a:defRPr sz="6180"/>
            </a:lvl6pPr>
            <a:lvl7pPr>
              <a:defRPr sz="6180"/>
            </a:lvl7pPr>
            <a:lvl8pPr>
              <a:defRPr sz="6180"/>
            </a:lvl8pPr>
            <a:lvl9pPr>
              <a:defRPr sz="61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57957" y="9284399"/>
            <a:ext cx="17121505" cy="17357789"/>
          </a:xfrm>
        </p:spPr>
        <p:txBody>
          <a:bodyPr/>
          <a:lstStyle>
            <a:lvl1pPr>
              <a:defRPr sz="7946"/>
            </a:lvl1pPr>
            <a:lvl2pPr>
              <a:defRPr sz="7063"/>
            </a:lvl2pPr>
            <a:lvl3pPr>
              <a:defRPr sz="6180"/>
            </a:lvl3pPr>
            <a:lvl4pPr>
              <a:defRPr sz="6180"/>
            </a:lvl4pPr>
            <a:lvl5pPr>
              <a:defRPr sz="6180"/>
            </a:lvl5pPr>
            <a:lvl6pPr>
              <a:defRPr sz="6180"/>
            </a:lvl6pPr>
            <a:lvl7pPr>
              <a:defRPr sz="6180"/>
            </a:lvl7pPr>
            <a:lvl8pPr>
              <a:defRPr sz="6180"/>
            </a:lvl8pPr>
            <a:lvl9pPr>
              <a:defRPr sz="61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17551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424301" y="9157320"/>
            <a:ext cx="17121505" cy="2825687"/>
          </a:xfrm>
        </p:spPr>
        <p:txBody>
          <a:bodyPr anchor="ctr">
            <a:normAutofit/>
          </a:bodyPr>
          <a:lstStyle>
            <a:lvl1pPr marL="0" indent="0" algn="ctr">
              <a:spcBef>
                <a:spcPts val="0"/>
              </a:spcBef>
              <a:buNone/>
              <a:defRPr sz="8388" b="0">
                <a:solidFill>
                  <a:schemeClr val="tx2"/>
                </a:solidFill>
                <a:latin typeface="+mn-lt"/>
              </a:defRPr>
            </a:lvl1pPr>
            <a:lvl2pPr marL="2018355" indent="0">
              <a:buNone/>
              <a:defRPr sz="8388" b="1"/>
            </a:lvl2pPr>
            <a:lvl3pPr marL="4036710" indent="0">
              <a:buNone/>
              <a:defRPr sz="7946" b="1"/>
            </a:lvl3pPr>
            <a:lvl4pPr marL="6055065" indent="0">
              <a:buNone/>
              <a:defRPr sz="7063" b="1"/>
            </a:lvl4pPr>
            <a:lvl5pPr marL="8073420" indent="0">
              <a:buNone/>
              <a:defRPr sz="7063" b="1"/>
            </a:lvl5pPr>
            <a:lvl6pPr marL="10091776" indent="0">
              <a:buNone/>
              <a:defRPr sz="7063" b="1"/>
            </a:lvl6pPr>
            <a:lvl7pPr marL="12110131" indent="0">
              <a:buNone/>
              <a:defRPr sz="7063" b="1"/>
            </a:lvl7pPr>
            <a:lvl8pPr marL="14128486" indent="0">
              <a:buNone/>
              <a:defRPr sz="7063" b="1"/>
            </a:lvl8pPr>
            <a:lvl9pPr marL="16146841" indent="0">
              <a:buNone/>
              <a:defRPr sz="7063" b="1"/>
            </a:lvl9pPr>
          </a:lstStyle>
          <a:p>
            <a:pPr lvl="0"/>
            <a:r>
              <a:rPr lang="en-US"/>
              <a:t>Click to edit Master text styles</a:t>
            </a:r>
          </a:p>
        </p:txBody>
      </p:sp>
      <p:sp>
        <p:nvSpPr>
          <p:cNvPr id="4" name="Content Placeholder 3"/>
          <p:cNvSpPr>
            <a:spLocks noGrp="1"/>
          </p:cNvSpPr>
          <p:nvPr>
            <p:ph sz="half" idx="2"/>
          </p:nvPr>
        </p:nvSpPr>
        <p:spPr>
          <a:xfrm>
            <a:off x="3424301" y="12166141"/>
            <a:ext cx="17121505" cy="14128433"/>
          </a:xfrm>
        </p:spPr>
        <p:txBody>
          <a:bodyPr/>
          <a:lstStyle>
            <a:lvl1pPr>
              <a:defRPr sz="7946"/>
            </a:lvl1pPr>
            <a:lvl2pPr>
              <a:defRPr sz="7063"/>
            </a:lvl2pPr>
            <a:lvl3pPr>
              <a:defRPr sz="6180"/>
            </a:lvl3pPr>
            <a:lvl4pPr>
              <a:defRPr sz="6180"/>
            </a:lvl4pPr>
            <a:lvl5pPr>
              <a:defRPr sz="6180"/>
            </a:lvl5pPr>
            <a:lvl6pPr>
              <a:defRPr sz="6180"/>
            </a:lvl6pPr>
            <a:lvl7pPr>
              <a:defRPr sz="6180"/>
            </a:lvl7pPr>
            <a:lvl8pPr>
              <a:defRPr sz="6180"/>
            </a:lvl8pPr>
            <a:lvl9pPr>
              <a:defRPr sz="61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57957" y="9157320"/>
            <a:ext cx="17121505" cy="2825687"/>
          </a:xfrm>
        </p:spPr>
        <p:txBody>
          <a:bodyPr anchor="ctr">
            <a:normAutofit/>
          </a:bodyPr>
          <a:lstStyle>
            <a:lvl1pPr marL="0" indent="0" algn="ctr">
              <a:spcBef>
                <a:spcPts val="0"/>
              </a:spcBef>
              <a:buNone/>
              <a:defRPr sz="8388" b="0">
                <a:solidFill>
                  <a:schemeClr val="tx2"/>
                </a:solidFill>
              </a:defRPr>
            </a:lvl1pPr>
            <a:lvl2pPr marL="2018355" indent="0">
              <a:buNone/>
              <a:defRPr sz="8388" b="1"/>
            </a:lvl2pPr>
            <a:lvl3pPr marL="4036710" indent="0">
              <a:buNone/>
              <a:defRPr sz="7946" b="1"/>
            </a:lvl3pPr>
            <a:lvl4pPr marL="6055065" indent="0">
              <a:buNone/>
              <a:defRPr sz="7063" b="1"/>
            </a:lvl4pPr>
            <a:lvl5pPr marL="8073420" indent="0">
              <a:buNone/>
              <a:defRPr sz="7063" b="1"/>
            </a:lvl5pPr>
            <a:lvl6pPr marL="10091776" indent="0">
              <a:buNone/>
              <a:defRPr sz="7063" b="1"/>
            </a:lvl6pPr>
            <a:lvl7pPr marL="12110131" indent="0">
              <a:buNone/>
              <a:defRPr sz="7063" b="1"/>
            </a:lvl7pPr>
            <a:lvl8pPr marL="14128486" indent="0">
              <a:buNone/>
              <a:defRPr sz="7063" b="1"/>
            </a:lvl8pPr>
            <a:lvl9pPr marL="16146841" indent="0">
              <a:buNone/>
              <a:defRPr sz="7063" b="1"/>
            </a:lvl9pPr>
          </a:lstStyle>
          <a:p>
            <a:pPr lvl="0"/>
            <a:r>
              <a:rPr lang="en-US"/>
              <a:t>Click to edit Master text styles</a:t>
            </a:r>
          </a:p>
        </p:txBody>
      </p:sp>
      <p:sp>
        <p:nvSpPr>
          <p:cNvPr id="6" name="Content Placeholder 5"/>
          <p:cNvSpPr>
            <a:spLocks noGrp="1"/>
          </p:cNvSpPr>
          <p:nvPr>
            <p:ph sz="quarter" idx="4"/>
          </p:nvPr>
        </p:nvSpPr>
        <p:spPr>
          <a:xfrm>
            <a:off x="22257957" y="12169157"/>
            <a:ext cx="17121505" cy="14128433"/>
          </a:xfrm>
        </p:spPr>
        <p:txBody>
          <a:bodyPr/>
          <a:lstStyle>
            <a:lvl1pPr>
              <a:defRPr sz="7946"/>
            </a:lvl1pPr>
            <a:lvl2pPr>
              <a:defRPr sz="7063"/>
            </a:lvl2pPr>
            <a:lvl3pPr>
              <a:defRPr sz="6180"/>
            </a:lvl3pPr>
            <a:lvl4pPr>
              <a:defRPr sz="6180"/>
            </a:lvl4pPr>
            <a:lvl5pPr>
              <a:defRPr sz="6180"/>
            </a:lvl5pPr>
            <a:lvl6pPr>
              <a:defRPr sz="6180"/>
            </a:lvl6pPr>
            <a:lvl7pPr>
              <a:defRPr sz="6180"/>
            </a:lvl7pPr>
            <a:lvl8pPr>
              <a:defRPr sz="6180"/>
            </a:lvl8pPr>
            <a:lvl9pPr>
              <a:defRPr sz="61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4/28/2026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8155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4/28/2026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46145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4/28/2026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57994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862006" y="766972"/>
            <a:ext cx="29951933" cy="287412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31668840" y="766972"/>
            <a:ext cx="10272903" cy="287412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2637872" y="2681383"/>
            <a:ext cx="8534000" cy="7266051"/>
          </a:xfrm>
        </p:spPr>
        <p:txBody>
          <a:bodyPr anchor="b">
            <a:normAutofit/>
          </a:bodyPr>
          <a:lstStyle>
            <a:lvl1pPr algn="l" defTabSz="4036710" rtl="0" eaLnBrk="1" latinLnBrk="0" hangingPunct="1">
              <a:lnSpc>
                <a:spcPct val="90000"/>
              </a:lnSpc>
              <a:spcBef>
                <a:spcPct val="0"/>
              </a:spcBef>
              <a:buNone/>
              <a:defRPr lang="en-US" sz="10595"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3131528" y="4004659"/>
            <a:ext cx="25412890" cy="22265896"/>
          </a:xfrm>
        </p:spPr>
        <p:txBody>
          <a:bodyPr/>
          <a:lstStyle>
            <a:lvl1pPr>
              <a:defRPr sz="7946"/>
            </a:lvl1pPr>
            <a:lvl2pPr>
              <a:defRPr sz="7063"/>
            </a:lvl2pPr>
            <a:lvl3pPr>
              <a:defRPr sz="6180"/>
            </a:lvl3pPr>
            <a:lvl4pPr>
              <a:defRPr sz="6180"/>
            </a:lvl4pPr>
            <a:lvl5pPr>
              <a:defRPr sz="6180"/>
            </a:lvl5pPr>
            <a:lvl6pPr>
              <a:defRPr sz="6180"/>
            </a:lvl6pPr>
            <a:lvl7pPr>
              <a:defRPr sz="6180"/>
            </a:lvl7pPr>
            <a:lvl8pPr>
              <a:defRPr sz="6180"/>
            </a:lvl8pPr>
            <a:lvl9pPr>
              <a:defRPr sz="61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2637872" y="10091738"/>
            <a:ext cx="8534000" cy="15473998"/>
          </a:xfrm>
        </p:spPr>
        <p:txBody>
          <a:bodyPr>
            <a:normAutofit/>
          </a:bodyPr>
          <a:lstStyle>
            <a:lvl1pPr marL="0" indent="0">
              <a:lnSpc>
                <a:spcPct val="110000"/>
              </a:lnSpc>
              <a:spcBef>
                <a:spcPts val="3532"/>
              </a:spcBef>
              <a:buNone/>
              <a:defRPr sz="5739">
                <a:solidFill>
                  <a:srgbClr val="FFFFFF"/>
                </a:solidFill>
              </a:defRPr>
            </a:lvl1pPr>
            <a:lvl2pPr marL="2018355" indent="0">
              <a:buNone/>
              <a:defRPr sz="5298"/>
            </a:lvl2pPr>
            <a:lvl3pPr marL="4036710" indent="0">
              <a:buNone/>
              <a:defRPr sz="4415"/>
            </a:lvl3pPr>
            <a:lvl4pPr marL="6055065" indent="0">
              <a:buNone/>
              <a:defRPr sz="3973"/>
            </a:lvl4pPr>
            <a:lvl5pPr marL="8073420" indent="0">
              <a:buNone/>
              <a:defRPr sz="3973"/>
            </a:lvl5pPr>
            <a:lvl6pPr marL="10091776" indent="0">
              <a:buNone/>
              <a:defRPr sz="3973"/>
            </a:lvl6pPr>
            <a:lvl7pPr marL="12110131" indent="0">
              <a:buNone/>
              <a:defRPr sz="3973"/>
            </a:lvl7pPr>
            <a:lvl8pPr marL="14128486" indent="0">
              <a:buNone/>
              <a:defRPr sz="3973"/>
            </a:lvl8pPr>
            <a:lvl9pPr marL="16146841" indent="0">
              <a:buNone/>
              <a:defRPr sz="3973"/>
            </a:lvl9pPr>
          </a:lstStyle>
          <a:p>
            <a:pPr lvl="0"/>
            <a:r>
              <a:rPr lang="en-US"/>
              <a:t>Click to edit Master text styles</a:t>
            </a:r>
          </a:p>
        </p:txBody>
      </p:sp>
      <p:sp>
        <p:nvSpPr>
          <p:cNvPr id="8" name="Date Placeholder 7"/>
          <p:cNvSpPr>
            <a:spLocks noGrp="1"/>
          </p:cNvSpPr>
          <p:nvPr>
            <p:ph type="dt" sz="half" idx="10"/>
          </p:nvPr>
        </p:nvSpPr>
        <p:spPr/>
        <p:txBody>
          <a:bodyPr/>
          <a:lstStyle/>
          <a:p>
            <a:fld id="{5BCAD085-E8A6-8845-BD4E-CB4CCA059FC4}" type="datetimeFigureOut">
              <a:rPr lang="en-US" smtClean="0"/>
              <a:t>4/28/2026</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36490198" y="27856401"/>
            <a:ext cx="5136452" cy="1211009"/>
          </a:xfrm>
        </p:spPr>
        <p:txBody>
          <a:bodyPr/>
          <a:lstStyle>
            <a:lvl1pPr>
              <a:defRPr>
                <a:solidFill>
                  <a:srgbClr val="FFFFFF"/>
                </a:solidFill>
              </a:defRPr>
            </a:lvl1pPr>
          </a:lstStyle>
          <a:p>
            <a:fld id="{C1FF6DA9-008F-8B48-92A6-B652298478BF}" type="slidenum">
              <a:rPr lang="en-US" smtClean="0"/>
              <a:t>‹#›</a:t>
            </a:fld>
            <a:endParaRPr lang="en-US"/>
          </a:p>
        </p:txBody>
      </p:sp>
      <p:sp>
        <p:nvSpPr>
          <p:cNvPr id="12" name="Rectangle 11"/>
          <p:cNvSpPr/>
          <p:nvPr/>
        </p:nvSpPr>
        <p:spPr>
          <a:xfrm>
            <a:off x="32150382" y="1211009"/>
            <a:ext cx="9309818" cy="27853196"/>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30971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31668840" y="766972"/>
            <a:ext cx="10272903" cy="287412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2637869" y="2664219"/>
            <a:ext cx="8539351" cy="7266051"/>
          </a:xfrm>
        </p:spPr>
        <p:txBody>
          <a:bodyPr anchor="b">
            <a:noAutofit/>
          </a:bodyPr>
          <a:lstStyle>
            <a:lvl1pPr algn="l">
              <a:defRPr sz="10595"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802566" y="766972"/>
            <a:ext cx="29951933" cy="28741269"/>
          </a:xfrm>
          <a:solidFill>
            <a:schemeClr val="accent1">
              <a:lumMod val="60000"/>
              <a:lumOff val="40000"/>
            </a:schemeClr>
          </a:solidFill>
          <a:ln>
            <a:noFill/>
          </a:ln>
        </p:spPr>
        <p:txBody>
          <a:bodyPr anchor="t"/>
          <a:lstStyle>
            <a:lvl1pPr marL="0" indent="0">
              <a:buNone/>
              <a:defRPr sz="14127"/>
            </a:lvl1pPr>
            <a:lvl2pPr marL="2018355" indent="0">
              <a:buNone/>
              <a:defRPr sz="12361"/>
            </a:lvl2pPr>
            <a:lvl3pPr marL="4036710" indent="0">
              <a:buNone/>
              <a:defRPr sz="10595"/>
            </a:lvl3pPr>
            <a:lvl4pPr marL="6055065" indent="0">
              <a:buNone/>
              <a:defRPr sz="8829"/>
            </a:lvl4pPr>
            <a:lvl5pPr marL="8073420" indent="0">
              <a:buNone/>
              <a:defRPr sz="8829"/>
            </a:lvl5pPr>
            <a:lvl6pPr marL="10091776" indent="0">
              <a:buNone/>
              <a:defRPr sz="8829"/>
            </a:lvl6pPr>
            <a:lvl7pPr marL="12110131" indent="0">
              <a:buNone/>
              <a:defRPr sz="8829"/>
            </a:lvl7pPr>
            <a:lvl8pPr marL="14128486" indent="0">
              <a:buNone/>
              <a:defRPr sz="8829"/>
            </a:lvl8pPr>
            <a:lvl9pPr marL="16146841" indent="0">
              <a:buNone/>
              <a:defRPr sz="8829"/>
            </a:lvl9pPr>
          </a:lstStyle>
          <a:p>
            <a:r>
              <a:rPr lang="en-US"/>
              <a:t>Click icon to add picture</a:t>
            </a:r>
            <a:endParaRPr lang="en-US" dirty="0"/>
          </a:p>
        </p:txBody>
      </p:sp>
      <p:sp>
        <p:nvSpPr>
          <p:cNvPr id="4" name="Text Placeholder 3"/>
          <p:cNvSpPr>
            <a:spLocks noGrp="1"/>
          </p:cNvSpPr>
          <p:nvPr>
            <p:ph type="body" sz="half" idx="2"/>
          </p:nvPr>
        </p:nvSpPr>
        <p:spPr>
          <a:xfrm>
            <a:off x="32637869" y="10091738"/>
            <a:ext cx="8539351" cy="15460542"/>
          </a:xfrm>
        </p:spPr>
        <p:txBody>
          <a:bodyPr>
            <a:normAutofit/>
          </a:bodyPr>
          <a:lstStyle>
            <a:lvl1pPr marL="0" indent="0" algn="l">
              <a:lnSpc>
                <a:spcPct val="110000"/>
              </a:lnSpc>
              <a:spcBef>
                <a:spcPts val="3532"/>
              </a:spcBef>
              <a:buNone/>
              <a:defRPr sz="5739">
                <a:solidFill>
                  <a:srgbClr val="FFFFFF"/>
                </a:solidFill>
              </a:defRPr>
            </a:lvl1pPr>
            <a:lvl2pPr marL="2018355" indent="0">
              <a:buNone/>
              <a:defRPr sz="5298"/>
            </a:lvl2pPr>
            <a:lvl3pPr marL="4036710" indent="0">
              <a:buNone/>
              <a:defRPr sz="4415"/>
            </a:lvl3pPr>
            <a:lvl4pPr marL="6055065" indent="0">
              <a:buNone/>
              <a:defRPr sz="3973"/>
            </a:lvl4pPr>
            <a:lvl5pPr marL="8073420" indent="0">
              <a:buNone/>
              <a:defRPr sz="3973"/>
            </a:lvl5pPr>
            <a:lvl6pPr marL="10091776" indent="0">
              <a:buNone/>
              <a:defRPr sz="3973"/>
            </a:lvl6pPr>
            <a:lvl7pPr marL="12110131" indent="0">
              <a:buNone/>
              <a:defRPr sz="3973"/>
            </a:lvl7pPr>
            <a:lvl8pPr marL="14128486" indent="0">
              <a:buNone/>
              <a:defRPr sz="3973"/>
            </a:lvl8pPr>
            <a:lvl9pPr marL="16146841" indent="0">
              <a:buNone/>
              <a:defRPr sz="3973"/>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BCAD085-E8A6-8845-BD4E-CB4CCA059FC4}" type="datetimeFigureOut">
              <a:rPr lang="en-US" smtClean="0"/>
              <a:t>4/28/2026</a:t>
            </a:fld>
            <a:endParaRPr lang="en-US"/>
          </a:p>
        </p:txBody>
      </p:sp>
      <p:sp>
        <p:nvSpPr>
          <p:cNvPr id="6" name="Footer Placeholder 5"/>
          <p:cNvSpPr>
            <a:spLocks noGrp="1"/>
          </p:cNvSpPr>
          <p:nvPr>
            <p:ph type="ftr" sz="quarter" idx="11"/>
          </p:nvPr>
        </p:nvSpPr>
        <p:spPr/>
        <p:txBody>
          <a:bodyPr/>
          <a:lstStyle>
            <a:lvl1pPr marL="0" algn="r" defTabSz="4036710" rtl="0" eaLnBrk="1" latinLnBrk="0" hangingPunct="1">
              <a:defRPr lang="en-US" sz="3973"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36500909" y="27853196"/>
            <a:ext cx="5136452" cy="1211009"/>
          </a:xfrm>
        </p:spPr>
        <p:txBody>
          <a:bodyPr/>
          <a:lstStyle>
            <a:lvl1pPr>
              <a:defRPr>
                <a:solidFill>
                  <a:srgbClr val="FFFFFF"/>
                </a:solidFill>
              </a:defRPr>
            </a:lvl1pPr>
          </a:lstStyle>
          <a:p>
            <a:fld id="{C1FF6DA9-008F-8B48-92A6-B652298478BF}" type="slidenum">
              <a:rPr lang="en-US" smtClean="0"/>
              <a:t>‹#›</a:t>
            </a:fld>
            <a:endParaRPr lang="en-US"/>
          </a:p>
        </p:txBody>
      </p:sp>
      <p:sp>
        <p:nvSpPr>
          <p:cNvPr id="11" name="Rectangle 10"/>
          <p:cNvSpPr/>
          <p:nvPr/>
        </p:nvSpPr>
        <p:spPr>
          <a:xfrm>
            <a:off x="32150382" y="1211009"/>
            <a:ext cx="9309818" cy="27853196"/>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62378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73722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567775" y="3363912"/>
            <a:ext cx="8293229" cy="2321099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42759" y="3363912"/>
            <a:ext cx="28357493" cy="232109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5398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823973" y="766972"/>
            <a:ext cx="41155818" cy="28741269"/>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Placeholder 1"/>
          <p:cNvSpPr>
            <a:spLocks noGrp="1"/>
          </p:cNvSpPr>
          <p:nvPr>
            <p:ph type="title"/>
          </p:nvPr>
        </p:nvSpPr>
        <p:spPr>
          <a:xfrm>
            <a:off x="3424301" y="2836785"/>
            <a:ext cx="35955161" cy="605504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424301" y="9284399"/>
            <a:ext cx="35955161" cy="17357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8967" y="27853196"/>
            <a:ext cx="9630847" cy="1211009"/>
          </a:xfrm>
          <a:prstGeom prst="rect">
            <a:avLst/>
          </a:prstGeom>
        </p:spPr>
        <p:txBody>
          <a:bodyPr vert="horz" lIns="91440" tIns="45720" rIns="91440" bIns="45720" rtlCol="0" anchor="b"/>
          <a:lstStyle>
            <a:lvl1pPr algn="l">
              <a:defRPr sz="3973">
                <a:solidFill>
                  <a:schemeClr val="tx1">
                    <a:lumMod val="75000"/>
                    <a:lumOff val="25000"/>
                  </a:schemeClr>
                </a:solidFill>
              </a:defRPr>
            </a:lvl1pPr>
          </a:lstStyle>
          <a:p>
            <a:fld id="{5BCAD085-E8A6-8845-BD4E-CB4CCA059FC4}" type="datetimeFigureOut">
              <a:rPr lang="en-US" smtClean="0"/>
              <a:t>4/28/2026</a:t>
            </a:fld>
            <a:endParaRPr lang="en-US"/>
          </a:p>
        </p:txBody>
      </p:sp>
      <p:sp>
        <p:nvSpPr>
          <p:cNvPr id="5" name="Footer Placeholder 4"/>
          <p:cNvSpPr>
            <a:spLocks noGrp="1"/>
          </p:cNvSpPr>
          <p:nvPr>
            <p:ph type="ftr" sz="quarter" idx="3"/>
          </p:nvPr>
        </p:nvSpPr>
        <p:spPr>
          <a:xfrm>
            <a:off x="12156269" y="27853196"/>
            <a:ext cx="18491226" cy="1211009"/>
          </a:xfrm>
          <a:prstGeom prst="rect">
            <a:avLst/>
          </a:prstGeom>
        </p:spPr>
        <p:txBody>
          <a:bodyPr vert="horz" lIns="91440" tIns="45720" rIns="91440" bIns="45720" rtlCol="0" anchor="b"/>
          <a:lstStyle>
            <a:lvl1pPr algn="ctr">
              <a:defRPr sz="3973">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36621849" y="27853196"/>
            <a:ext cx="5136452" cy="1211009"/>
          </a:xfrm>
          <a:prstGeom prst="rect">
            <a:avLst/>
          </a:prstGeom>
        </p:spPr>
        <p:txBody>
          <a:bodyPr vert="horz" lIns="91440" tIns="45720" rIns="91440" bIns="45720" rtlCol="0" anchor="b"/>
          <a:lstStyle>
            <a:lvl1pPr algn="r">
              <a:defRPr sz="3973">
                <a:solidFill>
                  <a:schemeClr val="tx1">
                    <a:lumMod val="75000"/>
                    <a:lumOff val="25000"/>
                  </a:schemeClr>
                </a:solidFill>
              </a:defRPr>
            </a:lvl1pPr>
          </a:lstStyle>
          <a:p>
            <a:fld id="{C1FF6DA9-008F-8B48-92A6-B652298478BF}" type="slidenum">
              <a:rPr lang="en-US" smtClean="0"/>
              <a:t>‹#›</a:t>
            </a:fld>
            <a:endParaRPr lang="en-US"/>
          </a:p>
        </p:txBody>
      </p:sp>
      <p:sp>
        <p:nvSpPr>
          <p:cNvPr id="9" name="TextBox 8">
            <a:extLst>
              <a:ext uri="{FF2B5EF4-FFF2-40B4-BE49-F238E27FC236}">
                <a16:creationId xmlns:a16="http://schemas.microsoft.com/office/drawing/2014/main" id="{F6D519FE-0C61-EB0B-51F5-B07754A9469E}"/>
              </a:ext>
            </a:extLst>
          </p:cNvPr>
          <p:cNvSpPr txBox="1"/>
          <p:nvPr userDrawn="1">
            <p:extLst>
              <p:ext uri="{1162E1C5-73C7-4A58-AE30-91384D911F3F}">
                <p184:classification xmlns:p184="http://schemas.microsoft.com/office/powerpoint/2018/4/main" val="ftr"/>
              </p:ext>
            </p:extLst>
          </p:nvPr>
        </p:nvSpPr>
        <p:spPr>
          <a:xfrm>
            <a:off x="20920075" y="30059313"/>
            <a:ext cx="989013" cy="152400"/>
          </a:xfrm>
          <a:prstGeom prst="rect">
            <a:avLst/>
          </a:prstGeom>
        </p:spPr>
        <p:txBody>
          <a:bodyPr horzOverflow="overflow" lIns="0" tIns="0" rIns="0" bIns="0">
            <a:spAutoFit/>
          </a:bodyPr>
          <a:lstStyle/>
          <a:p>
            <a:pPr algn="l"/>
            <a:r>
              <a:rPr lang="en-GB" sz="1000">
                <a:solidFill>
                  <a:srgbClr val="000000">
                    <a:alpha val="50000"/>
                  </a:srgbClr>
                </a:solidFill>
                <a:latin typeface="Aptos" panose="020B0004020202020204" pitchFamily="34" charset="0"/>
              </a:rPr>
              <a:t>General Business</a:t>
            </a:r>
          </a:p>
        </p:txBody>
      </p:sp>
    </p:spTree>
    <p:extLst>
      <p:ext uri="{BB962C8B-B14F-4D97-AF65-F5344CB8AC3E}">
        <p14:creationId xmlns:p14="http://schemas.microsoft.com/office/powerpoint/2010/main" val="1471550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36710" rtl="0" eaLnBrk="1" latinLnBrk="0" hangingPunct="1">
        <a:lnSpc>
          <a:spcPct val="90000"/>
        </a:lnSpc>
        <a:spcBef>
          <a:spcPct val="0"/>
        </a:spcBef>
        <a:buNone/>
        <a:defRPr lang="en-US" sz="17658" kern="1200" cap="none" spc="0" baseline="0" dirty="0">
          <a:solidFill>
            <a:schemeClr val="tx1">
              <a:lumMod val="85000"/>
              <a:lumOff val="15000"/>
            </a:schemeClr>
          </a:solidFill>
          <a:effectLst/>
          <a:latin typeface="+mj-lt"/>
          <a:ea typeface="+mn-ea"/>
          <a:cs typeface="+mn-cs"/>
        </a:defRPr>
      </a:lvl1pPr>
    </p:titleStyle>
    <p:bodyStyle>
      <a:lvl1pPr marL="807342" indent="-807342" algn="l" defTabSz="4036710" rtl="0" eaLnBrk="1" latinLnBrk="0" hangingPunct="1">
        <a:lnSpc>
          <a:spcPct val="100000"/>
        </a:lnSpc>
        <a:spcBef>
          <a:spcPts val="3973"/>
        </a:spcBef>
        <a:spcAft>
          <a:spcPts val="0"/>
        </a:spcAft>
        <a:buClr>
          <a:schemeClr val="tx1">
            <a:lumMod val="85000"/>
            <a:lumOff val="15000"/>
          </a:schemeClr>
        </a:buClr>
        <a:buFont typeface="Garamond" pitchFamily="18" charset="0"/>
        <a:buChar char="◦"/>
        <a:defRPr sz="7946" kern="1200">
          <a:solidFill>
            <a:schemeClr val="tx1"/>
          </a:solidFill>
          <a:latin typeface="+mn-lt"/>
          <a:ea typeface="+mn-ea"/>
          <a:cs typeface="+mn-cs"/>
        </a:defRPr>
      </a:lvl1pPr>
      <a:lvl2pPr marL="2018355" indent="-807342" algn="l" defTabSz="4036710" rtl="0" eaLnBrk="1" latinLnBrk="0" hangingPunct="1">
        <a:lnSpc>
          <a:spcPct val="100000"/>
        </a:lnSpc>
        <a:spcBef>
          <a:spcPts val="2207"/>
        </a:spcBef>
        <a:buClr>
          <a:schemeClr val="tx1">
            <a:lumMod val="85000"/>
            <a:lumOff val="15000"/>
          </a:schemeClr>
        </a:buClr>
        <a:buFont typeface="Garamond" pitchFamily="18" charset="0"/>
        <a:buChar char="◦"/>
        <a:defRPr sz="7063" kern="1200">
          <a:solidFill>
            <a:schemeClr val="tx1"/>
          </a:solidFill>
          <a:latin typeface="+mn-lt"/>
          <a:ea typeface="+mn-ea"/>
          <a:cs typeface="+mn-cs"/>
        </a:defRPr>
      </a:lvl2pPr>
      <a:lvl3pPr marL="3229368" indent="-807342"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3pPr>
      <a:lvl4pPr marL="4440381" indent="-807342"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4pPr>
      <a:lvl5pPr marL="5651394" indent="-807342"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5pPr>
      <a:lvl6pPr marL="7063360" indent="-1009178"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6pPr>
      <a:lvl7pPr marL="8387740" indent="-1009178"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7pPr>
      <a:lvl8pPr marL="9712120" indent="-1009178"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8pPr>
      <a:lvl9pPr marL="11036500" indent="-1009178" algn="l" defTabSz="4036710" rtl="0" eaLnBrk="1" latinLnBrk="0" hangingPunct="1">
        <a:lnSpc>
          <a:spcPct val="100000"/>
        </a:lnSpc>
        <a:spcBef>
          <a:spcPts val="2207"/>
        </a:spcBef>
        <a:buClr>
          <a:schemeClr val="tx1">
            <a:lumMod val="85000"/>
            <a:lumOff val="15000"/>
          </a:schemeClr>
        </a:buClr>
        <a:buFont typeface="Garamond" pitchFamily="18" charset="0"/>
        <a:buChar char="◦"/>
        <a:defRPr sz="6180" kern="1200">
          <a:solidFill>
            <a:schemeClr val="tx1"/>
          </a:solidFill>
          <a:latin typeface="+mn-lt"/>
          <a:ea typeface="+mn-ea"/>
          <a:cs typeface="+mn-cs"/>
        </a:defRPr>
      </a:lvl9pPr>
    </p:bodyStyle>
    <p:otherStyle>
      <a:defPPr>
        <a:defRPr lang="en-US"/>
      </a:defPPr>
      <a:lvl1pPr marL="0" algn="l" defTabSz="4036710" rtl="0" eaLnBrk="1" latinLnBrk="0" hangingPunct="1">
        <a:defRPr sz="7946" kern="1200">
          <a:solidFill>
            <a:schemeClr val="tx1"/>
          </a:solidFill>
          <a:latin typeface="+mn-lt"/>
          <a:ea typeface="+mn-ea"/>
          <a:cs typeface="+mn-cs"/>
        </a:defRPr>
      </a:lvl1pPr>
      <a:lvl2pPr marL="2018355" algn="l" defTabSz="4036710" rtl="0" eaLnBrk="1" latinLnBrk="0" hangingPunct="1">
        <a:defRPr sz="7946" kern="1200">
          <a:solidFill>
            <a:schemeClr val="tx1"/>
          </a:solidFill>
          <a:latin typeface="+mn-lt"/>
          <a:ea typeface="+mn-ea"/>
          <a:cs typeface="+mn-cs"/>
        </a:defRPr>
      </a:lvl2pPr>
      <a:lvl3pPr marL="4036710" algn="l" defTabSz="4036710" rtl="0" eaLnBrk="1" latinLnBrk="0" hangingPunct="1">
        <a:defRPr sz="7946" kern="1200">
          <a:solidFill>
            <a:schemeClr val="tx1"/>
          </a:solidFill>
          <a:latin typeface="+mn-lt"/>
          <a:ea typeface="+mn-ea"/>
          <a:cs typeface="+mn-cs"/>
        </a:defRPr>
      </a:lvl3pPr>
      <a:lvl4pPr marL="6055065" algn="l" defTabSz="4036710" rtl="0" eaLnBrk="1" latinLnBrk="0" hangingPunct="1">
        <a:defRPr sz="7946" kern="1200">
          <a:solidFill>
            <a:schemeClr val="tx1"/>
          </a:solidFill>
          <a:latin typeface="+mn-lt"/>
          <a:ea typeface="+mn-ea"/>
          <a:cs typeface="+mn-cs"/>
        </a:defRPr>
      </a:lvl4pPr>
      <a:lvl5pPr marL="8073420" algn="l" defTabSz="4036710" rtl="0" eaLnBrk="1" latinLnBrk="0" hangingPunct="1">
        <a:defRPr sz="7946" kern="1200">
          <a:solidFill>
            <a:schemeClr val="tx1"/>
          </a:solidFill>
          <a:latin typeface="+mn-lt"/>
          <a:ea typeface="+mn-ea"/>
          <a:cs typeface="+mn-cs"/>
        </a:defRPr>
      </a:lvl5pPr>
      <a:lvl6pPr marL="10091776" algn="l" defTabSz="4036710" rtl="0" eaLnBrk="1" latinLnBrk="0" hangingPunct="1">
        <a:defRPr sz="7946" kern="1200">
          <a:solidFill>
            <a:schemeClr val="tx1"/>
          </a:solidFill>
          <a:latin typeface="+mn-lt"/>
          <a:ea typeface="+mn-ea"/>
          <a:cs typeface="+mn-cs"/>
        </a:defRPr>
      </a:lvl6pPr>
      <a:lvl7pPr marL="12110131" algn="l" defTabSz="4036710" rtl="0" eaLnBrk="1" latinLnBrk="0" hangingPunct="1">
        <a:defRPr sz="7946" kern="1200">
          <a:solidFill>
            <a:schemeClr val="tx1"/>
          </a:solidFill>
          <a:latin typeface="+mn-lt"/>
          <a:ea typeface="+mn-ea"/>
          <a:cs typeface="+mn-cs"/>
        </a:defRPr>
      </a:lvl7pPr>
      <a:lvl8pPr marL="14128486" algn="l" defTabSz="4036710" rtl="0" eaLnBrk="1" latinLnBrk="0" hangingPunct="1">
        <a:defRPr sz="7946" kern="1200">
          <a:solidFill>
            <a:schemeClr val="tx1"/>
          </a:solidFill>
          <a:latin typeface="+mn-lt"/>
          <a:ea typeface="+mn-ea"/>
          <a:cs typeface="+mn-cs"/>
        </a:defRPr>
      </a:lvl8pPr>
      <a:lvl9pPr marL="16146841" algn="l" defTabSz="4036710" rtl="0" eaLnBrk="1" latinLnBrk="0" hangingPunct="1">
        <a:defRPr sz="79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F7FA"/>
        </a:solidFill>
        <a:effectLst/>
      </p:bgPr>
    </p:bg>
    <p:spTree>
      <p:nvGrpSpPr>
        <p:cNvPr id="1" name=""/>
        <p:cNvGrpSpPr/>
        <p:nvPr/>
      </p:nvGrpSpPr>
      <p:grpSpPr>
        <a:xfrm>
          <a:off x="0" y="0"/>
          <a:ext cx="0" cy="0"/>
          <a:chOff x="0" y="0"/>
          <a:chExt cx="0" cy="0"/>
        </a:xfrm>
      </p:grpSpPr>
      <p:sp>
        <p:nvSpPr>
          <p:cNvPr id="2" name="TextBox 1"/>
          <p:cNvSpPr txBox="1"/>
          <p:nvPr/>
        </p:nvSpPr>
        <p:spPr>
          <a:xfrm>
            <a:off x="1214383" y="1076170"/>
            <a:ext cx="29814220" cy="1938992"/>
          </a:xfrm>
          <a:prstGeom prst="rect">
            <a:avLst/>
          </a:prstGeom>
          <a:noFill/>
        </p:spPr>
        <p:txBody>
          <a:bodyPr wrap="square">
            <a:spAutoFit/>
          </a:bodyPr>
          <a:lstStyle/>
          <a:p>
            <a:pPr>
              <a:defRPr sz="3000" b="1">
                <a:solidFill>
                  <a:srgbClr val="00467F"/>
                </a:solidFill>
              </a:defRPr>
            </a:pPr>
            <a:r>
              <a:rPr sz="6600" dirty="0"/>
              <a:t>Modern Methods of Construction (MMC) in UK Chemical Manufacturing</a:t>
            </a:r>
          </a:p>
          <a:p>
            <a:pPr>
              <a:defRPr sz="1400">
                <a:solidFill>
                  <a:srgbClr val="3C3C3C"/>
                </a:solidFill>
              </a:defRPr>
            </a:pPr>
            <a:r>
              <a:rPr sz="5400" dirty="0"/>
              <a:t>Joseph Goodrum | ACBA5024 – Research Project Design</a:t>
            </a:r>
          </a:p>
        </p:txBody>
      </p:sp>
      <p:sp>
        <p:nvSpPr>
          <p:cNvPr id="3" name="Rectangle 2"/>
          <p:cNvSpPr/>
          <p:nvPr/>
        </p:nvSpPr>
        <p:spPr>
          <a:xfrm>
            <a:off x="1343570" y="3275711"/>
            <a:ext cx="12505631" cy="25455699"/>
          </a:xfrm>
          <a:prstGeom prst="rect">
            <a:avLst/>
          </a:prstGeom>
          <a:solidFill>
            <a:srgbClr val="DCEB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8478" dirty="0"/>
          </a:p>
        </p:txBody>
      </p:sp>
      <p:sp>
        <p:nvSpPr>
          <p:cNvPr id="4" name="TextBox 3"/>
          <p:cNvSpPr txBox="1"/>
          <p:nvPr/>
        </p:nvSpPr>
        <p:spPr>
          <a:xfrm>
            <a:off x="1714721" y="3780721"/>
            <a:ext cx="11568420" cy="14834830"/>
          </a:xfrm>
          <a:prstGeom prst="rect">
            <a:avLst/>
          </a:prstGeom>
          <a:noFill/>
          <a:ln w="76200">
            <a:solidFill>
              <a:srgbClr val="002060"/>
            </a:solidFill>
          </a:ln>
        </p:spPr>
        <p:txBody>
          <a:bodyPr wrap="square">
            <a:spAutoFit/>
          </a:bodyPr>
          <a:lstStyle/>
          <a:p>
            <a:pPr>
              <a:defRPr sz="1600" b="1">
                <a:solidFill>
                  <a:srgbClr val="00467F"/>
                </a:solidFill>
              </a:defRPr>
            </a:pPr>
            <a:r>
              <a:rPr lang="en-GB" sz="5400" dirty="0"/>
              <a:t>Introduction</a:t>
            </a:r>
            <a:endParaRPr lang="en-GB" sz="3600" b="1" dirty="0"/>
          </a:p>
          <a:p>
            <a:pPr>
              <a:lnSpc>
                <a:spcPct val="150000"/>
              </a:lnSpc>
              <a:defRPr sz="1300">
                <a:solidFill>
                  <a:srgbClr val="282828"/>
                </a:solidFill>
              </a:defRPr>
            </a:pPr>
            <a:r>
              <a:rPr sz="3600" b="1" dirty="0"/>
              <a:t>What impact do MMC have on risk, quality, and resources in UK chemical manufacturing projects?</a:t>
            </a:r>
          </a:p>
          <a:p>
            <a:pPr>
              <a:defRPr sz="1300">
                <a:solidFill>
                  <a:srgbClr val="282828"/>
                </a:solidFill>
              </a:defRPr>
            </a:pPr>
            <a:endParaRPr sz="4400" b="1" dirty="0"/>
          </a:p>
          <a:p>
            <a:pPr>
              <a:defRPr sz="1300">
                <a:solidFill>
                  <a:srgbClr val="282828"/>
                </a:solidFill>
              </a:defRPr>
            </a:pPr>
            <a:r>
              <a:rPr lang="en-GB" sz="5400" b="1" dirty="0">
                <a:solidFill>
                  <a:srgbClr val="002060"/>
                </a:solidFill>
              </a:rPr>
              <a:t>            Why???</a:t>
            </a:r>
          </a:p>
          <a:p>
            <a:pPr>
              <a:defRPr sz="1300">
                <a:solidFill>
                  <a:srgbClr val="282828"/>
                </a:solidFill>
              </a:defRPr>
            </a:pPr>
            <a:endParaRPr lang="en-GB" sz="5400" b="1" dirty="0">
              <a:solidFill>
                <a:srgbClr val="002060"/>
              </a:solidFill>
            </a:endParaRPr>
          </a:p>
          <a:p>
            <a:pPr>
              <a:defRPr sz="1300">
                <a:solidFill>
                  <a:srgbClr val="282828"/>
                </a:solidFill>
              </a:defRPr>
            </a:pPr>
            <a:endParaRPr lang="en-GB" sz="5400" b="1" dirty="0">
              <a:solidFill>
                <a:srgbClr val="002060"/>
              </a:solidFill>
            </a:endParaRPr>
          </a:p>
          <a:p>
            <a:pPr>
              <a:defRPr sz="1300">
                <a:solidFill>
                  <a:srgbClr val="282828"/>
                </a:solidFill>
              </a:defRPr>
            </a:pPr>
            <a:endParaRPr lang="en-GB" sz="5400" b="1" dirty="0">
              <a:solidFill>
                <a:srgbClr val="002060"/>
              </a:solidFill>
            </a:endParaRPr>
          </a:p>
          <a:p>
            <a:pPr>
              <a:defRPr sz="1300">
                <a:solidFill>
                  <a:srgbClr val="282828"/>
                </a:solidFill>
              </a:defRPr>
            </a:pPr>
            <a:endParaRPr lang="en-GB" sz="5400" b="1" dirty="0">
              <a:solidFill>
                <a:srgbClr val="002060"/>
              </a:solidFill>
            </a:endParaRPr>
          </a:p>
          <a:p>
            <a:pPr>
              <a:defRPr sz="1300">
                <a:solidFill>
                  <a:srgbClr val="282828"/>
                </a:solidFill>
              </a:defRPr>
            </a:pPr>
            <a:endParaRPr lang="en-GB" sz="5400" b="1" dirty="0">
              <a:solidFill>
                <a:srgbClr val="002060"/>
              </a:solidFill>
            </a:endParaRPr>
          </a:p>
          <a:p>
            <a:pPr>
              <a:defRPr sz="1300">
                <a:solidFill>
                  <a:srgbClr val="282828"/>
                </a:solidFill>
              </a:defRPr>
            </a:pPr>
            <a:r>
              <a:rPr lang="en-GB" sz="2000" i="1" dirty="0">
                <a:solidFill>
                  <a:srgbClr val="002060"/>
                </a:solidFill>
              </a:rPr>
              <a:t>                                               (</a:t>
            </a:r>
            <a:r>
              <a:rPr lang="en-GB" sz="2000" i="1" dirty="0" err="1">
                <a:solidFill>
                  <a:srgbClr val="002060"/>
                </a:solidFill>
              </a:rPr>
              <a:t>Systec</a:t>
            </a:r>
            <a:r>
              <a:rPr lang="en-GB" sz="2000" i="1" dirty="0">
                <a:solidFill>
                  <a:srgbClr val="002060"/>
                </a:solidFill>
              </a:rPr>
              <a:t> Construction, no date)</a:t>
            </a:r>
          </a:p>
          <a:p>
            <a:pPr>
              <a:defRPr sz="1300">
                <a:solidFill>
                  <a:srgbClr val="282828"/>
                </a:solidFill>
              </a:defRPr>
            </a:pPr>
            <a:endParaRPr lang="en-GB" sz="2000" b="1" i="1" dirty="0">
              <a:solidFill>
                <a:srgbClr val="002060"/>
              </a:solidFill>
            </a:endParaRPr>
          </a:p>
          <a:p>
            <a:pPr>
              <a:defRPr sz="1300">
                <a:solidFill>
                  <a:srgbClr val="282828"/>
                </a:solidFill>
              </a:defRPr>
            </a:pPr>
            <a:endParaRPr lang="en-GB" sz="2000" b="1" dirty="0">
              <a:solidFill>
                <a:srgbClr val="002060"/>
              </a:solidFill>
            </a:endParaRPr>
          </a:p>
          <a:p>
            <a:pPr>
              <a:defRPr sz="1300">
                <a:solidFill>
                  <a:srgbClr val="282828"/>
                </a:solidFill>
              </a:defRPr>
            </a:pPr>
            <a:endParaRPr lang="en-GB" sz="2000" b="1" dirty="0">
              <a:solidFill>
                <a:srgbClr val="002060"/>
              </a:solidFill>
            </a:endParaRPr>
          </a:p>
          <a:p>
            <a:pPr>
              <a:defRPr sz="1300">
                <a:solidFill>
                  <a:srgbClr val="282828"/>
                </a:solidFill>
              </a:defRPr>
            </a:pPr>
            <a:r>
              <a:rPr lang="en-GB" sz="5400" b="1" dirty="0">
                <a:solidFill>
                  <a:srgbClr val="002060"/>
                </a:solidFill>
              </a:rPr>
              <a:t>                                Iron triangle</a:t>
            </a:r>
          </a:p>
          <a:p>
            <a:pPr>
              <a:defRPr sz="1300">
                <a:solidFill>
                  <a:srgbClr val="282828"/>
                </a:solidFill>
              </a:defRPr>
            </a:pPr>
            <a:r>
              <a:rPr lang="en-GB" sz="5400" b="1" dirty="0">
                <a:solidFill>
                  <a:srgbClr val="002060"/>
                </a:solidFill>
              </a:rPr>
              <a:t>                                </a:t>
            </a:r>
            <a:r>
              <a:rPr lang="en-GB" sz="4400" dirty="0">
                <a:solidFill>
                  <a:srgbClr val="002060"/>
                </a:solidFill>
              </a:rPr>
              <a:t>Scope</a:t>
            </a:r>
          </a:p>
          <a:p>
            <a:pPr>
              <a:defRPr sz="1300">
                <a:solidFill>
                  <a:srgbClr val="282828"/>
                </a:solidFill>
              </a:defRPr>
            </a:pPr>
            <a:r>
              <a:rPr lang="en-GB" sz="4400" dirty="0">
                <a:solidFill>
                  <a:srgbClr val="002060"/>
                </a:solidFill>
              </a:rPr>
              <a:t>                                        Cost </a:t>
            </a:r>
          </a:p>
          <a:p>
            <a:pPr>
              <a:defRPr sz="1300">
                <a:solidFill>
                  <a:srgbClr val="282828"/>
                </a:solidFill>
              </a:defRPr>
            </a:pPr>
            <a:r>
              <a:rPr lang="en-GB" sz="4400" dirty="0">
                <a:solidFill>
                  <a:srgbClr val="002060"/>
                </a:solidFill>
              </a:rPr>
              <a:t>                                        Time</a:t>
            </a:r>
          </a:p>
          <a:p>
            <a:pPr>
              <a:defRPr sz="1300">
                <a:solidFill>
                  <a:srgbClr val="282828"/>
                </a:solidFill>
              </a:defRPr>
            </a:pPr>
            <a:r>
              <a:rPr lang="en-GB" sz="4400" dirty="0">
                <a:solidFill>
                  <a:srgbClr val="002060"/>
                </a:solidFill>
              </a:rPr>
              <a:t>                                        Risk</a:t>
            </a:r>
          </a:p>
          <a:p>
            <a:pPr>
              <a:defRPr sz="1300">
                <a:solidFill>
                  <a:srgbClr val="282828"/>
                </a:solidFill>
              </a:defRPr>
            </a:pPr>
            <a:r>
              <a:rPr lang="en-GB" sz="4400" dirty="0">
                <a:solidFill>
                  <a:srgbClr val="002060"/>
                </a:solidFill>
              </a:rPr>
              <a:t>                                        Quality</a:t>
            </a:r>
          </a:p>
          <a:p>
            <a:pPr>
              <a:defRPr sz="1300">
                <a:solidFill>
                  <a:srgbClr val="282828"/>
                </a:solidFill>
              </a:defRPr>
            </a:pPr>
            <a:r>
              <a:rPr lang="en-GB" sz="4400" dirty="0">
                <a:solidFill>
                  <a:srgbClr val="002060"/>
                </a:solidFill>
              </a:rPr>
              <a:t>                                        Resources</a:t>
            </a:r>
            <a:endParaRPr lang="en-GB" sz="5400" b="1" dirty="0">
              <a:solidFill>
                <a:srgbClr val="002060"/>
              </a:solidFill>
            </a:endParaRPr>
          </a:p>
          <a:p>
            <a:pPr>
              <a:defRPr sz="1300">
                <a:solidFill>
                  <a:srgbClr val="282828"/>
                </a:solidFill>
              </a:defRPr>
            </a:pPr>
            <a:r>
              <a:rPr lang="en-GB" sz="2000" i="1" dirty="0">
                <a:solidFill>
                  <a:srgbClr val="002060"/>
                </a:solidFill>
              </a:rPr>
              <a:t>(</a:t>
            </a:r>
            <a:r>
              <a:rPr lang="en-GB" sz="2000" i="1" dirty="0" err="1">
                <a:solidFill>
                  <a:srgbClr val="002060"/>
                </a:solidFill>
              </a:rPr>
              <a:t>Infogram</a:t>
            </a:r>
            <a:r>
              <a:rPr lang="en-GB" sz="2000" i="1" dirty="0">
                <a:solidFill>
                  <a:srgbClr val="002060"/>
                </a:solidFill>
              </a:rPr>
              <a:t>, no date)</a:t>
            </a:r>
          </a:p>
        </p:txBody>
      </p:sp>
      <p:sp>
        <p:nvSpPr>
          <p:cNvPr id="5" name="Rectangle 4"/>
          <p:cNvSpPr/>
          <p:nvPr/>
        </p:nvSpPr>
        <p:spPr>
          <a:xfrm>
            <a:off x="14344962" y="3275711"/>
            <a:ext cx="11454181" cy="25455699"/>
          </a:xfrm>
          <a:prstGeom prst="rect">
            <a:avLst/>
          </a:prstGeom>
          <a:solidFill>
            <a:srgbClr val="E8F6E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8478"/>
          </a:p>
        </p:txBody>
      </p:sp>
      <p:sp>
        <p:nvSpPr>
          <p:cNvPr id="6" name="TextBox 5"/>
          <p:cNvSpPr txBox="1"/>
          <p:nvPr/>
        </p:nvSpPr>
        <p:spPr>
          <a:xfrm>
            <a:off x="14873026" y="3715406"/>
            <a:ext cx="10295714" cy="24469456"/>
          </a:xfrm>
          <a:prstGeom prst="rect">
            <a:avLst/>
          </a:prstGeom>
          <a:noFill/>
        </p:spPr>
        <p:txBody>
          <a:bodyPr wrap="square">
            <a:spAutoFit/>
          </a:bodyPr>
          <a:lstStyle/>
          <a:p>
            <a:pPr>
              <a:defRPr sz="1600" b="1">
                <a:solidFill>
                  <a:srgbClr val="00467F"/>
                </a:solidFill>
              </a:defRPr>
            </a:pPr>
            <a:r>
              <a:rPr lang="en-GB" sz="7489" dirty="0"/>
              <a:t>Literature review</a:t>
            </a:r>
          </a:p>
          <a:p>
            <a:pPr>
              <a:defRPr sz="1600" b="1">
                <a:solidFill>
                  <a:srgbClr val="00467F"/>
                </a:solidFill>
              </a:defRPr>
            </a:pPr>
            <a:endParaRPr lang="en-GB" sz="7489" dirty="0"/>
          </a:p>
          <a:p>
            <a:pPr marL="457200" lvl="0" indent="-457200">
              <a:lnSpc>
                <a:spcPct val="150000"/>
              </a:lnSpc>
              <a:buFont typeface="Arial" panose="020B0604020202020204" pitchFamily="34" charset="0"/>
              <a:buChar char="•"/>
            </a:pPr>
            <a:r>
              <a:rPr lang="en-GB" sz="3000" dirty="0"/>
              <a:t>Modern Methods of Construction (MMC) comprise modular and off-site fabrication, automation and digitalisation (e.g., BIM) to improve efficiency and predictability versus traditional vernacular construction.</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Literature links MMC to better performance across the iron triangle: shorter durations via parallel off-site manufacture and improved cost predictability through early coordination and BIM-enabled clash detection.</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Quality can improve through factory-controlled conditions, standardisation and stronger documentation/traceability—important for COMAH-regulated chemical facilities.</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MMC may reduce risk and exposure by minimising on-site work but can introduce logistics and supply-chain risks.</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MMC could alleviate skill shortages and gaps yet requires new digital/manufacturing capabilities and organisational readiness.</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Sustainability benefits include reduced waste and embodied carbon; long-term operational impacts in chemical manufacturing remain under-studied.</a:t>
            </a:r>
          </a:p>
          <a:p>
            <a:pPr marL="457200" lvl="0" indent="-457200">
              <a:lnSpc>
                <a:spcPct val="150000"/>
              </a:lnSpc>
              <a:buFont typeface="Arial" panose="020B0604020202020204" pitchFamily="34" charset="0"/>
              <a:buChar char="•"/>
            </a:pPr>
            <a:endParaRPr lang="en-GB" sz="3000" dirty="0"/>
          </a:p>
          <a:p>
            <a:pPr marL="457200" lvl="0" indent="-457200">
              <a:lnSpc>
                <a:spcPct val="150000"/>
              </a:lnSpc>
              <a:buFont typeface="Arial" panose="020B0604020202020204" pitchFamily="34" charset="0"/>
              <a:buChar char="•"/>
            </a:pPr>
            <a:r>
              <a:rPr lang="en-GB" sz="3000" dirty="0"/>
              <a:t>A clear research gap persists with limited UK, industry-specific evidence and case studies on MMC effects in chemical manufacturing.</a:t>
            </a:r>
          </a:p>
        </p:txBody>
      </p:sp>
      <p:sp>
        <p:nvSpPr>
          <p:cNvPr id="7" name="Rectangle 6"/>
          <p:cNvSpPr/>
          <p:nvPr/>
        </p:nvSpPr>
        <p:spPr>
          <a:xfrm>
            <a:off x="26294903" y="3275711"/>
            <a:ext cx="15165289" cy="12889575"/>
          </a:xfrm>
          <a:prstGeom prst="rect">
            <a:avLst/>
          </a:prstGeom>
          <a:solidFill>
            <a:srgbClr val="FFF2C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8478"/>
          </a:p>
        </p:txBody>
      </p:sp>
      <p:sp>
        <p:nvSpPr>
          <p:cNvPr id="8" name="TextBox 7"/>
          <p:cNvSpPr txBox="1"/>
          <p:nvPr/>
        </p:nvSpPr>
        <p:spPr>
          <a:xfrm>
            <a:off x="26791674" y="3715406"/>
            <a:ext cx="13873448" cy="11921340"/>
          </a:xfrm>
          <a:prstGeom prst="rect">
            <a:avLst/>
          </a:prstGeom>
          <a:noFill/>
        </p:spPr>
        <p:txBody>
          <a:bodyPr wrap="square">
            <a:spAutoFit/>
          </a:bodyPr>
          <a:lstStyle/>
          <a:p>
            <a:pPr>
              <a:defRPr sz="1600" b="1">
                <a:solidFill>
                  <a:srgbClr val="00467F"/>
                </a:solidFill>
              </a:defRPr>
            </a:pPr>
            <a:r>
              <a:rPr lang="en-GB" sz="6000" dirty="0"/>
              <a:t>Methodology</a:t>
            </a:r>
          </a:p>
          <a:p>
            <a:pPr lvl="0">
              <a:lnSpc>
                <a:spcPct val="150000"/>
              </a:lnSpc>
            </a:pPr>
            <a:r>
              <a:rPr lang="en-GB" sz="2800" b="1" dirty="0"/>
              <a:t>Approach:</a:t>
            </a:r>
            <a:r>
              <a:rPr lang="en-GB" sz="2800" dirty="0"/>
              <a:t> Mixed-methods design combining qualitative case-study review with quantitative/structured comparisons from project records. </a:t>
            </a:r>
          </a:p>
          <a:p>
            <a:pPr lvl="0">
              <a:lnSpc>
                <a:spcPct val="150000"/>
              </a:lnSpc>
            </a:pPr>
            <a:endParaRPr lang="en-GB" sz="2800" dirty="0"/>
          </a:p>
          <a:p>
            <a:pPr lvl="0">
              <a:lnSpc>
                <a:spcPct val="150000"/>
              </a:lnSpc>
            </a:pPr>
            <a:r>
              <a:rPr lang="en-GB" sz="2800" b="1" dirty="0"/>
              <a:t>Case studies:</a:t>
            </a:r>
            <a:r>
              <a:rPr lang="en-GB" sz="2800" dirty="0"/>
              <a:t> Five MMC case-study taken from chemical manufacturing environment are reviewed and identify MMC techniques and the traditional methods they replace. </a:t>
            </a:r>
          </a:p>
          <a:p>
            <a:pPr lvl="0">
              <a:lnSpc>
                <a:spcPct val="150000"/>
              </a:lnSpc>
            </a:pPr>
            <a:endParaRPr lang="en-GB" sz="2800" dirty="0"/>
          </a:p>
          <a:p>
            <a:pPr lvl="0">
              <a:lnSpc>
                <a:spcPct val="150000"/>
              </a:lnSpc>
            </a:pPr>
            <a:r>
              <a:rPr lang="en-GB" sz="2800" b="1" dirty="0"/>
              <a:t>Sampling:</a:t>
            </a:r>
            <a:r>
              <a:rPr lang="en-GB" sz="2800" dirty="0"/>
              <a:t> UK projects only; site projects identified via an SAP download, filtered to construction project codes (excluding maintenance) and limited to completed projects from the last three years. </a:t>
            </a:r>
          </a:p>
          <a:p>
            <a:pPr lvl="0">
              <a:lnSpc>
                <a:spcPct val="150000"/>
              </a:lnSpc>
            </a:pPr>
            <a:endParaRPr lang="en-GB" sz="2800" dirty="0"/>
          </a:p>
          <a:p>
            <a:pPr lvl="0">
              <a:lnSpc>
                <a:spcPct val="150000"/>
              </a:lnSpc>
            </a:pPr>
            <a:r>
              <a:rPr lang="en-GB" sz="2800" b="1" dirty="0"/>
              <a:t>Survey:</a:t>
            </a:r>
            <a:r>
              <a:rPr lang="en-GB" sz="2800" dirty="0"/>
              <a:t> Sent via Outlook to construction leaders/managers/supervisors to confirm the MMC definition, select relevant MMC techniques, and identify if these had positive or negative influences.</a:t>
            </a:r>
          </a:p>
          <a:p>
            <a:pPr lvl="0">
              <a:lnSpc>
                <a:spcPct val="150000"/>
              </a:lnSpc>
            </a:pPr>
            <a:endParaRPr lang="en-GB" sz="2800" dirty="0"/>
          </a:p>
          <a:p>
            <a:pPr lvl="0">
              <a:lnSpc>
                <a:spcPct val="150000"/>
              </a:lnSpc>
            </a:pPr>
            <a:r>
              <a:rPr lang="en-GB" sz="2800" b="1" dirty="0"/>
              <a:t>Comparison:</a:t>
            </a:r>
            <a:r>
              <a:rPr lang="en-GB" sz="2800" dirty="0"/>
              <a:t> Builds two matched project lists (MMC vs traditional) and compares selected activities using qualitative and quantitative data sets.</a:t>
            </a:r>
          </a:p>
        </p:txBody>
      </p:sp>
      <p:sp>
        <p:nvSpPr>
          <p:cNvPr id="11" name="TextBox 10">
            <a:extLst>
              <a:ext uri="{FF2B5EF4-FFF2-40B4-BE49-F238E27FC236}">
                <a16:creationId xmlns:a16="http://schemas.microsoft.com/office/drawing/2014/main" id="{051ACF3A-DC15-3BA0-A882-A70B2CB97356}"/>
              </a:ext>
            </a:extLst>
          </p:cNvPr>
          <p:cNvSpPr txBox="1"/>
          <p:nvPr/>
        </p:nvSpPr>
        <p:spPr>
          <a:xfrm>
            <a:off x="1311266" y="18704178"/>
            <a:ext cx="12505631" cy="10279737"/>
          </a:xfrm>
          <a:prstGeom prst="rect">
            <a:avLst/>
          </a:prstGeom>
          <a:noFill/>
        </p:spPr>
        <p:txBody>
          <a:bodyPr wrap="square">
            <a:spAutoFit/>
          </a:bodyPr>
          <a:lstStyle/>
          <a:p>
            <a:pPr>
              <a:defRPr sz="1600" b="1">
                <a:solidFill>
                  <a:srgbClr val="00467F"/>
                </a:solidFill>
              </a:defRPr>
            </a:pPr>
            <a:r>
              <a:rPr lang="en-GB" sz="5400" dirty="0"/>
              <a:t>Aim &amp; Objectives</a:t>
            </a:r>
          </a:p>
          <a:p>
            <a:pPr>
              <a:defRPr sz="1600" b="1">
                <a:solidFill>
                  <a:srgbClr val="00467F"/>
                </a:solidFill>
              </a:defRPr>
            </a:pPr>
            <a:endParaRPr sz="2000" dirty="0"/>
          </a:p>
          <a:p>
            <a:pPr marL="571500" indent="-571500">
              <a:buFont typeface="Arial" panose="020B0604020202020204" pitchFamily="34" charset="0"/>
              <a:buChar char="•"/>
              <a:defRPr sz="1300">
                <a:solidFill>
                  <a:srgbClr val="282828"/>
                </a:solidFill>
              </a:defRPr>
            </a:pPr>
            <a:r>
              <a:rPr lang="en-GB" sz="2400" dirty="0"/>
              <a:t>The aim of this research is to evaluate the effects of modern methods of construction have on the number and skills of resources, the quality of the tasks completed using MMC, and the project risks when using MMC on projects undertaken in a COMAH manufacturing facility.</a:t>
            </a:r>
          </a:p>
          <a:p>
            <a:pPr marL="571500" indent="-571500">
              <a:buFont typeface="Arial" panose="020B0604020202020204" pitchFamily="34" charset="0"/>
              <a:buChar char="•"/>
              <a:defRPr sz="1300">
                <a:solidFill>
                  <a:srgbClr val="282828"/>
                </a:solidFill>
              </a:defRPr>
            </a:pPr>
            <a:endParaRPr lang="en-GB" sz="2800" dirty="0"/>
          </a:p>
          <a:p>
            <a:pPr marL="285750" indent="-285750">
              <a:buFont typeface="Arial" panose="020B0604020202020204" pitchFamily="34" charset="0"/>
              <a:buChar char="•"/>
            </a:pPr>
            <a:r>
              <a:rPr lang="en-GB" sz="2800" b="1" dirty="0"/>
              <a:t>To identify projects that use MMC and what the MMC have been used in lieu of traditional construction activities in a COMAH chemical manufacturing facility. </a:t>
            </a:r>
          </a:p>
          <a:p>
            <a:endParaRPr lang="en-GB" sz="2800" dirty="0"/>
          </a:p>
          <a:p>
            <a:pPr marL="285750" indent="-285750">
              <a:buFont typeface="Arial" panose="020B0604020202020204" pitchFamily="34" charset="0"/>
              <a:buChar char="•"/>
            </a:pPr>
            <a:r>
              <a:rPr lang="en-GB" sz="2800" b="1" dirty="0"/>
              <a:t>To Compare the effect of using MMC compared to traditional construction on a high hazard construction activity in terms of resources.</a:t>
            </a:r>
          </a:p>
          <a:p>
            <a:endParaRPr lang="en-GB" sz="2800" dirty="0"/>
          </a:p>
          <a:p>
            <a:pPr marL="285750" indent="-285750">
              <a:buFont typeface="Arial" panose="020B0604020202020204" pitchFamily="34" charset="0"/>
              <a:buChar char="•"/>
            </a:pPr>
            <a:r>
              <a:rPr lang="en-GB" sz="2800" b="1" dirty="0"/>
              <a:t>To evaluate the effect of using MMC on activities within a construction project in terms of the effect on controlling risk on a construction project.</a:t>
            </a:r>
          </a:p>
          <a:p>
            <a:endParaRPr lang="en-GB" sz="2800" dirty="0"/>
          </a:p>
          <a:p>
            <a:pPr marL="285750" indent="-285750">
              <a:buFont typeface="Arial" panose="020B0604020202020204" pitchFamily="34" charset="0"/>
              <a:buChar char="•"/>
            </a:pPr>
            <a:r>
              <a:rPr lang="en-GB" sz="2800" b="1" dirty="0"/>
              <a:t>To Evaluate the effect of MMC compared to traditional construction on construction activities in terms of the quality of the completed work.</a:t>
            </a:r>
          </a:p>
          <a:p>
            <a:pPr marL="1028700" lvl="1" indent="-571500">
              <a:buFont typeface="Arial" panose="020B0604020202020204" pitchFamily="34" charset="0"/>
              <a:buChar char="•"/>
              <a:defRPr sz="1300">
                <a:solidFill>
                  <a:srgbClr val="282828"/>
                </a:solidFill>
              </a:defRPr>
            </a:pPr>
            <a:endParaRPr lang="en-GB" sz="4400" dirty="0"/>
          </a:p>
        </p:txBody>
      </p:sp>
      <p:pic>
        <p:nvPicPr>
          <p:cNvPr id="12" name="Picture 11">
            <a:extLst>
              <a:ext uri="{FF2B5EF4-FFF2-40B4-BE49-F238E27FC236}">
                <a16:creationId xmlns:a16="http://schemas.microsoft.com/office/drawing/2014/main" id="{EB9FAF16-5356-AD14-A2BA-47464EFC6CD2}"/>
              </a:ext>
            </a:extLst>
          </p:cNvPr>
          <p:cNvPicPr>
            <a:picLocks noChangeAspect="1"/>
          </p:cNvPicPr>
          <p:nvPr/>
        </p:nvPicPr>
        <p:blipFill>
          <a:blip r:embed="rId2"/>
          <a:stretch>
            <a:fillRect/>
          </a:stretch>
        </p:blipFill>
        <p:spPr>
          <a:xfrm>
            <a:off x="7115403" y="6529039"/>
            <a:ext cx="5584008" cy="538101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5" name="Picture 14">
            <a:extLst>
              <a:ext uri="{FF2B5EF4-FFF2-40B4-BE49-F238E27FC236}">
                <a16:creationId xmlns:a16="http://schemas.microsoft.com/office/drawing/2014/main" id="{A79CCA52-7C18-5BFC-72F1-5C38B7A7CB87}"/>
              </a:ext>
            </a:extLst>
          </p:cNvPr>
          <p:cNvPicPr>
            <a:picLocks noChangeAspect="1"/>
          </p:cNvPicPr>
          <p:nvPr/>
        </p:nvPicPr>
        <p:blipFill>
          <a:blip r:embed="rId3"/>
          <a:stretch>
            <a:fillRect/>
          </a:stretch>
        </p:blipFill>
        <p:spPr>
          <a:xfrm>
            <a:off x="2138641" y="12415060"/>
            <a:ext cx="5457744" cy="547709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TextBox 8">
            <a:extLst>
              <a:ext uri="{FF2B5EF4-FFF2-40B4-BE49-F238E27FC236}">
                <a16:creationId xmlns:a16="http://schemas.microsoft.com/office/drawing/2014/main" id="{584051A7-724B-8AA8-CBD7-F80C2BB9CC60}"/>
              </a:ext>
            </a:extLst>
          </p:cNvPr>
          <p:cNvSpPr txBox="1"/>
          <p:nvPr/>
        </p:nvSpPr>
        <p:spPr>
          <a:xfrm>
            <a:off x="26136853" y="27525394"/>
            <a:ext cx="14800000" cy="2062103"/>
          </a:xfrm>
          <a:prstGeom prst="rect">
            <a:avLst/>
          </a:prstGeom>
          <a:noFill/>
        </p:spPr>
        <p:txBody>
          <a:bodyPr wrap="square" rtlCol="0">
            <a:spAutoFit/>
          </a:bodyPr>
          <a:lstStyle/>
          <a:p>
            <a:r>
              <a:rPr lang="en-GB" sz="1600" b="1" dirty="0"/>
              <a:t>References</a:t>
            </a:r>
          </a:p>
          <a:p>
            <a:endParaRPr lang="en-GB" sz="1400" dirty="0"/>
          </a:p>
          <a:p>
            <a:pPr marL="285750" indent="-285750">
              <a:buFont typeface="Arial" panose="020B0604020202020204" pitchFamily="34" charset="0"/>
              <a:buChar char="•"/>
            </a:pPr>
            <a:r>
              <a:rPr lang="en-GB" sz="1400" dirty="0" err="1"/>
              <a:t>Infogram</a:t>
            </a:r>
            <a:r>
              <a:rPr lang="en-GB" sz="1400" dirty="0"/>
              <a:t> (no date) </a:t>
            </a:r>
            <a:r>
              <a:rPr lang="en-GB" sz="1400" i="1" dirty="0"/>
              <a:t>European plant closures map</a:t>
            </a:r>
            <a:r>
              <a:rPr lang="en-GB" sz="1400" dirty="0"/>
              <a:t> [Infographic]. Available at: https://infogram.com/european-plant-closures-map-1hxj48mr8orrq2v (Accessed: 28 April 2026).</a:t>
            </a:r>
          </a:p>
          <a:p>
            <a:pPr marL="285750" indent="-285750">
              <a:buFont typeface="Arial" panose="020B0604020202020204" pitchFamily="34" charset="0"/>
              <a:buChar char="•"/>
            </a:pPr>
            <a:r>
              <a:rPr lang="en-GB" sz="1400" dirty="0" err="1"/>
              <a:t>Systec</a:t>
            </a:r>
            <a:r>
              <a:rPr lang="en-GB" sz="1400" dirty="0"/>
              <a:t> Construction (no date) </a:t>
            </a:r>
            <a:r>
              <a:rPr lang="en-GB" sz="1400" i="1" dirty="0"/>
              <a:t>The triple constraint or iron triangle in project management</a:t>
            </a:r>
            <a:r>
              <a:rPr lang="en-GB" sz="1400" dirty="0"/>
              <a:t> [Image]. Available at: https://www.systec-construction.com/post/la-triple-restriccion-o-triangulo-de-hierro-en-la-gestion-de-proyectos-1?lang=en (Accessed: 28 April 2026).</a:t>
            </a:r>
          </a:p>
          <a:p>
            <a:pPr marL="285750" indent="-285750">
              <a:buFont typeface="Arial" panose="020B0604020202020204" pitchFamily="34" charset="0"/>
              <a:buChar char="•"/>
            </a:pPr>
            <a:r>
              <a:rPr lang="en-GB" sz="1400" dirty="0"/>
              <a:t>Sky News (2021) </a:t>
            </a:r>
            <a:r>
              <a:rPr lang="en-GB" sz="1400" i="1" dirty="0"/>
              <a:t>Christmas cheer for Britain's biggest chemical plant but there are two distinct problems</a:t>
            </a:r>
            <a:r>
              <a:rPr lang="en-GB" sz="1400" dirty="0"/>
              <a:t> [Image]. Available at: https://news.sky.com/story/christmas-cheer-for-britains-biggest-chemical-plant-but-there-are-two-distinct-problems-13484563 (Accessed: 28 April 2026).</a:t>
            </a:r>
          </a:p>
          <a:p>
            <a:pPr marL="285750" indent="-285750">
              <a:buFont typeface="Arial" panose="020B0604020202020204" pitchFamily="34" charset="0"/>
              <a:buChar char="•"/>
            </a:pPr>
            <a:endParaRPr lang="en-GB" sz="1400" dirty="0"/>
          </a:p>
        </p:txBody>
      </p:sp>
      <p:graphicFrame>
        <p:nvGraphicFramePr>
          <p:cNvPr id="18" name="Table 17">
            <a:extLst>
              <a:ext uri="{FF2B5EF4-FFF2-40B4-BE49-F238E27FC236}">
                <a16:creationId xmlns:a16="http://schemas.microsoft.com/office/drawing/2014/main" id="{C25CBB36-1EBD-BDCC-B73A-18F60E59A02E}"/>
              </a:ext>
            </a:extLst>
          </p:cNvPr>
          <p:cNvGraphicFramePr>
            <a:graphicFrameLocks noGrp="1"/>
          </p:cNvGraphicFramePr>
          <p:nvPr>
            <p:extLst>
              <p:ext uri="{D42A27DB-BD31-4B8C-83A1-F6EECF244321}">
                <p14:modId xmlns:p14="http://schemas.microsoft.com/office/powerpoint/2010/main" val="18528982"/>
              </p:ext>
            </p:extLst>
          </p:nvPr>
        </p:nvGraphicFramePr>
        <p:xfrm>
          <a:off x="27207412" y="16425835"/>
          <a:ext cx="13027707" cy="3718390"/>
        </p:xfrm>
        <a:graphic>
          <a:graphicData uri="http://schemas.openxmlformats.org/drawingml/2006/table">
            <a:tbl>
              <a:tblPr/>
              <a:tblGrid>
                <a:gridCol w="4806337">
                  <a:extLst>
                    <a:ext uri="{9D8B030D-6E8A-4147-A177-3AD203B41FA5}">
                      <a16:colId xmlns:a16="http://schemas.microsoft.com/office/drawing/2014/main" val="2954328646"/>
                    </a:ext>
                  </a:extLst>
                </a:gridCol>
                <a:gridCol w="822137">
                  <a:extLst>
                    <a:ext uri="{9D8B030D-6E8A-4147-A177-3AD203B41FA5}">
                      <a16:colId xmlns:a16="http://schemas.microsoft.com/office/drawing/2014/main" val="2378571329"/>
                    </a:ext>
                  </a:extLst>
                </a:gridCol>
                <a:gridCol w="822137">
                  <a:extLst>
                    <a:ext uri="{9D8B030D-6E8A-4147-A177-3AD203B41FA5}">
                      <a16:colId xmlns:a16="http://schemas.microsoft.com/office/drawing/2014/main" val="4222755671"/>
                    </a:ext>
                  </a:extLst>
                </a:gridCol>
                <a:gridCol w="822137">
                  <a:extLst>
                    <a:ext uri="{9D8B030D-6E8A-4147-A177-3AD203B41FA5}">
                      <a16:colId xmlns:a16="http://schemas.microsoft.com/office/drawing/2014/main" val="3277456426"/>
                    </a:ext>
                  </a:extLst>
                </a:gridCol>
                <a:gridCol w="822137">
                  <a:extLst>
                    <a:ext uri="{9D8B030D-6E8A-4147-A177-3AD203B41FA5}">
                      <a16:colId xmlns:a16="http://schemas.microsoft.com/office/drawing/2014/main" val="71644929"/>
                    </a:ext>
                  </a:extLst>
                </a:gridCol>
                <a:gridCol w="822137">
                  <a:extLst>
                    <a:ext uri="{9D8B030D-6E8A-4147-A177-3AD203B41FA5}">
                      <a16:colId xmlns:a16="http://schemas.microsoft.com/office/drawing/2014/main" val="3940752181"/>
                    </a:ext>
                  </a:extLst>
                </a:gridCol>
                <a:gridCol w="822137">
                  <a:extLst>
                    <a:ext uri="{9D8B030D-6E8A-4147-A177-3AD203B41FA5}">
                      <a16:colId xmlns:a16="http://schemas.microsoft.com/office/drawing/2014/main" val="3532427078"/>
                    </a:ext>
                  </a:extLst>
                </a:gridCol>
                <a:gridCol w="822137">
                  <a:extLst>
                    <a:ext uri="{9D8B030D-6E8A-4147-A177-3AD203B41FA5}">
                      <a16:colId xmlns:a16="http://schemas.microsoft.com/office/drawing/2014/main" val="3129003139"/>
                    </a:ext>
                  </a:extLst>
                </a:gridCol>
                <a:gridCol w="822137">
                  <a:extLst>
                    <a:ext uri="{9D8B030D-6E8A-4147-A177-3AD203B41FA5}">
                      <a16:colId xmlns:a16="http://schemas.microsoft.com/office/drawing/2014/main" val="1375577630"/>
                    </a:ext>
                  </a:extLst>
                </a:gridCol>
                <a:gridCol w="822137">
                  <a:extLst>
                    <a:ext uri="{9D8B030D-6E8A-4147-A177-3AD203B41FA5}">
                      <a16:colId xmlns:a16="http://schemas.microsoft.com/office/drawing/2014/main" val="129818826"/>
                    </a:ext>
                  </a:extLst>
                </a:gridCol>
                <a:gridCol w="822137">
                  <a:extLst>
                    <a:ext uri="{9D8B030D-6E8A-4147-A177-3AD203B41FA5}">
                      <a16:colId xmlns:a16="http://schemas.microsoft.com/office/drawing/2014/main" val="2767299853"/>
                    </a:ext>
                  </a:extLst>
                </a:gridCol>
              </a:tblGrid>
              <a:tr h="371839">
                <a:tc>
                  <a:txBody>
                    <a:bodyPr/>
                    <a:lstStyle/>
                    <a:p>
                      <a:pPr algn="l" fontAlgn="b">
                        <a:buNone/>
                      </a:pPr>
                      <a:r>
                        <a:rPr lang="en-GB" sz="1100" b="0" i="0" u="none" strike="noStrike" dirty="0">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Sep </a:t>
                      </a:r>
                    </a:p>
                  </a:txBody>
                  <a:tcPr marL="6350" marR="6350" marT="635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Oct</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Nov</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Dec</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Jan</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Feb</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Mar</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Apr</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a:solidFill>
                            <a:srgbClr val="000000"/>
                          </a:solidFill>
                          <a:effectLst/>
                          <a:latin typeface="Aptos Narrow" panose="020B0004020202020204" pitchFamily="34" charset="0"/>
                        </a:rPr>
                        <a:t>May</a:t>
                      </a:r>
                    </a:p>
                  </a:txBody>
                  <a:tcPr marL="6350" marR="6350" marT="635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800" b="1" i="0" u="none" strike="noStrike" dirty="0">
                          <a:solidFill>
                            <a:srgbClr val="000000"/>
                          </a:solidFill>
                          <a:effectLst/>
                          <a:latin typeface="Aptos Narrow" panose="020B0004020202020204" pitchFamily="34" charset="0"/>
                        </a:rPr>
                        <a:t>Jun</a:t>
                      </a:r>
                    </a:p>
                  </a:txBody>
                  <a:tcPr marL="6350" marR="6350" marT="635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753728431"/>
                  </a:ext>
                </a:extLst>
              </a:tr>
              <a:tr h="371839">
                <a:tc>
                  <a:txBody>
                    <a:bodyPr/>
                    <a:lstStyle/>
                    <a:p>
                      <a:pPr algn="l" fontAlgn="b">
                        <a:buNone/>
                      </a:pPr>
                      <a:r>
                        <a:rPr lang="en-GB" sz="2000" b="1" i="0" u="none" strike="noStrike" dirty="0">
                          <a:solidFill>
                            <a:srgbClr val="000000"/>
                          </a:solidFill>
                          <a:effectLst/>
                          <a:latin typeface="Aptos Narrow" panose="020B0004020202020204" pitchFamily="34" charset="0"/>
                        </a:rPr>
                        <a:t>High level question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2F2F2"/>
                    </a:solidFill>
                  </a:tcPr>
                </a:tc>
                <a:extLst>
                  <a:ext uri="{0D108BD9-81ED-4DB2-BD59-A6C34878D82A}">
                    <a16:rowId xmlns:a16="http://schemas.microsoft.com/office/drawing/2014/main" val="3975263429"/>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Define research question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678242086"/>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Complete aims and objectives</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41797053"/>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Complete literature review</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1617788652"/>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Compose methodology</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dirty="0">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742144753"/>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Compose surveys</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4262179448"/>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Review data</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1482029857"/>
                  </a:ext>
                </a:extLst>
              </a:tr>
              <a:tr h="371839">
                <a:tc>
                  <a:txBody>
                    <a:bodyPr/>
                    <a:lstStyle/>
                    <a:p>
                      <a:pPr algn="l" fontAlgn="b">
                        <a:buNone/>
                      </a:pPr>
                      <a:r>
                        <a:rPr lang="en-GB" sz="2000" b="1" i="0" u="none" strike="noStrike">
                          <a:solidFill>
                            <a:srgbClr val="000000"/>
                          </a:solidFill>
                          <a:effectLst/>
                          <a:latin typeface="Aptos Narrow" panose="020B0004020202020204" pitchFamily="34" charset="0"/>
                        </a:rPr>
                        <a:t>Complete synthesis</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a:noFill/>
                    </a:lnB>
                    <a:solidFill>
                      <a:srgbClr val="D86DCD"/>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solidFill>
                      <a:srgbClr val="F2F2F2"/>
                    </a:solidFill>
                  </a:tcPr>
                </a:tc>
                <a:extLst>
                  <a:ext uri="{0D108BD9-81ED-4DB2-BD59-A6C34878D82A}">
                    <a16:rowId xmlns:a16="http://schemas.microsoft.com/office/drawing/2014/main" val="1362737030"/>
                  </a:ext>
                </a:extLst>
              </a:tr>
              <a:tr h="371839">
                <a:tc>
                  <a:txBody>
                    <a:bodyPr/>
                    <a:lstStyle/>
                    <a:p>
                      <a:pPr algn="l" fontAlgn="b">
                        <a:buNone/>
                      </a:pPr>
                      <a:r>
                        <a:rPr lang="en-GB" sz="2000" b="1" i="0" u="none" strike="noStrike" dirty="0">
                          <a:solidFill>
                            <a:srgbClr val="000000"/>
                          </a:solidFill>
                          <a:effectLst/>
                          <a:latin typeface="Aptos Narrow" panose="020B0004020202020204" pitchFamily="34" charset="0"/>
                        </a:rPr>
                        <a:t>close research project</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solidFill>
                      <a:srgbClr val="F2F2F2"/>
                    </a:solidFill>
                  </a:tcPr>
                </a:tc>
                <a:tc>
                  <a:txBody>
                    <a:bodyPr/>
                    <a:lstStyle/>
                    <a:p>
                      <a:pPr algn="l" fontAlgn="b">
                        <a:buNone/>
                      </a:pPr>
                      <a:r>
                        <a:rPr lang="en-GB" sz="1100" b="0" i="0" u="none" strike="noStrike" dirty="0">
                          <a:solidFill>
                            <a:srgbClr val="000000"/>
                          </a:solidFill>
                          <a:effectLst/>
                          <a:latin typeface="Aptos Narrow" panose="020B0004020202020204" pitchFamily="34" charset="0"/>
                        </a:rPr>
                        <a:t> </a:t>
                      </a:r>
                    </a:p>
                  </a:txBody>
                  <a:tcPr marL="6350" marR="6350" marT="635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6DCD"/>
                    </a:solidFill>
                  </a:tcPr>
                </a:tc>
                <a:extLst>
                  <a:ext uri="{0D108BD9-81ED-4DB2-BD59-A6C34878D82A}">
                    <a16:rowId xmlns:a16="http://schemas.microsoft.com/office/drawing/2014/main" val="1788120744"/>
                  </a:ext>
                </a:extLst>
              </a:tr>
            </a:tbl>
          </a:graphicData>
        </a:graphic>
      </p:graphicFrame>
      <p:pic>
        <p:nvPicPr>
          <p:cNvPr id="19" name="Picture 2" descr="The Grangemouth chemical plant is being bailed out. File pic: PA ">
            <a:extLst>
              <a:ext uri="{FF2B5EF4-FFF2-40B4-BE49-F238E27FC236}">
                <a16:creationId xmlns:a16="http://schemas.microsoft.com/office/drawing/2014/main" id="{62028A75-2311-BFB8-4827-15A85B70D0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46634" y="20410725"/>
            <a:ext cx="11149262" cy="62714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64F8A42D-EDEF-4335-0E81-517EC08940CD}"/>
              </a:ext>
            </a:extLst>
          </p:cNvPr>
          <p:cNvSpPr txBox="1"/>
          <p:nvPr/>
        </p:nvSpPr>
        <p:spPr>
          <a:xfrm>
            <a:off x="31688486" y="26948685"/>
            <a:ext cx="4378122" cy="523220"/>
          </a:xfrm>
          <a:prstGeom prst="rect">
            <a:avLst/>
          </a:prstGeom>
          <a:noFill/>
        </p:spPr>
        <p:txBody>
          <a:bodyPr wrap="none" rtlCol="0">
            <a:spAutoFit/>
          </a:bodyPr>
          <a:lstStyle/>
          <a:p>
            <a:r>
              <a:rPr lang="en-GB" sz="2800" b="1" dirty="0"/>
              <a:t>Figure 3. chemical plant</a:t>
            </a:r>
          </a:p>
        </p:txBody>
      </p:sp>
      <p:sp>
        <p:nvSpPr>
          <p:cNvPr id="21" name="TextBox 20">
            <a:extLst>
              <a:ext uri="{FF2B5EF4-FFF2-40B4-BE49-F238E27FC236}">
                <a16:creationId xmlns:a16="http://schemas.microsoft.com/office/drawing/2014/main" id="{EE5E9A33-B3E6-4ED2-7130-7FF0C72EA411}"/>
              </a:ext>
            </a:extLst>
          </p:cNvPr>
          <p:cNvSpPr txBox="1"/>
          <p:nvPr/>
        </p:nvSpPr>
        <p:spPr>
          <a:xfrm>
            <a:off x="4396266" y="18001993"/>
            <a:ext cx="3259226" cy="461665"/>
          </a:xfrm>
          <a:prstGeom prst="rect">
            <a:avLst/>
          </a:prstGeom>
          <a:noFill/>
        </p:spPr>
        <p:txBody>
          <a:bodyPr wrap="none" rtlCol="0">
            <a:spAutoFit/>
          </a:bodyPr>
          <a:lstStyle/>
          <a:p>
            <a:r>
              <a:rPr lang="en-GB" sz="2400" b="1" dirty="0"/>
              <a:t>Figure 2. iron triangle</a:t>
            </a:r>
          </a:p>
        </p:txBody>
      </p:sp>
      <p:sp>
        <p:nvSpPr>
          <p:cNvPr id="23" name="TextBox 22">
            <a:extLst>
              <a:ext uri="{FF2B5EF4-FFF2-40B4-BE49-F238E27FC236}">
                <a16:creationId xmlns:a16="http://schemas.microsoft.com/office/drawing/2014/main" id="{68FA1545-1F06-9A48-B01C-655992942AE8}"/>
              </a:ext>
            </a:extLst>
          </p:cNvPr>
          <p:cNvSpPr txBox="1"/>
          <p:nvPr/>
        </p:nvSpPr>
        <p:spPr>
          <a:xfrm>
            <a:off x="7660852" y="12275723"/>
            <a:ext cx="5038559" cy="461665"/>
          </a:xfrm>
          <a:prstGeom prst="rect">
            <a:avLst/>
          </a:prstGeom>
          <a:noFill/>
        </p:spPr>
        <p:txBody>
          <a:bodyPr wrap="none" rtlCol="0">
            <a:spAutoFit/>
          </a:bodyPr>
          <a:lstStyle/>
          <a:p>
            <a:r>
              <a:rPr lang="en-GB" sz="2400" b="1" dirty="0"/>
              <a:t>Figure 1. chemical plant closures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Metadata/LabelInfo.xml><?xml version="1.0" encoding="utf-8"?>
<clbl:labelList xmlns:clbl="http://schemas.microsoft.com/office/2020/mipLabelMetadata">
  <clbl:label id="{3aac0ad3-18d9-49e9-a80d-c985041778ba}" enabled="1" method="Standard" siteId="{c3e32f53-cb7f-4809-968d-1cc4ccc785fe}" contentBits="2" removed="0"/>
</clbl:labelList>
</file>

<file path=docProps/app.xml><?xml version="1.0" encoding="utf-8"?>
<Properties xmlns="http://schemas.openxmlformats.org/officeDocument/2006/extended-properties" xmlns:vt="http://schemas.openxmlformats.org/officeDocument/2006/docPropsVTypes">
  <Template>TM03457510[[fn=Savon]]</Template>
  <TotalTime>1517</TotalTime>
  <Words>766</Words>
  <Application>Microsoft Office PowerPoint</Application>
  <PresentationFormat>Custom</PresentationFormat>
  <Paragraphs>177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Narrow</vt:lpstr>
      <vt:lpstr>Arial</vt:lpstr>
      <vt:lpstr>Century Gothic</vt:lpstr>
      <vt:lpstr>Garamond</vt:lpstr>
      <vt:lpstr>Savon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Joseph Goodrum</dc:creator>
  <cp:keywords/>
  <dc:description>generated using python-pptx</dc:description>
  <cp:lastModifiedBy>Goodrum, Joseph (J)</cp:lastModifiedBy>
  <cp:revision>3</cp:revision>
  <dcterms:created xsi:type="dcterms:W3CDTF">2013-01-27T09:14:16Z</dcterms:created>
  <dcterms:modified xsi:type="dcterms:W3CDTF">2026-04-28T19:51:54Z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FooterLocations">
    <vt:lpwstr>Savon:9</vt:lpwstr>
  </property>
  <property fmtid="{D5CDD505-2E9C-101B-9397-08002B2CF9AE}" pid="3" name="ClassificationContentMarkingFooterText">
    <vt:lpwstr>General Business</vt:lpwstr>
  </property>
</Properties>
</file>