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62" r:id="rId3"/>
    <p:sldMasterId id="2147483680" r:id="rId4"/>
  </p:sldMasterIdLst>
  <p:sldIdLst>
    <p:sldId id="265" r:id="rId5"/>
    <p:sldId id="266" r:id="rId6"/>
    <p:sldId id="267" r:id="rId7"/>
    <p:sldId id="268" r:id="rId8"/>
    <p:sldId id="269" r:id="rId9"/>
    <p:sldId id="270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AC5E65-4490-D069-E63C-7BA8D9F78A2A}" v="300" dt="2022-06-28T17:15:32.380"/>
    <p1510:client id="{78F7ECFB-FA71-4FBF-B96C-192EB6551760}" v="393" dt="2022-06-20T07:06:39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8F7ECFB-FA71-4FBF-B96C-192EB6551760}"/>
    <pc:docChg chg="modSld">
      <pc:chgData name="" userId="" providerId="" clId="Web-{78F7ECFB-FA71-4FBF-B96C-192EB6551760}" dt="2022-06-18T22:13:23.059" v="3" actId="20577"/>
      <pc:docMkLst>
        <pc:docMk/>
      </pc:docMkLst>
      <pc:sldChg chg="modSp">
        <pc:chgData name="" userId="" providerId="" clId="Web-{78F7ECFB-FA71-4FBF-B96C-192EB6551760}" dt="2022-06-18T22:13:23.059" v="3" actId="20577"/>
        <pc:sldMkLst>
          <pc:docMk/>
          <pc:sldMk cId="109857222" sldId="256"/>
        </pc:sldMkLst>
        <pc:spChg chg="mod">
          <ac:chgData name="" userId="" providerId="" clId="Web-{78F7ECFB-FA71-4FBF-B96C-192EB6551760}" dt="2022-06-18T22:13:23.059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riel Tunay (1901579)" userId="S::1901579@student.uwtsd.ac.uk::6e14f0ee-a569-4c42-8b73-c3a8208febd2" providerId="AD" clId="Web-{78F7ECFB-FA71-4FBF-B96C-192EB6551760}"/>
    <pc:docChg chg="addSld modSld">
      <pc:chgData name="Ariel Tunay (1901579)" userId="S::1901579@student.uwtsd.ac.uk::6e14f0ee-a569-4c42-8b73-c3a8208febd2" providerId="AD" clId="Web-{78F7ECFB-FA71-4FBF-B96C-192EB6551760}" dt="2022-06-20T07:06:10.351" v="384"/>
      <pc:docMkLst>
        <pc:docMk/>
      </pc:docMkLst>
      <pc:sldChg chg="addSp modSp mod setBg addAnim setClrOvrMap">
        <pc:chgData name="Ariel Tunay (1901579)" userId="S::1901579@student.uwtsd.ac.uk::6e14f0ee-a569-4c42-8b73-c3a8208febd2" providerId="AD" clId="Web-{78F7ECFB-FA71-4FBF-B96C-192EB6551760}" dt="2022-06-18T22:44:21.055" v="33" actId="20577"/>
        <pc:sldMkLst>
          <pc:docMk/>
          <pc:sldMk cId="109857222" sldId="256"/>
        </pc:sldMkLst>
        <pc:spChg chg="mod">
          <ac:chgData name="Ariel Tunay (1901579)" userId="S::1901579@student.uwtsd.ac.uk::6e14f0ee-a569-4c42-8b73-c3a8208febd2" providerId="AD" clId="Web-{78F7ECFB-FA71-4FBF-B96C-192EB6551760}" dt="2022-06-18T22:17:34.814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riel Tunay (1901579)" userId="S::1901579@student.uwtsd.ac.uk::6e14f0ee-a569-4c42-8b73-c3a8208febd2" providerId="AD" clId="Web-{78F7ECFB-FA71-4FBF-B96C-192EB6551760}" dt="2022-06-18T22:44:21.055" v="3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18T22:17:34.814" v="25"/>
          <ac:spMkLst>
            <pc:docMk/>
            <pc:sldMk cId="109857222" sldId="256"/>
            <ac:spMk id="9" creationId="{E49CC64F-7275-4E33-961B-0C5CDC439875}"/>
          </ac:spMkLst>
        </pc:spChg>
        <pc:picChg chg="add mod">
          <ac:chgData name="Ariel Tunay (1901579)" userId="S::1901579@student.uwtsd.ac.uk::6e14f0ee-a569-4c42-8b73-c3a8208febd2" providerId="AD" clId="Web-{78F7ECFB-FA71-4FBF-B96C-192EB6551760}" dt="2022-06-18T22:17:34.814" v="25"/>
          <ac:picMkLst>
            <pc:docMk/>
            <pc:sldMk cId="109857222" sldId="256"/>
            <ac:picMk id="4" creationId="{37748B44-EDF0-E130-2EDC-02031DF6940D}"/>
          </ac:picMkLst>
        </pc:picChg>
      </pc:sldChg>
      <pc:sldChg chg="addSp modSp new mod setBg">
        <pc:chgData name="Ariel Tunay (1901579)" userId="S::1901579@student.uwtsd.ac.uk::6e14f0ee-a569-4c42-8b73-c3a8208febd2" providerId="AD" clId="Web-{78F7ECFB-FA71-4FBF-B96C-192EB6551760}" dt="2022-06-20T06:37:54.380" v="212"/>
        <pc:sldMkLst>
          <pc:docMk/>
          <pc:sldMk cId="1203832558" sldId="257"/>
        </pc:sldMkLst>
        <pc:spChg chg="mo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2" creationId="{C6970983-276A-7B84-B5E1-8106EE516D24}"/>
          </ac:spMkLst>
        </pc:spChg>
        <pc:spChg chg="mo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3" creationId="{B1FD54CF-C3EF-5418-9DE4-96BF08E83A8F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8" creationId="{7CB4857B-ED7C-444D-9F04-2F885114A1C2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10" creationId="{D18046FB-44EA-4FD8-A585-EA09A319B2D0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7:54.380" v="212"/>
          <ac:spMkLst>
            <pc:docMk/>
            <pc:sldMk cId="1203832558" sldId="257"/>
            <ac:spMk id="12" creationId="{479F5F2B-8B58-4140-AE6A-51F6C67B18D9}"/>
          </ac:spMkLst>
        </pc:spChg>
      </pc:sldChg>
      <pc:sldChg chg="addSp delSp modSp new mod setBg">
        <pc:chgData name="Ariel Tunay (1901579)" userId="S::1901579@student.uwtsd.ac.uk::6e14f0ee-a569-4c42-8b73-c3a8208febd2" providerId="AD" clId="Web-{78F7ECFB-FA71-4FBF-B96C-192EB6551760}" dt="2022-06-20T06:39:28.757" v="242"/>
        <pc:sldMkLst>
          <pc:docMk/>
          <pc:sldMk cId="244120841" sldId="258"/>
        </pc:sldMkLst>
        <pc:spChg chg="mod">
          <ac:chgData name="Ariel Tunay (1901579)" userId="S::1901579@student.uwtsd.ac.uk::6e14f0ee-a569-4c42-8b73-c3a8208febd2" providerId="AD" clId="Web-{78F7ECFB-FA71-4FBF-B96C-192EB6551760}" dt="2022-06-20T06:39:28.757" v="242"/>
          <ac:spMkLst>
            <pc:docMk/>
            <pc:sldMk cId="244120841" sldId="258"/>
            <ac:spMk id="2" creationId="{C6877040-B317-6DC6-2E17-C7E46A5F3E5A}"/>
          </ac:spMkLst>
        </pc:spChg>
        <pc:spChg chg="del mod">
          <ac:chgData name="Ariel Tunay (1901579)" userId="S::1901579@student.uwtsd.ac.uk::6e14f0ee-a569-4c42-8b73-c3a8208febd2" providerId="AD" clId="Web-{78F7ECFB-FA71-4FBF-B96C-192EB6551760}" dt="2022-06-20T06:39:28.757" v="242"/>
          <ac:spMkLst>
            <pc:docMk/>
            <pc:sldMk cId="244120841" sldId="258"/>
            <ac:spMk id="3" creationId="{B59FB948-5F7E-9105-1C98-84D9CFC42519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6:39:28.757" v="242"/>
          <ac:spMkLst>
            <pc:docMk/>
            <pc:sldMk cId="244120841" sldId="258"/>
            <ac:spMk id="9" creationId="{B819A166-7571-4003-A6B8-B62034C3ED30}"/>
          </ac:spMkLst>
        </pc:spChg>
        <pc:graphicFrameChg chg="add">
          <ac:chgData name="Ariel Tunay (1901579)" userId="S::1901579@student.uwtsd.ac.uk::6e14f0ee-a569-4c42-8b73-c3a8208febd2" providerId="AD" clId="Web-{78F7ECFB-FA71-4FBF-B96C-192EB6551760}" dt="2022-06-20T06:39:28.757" v="242"/>
          <ac:graphicFrameMkLst>
            <pc:docMk/>
            <pc:sldMk cId="244120841" sldId="258"/>
            <ac:graphicFrameMk id="5" creationId="{D2B812D7-F424-273B-9895-3B4013B2242B}"/>
          </ac:graphicFrameMkLst>
        </pc:graphicFrameChg>
      </pc:sldChg>
      <pc:sldChg chg="addSp delSp modSp new mod setBg">
        <pc:chgData name="Ariel Tunay (1901579)" userId="S::1901579@student.uwtsd.ac.uk::6e14f0ee-a569-4c42-8b73-c3a8208febd2" providerId="AD" clId="Web-{78F7ECFB-FA71-4FBF-B96C-192EB6551760}" dt="2022-06-20T07:06:10.351" v="384"/>
        <pc:sldMkLst>
          <pc:docMk/>
          <pc:sldMk cId="4196663882" sldId="259"/>
        </pc:sldMkLst>
        <pc:spChg chg="mo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" creationId="{5BB5E51C-7257-76AB-B146-46ED42E6FCD4}"/>
          </ac:spMkLst>
        </pc:spChg>
        <pc:spChg chg="mo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3" creationId="{B0A8B7C3-AEEA-441F-5E68-CD38A5675CF2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8" creationId="{827B839B-9ADE-406B-8590-F1CAEDED45A1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0" creationId="{CFE45BF0-46DB-408C-B5F7-7B11716805D4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2" creationId="{2AEBC8F2-97B1-41B4-93F1-2D289E197FBA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4" creationId="{472E3A19-F5D5-48FC-BB9C-48C2F68F598B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6" creationId="{7A62E32F-BB65-43A8-8EB5-92346890E549}"/>
          </ac:spMkLst>
        </pc:spChg>
        <pc:spChg chg="add del">
          <ac:chgData name="Ariel Tunay (1901579)" userId="S::1901579@student.uwtsd.ac.uk::6e14f0ee-a569-4c42-8b73-c3a8208febd2" providerId="AD" clId="Web-{78F7ECFB-FA71-4FBF-B96C-192EB6551760}" dt="2022-06-20T07:06:10.336" v="383"/>
          <ac:spMkLst>
            <pc:docMk/>
            <pc:sldMk cId="4196663882" sldId="259"/>
            <ac:spMk id="18" creationId="{14E91B64-9FCC-451E-AFB4-A827D6329367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0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1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3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78F7ECFB-FA71-4FBF-B96C-192EB6551760}" dt="2022-06-20T07:06:10.351" v="384"/>
          <ac:spMkLst>
            <pc:docMk/>
            <pc:sldMk cId="4196663882" sldId="259"/>
            <ac:spMk id="24" creationId="{82211336-CFF3-412D-868A-6679C1004C45}"/>
          </ac:spMkLst>
        </pc:spChg>
      </pc:sldChg>
    </pc:docChg>
  </pc:docChgLst>
  <pc:docChgLst>
    <pc:chgData name="Ariel Tunay (1901579)" userId="S::1901579@student.uwtsd.ac.uk::6e14f0ee-a569-4c42-8b73-c3a8208febd2" providerId="AD" clId="Web-{1DAC5E65-4490-D069-E63C-7BA8D9F78A2A}"/>
    <pc:docChg chg="addSld delSld modSld sldOrd addMainMaster modMainMaster">
      <pc:chgData name="Ariel Tunay (1901579)" userId="S::1901579@student.uwtsd.ac.uk::6e14f0ee-a569-4c42-8b73-c3a8208febd2" providerId="AD" clId="Web-{1DAC5E65-4490-D069-E63C-7BA8D9F78A2A}" dt="2022-06-28T17:15:32.380" v="299" actId="1076"/>
      <pc:docMkLst>
        <pc:docMk/>
      </pc:docMkLst>
      <pc:sldChg chg="addSp delSp modSp del mod ord setBg setClrOvrMap">
        <pc:chgData name="Ariel Tunay (1901579)" userId="S::1901579@student.uwtsd.ac.uk::6e14f0ee-a569-4c42-8b73-c3a8208febd2" providerId="AD" clId="Web-{1DAC5E65-4490-D069-E63C-7BA8D9F78A2A}" dt="2022-06-28T16:59:26.842" v="280"/>
        <pc:sldMkLst>
          <pc:docMk/>
          <pc:sldMk cId="109857222" sldId="256"/>
        </pc:sldMkLst>
        <pc:spChg chg="mo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9" creationId="{E49CC64F-7275-4E33-961B-0C5CDC439875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14" creationId="{379C0369-A022-4605-B2F4-7773B74CCC12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16" creationId="{FFFD28B7-CC22-4615-B487-71F011040163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18" creationId="{712E4DE6-A2E5-4786-B1B9-795E13D1294D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20" creationId="{176DEB1C-09CA-478A-AEEF-963E89897314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49.415" v="264"/>
          <ac:spMkLst>
            <pc:docMk/>
            <pc:sldMk cId="109857222" sldId="256"/>
            <ac:spMk id="22" creationId="{28861D55-9A89-4552-8E10-2201E1991DB4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4" creationId="{43954639-FB5D-41F4-9560-6F6DFE778425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5" creationId="{07322A9E-F1EC-405E-8971-BA906EFFCCB8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6" creationId="{E898931C-0323-41FA-A036-20F818B1FF81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7" creationId="{A5704422-1118-4FD1-95AD-29A064EB80D9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8" creationId="{89AFE9DD-0792-4B98-B4EB-97ACA17E6AA8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29" creationId="{A88B2AAA-B805-498E-A9E6-98B885855498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0" creationId="{3981F5C4-9AE1-404E-AF44-A4E6DB374F9D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1" creationId="{9B8051E0-19D7-43E1-BFD9-E6DBFEB3A3F1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2" creationId="{763C1781-8726-4FAC-8C45-FF40376BE409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3" creationId="{4EDB2B02-86A2-46F5-A4BE-B7D9B10411D6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4" creationId="{301491B5-56C7-43DC-A3D9-861EECCA056A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6" creationId="{237E2353-22DF-46E0-A200-FB30F8F394E2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38" creationId="{DD6138DB-057B-45F7-A5F4-E7BFDA20D02C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1T23:20:59.790" v="266"/>
          <ac:spMkLst>
            <pc:docMk/>
            <pc:sldMk cId="109857222" sldId="256"/>
            <ac:spMk id="40" creationId="{79A54AB1-B64F-4843-BFAB-81CB74E66B65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2" creationId="{379C0369-A022-4605-B2F4-7773B74CCC12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3" creationId="{FFFD28B7-CC22-4615-B487-71F011040163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4" creationId="{712E4DE6-A2E5-4786-B1B9-795E13D1294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5" creationId="{176DEB1C-09CA-478A-AEEF-963E8989731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20:59.806" v="267"/>
          <ac:spMkLst>
            <pc:docMk/>
            <pc:sldMk cId="109857222" sldId="256"/>
            <ac:spMk id="46" creationId="{28861D55-9A89-4552-8E10-2201E1991DB4}"/>
          </ac:spMkLst>
        </pc:spChg>
        <pc:picChg chg="mod">
          <ac:chgData name="Ariel Tunay (1901579)" userId="S::1901579@student.uwtsd.ac.uk::6e14f0ee-a569-4c42-8b73-c3a8208febd2" providerId="AD" clId="Web-{1DAC5E65-4490-D069-E63C-7BA8D9F78A2A}" dt="2022-06-21T23:20:59.806" v="267"/>
          <ac:picMkLst>
            <pc:docMk/>
            <pc:sldMk cId="109857222" sldId="256"/>
            <ac:picMk id="4" creationId="{37748B44-EDF0-E130-2EDC-02031DF6940D}"/>
          </ac:picMkLst>
        </pc:picChg>
      </pc:sldChg>
      <pc:sldChg chg="addSp delSp modSp del">
        <pc:chgData name="Ariel Tunay (1901579)" userId="S::1901579@student.uwtsd.ac.uk::6e14f0ee-a569-4c42-8b73-c3a8208febd2" providerId="AD" clId="Web-{1DAC5E65-4490-D069-E63C-7BA8D9F78A2A}" dt="2022-06-28T16:59:45.547" v="282"/>
        <pc:sldMkLst>
          <pc:docMk/>
          <pc:sldMk cId="1203832558" sldId="257"/>
        </pc:sldMkLst>
        <pc:spChg chg="mo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" creationId="{C6970983-276A-7B84-B5E1-8106EE516D24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3" creationId="{B1FD54CF-C3EF-5418-9DE4-96BF08E83A8F}"/>
          </ac:spMkLst>
        </pc:spChg>
        <pc:spChg chg="del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8" creationId="{7CB4857B-ED7C-444D-9F04-2F885114A1C2}"/>
          </ac:spMkLst>
        </pc:spChg>
        <pc:spChg chg="del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0" creationId="{D18046FB-44EA-4FD8-A585-EA09A319B2D0}"/>
          </ac:spMkLst>
        </pc:spChg>
        <pc:spChg chg="del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2" creationId="{479F5F2B-8B58-4140-AE6A-51F6C67B18D9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7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19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1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3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7:15:11.111" v="89"/>
          <ac:spMkLst>
            <pc:docMk/>
            <pc:sldMk cId="1203832558" sldId="257"/>
            <ac:spMk id="25" creationId="{82211336-CFF3-412D-868A-6679C1004C45}"/>
          </ac:spMkLst>
        </pc:spChg>
      </pc:sldChg>
      <pc:sldChg chg="modSp del">
        <pc:chgData name="Ariel Tunay (1901579)" userId="S::1901579@student.uwtsd.ac.uk::6e14f0ee-a569-4c42-8b73-c3a8208febd2" providerId="AD" clId="Web-{1DAC5E65-4490-D069-E63C-7BA8D9F78A2A}" dt="2022-06-28T17:00:13.049" v="284"/>
        <pc:sldMkLst>
          <pc:docMk/>
          <pc:sldMk cId="244120841" sldId="258"/>
        </pc:sldMkLst>
        <pc:spChg chg="mod">
          <ac:chgData name="Ariel Tunay (1901579)" userId="S::1901579@student.uwtsd.ac.uk::6e14f0ee-a569-4c42-8b73-c3a8208febd2" providerId="AD" clId="Web-{1DAC5E65-4490-D069-E63C-7BA8D9F78A2A}" dt="2022-06-21T16:22:32.272" v="34" actId="20577"/>
          <ac:spMkLst>
            <pc:docMk/>
            <pc:sldMk cId="244120841" sldId="258"/>
            <ac:spMk id="2" creationId="{C6877040-B317-6DC6-2E17-C7E46A5F3E5A}"/>
          </ac:spMkLst>
        </pc:spChg>
      </pc:sldChg>
      <pc:sldChg chg="modSp del">
        <pc:chgData name="Ariel Tunay (1901579)" userId="S::1901579@student.uwtsd.ac.uk::6e14f0ee-a569-4c42-8b73-c3a8208febd2" providerId="AD" clId="Web-{1DAC5E65-4490-D069-E63C-7BA8D9F78A2A}" dt="2022-06-22T02:03:46.262" v="272"/>
        <pc:sldMkLst>
          <pc:docMk/>
          <pc:sldMk cId="4196663882" sldId="259"/>
        </pc:sldMkLst>
        <pc:spChg chg="mod">
          <ac:chgData name="Ariel Tunay (1901579)" userId="S::1901579@student.uwtsd.ac.uk::6e14f0ee-a569-4c42-8b73-c3a8208febd2" providerId="AD" clId="Web-{1DAC5E65-4490-D069-E63C-7BA8D9F78A2A}" dt="2022-06-21T16:16:35.492" v="11" actId="20577"/>
          <ac:spMkLst>
            <pc:docMk/>
            <pc:sldMk cId="4196663882" sldId="259"/>
            <ac:spMk id="3" creationId="{B0A8B7C3-AEEA-441F-5E68-CD38A5675CF2}"/>
          </ac:spMkLst>
        </pc:spChg>
      </pc:sldChg>
      <pc:sldChg chg="addSp modSp new del mod setBg">
        <pc:chgData name="Ariel Tunay (1901579)" userId="S::1901579@student.uwtsd.ac.uk::6e14f0ee-a569-4c42-8b73-c3a8208febd2" providerId="AD" clId="Web-{1DAC5E65-4490-D069-E63C-7BA8D9F78A2A}" dt="2022-06-28T17:01:52.243" v="293"/>
        <pc:sldMkLst>
          <pc:docMk/>
          <pc:sldMk cId="791443872" sldId="260"/>
        </pc:sldMkLst>
        <pc:spChg chg="mo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2" creationId="{EB8B4C2C-7935-3220-9CCF-3F6401CEA0DD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17:14:59.157" v="88" actId="20577"/>
          <ac:spMkLst>
            <pc:docMk/>
            <pc:sldMk cId="791443872" sldId="260"/>
            <ac:spMk id="3" creationId="{9413D3FA-6218-4AD4-4447-D09CDCE1B2D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8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0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4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3:15.398" v="40"/>
          <ac:spMkLst>
            <pc:docMk/>
            <pc:sldMk cId="791443872" sldId="260"/>
            <ac:spMk id="16" creationId="{82211336-CFF3-412D-868A-6679C1004C45}"/>
          </ac:spMkLst>
        </pc:spChg>
      </pc:sldChg>
      <pc:sldChg chg="addSp modSp new del mod setBg addAnim">
        <pc:chgData name="Ariel Tunay (1901579)" userId="S::1901579@student.uwtsd.ac.uk::6e14f0ee-a569-4c42-8b73-c3a8208febd2" providerId="AD" clId="Web-{1DAC5E65-4490-D069-E63C-7BA8D9F78A2A}" dt="2022-06-28T17:00:52.239" v="287"/>
        <pc:sldMkLst>
          <pc:docMk/>
          <pc:sldMk cId="1123115103" sldId="261"/>
        </pc:sldMkLst>
        <pc:spChg chg="mo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2" creationId="{6DD86E01-691E-67BD-49E7-7A71753F3C26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1T16:24:47.480" v="73" actId="20577"/>
          <ac:spMkLst>
            <pc:docMk/>
            <pc:sldMk cId="1123115103" sldId="261"/>
            <ac:spMk id="3" creationId="{55F32DA1-590A-0DD4-42E7-E475CDB637AB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8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0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4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16:24:16.448" v="70"/>
          <ac:spMkLst>
            <pc:docMk/>
            <pc:sldMk cId="1123115103" sldId="261"/>
            <ac:spMk id="16" creationId="{82211336-CFF3-412D-868A-6679C1004C45}"/>
          </ac:spMkLst>
        </pc:spChg>
      </pc:sldChg>
      <pc:sldChg chg="addSp modSp new del mod setBg">
        <pc:chgData name="Ariel Tunay (1901579)" userId="S::1901579@student.uwtsd.ac.uk::6e14f0ee-a569-4c42-8b73-c3a8208febd2" providerId="AD" clId="Web-{1DAC5E65-4490-D069-E63C-7BA8D9F78A2A}" dt="2022-06-28T17:00:47.129" v="286"/>
        <pc:sldMkLst>
          <pc:docMk/>
          <pc:sldMk cId="2628413060" sldId="262"/>
        </pc:sldMkLst>
        <pc:spChg chg="mo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2" creationId="{65B19BDB-8F15-78BA-25EE-038F5AAA218B}"/>
          </ac:spMkLst>
        </pc:spChg>
        <pc:spChg chg="mod">
          <ac:chgData name="Ariel Tunay (1901579)" userId="S::1901579@student.uwtsd.ac.uk::6e14f0ee-a569-4c42-8b73-c3a8208febd2" providerId="AD" clId="Web-{1DAC5E65-4490-D069-E63C-7BA8D9F78A2A}" dt="2022-06-22T02:01:25.476" v="271" actId="20577"/>
          <ac:spMkLst>
            <pc:docMk/>
            <pc:sldMk cId="2628413060" sldId="262"/>
            <ac:spMk id="3" creationId="{5E3CFD27-9090-46F1-8AFC-5FFA1AAD5E6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8" creationId="{76EFD3D9-44F0-4267-BCC1-1613E79D8274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0" creationId="{A779A851-95D6-41AF-937A-B0E4B7F6FA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2" creationId="{953FB2E7-B6CB-429C-81EB-D9516D6D5C8D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4" creationId="{2EC40DB1-B719-4A13-9A4D-0966B4B27866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1T23:13:22.358" v="262"/>
          <ac:spMkLst>
            <pc:docMk/>
            <pc:sldMk cId="2628413060" sldId="262"/>
            <ac:spMk id="16" creationId="{82211336-CFF3-412D-868A-6679C1004C45}"/>
          </ac:spMkLst>
        </pc:spChg>
      </pc:sldChg>
      <pc:sldChg chg="new del">
        <pc:chgData name="Ariel Tunay (1901579)" userId="S::1901579@student.uwtsd.ac.uk::6e14f0ee-a569-4c42-8b73-c3a8208febd2" providerId="AD" clId="Web-{1DAC5E65-4490-D069-E63C-7BA8D9F78A2A}" dt="2022-06-21T22:59:19.432" v="94"/>
        <pc:sldMkLst>
          <pc:docMk/>
          <pc:sldMk cId="1260538350" sldId="263"/>
        </pc:sldMkLst>
      </pc:sldChg>
      <pc:sldChg chg="modSp add del">
        <pc:chgData name="Ariel Tunay (1901579)" userId="S::1901579@student.uwtsd.ac.uk::6e14f0ee-a569-4c42-8b73-c3a8208febd2" providerId="AD" clId="Web-{1DAC5E65-4490-D069-E63C-7BA8D9F78A2A}" dt="2022-06-28T16:58:00.977" v="274"/>
        <pc:sldMkLst>
          <pc:docMk/>
          <pc:sldMk cId="2459195079" sldId="264"/>
        </pc:sldMkLst>
        <pc:spChg chg="mod">
          <ac:chgData name="Ariel Tunay (1901579)" userId="S::1901579@student.uwtsd.ac.uk::6e14f0ee-a569-4c42-8b73-c3a8208febd2" providerId="AD" clId="Web-{1DAC5E65-4490-D069-E63C-7BA8D9F78A2A}" dt="2022-06-21T23:02:17.936" v="159" actId="20577"/>
          <ac:spMkLst>
            <pc:docMk/>
            <pc:sldMk cId="2459195079" sldId="264"/>
            <ac:spMk id="2" creationId="{00000000-0000-0000-0000-000000000000}"/>
          </ac:spMkLst>
        </pc:spChg>
      </pc:sldChg>
      <pc:sldChg chg="add replId">
        <pc:chgData name="Ariel Tunay (1901579)" userId="S::1901579@student.uwtsd.ac.uk::6e14f0ee-a569-4c42-8b73-c3a8208febd2" providerId="AD" clId="Web-{1DAC5E65-4490-D069-E63C-7BA8D9F78A2A}" dt="2022-06-28T16:57:36.053" v="273"/>
        <pc:sldMkLst>
          <pc:docMk/>
          <pc:sldMk cId="1408694637" sldId="265"/>
        </pc:sldMkLst>
      </pc:sldChg>
      <pc:sldChg chg="add">
        <pc:chgData name="Ariel Tunay (1901579)" userId="S::1901579@student.uwtsd.ac.uk::6e14f0ee-a569-4c42-8b73-c3a8208febd2" providerId="AD" clId="Web-{1DAC5E65-4490-D069-E63C-7BA8D9F78A2A}" dt="2022-06-28T16:59:17.216" v="279"/>
        <pc:sldMkLst>
          <pc:docMk/>
          <pc:sldMk cId="408557964" sldId="266"/>
        </pc:sldMkLst>
      </pc:sldChg>
      <pc:sldChg chg="new del">
        <pc:chgData name="Ariel Tunay (1901579)" userId="S::1901579@student.uwtsd.ac.uk::6e14f0ee-a569-4c42-8b73-c3a8208febd2" providerId="AD" clId="Web-{1DAC5E65-4490-D069-E63C-7BA8D9F78A2A}" dt="2022-06-28T16:58:33.635" v="277"/>
        <pc:sldMkLst>
          <pc:docMk/>
          <pc:sldMk cId="2133436862" sldId="266"/>
        </pc:sldMkLst>
      </pc:sldChg>
      <pc:sldChg chg="modSp add">
        <pc:chgData name="Ariel Tunay (1901579)" userId="S::1901579@student.uwtsd.ac.uk::6e14f0ee-a569-4c42-8b73-c3a8208febd2" providerId="AD" clId="Web-{1DAC5E65-4490-D069-E63C-7BA8D9F78A2A}" dt="2022-06-28T17:03:27.094" v="297" actId="1076"/>
        <pc:sldMkLst>
          <pc:docMk/>
          <pc:sldMk cId="834537396" sldId="267"/>
        </pc:sldMkLst>
        <pc:picChg chg="mod">
          <ac:chgData name="Ariel Tunay (1901579)" userId="S::1901579@student.uwtsd.ac.uk::6e14f0ee-a569-4c42-8b73-c3a8208febd2" providerId="AD" clId="Web-{1DAC5E65-4490-D069-E63C-7BA8D9F78A2A}" dt="2022-06-28T17:03:27.094" v="297" actId="1076"/>
          <ac:picMkLst>
            <pc:docMk/>
            <pc:sldMk cId="834537396" sldId="267"/>
            <ac:picMk id="2" creationId="{BF72CFC3-EE31-8FAB-DB3C-AE2F6DE35989}"/>
          </ac:picMkLst>
        </pc:picChg>
      </pc:sldChg>
      <pc:sldChg chg="add del">
        <pc:chgData name="Ariel Tunay (1901579)" userId="S::1901579@student.uwtsd.ac.uk::6e14f0ee-a569-4c42-8b73-c3a8208febd2" providerId="AD" clId="Web-{1DAC5E65-4490-D069-E63C-7BA8D9F78A2A}" dt="2022-06-28T16:59:13.888" v="278"/>
        <pc:sldMkLst>
          <pc:docMk/>
          <pc:sldMk cId="1604780978" sldId="267"/>
        </pc:sldMkLst>
      </pc:sldChg>
      <pc:sldChg chg="modSp add">
        <pc:chgData name="Ariel Tunay (1901579)" userId="S::1901579@student.uwtsd.ac.uk::6e14f0ee-a569-4c42-8b73-c3a8208febd2" providerId="AD" clId="Web-{1DAC5E65-4490-D069-E63C-7BA8D9F78A2A}" dt="2022-06-28T17:15:32.380" v="299" actId="1076"/>
        <pc:sldMkLst>
          <pc:docMk/>
          <pc:sldMk cId="1039052213" sldId="268"/>
        </pc:sldMkLst>
        <pc:picChg chg="mod">
          <ac:chgData name="Ariel Tunay (1901579)" userId="S::1901579@student.uwtsd.ac.uk::6e14f0ee-a569-4c42-8b73-c3a8208febd2" providerId="AD" clId="Web-{1DAC5E65-4490-D069-E63C-7BA8D9F78A2A}" dt="2022-06-28T17:15:32.380" v="299" actId="1076"/>
          <ac:picMkLst>
            <pc:docMk/>
            <pc:sldMk cId="1039052213" sldId="268"/>
            <ac:picMk id="4" creationId="{0CE96D77-D164-C376-A1D3-6122178346AA}"/>
          </ac:picMkLst>
        </pc:picChg>
      </pc:sldChg>
      <pc:sldChg chg="add">
        <pc:chgData name="Ariel Tunay (1901579)" userId="S::1901579@student.uwtsd.ac.uk::6e14f0ee-a569-4c42-8b73-c3a8208febd2" providerId="AD" clId="Web-{1DAC5E65-4490-D069-E63C-7BA8D9F78A2A}" dt="2022-06-28T17:00:43.566" v="285"/>
        <pc:sldMkLst>
          <pc:docMk/>
          <pc:sldMk cId="2557875045" sldId="269"/>
        </pc:sldMkLst>
      </pc:sldChg>
      <pc:sldChg chg="addSp delSp modSp add mod setBg">
        <pc:chgData name="Ariel Tunay (1901579)" userId="S::1901579@student.uwtsd.ac.uk::6e14f0ee-a569-4c42-8b73-c3a8208febd2" providerId="AD" clId="Web-{1DAC5E65-4490-D069-E63C-7BA8D9F78A2A}" dt="2022-06-28T17:02:40.387" v="296"/>
        <pc:sldMkLst>
          <pc:docMk/>
          <pc:sldMk cId="122518397" sldId="270"/>
        </pc:sldMkLst>
        <pc:spChg chg="mod">
          <ac:chgData name="Ariel Tunay (1901579)" userId="S::1901579@student.uwtsd.ac.uk::6e14f0ee-a569-4c42-8b73-c3a8208febd2" providerId="AD" clId="Web-{1DAC5E65-4490-D069-E63C-7BA8D9F78A2A}" dt="2022-06-28T17:02:40.387" v="296"/>
          <ac:spMkLst>
            <pc:docMk/>
            <pc:sldMk cId="122518397" sldId="270"/>
            <ac:spMk id="3" creationId="{3FE20ECC-16A4-2697-EFA7-F25C6E53E303}"/>
          </ac:spMkLst>
        </pc:spChg>
        <pc:spChg chg="add">
          <ac:chgData name="Ariel Tunay (1901579)" userId="S::1901579@student.uwtsd.ac.uk::6e14f0ee-a569-4c42-8b73-c3a8208febd2" providerId="AD" clId="Web-{1DAC5E65-4490-D069-E63C-7BA8D9F78A2A}" dt="2022-06-28T17:02:40.387" v="296"/>
          <ac:spMkLst>
            <pc:docMk/>
            <pc:sldMk cId="122518397" sldId="270"/>
            <ac:spMk id="5" creationId="{DE7FFD28-545C-4C88-A2E7-152FB234C92C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8" creationId="{827B839B-9ADE-406B-8590-F1CAEDED45A1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0" creationId="{CFE45BF0-46DB-408C-B5F7-7B11716805D4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2" creationId="{2AEBC8F2-97B1-41B4-93F1-2D289E197FBA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4" creationId="{472E3A19-F5D5-48FC-BB9C-48C2F68F598B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6" creationId="{7A62E32F-BB65-43A8-8EB5-92346890E549}"/>
          </ac:spMkLst>
        </pc:spChg>
        <pc:spChg chg="add del">
          <ac:chgData name="Ariel Tunay (1901579)" userId="S::1901579@student.uwtsd.ac.uk::6e14f0ee-a569-4c42-8b73-c3a8208febd2" providerId="AD" clId="Web-{1DAC5E65-4490-D069-E63C-7BA8D9F78A2A}" dt="2022-06-28T17:02:29.824" v="295"/>
          <ac:spMkLst>
            <pc:docMk/>
            <pc:sldMk cId="122518397" sldId="270"/>
            <ac:spMk id="18" creationId="{14E91B64-9FCC-451E-AFB4-A827D6329367}"/>
          </ac:spMkLst>
        </pc:spChg>
      </pc:sldChg>
      <pc:sldChg chg="new del">
        <pc:chgData name="Ariel Tunay (1901579)" userId="S::1901579@student.uwtsd.ac.uk::6e14f0ee-a569-4c42-8b73-c3a8208febd2" providerId="AD" clId="Web-{1DAC5E65-4490-D069-E63C-7BA8D9F78A2A}" dt="2022-06-28T17:01:24.351" v="291"/>
        <pc:sldMkLst>
          <pc:docMk/>
          <pc:sldMk cId="3335719034" sldId="270"/>
        </pc:sldMkLst>
      </pc:sldChg>
      <pc:sldChg chg="add del replId">
        <pc:chgData name="Ariel Tunay (1901579)" userId="S::1901579@student.uwtsd.ac.uk::6e14f0ee-a569-4c42-8b73-c3a8208febd2" providerId="AD" clId="Web-{1DAC5E65-4490-D069-E63C-7BA8D9F78A2A}" dt="2022-06-28T17:01:20.194" v="290"/>
        <pc:sldMkLst>
          <pc:docMk/>
          <pc:sldMk cId="2714187744" sldId="271"/>
        </pc:sldMkLst>
      </pc:sldChg>
      <pc:sldMasterChg chg="modSldLayout">
        <pc:chgData name="Ariel Tunay (1901579)" userId="S::1901579@student.uwtsd.ac.uk::6e14f0ee-a569-4c42-8b73-c3a8208febd2" providerId="AD" clId="Web-{1DAC5E65-4490-D069-E63C-7BA8D9F78A2A}" dt="2022-06-28T16:58:23.900" v="276"/>
        <pc:sldMasterMkLst>
          <pc:docMk/>
          <pc:sldMasterMk cId="2460954070" sldId="2147483660"/>
        </pc:sldMasterMkLst>
        <pc:sldLayoutChg chg="replId">
          <pc:chgData name="Ariel Tunay (1901579)" userId="S::1901579@student.uwtsd.ac.uk::6e14f0ee-a569-4c42-8b73-c3a8208febd2" providerId="AD" clId="Web-{1DAC5E65-4490-D069-E63C-7BA8D9F78A2A}" dt="2022-06-28T16:58:23.900" v="276"/>
          <pc:sldLayoutMkLst>
            <pc:docMk/>
            <pc:sldMasterMk cId="2460954070" sldId="2147483660"/>
            <pc:sldLayoutMk cId="949138452" sldId="2147483672"/>
          </pc:sldLayoutMkLst>
        </pc:sldLayoutChg>
      </pc:sldMasterChg>
      <pc:sldMasterChg chg="add addSldLayout">
        <pc:chgData name="Ariel Tunay (1901579)" userId="S::1901579@student.uwtsd.ac.uk::6e14f0ee-a569-4c42-8b73-c3a8208febd2" providerId="AD" clId="Web-{1DAC5E65-4490-D069-E63C-7BA8D9F78A2A}" dt="2022-06-28T16:58:23.900" v="276"/>
        <pc:sldMasterMkLst>
          <pc:docMk/>
          <pc:sldMasterMk cId="3199328627" sldId="2147483662"/>
        </pc:sldMasterMkLst>
        <pc:sldLayoutChg chg="add">
          <pc:chgData name="Ariel Tunay (1901579)" userId="S::1901579@student.uwtsd.ac.uk::6e14f0ee-a569-4c42-8b73-c3a8208febd2" providerId="AD" clId="Web-{1DAC5E65-4490-D069-E63C-7BA8D9F78A2A}" dt="2022-06-28T16:58:23.900" v="276"/>
          <pc:sldLayoutMkLst>
            <pc:docMk/>
            <pc:sldMasterMk cId="3199328627" sldId="2147483662"/>
            <pc:sldLayoutMk cId="2048649259" sldId="2147483648"/>
          </pc:sldLayoutMkLst>
        </pc:sldLayoutChg>
      </pc:sldMasterChg>
      <pc:sldMasterChg chg="add replId addSldLayout">
        <pc:chgData name="Ariel Tunay (1901579)" userId="S::1901579@student.uwtsd.ac.uk::6e14f0ee-a569-4c42-8b73-c3a8208febd2" providerId="AD" clId="Web-{1DAC5E65-4490-D069-E63C-7BA8D9F78A2A}" dt="2022-06-28T16:58:23.900" v="276"/>
        <pc:sldMasterMkLst>
          <pc:docMk/>
          <pc:sldMasterMk cId="637017333" sldId="2147483673"/>
        </pc:sldMasterMkLst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75880645" sldId="2147483649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1861903015" sldId="2147483650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181350662" sldId="2147483651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408740811" sldId="2147483652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3044404830" sldId="2147483653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1293505104" sldId="2147483654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31099650" sldId="2147483655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403223369" sldId="2147483656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536763344" sldId="2147483657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885291963" sldId="2147483658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1T22:58:33.743" v="93"/>
          <pc:sldLayoutMkLst>
            <pc:docMk/>
            <pc:sldMasterMk cId="637017333" sldId="2147483673"/>
            <pc:sldLayoutMk cId="2691687140" sldId="2147483659"/>
          </pc:sldLayoutMkLst>
        </pc:sldLayoutChg>
      </pc:sldMasterChg>
      <pc:sldMasterChg chg="add addSldLayout">
        <pc:chgData name="Ariel Tunay (1901579)" userId="S::1901579@student.uwtsd.ac.uk::6e14f0ee-a569-4c42-8b73-c3a8208febd2" providerId="AD" clId="Web-{1DAC5E65-4490-D069-E63C-7BA8D9F78A2A}" dt="2022-06-28T16:59:17.216" v="279"/>
        <pc:sldMasterMkLst>
          <pc:docMk/>
          <pc:sldMasterMk cId="1251622122" sldId="2147483680"/>
        </pc:sldMasterMkLst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3971786554" sldId="2147483681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1989646181" sldId="2147483682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509027987" sldId="2147483683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886049734" sldId="2147483684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1079138667" sldId="2147483685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656021432" sldId="2147483686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593494363" sldId="2147483687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979517844" sldId="2147483688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4153212562" sldId="2147483689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2911799620" sldId="2147483690"/>
          </pc:sldLayoutMkLst>
        </pc:sldLayoutChg>
        <pc:sldLayoutChg chg="add">
          <pc:chgData name="Ariel Tunay (1901579)" userId="S::1901579@student.uwtsd.ac.uk::6e14f0ee-a569-4c42-8b73-c3a8208febd2" providerId="AD" clId="Web-{1DAC5E65-4490-D069-E63C-7BA8D9F78A2A}" dt="2022-06-28T16:59:17.216" v="279"/>
          <pc:sldLayoutMkLst>
            <pc:docMk/>
            <pc:sldMasterMk cId="1251622122" sldId="2147483680"/>
            <pc:sldLayoutMk cId="3244335152" sldId="214748369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097" y="2204865"/>
            <a:ext cx="10191565" cy="1470025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Marketing Management 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Planning for Contemporary Issues on Marketing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Subject: Moxy's Hotel</a:t>
            </a:r>
            <a:br>
              <a:rPr lang="en-GB" dirty="0"/>
            </a:br>
            <a:br>
              <a:rPr lang="en-GB" dirty="0"/>
            </a:br>
            <a:r>
              <a:rPr lang="en-GB" sz="2800" dirty="0">
                <a:solidFill>
                  <a:schemeClr val="bg1"/>
                </a:solidFill>
              </a:rPr>
              <a:t>Presented by: Ariel T </a:t>
            </a:r>
            <a:r>
              <a:rPr lang="en-GB" sz="2800" dirty="0" err="1">
                <a:solidFill>
                  <a:schemeClr val="bg1"/>
                </a:solidFill>
              </a:rPr>
              <a:t>Tunay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1901579</a:t>
            </a:r>
            <a:br>
              <a:rPr lang="en-GB" sz="2800" dirty="0"/>
            </a:b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694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D9C7A4-1929-7222-0BA9-C7128D454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857935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579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72CFC3-EE31-8FAB-DB3C-AE2F6DE35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134" y="445193"/>
            <a:ext cx="9144000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5373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70983-276A-7B84-B5E1-8106EE516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155" y="1593954"/>
            <a:ext cx="2541314" cy="3420728"/>
          </a:xfrm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  <a:cs typeface="Calibri Light"/>
              </a:rPr>
              <a:t>What is CSR?</a:t>
            </a: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D54CF-C3EF-5418-9DE4-96BF08E83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0398" y="2146964"/>
            <a:ext cx="4461623" cy="3250972"/>
          </a:xfrm>
        </p:spPr>
        <p:txBody>
          <a:bodyPr vert="horz" lIns="68580" tIns="34290" rIns="68580" bIns="34290" rtlCol="0" anchor="ctr">
            <a:normAutofit fontScale="85000" lnSpcReduction="10000"/>
          </a:bodyPr>
          <a:lstStyle/>
          <a:p>
            <a:r>
              <a:rPr lang="en-GB" sz="1800" dirty="0">
                <a:solidFill>
                  <a:srgbClr val="FEFFFF"/>
                </a:solidFill>
                <a:cs typeface="Calibri"/>
              </a:rPr>
              <a:t>Marriott defines "</a:t>
            </a:r>
            <a:r>
              <a:rPr lang="en-GB" sz="1800" b="1" i="1" dirty="0">
                <a:solidFill>
                  <a:srgbClr val="FEFFFF"/>
                </a:solidFill>
                <a:cs typeface="Calibri"/>
              </a:rPr>
              <a:t>Corporate Social Responsibility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 is a Corporations initiatives to assess and take responsibility for the company's effects on environmental and social well-being (</a:t>
            </a:r>
            <a:r>
              <a:rPr lang="en-GB" sz="1800" i="1" dirty="0">
                <a:solidFill>
                  <a:srgbClr val="FEFFFF"/>
                </a:solidFill>
                <a:cs typeface="Calibri"/>
              </a:rPr>
              <a:t>Deale, 2022</a:t>
            </a:r>
            <a:r>
              <a:rPr lang="en-GB" sz="1800" dirty="0">
                <a:solidFill>
                  <a:srgbClr val="FEFFFF"/>
                </a:solidFill>
                <a:cs typeface="Calibri"/>
              </a:rPr>
              <a:t>).</a:t>
            </a:r>
          </a:p>
          <a:p>
            <a:endParaRPr lang="en-GB" sz="1800">
              <a:solidFill>
                <a:srgbClr val="FEFFFF"/>
              </a:solidFill>
              <a:cs typeface="Calibri"/>
            </a:endParaRP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Partnering with Non profits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Investing in communities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Advocating &amp; Protecting Human Rights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Practicing Sustainable Development</a:t>
            </a:r>
          </a:p>
          <a:p>
            <a:pPr lvl="1">
              <a:buFont typeface="Wingdings" panose="020B0604020202020204" pitchFamily="34" charset="0"/>
              <a:buChar char="v"/>
            </a:pPr>
            <a:r>
              <a:rPr lang="en-GB">
                <a:solidFill>
                  <a:srgbClr val="FEFFFF"/>
                </a:solidFill>
                <a:cs typeface="Calibri"/>
              </a:rPr>
              <a:t>Reducing Environmental Impacts</a:t>
            </a:r>
          </a:p>
          <a:p>
            <a:pPr lvl="1">
              <a:buFont typeface="Wingdings" panose="020B0604020202020204" pitchFamily="34" charset="0"/>
              <a:buChar char="v"/>
            </a:pPr>
            <a:endParaRPr lang="en-GB">
              <a:solidFill>
                <a:srgbClr val="FEFFFF"/>
              </a:solidFill>
              <a:cs typeface="Calibri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E96D77-D164-C376-A1D3-612217834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6415" y="499319"/>
            <a:ext cx="8719456" cy="490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052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3CD7A37-B180-C3D2-04C8-4A73EB474E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62101"/>
            <a:ext cx="9144000" cy="514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8750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91135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0ECC-16A4-2697-EFA7-F25C6E53E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10515600" cy="37385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Ariel Tunay</a:t>
            </a:r>
          </a:p>
          <a:p>
            <a:pPr marL="0" indent="0">
              <a:buNone/>
            </a:pPr>
            <a:r>
              <a:rPr lang="en-GB" sz="2200">
                <a:ea typeface="+mn-lt"/>
                <a:cs typeface="Arial" panose="020B0604020202020204" pitchFamily="34" charset="0"/>
              </a:rPr>
              <a:t>Deale, C., 2022. </a:t>
            </a:r>
            <a:r>
              <a:rPr lang="en-GB" sz="2200" i="1">
                <a:ea typeface="+mn-lt"/>
                <a:cs typeface="Arial" panose="020B0604020202020204" pitchFamily="34" charset="0"/>
              </a:rPr>
              <a:t>Chapter 8 Marriott (Powerpoint)</a:t>
            </a:r>
            <a:r>
              <a:rPr lang="en-GB" sz="2200">
                <a:ea typeface="+mn-lt"/>
                <a:cs typeface="Arial" panose="020B0604020202020204" pitchFamily="34" charset="0"/>
              </a:rPr>
              <a:t>. [online] studylib.net. Available at: &lt;https://studylib.net/doc/5391334/chapter-8-marriott--powerpoint-&gt; [Accessed 21 June 2022].</a:t>
            </a:r>
          </a:p>
          <a:p>
            <a:pPr marL="0" indent="0">
              <a:buNone/>
            </a:pPr>
            <a:r>
              <a:rPr lang="en-GB" sz="2200">
                <a:ea typeface="+mn-lt"/>
                <a:cs typeface="Arial" panose="020B0604020202020204" pitchFamily="34" charset="0"/>
              </a:rPr>
              <a:t>Rocks, K., Courchene, B., Ortega, C., Gasc, X. and Hernandez, A., 2022. </a:t>
            </a:r>
            <a:r>
              <a:rPr lang="en-GB" sz="2200" i="1">
                <a:ea typeface="+mn-lt"/>
                <a:cs typeface="Arial" panose="020B0604020202020204" pitchFamily="34" charset="0"/>
              </a:rPr>
              <a:t>Corporate Social Responsibility: Marriott International</a:t>
            </a:r>
            <a:r>
              <a:rPr lang="en-GB" sz="2200">
                <a:ea typeface="+mn-lt"/>
                <a:cs typeface="Arial" panose="020B0604020202020204" pitchFamily="34" charset="0"/>
              </a:rPr>
              <a:t>. [online] prezi.com. Available at: &lt;https://prezi.com/exjsbdn42lar/corporate-social-responsibility-marriott-international/&gt; [Accessed 21 June 2022].</a:t>
            </a:r>
          </a:p>
          <a:p>
            <a:pPr marL="0" indent="0">
              <a:buNone/>
            </a:pPr>
            <a:r>
              <a:rPr lang="en-GB" sz="2200" dirty="0">
                <a:ea typeface="+mn-lt"/>
                <a:cs typeface="Arial" panose="020B0604020202020204" pitchFamily="34" charset="0"/>
              </a:rPr>
              <a:t>Serve360.marriott.com. 2020. [online] Available at: &lt;https://serve360.marriott.com/wp-content/uploads/2020/12/2020-Serve360-Report.pdf&gt; [Accessed 21 June 2022].</a:t>
            </a:r>
          </a:p>
        </p:txBody>
      </p:sp>
    </p:spTree>
    <p:extLst>
      <p:ext uri="{BB962C8B-B14F-4D97-AF65-F5344CB8AC3E}">
        <p14:creationId xmlns:p14="http://schemas.microsoft.com/office/powerpoint/2010/main" val="122518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office theme</vt:lpstr>
      <vt:lpstr>20140311PresentationUWTSDTemplate</vt:lpstr>
      <vt:lpstr>Title Slide 1</vt:lpstr>
      <vt:lpstr>Text 1</vt:lpstr>
      <vt:lpstr>  Marketing Management  Planning for Contemporary Issues on Marketing Subject: Moxy's Hotel  Presented by: Ariel T Tunay 1901579 </vt:lpstr>
      <vt:lpstr>PowerPoint Presentation</vt:lpstr>
      <vt:lpstr>PowerPoint Presentation</vt:lpstr>
      <vt:lpstr>What is CSR?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231</cp:revision>
  <dcterms:created xsi:type="dcterms:W3CDTF">2022-06-18T22:13:07Z</dcterms:created>
  <dcterms:modified xsi:type="dcterms:W3CDTF">2022-06-28T17:15:40Z</dcterms:modified>
</cp:coreProperties>
</file>