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0" d="100"/>
          <a:sy n="120" d="100"/>
        </p:scale>
        <p:origin x="-131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990A7-C6FD-4543-B7FF-86B19EDE3666}" type="datetimeFigureOut">
              <a:rPr lang="en-US" smtClean="0"/>
              <a:t>29/12/18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8E6D7-FF37-C14B-8FA0-5154A3ECBB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990A7-C6FD-4543-B7FF-86B19EDE3666}" type="datetimeFigureOut">
              <a:rPr lang="en-US" smtClean="0"/>
              <a:t>29/12/18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8E6D7-FF37-C14B-8FA0-5154A3ECBB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990A7-C6FD-4543-B7FF-86B19EDE3666}" type="datetimeFigureOut">
              <a:rPr lang="en-US" smtClean="0"/>
              <a:t>29/12/18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8E6D7-FF37-C14B-8FA0-5154A3ECBB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990A7-C6FD-4543-B7FF-86B19EDE3666}" type="datetimeFigureOut">
              <a:rPr lang="en-US" smtClean="0"/>
              <a:t>29/12/18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8E6D7-FF37-C14B-8FA0-5154A3ECBB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990A7-C6FD-4543-B7FF-86B19EDE3666}" type="datetimeFigureOut">
              <a:rPr lang="en-US" smtClean="0"/>
              <a:t>29/12/18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8E6D7-FF37-C14B-8FA0-5154A3ECBB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990A7-C6FD-4543-B7FF-86B19EDE3666}" type="datetimeFigureOut">
              <a:rPr lang="en-US" smtClean="0"/>
              <a:t>29/12/18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8E6D7-FF37-C14B-8FA0-5154A3ECBB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990A7-C6FD-4543-B7FF-86B19EDE3666}" type="datetimeFigureOut">
              <a:rPr lang="en-US" smtClean="0"/>
              <a:t>29/12/18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8E6D7-FF37-C14B-8FA0-5154A3ECBB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990A7-C6FD-4543-B7FF-86B19EDE3666}" type="datetimeFigureOut">
              <a:rPr lang="en-US" smtClean="0"/>
              <a:t>29/12/18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8E6D7-FF37-C14B-8FA0-5154A3ECBB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990A7-C6FD-4543-B7FF-86B19EDE3666}" type="datetimeFigureOut">
              <a:rPr lang="en-US" smtClean="0"/>
              <a:t>29/12/18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8E6D7-FF37-C14B-8FA0-5154A3ECBB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990A7-C6FD-4543-B7FF-86B19EDE3666}" type="datetimeFigureOut">
              <a:rPr lang="en-US" smtClean="0"/>
              <a:t>29/12/18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8E6D7-FF37-C14B-8FA0-5154A3ECBB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990A7-C6FD-4543-B7FF-86B19EDE3666}" type="datetimeFigureOut">
              <a:rPr lang="en-US" smtClean="0"/>
              <a:t>29/12/18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8E6D7-FF37-C14B-8FA0-5154A3ECBB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D990A7-C6FD-4543-B7FF-86B19EDE3666}" type="datetimeFigureOut">
              <a:rPr lang="en-US" smtClean="0"/>
              <a:t>29/12/18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D8E6D7-FF37-C14B-8FA0-5154A3ECBB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jpeg"/><Relationship Id="rId3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png"/><Relationship Id="rId3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Transformations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When and how do items become ‘rubbish’?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6391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Identity, meaning, value </a:t>
            </a:r>
            <a:r>
              <a:rPr lang="en-GB" dirty="0"/>
              <a:t>shifts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Substances have life-cycles</a:t>
            </a:r>
          </a:p>
          <a:p>
            <a:r>
              <a:rPr lang="en-GB" dirty="0" smtClean="0"/>
              <a:t>Things </a:t>
            </a:r>
            <a:r>
              <a:rPr lang="en-GB" dirty="0"/>
              <a:t>transform </a:t>
            </a:r>
            <a:r>
              <a:rPr lang="en-GB" dirty="0" smtClean="0"/>
              <a:t>in their careers</a:t>
            </a:r>
          </a:p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576" y="3429681"/>
            <a:ext cx="2962275" cy="296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813" y="1276577"/>
            <a:ext cx="3048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851" y="3695474"/>
            <a:ext cx="3595309" cy="2696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24674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and rubbish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Rubbish theory – Thompson, 1979</a:t>
            </a:r>
          </a:p>
          <a:p>
            <a:r>
              <a:rPr lang="en-GB" dirty="0" smtClean="0"/>
              <a:t>Moving objects, moving meanings</a:t>
            </a:r>
          </a:p>
          <a:p>
            <a:r>
              <a:rPr lang="en-GB" dirty="0" smtClean="0"/>
              <a:t>Meaning and value transform with place (culture and space) and (re)use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cmybacon.com/wp-content/uploads/2011/05/rubbish_rainbows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495800" y="1417638"/>
            <a:ext cx="4443335" cy="44433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024994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Dada/surrealism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0" r="30"/>
          <a:stretch>
            <a:fillRect/>
          </a:stretch>
        </p:blipFill>
        <p:spPr/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7" r="5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502152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Punk’s use of safety pin</a:t>
            </a:r>
            <a:endParaRPr lang="en-US" dirty="0"/>
          </a:p>
        </p:txBody>
      </p:sp>
      <p:pic>
        <p:nvPicPr>
          <p:cNvPr id="9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4" b="44"/>
          <a:stretch>
            <a:fillRect/>
          </a:stretch>
        </p:blipFill>
        <p:spPr/>
      </p:pic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2" b="5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251428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Outsider, raw, brut art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4294967295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172200" y="187325"/>
            <a:ext cx="2971800" cy="3232150"/>
          </a:xfr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4" y="1841045"/>
            <a:ext cx="5114925" cy="3863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>
            <a:off x="5714999" y="2979966"/>
            <a:ext cx="3000375" cy="371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710418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use</a:t>
            </a:r>
            <a:endParaRPr lang="en-US" dirty="0"/>
          </a:p>
        </p:txBody>
      </p:sp>
      <p:pic>
        <p:nvPicPr>
          <p:cNvPr id="5" name="Content Placeholder 4" descr="IMG_2509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/>
      </p:pic>
      <p:pic>
        <p:nvPicPr>
          <p:cNvPr id="7" name="Content Placeholder 6" descr="IMG_0790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8" r="6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667683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Skirts from feed bags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5" r="135"/>
          <a:stretch>
            <a:fillRect/>
          </a:stretch>
        </p:blipFill>
        <p:spPr/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8" b="8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708260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</Words>
  <Application>Microsoft Macintosh PowerPoint</Application>
  <PresentationFormat>On-screen Show (4:3)</PresentationFormat>
  <Paragraphs>14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Black</vt:lpstr>
      <vt:lpstr>Transformations</vt:lpstr>
      <vt:lpstr>Identity, meaning, value shifts </vt:lpstr>
      <vt:lpstr>Value and rubbish</vt:lpstr>
      <vt:lpstr>Dada/surrealism</vt:lpstr>
      <vt:lpstr>Punk’s use of safety pin</vt:lpstr>
      <vt:lpstr>Outsider, raw, brut art</vt:lpstr>
      <vt:lpstr>New use</vt:lpstr>
      <vt:lpstr>Skirts from feed bags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Transformations</dc:title>
  <dc:creator>Luci Attala</dc:creator>
  <cp:lastModifiedBy>Luci Attala</cp:lastModifiedBy>
  <cp:revision>1</cp:revision>
  <dcterms:created xsi:type="dcterms:W3CDTF">2018-12-29T20:32:44Z</dcterms:created>
  <dcterms:modified xsi:type="dcterms:W3CDTF">2018-12-29T20:33:30Z</dcterms:modified>
</cp:coreProperties>
</file>