
<file path=[Content_Types].xml><?xml version="1.0" encoding="utf-8"?>
<Types xmlns="http://schemas.openxmlformats.org/package/2006/content-types">
  <Default Extension="png" ContentType="image/png"/>
  <Default Extension="jpeg" ContentType="image/jpeg"/>
  <Default Extension="JPG" ContentType="image/.jp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fonts/font1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fonts/font8.fntdata" ContentType="application/x-fontdata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4"/>
  </p:notesMasterIdLst>
  <p:sldIdLst>
    <p:sldId id="256" r:id="rId3"/>
    <p:sldId id="258" r:id="rId5"/>
    <p:sldId id="264" r:id="rId6"/>
    <p:sldId id="414" r:id="rId7"/>
    <p:sldId id="416" r:id="rId8"/>
    <p:sldId id="318" r:id="rId9"/>
    <p:sldId id="365" r:id="rId10"/>
    <p:sldId id="413" r:id="rId11"/>
    <p:sldId id="456" r:id="rId12"/>
    <p:sldId id="319" r:id="rId13"/>
    <p:sldId id="494" r:id="rId14"/>
    <p:sldId id="320" r:id="rId15"/>
    <p:sldId id="498" r:id="rId16"/>
    <p:sldId id="321" r:id="rId17"/>
    <p:sldId id="408" r:id="rId18"/>
    <p:sldId id="548" r:id="rId19"/>
    <p:sldId id="458" r:id="rId20"/>
    <p:sldId id="322" r:id="rId21"/>
    <p:sldId id="503" r:id="rId22"/>
    <p:sldId id="323" r:id="rId23"/>
    <p:sldId id="505" r:id="rId24"/>
    <p:sldId id="324" r:id="rId25"/>
    <p:sldId id="507" r:id="rId26"/>
    <p:sldId id="513" r:id="rId27"/>
    <p:sldId id="509" r:id="rId28"/>
  </p:sldIdLst>
  <p:sldSz cx="12192000" cy="6858000"/>
  <p:notesSz cx="6858000" cy="9144000"/>
  <p:embeddedFontLst>
    <p:embeddedFont>
      <p:font typeface="Calibri" panose="020F0502020204030204" charset="0"/>
      <p:regular r:id="rId32"/>
      <p:bold r:id="rId33"/>
      <p:italic r:id="rId34"/>
      <p:boldItalic r:id="rId35"/>
    </p:embeddedFont>
    <p:embeddedFont>
      <p:font typeface="汉仪君黑-45简" panose="020B0604020202020204" charset="-122"/>
      <p:regular r:id="rId36"/>
    </p:embeddedFont>
    <p:embeddedFont>
      <p:font typeface="微软雅黑" panose="020B0503020204020204" charset="-122"/>
      <p:regular r:id="rId37"/>
    </p:embeddedFont>
    <p:embeddedFont>
      <p:font typeface="Calibri Light" panose="020F0302020204030204" charset="0"/>
      <p:regular r:id="rId38"/>
      <p:italic r:id="rId39"/>
    </p:embeddedFont>
  </p:embeddedFontLst>
  <p:custDataLst>
    <p:tags r:id="rId40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294" userDrawn="1">
          <p15:clr>
            <a:srgbClr val="A4A3A4"/>
          </p15:clr>
        </p15:guide>
        <p15:guide id="2" pos="3767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00325D"/>
    <a:srgbClr val="DCDCDC"/>
    <a:srgbClr val="F0F0F0"/>
    <a:srgbClr val="E6E6E6"/>
    <a:srgbClr val="C8C8C8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 showGuides="1">
      <p:cViewPr varScale="1">
        <p:scale>
          <a:sx n="99" d="100"/>
          <a:sy n="99" d="100"/>
        </p:scale>
        <p:origin x="84" y="582"/>
      </p:cViewPr>
      <p:guideLst>
        <p:guide orient="horz" pos="2294"/>
        <p:guide pos="3767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0" Type="http://schemas.openxmlformats.org/officeDocument/2006/relationships/tags" Target="tags/tag278.xml"/><Relationship Id="rId4" Type="http://schemas.openxmlformats.org/officeDocument/2006/relationships/notesMaster" Target="notesMasters/notesMaster1.xml"/><Relationship Id="rId39" Type="http://schemas.openxmlformats.org/officeDocument/2006/relationships/font" Target="fonts/font8.fntdata"/><Relationship Id="rId38" Type="http://schemas.openxmlformats.org/officeDocument/2006/relationships/font" Target="fonts/font7.fntdata"/><Relationship Id="rId37" Type="http://schemas.openxmlformats.org/officeDocument/2006/relationships/font" Target="fonts/font6.fntdata"/><Relationship Id="rId36" Type="http://schemas.openxmlformats.org/officeDocument/2006/relationships/font" Target="fonts/font5.fntdata"/><Relationship Id="rId35" Type="http://schemas.openxmlformats.org/officeDocument/2006/relationships/font" Target="fonts/font4.fntdata"/><Relationship Id="rId34" Type="http://schemas.openxmlformats.org/officeDocument/2006/relationships/font" Target="fonts/font3.fntdata"/><Relationship Id="rId33" Type="http://schemas.openxmlformats.org/officeDocument/2006/relationships/font" Target="fonts/font2.fntdata"/><Relationship Id="rId32" Type="http://schemas.openxmlformats.org/officeDocument/2006/relationships/font" Target="fonts/font1.fntdata"/><Relationship Id="rId31" Type="http://schemas.openxmlformats.org/officeDocument/2006/relationships/tableStyles" Target="tableStyles.xml"/><Relationship Id="rId30" Type="http://schemas.openxmlformats.org/officeDocument/2006/relationships/viewProps" Target="viewProps.xml"/><Relationship Id="rId3" Type="http://schemas.openxmlformats.org/officeDocument/2006/relationships/slide" Target="slides/slide1.xml"/><Relationship Id="rId29" Type="http://schemas.openxmlformats.org/officeDocument/2006/relationships/presProps" Target="presProps.xml"/><Relationship Id="rId28" Type="http://schemas.openxmlformats.org/officeDocument/2006/relationships/slide" Target="slides/slide25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5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6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7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8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9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0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2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3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4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6" Type="http://schemas.openxmlformats.org/officeDocument/2006/relationships/tags" Target="../tags/tag15.xml"/><Relationship Id="rId5" Type="http://schemas.openxmlformats.org/officeDocument/2006/relationships/tags" Target="../tags/tag14.xml"/><Relationship Id="rId4" Type="http://schemas.openxmlformats.org/officeDocument/2006/relationships/tags" Target="../tags/tag13.xml"/><Relationship Id="rId3" Type="http://schemas.openxmlformats.org/officeDocument/2006/relationships/tags" Target="../tags/tag12.xml"/><Relationship Id="rId2" Type="http://schemas.openxmlformats.org/officeDocument/2006/relationships/tags" Target="../tags/tag11.xm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7" Type="http://schemas.openxmlformats.org/officeDocument/2006/relationships/tags" Target="../tags/tag21.xml"/><Relationship Id="rId6" Type="http://schemas.openxmlformats.org/officeDocument/2006/relationships/tags" Target="../tags/tag20.xml"/><Relationship Id="rId5" Type="http://schemas.openxmlformats.org/officeDocument/2006/relationships/tags" Target="../tags/tag19.xml"/><Relationship Id="rId4" Type="http://schemas.openxmlformats.org/officeDocument/2006/relationships/tags" Target="../tags/tag18.xml"/><Relationship Id="rId3" Type="http://schemas.openxmlformats.org/officeDocument/2006/relationships/tags" Target="../tags/tag17.xml"/><Relationship Id="rId2" Type="http://schemas.openxmlformats.org/officeDocument/2006/relationships/tags" Target="../tags/tag16.xm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9" Type="http://schemas.openxmlformats.org/officeDocument/2006/relationships/tags" Target="../tags/tag29.xml"/><Relationship Id="rId8" Type="http://schemas.openxmlformats.org/officeDocument/2006/relationships/tags" Target="../tags/tag28.xml"/><Relationship Id="rId7" Type="http://schemas.openxmlformats.org/officeDocument/2006/relationships/tags" Target="../tags/tag27.xml"/><Relationship Id="rId6" Type="http://schemas.openxmlformats.org/officeDocument/2006/relationships/tags" Target="../tags/tag26.xml"/><Relationship Id="rId5" Type="http://schemas.openxmlformats.org/officeDocument/2006/relationships/tags" Target="../tags/tag25.xml"/><Relationship Id="rId4" Type="http://schemas.openxmlformats.org/officeDocument/2006/relationships/tags" Target="../tags/tag24.xml"/><Relationship Id="rId3" Type="http://schemas.openxmlformats.org/officeDocument/2006/relationships/tags" Target="../tags/tag23.xml"/><Relationship Id="rId2" Type="http://schemas.openxmlformats.org/officeDocument/2006/relationships/tags" Target="../tags/tag22.xm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5" Type="http://schemas.openxmlformats.org/officeDocument/2006/relationships/tags" Target="../tags/tag33.xml"/><Relationship Id="rId4" Type="http://schemas.openxmlformats.org/officeDocument/2006/relationships/tags" Target="../tags/tag32.xml"/><Relationship Id="rId3" Type="http://schemas.openxmlformats.org/officeDocument/2006/relationships/tags" Target="../tags/tag31.xml"/><Relationship Id="rId2" Type="http://schemas.openxmlformats.org/officeDocument/2006/relationships/tags" Target="../tags/tag30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4" Type="http://schemas.openxmlformats.org/officeDocument/2006/relationships/tags" Target="../tags/tag36.xml"/><Relationship Id="rId3" Type="http://schemas.openxmlformats.org/officeDocument/2006/relationships/tags" Target="../tags/tag35.xml"/><Relationship Id="rId2" Type="http://schemas.openxmlformats.org/officeDocument/2006/relationships/tags" Target="../tags/tag34.xm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7" Type="http://schemas.openxmlformats.org/officeDocument/2006/relationships/tags" Target="../tags/tag42.xml"/><Relationship Id="rId6" Type="http://schemas.openxmlformats.org/officeDocument/2006/relationships/tags" Target="../tags/tag41.xml"/><Relationship Id="rId5" Type="http://schemas.openxmlformats.org/officeDocument/2006/relationships/tags" Target="../tags/tag40.xml"/><Relationship Id="rId4" Type="http://schemas.openxmlformats.org/officeDocument/2006/relationships/tags" Target="../tags/tag39.xml"/><Relationship Id="rId3" Type="http://schemas.openxmlformats.org/officeDocument/2006/relationships/tags" Target="../tags/tag38.xml"/><Relationship Id="rId2" Type="http://schemas.openxmlformats.org/officeDocument/2006/relationships/tags" Target="../tags/tag37.xm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6" Type="http://schemas.openxmlformats.org/officeDocument/2006/relationships/tags" Target="../tags/tag47.xml"/><Relationship Id="rId5" Type="http://schemas.openxmlformats.org/officeDocument/2006/relationships/tags" Target="../tags/tag46.xml"/><Relationship Id="rId4" Type="http://schemas.openxmlformats.org/officeDocument/2006/relationships/tags" Target="../tags/tag45.xml"/><Relationship Id="rId3" Type="http://schemas.openxmlformats.org/officeDocument/2006/relationships/tags" Target="../tags/tag44.xml"/><Relationship Id="rId2" Type="http://schemas.openxmlformats.org/officeDocument/2006/relationships/tags" Target="../tags/tag43.xm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5" Type="http://schemas.openxmlformats.org/officeDocument/2006/relationships/tags" Target="../tags/tag51.xml"/><Relationship Id="rId4" Type="http://schemas.openxmlformats.org/officeDocument/2006/relationships/tags" Target="../tags/tag50.xml"/><Relationship Id="rId3" Type="http://schemas.openxmlformats.org/officeDocument/2006/relationships/tags" Target="../tags/tag49.xml"/><Relationship Id="rId2" Type="http://schemas.openxmlformats.org/officeDocument/2006/relationships/tags" Target="../tags/tag48.xm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6" Type="http://schemas.openxmlformats.org/officeDocument/2006/relationships/tags" Target="../tags/tag56.xml"/><Relationship Id="rId5" Type="http://schemas.openxmlformats.org/officeDocument/2006/relationships/tags" Target="../tags/tag55.xml"/><Relationship Id="rId4" Type="http://schemas.openxmlformats.org/officeDocument/2006/relationships/tags" Target="../tags/tag54.xml"/><Relationship Id="rId3" Type="http://schemas.openxmlformats.org/officeDocument/2006/relationships/tags" Target="../tags/tag53.xml"/><Relationship Id="rId2" Type="http://schemas.openxmlformats.org/officeDocument/2006/relationships/tags" Target="../tags/tag52.xml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5" Type="http://schemas.openxmlformats.org/officeDocument/2006/relationships/tags" Target="../tags/tag60.xml"/><Relationship Id="rId4" Type="http://schemas.openxmlformats.org/officeDocument/2006/relationships/tags" Target="../tags/tag59.xml"/><Relationship Id="rId3" Type="http://schemas.openxmlformats.org/officeDocument/2006/relationships/tags" Target="../tags/tag58.xml"/><Relationship Id="rId2" Type="http://schemas.openxmlformats.org/officeDocument/2006/relationships/tags" Target="../tags/tag57.xm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仅标题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 algn="ctr">
              <a:defRPr sz="3200">
                <a:solidFill>
                  <a:srgbClr val="333333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9" Type="http://schemas.openxmlformats.org/officeDocument/2006/relationships/theme" Target="../theme/theme1.xml"/><Relationship Id="rId18" Type="http://schemas.openxmlformats.org/officeDocument/2006/relationships/tags" Target="../tags/tag66.xml"/><Relationship Id="rId17" Type="http://schemas.openxmlformats.org/officeDocument/2006/relationships/tags" Target="../tags/tag65.xml"/><Relationship Id="rId16" Type="http://schemas.openxmlformats.org/officeDocument/2006/relationships/tags" Target="../tags/tag64.xml"/><Relationship Id="rId15" Type="http://schemas.openxmlformats.org/officeDocument/2006/relationships/tags" Target="../tags/tag63.xml"/><Relationship Id="rId14" Type="http://schemas.openxmlformats.org/officeDocument/2006/relationships/tags" Target="../tags/tag62.xml"/><Relationship Id="rId13" Type="http://schemas.openxmlformats.org/officeDocument/2006/relationships/tags" Target="../tags/tag61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tabLst>
          <a:tab pos="1609725" algn="l"/>
          <a:tab pos="1609725" algn="l"/>
          <a:tab pos="1609725" algn="l"/>
          <a:tab pos="1609725" algn="l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Arial" panose="020B0604020202020204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1.xml"/><Relationship Id="rId8" Type="http://schemas.openxmlformats.org/officeDocument/2006/relationships/slideLayout" Target="../slideLayouts/slideLayout1.xml"/><Relationship Id="rId7" Type="http://schemas.openxmlformats.org/officeDocument/2006/relationships/tags" Target="../tags/tag71.xml"/><Relationship Id="rId6" Type="http://schemas.openxmlformats.org/officeDocument/2006/relationships/tags" Target="../tags/tag70.xml"/><Relationship Id="rId5" Type="http://schemas.openxmlformats.org/officeDocument/2006/relationships/tags" Target="../tags/tag69.xml"/><Relationship Id="rId4" Type="http://schemas.openxmlformats.org/officeDocument/2006/relationships/tags" Target="../tags/tag68.xml"/><Relationship Id="rId3" Type="http://schemas.openxmlformats.org/officeDocument/2006/relationships/image" Target="../media/image2.jpeg"/><Relationship Id="rId2" Type="http://schemas.openxmlformats.org/officeDocument/2006/relationships/tags" Target="../tags/tag67.xml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9" Type="http://schemas.openxmlformats.org/officeDocument/2006/relationships/tags" Target="../tags/tag80.xml"/><Relationship Id="rId8" Type="http://schemas.openxmlformats.org/officeDocument/2006/relationships/tags" Target="../tags/tag79.xml"/><Relationship Id="rId7" Type="http://schemas.openxmlformats.org/officeDocument/2006/relationships/tags" Target="../tags/tag78.xml"/><Relationship Id="rId6" Type="http://schemas.openxmlformats.org/officeDocument/2006/relationships/tags" Target="../tags/tag77.xml"/><Relationship Id="rId5" Type="http://schemas.openxmlformats.org/officeDocument/2006/relationships/tags" Target="../tags/tag76.xml"/><Relationship Id="rId4" Type="http://schemas.openxmlformats.org/officeDocument/2006/relationships/tags" Target="../tags/tag75.xml"/><Relationship Id="rId3" Type="http://schemas.openxmlformats.org/officeDocument/2006/relationships/tags" Target="../tags/tag74.xml"/><Relationship Id="rId27" Type="http://schemas.openxmlformats.org/officeDocument/2006/relationships/notesSlide" Target="../notesSlides/notesSlide2.xml"/><Relationship Id="rId26" Type="http://schemas.openxmlformats.org/officeDocument/2006/relationships/slideLayout" Target="../slideLayouts/slideLayout1.xml"/><Relationship Id="rId25" Type="http://schemas.openxmlformats.org/officeDocument/2006/relationships/tags" Target="../tags/tag96.xml"/><Relationship Id="rId24" Type="http://schemas.openxmlformats.org/officeDocument/2006/relationships/tags" Target="../tags/tag95.xml"/><Relationship Id="rId23" Type="http://schemas.openxmlformats.org/officeDocument/2006/relationships/tags" Target="../tags/tag94.xml"/><Relationship Id="rId22" Type="http://schemas.openxmlformats.org/officeDocument/2006/relationships/tags" Target="../tags/tag93.xml"/><Relationship Id="rId21" Type="http://schemas.openxmlformats.org/officeDocument/2006/relationships/tags" Target="../tags/tag92.xml"/><Relationship Id="rId20" Type="http://schemas.openxmlformats.org/officeDocument/2006/relationships/tags" Target="../tags/tag91.xml"/><Relationship Id="rId2" Type="http://schemas.openxmlformats.org/officeDocument/2006/relationships/tags" Target="../tags/tag73.xml"/><Relationship Id="rId19" Type="http://schemas.openxmlformats.org/officeDocument/2006/relationships/tags" Target="../tags/tag90.xml"/><Relationship Id="rId18" Type="http://schemas.openxmlformats.org/officeDocument/2006/relationships/tags" Target="../tags/tag89.xml"/><Relationship Id="rId17" Type="http://schemas.openxmlformats.org/officeDocument/2006/relationships/tags" Target="../tags/tag88.xml"/><Relationship Id="rId16" Type="http://schemas.openxmlformats.org/officeDocument/2006/relationships/tags" Target="../tags/tag87.xml"/><Relationship Id="rId15" Type="http://schemas.openxmlformats.org/officeDocument/2006/relationships/tags" Target="../tags/tag86.xml"/><Relationship Id="rId14" Type="http://schemas.openxmlformats.org/officeDocument/2006/relationships/tags" Target="../tags/tag85.xml"/><Relationship Id="rId13" Type="http://schemas.openxmlformats.org/officeDocument/2006/relationships/tags" Target="../tags/tag84.xml"/><Relationship Id="rId12" Type="http://schemas.openxmlformats.org/officeDocument/2006/relationships/tags" Target="../tags/tag83.xml"/><Relationship Id="rId11" Type="http://schemas.openxmlformats.org/officeDocument/2006/relationships/tags" Target="../tags/tag82.xml"/><Relationship Id="rId10" Type="http://schemas.openxmlformats.org/officeDocument/2006/relationships/tags" Target="../tags/tag81.xml"/><Relationship Id="rId1" Type="http://schemas.openxmlformats.org/officeDocument/2006/relationships/tags" Target="../tags/tag72.xml"/></Relationships>
</file>

<file path=ppt/slides/_rels/slide3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3.xml"/><Relationship Id="rId3" Type="http://schemas.openxmlformats.org/officeDocument/2006/relationships/slideLayout" Target="../slideLayouts/slideLayout1.xml"/><Relationship Id="rId2" Type="http://schemas.openxmlformats.org/officeDocument/2006/relationships/tags" Target="../tags/tag97.xml"/><Relationship Id="rId1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9" Type="http://schemas.openxmlformats.org/officeDocument/2006/relationships/tags" Target="../tags/tag105.xml"/><Relationship Id="rId8" Type="http://schemas.openxmlformats.org/officeDocument/2006/relationships/tags" Target="../tags/tag104.xml"/><Relationship Id="rId7" Type="http://schemas.openxmlformats.org/officeDocument/2006/relationships/tags" Target="../tags/tag103.xml"/><Relationship Id="rId6" Type="http://schemas.openxmlformats.org/officeDocument/2006/relationships/tags" Target="../tags/tag102.xml"/><Relationship Id="rId5" Type="http://schemas.openxmlformats.org/officeDocument/2006/relationships/image" Target="../media/image4.png"/><Relationship Id="rId4" Type="http://schemas.openxmlformats.org/officeDocument/2006/relationships/tags" Target="../tags/tag101.xml"/><Relationship Id="rId3" Type="http://schemas.openxmlformats.org/officeDocument/2006/relationships/tags" Target="../tags/tag100.xml"/><Relationship Id="rId2" Type="http://schemas.openxmlformats.org/officeDocument/2006/relationships/tags" Target="../tags/tag99.xml"/><Relationship Id="rId12" Type="http://schemas.openxmlformats.org/officeDocument/2006/relationships/notesSlide" Target="../notesSlides/notesSlide4.xml"/><Relationship Id="rId11" Type="http://schemas.openxmlformats.org/officeDocument/2006/relationships/slideLayout" Target="../slideLayouts/slideLayout1.xml"/><Relationship Id="rId10" Type="http://schemas.openxmlformats.org/officeDocument/2006/relationships/tags" Target="../tags/tag106.xml"/><Relationship Id="rId1" Type="http://schemas.openxmlformats.org/officeDocument/2006/relationships/tags" Target="../tags/tag98.xml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5.xml"/><Relationship Id="rId3" Type="http://schemas.openxmlformats.org/officeDocument/2006/relationships/slideLayout" Target="../slideLayouts/slideLayout1.xml"/><Relationship Id="rId2" Type="http://schemas.openxmlformats.org/officeDocument/2006/relationships/tags" Target="../tags/tag107.xml"/><Relationship Id="rId1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6.xml"/><Relationship Id="rId3" Type="http://schemas.openxmlformats.org/officeDocument/2006/relationships/slideLayout" Target="../slideLayouts/slideLayout1.xml"/><Relationship Id="rId2" Type="http://schemas.openxmlformats.org/officeDocument/2006/relationships/tags" Target="../tags/tag108.xml"/><Relationship Id="rId1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9" Type="http://schemas.openxmlformats.org/officeDocument/2006/relationships/tags" Target="../tags/tag117.xml"/><Relationship Id="rId8" Type="http://schemas.openxmlformats.org/officeDocument/2006/relationships/tags" Target="../tags/tag116.xml"/><Relationship Id="rId7" Type="http://schemas.openxmlformats.org/officeDocument/2006/relationships/tags" Target="../tags/tag115.xml"/><Relationship Id="rId6" Type="http://schemas.openxmlformats.org/officeDocument/2006/relationships/tags" Target="../tags/tag114.xml"/><Relationship Id="rId5" Type="http://schemas.openxmlformats.org/officeDocument/2006/relationships/tags" Target="../tags/tag113.xml"/><Relationship Id="rId4" Type="http://schemas.openxmlformats.org/officeDocument/2006/relationships/tags" Target="../tags/tag112.xml"/><Relationship Id="rId3" Type="http://schemas.openxmlformats.org/officeDocument/2006/relationships/tags" Target="../tags/tag111.xml"/><Relationship Id="rId2" Type="http://schemas.openxmlformats.org/officeDocument/2006/relationships/tags" Target="../tags/tag110.xml"/><Relationship Id="rId15" Type="http://schemas.openxmlformats.org/officeDocument/2006/relationships/notesSlide" Target="../notesSlides/notesSlide7.xml"/><Relationship Id="rId14" Type="http://schemas.openxmlformats.org/officeDocument/2006/relationships/slideLayout" Target="../slideLayouts/slideLayout1.xml"/><Relationship Id="rId13" Type="http://schemas.openxmlformats.org/officeDocument/2006/relationships/tags" Target="../tags/tag121.xml"/><Relationship Id="rId12" Type="http://schemas.openxmlformats.org/officeDocument/2006/relationships/tags" Target="../tags/tag120.xml"/><Relationship Id="rId11" Type="http://schemas.openxmlformats.org/officeDocument/2006/relationships/tags" Target="../tags/tag119.xml"/><Relationship Id="rId10" Type="http://schemas.openxmlformats.org/officeDocument/2006/relationships/tags" Target="../tags/tag118.xml"/><Relationship Id="rId1" Type="http://schemas.openxmlformats.org/officeDocument/2006/relationships/tags" Target="../tags/tag109.xml"/></Relationships>
</file>

<file path=ppt/slides/_rels/slide8.xml.rels><?xml version="1.0" encoding="UTF-8" standalone="yes"?>
<Relationships xmlns="http://schemas.openxmlformats.org/package/2006/relationships"><Relationship Id="rId9" Type="http://schemas.openxmlformats.org/officeDocument/2006/relationships/tags" Target="../tags/tag130.xml"/><Relationship Id="rId8" Type="http://schemas.openxmlformats.org/officeDocument/2006/relationships/tags" Target="../tags/tag129.xml"/><Relationship Id="rId7" Type="http://schemas.openxmlformats.org/officeDocument/2006/relationships/tags" Target="../tags/tag128.xml"/><Relationship Id="rId6" Type="http://schemas.openxmlformats.org/officeDocument/2006/relationships/tags" Target="../tags/tag127.xml"/><Relationship Id="rId5" Type="http://schemas.openxmlformats.org/officeDocument/2006/relationships/tags" Target="../tags/tag126.xml"/><Relationship Id="rId4" Type="http://schemas.openxmlformats.org/officeDocument/2006/relationships/tags" Target="../tags/tag125.xml"/><Relationship Id="rId3" Type="http://schemas.openxmlformats.org/officeDocument/2006/relationships/tags" Target="../tags/tag124.xml"/><Relationship Id="rId2" Type="http://schemas.openxmlformats.org/officeDocument/2006/relationships/tags" Target="../tags/tag123.xml"/><Relationship Id="rId12" Type="http://schemas.openxmlformats.org/officeDocument/2006/relationships/notesSlide" Target="../notesSlides/notesSlide8.xml"/><Relationship Id="rId11" Type="http://schemas.openxmlformats.org/officeDocument/2006/relationships/slideLayout" Target="../slideLayouts/slideLayout1.xml"/><Relationship Id="rId10" Type="http://schemas.openxmlformats.org/officeDocument/2006/relationships/tags" Target="../tags/tag131.xml"/><Relationship Id="rId1" Type="http://schemas.openxmlformats.org/officeDocument/2006/relationships/tags" Target="../tags/tag12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9.xml"/><Relationship Id="rId7" Type="http://schemas.openxmlformats.org/officeDocument/2006/relationships/slideLayout" Target="../slideLayouts/slideLayout1.xml"/><Relationship Id="rId6" Type="http://schemas.openxmlformats.org/officeDocument/2006/relationships/tags" Target="../tags/tag134.xml"/><Relationship Id="rId5" Type="http://schemas.openxmlformats.org/officeDocument/2006/relationships/tags" Target="../tags/tag133.xml"/><Relationship Id="rId4" Type="http://schemas.openxmlformats.org/officeDocument/2006/relationships/image" Target="../media/image2.jpeg"/><Relationship Id="rId3" Type="http://schemas.openxmlformats.org/officeDocument/2006/relationships/tags" Target="../tags/tag132.xml"/><Relationship Id="rId2" Type="http://schemas.openxmlformats.org/officeDocument/2006/relationships/image" Target="../media/image6.png"/><Relationship Id="rId1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0.xml"/><Relationship Id="rId3" Type="http://schemas.openxmlformats.org/officeDocument/2006/relationships/slideLayout" Target="../slideLayouts/slideLayout1.xml"/><Relationship Id="rId2" Type="http://schemas.openxmlformats.org/officeDocument/2006/relationships/tags" Target="../tags/tag135.xml"/><Relationship Id="rId1" Type="http://schemas.openxmlformats.org/officeDocument/2006/relationships/image" Target="../media/image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36.xml"/></Relationships>
</file>

<file path=ppt/slides/_rels/slide12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2.xml"/><Relationship Id="rId3" Type="http://schemas.openxmlformats.org/officeDocument/2006/relationships/slideLayout" Target="../slideLayouts/slideLayout1.xml"/><Relationship Id="rId2" Type="http://schemas.openxmlformats.org/officeDocument/2006/relationships/tags" Target="../tags/tag137.xml"/><Relationship Id="rId1" Type="http://schemas.openxmlformats.org/officeDocument/2006/relationships/image" Target="../media/image3.jpeg"/></Relationships>
</file>

<file path=ppt/slides/_rels/slide13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3.xml"/><Relationship Id="rId4" Type="http://schemas.openxmlformats.org/officeDocument/2006/relationships/slideLayout" Target="../slideLayouts/slideLayout1.xml"/><Relationship Id="rId3" Type="http://schemas.openxmlformats.org/officeDocument/2006/relationships/tags" Target="../tags/tag139.xml"/><Relationship Id="rId2" Type="http://schemas.openxmlformats.org/officeDocument/2006/relationships/image" Target="../media/image2.jpeg"/><Relationship Id="rId1" Type="http://schemas.openxmlformats.org/officeDocument/2006/relationships/tags" Target="../tags/tag138.xml"/></Relationships>
</file>

<file path=ppt/slides/_rels/slide14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4.xml"/><Relationship Id="rId3" Type="http://schemas.openxmlformats.org/officeDocument/2006/relationships/slideLayout" Target="../slideLayouts/slideLayout1.xml"/><Relationship Id="rId2" Type="http://schemas.openxmlformats.org/officeDocument/2006/relationships/tags" Target="../tags/tag140.xml"/><Relationship Id="rId1" Type="http://schemas.openxmlformats.org/officeDocument/2006/relationships/image" Target="../media/image3.jpeg"/></Relationships>
</file>

<file path=ppt/slides/_rels/slide15.xml.rels><?xml version="1.0" encoding="UTF-8" standalone="yes"?>
<Relationships xmlns="http://schemas.openxmlformats.org/package/2006/relationships"><Relationship Id="rId9" Type="http://schemas.openxmlformats.org/officeDocument/2006/relationships/tags" Target="../tags/tag149.xml"/><Relationship Id="rId8" Type="http://schemas.openxmlformats.org/officeDocument/2006/relationships/tags" Target="../tags/tag148.xml"/><Relationship Id="rId7" Type="http://schemas.openxmlformats.org/officeDocument/2006/relationships/tags" Target="../tags/tag147.xml"/><Relationship Id="rId6" Type="http://schemas.openxmlformats.org/officeDocument/2006/relationships/tags" Target="../tags/tag146.xml"/><Relationship Id="rId50" Type="http://schemas.openxmlformats.org/officeDocument/2006/relationships/notesSlide" Target="../notesSlides/notesSlide15.xml"/><Relationship Id="rId5" Type="http://schemas.openxmlformats.org/officeDocument/2006/relationships/tags" Target="../tags/tag145.xml"/><Relationship Id="rId49" Type="http://schemas.openxmlformats.org/officeDocument/2006/relationships/slideLayout" Target="../slideLayouts/slideLayout1.xml"/><Relationship Id="rId48" Type="http://schemas.openxmlformats.org/officeDocument/2006/relationships/tags" Target="../tags/tag188.xml"/><Relationship Id="rId47" Type="http://schemas.openxmlformats.org/officeDocument/2006/relationships/tags" Target="../tags/tag187.xml"/><Relationship Id="rId46" Type="http://schemas.openxmlformats.org/officeDocument/2006/relationships/tags" Target="../tags/tag186.xml"/><Relationship Id="rId45" Type="http://schemas.openxmlformats.org/officeDocument/2006/relationships/tags" Target="../tags/tag185.xml"/><Relationship Id="rId44" Type="http://schemas.openxmlformats.org/officeDocument/2006/relationships/tags" Target="../tags/tag184.xml"/><Relationship Id="rId43" Type="http://schemas.openxmlformats.org/officeDocument/2006/relationships/tags" Target="../tags/tag183.xml"/><Relationship Id="rId42" Type="http://schemas.openxmlformats.org/officeDocument/2006/relationships/tags" Target="../tags/tag182.xml"/><Relationship Id="rId41" Type="http://schemas.openxmlformats.org/officeDocument/2006/relationships/tags" Target="../tags/tag181.xml"/><Relationship Id="rId40" Type="http://schemas.openxmlformats.org/officeDocument/2006/relationships/tags" Target="../tags/tag180.xml"/><Relationship Id="rId4" Type="http://schemas.openxmlformats.org/officeDocument/2006/relationships/tags" Target="../tags/tag144.xml"/><Relationship Id="rId39" Type="http://schemas.openxmlformats.org/officeDocument/2006/relationships/tags" Target="../tags/tag179.xml"/><Relationship Id="rId38" Type="http://schemas.openxmlformats.org/officeDocument/2006/relationships/tags" Target="../tags/tag178.xml"/><Relationship Id="rId37" Type="http://schemas.openxmlformats.org/officeDocument/2006/relationships/tags" Target="../tags/tag177.xml"/><Relationship Id="rId36" Type="http://schemas.openxmlformats.org/officeDocument/2006/relationships/tags" Target="../tags/tag176.xml"/><Relationship Id="rId35" Type="http://schemas.openxmlformats.org/officeDocument/2006/relationships/tags" Target="../tags/tag175.xml"/><Relationship Id="rId34" Type="http://schemas.openxmlformats.org/officeDocument/2006/relationships/tags" Target="../tags/tag174.xml"/><Relationship Id="rId33" Type="http://schemas.openxmlformats.org/officeDocument/2006/relationships/tags" Target="../tags/tag173.xml"/><Relationship Id="rId32" Type="http://schemas.openxmlformats.org/officeDocument/2006/relationships/tags" Target="../tags/tag172.xml"/><Relationship Id="rId31" Type="http://schemas.openxmlformats.org/officeDocument/2006/relationships/tags" Target="../tags/tag171.xml"/><Relationship Id="rId30" Type="http://schemas.openxmlformats.org/officeDocument/2006/relationships/tags" Target="../tags/tag170.xml"/><Relationship Id="rId3" Type="http://schemas.openxmlformats.org/officeDocument/2006/relationships/tags" Target="../tags/tag143.xml"/><Relationship Id="rId29" Type="http://schemas.openxmlformats.org/officeDocument/2006/relationships/tags" Target="../tags/tag169.xml"/><Relationship Id="rId28" Type="http://schemas.openxmlformats.org/officeDocument/2006/relationships/tags" Target="../tags/tag168.xml"/><Relationship Id="rId27" Type="http://schemas.openxmlformats.org/officeDocument/2006/relationships/tags" Target="../tags/tag167.xml"/><Relationship Id="rId26" Type="http://schemas.openxmlformats.org/officeDocument/2006/relationships/tags" Target="../tags/tag166.xml"/><Relationship Id="rId25" Type="http://schemas.openxmlformats.org/officeDocument/2006/relationships/tags" Target="../tags/tag165.xml"/><Relationship Id="rId24" Type="http://schemas.openxmlformats.org/officeDocument/2006/relationships/tags" Target="../tags/tag164.xml"/><Relationship Id="rId23" Type="http://schemas.openxmlformats.org/officeDocument/2006/relationships/tags" Target="../tags/tag163.xml"/><Relationship Id="rId22" Type="http://schemas.openxmlformats.org/officeDocument/2006/relationships/tags" Target="../tags/tag162.xml"/><Relationship Id="rId21" Type="http://schemas.openxmlformats.org/officeDocument/2006/relationships/tags" Target="../tags/tag161.xml"/><Relationship Id="rId20" Type="http://schemas.openxmlformats.org/officeDocument/2006/relationships/tags" Target="../tags/tag160.xml"/><Relationship Id="rId2" Type="http://schemas.openxmlformats.org/officeDocument/2006/relationships/tags" Target="../tags/tag142.xml"/><Relationship Id="rId19" Type="http://schemas.openxmlformats.org/officeDocument/2006/relationships/tags" Target="../tags/tag159.xml"/><Relationship Id="rId18" Type="http://schemas.openxmlformats.org/officeDocument/2006/relationships/tags" Target="../tags/tag158.xml"/><Relationship Id="rId17" Type="http://schemas.openxmlformats.org/officeDocument/2006/relationships/tags" Target="../tags/tag157.xml"/><Relationship Id="rId16" Type="http://schemas.openxmlformats.org/officeDocument/2006/relationships/tags" Target="../tags/tag156.xml"/><Relationship Id="rId15" Type="http://schemas.openxmlformats.org/officeDocument/2006/relationships/tags" Target="../tags/tag155.xml"/><Relationship Id="rId14" Type="http://schemas.openxmlformats.org/officeDocument/2006/relationships/tags" Target="../tags/tag154.xml"/><Relationship Id="rId13" Type="http://schemas.openxmlformats.org/officeDocument/2006/relationships/tags" Target="../tags/tag153.xml"/><Relationship Id="rId12" Type="http://schemas.openxmlformats.org/officeDocument/2006/relationships/tags" Target="../tags/tag152.xml"/><Relationship Id="rId11" Type="http://schemas.openxmlformats.org/officeDocument/2006/relationships/tags" Target="../tags/tag151.xml"/><Relationship Id="rId10" Type="http://schemas.openxmlformats.org/officeDocument/2006/relationships/tags" Target="../tags/tag150.xml"/><Relationship Id="rId1" Type="http://schemas.openxmlformats.org/officeDocument/2006/relationships/tags" Target="../tags/tag141.xml"/></Relationships>
</file>

<file path=ppt/slides/_rels/slide16.xml.rels><?xml version="1.0" encoding="UTF-8" standalone="yes"?>
<Relationships xmlns="http://schemas.openxmlformats.org/package/2006/relationships"><Relationship Id="rId9" Type="http://schemas.openxmlformats.org/officeDocument/2006/relationships/tags" Target="../tags/tag197.xml"/><Relationship Id="rId8" Type="http://schemas.openxmlformats.org/officeDocument/2006/relationships/tags" Target="../tags/tag196.xml"/><Relationship Id="rId7" Type="http://schemas.openxmlformats.org/officeDocument/2006/relationships/tags" Target="../tags/tag195.xml"/><Relationship Id="rId6" Type="http://schemas.openxmlformats.org/officeDocument/2006/relationships/tags" Target="../tags/tag194.xml"/><Relationship Id="rId5" Type="http://schemas.openxmlformats.org/officeDocument/2006/relationships/tags" Target="../tags/tag193.xml"/><Relationship Id="rId4" Type="http://schemas.openxmlformats.org/officeDocument/2006/relationships/tags" Target="../tags/tag192.xml"/><Relationship Id="rId38" Type="http://schemas.openxmlformats.org/officeDocument/2006/relationships/notesSlide" Target="../notesSlides/notesSlide16.xml"/><Relationship Id="rId37" Type="http://schemas.openxmlformats.org/officeDocument/2006/relationships/slideLayout" Target="../slideLayouts/slideLayout1.xml"/><Relationship Id="rId36" Type="http://schemas.openxmlformats.org/officeDocument/2006/relationships/tags" Target="../tags/tag224.xml"/><Relationship Id="rId35" Type="http://schemas.openxmlformats.org/officeDocument/2006/relationships/tags" Target="../tags/tag223.xml"/><Relationship Id="rId34" Type="http://schemas.openxmlformats.org/officeDocument/2006/relationships/tags" Target="../tags/tag222.xml"/><Relationship Id="rId33" Type="http://schemas.openxmlformats.org/officeDocument/2006/relationships/tags" Target="../tags/tag221.xml"/><Relationship Id="rId32" Type="http://schemas.openxmlformats.org/officeDocument/2006/relationships/tags" Target="../tags/tag220.xml"/><Relationship Id="rId31" Type="http://schemas.openxmlformats.org/officeDocument/2006/relationships/tags" Target="../tags/tag219.xml"/><Relationship Id="rId30" Type="http://schemas.openxmlformats.org/officeDocument/2006/relationships/tags" Target="../tags/tag218.xml"/><Relationship Id="rId3" Type="http://schemas.openxmlformats.org/officeDocument/2006/relationships/tags" Target="../tags/tag191.xml"/><Relationship Id="rId29" Type="http://schemas.openxmlformats.org/officeDocument/2006/relationships/tags" Target="../tags/tag217.xml"/><Relationship Id="rId28" Type="http://schemas.openxmlformats.org/officeDocument/2006/relationships/tags" Target="../tags/tag216.xml"/><Relationship Id="rId27" Type="http://schemas.openxmlformats.org/officeDocument/2006/relationships/tags" Target="../tags/tag215.xml"/><Relationship Id="rId26" Type="http://schemas.openxmlformats.org/officeDocument/2006/relationships/tags" Target="../tags/tag214.xml"/><Relationship Id="rId25" Type="http://schemas.openxmlformats.org/officeDocument/2006/relationships/tags" Target="../tags/tag213.xml"/><Relationship Id="rId24" Type="http://schemas.openxmlformats.org/officeDocument/2006/relationships/tags" Target="../tags/tag212.xml"/><Relationship Id="rId23" Type="http://schemas.openxmlformats.org/officeDocument/2006/relationships/tags" Target="../tags/tag211.xml"/><Relationship Id="rId22" Type="http://schemas.openxmlformats.org/officeDocument/2006/relationships/tags" Target="../tags/tag210.xml"/><Relationship Id="rId21" Type="http://schemas.openxmlformats.org/officeDocument/2006/relationships/tags" Target="../tags/tag209.xml"/><Relationship Id="rId20" Type="http://schemas.openxmlformats.org/officeDocument/2006/relationships/tags" Target="../tags/tag208.xml"/><Relationship Id="rId2" Type="http://schemas.openxmlformats.org/officeDocument/2006/relationships/tags" Target="../tags/tag190.xml"/><Relationship Id="rId19" Type="http://schemas.openxmlformats.org/officeDocument/2006/relationships/tags" Target="../tags/tag207.xml"/><Relationship Id="rId18" Type="http://schemas.openxmlformats.org/officeDocument/2006/relationships/tags" Target="../tags/tag206.xml"/><Relationship Id="rId17" Type="http://schemas.openxmlformats.org/officeDocument/2006/relationships/tags" Target="../tags/tag205.xml"/><Relationship Id="rId16" Type="http://schemas.openxmlformats.org/officeDocument/2006/relationships/tags" Target="../tags/tag204.xml"/><Relationship Id="rId15" Type="http://schemas.openxmlformats.org/officeDocument/2006/relationships/tags" Target="../tags/tag203.xml"/><Relationship Id="rId14" Type="http://schemas.openxmlformats.org/officeDocument/2006/relationships/tags" Target="../tags/tag202.xml"/><Relationship Id="rId13" Type="http://schemas.openxmlformats.org/officeDocument/2006/relationships/tags" Target="../tags/tag201.xml"/><Relationship Id="rId12" Type="http://schemas.openxmlformats.org/officeDocument/2006/relationships/tags" Target="../tags/tag200.xml"/><Relationship Id="rId11" Type="http://schemas.openxmlformats.org/officeDocument/2006/relationships/tags" Target="../tags/tag199.xml"/><Relationship Id="rId10" Type="http://schemas.openxmlformats.org/officeDocument/2006/relationships/tags" Target="../tags/tag198.xml"/><Relationship Id="rId1" Type="http://schemas.openxmlformats.org/officeDocument/2006/relationships/tags" Target="../tags/tag18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25.xml"/></Relationships>
</file>

<file path=ppt/slides/_rels/slide18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8.xml"/><Relationship Id="rId3" Type="http://schemas.openxmlformats.org/officeDocument/2006/relationships/slideLayout" Target="../slideLayouts/slideLayout1.xml"/><Relationship Id="rId2" Type="http://schemas.openxmlformats.org/officeDocument/2006/relationships/tags" Target="../tags/tag226.xml"/><Relationship Id="rId1" Type="http://schemas.openxmlformats.org/officeDocument/2006/relationships/image" Target="../media/image3.jpeg"/></Relationships>
</file>

<file path=ppt/slides/_rels/slide19.xml.rels><?xml version="1.0" encoding="UTF-8" standalone="yes"?>
<Relationships xmlns="http://schemas.openxmlformats.org/package/2006/relationships"><Relationship Id="rId9" Type="http://schemas.openxmlformats.org/officeDocument/2006/relationships/tags" Target="../tags/tag235.xml"/><Relationship Id="rId8" Type="http://schemas.openxmlformats.org/officeDocument/2006/relationships/tags" Target="../tags/tag234.xml"/><Relationship Id="rId7" Type="http://schemas.openxmlformats.org/officeDocument/2006/relationships/tags" Target="../tags/tag233.xml"/><Relationship Id="rId6" Type="http://schemas.openxmlformats.org/officeDocument/2006/relationships/tags" Target="../tags/tag232.xml"/><Relationship Id="rId5" Type="http://schemas.openxmlformats.org/officeDocument/2006/relationships/tags" Target="../tags/tag231.xml"/><Relationship Id="rId4" Type="http://schemas.openxmlformats.org/officeDocument/2006/relationships/tags" Target="../tags/tag230.xml"/><Relationship Id="rId30" Type="http://schemas.openxmlformats.org/officeDocument/2006/relationships/notesSlide" Target="../notesSlides/notesSlide19.xml"/><Relationship Id="rId3" Type="http://schemas.openxmlformats.org/officeDocument/2006/relationships/tags" Target="../tags/tag229.xml"/><Relationship Id="rId29" Type="http://schemas.openxmlformats.org/officeDocument/2006/relationships/slideLayout" Target="../slideLayouts/slideLayout1.xml"/><Relationship Id="rId28" Type="http://schemas.openxmlformats.org/officeDocument/2006/relationships/tags" Target="../tags/tag254.xml"/><Relationship Id="rId27" Type="http://schemas.openxmlformats.org/officeDocument/2006/relationships/tags" Target="../tags/tag253.xml"/><Relationship Id="rId26" Type="http://schemas.openxmlformats.org/officeDocument/2006/relationships/tags" Target="../tags/tag252.xml"/><Relationship Id="rId25" Type="http://schemas.openxmlformats.org/officeDocument/2006/relationships/tags" Target="../tags/tag251.xml"/><Relationship Id="rId24" Type="http://schemas.openxmlformats.org/officeDocument/2006/relationships/tags" Target="../tags/tag250.xml"/><Relationship Id="rId23" Type="http://schemas.openxmlformats.org/officeDocument/2006/relationships/tags" Target="../tags/tag249.xml"/><Relationship Id="rId22" Type="http://schemas.openxmlformats.org/officeDocument/2006/relationships/tags" Target="../tags/tag248.xml"/><Relationship Id="rId21" Type="http://schemas.openxmlformats.org/officeDocument/2006/relationships/tags" Target="../tags/tag247.xml"/><Relationship Id="rId20" Type="http://schemas.openxmlformats.org/officeDocument/2006/relationships/tags" Target="../tags/tag246.xml"/><Relationship Id="rId2" Type="http://schemas.openxmlformats.org/officeDocument/2006/relationships/tags" Target="../tags/tag228.xml"/><Relationship Id="rId19" Type="http://schemas.openxmlformats.org/officeDocument/2006/relationships/tags" Target="../tags/tag245.xml"/><Relationship Id="rId18" Type="http://schemas.openxmlformats.org/officeDocument/2006/relationships/tags" Target="../tags/tag244.xml"/><Relationship Id="rId17" Type="http://schemas.openxmlformats.org/officeDocument/2006/relationships/tags" Target="../tags/tag243.xml"/><Relationship Id="rId16" Type="http://schemas.openxmlformats.org/officeDocument/2006/relationships/tags" Target="../tags/tag242.xml"/><Relationship Id="rId15" Type="http://schemas.openxmlformats.org/officeDocument/2006/relationships/tags" Target="../tags/tag241.xml"/><Relationship Id="rId14" Type="http://schemas.openxmlformats.org/officeDocument/2006/relationships/tags" Target="../tags/tag240.xml"/><Relationship Id="rId13" Type="http://schemas.openxmlformats.org/officeDocument/2006/relationships/tags" Target="../tags/tag239.xml"/><Relationship Id="rId12" Type="http://schemas.openxmlformats.org/officeDocument/2006/relationships/tags" Target="../tags/tag238.xml"/><Relationship Id="rId11" Type="http://schemas.openxmlformats.org/officeDocument/2006/relationships/tags" Target="../tags/tag237.xml"/><Relationship Id="rId10" Type="http://schemas.openxmlformats.org/officeDocument/2006/relationships/tags" Target="../tags/tag236.xml"/><Relationship Id="rId1" Type="http://schemas.openxmlformats.org/officeDocument/2006/relationships/tags" Target="../tags/tag227.xml"/></Relationships>
</file>

<file path=ppt/slides/_rels/slide20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20.xml"/><Relationship Id="rId3" Type="http://schemas.openxmlformats.org/officeDocument/2006/relationships/slideLayout" Target="../slideLayouts/slideLayout1.xml"/><Relationship Id="rId2" Type="http://schemas.openxmlformats.org/officeDocument/2006/relationships/tags" Target="../tags/tag255.xml"/><Relationship Id="rId1" Type="http://schemas.openxmlformats.org/officeDocument/2006/relationships/image" Target="../media/image3.jpeg"/></Relationships>
</file>

<file path=ppt/slides/_rels/slide21.xml.rels><?xml version="1.0" encoding="UTF-8" standalone="yes"?>
<Relationships xmlns="http://schemas.openxmlformats.org/package/2006/relationships"><Relationship Id="rId9" Type="http://schemas.openxmlformats.org/officeDocument/2006/relationships/image" Target="../media/image9.png"/><Relationship Id="rId8" Type="http://schemas.openxmlformats.org/officeDocument/2006/relationships/image" Target="../media/image8.png"/><Relationship Id="rId7" Type="http://schemas.openxmlformats.org/officeDocument/2006/relationships/image" Target="../media/image7.png"/><Relationship Id="rId6" Type="http://schemas.openxmlformats.org/officeDocument/2006/relationships/tags" Target="../tags/tag261.xml"/><Relationship Id="rId5" Type="http://schemas.openxmlformats.org/officeDocument/2006/relationships/tags" Target="../tags/tag260.xml"/><Relationship Id="rId4" Type="http://schemas.openxmlformats.org/officeDocument/2006/relationships/tags" Target="../tags/tag259.xml"/><Relationship Id="rId3" Type="http://schemas.openxmlformats.org/officeDocument/2006/relationships/tags" Target="../tags/tag258.xml"/><Relationship Id="rId2" Type="http://schemas.openxmlformats.org/officeDocument/2006/relationships/tags" Target="../tags/tag257.xml"/><Relationship Id="rId12" Type="http://schemas.openxmlformats.org/officeDocument/2006/relationships/notesSlide" Target="../notesSlides/notesSlide21.xml"/><Relationship Id="rId11" Type="http://schemas.openxmlformats.org/officeDocument/2006/relationships/slideLayout" Target="../slideLayouts/slideLayout1.xml"/><Relationship Id="rId10" Type="http://schemas.openxmlformats.org/officeDocument/2006/relationships/tags" Target="../tags/tag262.xml"/><Relationship Id="rId1" Type="http://schemas.openxmlformats.org/officeDocument/2006/relationships/tags" Target="../tags/tag256.xml"/></Relationships>
</file>

<file path=ppt/slides/_rels/slide22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22.xml"/><Relationship Id="rId3" Type="http://schemas.openxmlformats.org/officeDocument/2006/relationships/slideLayout" Target="../slideLayouts/slideLayout1.xml"/><Relationship Id="rId2" Type="http://schemas.openxmlformats.org/officeDocument/2006/relationships/tags" Target="../tags/tag263.xml"/><Relationship Id="rId1" Type="http://schemas.openxmlformats.org/officeDocument/2006/relationships/image" Target="../media/image3.jpeg"/></Relationships>
</file>

<file path=ppt/slides/_rels/slide23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23.xml"/><Relationship Id="rId8" Type="http://schemas.openxmlformats.org/officeDocument/2006/relationships/slideLayout" Target="../slideLayouts/slideLayout1.xml"/><Relationship Id="rId7" Type="http://schemas.openxmlformats.org/officeDocument/2006/relationships/tags" Target="../tags/tag270.xml"/><Relationship Id="rId6" Type="http://schemas.openxmlformats.org/officeDocument/2006/relationships/tags" Target="../tags/tag269.xml"/><Relationship Id="rId5" Type="http://schemas.openxmlformats.org/officeDocument/2006/relationships/tags" Target="../tags/tag268.xml"/><Relationship Id="rId4" Type="http://schemas.openxmlformats.org/officeDocument/2006/relationships/tags" Target="../tags/tag267.xml"/><Relationship Id="rId3" Type="http://schemas.openxmlformats.org/officeDocument/2006/relationships/tags" Target="../tags/tag266.xml"/><Relationship Id="rId2" Type="http://schemas.openxmlformats.org/officeDocument/2006/relationships/tags" Target="../tags/tag265.xml"/><Relationship Id="rId1" Type="http://schemas.openxmlformats.org/officeDocument/2006/relationships/tags" Target="../tags/tag26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4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71.xml"/></Relationships>
</file>

<file path=ppt/slides/_rels/slide25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1.xml"/><Relationship Id="rId8" Type="http://schemas.openxmlformats.org/officeDocument/2006/relationships/tags" Target="../tags/tag277.xml"/><Relationship Id="rId7" Type="http://schemas.openxmlformats.org/officeDocument/2006/relationships/tags" Target="../tags/tag276.xml"/><Relationship Id="rId6" Type="http://schemas.openxmlformats.org/officeDocument/2006/relationships/tags" Target="../tags/tag275.xml"/><Relationship Id="rId5" Type="http://schemas.openxmlformats.org/officeDocument/2006/relationships/tags" Target="../tags/tag274.xml"/><Relationship Id="rId4" Type="http://schemas.openxmlformats.org/officeDocument/2006/relationships/image" Target="../media/image2.jpeg"/><Relationship Id="rId3" Type="http://schemas.openxmlformats.org/officeDocument/2006/relationships/tags" Target="../tags/tag273.xml"/><Relationship Id="rId2" Type="http://schemas.openxmlformats.org/officeDocument/2006/relationships/image" Target="../media/image1.png"/><Relationship Id="rId10" Type="http://schemas.openxmlformats.org/officeDocument/2006/relationships/notesSlide" Target="../notesSlides/notesSlide25.xml"/><Relationship Id="rId1" Type="http://schemas.openxmlformats.org/officeDocument/2006/relationships/tags" Target="../tags/tag27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-952" y="0"/>
            <a:ext cx="12191365" cy="6858000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indent="0">
              <a:buNone/>
            </a:pPr>
            <a:endParaRPr lang="zh-CN" altLang="en-US">
              <a:latin typeface="Calibri" panose="020F0502020204030204" charset="0"/>
              <a:cs typeface="Calibri" panose="020F0502020204030204" charset="0"/>
            </a:endParaRPr>
          </a:p>
        </p:txBody>
      </p:sp>
      <p:sp>
        <p:nvSpPr>
          <p:cNvPr id="51" name="矩形 50"/>
          <p:cNvSpPr/>
          <p:nvPr/>
        </p:nvSpPr>
        <p:spPr>
          <a:xfrm>
            <a:off x="152718" y="159385"/>
            <a:ext cx="11886565" cy="65392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Calibri" panose="020F0502020204030204" charset="0"/>
              <a:cs typeface="Calibri" panose="020F0502020204030204" charset="0"/>
            </a:endParaRPr>
          </a:p>
        </p:txBody>
      </p:sp>
      <p:sp>
        <p:nvSpPr>
          <p:cNvPr id="4" name="等腰三角形 3"/>
          <p:cNvSpPr/>
          <p:nvPr/>
        </p:nvSpPr>
        <p:spPr>
          <a:xfrm flipV="1">
            <a:off x="3180715" y="159385"/>
            <a:ext cx="5831205" cy="1748790"/>
          </a:xfrm>
          <a:prstGeom prst="triangle">
            <a:avLst>
              <a:gd name="adj" fmla="val 50168"/>
            </a:avLst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Calibri" panose="020F0502020204030204" charset="0"/>
              <a:cs typeface="Calibri" panose="020F0502020204030204" charset="0"/>
            </a:endParaRPr>
          </a:p>
        </p:txBody>
      </p:sp>
      <p:pic>
        <p:nvPicPr>
          <p:cNvPr id="16" name="图片 15" descr="稻壳新logo-标准版-反白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8435" y="248285"/>
            <a:ext cx="1675130" cy="513715"/>
          </a:xfrm>
          <a:prstGeom prst="rect">
            <a:avLst/>
          </a:prstGeom>
        </p:spPr>
      </p:pic>
      <p:sp>
        <p:nvSpPr>
          <p:cNvPr id="18" name="文本框 17"/>
          <p:cNvSpPr txBox="1"/>
          <p:nvPr/>
        </p:nvSpPr>
        <p:spPr>
          <a:xfrm>
            <a:off x="1758315" y="2252345"/>
            <a:ext cx="9123680" cy="135318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/>
            <a:r>
              <a:rPr lang="zh-CN" altLang="en-US" sz="3600">
                <a:solidFill>
                  <a:srgbClr val="00325D"/>
                </a:solidFill>
                <a:latin typeface="Calibri" panose="020F0502020204030204" charset="0"/>
                <a:ea typeface="汉仪旗黑-55简" panose="00020600040101010101" charset="-128"/>
                <a:cs typeface="Calibri" panose="020F0502020204030204" charset="0"/>
              </a:rPr>
              <a:t>Core Skills, Knowledge, and Competencies </a:t>
            </a:r>
            <a:endParaRPr lang="zh-CN" altLang="en-US" sz="3600">
              <a:solidFill>
                <a:srgbClr val="00325D"/>
              </a:solidFill>
              <a:latin typeface="Calibri" panose="020F0502020204030204" charset="0"/>
              <a:ea typeface="汉仪旗黑-55简" panose="00020600040101010101" charset="-128"/>
              <a:cs typeface="Calibri" panose="020F0502020204030204" charset="0"/>
            </a:endParaRPr>
          </a:p>
          <a:p>
            <a:pPr algn="ctr"/>
            <a:r>
              <a:rPr lang="zh-CN" altLang="en-US" sz="3600">
                <a:solidFill>
                  <a:srgbClr val="00325D"/>
                </a:solidFill>
                <a:latin typeface="Calibri" panose="020F0502020204030204" charset="0"/>
                <a:ea typeface="汉仪旗黑-55简" panose="00020600040101010101" charset="-128"/>
                <a:cs typeface="Calibri" panose="020F0502020204030204" charset="0"/>
              </a:rPr>
              <a:t>Needed by Translation Students in China</a:t>
            </a:r>
            <a:endParaRPr lang="zh-CN" altLang="en-US" sz="3600">
              <a:solidFill>
                <a:srgbClr val="00325D"/>
              </a:solidFill>
              <a:latin typeface="Calibri" panose="020F0502020204030204" charset="0"/>
              <a:ea typeface="汉仪旗黑-55简" panose="00020600040101010101" charset="-128"/>
              <a:cs typeface="Calibri" panose="020F0502020204030204" charset="0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4414520" y="3828415"/>
            <a:ext cx="347472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indent="0">
              <a:buNone/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charset="0"/>
                <a:ea typeface="汉仪书宋二S" panose="00020600040101010101" charset="-122"/>
                <a:cs typeface="Calibri" panose="020F0502020204030204" charset="0"/>
                <a:sym typeface="汉仪旗黑-55简" panose="00020600040101010101" charset="-128"/>
              </a:rPr>
              <a:t>ECDE 7013</a:t>
            </a:r>
            <a:r>
              <a:rPr lang="zh-CN" alt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charset="0"/>
                <a:ea typeface="汉仪书宋二S" panose="00020600040101010101" charset="-122"/>
                <a:cs typeface="Calibri" panose="020F0502020204030204" charset="0"/>
                <a:sym typeface="汉仪旗黑-55简" panose="00020600040101010101" charset="-128"/>
              </a:rPr>
              <a:t>（</a:t>
            </a:r>
            <a:r>
              <a:rPr lang="en-US" altLang="zh-CN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charset="0"/>
                <a:ea typeface="汉仪书宋二S" panose="00020600040101010101" charset="-122"/>
                <a:cs typeface="Calibri" panose="020F0502020204030204" charset="0"/>
                <a:sym typeface="汉仪旗黑-55简" panose="00020600040101010101" charset="-128"/>
              </a:rPr>
              <a:t>2023-2024</a:t>
            </a:r>
            <a:r>
              <a:rPr lang="zh-CN" alt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charset="0"/>
                <a:ea typeface="汉仪书宋二S" panose="00020600040101010101" charset="-122"/>
                <a:cs typeface="Calibri" panose="020F0502020204030204" charset="0"/>
                <a:sym typeface="汉仪旗黑-55简" panose="00020600040101010101" charset="-128"/>
              </a:rPr>
              <a:t>）</a:t>
            </a:r>
            <a:endParaRPr lang="zh-CN" altLang="en-US" sz="2400">
              <a:solidFill>
                <a:srgbClr val="00325D"/>
              </a:solidFill>
              <a:latin typeface="Calibri" panose="020F0502020204030204" charset="0"/>
              <a:ea typeface="汉仪中黑简" panose="02010600000101010101" charset="-122"/>
              <a:cs typeface="Calibri" panose="020F0502020204030204" charset="0"/>
              <a:sym typeface="+mn-ea"/>
            </a:endParaRPr>
          </a:p>
        </p:txBody>
      </p:sp>
      <p:cxnSp>
        <p:nvCxnSpPr>
          <p:cNvPr id="20" name="直接连接符 19"/>
          <p:cNvCxnSpPr/>
          <p:nvPr/>
        </p:nvCxnSpPr>
        <p:spPr>
          <a:xfrm>
            <a:off x="3119120" y="4058920"/>
            <a:ext cx="913130" cy="0"/>
          </a:xfrm>
          <a:prstGeom prst="line">
            <a:avLst/>
          </a:prstGeom>
          <a:ln>
            <a:solidFill>
              <a:srgbClr val="00325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菱形 20"/>
          <p:cNvSpPr/>
          <p:nvPr/>
        </p:nvSpPr>
        <p:spPr>
          <a:xfrm>
            <a:off x="4060825" y="3963035"/>
            <a:ext cx="190500" cy="190500"/>
          </a:xfrm>
          <a:prstGeom prst="diamond">
            <a:avLst/>
          </a:prstGeom>
          <a:noFill/>
          <a:ln>
            <a:solidFill>
              <a:srgbClr val="0032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Calibri" panose="020F0502020204030204" charset="0"/>
              <a:cs typeface="Calibri" panose="020F0502020204030204" charset="0"/>
            </a:endParaRPr>
          </a:p>
        </p:txBody>
      </p:sp>
      <p:sp>
        <p:nvSpPr>
          <p:cNvPr id="22" name="菱形 21"/>
          <p:cNvSpPr/>
          <p:nvPr/>
        </p:nvSpPr>
        <p:spPr>
          <a:xfrm>
            <a:off x="7939405" y="3963035"/>
            <a:ext cx="190500" cy="190500"/>
          </a:xfrm>
          <a:prstGeom prst="diamond">
            <a:avLst/>
          </a:prstGeom>
          <a:noFill/>
          <a:ln>
            <a:solidFill>
              <a:srgbClr val="0032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Calibri" panose="020F0502020204030204" charset="0"/>
              <a:cs typeface="Calibri" panose="020F0502020204030204" charset="0"/>
            </a:endParaRPr>
          </a:p>
        </p:txBody>
      </p:sp>
      <p:cxnSp>
        <p:nvCxnSpPr>
          <p:cNvPr id="23" name="直接连接符 22"/>
          <p:cNvCxnSpPr/>
          <p:nvPr/>
        </p:nvCxnSpPr>
        <p:spPr>
          <a:xfrm>
            <a:off x="8177530" y="4058920"/>
            <a:ext cx="942975" cy="0"/>
          </a:xfrm>
          <a:prstGeom prst="line">
            <a:avLst/>
          </a:prstGeom>
          <a:ln>
            <a:solidFill>
              <a:srgbClr val="00325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文本框 36"/>
          <p:cNvSpPr txBox="1"/>
          <p:nvPr/>
        </p:nvSpPr>
        <p:spPr>
          <a:xfrm>
            <a:off x="2563495" y="4722495"/>
            <a:ext cx="7324090" cy="70485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ctr"/>
            <a:r>
              <a:rPr lang="en-US" altLang="zh-CN" sz="2000" b="1" kern="19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charset="0"/>
                <a:ea typeface="汉仪旗黑-55简" panose="00020600040101010101" charset="-122"/>
                <a:cs typeface="Calibri" panose="020F0502020204030204" charset="0"/>
                <a:sym typeface="+mn-ea"/>
              </a:rPr>
              <a:t>Presented by Chaoying Yang (2307764)</a:t>
            </a:r>
            <a:endParaRPr lang="en-US" altLang="zh-CN" sz="2000" b="1" kern="1900" dirty="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 charset="0"/>
              <a:ea typeface="汉仪旗黑-55简" panose="00020600040101010101" charset="-122"/>
              <a:cs typeface="Calibri" panose="020F0502020204030204" charset="0"/>
              <a:sym typeface="+mn-ea"/>
            </a:endParaRPr>
          </a:p>
          <a:p>
            <a:pPr algn="ctr"/>
            <a:r>
              <a:rPr lang="en-US" altLang="zh-CN" sz="2000" b="1" kern="19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charset="0"/>
                <a:ea typeface="汉仪旗黑-55简" panose="00020600040101010101" charset="-122"/>
                <a:cs typeface="Calibri" panose="020F0502020204030204" charset="0"/>
                <a:sym typeface="+mn-ea"/>
              </a:rPr>
              <a:t>Supervised by Dr. Iain Jones and Dr. Julia Holloway</a:t>
            </a:r>
            <a:endParaRPr lang="en-US" altLang="zh-CN" sz="2000" b="1" kern="1900" dirty="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 charset="0"/>
              <a:ea typeface="汉仪旗黑-55简" panose="00020600040101010101" charset="-122"/>
              <a:cs typeface="Calibri" panose="020F0502020204030204" charset="0"/>
              <a:sym typeface="+mn-ea"/>
            </a:endParaRPr>
          </a:p>
          <a:p>
            <a:pPr algn="ctr"/>
            <a:endParaRPr lang="en-US" altLang="zh-CN" sz="2000" b="1" kern="1900" dirty="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 charset="0"/>
              <a:ea typeface="汉仪旗黑-55简" panose="00020600040101010101" charset="-122"/>
              <a:cs typeface="Calibri" panose="020F0502020204030204" charset="0"/>
              <a:sym typeface="+mn-ea"/>
            </a:endParaRPr>
          </a:p>
          <a:p>
            <a:pPr algn="ctr"/>
            <a:r>
              <a:rPr lang="en-US" altLang="zh-CN" sz="2000" b="1" kern="19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charset="0"/>
                <a:ea typeface="汉仪旗黑-55简" panose="00020600040101010101" charset="-122"/>
                <a:cs typeface="Calibri" panose="020F0502020204030204" charset="0"/>
                <a:sym typeface="+mn-ea"/>
              </a:rPr>
              <a:t>June 18, </a:t>
            </a:r>
            <a:r>
              <a:rPr lang="en-US" altLang="zh-CN" sz="2000" b="1" kern="19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charset="0"/>
                <a:ea typeface="宋体" panose="02010600030101010101" pitchFamily="2" charset="-122"/>
                <a:cs typeface="Calibri" panose="020F0502020204030204" charset="0"/>
                <a:sym typeface="+mn-ea"/>
              </a:rPr>
              <a:t>2024</a:t>
            </a:r>
            <a:endParaRPr lang="en-US" altLang="zh-CN" sz="2000" b="1" kern="1900" dirty="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 charset="0"/>
              <a:ea typeface="宋体" panose="02010600030101010101" pitchFamily="2" charset="-122"/>
              <a:cs typeface="Calibri" panose="020F0502020204030204" charset="0"/>
            </a:endParaRPr>
          </a:p>
          <a:p>
            <a:pPr algn="ctr">
              <a:lnSpc>
                <a:spcPct val="130000"/>
              </a:lnSpc>
              <a:spcBef>
                <a:spcPts val="0"/>
              </a:spcBef>
              <a:spcAft>
                <a:spcPts val="0"/>
              </a:spcAft>
            </a:pPr>
            <a:endParaRPr lang="en-US" altLang="zh-CN" sz="2000" b="1" kern="1900" dirty="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 charset="0"/>
              <a:ea typeface="宋体" panose="02010600030101010101" pitchFamily="2" charset="-122"/>
              <a:cs typeface="Calibri" panose="020F0502020204030204" charset="0"/>
              <a:sym typeface="+mn-ea"/>
            </a:endParaRPr>
          </a:p>
        </p:txBody>
      </p:sp>
      <p:sp>
        <p:nvSpPr>
          <p:cNvPr id="41" name="文本框 40"/>
          <p:cNvSpPr txBox="1"/>
          <p:nvPr/>
        </p:nvSpPr>
        <p:spPr>
          <a:xfrm>
            <a:off x="4060825" y="5867400"/>
            <a:ext cx="8686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p>
            <a:r>
              <a:rPr lang="zh-CN" altLang="en-US">
                <a:solidFill>
                  <a:schemeClr val="bg1"/>
                </a:solidFill>
                <a:latin typeface="Calibri" panose="020F0502020204030204" charset="0"/>
                <a:ea typeface="汉仪旗黑-55简" panose="00020600040101010101" charset="-128"/>
              </a:rPr>
              <a:t>稻小壳</a:t>
            </a:r>
            <a:endParaRPr lang="zh-CN" altLang="en-US">
              <a:solidFill>
                <a:schemeClr val="bg1"/>
              </a:solidFill>
              <a:latin typeface="Calibri" panose="020F0502020204030204" charset="0"/>
              <a:ea typeface="汉仪旗黑-55简" panose="00020600040101010101" charset="-128"/>
            </a:endParaRPr>
          </a:p>
        </p:txBody>
      </p:sp>
      <p:sp>
        <p:nvSpPr>
          <p:cNvPr id="2" name="等腰三角形 1"/>
          <p:cNvSpPr/>
          <p:nvPr/>
        </p:nvSpPr>
        <p:spPr>
          <a:xfrm rot="10800000" flipV="1">
            <a:off x="4060825" y="6090285"/>
            <a:ext cx="4360545" cy="664845"/>
          </a:xfrm>
          <a:prstGeom prst="triangle">
            <a:avLst>
              <a:gd name="adj" fmla="val 50390"/>
            </a:avLst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Calibri" panose="020F0502020204030204" charset="0"/>
              <a:cs typeface="Calibri" panose="020F0502020204030204" charset="0"/>
            </a:endParaRPr>
          </a:p>
        </p:txBody>
      </p:sp>
      <p:pic>
        <p:nvPicPr>
          <p:cNvPr id="15" name="图片 14" descr="VCG41N1362921082 (1)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rcRect/>
          <a:stretch>
            <a:fillRect/>
          </a:stretch>
        </p:blipFill>
        <p:spPr>
          <a:xfrm>
            <a:off x="4414520" y="158750"/>
            <a:ext cx="3274060" cy="759460"/>
          </a:xfrm>
          <a:prstGeom prst="rect">
            <a:avLst/>
          </a:prstGeom>
        </p:spPr>
      </p:pic>
      <p:pic>
        <p:nvPicPr>
          <p:cNvPr id="3" name="图片 2" descr="VCG41N1362921082 (1)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/>
          <a:stretch>
            <a:fillRect/>
          </a:stretch>
        </p:blipFill>
        <p:spPr>
          <a:xfrm>
            <a:off x="5162550" y="918210"/>
            <a:ext cx="1771015" cy="407670"/>
          </a:xfrm>
          <a:prstGeom prst="rect">
            <a:avLst/>
          </a:prstGeom>
        </p:spPr>
      </p:pic>
      <p:pic>
        <p:nvPicPr>
          <p:cNvPr id="6" name="图片 5" descr="VCG41N1362921082 (1)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/>
          <a:stretch>
            <a:fillRect/>
          </a:stretch>
        </p:blipFill>
        <p:spPr>
          <a:xfrm>
            <a:off x="5449570" y="6321425"/>
            <a:ext cx="1348105" cy="304165"/>
          </a:xfrm>
          <a:prstGeom prst="rect">
            <a:avLst/>
          </a:prstGeom>
        </p:spPr>
      </p:pic>
      <p:pic>
        <p:nvPicPr>
          <p:cNvPr id="7" name="图片 6" descr="VCG41N1362921082 (1)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3"/>
          <a:srcRect/>
          <a:stretch>
            <a:fillRect/>
          </a:stretch>
        </p:blipFill>
        <p:spPr>
          <a:xfrm flipV="1">
            <a:off x="5652135" y="1325880"/>
            <a:ext cx="847090" cy="330200"/>
          </a:xfrm>
          <a:prstGeom prst="rect">
            <a:avLst/>
          </a:prstGeom>
        </p:spPr>
      </p:pic>
    </p:spTree>
    <p:custDataLst>
      <p:tags r:id="rId7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 advTm="17832">
        <p:wipe/>
      </p:transition>
    </mc:Choice>
    <mc:Fallback>
      <p:transition spd="slow" advTm="17832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8" grpId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-952" y="0"/>
            <a:ext cx="12191365" cy="6858000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indent="0">
              <a:buNone/>
            </a:pPr>
            <a:endParaRPr lang="zh-CN" altLang="en-US"/>
          </a:p>
        </p:txBody>
      </p:sp>
      <p:sp>
        <p:nvSpPr>
          <p:cNvPr id="51" name="矩形 50"/>
          <p:cNvSpPr/>
          <p:nvPr/>
        </p:nvSpPr>
        <p:spPr>
          <a:xfrm>
            <a:off x="152718" y="159385"/>
            <a:ext cx="11886565" cy="65392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" name="等腰三角形 3"/>
          <p:cNvSpPr/>
          <p:nvPr/>
        </p:nvSpPr>
        <p:spPr>
          <a:xfrm flipV="1">
            <a:off x="3180398" y="159385"/>
            <a:ext cx="5831205" cy="2090420"/>
          </a:xfrm>
          <a:prstGeom prst="triangle">
            <a:avLst>
              <a:gd name="adj" fmla="val 50168"/>
            </a:avLst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7" name="文本框 16"/>
          <p:cNvSpPr txBox="1"/>
          <p:nvPr/>
        </p:nvSpPr>
        <p:spPr>
          <a:xfrm>
            <a:off x="4984750" y="766445"/>
            <a:ext cx="2373630" cy="117602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indent="0" algn="dist">
              <a:buNone/>
            </a:pPr>
            <a:r>
              <a:rPr lang="en-US" altLang="zh-CN" sz="2800" b="1">
                <a:solidFill>
                  <a:schemeClr val="bg1"/>
                </a:solidFill>
                <a:latin typeface="Calibri" panose="020F0502020204030204" charset="0"/>
                <a:ea typeface="汉仪君黑-45简" panose="020B0604020202020204" charset="-122"/>
                <a:cs typeface="Calibri" panose="020F0502020204030204" charset="0"/>
                <a:sym typeface="+mn-ea"/>
              </a:rPr>
              <a:t>CONTENTS </a:t>
            </a:r>
            <a:endParaRPr lang="en-US" altLang="zh-CN" sz="2800" b="1">
              <a:solidFill>
                <a:schemeClr val="bg1"/>
              </a:solidFill>
              <a:latin typeface="Calibri" panose="020F0502020204030204" charset="0"/>
              <a:ea typeface="汉仪君黑-45简" panose="020B0604020202020204" charset="-122"/>
              <a:cs typeface="Calibri" panose="020F0502020204030204" charset="0"/>
              <a:sym typeface="+mn-ea"/>
            </a:endParaRPr>
          </a:p>
        </p:txBody>
      </p:sp>
      <p:sp>
        <p:nvSpPr>
          <p:cNvPr id="3" name="矩形 2"/>
          <p:cNvSpPr/>
          <p:nvPr>
            <p:custDataLst>
              <p:tags r:id="rId1"/>
            </p:custDataLst>
          </p:nvPr>
        </p:nvSpPr>
        <p:spPr>
          <a:xfrm>
            <a:off x="864870" y="3361791"/>
            <a:ext cx="2396432" cy="569732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3590311" y="3361791"/>
            <a:ext cx="2396432" cy="569732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7" name="矩形 6"/>
          <p:cNvSpPr/>
          <p:nvPr>
            <p:custDataLst>
              <p:tags r:id="rId3"/>
            </p:custDataLst>
          </p:nvPr>
        </p:nvSpPr>
        <p:spPr>
          <a:xfrm>
            <a:off x="6306225" y="3361791"/>
            <a:ext cx="2396432" cy="569732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9022138" y="3361791"/>
            <a:ext cx="2396432" cy="569732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9" name="文本框 8"/>
          <p:cNvSpPr txBox="1"/>
          <p:nvPr>
            <p:custDataLst>
              <p:tags r:id="rId5"/>
            </p:custDataLst>
          </p:nvPr>
        </p:nvSpPr>
        <p:spPr>
          <a:xfrm>
            <a:off x="1653730" y="2491632"/>
            <a:ext cx="818077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4400">
                <a:solidFill>
                  <a:srgbClr val="00325D"/>
                </a:solidFill>
                <a:latin typeface="汉仪旗黑-55简" panose="00020600040101010101" charset="-128"/>
                <a:ea typeface="汉仪旗黑-55简" panose="00020600040101010101" charset="-128"/>
              </a:rPr>
              <a:t>01</a:t>
            </a:r>
            <a:endParaRPr lang="en-US" altLang="zh-CN" sz="4400">
              <a:solidFill>
                <a:srgbClr val="00325D"/>
              </a:solidFill>
              <a:latin typeface="汉仪旗黑-55简" panose="00020600040101010101" charset="-128"/>
              <a:ea typeface="汉仪旗黑-55简" panose="00020600040101010101" charset="-128"/>
            </a:endParaRPr>
          </a:p>
        </p:txBody>
      </p:sp>
      <p:sp>
        <p:nvSpPr>
          <p:cNvPr id="10" name="文本框 9"/>
          <p:cNvSpPr txBox="1"/>
          <p:nvPr>
            <p:custDataLst>
              <p:tags r:id="rId6"/>
            </p:custDataLst>
          </p:nvPr>
        </p:nvSpPr>
        <p:spPr>
          <a:xfrm>
            <a:off x="1045210" y="3474085"/>
            <a:ext cx="2036445" cy="32829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r>
              <a:rPr lang="en-US" altLang="zh-CN" sz="1800">
                <a:solidFill>
                  <a:schemeClr val="bg1"/>
                </a:solidFill>
                <a:latin typeface="+mn-ea"/>
                <a:cs typeface="Times New Roman" panose="02020603050405020304" charset="0"/>
              </a:rPr>
              <a:t>Introduction</a:t>
            </a:r>
            <a:endParaRPr lang="en-US" altLang="zh-CN" sz="2400">
              <a:solidFill>
                <a:schemeClr val="bg1"/>
              </a:solidFill>
              <a:latin typeface="Times New Roman" panose="02020603050405020304" charset="0"/>
              <a:ea typeface="汉仪旗黑-55简" panose="00020600040101010101" charset="-128"/>
              <a:cs typeface="Times New Roman" panose="02020603050405020304" charset="0"/>
            </a:endParaRPr>
          </a:p>
        </p:txBody>
      </p:sp>
      <p:sp>
        <p:nvSpPr>
          <p:cNvPr id="12" name="文本框 11"/>
          <p:cNvSpPr txBox="1"/>
          <p:nvPr>
            <p:custDataLst>
              <p:tags r:id="rId7"/>
            </p:custDataLst>
          </p:nvPr>
        </p:nvSpPr>
        <p:spPr>
          <a:xfrm>
            <a:off x="4351224" y="2491632"/>
            <a:ext cx="818077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4400">
                <a:solidFill>
                  <a:srgbClr val="00325D"/>
                </a:solidFill>
                <a:latin typeface="汉仪旗黑-55简" panose="00020600040101010101" charset="-128"/>
                <a:ea typeface="汉仪旗黑-55简" panose="00020600040101010101" charset="-128"/>
              </a:rPr>
              <a:t>02</a:t>
            </a:r>
            <a:endParaRPr lang="en-US" altLang="zh-CN" sz="4400">
              <a:solidFill>
                <a:srgbClr val="00325D"/>
              </a:solidFill>
              <a:latin typeface="汉仪旗黑-55简" panose="00020600040101010101" charset="-128"/>
              <a:ea typeface="汉仪旗黑-55简" panose="00020600040101010101" charset="-128"/>
            </a:endParaRPr>
          </a:p>
        </p:txBody>
      </p:sp>
      <p:sp>
        <p:nvSpPr>
          <p:cNvPr id="13" name="文本框 12"/>
          <p:cNvSpPr txBox="1"/>
          <p:nvPr>
            <p:custDataLst>
              <p:tags r:id="rId8"/>
            </p:custDataLst>
          </p:nvPr>
        </p:nvSpPr>
        <p:spPr>
          <a:xfrm>
            <a:off x="3761105" y="3474085"/>
            <a:ext cx="2268220" cy="32829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r>
              <a:rPr lang="en-US" altLang="zh-CN" sz="1800">
                <a:solidFill>
                  <a:schemeClr val="bg1"/>
                </a:solidFill>
                <a:latin typeface="+mn-ea"/>
                <a:cs typeface="Times New Roman" panose="02020603050405020304" charset="0"/>
              </a:rPr>
              <a:t>Literature Review  </a:t>
            </a:r>
            <a:endParaRPr lang="zh-CN" altLang="en-US" sz="2400">
              <a:solidFill>
                <a:schemeClr val="bg1"/>
              </a:solidFill>
              <a:latin typeface="Times New Roman" panose="02020603050405020304" charset="0"/>
              <a:ea typeface="汉仪旗黑-55简" panose="00020600040101010101" charset="-128"/>
              <a:cs typeface="Times New Roman" panose="02020603050405020304" charset="0"/>
            </a:endParaRPr>
          </a:p>
        </p:txBody>
      </p:sp>
      <p:sp>
        <p:nvSpPr>
          <p:cNvPr id="15" name="文本框 14"/>
          <p:cNvSpPr txBox="1"/>
          <p:nvPr>
            <p:custDataLst>
              <p:tags r:id="rId9"/>
            </p:custDataLst>
          </p:nvPr>
        </p:nvSpPr>
        <p:spPr>
          <a:xfrm>
            <a:off x="7048718" y="2491632"/>
            <a:ext cx="818077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4400">
                <a:solidFill>
                  <a:srgbClr val="00325D"/>
                </a:solidFill>
                <a:latin typeface="汉仪旗黑-55简" panose="00020600040101010101" charset="-128"/>
                <a:ea typeface="汉仪旗黑-55简" panose="00020600040101010101" charset="-128"/>
              </a:rPr>
              <a:t>03</a:t>
            </a:r>
            <a:endParaRPr lang="en-US" altLang="zh-CN" sz="4400">
              <a:solidFill>
                <a:srgbClr val="00325D"/>
              </a:solidFill>
              <a:latin typeface="汉仪旗黑-55简" panose="00020600040101010101" charset="-128"/>
              <a:ea typeface="汉仪旗黑-55简" panose="00020600040101010101" charset="-128"/>
            </a:endParaRPr>
          </a:p>
        </p:txBody>
      </p:sp>
      <p:sp>
        <p:nvSpPr>
          <p:cNvPr id="24" name="文本框 23"/>
          <p:cNvSpPr txBox="1"/>
          <p:nvPr>
            <p:custDataLst>
              <p:tags r:id="rId10"/>
            </p:custDataLst>
          </p:nvPr>
        </p:nvSpPr>
        <p:spPr>
          <a:xfrm>
            <a:off x="6605270" y="3445510"/>
            <a:ext cx="2043430" cy="33909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r>
              <a:rPr lang="en-US" altLang="zh-CN" sz="1800">
                <a:solidFill>
                  <a:schemeClr val="bg1"/>
                </a:solidFill>
                <a:latin typeface="+mn-ea"/>
                <a:cs typeface="Times New Roman" panose="02020603050405020304" charset="0"/>
              </a:rPr>
              <a:t>Methodology</a:t>
            </a:r>
            <a:endParaRPr lang="en-US" altLang="zh-CN" sz="2400">
              <a:solidFill>
                <a:schemeClr val="bg1"/>
              </a:solidFill>
              <a:latin typeface="汉仪旗黑-55简" panose="00020600040101010101" charset="-128"/>
              <a:ea typeface="汉仪旗黑-55简" panose="00020600040101010101" charset="-128"/>
              <a:cs typeface="汉仪旗黑-55简" panose="00020600040101010101" charset="-128"/>
            </a:endParaRPr>
          </a:p>
        </p:txBody>
      </p:sp>
      <p:sp>
        <p:nvSpPr>
          <p:cNvPr id="26" name="文本框 25"/>
          <p:cNvSpPr txBox="1"/>
          <p:nvPr>
            <p:custDataLst>
              <p:tags r:id="rId11"/>
            </p:custDataLst>
          </p:nvPr>
        </p:nvSpPr>
        <p:spPr>
          <a:xfrm>
            <a:off x="9746213" y="2464955"/>
            <a:ext cx="818077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4400">
                <a:solidFill>
                  <a:srgbClr val="00325D"/>
                </a:solidFill>
                <a:latin typeface="汉仪旗黑-55简" panose="00020600040101010101" charset="-128"/>
                <a:ea typeface="汉仪旗黑-55简" panose="00020600040101010101" charset="-128"/>
              </a:rPr>
              <a:t>04</a:t>
            </a:r>
            <a:endParaRPr lang="en-US" altLang="zh-CN" sz="4400">
              <a:solidFill>
                <a:srgbClr val="00325D"/>
              </a:solidFill>
              <a:latin typeface="汉仪旗黑-55简" panose="00020600040101010101" charset="-128"/>
              <a:ea typeface="汉仪旗黑-55简" panose="00020600040101010101" charset="-128"/>
            </a:endParaRPr>
          </a:p>
        </p:txBody>
      </p:sp>
      <p:sp>
        <p:nvSpPr>
          <p:cNvPr id="27" name="文本框 26"/>
          <p:cNvSpPr txBox="1"/>
          <p:nvPr>
            <p:custDataLst>
              <p:tags r:id="rId12"/>
            </p:custDataLst>
          </p:nvPr>
        </p:nvSpPr>
        <p:spPr>
          <a:xfrm>
            <a:off x="9247505" y="3434715"/>
            <a:ext cx="1990090" cy="34988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l">
              <a:buClrTx/>
              <a:buSzTx/>
              <a:buFontTx/>
            </a:pPr>
            <a:r>
              <a:rPr lang="en-US" altLang="zh-CN" sz="1800">
                <a:solidFill>
                  <a:schemeClr val="bg1"/>
                </a:solidFill>
                <a:latin typeface="+mn-ea"/>
                <a:cs typeface="Times New Roman" panose="02020603050405020304" charset="0"/>
                <a:sym typeface="+mn-ea"/>
              </a:rPr>
              <a:t>Research Tools</a:t>
            </a:r>
            <a:endParaRPr lang="en-US" altLang="zh-CN" sz="1800">
              <a:solidFill>
                <a:schemeClr val="bg1"/>
              </a:solidFill>
              <a:latin typeface="+mn-ea"/>
              <a:cs typeface="Times New Roman" panose="02020603050405020304" charset="0"/>
            </a:endParaRPr>
          </a:p>
        </p:txBody>
      </p:sp>
      <p:cxnSp>
        <p:nvCxnSpPr>
          <p:cNvPr id="29" name="直接连接符 28"/>
          <p:cNvCxnSpPr/>
          <p:nvPr/>
        </p:nvCxnSpPr>
        <p:spPr>
          <a:xfrm>
            <a:off x="2414270" y="6285865"/>
            <a:ext cx="1958975" cy="0"/>
          </a:xfrm>
          <a:prstGeom prst="line">
            <a:avLst/>
          </a:prstGeom>
          <a:ln w="9525">
            <a:solidFill>
              <a:srgbClr val="00325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7778115" y="6285865"/>
            <a:ext cx="1835150" cy="0"/>
          </a:xfrm>
          <a:prstGeom prst="line">
            <a:avLst/>
          </a:prstGeom>
          <a:ln w="9525">
            <a:solidFill>
              <a:srgbClr val="00325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文本框 30"/>
          <p:cNvSpPr txBox="1"/>
          <p:nvPr/>
        </p:nvSpPr>
        <p:spPr>
          <a:xfrm>
            <a:off x="4833938" y="6101715"/>
            <a:ext cx="27228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indent="0" algn="l">
              <a:buNone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汉仪书宋二S" panose="00020600040101010101" charset="-122"/>
                <a:ea typeface="汉仪书宋二S" panose="00020600040101010101" charset="-122"/>
                <a:cs typeface="汉仪旗黑-55简" panose="00020600040101010101" charset="-128"/>
                <a:sym typeface="汉仪旗黑-55简" panose="00020600040101010101" charset="-128"/>
              </a:rPr>
              <a:t>ECDE 7013</a:t>
            </a:r>
            <a:r>
              <a:rPr lang="zh-CN" alt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汉仪书宋二S" panose="00020600040101010101" charset="-122"/>
                <a:ea typeface="汉仪书宋二S" panose="00020600040101010101" charset="-122"/>
                <a:cs typeface="汉仪旗黑-55简" panose="00020600040101010101" charset="-128"/>
                <a:sym typeface="汉仪旗黑-55简" panose="00020600040101010101" charset="-128"/>
              </a:rPr>
              <a:t>（</a:t>
            </a:r>
            <a:r>
              <a:rPr lang="en-US" altLang="zh-CN" b="1" dirty="0">
                <a:solidFill>
                  <a:schemeClr val="tx1">
                    <a:lumMod val="75000"/>
                    <a:lumOff val="25000"/>
                  </a:schemeClr>
                </a:solidFill>
                <a:latin typeface="汉仪书宋二S" panose="00020600040101010101" charset="-122"/>
                <a:ea typeface="汉仪书宋二S" panose="00020600040101010101" charset="-122"/>
                <a:cs typeface="汉仪旗黑-55简" panose="00020600040101010101" charset="-128"/>
                <a:sym typeface="汉仪旗黑-55简" panose="00020600040101010101" charset="-128"/>
              </a:rPr>
              <a:t>2023-2024</a:t>
            </a:r>
            <a:r>
              <a:rPr lang="zh-CN" alt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汉仪书宋二S" panose="00020600040101010101" charset="-122"/>
                <a:ea typeface="汉仪书宋二S" panose="00020600040101010101" charset="-122"/>
                <a:cs typeface="汉仪旗黑-55简" panose="00020600040101010101" charset="-128"/>
                <a:sym typeface="汉仪旗黑-55简" panose="00020600040101010101" charset="-128"/>
              </a:rPr>
              <a:t>）</a:t>
            </a:r>
            <a:endParaRPr lang="zh-CN" altLang="en-US">
              <a:latin typeface="汉仪旗黑-55简" panose="00020600040101010101" charset="-128"/>
              <a:ea typeface="汉仪旗黑-55简" panose="00020600040101010101" charset="-128"/>
              <a:cs typeface="汉仪旗黑-55简" panose="00020600040101010101" charset="-128"/>
              <a:sym typeface="+mn-ea"/>
            </a:endParaRPr>
          </a:p>
        </p:txBody>
      </p:sp>
      <p:sp>
        <p:nvSpPr>
          <p:cNvPr id="32" name="菱形 31"/>
          <p:cNvSpPr/>
          <p:nvPr/>
        </p:nvSpPr>
        <p:spPr>
          <a:xfrm>
            <a:off x="4399915" y="6190615"/>
            <a:ext cx="190500" cy="190500"/>
          </a:xfrm>
          <a:prstGeom prst="diamond">
            <a:avLst/>
          </a:prstGeom>
          <a:noFill/>
          <a:ln>
            <a:solidFill>
              <a:srgbClr val="0032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3" name="菱形 32"/>
          <p:cNvSpPr/>
          <p:nvPr/>
        </p:nvSpPr>
        <p:spPr>
          <a:xfrm>
            <a:off x="7569835" y="6190615"/>
            <a:ext cx="190500" cy="190500"/>
          </a:xfrm>
          <a:prstGeom prst="diamond">
            <a:avLst/>
          </a:prstGeom>
          <a:noFill/>
          <a:ln>
            <a:solidFill>
              <a:srgbClr val="0032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2" name="矩形 51"/>
          <p:cNvSpPr/>
          <p:nvPr>
            <p:custDataLst>
              <p:tags r:id="rId13"/>
            </p:custDataLst>
          </p:nvPr>
        </p:nvSpPr>
        <p:spPr>
          <a:xfrm>
            <a:off x="804545" y="5062855"/>
            <a:ext cx="2402205" cy="572135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3" name="矩形 52"/>
          <p:cNvSpPr/>
          <p:nvPr>
            <p:custDataLst>
              <p:tags r:id="rId14"/>
            </p:custDataLst>
          </p:nvPr>
        </p:nvSpPr>
        <p:spPr>
          <a:xfrm>
            <a:off x="3553734" y="5043296"/>
            <a:ext cx="2405588" cy="571909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4" name="矩形 53"/>
          <p:cNvSpPr/>
          <p:nvPr>
            <p:custDataLst>
              <p:tags r:id="rId15"/>
            </p:custDataLst>
          </p:nvPr>
        </p:nvSpPr>
        <p:spPr>
          <a:xfrm>
            <a:off x="6306185" y="5043170"/>
            <a:ext cx="2536190" cy="572135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5" name="矩形 54"/>
          <p:cNvSpPr/>
          <p:nvPr>
            <p:custDataLst>
              <p:tags r:id="rId16"/>
            </p:custDataLst>
          </p:nvPr>
        </p:nvSpPr>
        <p:spPr>
          <a:xfrm>
            <a:off x="9055735" y="5043170"/>
            <a:ext cx="2362835" cy="572135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6" name="文本框 55"/>
          <p:cNvSpPr txBox="1"/>
          <p:nvPr>
            <p:custDataLst>
              <p:tags r:id="rId17"/>
            </p:custDataLst>
          </p:nvPr>
        </p:nvSpPr>
        <p:spPr>
          <a:xfrm>
            <a:off x="1609725" y="4256405"/>
            <a:ext cx="821055" cy="64643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sz="4400">
                <a:solidFill>
                  <a:srgbClr val="00325D"/>
                </a:solidFill>
                <a:latin typeface="汉仪旗黑-55简" panose="00020600040101010101" charset="-128"/>
                <a:ea typeface="汉仪旗黑-55简" panose="00020600040101010101" charset="-128"/>
              </a:rPr>
              <a:t>05</a:t>
            </a:r>
            <a:endParaRPr lang="en-US" altLang="zh-CN" sz="4400">
              <a:solidFill>
                <a:srgbClr val="00325D"/>
              </a:solidFill>
              <a:latin typeface="汉仪旗黑-55简" panose="00020600040101010101" charset="-128"/>
              <a:ea typeface="汉仪旗黑-55简" panose="00020600040101010101" charset="-128"/>
            </a:endParaRPr>
          </a:p>
        </p:txBody>
      </p:sp>
      <p:sp>
        <p:nvSpPr>
          <p:cNvPr id="57" name="文本框 56"/>
          <p:cNvSpPr txBox="1"/>
          <p:nvPr>
            <p:custDataLst>
              <p:tags r:id="rId18"/>
            </p:custDataLst>
          </p:nvPr>
        </p:nvSpPr>
        <p:spPr>
          <a:xfrm>
            <a:off x="793115" y="5170170"/>
            <a:ext cx="2468880" cy="46291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r>
              <a:rPr lang="en-US" altLang="zh-CN">
                <a:solidFill>
                  <a:schemeClr val="bg1"/>
                </a:solidFill>
                <a:latin typeface="+mn-ea"/>
                <a:cs typeface="Times New Roman" panose="02020603050405020304" charset="0"/>
              </a:rPr>
              <a:t>Research Procedures</a:t>
            </a:r>
            <a:endParaRPr lang="en-US" altLang="zh-CN">
              <a:solidFill>
                <a:schemeClr val="bg1"/>
              </a:solidFill>
              <a:latin typeface="+mn-ea"/>
              <a:cs typeface="Times New Roman" panose="02020603050405020304" charset="0"/>
            </a:endParaRPr>
          </a:p>
        </p:txBody>
      </p:sp>
      <p:sp>
        <p:nvSpPr>
          <p:cNvPr id="58" name="文本框 57"/>
          <p:cNvSpPr txBox="1"/>
          <p:nvPr>
            <p:custDataLst>
              <p:tags r:id="rId19"/>
            </p:custDataLst>
          </p:nvPr>
        </p:nvSpPr>
        <p:spPr>
          <a:xfrm>
            <a:off x="4317365" y="4257040"/>
            <a:ext cx="821055" cy="64579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sz="4400">
                <a:solidFill>
                  <a:srgbClr val="00325D"/>
                </a:solidFill>
                <a:latin typeface="汉仪旗黑-55简" panose="00020600040101010101" charset="-128"/>
                <a:ea typeface="汉仪旗黑-55简" panose="00020600040101010101" charset="-128"/>
              </a:rPr>
              <a:t>06</a:t>
            </a:r>
            <a:endParaRPr lang="en-US" altLang="zh-CN" sz="4400">
              <a:solidFill>
                <a:srgbClr val="00325D"/>
              </a:solidFill>
              <a:latin typeface="汉仪旗黑-55简" panose="00020600040101010101" charset="-128"/>
              <a:ea typeface="汉仪旗黑-55简" panose="00020600040101010101" charset="-128"/>
            </a:endParaRPr>
          </a:p>
        </p:txBody>
      </p:sp>
      <p:sp>
        <p:nvSpPr>
          <p:cNvPr id="59" name="文本框 58"/>
          <p:cNvSpPr txBox="1"/>
          <p:nvPr>
            <p:custDataLst>
              <p:tags r:id="rId20"/>
            </p:custDataLst>
          </p:nvPr>
        </p:nvSpPr>
        <p:spPr>
          <a:xfrm>
            <a:off x="3817620" y="5125720"/>
            <a:ext cx="2184400" cy="49530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l">
              <a:buClrTx/>
              <a:buSzTx/>
              <a:buFontTx/>
            </a:pPr>
            <a:r>
              <a:rPr lang="en-US" altLang="zh-CN" sz="1800">
                <a:solidFill>
                  <a:schemeClr val="bg1"/>
                </a:solidFill>
                <a:latin typeface="+mn-ea"/>
                <a:cs typeface="Times New Roman" panose="02020603050405020304" charset="0"/>
              </a:rPr>
              <a:t>Data Analysis</a:t>
            </a:r>
            <a:endParaRPr lang="en-US" altLang="zh-CN" sz="1800">
              <a:solidFill>
                <a:schemeClr val="bg1"/>
              </a:solidFill>
              <a:latin typeface="+mn-ea"/>
              <a:cs typeface="Times New Roman" panose="02020603050405020304" charset="0"/>
            </a:endParaRPr>
          </a:p>
        </p:txBody>
      </p:sp>
      <p:sp>
        <p:nvSpPr>
          <p:cNvPr id="60" name="文本框 59"/>
          <p:cNvSpPr txBox="1"/>
          <p:nvPr>
            <p:custDataLst>
              <p:tags r:id="rId21"/>
            </p:custDataLst>
          </p:nvPr>
        </p:nvSpPr>
        <p:spPr>
          <a:xfrm>
            <a:off x="7025640" y="4260215"/>
            <a:ext cx="821055" cy="45593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sz="4400">
                <a:solidFill>
                  <a:srgbClr val="00325D"/>
                </a:solidFill>
                <a:latin typeface="汉仪旗黑-55简" panose="00020600040101010101" charset="-128"/>
                <a:ea typeface="汉仪旗黑-55简" panose="00020600040101010101" charset="-128"/>
              </a:rPr>
              <a:t>07</a:t>
            </a:r>
            <a:endParaRPr lang="en-US" altLang="zh-CN" sz="4400">
              <a:solidFill>
                <a:srgbClr val="00325D"/>
              </a:solidFill>
              <a:latin typeface="汉仪旗黑-55简" panose="00020600040101010101" charset="-128"/>
              <a:ea typeface="汉仪旗黑-55简" panose="00020600040101010101" charset="-128"/>
            </a:endParaRPr>
          </a:p>
        </p:txBody>
      </p:sp>
      <p:sp>
        <p:nvSpPr>
          <p:cNvPr id="61" name="文本框 60"/>
          <p:cNvSpPr txBox="1"/>
          <p:nvPr>
            <p:custDataLst>
              <p:tags r:id="rId22"/>
            </p:custDataLst>
          </p:nvPr>
        </p:nvSpPr>
        <p:spPr>
          <a:xfrm>
            <a:off x="6393815" y="5092065"/>
            <a:ext cx="2526030" cy="61976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r>
              <a:rPr lang="en-US" altLang="zh-CN" sz="1800">
                <a:solidFill>
                  <a:schemeClr val="bg1"/>
                </a:solidFill>
                <a:latin typeface="+mn-ea"/>
                <a:cs typeface="Times New Roman" panose="02020603050405020304" charset="0"/>
              </a:rPr>
              <a:t>Expected Outcomes</a:t>
            </a:r>
            <a:endParaRPr lang="en-US" altLang="zh-CN" sz="2400">
              <a:solidFill>
                <a:schemeClr val="bg1"/>
              </a:solidFill>
              <a:latin typeface="Times New Roman" panose="02020603050405020304" charset="0"/>
              <a:ea typeface="汉仪旗黑-55简" panose="00020600040101010101" charset="-128"/>
              <a:cs typeface="Times New Roman" panose="02020603050405020304" charset="0"/>
            </a:endParaRPr>
          </a:p>
        </p:txBody>
      </p:sp>
      <p:sp>
        <p:nvSpPr>
          <p:cNvPr id="62" name="文本框 61"/>
          <p:cNvSpPr txBox="1"/>
          <p:nvPr>
            <p:custDataLst>
              <p:tags r:id="rId23"/>
            </p:custDataLst>
          </p:nvPr>
        </p:nvSpPr>
        <p:spPr>
          <a:xfrm>
            <a:off x="9733280" y="4259580"/>
            <a:ext cx="821055" cy="54673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sz="4400">
                <a:solidFill>
                  <a:srgbClr val="00325D"/>
                </a:solidFill>
                <a:latin typeface="汉仪旗黑-55简" panose="00020600040101010101" charset="-128"/>
                <a:ea typeface="汉仪旗黑-55简" panose="00020600040101010101" charset="-128"/>
              </a:rPr>
              <a:t>08</a:t>
            </a:r>
            <a:endParaRPr lang="en-US" altLang="zh-CN" sz="4400">
              <a:solidFill>
                <a:srgbClr val="00325D"/>
              </a:solidFill>
              <a:latin typeface="汉仪旗黑-55简" panose="00020600040101010101" charset="-128"/>
              <a:ea typeface="汉仪旗黑-55简" panose="00020600040101010101" charset="-128"/>
            </a:endParaRPr>
          </a:p>
        </p:txBody>
      </p:sp>
      <p:sp>
        <p:nvSpPr>
          <p:cNvPr id="63" name="文本框 62"/>
          <p:cNvSpPr txBox="1"/>
          <p:nvPr>
            <p:custDataLst>
              <p:tags r:id="rId24"/>
            </p:custDataLst>
          </p:nvPr>
        </p:nvSpPr>
        <p:spPr>
          <a:xfrm>
            <a:off x="9114790" y="5111115"/>
            <a:ext cx="2115185" cy="54356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ctr"/>
            <a:r>
              <a:rPr lang="en-US" altLang="zh-CN" sz="1800">
                <a:solidFill>
                  <a:schemeClr val="bg1"/>
                </a:solidFill>
                <a:latin typeface="+mn-ea"/>
                <a:cs typeface="Times New Roman" panose="02020603050405020304" charset="0"/>
              </a:rPr>
              <a:t>Conclu</a:t>
            </a:r>
            <a:r>
              <a:rPr lang="en-US" altLang="zh-CN" sz="1800">
                <a:solidFill>
                  <a:schemeClr val="bg1"/>
                </a:solidFill>
                <a:latin typeface="+mn-ea"/>
                <a:cs typeface="Times New Roman" panose="02020603050405020304" charset="0"/>
                <a:sym typeface="+mn-ea"/>
              </a:rPr>
              <a:t>sion</a:t>
            </a:r>
            <a:endParaRPr lang="en-US" altLang="zh-CN" sz="2400">
              <a:solidFill>
                <a:schemeClr val="bg1"/>
              </a:solidFill>
              <a:latin typeface="Times New Roman" panose="02020603050405020304" charset="0"/>
              <a:ea typeface="汉仪旗黑-55简" panose="00020600040101010101" charset="-128"/>
              <a:cs typeface="Times New Roman" panose="02020603050405020304" charset="0"/>
            </a:endParaRPr>
          </a:p>
        </p:txBody>
      </p:sp>
    </p:spTree>
    <p:custDataLst>
      <p:tags r:id="rId25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 advTm="12004">
        <p:wipe/>
      </p:transition>
    </mc:Choice>
    <mc:Fallback>
      <p:transition spd="slow" advTm="12004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3" grpId="0"/>
      <p:bldP spid="24" grpId="0"/>
      <p:bldP spid="27" grpId="0"/>
      <p:bldP spid="10" grpId="1"/>
      <p:bldP spid="13" grpId="1"/>
      <p:bldP spid="24" grpId="1"/>
      <p:bldP spid="27" grpId="1"/>
      <p:bldP spid="57" grpId="0"/>
      <p:bldP spid="59" grpId="0"/>
      <p:bldP spid="61" grpId="0"/>
      <p:bldP spid="63" grpId="0"/>
      <p:bldP spid="57" grpId="1"/>
      <p:bldP spid="59" grpId="1"/>
      <p:bldP spid="61" grpId="1"/>
      <p:bldP spid="63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-952" y="0"/>
            <a:ext cx="12191365" cy="6858000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indent="0">
              <a:buNone/>
            </a:pPr>
            <a:endParaRPr lang="zh-CN" altLang="en-US"/>
          </a:p>
        </p:txBody>
      </p:sp>
      <p:sp>
        <p:nvSpPr>
          <p:cNvPr id="51" name="矩形 50"/>
          <p:cNvSpPr/>
          <p:nvPr/>
        </p:nvSpPr>
        <p:spPr>
          <a:xfrm>
            <a:off x="152718" y="140335"/>
            <a:ext cx="11886565" cy="65392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cxnSp>
        <p:nvCxnSpPr>
          <p:cNvPr id="29" name="直接连接符 28"/>
          <p:cNvCxnSpPr/>
          <p:nvPr/>
        </p:nvCxnSpPr>
        <p:spPr>
          <a:xfrm>
            <a:off x="2414270" y="6285865"/>
            <a:ext cx="1958975" cy="0"/>
          </a:xfrm>
          <a:prstGeom prst="line">
            <a:avLst/>
          </a:prstGeom>
          <a:ln w="9525">
            <a:solidFill>
              <a:srgbClr val="00325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7778115" y="6285865"/>
            <a:ext cx="1835150" cy="0"/>
          </a:xfrm>
          <a:prstGeom prst="line">
            <a:avLst/>
          </a:prstGeom>
          <a:ln w="9525">
            <a:solidFill>
              <a:srgbClr val="00325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文本框 30"/>
          <p:cNvSpPr txBox="1"/>
          <p:nvPr/>
        </p:nvSpPr>
        <p:spPr>
          <a:xfrm>
            <a:off x="4833938" y="6101715"/>
            <a:ext cx="28371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indent="0" algn="l">
              <a:buNone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汉仪书宋二S" panose="00020600040101010101" charset="-122"/>
                <a:ea typeface="汉仪书宋二S" panose="00020600040101010101" charset="-122"/>
                <a:cs typeface="汉仪旗黑-55简" panose="00020600040101010101" charset="-128"/>
                <a:sym typeface="汉仪旗黑-55简" panose="00020600040101010101" charset="-128"/>
              </a:rPr>
              <a:t>ECDE 7013</a:t>
            </a:r>
            <a:r>
              <a:rPr lang="zh-CN" alt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汉仪书宋二S" panose="00020600040101010101" charset="-122"/>
                <a:ea typeface="汉仪书宋二S" panose="00020600040101010101" charset="-122"/>
                <a:cs typeface="汉仪旗黑-55简" panose="00020600040101010101" charset="-128"/>
                <a:sym typeface="汉仪旗黑-55简" panose="00020600040101010101" charset="-128"/>
              </a:rPr>
              <a:t>（</a:t>
            </a:r>
            <a:r>
              <a:rPr lang="en-US" altLang="zh-CN" b="1" dirty="0">
                <a:solidFill>
                  <a:schemeClr val="tx1">
                    <a:lumMod val="75000"/>
                    <a:lumOff val="25000"/>
                  </a:schemeClr>
                </a:solidFill>
                <a:latin typeface="汉仪书宋二S" panose="00020600040101010101" charset="-122"/>
                <a:ea typeface="汉仪书宋二S" panose="00020600040101010101" charset="-122"/>
                <a:cs typeface="汉仪旗黑-55简" panose="00020600040101010101" charset="-128"/>
                <a:sym typeface="汉仪旗黑-55简" panose="00020600040101010101" charset="-128"/>
              </a:rPr>
              <a:t>2023-2024</a:t>
            </a:r>
            <a:r>
              <a:rPr lang="zh-CN" alt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汉仪书宋二S" panose="00020600040101010101" charset="-122"/>
                <a:ea typeface="汉仪书宋二S" panose="00020600040101010101" charset="-122"/>
                <a:cs typeface="汉仪旗黑-55简" panose="00020600040101010101" charset="-128"/>
                <a:sym typeface="汉仪旗黑-55简" panose="00020600040101010101" charset="-128"/>
              </a:rPr>
              <a:t>）</a:t>
            </a:r>
            <a:r>
              <a:rPr lang="zh-CN" altLang="en-US">
                <a:latin typeface="汉仪旗黑-55简" panose="00020600040101010101" charset="-128"/>
                <a:ea typeface="汉仪旗黑-55简" panose="00020600040101010101" charset="-128"/>
                <a:cs typeface="汉仪旗黑-55简" panose="00020600040101010101" charset="-128"/>
                <a:sym typeface="+mn-ea"/>
              </a:rPr>
              <a:t> </a:t>
            </a:r>
            <a:endParaRPr lang="zh-CN" altLang="en-US">
              <a:latin typeface="汉仪旗黑-55简" panose="00020600040101010101" charset="-128"/>
              <a:ea typeface="汉仪旗黑-55简" panose="00020600040101010101" charset="-128"/>
              <a:cs typeface="汉仪旗黑-55简" panose="00020600040101010101" charset="-128"/>
              <a:sym typeface="+mn-ea"/>
            </a:endParaRPr>
          </a:p>
        </p:txBody>
      </p:sp>
      <p:sp>
        <p:nvSpPr>
          <p:cNvPr id="32" name="菱形 31"/>
          <p:cNvSpPr/>
          <p:nvPr/>
        </p:nvSpPr>
        <p:spPr>
          <a:xfrm>
            <a:off x="4399915" y="6190615"/>
            <a:ext cx="190500" cy="190500"/>
          </a:xfrm>
          <a:prstGeom prst="diamond">
            <a:avLst/>
          </a:prstGeom>
          <a:noFill/>
          <a:ln>
            <a:solidFill>
              <a:srgbClr val="0032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3" name="菱形 32"/>
          <p:cNvSpPr/>
          <p:nvPr/>
        </p:nvSpPr>
        <p:spPr>
          <a:xfrm>
            <a:off x="7569835" y="6190615"/>
            <a:ext cx="190500" cy="190500"/>
          </a:xfrm>
          <a:prstGeom prst="diamond">
            <a:avLst/>
          </a:prstGeom>
          <a:noFill/>
          <a:ln>
            <a:solidFill>
              <a:srgbClr val="0032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34" name="图片 33" descr="hamish-weir-Um7ZTJFS1_8-unsplash"/>
          <p:cNvPicPr>
            <a:picLocks noChangeAspect="1"/>
          </p:cNvPicPr>
          <p:nvPr/>
        </p:nvPicPr>
        <p:blipFill>
          <a:blip r:embed="rId1"/>
          <a:srcRect l="581" t="18682" r="565" b="39545"/>
          <a:stretch>
            <a:fillRect/>
          </a:stretch>
        </p:blipFill>
        <p:spPr>
          <a:xfrm>
            <a:off x="313690" y="2272665"/>
            <a:ext cx="11564620" cy="2748915"/>
          </a:xfrm>
          <a:custGeom>
            <a:avLst/>
            <a:gdLst/>
            <a:ahLst/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212" h="4329">
                <a:moveTo>
                  <a:pt x="0" y="0"/>
                </a:moveTo>
                <a:lnTo>
                  <a:pt x="18212" y="0"/>
                </a:lnTo>
                <a:lnTo>
                  <a:pt x="18212" y="4329"/>
                </a:lnTo>
                <a:lnTo>
                  <a:pt x="0" y="4329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35" name="矩形 34"/>
          <p:cNvSpPr/>
          <p:nvPr/>
        </p:nvSpPr>
        <p:spPr>
          <a:xfrm>
            <a:off x="314325" y="1968500"/>
            <a:ext cx="11564620" cy="3414395"/>
          </a:xfrm>
          <a:prstGeom prst="rect">
            <a:avLst/>
          </a:prstGeom>
          <a:solidFill>
            <a:srgbClr val="00325D">
              <a:alpha val="7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3" name="文本框 22"/>
          <p:cNvSpPr txBox="1"/>
          <p:nvPr/>
        </p:nvSpPr>
        <p:spPr>
          <a:xfrm>
            <a:off x="3900170" y="2939415"/>
            <a:ext cx="4600575" cy="107061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r>
              <a:rPr lang="en-US" altLang="zh-CN" sz="5400">
                <a:solidFill>
                  <a:schemeClr val="bg1"/>
                </a:solidFill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</a:rPr>
              <a:t>Introduction</a:t>
            </a:r>
            <a:r>
              <a:rPr lang="zh-CN" altLang="en-US" sz="6000">
                <a:solidFill>
                  <a:schemeClr val="bg1"/>
                </a:solidFill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</a:rPr>
              <a:t>  </a:t>
            </a:r>
            <a:endParaRPr lang="zh-CN" altLang="en-US" sz="6000">
              <a:solidFill>
                <a:schemeClr val="bg1"/>
              </a:solidFill>
              <a:latin typeface="Times New Roman" panose="02020603050405020304" charset="0"/>
              <a:ea typeface="汉仪旗黑-55简" panose="00020600040101010101" charset="-128"/>
              <a:cs typeface="Times New Roman" panose="02020603050405020304" charset="0"/>
            </a:endParaRPr>
          </a:p>
        </p:txBody>
      </p:sp>
      <p:sp>
        <p:nvSpPr>
          <p:cNvPr id="36" name="文本框 35"/>
          <p:cNvSpPr txBox="1"/>
          <p:nvPr/>
        </p:nvSpPr>
        <p:spPr>
          <a:xfrm>
            <a:off x="5401945" y="874395"/>
            <a:ext cx="1087120" cy="1014730"/>
          </a:xfrm>
          <a:prstGeom prst="rect">
            <a:avLst/>
          </a:prstGeom>
          <a:noFill/>
        </p:spPr>
        <p:txBody>
          <a:bodyPr wrap="none" rtlCol="0">
            <a:spAutoFit/>
          </a:bodyPr>
          <a:p>
            <a:r>
              <a:rPr lang="en-US" altLang="zh-CN" sz="6000">
                <a:solidFill>
                  <a:srgbClr val="00325D"/>
                </a:solidFill>
                <a:latin typeface="汉仪君黑-45简" panose="020B0604020202020204" charset="-122"/>
                <a:ea typeface="汉仪君黑-45简" panose="020B0604020202020204" charset="-122"/>
              </a:rPr>
              <a:t>01</a:t>
            </a:r>
            <a:endParaRPr lang="en-US" altLang="zh-CN" sz="6000">
              <a:solidFill>
                <a:srgbClr val="00325D"/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  <p:sp>
        <p:nvSpPr>
          <p:cNvPr id="37" name="文本框 36"/>
          <p:cNvSpPr txBox="1"/>
          <p:nvPr/>
        </p:nvSpPr>
        <p:spPr>
          <a:xfrm>
            <a:off x="3900170" y="4005580"/>
            <a:ext cx="6094730" cy="144018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indent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None/>
            </a:pPr>
            <a:endParaRPr lang="en-US" altLang="zh-CN" sz="2400" b="1">
              <a:solidFill>
                <a:schemeClr val="bg1"/>
              </a:solidFill>
              <a:latin typeface="Times New Roman" panose="02020603050405020304" charset="0"/>
              <a:ea typeface="汉仪君黑-45简" panose="020B0604020202020204" charset="-122"/>
              <a:cs typeface="Times New Roman" panose="02020603050405020304" charset="0"/>
            </a:endParaRPr>
          </a:p>
        </p:txBody>
      </p:sp>
      <p:sp>
        <p:nvSpPr>
          <p:cNvPr id="38" name="等腰三角形 37"/>
          <p:cNvSpPr/>
          <p:nvPr/>
        </p:nvSpPr>
        <p:spPr>
          <a:xfrm flipV="1">
            <a:off x="5491480" y="140335"/>
            <a:ext cx="1209040" cy="584200"/>
          </a:xfrm>
          <a:prstGeom prst="triangle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 advTm="1550">
        <p:wipe/>
      </p:transition>
    </mc:Choice>
    <mc:Fallback>
      <p:transition spd="slow" advTm="1550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37" grpId="0"/>
      <p:bldP spid="23" grpId="1"/>
      <p:bldP spid="37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-952" y="0"/>
            <a:ext cx="12191365" cy="6858000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indent="0">
              <a:buNone/>
            </a:pPr>
            <a:endParaRPr lang="zh-CN" altLang="en-US"/>
          </a:p>
        </p:txBody>
      </p:sp>
      <p:sp>
        <p:nvSpPr>
          <p:cNvPr id="51" name="矩形 50"/>
          <p:cNvSpPr/>
          <p:nvPr/>
        </p:nvSpPr>
        <p:spPr>
          <a:xfrm>
            <a:off x="152718" y="159385"/>
            <a:ext cx="11886565" cy="65392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3" name="文本框 22"/>
          <p:cNvSpPr txBox="1"/>
          <p:nvPr/>
        </p:nvSpPr>
        <p:spPr>
          <a:xfrm>
            <a:off x="4418330" y="963930"/>
            <a:ext cx="7621270" cy="69659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r>
              <a:rPr lang="en-US" altLang="zh-CN" sz="2400" b="1">
                <a:solidFill>
                  <a:schemeClr val="tx2">
                    <a:lumMod val="75000"/>
                    <a:lumOff val="25000"/>
                  </a:schemeClr>
                </a:solidFill>
                <a:sym typeface="+mn-ea"/>
              </a:rPr>
              <a:t>Rationale - National and International Guidelines</a:t>
            </a:r>
            <a:endParaRPr lang="en-US" altLang="zh-CN" sz="2400" b="1">
              <a:solidFill>
                <a:schemeClr val="tx2">
                  <a:lumMod val="75000"/>
                  <a:lumOff val="25000"/>
                </a:schemeClr>
              </a:solidFill>
              <a:latin typeface="汉仪旗黑-55简" panose="00020600040101010101" charset="-128"/>
              <a:ea typeface="汉仪旗黑-55简" panose="00020600040101010101" charset="-128"/>
              <a:cs typeface="汉仪旗黑-55简" panose="00020600040101010101" charset="-128"/>
              <a:sym typeface="+mn-ea"/>
            </a:endParaRPr>
          </a:p>
        </p:txBody>
      </p:sp>
      <p:sp>
        <p:nvSpPr>
          <p:cNvPr id="38" name="等腰三角形 37"/>
          <p:cNvSpPr/>
          <p:nvPr/>
        </p:nvSpPr>
        <p:spPr>
          <a:xfrm flipV="1">
            <a:off x="5491480" y="0"/>
            <a:ext cx="1209040" cy="584200"/>
          </a:xfrm>
          <a:prstGeom prst="triangle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7" name="椭圆 6"/>
          <p:cNvSpPr/>
          <p:nvPr/>
        </p:nvSpPr>
        <p:spPr>
          <a:xfrm>
            <a:off x="844550" y="1894840"/>
            <a:ext cx="4006215" cy="400621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177800" dist="50800" sx="101000" sy="101000" algn="ctr" rotWithShape="0">
              <a:prstClr val="black">
                <a:alpha val="8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"/>
            </p:custDataLst>
          </p:nvPr>
        </p:nvSpPr>
        <p:spPr>
          <a:xfrm>
            <a:off x="4850130" y="2092960"/>
            <a:ext cx="412750" cy="412750"/>
          </a:xfrm>
          <a:prstGeom prst="ellipse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2"/>
            </p:custDataLst>
          </p:nvPr>
        </p:nvSpPr>
        <p:spPr>
          <a:xfrm>
            <a:off x="5329555" y="3164840"/>
            <a:ext cx="412750" cy="412750"/>
          </a:xfrm>
          <a:prstGeom prst="ellipse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3"/>
            </p:custDataLst>
          </p:nvPr>
        </p:nvSpPr>
        <p:spPr>
          <a:xfrm>
            <a:off x="5329555" y="4296410"/>
            <a:ext cx="412750" cy="412750"/>
          </a:xfrm>
          <a:prstGeom prst="ellipse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1" name="椭圆 10"/>
          <p:cNvSpPr/>
          <p:nvPr>
            <p:custDataLst>
              <p:tags r:id="rId4"/>
            </p:custDataLst>
          </p:nvPr>
        </p:nvSpPr>
        <p:spPr>
          <a:xfrm>
            <a:off x="4850130" y="5369560"/>
            <a:ext cx="412750" cy="412750"/>
          </a:xfrm>
          <a:prstGeom prst="ellipse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12" name="图片 11" descr="343435383135323b333634393730313bd0c2bda8cec4b5b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00655" y="2291715"/>
            <a:ext cx="293370" cy="293370"/>
          </a:xfrm>
          <a:prstGeom prst="rect">
            <a:avLst/>
          </a:prstGeom>
        </p:spPr>
      </p:pic>
      <p:sp>
        <p:nvSpPr>
          <p:cNvPr id="14" name="文本框 13"/>
          <p:cNvSpPr txBox="1"/>
          <p:nvPr/>
        </p:nvSpPr>
        <p:spPr>
          <a:xfrm>
            <a:off x="1030605" y="3429635"/>
            <a:ext cx="3522345" cy="251269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ctr"/>
            <a:r>
              <a:rPr lang="zh-CN" altLang="en-US" sz="2400">
                <a:solidFill>
                  <a:srgbClr val="00325D"/>
                </a:solidFill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What are the core skills, knowledge, and competencies needed by translation students in China?</a:t>
            </a:r>
            <a:endParaRPr lang="zh-CN" altLang="en-US" sz="2400">
              <a:solidFill>
                <a:srgbClr val="00325D"/>
              </a:solidFill>
              <a:latin typeface="Times New Roman" panose="02020603050405020304" charset="0"/>
              <a:ea typeface="汉仪旗黑-55简" panose="00020600040101010101" charset="-128"/>
              <a:cs typeface="Times New Roman" panose="02020603050405020304" charset="0"/>
              <a:sym typeface="+mn-ea"/>
            </a:endParaRPr>
          </a:p>
          <a:p>
            <a:endParaRPr lang="zh-CN" altLang="en-US" sz="2400">
              <a:solidFill>
                <a:srgbClr val="00325D"/>
              </a:solidFill>
              <a:latin typeface="Times New Roman" panose="02020603050405020304" charset="0"/>
              <a:ea typeface="汉仪旗黑-55简" panose="00020600040101010101" charset="-128"/>
              <a:cs typeface="Times New Roman" panose="02020603050405020304" charset="0"/>
            </a:endParaRPr>
          </a:p>
        </p:txBody>
      </p:sp>
      <p:sp>
        <p:nvSpPr>
          <p:cNvPr id="20" name="文本框 19"/>
          <p:cNvSpPr txBox="1"/>
          <p:nvPr>
            <p:custDataLst>
              <p:tags r:id="rId6"/>
            </p:custDataLst>
          </p:nvPr>
        </p:nvSpPr>
        <p:spPr>
          <a:xfrm>
            <a:off x="5742305" y="2014220"/>
            <a:ext cx="5531485" cy="105029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</a:pPr>
            <a:r>
              <a:rPr lang="zh-CN" altLang="en-US" sz="2400" i="1">
                <a:solidFill>
                  <a:srgbClr val="00325D"/>
                </a:solidFill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Action on Assuring and Improving Quality Digital Public Learning for All</a:t>
            </a:r>
            <a:endParaRPr lang="zh-CN" altLang="en-US" sz="2400" i="1">
              <a:solidFill>
                <a:srgbClr val="00325D"/>
              </a:solidFill>
              <a:latin typeface="Times New Roman" panose="02020603050405020304" charset="0"/>
              <a:ea typeface="汉仪旗黑-55简" panose="00020600040101010101" charset="-128"/>
              <a:cs typeface="Times New Roman" panose="02020603050405020304" charset="0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7"/>
            </p:custDataLst>
          </p:nvPr>
        </p:nvSpPr>
        <p:spPr>
          <a:xfrm>
            <a:off x="5991860" y="3164205"/>
            <a:ext cx="5531485" cy="73215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r">
              <a:lnSpc>
                <a:spcPct val="130000"/>
              </a:lnSpc>
              <a:spcBef>
                <a:spcPts val="0"/>
              </a:spcBef>
              <a:spcAft>
                <a:spcPts val="0"/>
              </a:spcAft>
            </a:pPr>
            <a:r>
              <a:rPr lang="zh-CN" altLang="en-US">
                <a:solidFill>
                  <a:srgbClr val="C00000"/>
                </a:solidFill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-the United Nations</a:t>
            </a:r>
            <a:r>
              <a:rPr lang="en-US" altLang="zh-CN">
                <a:solidFill>
                  <a:srgbClr val="C00000"/>
                </a:solidFill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’</a:t>
            </a:r>
            <a:r>
              <a:rPr lang="zh-CN" altLang="en-US">
                <a:solidFill>
                  <a:srgbClr val="C00000"/>
                </a:solidFill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 conference on transforming education (UNESCO, 2023)</a:t>
            </a:r>
            <a:endParaRPr lang="zh-CN" altLang="en-US">
              <a:solidFill>
                <a:srgbClr val="C00000"/>
              </a:solidFill>
              <a:latin typeface="Times New Roman" panose="02020603050405020304" charset="0"/>
              <a:ea typeface="汉仪旗黑-55简" panose="00020600040101010101" charset="-128"/>
              <a:cs typeface="Times New Roman" panose="02020603050405020304" charset="0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8"/>
            </p:custDataLst>
          </p:nvPr>
        </p:nvSpPr>
        <p:spPr>
          <a:xfrm>
            <a:off x="5991860" y="4296410"/>
            <a:ext cx="5531485" cy="105029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</a:pPr>
            <a:r>
              <a:rPr lang="zh-CN" altLang="en-US" sz="2400" i="1">
                <a:solidFill>
                  <a:srgbClr val="00325D"/>
                </a:solidFill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Outline for Improving National Digital Literacy and Skills</a:t>
            </a:r>
            <a:endParaRPr lang="zh-CN" altLang="en-US" sz="2400" i="1">
              <a:solidFill>
                <a:srgbClr val="00325D"/>
              </a:solidFill>
              <a:latin typeface="Times New Roman" panose="02020603050405020304" charset="0"/>
              <a:ea typeface="汉仪旗黑-55简" panose="00020600040101010101" charset="-128"/>
              <a:cs typeface="Times New Roman" panose="02020603050405020304" charset="0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9"/>
            </p:custDataLst>
          </p:nvPr>
        </p:nvSpPr>
        <p:spPr>
          <a:xfrm>
            <a:off x="5742305" y="5350510"/>
            <a:ext cx="5531485" cy="8102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r">
              <a:lnSpc>
                <a:spcPct val="13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>
                <a:solidFill>
                  <a:srgbClr val="C00000"/>
                </a:solidFill>
                <a:latin typeface="Times New Roman" panose="02020603050405020304" charset="0"/>
                <a:ea typeface="汉仪君黑-45简" panose="020B0604020202020204" charset="-122"/>
                <a:cs typeface="Times New Roman" panose="02020603050405020304" charset="0"/>
                <a:sym typeface="+mn-ea"/>
              </a:rPr>
              <a:t>-</a:t>
            </a:r>
            <a:r>
              <a:rPr lang="zh-CN" altLang="en-US">
                <a:solidFill>
                  <a:srgbClr val="C00000"/>
                </a:solidFill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China</a:t>
            </a:r>
            <a:r>
              <a:rPr lang="en-US" altLang="zh-CN">
                <a:solidFill>
                  <a:srgbClr val="C00000"/>
                </a:solidFill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’ </a:t>
            </a:r>
            <a:r>
              <a:rPr lang="zh-CN" altLang="en-US">
                <a:solidFill>
                  <a:srgbClr val="C00000"/>
                </a:solidFill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s Central Network Security and Information Commission (CAC, 2021)</a:t>
            </a:r>
            <a:endParaRPr lang="zh-CN" altLang="en-US">
              <a:solidFill>
                <a:srgbClr val="C00000"/>
              </a:solidFill>
              <a:latin typeface="Times New Roman" panose="02020603050405020304" charset="0"/>
              <a:ea typeface="汉仪旗黑-55简" panose="00020600040101010101" charset="-128"/>
              <a:cs typeface="Times New Roman" panose="02020603050405020304" charset="0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454785" y="2731770"/>
            <a:ext cx="2593340" cy="6216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/>
            <a:r>
              <a:rPr lang="zh-CN" altLang="en-US" sz="2000" b="1">
                <a:solidFill>
                  <a:schemeClr val="tx2">
                    <a:lumMod val="75000"/>
                    <a:lumOff val="25000"/>
                  </a:schemeClr>
                </a:solidFill>
                <a:sym typeface="+mn-ea"/>
              </a:rPr>
              <a:t>R</a:t>
            </a:r>
            <a:r>
              <a:rPr lang="en-US" altLang="zh-CN" sz="2000" b="1">
                <a:solidFill>
                  <a:schemeClr val="tx2">
                    <a:lumMod val="75000"/>
                    <a:lumOff val="25000"/>
                  </a:schemeClr>
                </a:solidFill>
                <a:sym typeface="+mn-ea"/>
              </a:rPr>
              <a:t>esearch </a:t>
            </a:r>
            <a:r>
              <a:rPr lang="zh-CN" altLang="en-US" sz="2000" b="1">
                <a:solidFill>
                  <a:schemeClr val="tx2">
                    <a:lumMod val="75000"/>
                    <a:lumOff val="25000"/>
                  </a:schemeClr>
                </a:solidFill>
                <a:sym typeface="+mn-ea"/>
              </a:rPr>
              <a:t>Q</a:t>
            </a:r>
            <a:r>
              <a:rPr lang="en-US" altLang="zh-CN" sz="2000" b="1">
                <a:solidFill>
                  <a:schemeClr val="tx2">
                    <a:lumMod val="75000"/>
                    <a:lumOff val="25000"/>
                  </a:schemeClr>
                </a:solidFill>
                <a:sym typeface="+mn-ea"/>
              </a:rPr>
              <a:t>uestion</a:t>
            </a:r>
            <a:r>
              <a:rPr lang="en-US" altLang="zh-CN" sz="2400" b="1">
                <a:solidFill>
                  <a:schemeClr val="tx2">
                    <a:lumMod val="75000"/>
                    <a:lumOff val="25000"/>
                  </a:schemeClr>
                </a:solidFill>
                <a:sym typeface="+mn-ea"/>
              </a:rPr>
              <a:t>:</a:t>
            </a:r>
            <a:endParaRPr lang="en-US" altLang="zh-CN" sz="2400" b="1">
              <a:solidFill>
                <a:schemeClr val="tx2">
                  <a:lumMod val="75000"/>
                  <a:lumOff val="25000"/>
                </a:schemeClr>
              </a:solidFill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 advTm="96396">
        <p:wipe/>
      </p:transition>
    </mc:Choice>
    <mc:Fallback>
      <p:transition spd="slow" advTm="96396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3" grpId="1"/>
      <p:bldP spid="14" grpId="0"/>
      <p:bldP spid="14" grpId="1"/>
      <p:bldP spid="20" grpId="0"/>
      <p:bldP spid="20" grpId="1"/>
      <p:bldP spid="22" grpId="0"/>
      <p:bldP spid="22" grpId="1"/>
      <p:bldP spid="24" grpId="0"/>
      <p:bldP spid="24" grpId="1"/>
      <p:bldP spid="26" grpId="0"/>
      <p:bldP spid="26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-952" y="0"/>
            <a:ext cx="12191365" cy="6858000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indent="0">
              <a:buNone/>
            </a:pPr>
            <a:endParaRPr lang="zh-CN" altLang="en-US"/>
          </a:p>
        </p:txBody>
      </p:sp>
      <p:sp>
        <p:nvSpPr>
          <p:cNvPr id="51" name="矩形 50"/>
          <p:cNvSpPr/>
          <p:nvPr/>
        </p:nvSpPr>
        <p:spPr>
          <a:xfrm>
            <a:off x="152718" y="159385"/>
            <a:ext cx="11886565" cy="65392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3" name="文本框 22"/>
          <p:cNvSpPr txBox="1"/>
          <p:nvPr/>
        </p:nvSpPr>
        <p:spPr>
          <a:xfrm>
            <a:off x="5074920" y="963930"/>
            <a:ext cx="6008370" cy="69659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r>
              <a:rPr lang="en-US" altLang="zh-CN" sz="2400" b="1">
                <a:solidFill>
                  <a:schemeClr val="tx2">
                    <a:lumMod val="75000"/>
                    <a:lumOff val="25000"/>
                  </a:schemeClr>
                </a:solidFill>
                <a:sym typeface="+mn-ea"/>
              </a:rPr>
              <a:t>Rationale - Researcher’s Positionality:</a:t>
            </a:r>
            <a:endParaRPr lang="en-US" altLang="zh-CN" sz="2400" b="1">
              <a:solidFill>
                <a:schemeClr val="tx2">
                  <a:lumMod val="75000"/>
                  <a:lumOff val="25000"/>
                </a:schemeClr>
              </a:solidFill>
              <a:latin typeface="汉仪旗黑-55简" panose="00020600040101010101" charset="-128"/>
              <a:ea typeface="汉仪旗黑-55简" panose="00020600040101010101" charset="-128"/>
              <a:cs typeface="汉仪旗黑-55简" panose="00020600040101010101" charset="-128"/>
              <a:sym typeface="+mn-ea"/>
            </a:endParaRPr>
          </a:p>
        </p:txBody>
      </p:sp>
      <p:sp>
        <p:nvSpPr>
          <p:cNvPr id="38" name="等腰三角形 37"/>
          <p:cNvSpPr/>
          <p:nvPr/>
        </p:nvSpPr>
        <p:spPr>
          <a:xfrm flipV="1">
            <a:off x="5491480" y="0"/>
            <a:ext cx="1209040" cy="584200"/>
          </a:xfrm>
          <a:prstGeom prst="triangle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7" name="椭圆 6"/>
          <p:cNvSpPr/>
          <p:nvPr/>
        </p:nvSpPr>
        <p:spPr>
          <a:xfrm>
            <a:off x="844550" y="1894840"/>
            <a:ext cx="4006215" cy="400621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177800" dist="50800" sx="101000" sy="101000" algn="ctr" rotWithShape="0">
              <a:prstClr val="black">
                <a:alpha val="8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8" name="椭圆 7"/>
          <p:cNvSpPr/>
          <p:nvPr/>
        </p:nvSpPr>
        <p:spPr>
          <a:xfrm>
            <a:off x="4850130" y="2092960"/>
            <a:ext cx="412750" cy="412750"/>
          </a:xfrm>
          <a:prstGeom prst="ellipse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9" name="椭圆 8"/>
          <p:cNvSpPr/>
          <p:nvPr/>
        </p:nvSpPr>
        <p:spPr>
          <a:xfrm>
            <a:off x="5329555" y="3164840"/>
            <a:ext cx="412750" cy="412750"/>
          </a:xfrm>
          <a:prstGeom prst="ellipse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0" name="椭圆 9"/>
          <p:cNvSpPr/>
          <p:nvPr/>
        </p:nvSpPr>
        <p:spPr>
          <a:xfrm>
            <a:off x="5329555" y="4296410"/>
            <a:ext cx="412750" cy="412750"/>
          </a:xfrm>
          <a:prstGeom prst="ellipse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1" name="椭圆 10"/>
          <p:cNvSpPr/>
          <p:nvPr/>
        </p:nvSpPr>
        <p:spPr>
          <a:xfrm>
            <a:off x="4850130" y="5369560"/>
            <a:ext cx="412750" cy="412750"/>
          </a:xfrm>
          <a:prstGeom prst="ellipse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12" name="图片 11" descr="343435383135323b333634393730313bd0c2bda8cec4b5b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655" y="2291715"/>
            <a:ext cx="293370" cy="293370"/>
          </a:xfrm>
          <a:prstGeom prst="rect">
            <a:avLst/>
          </a:prstGeom>
        </p:spPr>
      </p:pic>
      <p:sp>
        <p:nvSpPr>
          <p:cNvPr id="14" name="文本框 13"/>
          <p:cNvSpPr txBox="1"/>
          <p:nvPr/>
        </p:nvSpPr>
        <p:spPr>
          <a:xfrm>
            <a:off x="1030605" y="3429635"/>
            <a:ext cx="3522345" cy="251269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ctr"/>
            <a:r>
              <a:rPr lang="zh-CN" altLang="en-US" sz="2400">
                <a:solidFill>
                  <a:srgbClr val="00325D"/>
                </a:solidFill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What are the core skills, knowledge, and competencies needed by translation students in China?</a:t>
            </a:r>
            <a:endParaRPr lang="zh-CN" altLang="en-US" sz="2400">
              <a:solidFill>
                <a:srgbClr val="00325D"/>
              </a:solidFill>
              <a:latin typeface="Times New Roman" panose="02020603050405020304" charset="0"/>
              <a:ea typeface="汉仪旗黑-55简" panose="00020600040101010101" charset="-128"/>
              <a:cs typeface="Times New Roman" panose="02020603050405020304" charset="0"/>
              <a:sym typeface="+mn-ea"/>
            </a:endParaRPr>
          </a:p>
          <a:p>
            <a:endParaRPr lang="zh-CN" altLang="en-US" sz="2400">
              <a:solidFill>
                <a:srgbClr val="00325D"/>
              </a:solidFill>
              <a:latin typeface="Times New Roman" panose="02020603050405020304" charset="0"/>
              <a:ea typeface="汉仪旗黑-55简" panose="00020600040101010101" charset="-128"/>
              <a:cs typeface="Times New Roman" panose="02020603050405020304" charset="0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5742305" y="2014220"/>
            <a:ext cx="5531485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</a:pPr>
            <a:r>
              <a:rPr lang="zh-CN" altLang="en-US" sz="2400">
                <a:solidFill>
                  <a:srgbClr val="00325D"/>
                </a:solidFill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Professional Experience and Expertise</a:t>
            </a:r>
            <a:endParaRPr lang="zh-CN" altLang="en-US" sz="2400">
              <a:solidFill>
                <a:srgbClr val="00325D"/>
              </a:solidFill>
              <a:latin typeface="Times New Roman" panose="02020603050405020304" charset="0"/>
              <a:ea typeface="汉仪旗黑-55简" panose="00020600040101010101" charset="-128"/>
              <a:cs typeface="Times New Roman" panose="02020603050405020304" charset="0"/>
              <a:sym typeface="+mn-ea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5991860" y="3086100"/>
            <a:ext cx="5531485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</a:pPr>
            <a:r>
              <a:rPr lang="zh-CN" altLang="en-US" sz="2400">
                <a:solidFill>
                  <a:srgbClr val="00325D"/>
                </a:solidFill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Preparing Students for the Workforce</a:t>
            </a:r>
            <a:endParaRPr lang="zh-CN" altLang="en-US" sz="2400">
              <a:solidFill>
                <a:srgbClr val="00325D"/>
              </a:solidFill>
              <a:latin typeface="Times New Roman" panose="02020603050405020304" charset="0"/>
              <a:ea typeface="汉仪旗黑-55简" panose="00020600040101010101" charset="-128"/>
              <a:cs typeface="Times New Roman" panose="02020603050405020304" charset="0"/>
              <a:sym typeface="+mn-ea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5991860" y="4328160"/>
            <a:ext cx="5531485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</a:pPr>
            <a:r>
              <a:rPr lang="zh-CN" altLang="en-US" sz="2400">
                <a:solidFill>
                  <a:srgbClr val="00325D"/>
                </a:solidFill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Filling </a:t>
            </a:r>
            <a:r>
              <a:rPr lang="en-US" altLang="zh-CN" sz="2400">
                <a:solidFill>
                  <a:srgbClr val="00325D"/>
                </a:solidFill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a </a:t>
            </a:r>
            <a:r>
              <a:rPr lang="zh-CN" altLang="en-US" sz="2400">
                <a:solidFill>
                  <a:srgbClr val="00325D"/>
                </a:solidFill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Gap in Existing Research</a:t>
            </a:r>
            <a:endParaRPr lang="zh-CN" altLang="en-US" sz="2400">
              <a:solidFill>
                <a:srgbClr val="00325D"/>
              </a:solidFill>
              <a:latin typeface="Times New Roman" panose="02020603050405020304" charset="0"/>
              <a:ea typeface="汉仪旗黑-55简" panose="00020600040101010101" charset="-128"/>
              <a:cs typeface="Times New Roman" panose="02020603050405020304" charset="0"/>
              <a:sym typeface="+mn-ea"/>
            </a:endParaRPr>
          </a:p>
        </p:txBody>
      </p:sp>
      <p:sp>
        <p:nvSpPr>
          <p:cNvPr id="26" name="文本框 25"/>
          <p:cNvSpPr txBox="1"/>
          <p:nvPr/>
        </p:nvSpPr>
        <p:spPr>
          <a:xfrm>
            <a:off x="5742305" y="5330190"/>
            <a:ext cx="5531485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2400">
                <a:solidFill>
                  <a:srgbClr val="00325D"/>
                </a:solidFill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Pr</a:t>
            </a:r>
            <a:r>
              <a:rPr lang="zh-CN" altLang="en-US" sz="2400">
                <a:solidFill>
                  <a:srgbClr val="00325D"/>
                </a:solidFill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omoting Continuous Improvement</a:t>
            </a:r>
            <a:endParaRPr lang="zh-CN" altLang="en-US" sz="2400">
              <a:solidFill>
                <a:srgbClr val="00325D"/>
              </a:solidFill>
              <a:latin typeface="Times New Roman" panose="02020603050405020304" charset="0"/>
              <a:ea typeface="汉仪旗黑-55简" panose="00020600040101010101" charset="-128"/>
              <a:cs typeface="Times New Roman" panose="02020603050405020304" charset="0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454785" y="2731770"/>
            <a:ext cx="2593340" cy="6216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/>
            <a:r>
              <a:rPr lang="zh-CN" altLang="en-US" sz="2000" b="1">
                <a:solidFill>
                  <a:schemeClr val="tx2">
                    <a:lumMod val="75000"/>
                    <a:lumOff val="25000"/>
                  </a:schemeClr>
                </a:solidFill>
                <a:sym typeface="+mn-ea"/>
              </a:rPr>
              <a:t>R</a:t>
            </a:r>
            <a:r>
              <a:rPr lang="en-US" altLang="zh-CN" sz="2000" b="1">
                <a:solidFill>
                  <a:schemeClr val="tx2">
                    <a:lumMod val="75000"/>
                    <a:lumOff val="25000"/>
                  </a:schemeClr>
                </a:solidFill>
                <a:sym typeface="+mn-ea"/>
              </a:rPr>
              <a:t>esearch </a:t>
            </a:r>
            <a:r>
              <a:rPr lang="zh-CN" altLang="en-US" sz="2000" b="1">
                <a:solidFill>
                  <a:schemeClr val="tx2">
                    <a:lumMod val="75000"/>
                    <a:lumOff val="25000"/>
                  </a:schemeClr>
                </a:solidFill>
                <a:sym typeface="+mn-ea"/>
              </a:rPr>
              <a:t>Q</a:t>
            </a:r>
            <a:r>
              <a:rPr lang="en-US" altLang="zh-CN" sz="2000" b="1">
                <a:solidFill>
                  <a:schemeClr val="tx2">
                    <a:lumMod val="75000"/>
                    <a:lumOff val="25000"/>
                  </a:schemeClr>
                </a:solidFill>
                <a:sym typeface="+mn-ea"/>
              </a:rPr>
              <a:t>uestion</a:t>
            </a:r>
            <a:r>
              <a:rPr lang="en-US" altLang="zh-CN" sz="2400" b="1">
                <a:solidFill>
                  <a:schemeClr val="tx2">
                    <a:lumMod val="75000"/>
                    <a:lumOff val="25000"/>
                  </a:schemeClr>
                </a:solidFill>
                <a:sym typeface="+mn-ea"/>
              </a:rPr>
              <a:t>:</a:t>
            </a:r>
            <a:endParaRPr lang="en-US" altLang="zh-CN" sz="2400" b="1">
              <a:solidFill>
                <a:schemeClr val="tx2">
                  <a:lumMod val="75000"/>
                  <a:lumOff val="25000"/>
                </a:schemeClr>
              </a:solidFill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 advTm="92825">
        <p:wipe/>
      </p:transition>
    </mc:Choice>
    <mc:Fallback>
      <p:transition spd="slow" advTm="92825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3" grpId="1"/>
      <p:bldP spid="14" grpId="0"/>
      <p:bldP spid="14" grpId="1"/>
      <p:bldP spid="20" grpId="0"/>
      <p:bldP spid="20" grpId="1"/>
      <p:bldP spid="22" grpId="0"/>
      <p:bldP spid="22" grpId="1"/>
      <p:bldP spid="24" grpId="0"/>
      <p:bldP spid="24" grpId="1"/>
      <p:bldP spid="26" grpId="0"/>
      <p:bldP spid="26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-952" y="0"/>
            <a:ext cx="12191365" cy="6858000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indent="0">
              <a:buNone/>
            </a:pPr>
            <a:endParaRPr lang="zh-CN" altLang="en-US"/>
          </a:p>
        </p:txBody>
      </p:sp>
      <p:sp>
        <p:nvSpPr>
          <p:cNvPr id="51" name="矩形 50"/>
          <p:cNvSpPr/>
          <p:nvPr/>
        </p:nvSpPr>
        <p:spPr>
          <a:xfrm>
            <a:off x="152718" y="159385"/>
            <a:ext cx="11886565" cy="65392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cxnSp>
        <p:nvCxnSpPr>
          <p:cNvPr id="29" name="直接连接符 28"/>
          <p:cNvCxnSpPr/>
          <p:nvPr/>
        </p:nvCxnSpPr>
        <p:spPr>
          <a:xfrm>
            <a:off x="2414270" y="6285865"/>
            <a:ext cx="1958975" cy="0"/>
          </a:xfrm>
          <a:prstGeom prst="line">
            <a:avLst/>
          </a:prstGeom>
          <a:ln w="9525">
            <a:solidFill>
              <a:srgbClr val="00325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7778115" y="6285865"/>
            <a:ext cx="1835150" cy="0"/>
          </a:xfrm>
          <a:prstGeom prst="line">
            <a:avLst/>
          </a:prstGeom>
          <a:ln w="9525">
            <a:solidFill>
              <a:srgbClr val="00325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文本框 30"/>
          <p:cNvSpPr txBox="1"/>
          <p:nvPr/>
        </p:nvSpPr>
        <p:spPr>
          <a:xfrm>
            <a:off x="4833938" y="6101715"/>
            <a:ext cx="28371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indent="0" algn="l">
              <a:buNone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汉仪书宋二S" panose="00020600040101010101" charset="-122"/>
                <a:ea typeface="汉仪书宋二S" panose="00020600040101010101" charset="-122"/>
                <a:cs typeface="汉仪旗黑-55简" panose="00020600040101010101" charset="-128"/>
                <a:sym typeface="汉仪旗黑-55简" panose="00020600040101010101" charset="-128"/>
              </a:rPr>
              <a:t>ECDE 7013</a:t>
            </a:r>
            <a:r>
              <a:rPr lang="zh-CN" alt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汉仪书宋二S" panose="00020600040101010101" charset="-122"/>
                <a:ea typeface="汉仪书宋二S" panose="00020600040101010101" charset="-122"/>
                <a:cs typeface="汉仪旗黑-55简" panose="00020600040101010101" charset="-128"/>
                <a:sym typeface="汉仪旗黑-55简" panose="00020600040101010101" charset="-128"/>
              </a:rPr>
              <a:t>（</a:t>
            </a:r>
            <a:r>
              <a:rPr lang="en-US" altLang="zh-CN" b="1" dirty="0">
                <a:solidFill>
                  <a:schemeClr val="tx1">
                    <a:lumMod val="75000"/>
                    <a:lumOff val="25000"/>
                  </a:schemeClr>
                </a:solidFill>
                <a:latin typeface="汉仪书宋二S" panose="00020600040101010101" charset="-122"/>
                <a:ea typeface="汉仪书宋二S" panose="00020600040101010101" charset="-122"/>
                <a:cs typeface="汉仪旗黑-55简" panose="00020600040101010101" charset="-128"/>
                <a:sym typeface="汉仪旗黑-55简" panose="00020600040101010101" charset="-128"/>
              </a:rPr>
              <a:t>2023-2024</a:t>
            </a:r>
            <a:r>
              <a:rPr lang="zh-CN" alt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汉仪书宋二S" panose="00020600040101010101" charset="-122"/>
                <a:ea typeface="汉仪书宋二S" panose="00020600040101010101" charset="-122"/>
                <a:cs typeface="汉仪旗黑-55简" panose="00020600040101010101" charset="-128"/>
                <a:sym typeface="汉仪旗黑-55简" panose="00020600040101010101" charset="-128"/>
              </a:rPr>
              <a:t>）</a:t>
            </a:r>
            <a:r>
              <a:rPr lang="zh-CN" altLang="en-US">
                <a:latin typeface="汉仪旗黑-55简" panose="00020600040101010101" charset="-128"/>
                <a:ea typeface="汉仪旗黑-55简" panose="00020600040101010101" charset="-128"/>
                <a:cs typeface="汉仪旗黑-55简" panose="00020600040101010101" charset="-128"/>
                <a:sym typeface="+mn-ea"/>
              </a:rPr>
              <a:t> </a:t>
            </a:r>
            <a:endParaRPr lang="zh-CN" altLang="en-US">
              <a:latin typeface="汉仪旗黑-55简" panose="00020600040101010101" charset="-128"/>
              <a:ea typeface="汉仪旗黑-55简" panose="00020600040101010101" charset="-128"/>
              <a:cs typeface="汉仪旗黑-55简" panose="00020600040101010101" charset="-128"/>
              <a:sym typeface="+mn-ea"/>
            </a:endParaRPr>
          </a:p>
        </p:txBody>
      </p:sp>
      <p:sp>
        <p:nvSpPr>
          <p:cNvPr id="32" name="菱形 31"/>
          <p:cNvSpPr/>
          <p:nvPr/>
        </p:nvSpPr>
        <p:spPr>
          <a:xfrm>
            <a:off x="4399915" y="6190615"/>
            <a:ext cx="190500" cy="190500"/>
          </a:xfrm>
          <a:prstGeom prst="diamond">
            <a:avLst/>
          </a:prstGeom>
          <a:noFill/>
          <a:ln>
            <a:solidFill>
              <a:srgbClr val="0032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3" name="菱形 32"/>
          <p:cNvSpPr/>
          <p:nvPr/>
        </p:nvSpPr>
        <p:spPr>
          <a:xfrm>
            <a:off x="7569835" y="6190615"/>
            <a:ext cx="190500" cy="190500"/>
          </a:xfrm>
          <a:prstGeom prst="diamond">
            <a:avLst/>
          </a:prstGeom>
          <a:noFill/>
          <a:ln>
            <a:solidFill>
              <a:srgbClr val="0032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34" name="图片 33" descr="hamish-weir-Um7ZTJFS1_8-unsplash"/>
          <p:cNvPicPr>
            <a:picLocks noChangeAspect="1"/>
          </p:cNvPicPr>
          <p:nvPr/>
        </p:nvPicPr>
        <p:blipFill>
          <a:blip r:embed="rId1"/>
          <a:srcRect l="581" t="18682" r="565" b="39545"/>
          <a:stretch>
            <a:fillRect/>
          </a:stretch>
        </p:blipFill>
        <p:spPr>
          <a:xfrm>
            <a:off x="313690" y="2272665"/>
            <a:ext cx="11564620" cy="2748915"/>
          </a:xfrm>
          <a:custGeom>
            <a:avLst/>
            <a:gdLst/>
            <a:ahLst/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212" h="4329">
                <a:moveTo>
                  <a:pt x="0" y="0"/>
                </a:moveTo>
                <a:lnTo>
                  <a:pt x="18212" y="0"/>
                </a:lnTo>
                <a:lnTo>
                  <a:pt x="18212" y="4329"/>
                </a:lnTo>
                <a:lnTo>
                  <a:pt x="0" y="4329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35" name="矩形 34"/>
          <p:cNvSpPr/>
          <p:nvPr/>
        </p:nvSpPr>
        <p:spPr>
          <a:xfrm>
            <a:off x="314325" y="2272665"/>
            <a:ext cx="11564620" cy="2748915"/>
          </a:xfrm>
          <a:prstGeom prst="rect">
            <a:avLst/>
          </a:prstGeom>
          <a:solidFill>
            <a:srgbClr val="00325D">
              <a:alpha val="7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3" name="文本框 22"/>
          <p:cNvSpPr txBox="1"/>
          <p:nvPr/>
        </p:nvSpPr>
        <p:spPr>
          <a:xfrm>
            <a:off x="3187065" y="2827020"/>
            <a:ext cx="6337935" cy="10147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en-US" altLang="zh-CN" sz="5400">
                <a:solidFill>
                  <a:schemeClr val="bg1"/>
                </a:solidFill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Literature Review </a:t>
            </a:r>
            <a:r>
              <a:rPr lang="zh-CN" altLang="en-US" sz="6000">
                <a:solidFill>
                  <a:schemeClr val="bg1"/>
                </a:solidFill>
                <a:latin typeface="汉仪旗黑-55简" panose="00020600040101010101" charset="-128"/>
                <a:ea typeface="汉仪旗黑-55简" panose="00020600040101010101" charset="-128"/>
                <a:cs typeface="汉仪旗黑-55简" panose="00020600040101010101" charset="-128"/>
                <a:sym typeface="+mn-ea"/>
              </a:rPr>
              <a:t> </a:t>
            </a:r>
            <a:r>
              <a:rPr lang="zh-CN" altLang="en-US" sz="6000">
                <a:solidFill>
                  <a:schemeClr val="bg1"/>
                </a:solidFill>
                <a:latin typeface="汉仪旗黑-55简" panose="00020600040101010101" charset="-128"/>
                <a:ea typeface="汉仪旗黑-55简" panose="00020600040101010101" charset="-128"/>
                <a:cs typeface="汉仪旗黑-55简" panose="00020600040101010101" charset="-128"/>
              </a:rPr>
              <a:t>  </a:t>
            </a:r>
            <a:endParaRPr lang="zh-CN" altLang="en-US" sz="6000">
              <a:solidFill>
                <a:schemeClr val="bg1"/>
              </a:solidFill>
              <a:latin typeface="汉仪旗黑-55简" panose="00020600040101010101" charset="-128"/>
              <a:ea typeface="汉仪旗黑-55简" panose="00020600040101010101" charset="-128"/>
              <a:cs typeface="汉仪旗黑-55简" panose="00020600040101010101" charset="-128"/>
            </a:endParaRPr>
          </a:p>
        </p:txBody>
      </p:sp>
      <p:sp>
        <p:nvSpPr>
          <p:cNvPr id="36" name="文本框 35"/>
          <p:cNvSpPr txBox="1"/>
          <p:nvPr/>
        </p:nvSpPr>
        <p:spPr>
          <a:xfrm>
            <a:off x="5400675" y="874395"/>
            <a:ext cx="1087120" cy="1014730"/>
          </a:xfrm>
          <a:prstGeom prst="rect">
            <a:avLst/>
          </a:prstGeom>
          <a:noFill/>
        </p:spPr>
        <p:txBody>
          <a:bodyPr wrap="none" rtlCol="0">
            <a:spAutoFit/>
          </a:bodyPr>
          <a:p>
            <a:r>
              <a:rPr lang="en-US" altLang="zh-CN" sz="6000">
                <a:solidFill>
                  <a:srgbClr val="00325D"/>
                </a:solidFill>
                <a:latin typeface="汉仪君黑-45简" panose="020B0604020202020204" charset="-122"/>
                <a:ea typeface="汉仪君黑-45简" panose="020B0604020202020204" charset="-122"/>
              </a:rPr>
              <a:t>02</a:t>
            </a:r>
            <a:endParaRPr lang="en-US" altLang="zh-CN" sz="6000">
              <a:solidFill>
                <a:srgbClr val="00325D"/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  <p:sp>
        <p:nvSpPr>
          <p:cNvPr id="38" name="等腰三角形 37"/>
          <p:cNvSpPr/>
          <p:nvPr/>
        </p:nvSpPr>
        <p:spPr>
          <a:xfrm flipV="1">
            <a:off x="5491480" y="140335"/>
            <a:ext cx="1209040" cy="584200"/>
          </a:xfrm>
          <a:prstGeom prst="triangle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 advTm="3577">
        <p:wipe/>
      </p:transition>
    </mc:Choice>
    <mc:Fallback>
      <p:transition spd="slow" advTm="3577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3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-952" y="0"/>
            <a:ext cx="12191365" cy="6858000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indent="0">
              <a:buNone/>
            </a:pPr>
            <a:endParaRPr lang="zh-CN" altLang="en-US"/>
          </a:p>
        </p:txBody>
      </p:sp>
      <p:sp>
        <p:nvSpPr>
          <p:cNvPr id="51" name="矩形 50"/>
          <p:cNvSpPr/>
          <p:nvPr/>
        </p:nvSpPr>
        <p:spPr>
          <a:xfrm>
            <a:off x="140018" y="159385"/>
            <a:ext cx="11886565" cy="65392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3" name="文本框 22"/>
          <p:cNvSpPr txBox="1"/>
          <p:nvPr/>
        </p:nvSpPr>
        <p:spPr>
          <a:xfrm>
            <a:off x="3020060" y="737235"/>
            <a:ext cx="592010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2800" b="1">
                <a:solidFill>
                  <a:srgbClr val="00325D"/>
                </a:solidFill>
                <a:latin typeface="汉仪旗黑-55简" panose="00020600040101010101" charset="-128"/>
                <a:ea typeface="汉仪旗黑-55简" panose="00020600040101010101" charset="-128"/>
                <a:cs typeface="汉仪旗黑-55简" panose="00020600040101010101" charset="-128"/>
                <a:sym typeface="+mn-ea"/>
              </a:rPr>
              <a:t>Research Background and Context</a:t>
            </a:r>
            <a:endParaRPr lang="en-US" altLang="zh-CN" sz="2800" b="1">
              <a:solidFill>
                <a:srgbClr val="00325D"/>
              </a:solidFill>
              <a:latin typeface="汉仪旗黑-55简" panose="00020600040101010101" charset="-128"/>
              <a:ea typeface="汉仪旗黑-55简" panose="00020600040101010101" charset="-128"/>
              <a:cs typeface="汉仪旗黑-55简" panose="00020600040101010101" charset="-128"/>
              <a:sym typeface="+mn-ea"/>
            </a:endParaRPr>
          </a:p>
        </p:txBody>
      </p:sp>
      <p:sp>
        <p:nvSpPr>
          <p:cNvPr id="38" name="等腰三角形 37"/>
          <p:cNvSpPr/>
          <p:nvPr/>
        </p:nvSpPr>
        <p:spPr>
          <a:xfrm flipV="1">
            <a:off x="5491480" y="0"/>
            <a:ext cx="1209040" cy="584200"/>
          </a:xfrm>
          <a:prstGeom prst="triangle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" name="矩形 1"/>
          <p:cNvSpPr/>
          <p:nvPr>
            <p:custDataLst>
              <p:tags r:id="rId1"/>
            </p:custDataLst>
          </p:nvPr>
        </p:nvSpPr>
        <p:spPr>
          <a:xfrm>
            <a:off x="577850" y="2521585"/>
            <a:ext cx="3410585" cy="2037715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" name="矩形 2"/>
          <p:cNvSpPr/>
          <p:nvPr>
            <p:custDataLst>
              <p:tags r:id="rId2"/>
            </p:custDataLst>
          </p:nvPr>
        </p:nvSpPr>
        <p:spPr>
          <a:xfrm>
            <a:off x="4473575" y="2500630"/>
            <a:ext cx="3242945" cy="2058670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3"/>
            </p:custDataLst>
          </p:nvPr>
        </p:nvSpPr>
        <p:spPr>
          <a:xfrm>
            <a:off x="8201660" y="2521585"/>
            <a:ext cx="3315970" cy="2037715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0" name="任意多边形 9"/>
          <p:cNvSpPr/>
          <p:nvPr>
            <p:custDataLst>
              <p:tags r:id="rId4"/>
            </p:custDataLst>
          </p:nvPr>
        </p:nvSpPr>
        <p:spPr>
          <a:xfrm>
            <a:off x="824865" y="2192655"/>
            <a:ext cx="2195195" cy="555625"/>
          </a:xfrm>
          <a:custGeom>
            <a:avLst/>
            <a:gdLst>
              <a:gd name="connsiteX0" fmla="*/ 0 w 3457"/>
              <a:gd name="connsiteY0" fmla="*/ 0 h 875"/>
              <a:gd name="connsiteX1" fmla="*/ 3457 w 3457"/>
              <a:gd name="connsiteY1" fmla="*/ 0 h 875"/>
              <a:gd name="connsiteX2" fmla="*/ 3183 w 3457"/>
              <a:gd name="connsiteY2" fmla="*/ 422 h 875"/>
              <a:gd name="connsiteX3" fmla="*/ 3457 w 3457"/>
              <a:gd name="connsiteY3" fmla="*/ 875 h 875"/>
              <a:gd name="connsiteX4" fmla="*/ 0 w 3457"/>
              <a:gd name="connsiteY4" fmla="*/ 875 h 875"/>
              <a:gd name="connsiteX5" fmla="*/ 0 w 3457"/>
              <a:gd name="connsiteY5" fmla="*/ 0 h 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457" h="875">
                <a:moveTo>
                  <a:pt x="0" y="0"/>
                </a:moveTo>
                <a:lnTo>
                  <a:pt x="3457" y="0"/>
                </a:lnTo>
                <a:lnTo>
                  <a:pt x="3183" y="422"/>
                </a:lnTo>
                <a:lnTo>
                  <a:pt x="3457" y="875"/>
                </a:lnTo>
                <a:lnTo>
                  <a:pt x="0" y="875"/>
                </a:lnTo>
                <a:lnTo>
                  <a:pt x="0" y="0"/>
                </a:lnTo>
                <a:close/>
              </a:path>
            </a:pathLst>
          </a:custGeom>
          <a:solidFill>
            <a:srgbClr val="00325D"/>
          </a:solidFill>
          <a:ln w="158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1" name="任意多边形 10"/>
          <p:cNvSpPr/>
          <p:nvPr>
            <p:custDataLst>
              <p:tags r:id="rId5"/>
            </p:custDataLst>
          </p:nvPr>
        </p:nvSpPr>
        <p:spPr>
          <a:xfrm>
            <a:off x="4473575" y="2183130"/>
            <a:ext cx="2195195" cy="555625"/>
          </a:xfrm>
          <a:custGeom>
            <a:avLst/>
            <a:gdLst>
              <a:gd name="connsiteX0" fmla="*/ 0 w 3457"/>
              <a:gd name="connsiteY0" fmla="*/ 0 h 875"/>
              <a:gd name="connsiteX1" fmla="*/ 3457 w 3457"/>
              <a:gd name="connsiteY1" fmla="*/ 0 h 875"/>
              <a:gd name="connsiteX2" fmla="*/ 3183 w 3457"/>
              <a:gd name="connsiteY2" fmla="*/ 422 h 875"/>
              <a:gd name="connsiteX3" fmla="*/ 3457 w 3457"/>
              <a:gd name="connsiteY3" fmla="*/ 875 h 875"/>
              <a:gd name="connsiteX4" fmla="*/ 0 w 3457"/>
              <a:gd name="connsiteY4" fmla="*/ 875 h 875"/>
              <a:gd name="connsiteX5" fmla="*/ 0 w 3457"/>
              <a:gd name="connsiteY5" fmla="*/ 0 h 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457" h="875">
                <a:moveTo>
                  <a:pt x="0" y="0"/>
                </a:moveTo>
                <a:lnTo>
                  <a:pt x="3457" y="0"/>
                </a:lnTo>
                <a:lnTo>
                  <a:pt x="3183" y="422"/>
                </a:lnTo>
                <a:lnTo>
                  <a:pt x="3457" y="875"/>
                </a:lnTo>
                <a:lnTo>
                  <a:pt x="0" y="875"/>
                </a:lnTo>
                <a:lnTo>
                  <a:pt x="0" y="0"/>
                </a:lnTo>
                <a:close/>
              </a:path>
            </a:pathLst>
          </a:custGeom>
          <a:solidFill>
            <a:srgbClr val="00325D"/>
          </a:solidFill>
          <a:ln w="158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2" name="任意多边形 11"/>
          <p:cNvSpPr/>
          <p:nvPr>
            <p:custDataLst>
              <p:tags r:id="rId6"/>
            </p:custDataLst>
          </p:nvPr>
        </p:nvSpPr>
        <p:spPr>
          <a:xfrm>
            <a:off x="8201660" y="2192655"/>
            <a:ext cx="2195195" cy="555625"/>
          </a:xfrm>
          <a:custGeom>
            <a:avLst/>
            <a:gdLst>
              <a:gd name="connsiteX0" fmla="*/ 0 w 3457"/>
              <a:gd name="connsiteY0" fmla="*/ 0 h 875"/>
              <a:gd name="connsiteX1" fmla="*/ 3457 w 3457"/>
              <a:gd name="connsiteY1" fmla="*/ 0 h 875"/>
              <a:gd name="connsiteX2" fmla="*/ 3183 w 3457"/>
              <a:gd name="connsiteY2" fmla="*/ 422 h 875"/>
              <a:gd name="connsiteX3" fmla="*/ 3457 w 3457"/>
              <a:gd name="connsiteY3" fmla="*/ 875 h 875"/>
              <a:gd name="connsiteX4" fmla="*/ 0 w 3457"/>
              <a:gd name="connsiteY4" fmla="*/ 875 h 875"/>
              <a:gd name="connsiteX5" fmla="*/ 0 w 3457"/>
              <a:gd name="connsiteY5" fmla="*/ 0 h 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457" h="875">
                <a:moveTo>
                  <a:pt x="0" y="0"/>
                </a:moveTo>
                <a:lnTo>
                  <a:pt x="3457" y="0"/>
                </a:lnTo>
                <a:lnTo>
                  <a:pt x="3183" y="422"/>
                </a:lnTo>
                <a:lnTo>
                  <a:pt x="3457" y="875"/>
                </a:lnTo>
                <a:lnTo>
                  <a:pt x="0" y="875"/>
                </a:lnTo>
                <a:lnTo>
                  <a:pt x="0" y="0"/>
                </a:lnTo>
                <a:close/>
              </a:path>
            </a:pathLst>
          </a:custGeom>
          <a:solidFill>
            <a:srgbClr val="00325D"/>
          </a:solidFill>
          <a:ln w="158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3" name="文本框 12"/>
          <p:cNvSpPr txBox="1"/>
          <p:nvPr>
            <p:custDataLst>
              <p:tags r:id="rId7"/>
            </p:custDataLst>
          </p:nvPr>
        </p:nvSpPr>
        <p:spPr>
          <a:xfrm>
            <a:off x="878205" y="3020695"/>
            <a:ext cx="2860675" cy="129476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r>
              <a:rPr lang="zh-CN" altLang="en-US" sz="2000">
                <a:solidFill>
                  <a:schemeClr val="bg1"/>
                </a:solidFill>
                <a:effectLst/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Growing Need for Digital Literacy Skills</a:t>
            </a:r>
            <a:r>
              <a:rPr lang="en-US" altLang="zh-CN" sz="2400">
                <a:solidFill>
                  <a:schemeClr val="bg1"/>
                </a:solidFill>
                <a:effectLst/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 </a:t>
            </a:r>
            <a:r>
              <a:rPr lang="zh-CN" altLang="en-US" sz="1600">
                <a:solidFill>
                  <a:schemeClr val="bg1"/>
                </a:solidFill>
                <a:effectLst/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(Feng, 2020</a:t>
            </a:r>
            <a:r>
              <a:rPr lang="en-US" altLang="zh-CN" sz="1600">
                <a:solidFill>
                  <a:schemeClr val="bg1"/>
                </a:solidFill>
                <a:effectLst/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; </a:t>
            </a:r>
            <a:r>
              <a:rPr lang="zh-CN" altLang="en-US" sz="1600">
                <a:solidFill>
                  <a:schemeClr val="bg1"/>
                </a:solidFill>
                <a:effectLst/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Kornacki, Pietrzak, 2021)</a:t>
            </a:r>
            <a:endParaRPr lang="zh-CN" altLang="en-US" sz="1600">
              <a:solidFill>
                <a:schemeClr val="bg1"/>
              </a:solidFill>
              <a:effectLst/>
              <a:latin typeface="Times New Roman" panose="02020603050405020304" charset="0"/>
              <a:ea typeface="汉仪旗黑-55简" panose="00020600040101010101" charset="-128"/>
              <a:cs typeface="Times New Roman" panose="02020603050405020304" charset="0"/>
              <a:sym typeface="+mn-ea"/>
            </a:endParaRPr>
          </a:p>
          <a:p>
            <a:endParaRPr lang="zh-CN" altLang="en-US" sz="2400">
              <a:solidFill>
                <a:schemeClr val="bg1"/>
              </a:solidFill>
              <a:effectLst/>
              <a:latin typeface="Times New Roman" panose="02020603050405020304" charset="0"/>
              <a:ea typeface="汉仪旗黑-55简" panose="00020600040101010101" charset="-128"/>
              <a:cs typeface="Times New Roman" panose="02020603050405020304" charset="0"/>
            </a:endParaRPr>
          </a:p>
        </p:txBody>
      </p:sp>
      <p:sp>
        <p:nvSpPr>
          <p:cNvPr id="14" name="文本框 13"/>
          <p:cNvSpPr txBox="1"/>
          <p:nvPr>
            <p:custDataLst>
              <p:tags r:id="rId8"/>
            </p:custDataLst>
          </p:nvPr>
        </p:nvSpPr>
        <p:spPr>
          <a:xfrm>
            <a:off x="1116965" y="2240280"/>
            <a:ext cx="63881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>
                <a:solidFill>
                  <a:schemeClr val="bg1"/>
                </a:solidFill>
                <a:latin typeface="汉仪君黑-45简" panose="020B0604020202020204" charset="-122"/>
                <a:ea typeface="汉仪君黑-45简" panose="020B0604020202020204" charset="-122"/>
              </a:rPr>
              <a:t> 01</a:t>
            </a:r>
            <a:endParaRPr lang="en-US" altLang="zh-CN" sz="2400">
              <a:solidFill>
                <a:schemeClr val="bg1"/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9"/>
            </p:custDataLst>
          </p:nvPr>
        </p:nvSpPr>
        <p:spPr>
          <a:xfrm>
            <a:off x="4730750" y="2240280"/>
            <a:ext cx="58674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>
                <a:solidFill>
                  <a:schemeClr val="bg1"/>
                </a:solidFill>
                <a:latin typeface="汉仪君黑-45简" panose="020B0604020202020204" charset="-122"/>
                <a:ea typeface="汉仪君黑-45简" panose="020B0604020202020204" charset="-122"/>
              </a:rPr>
              <a:t>02</a:t>
            </a:r>
            <a:endParaRPr lang="en-US" altLang="zh-CN" sz="2400">
              <a:solidFill>
                <a:schemeClr val="bg1"/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10"/>
            </p:custDataLst>
          </p:nvPr>
        </p:nvSpPr>
        <p:spPr>
          <a:xfrm>
            <a:off x="8569325" y="2240280"/>
            <a:ext cx="63881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>
                <a:solidFill>
                  <a:schemeClr val="bg1"/>
                </a:solidFill>
                <a:latin typeface="汉仪君黑-45简" panose="020B0604020202020204" charset="-122"/>
                <a:ea typeface="汉仪君黑-45简" panose="020B0604020202020204" charset="-122"/>
              </a:rPr>
              <a:t> 03</a:t>
            </a:r>
            <a:endParaRPr lang="en-US" altLang="zh-CN" sz="2400">
              <a:solidFill>
                <a:schemeClr val="bg1"/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  <p:sp>
        <p:nvSpPr>
          <p:cNvPr id="17" name="文本框 16"/>
          <p:cNvSpPr txBox="1"/>
          <p:nvPr>
            <p:custDataLst>
              <p:tags r:id="rId11"/>
            </p:custDataLst>
          </p:nvPr>
        </p:nvSpPr>
        <p:spPr>
          <a:xfrm>
            <a:off x="4731385" y="2953385"/>
            <a:ext cx="2701925" cy="156083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r>
              <a:rPr lang="zh-CN" altLang="en-US" sz="2000">
                <a:solidFill>
                  <a:schemeClr val="bg1"/>
                </a:solidFill>
                <a:effectLst/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Transformation of the Translation Industry in China</a:t>
            </a:r>
            <a:r>
              <a:rPr lang="en-US" altLang="zh-CN" sz="2000">
                <a:solidFill>
                  <a:schemeClr val="bg1"/>
                </a:solidFill>
                <a:effectLst/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 </a:t>
            </a:r>
            <a:r>
              <a:rPr lang="zh-CN" altLang="en-US" sz="2000">
                <a:solidFill>
                  <a:schemeClr val="bg1"/>
                </a:solidFill>
                <a:effectLst/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(</a:t>
            </a:r>
            <a:r>
              <a:rPr lang="zh-CN" altLang="en-US" sz="1600">
                <a:solidFill>
                  <a:schemeClr val="bg1"/>
                </a:solidFill>
                <a:effectLst/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Feng, 2020 </a:t>
            </a:r>
            <a:r>
              <a:rPr lang="en-US" altLang="zh-CN" sz="1600">
                <a:solidFill>
                  <a:schemeClr val="bg1"/>
                </a:solidFill>
                <a:effectLst/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; </a:t>
            </a:r>
            <a:r>
              <a:rPr lang="zh-CN" altLang="en-US" sz="1600">
                <a:solidFill>
                  <a:schemeClr val="bg1"/>
                </a:solidFill>
                <a:effectLst/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Mu, Liang, and Liu, 2023</a:t>
            </a:r>
            <a:r>
              <a:rPr lang="zh-CN" altLang="en-US" sz="1600">
                <a:solidFill>
                  <a:schemeClr val="bg1"/>
                </a:solidFill>
                <a:effectLst/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)</a:t>
            </a:r>
            <a:endParaRPr lang="zh-CN" altLang="en-US" sz="1600">
              <a:solidFill>
                <a:schemeClr val="bg1"/>
              </a:solidFill>
              <a:effectLst/>
              <a:latin typeface="Times New Roman" panose="02020603050405020304" charset="0"/>
              <a:ea typeface="汉仪旗黑-55简" panose="00020600040101010101" charset="-128"/>
              <a:cs typeface="Times New Roman" panose="02020603050405020304" charset="0"/>
              <a:sym typeface="+mn-ea"/>
            </a:endParaRPr>
          </a:p>
          <a:p>
            <a:endParaRPr lang="en-US" altLang="zh-CN" sz="2000">
              <a:solidFill>
                <a:schemeClr val="bg1"/>
              </a:solidFill>
              <a:effectLst/>
              <a:latin typeface="Times New Roman" panose="02020603050405020304" charset="0"/>
              <a:ea typeface="汉仪旗黑-55简" panose="00020600040101010101" charset="-128"/>
              <a:cs typeface="Times New Roman" panose="02020603050405020304" charset="0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2"/>
            </p:custDataLst>
          </p:nvPr>
        </p:nvSpPr>
        <p:spPr>
          <a:xfrm>
            <a:off x="8519795" y="2953385"/>
            <a:ext cx="2783205" cy="137541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l">
              <a:buClrTx/>
              <a:buSzTx/>
              <a:buFontTx/>
            </a:pPr>
            <a:r>
              <a:rPr lang="zh-CN" altLang="en-US" sz="2000">
                <a:solidFill>
                  <a:schemeClr val="bg1"/>
                </a:solidFill>
                <a:effectLst/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Integration of AI and Other Digital Technologies</a:t>
            </a:r>
            <a:r>
              <a:rPr lang="en-US" altLang="zh-CN" sz="2000">
                <a:solidFill>
                  <a:schemeClr val="bg1"/>
                </a:solidFill>
                <a:effectLst/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 </a:t>
            </a:r>
            <a:r>
              <a:rPr lang="zh-CN" altLang="en-US" sz="1600">
                <a:solidFill>
                  <a:schemeClr val="bg1"/>
                </a:solidFill>
                <a:effectLst/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(Mu, Liang, and Liu, 2023)</a:t>
            </a:r>
            <a:endParaRPr lang="zh-CN" altLang="en-US" sz="1600">
              <a:solidFill>
                <a:schemeClr val="bg1"/>
              </a:solidFill>
              <a:effectLst/>
              <a:latin typeface="Times New Roman" panose="02020603050405020304" charset="0"/>
              <a:ea typeface="汉仪旗黑-55简" panose="00020600040101010101" charset="-128"/>
              <a:cs typeface="Times New Roman" panose="02020603050405020304" charset="0"/>
              <a:sym typeface="+mn-ea"/>
            </a:endParaRPr>
          </a:p>
          <a:p>
            <a:pPr algn="l">
              <a:buClrTx/>
              <a:buSzTx/>
              <a:buFontTx/>
            </a:pPr>
            <a:endParaRPr lang="en-US" altLang="zh-CN" sz="2000">
              <a:solidFill>
                <a:schemeClr val="bg1"/>
              </a:solidFill>
              <a:effectLst/>
              <a:latin typeface="Times New Roman" panose="02020603050405020304" charset="0"/>
              <a:ea typeface="汉仪旗黑-55简" panose="00020600040101010101" charset="-128"/>
              <a:cs typeface="Times New Roman" panose="02020603050405020304" charset="0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89280" y="4953635"/>
            <a:ext cx="10915650" cy="1482090"/>
          </a:xfrm>
          <a:prstGeom prst="rect">
            <a:avLst/>
          </a:prstGeom>
          <a:noFill/>
          <a:ln>
            <a:solidFill>
              <a:srgbClr val="00325D"/>
            </a:solidFill>
          </a:ln>
        </p:spPr>
        <p:txBody>
          <a:bodyPr wrap="square" rtlCol="0">
            <a:noAutofit/>
          </a:bodyPr>
          <a:p>
            <a:pPr>
              <a:lnSpc>
                <a:spcPct val="150000"/>
              </a:lnSpc>
            </a:pPr>
            <a:r>
              <a:rPr lang="en-US" altLang="zh-CN" b="1">
                <a:solidFill>
                  <a:schemeClr val="tx1"/>
                </a:solidFill>
              </a:rPr>
              <a:t>Digital Literacy:</a:t>
            </a:r>
            <a:r>
              <a:rPr lang="en-US" altLang="zh-CN">
                <a:solidFill>
                  <a:schemeClr val="tx1"/>
                </a:solidFill>
              </a:rPr>
              <a:t> </a:t>
            </a:r>
            <a:r>
              <a:rPr lang="zh-CN" altLang="en-US">
                <a:solidFill>
                  <a:schemeClr val="tx1"/>
                </a:solidFill>
              </a:rPr>
              <a:t>In translation industry, Wang (2023) defines the the concept of digital literacy as the collective competency of an individual translator to efficiently assist the translation process, achieve self-worth and pursuit through digital technology in a digital environment.</a:t>
            </a:r>
            <a:endParaRPr lang="zh-CN" altLang="en-US">
              <a:solidFill>
                <a:schemeClr val="tx1"/>
              </a:solidFill>
            </a:endParaRPr>
          </a:p>
        </p:txBody>
      </p:sp>
    </p:spTree>
    <p:custDataLst>
      <p:tags r:id="rId13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 advTm="43856">
        <p:wipe/>
      </p:transition>
    </mc:Choice>
    <mc:Fallback>
      <p:transition spd="slow" advTm="43856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3" grpId="1"/>
      <p:bldP spid="13" grpId="0"/>
      <p:bldP spid="13" grpId="1"/>
      <p:bldP spid="17" grpId="0"/>
      <p:bldP spid="17" grpId="1"/>
      <p:bldP spid="19" grpId="0"/>
      <p:bldP spid="19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-952" y="0"/>
            <a:ext cx="12191365" cy="6858000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indent="0">
              <a:buNone/>
            </a:pPr>
            <a:endParaRPr lang="zh-CN" altLang="en-US"/>
          </a:p>
        </p:txBody>
      </p:sp>
      <p:sp>
        <p:nvSpPr>
          <p:cNvPr id="51" name="矩形 50"/>
          <p:cNvSpPr/>
          <p:nvPr/>
        </p:nvSpPr>
        <p:spPr>
          <a:xfrm>
            <a:off x="152718" y="159385"/>
            <a:ext cx="11886565" cy="65392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b="1">
                <a:solidFill>
                  <a:schemeClr val="bg1"/>
                </a:solidFill>
                <a:sym typeface="+mn-ea"/>
              </a:rPr>
              <a:t>1</a:t>
            </a:r>
            <a:endParaRPr lang="en-US" altLang="zh-CN" b="1">
              <a:solidFill>
                <a:schemeClr val="bg1"/>
              </a:solidFill>
            </a:endParaRPr>
          </a:p>
          <a:p>
            <a:pPr algn="ctr"/>
            <a:endParaRPr lang="en-US" altLang="zh-CN" b="1">
              <a:solidFill>
                <a:schemeClr val="bg1"/>
              </a:solidFill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2917190" y="737235"/>
            <a:ext cx="668718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2400" b="1">
                <a:solidFill>
                  <a:srgbClr val="00325D"/>
                </a:solidFill>
                <a:latin typeface="+mj-ea"/>
                <a:ea typeface="+mj-ea"/>
                <a:cs typeface="Times New Roman" panose="02020603050405020304" charset="0"/>
                <a:sym typeface="+mn-ea"/>
              </a:rPr>
              <a:t>Comparison of Scholarly Perspectives</a:t>
            </a:r>
            <a:endParaRPr lang="zh-CN" altLang="en-US" sz="2400" b="1">
              <a:solidFill>
                <a:srgbClr val="00325D"/>
              </a:solidFill>
              <a:latin typeface="+mj-ea"/>
              <a:ea typeface="+mj-ea"/>
              <a:cs typeface="Times New Roman" panose="02020603050405020304" charset="0"/>
            </a:endParaRPr>
          </a:p>
        </p:txBody>
      </p:sp>
      <p:sp>
        <p:nvSpPr>
          <p:cNvPr id="38" name="等腰三角形 37"/>
          <p:cNvSpPr/>
          <p:nvPr/>
        </p:nvSpPr>
        <p:spPr>
          <a:xfrm flipV="1">
            <a:off x="5491480" y="0"/>
            <a:ext cx="1209040" cy="584200"/>
          </a:xfrm>
          <a:prstGeom prst="triangle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" name="矩形 2"/>
          <p:cNvSpPr/>
          <p:nvPr>
            <p:custDataLst>
              <p:tags r:id="rId1"/>
            </p:custDataLst>
          </p:nvPr>
        </p:nvSpPr>
        <p:spPr>
          <a:xfrm>
            <a:off x="562610" y="3164840"/>
            <a:ext cx="2355215" cy="1517650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8" name="文本框 17"/>
          <p:cNvSpPr txBox="1"/>
          <p:nvPr>
            <p:custDataLst>
              <p:tags r:id="rId2"/>
            </p:custDataLst>
          </p:nvPr>
        </p:nvSpPr>
        <p:spPr>
          <a:xfrm>
            <a:off x="3460115" y="3261360"/>
            <a:ext cx="8040370" cy="1430655"/>
          </a:xfrm>
          <a:prstGeom prst="rect">
            <a:avLst/>
          </a:prstGeom>
          <a:noFill/>
          <a:ln>
            <a:solidFill>
              <a:schemeClr val="tx2">
                <a:lumMod val="75000"/>
                <a:lumOff val="25000"/>
              </a:schemeClr>
            </a:solidFill>
          </a:ln>
        </p:spPr>
        <p:txBody>
          <a:bodyPr wrap="square" rtlCol="0">
            <a:noAutofit/>
          </a:bodyPr>
          <a:p>
            <a:pPr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</a:pPr>
            <a:r>
              <a:rPr lang="zh-CN" altLang="en-US" sz="1400" b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汉仪君黑-45简" panose="020B0604020202020204" charset="-122"/>
                <a:sym typeface="+mn-ea"/>
              </a:rPr>
              <a:t>Mu, Liang, and Liu (2023) 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汉仪君黑-45简" panose="020B0604020202020204" charset="-122"/>
                <a:sym typeface="+mn-ea"/>
              </a:rPr>
              <a:t>discuss the rapid growth of China's translation industry and the consequent need for a curriculum that responds to technological advances. </a:t>
            </a:r>
            <a:r>
              <a:rPr lang="zh-CN" altLang="en-US" sz="1400">
                <a:solidFill>
                  <a:srgbClr val="C00000"/>
                </a:solidFill>
                <a:latin typeface="+mn-ea"/>
                <a:cs typeface="汉仪君黑-45简" panose="020B0604020202020204" charset="-122"/>
                <a:sym typeface="+mn-ea"/>
              </a:rPr>
              <a:t>They argue for a curriculum that evolves to incorporate digital tools, thus aligning with the digital literacy requirements of the modern translator.</a:t>
            </a:r>
            <a:endParaRPr lang="zh-CN" altLang="en-US" sz="1400">
              <a:solidFill>
                <a:srgbClr val="C00000"/>
              </a:solidFill>
              <a:latin typeface="+mn-ea"/>
              <a:cs typeface="汉仪君黑-45简" panose="020B0604020202020204" charset="-122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3"/>
            </p:custDataLst>
          </p:nvPr>
        </p:nvSpPr>
        <p:spPr>
          <a:xfrm>
            <a:off x="556895" y="4980305"/>
            <a:ext cx="2361565" cy="1377950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9" name="矩形 8"/>
          <p:cNvSpPr/>
          <p:nvPr>
            <p:custDataLst>
              <p:tags r:id="rId4"/>
            </p:custDataLst>
          </p:nvPr>
        </p:nvSpPr>
        <p:spPr>
          <a:xfrm>
            <a:off x="562610" y="1568450"/>
            <a:ext cx="2353945" cy="1299210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1" name="文本框 10"/>
          <p:cNvSpPr txBox="1"/>
          <p:nvPr>
            <p:custDataLst>
              <p:tags r:id="rId5"/>
            </p:custDataLst>
          </p:nvPr>
        </p:nvSpPr>
        <p:spPr>
          <a:xfrm>
            <a:off x="3460115" y="4980305"/>
            <a:ext cx="8041005" cy="1378585"/>
          </a:xfrm>
          <a:prstGeom prst="rect">
            <a:avLst/>
          </a:prstGeom>
          <a:noFill/>
          <a:ln>
            <a:solidFill>
              <a:schemeClr val="tx2">
                <a:lumMod val="75000"/>
                <a:lumOff val="25000"/>
              </a:schemeClr>
            </a:solidFill>
          </a:ln>
        </p:spPr>
        <p:txBody>
          <a:bodyPr wrap="square" rtlCol="0">
            <a:noAutofit/>
          </a:bodyPr>
          <a:p>
            <a:pPr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汉仪君黑-45简" panose="020B0604020202020204" charset="-122"/>
                <a:sym typeface="+mn-ea"/>
              </a:rPr>
              <a:t>The literature identifies significant challenges, such as the absence of structured digital literacy courses and inadequate teaching resources. </a:t>
            </a:r>
            <a:r>
              <a:rPr lang="zh-CN" altLang="en-US" sz="1400">
                <a:solidFill>
                  <a:srgbClr val="C00000"/>
                </a:solidFill>
                <a:latin typeface="+mn-ea"/>
                <a:cs typeface="汉仪君黑-45简" panose="020B0604020202020204" charset="-122"/>
                <a:sym typeface="+mn-ea"/>
              </a:rPr>
              <a:t>Despite these challenges, the evolving digital landscape presents opportunities for enhancing educational practices and preparing translation students to meet industry demands effectively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汉仪君黑-45简" panose="020B0604020202020204" charset="-122"/>
                <a:sym typeface="+mn-ea"/>
              </a:rPr>
              <a:t> </a:t>
            </a:r>
            <a:r>
              <a:rPr lang="zh-CN" altLang="en-US" sz="1400" b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汉仪君黑-45简" panose="020B0604020202020204" charset="-122"/>
                <a:sym typeface="+mn-ea"/>
              </a:rPr>
              <a:t>(Cui, 2020; Wang &amp; Li, 2021)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汉仪君黑-45简" panose="020B0604020202020204" charset="-122"/>
                <a:sym typeface="+mn-ea"/>
              </a:rPr>
              <a:t>.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汉仪君黑-45简" panose="020B0604020202020204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6"/>
            </p:custDataLst>
          </p:nvPr>
        </p:nvSpPr>
        <p:spPr>
          <a:xfrm>
            <a:off x="3459480" y="1445895"/>
            <a:ext cx="8040370" cy="1527175"/>
          </a:xfrm>
          <a:prstGeom prst="rect">
            <a:avLst/>
          </a:prstGeom>
          <a:noFill/>
          <a:ln>
            <a:solidFill>
              <a:srgbClr val="00325D"/>
            </a:solidFill>
          </a:ln>
        </p:spPr>
        <p:txBody>
          <a:bodyPr wrap="square" rtlCol="0">
            <a:noAutofit/>
          </a:bodyPr>
          <a:p>
            <a:pPr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</a:pPr>
            <a:r>
              <a:rPr lang="zh-CN" altLang="en-US" sz="1400">
                <a:solidFill>
                  <a:srgbClr val="C00000"/>
                </a:solidFill>
                <a:latin typeface="+mn-ea"/>
                <a:cs typeface="汉仪君黑-45简" panose="020B0604020202020204" charset="-122"/>
                <a:sym typeface="+mn-ea"/>
              </a:rPr>
              <a:t>Several authors agree that digital literacy entails not only familiarity with digital tools but also an integrated understanding of how these tools can enhance translation efficiency and quality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汉仪君黑-45简" panose="020B0604020202020204" charset="-122"/>
                <a:sym typeface="+mn-ea"/>
              </a:rPr>
              <a:t> </a:t>
            </a:r>
            <a:r>
              <a:rPr lang="zh-CN" altLang="en-US" sz="1400" b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汉仪君黑-45简" panose="020B0604020202020204" charset="-122"/>
                <a:sym typeface="+mn-ea"/>
              </a:rPr>
              <a:t>(Wang, 2023; Cui, 2020)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汉仪君黑-45简" panose="020B0604020202020204" charset="-122"/>
                <a:sym typeface="+mn-ea"/>
              </a:rPr>
              <a:t>. </a:t>
            </a:r>
            <a:r>
              <a:rPr lang="zh-CN" altLang="en-US" sz="1400" b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汉仪君黑-45简" panose="020B0604020202020204" charset="-122"/>
                <a:sym typeface="+mn-ea"/>
              </a:rPr>
              <a:t>Wang (2023)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汉仪君黑-45简" panose="020B0604020202020204" charset="-122"/>
                <a:sym typeface="+mn-ea"/>
              </a:rPr>
              <a:t> specifically defines digital literacy within the translation sector as the capacity to employ digital technologies to enhance the translation process and personal development effectively.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汉仪君黑-45简" panose="020B0604020202020204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7"/>
            </p:custDataLst>
          </p:nvPr>
        </p:nvSpPr>
        <p:spPr>
          <a:xfrm>
            <a:off x="557530" y="1779270"/>
            <a:ext cx="2177415" cy="108839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l">
              <a:lnSpc>
                <a:spcPct val="150000"/>
              </a:lnSpc>
            </a:pPr>
            <a:r>
              <a:rPr lang="zh-CN" altLang="en-US" sz="1600" b="1">
                <a:solidFill>
                  <a:schemeClr val="bg1"/>
                </a:solidFill>
                <a:latin typeface="+mn-ea"/>
              </a:rPr>
              <a:t>Technological Integration</a:t>
            </a:r>
            <a:endParaRPr lang="zh-CN" altLang="en-US" sz="1600" b="1">
              <a:solidFill>
                <a:schemeClr val="bg1"/>
              </a:solidFill>
              <a:latin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8"/>
            </p:custDataLst>
          </p:nvPr>
        </p:nvSpPr>
        <p:spPr>
          <a:xfrm>
            <a:off x="562610" y="3297555"/>
            <a:ext cx="2275205" cy="1385570"/>
          </a:xfrm>
          <a:prstGeom prst="rect">
            <a:avLst/>
          </a:prstGeom>
          <a:noFill/>
        </p:spPr>
        <p:txBody>
          <a:bodyPr wrap="none" rtlCol="0">
            <a:noAutofit/>
          </a:bodyPr>
          <a:p>
            <a:pPr algn="l">
              <a:lnSpc>
                <a:spcPct val="150000"/>
              </a:lnSpc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</a:rPr>
              <a:t>Educational Needs 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</a:rPr>
              <a:t>and</a:t>
            </a:r>
            <a:r>
              <a:rPr lang="en-US" altLang="zh-CN" sz="1600" b="1">
                <a:solidFill>
                  <a:schemeClr val="bg1"/>
                </a:solidFill>
                <a:latin typeface="+mn-ea"/>
                <a:cs typeface="+mn-ea"/>
              </a:rPr>
              <a:t> </a:t>
            </a: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</a:rPr>
              <a:t>Curriculum 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</a:rPr>
              <a:t>Development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9"/>
            </p:custDataLst>
          </p:nvPr>
        </p:nvSpPr>
        <p:spPr>
          <a:xfrm>
            <a:off x="562610" y="5165090"/>
            <a:ext cx="2171700" cy="90678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l">
              <a:lnSpc>
                <a:spcPct val="150000"/>
              </a:lnSpc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</a:rPr>
              <a:t>Challenges and Opportunities</a:t>
            </a:r>
            <a:endParaRPr lang="zh-CN" altLang="en-US" sz="1600" b="1">
              <a:solidFill>
                <a:schemeClr val="bg1"/>
              </a:solidFill>
              <a:latin typeface="+mn-ea"/>
              <a:cs typeface="+mn-ea"/>
            </a:endParaRPr>
          </a:p>
        </p:txBody>
      </p:sp>
    </p:spTree>
    <p:custDataLst>
      <p:tags r:id="rId10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wipe/>
      </p:transition>
    </mc:Choice>
    <mc:Fallback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3" grpId="1"/>
      <p:bldP spid="18" grpId="0" bldLvl="0" animBg="1"/>
      <p:bldP spid="18" grpId="1"/>
      <p:bldP spid="11" grpId="0" bldLvl="0" animBg="1"/>
      <p:bldP spid="11" grpId="1"/>
      <p:bldP spid="13" grpId="0" bldLvl="0" animBg="1"/>
      <p:bldP spid="13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-952" y="0"/>
            <a:ext cx="12191365" cy="6858000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indent="0">
              <a:buNone/>
            </a:pPr>
            <a:endParaRPr lang="zh-CN" altLang="en-US"/>
          </a:p>
        </p:txBody>
      </p:sp>
      <p:sp>
        <p:nvSpPr>
          <p:cNvPr id="51" name="矩形 50"/>
          <p:cNvSpPr/>
          <p:nvPr/>
        </p:nvSpPr>
        <p:spPr>
          <a:xfrm>
            <a:off x="152718" y="159385"/>
            <a:ext cx="11886565" cy="65392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3" name="文本框 22"/>
          <p:cNvSpPr txBox="1"/>
          <p:nvPr/>
        </p:nvSpPr>
        <p:spPr>
          <a:xfrm>
            <a:off x="3157855" y="671195"/>
            <a:ext cx="636079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2400" b="1">
                <a:solidFill>
                  <a:srgbClr val="00325D"/>
                </a:solidFill>
                <a:latin typeface="+mj-ea"/>
                <a:ea typeface="+mj-ea"/>
                <a:cs typeface="汉仪旗黑-55简" panose="00020600040101010101" charset="-128"/>
              </a:rPr>
              <a:t>The </a:t>
            </a:r>
            <a:r>
              <a:rPr lang="zh-CN" altLang="en-US" sz="2400" b="1">
                <a:solidFill>
                  <a:srgbClr val="00325D"/>
                </a:solidFill>
                <a:latin typeface="+mj-ea"/>
                <a:ea typeface="+mj-ea"/>
                <a:cs typeface="汉仪旗黑-55简" panose="00020600040101010101" charset="-128"/>
              </a:rPr>
              <a:t>Research Gap and Future Direction </a:t>
            </a:r>
            <a:endParaRPr lang="zh-CN" altLang="en-US" sz="2400" b="1">
              <a:solidFill>
                <a:srgbClr val="00325D"/>
              </a:solidFill>
              <a:latin typeface="+mj-ea"/>
              <a:ea typeface="+mj-ea"/>
              <a:cs typeface="汉仪旗黑-55简" panose="00020600040101010101" charset="-128"/>
            </a:endParaRPr>
          </a:p>
        </p:txBody>
      </p:sp>
      <p:sp>
        <p:nvSpPr>
          <p:cNvPr id="38" name="等腰三角形 37"/>
          <p:cNvSpPr/>
          <p:nvPr/>
        </p:nvSpPr>
        <p:spPr>
          <a:xfrm flipV="1">
            <a:off x="5491480" y="0"/>
            <a:ext cx="1209040" cy="584200"/>
          </a:xfrm>
          <a:prstGeom prst="triangle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4130040" y="1924685"/>
            <a:ext cx="1859280" cy="2012315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6055995" y="3937000"/>
            <a:ext cx="1656715" cy="2012315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9" name="图片 8" descr="32303038313138363b32303039303532393bd6bdd5c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7730" y="2569210"/>
            <a:ext cx="723265" cy="723265"/>
          </a:xfrm>
          <a:prstGeom prst="rect">
            <a:avLst/>
          </a:prstGeom>
        </p:spPr>
      </p:pic>
      <p:pic>
        <p:nvPicPr>
          <p:cNvPr id="10" name="图片 9" descr="32303038313138363b32303039303532353bcffbcfa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2720" y="4581525"/>
            <a:ext cx="723265" cy="723265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6378575" y="2108835"/>
            <a:ext cx="314071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2000" b="1">
                <a:solidFill>
                  <a:srgbClr val="00325D"/>
                </a:solidFill>
                <a:latin typeface="+mn-ea"/>
                <a:cs typeface="汉仪旗黑-55简" panose="00020600040101010101" charset="-128"/>
              </a:rPr>
              <a:t>The Research Gap</a:t>
            </a:r>
            <a:r>
              <a:rPr lang="zh-CN" altLang="en-US" sz="2000" b="1">
                <a:solidFill>
                  <a:srgbClr val="00325D"/>
                </a:solidFill>
                <a:latin typeface="+mn-ea"/>
                <a:cs typeface="汉仪旗黑-55简" panose="00020600040101010101" charset="-128"/>
              </a:rPr>
              <a:t>  </a:t>
            </a:r>
            <a:endParaRPr lang="zh-CN" altLang="en-US" sz="2000" b="1">
              <a:solidFill>
                <a:srgbClr val="00325D"/>
              </a:solidFill>
              <a:latin typeface="+mn-ea"/>
              <a:cs typeface="汉仪旗黑-55简" panose="00020600040101010101" charset="-128"/>
            </a:endParaRPr>
          </a:p>
        </p:txBody>
      </p:sp>
      <p:sp>
        <p:nvSpPr>
          <p:cNvPr id="41" name="文本框 40"/>
          <p:cNvSpPr txBox="1"/>
          <p:nvPr/>
        </p:nvSpPr>
        <p:spPr>
          <a:xfrm>
            <a:off x="6378575" y="2626360"/>
            <a:ext cx="4983480" cy="11703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</a:pPr>
            <a:r>
              <a:rPr b="1">
                <a:solidFill>
                  <a:schemeClr val="tx1"/>
                </a:solidFill>
                <a:latin typeface="汉仪君黑-45简" panose="020B0604020202020204" charset="-122"/>
                <a:ea typeface="汉仪君黑-45简" panose="020B0604020202020204" charset="-122"/>
                <a:cs typeface="汉仪君黑-45简" panose="020B0604020202020204" charset="-122"/>
                <a:sym typeface="+mn-ea"/>
              </a:rPr>
              <a:t>There is a lack of detailed insights into the specific digital literacy needs of translation students in China. </a:t>
            </a:r>
            <a:endParaRPr b="1">
              <a:solidFill>
                <a:schemeClr val="tx1"/>
              </a:solidFill>
              <a:latin typeface="汉仪君黑-45简" panose="020B0604020202020204" charset="-122"/>
              <a:ea typeface="汉仪君黑-45简" panose="020B0604020202020204" charset="-122"/>
              <a:cs typeface="汉仪君黑-45简" panose="020B0604020202020204" charset="-122"/>
              <a:sym typeface="+mn-ea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2119630" y="4360545"/>
            <a:ext cx="342900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r"/>
            <a:r>
              <a:rPr lang="en-US" altLang="zh-CN" sz="2000" b="1">
                <a:solidFill>
                  <a:srgbClr val="00325D"/>
                </a:solidFill>
                <a:latin typeface="+mn-ea"/>
                <a:cs typeface="汉仪旗黑-55简" panose="00020600040101010101" charset="-128"/>
              </a:rPr>
              <a:t>The Research Direction</a:t>
            </a:r>
            <a:r>
              <a:rPr lang="zh-CN" altLang="en-US" sz="2000" b="1">
                <a:solidFill>
                  <a:srgbClr val="00325D"/>
                </a:solidFill>
                <a:latin typeface="+mn-ea"/>
                <a:cs typeface="汉仪旗黑-55简" panose="00020600040101010101" charset="-128"/>
              </a:rPr>
              <a:t> </a:t>
            </a:r>
            <a:endParaRPr lang="zh-CN" altLang="en-US" sz="2000" b="1">
              <a:solidFill>
                <a:srgbClr val="00325D"/>
              </a:solidFill>
              <a:latin typeface="+mn-ea"/>
              <a:cs typeface="汉仪旗黑-55简" panose="00020600040101010101" charset="-128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684530" y="4899025"/>
            <a:ext cx="4983480" cy="152971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r">
              <a:lnSpc>
                <a:spcPct val="130000"/>
              </a:lnSpc>
              <a:spcBef>
                <a:spcPts val="0"/>
              </a:spcBef>
              <a:spcAft>
                <a:spcPts val="0"/>
              </a:spcAft>
            </a:pPr>
            <a:r>
              <a:rPr sz="1800" b="1">
                <a:latin typeface="汉仪君黑-45简" panose="020B0604020202020204" charset="-122"/>
                <a:ea typeface="汉仪君黑-45简" panose="020B0604020202020204" charset="-122"/>
                <a:cs typeface="汉仪君黑-45简" panose="020B0604020202020204" charset="-122"/>
                <a:sym typeface="+mn-ea"/>
              </a:rPr>
              <a:t>Future research </a:t>
            </a:r>
            <a:r>
              <a:rPr lang="en-US" sz="1800" b="1">
                <a:latin typeface="汉仪君黑-45简" panose="020B0604020202020204" charset="-122"/>
                <a:ea typeface="汉仪君黑-45简" panose="020B0604020202020204" charset="-122"/>
                <a:cs typeface="汉仪君黑-45简" panose="020B0604020202020204" charset="-122"/>
                <a:sym typeface="+mn-ea"/>
              </a:rPr>
              <a:t>will</a:t>
            </a:r>
            <a:r>
              <a:rPr sz="1800" b="1">
                <a:latin typeface="汉仪君黑-45简" panose="020B0604020202020204" charset="-122"/>
                <a:ea typeface="汉仪君黑-45简" panose="020B0604020202020204" charset="-122"/>
                <a:cs typeface="汉仪君黑-45简" panose="020B0604020202020204" charset="-122"/>
                <a:sym typeface="+mn-ea"/>
              </a:rPr>
              <a:t> focus on identifying the core skills, knowledge, and competencies that translation students need to thrive in the evolving industry.</a:t>
            </a:r>
            <a:endParaRPr sz="1800" b="1">
              <a:latin typeface="汉仪君黑-45简" panose="020B0604020202020204" charset="-122"/>
              <a:ea typeface="汉仪君黑-45简" panose="020B0604020202020204" charset="-122"/>
              <a:cs typeface="汉仪君黑-45简" panose="020B0604020202020204" charset="-122"/>
              <a:sym typeface="+mn-ea"/>
            </a:endParaRPr>
          </a:p>
        </p:txBody>
      </p:sp>
      <p:pic>
        <p:nvPicPr>
          <p:cNvPr id="15" name="图片 14" descr="VCG41N1362921082 (1)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rcRect/>
          <a:stretch>
            <a:fillRect/>
          </a:stretch>
        </p:blipFill>
        <p:spPr>
          <a:xfrm>
            <a:off x="1783715" y="1924685"/>
            <a:ext cx="2346325" cy="2012315"/>
          </a:xfrm>
          <a:prstGeom prst="rect">
            <a:avLst/>
          </a:prstGeom>
        </p:spPr>
      </p:pic>
      <p:pic>
        <p:nvPicPr>
          <p:cNvPr id="4" name="图片 3" descr="VCG41N1362921082 (1)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/>
          <a:stretch>
            <a:fillRect/>
          </a:stretch>
        </p:blipFill>
        <p:spPr>
          <a:xfrm>
            <a:off x="7712710" y="3943985"/>
            <a:ext cx="2346325" cy="2009775"/>
          </a:xfrm>
          <a:prstGeom prst="rect">
            <a:avLst/>
          </a:prstGeom>
        </p:spPr>
      </p:pic>
    </p:spTree>
    <p:custDataLst>
      <p:tags r:id="rId6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wipe/>
      </p:transition>
    </mc:Choice>
    <mc:Fallback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3" grpId="1"/>
      <p:bldP spid="11" grpId="0"/>
      <p:bldP spid="11" grpId="1"/>
      <p:bldP spid="41" grpId="0"/>
      <p:bldP spid="41" grpId="1"/>
      <p:bldP spid="12" grpId="0"/>
      <p:bldP spid="12" grpId="1"/>
      <p:bldP spid="13" grpId="0"/>
      <p:bldP spid="13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-952" y="0"/>
            <a:ext cx="12191365" cy="6858000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indent="0">
              <a:buNone/>
            </a:pPr>
            <a:endParaRPr lang="zh-CN" altLang="en-US"/>
          </a:p>
        </p:txBody>
      </p:sp>
      <p:sp>
        <p:nvSpPr>
          <p:cNvPr id="51" name="矩形 50"/>
          <p:cNvSpPr/>
          <p:nvPr/>
        </p:nvSpPr>
        <p:spPr>
          <a:xfrm>
            <a:off x="152718" y="159385"/>
            <a:ext cx="11886565" cy="65392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cxnSp>
        <p:nvCxnSpPr>
          <p:cNvPr id="29" name="直接连接符 28"/>
          <p:cNvCxnSpPr/>
          <p:nvPr/>
        </p:nvCxnSpPr>
        <p:spPr>
          <a:xfrm>
            <a:off x="2414270" y="6285865"/>
            <a:ext cx="1958975" cy="0"/>
          </a:xfrm>
          <a:prstGeom prst="line">
            <a:avLst/>
          </a:prstGeom>
          <a:ln w="9525">
            <a:solidFill>
              <a:srgbClr val="00325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7778115" y="6285865"/>
            <a:ext cx="1835150" cy="0"/>
          </a:xfrm>
          <a:prstGeom prst="line">
            <a:avLst/>
          </a:prstGeom>
          <a:ln w="9525">
            <a:solidFill>
              <a:srgbClr val="00325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文本框 30"/>
          <p:cNvSpPr txBox="1"/>
          <p:nvPr/>
        </p:nvSpPr>
        <p:spPr>
          <a:xfrm>
            <a:off x="4833938" y="6101715"/>
            <a:ext cx="27228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indent="0" algn="l">
              <a:buNone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汉仪书宋二S" panose="00020600040101010101" charset="-122"/>
                <a:ea typeface="汉仪书宋二S" panose="00020600040101010101" charset="-122"/>
                <a:cs typeface="汉仪旗黑-55简" panose="00020600040101010101" charset="-128"/>
                <a:sym typeface="汉仪旗黑-55简" panose="00020600040101010101" charset="-128"/>
              </a:rPr>
              <a:t>ECDE 7013</a:t>
            </a:r>
            <a:r>
              <a:rPr lang="zh-CN" alt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汉仪书宋二S" panose="00020600040101010101" charset="-122"/>
                <a:ea typeface="汉仪书宋二S" panose="00020600040101010101" charset="-122"/>
                <a:cs typeface="汉仪旗黑-55简" panose="00020600040101010101" charset="-128"/>
                <a:sym typeface="汉仪旗黑-55简" panose="00020600040101010101" charset="-128"/>
              </a:rPr>
              <a:t>（</a:t>
            </a:r>
            <a:r>
              <a:rPr lang="en-US" altLang="zh-CN" b="1" dirty="0">
                <a:solidFill>
                  <a:schemeClr val="tx1">
                    <a:lumMod val="75000"/>
                    <a:lumOff val="25000"/>
                  </a:schemeClr>
                </a:solidFill>
                <a:latin typeface="汉仪书宋二S" panose="00020600040101010101" charset="-122"/>
                <a:ea typeface="汉仪书宋二S" panose="00020600040101010101" charset="-122"/>
                <a:cs typeface="汉仪旗黑-55简" panose="00020600040101010101" charset="-128"/>
                <a:sym typeface="汉仪旗黑-55简" panose="00020600040101010101" charset="-128"/>
              </a:rPr>
              <a:t>2023-2024</a:t>
            </a:r>
            <a:r>
              <a:rPr lang="zh-CN" alt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汉仪书宋二S" panose="00020600040101010101" charset="-122"/>
                <a:ea typeface="汉仪书宋二S" panose="00020600040101010101" charset="-122"/>
                <a:cs typeface="汉仪旗黑-55简" panose="00020600040101010101" charset="-128"/>
                <a:sym typeface="汉仪旗黑-55简" panose="00020600040101010101" charset="-128"/>
              </a:rPr>
              <a:t>）</a:t>
            </a:r>
            <a:endParaRPr lang="zh-CN" altLang="en-US">
              <a:latin typeface="汉仪旗黑-55简" panose="00020600040101010101" charset="-128"/>
              <a:ea typeface="汉仪旗黑-55简" panose="00020600040101010101" charset="-128"/>
              <a:cs typeface="汉仪旗黑-55简" panose="00020600040101010101" charset="-128"/>
              <a:sym typeface="+mn-ea"/>
            </a:endParaRPr>
          </a:p>
        </p:txBody>
      </p:sp>
      <p:sp>
        <p:nvSpPr>
          <p:cNvPr id="32" name="菱形 31"/>
          <p:cNvSpPr/>
          <p:nvPr/>
        </p:nvSpPr>
        <p:spPr>
          <a:xfrm>
            <a:off x="4399915" y="6190615"/>
            <a:ext cx="190500" cy="190500"/>
          </a:xfrm>
          <a:prstGeom prst="diamond">
            <a:avLst/>
          </a:prstGeom>
          <a:noFill/>
          <a:ln>
            <a:solidFill>
              <a:srgbClr val="0032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3" name="菱形 32"/>
          <p:cNvSpPr/>
          <p:nvPr/>
        </p:nvSpPr>
        <p:spPr>
          <a:xfrm>
            <a:off x="7569835" y="6190615"/>
            <a:ext cx="190500" cy="190500"/>
          </a:xfrm>
          <a:prstGeom prst="diamond">
            <a:avLst/>
          </a:prstGeom>
          <a:noFill/>
          <a:ln>
            <a:solidFill>
              <a:srgbClr val="0032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34" name="图片 33" descr="hamish-weir-Um7ZTJFS1_8-unsplash"/>
          <p:cNvPicPr>
            <a:picLocks noChangeAspect="1"/>
          </p:cNvPicPr>
          <p:nvPr/>
        </p:nvPicPr>
        <p:blipFill>
          <a:blip r:embed="rId1"/>
          <a:srcRect l="581" t="18682" r="565" b="39545"/>
          <a:stretch>
            <a:fillRect/>
          </a:stretch>
        </p:blipFill>
        <p:spPr>
          <a:xfrm>
            <a:off x="313690" y="2272665"/>
            <a:ext cx="11564620" cy="2748915"/>
          </a:xfrm>
          <a:custGeom>
            <a:avLst/>
            <a:gdLst/>
            <a:ahLst/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212" h="4329">
                <a:moveTo>
                  <a:pt x="0" y="0"/>
                </a:moveTo>
                <a:lnTo>
                  <a:pt x="18212" y="0"/>
                </a:lnTo>
                <a:lnTo>
                  <a:pt x="18212" y="4329"/>
                </a:lnTo>
                <a:lnTo>
                  <a:pt x="0" y="4329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35" name="矩形 34"/>
          <p:cNvSpPr/>
          <p:nvPr/>
        </p:nvSpPr>
        <p:spPr>
          <a:xfrm>
            <a:off x="314325" y="2272665"/>
            <a:ext cx="11564620" cy="2748915"/>
          </a:xfrm>
          <a:prstGeom prst="rect">
            <a:avLst/>
          </a:prstGeom>
          <a:solidFill>
            <a:srgbClr val="00325D">
              <a:alpha val="7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3" name="文本框 22"/>
          <p:cNvSpPr txBox="1"/>
          <p:nvPr/>
        </p:nvSpPr>
        <p:spPr>
          <a:xfrm>
            <a:off x="2868930" y="2827020"/>
            <a:ext cx="6939280" cy="10147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5400">
                <a:solidFill>
                  <a:schemeClr val="bg1"/>
                </a:solidFill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Methodological Choice </a:t>
            </a:r>
            <a:r>
              <a:rPr lang="zh-CN" altLang="en-US" sz="6000">
                <a:solidFill>
                  <a:schemeClr val="bg1"/>
                </a:solidFill>
                <a:latin typeface="汉仪旗黑-55简" panose="00020600040101010101" charset="-128"/>
                <a:ea typeface="汉仪旗黑-55简" panose="00020600040101010101" charset="-128"/>
                <a:cs typeface="汉仪旗黑-55简" panose="00020600040101010101" charset="-128"/>
                <a:sym typeface="+mn-ea"/>
              </a:rPr>
              <a:t> </a:t>
            </a:r>
            <a:r>
              <a:rPr lang="zh-CN" altLang="en-US" sz="6000">
                <a:solidFill>
                  <a:schemeClr val="bg1"/>
                </a:solidFill>
                <a:latin typeface="汉仪旗黑-55简" panose="00020600040101010101" charset="-128"/>
                <a:ea typeface="汉仪旗黑-55简" panose="00020600040101010101" charset="-128"/>
                <a:cs typeface="汉仪旗黑-55简" panose="00020600040101010101" charset="-128"/>
              </a:rPr>
              <a:t>  </a:t>
            </a:r>
            <a:endParaRPr lang="zh-CN" altLang="en-US" sz="6000">
              <a:solidFill>
                <a:schemeClr val="bg1"/>
              </a:solidFill>
              <a:latin typeface="汉仪旗黑-55简" panose="00020600040101010101" charset="-128"/>
              <a:ea typeface="汉仪旗黑-55简" panose="00020600040101010101" charset="-128"/>
              <a:cs typeface="汉仪旗黑-55简" panose="00020600040101010101" charset="-128"/>
            </a:endParaRPr>
          </a:p>
        </p:txBody>
      </p:sp>
      <p:sp>
        <p:nvSpPr>
          <p:cNvPr id="36" name="文本框 35"/>
          <p:cNvSpPr txBox="1"/>
          <p:nvPr/>
        </p:nvSpPr>
        <p:spPr>
          <a:xfrm>
            <a:off x="5400675" y="874395"/>
            <a:ext cx="1087120" cy="1014730"/>
          </a:xfrm>
          <a:prstGeom prst="rect">
            <a:avLst/>
          </a:prstGeom>
          <a:noFill/>
        </p:spPr>
        <p:txBody>
          <a:bodyPr wrap="none" rtlCol="0">
            <a:spAutoFit/>
          </a:bodyPr>
          <a:p>
            <a:r>
              <a:rPr lang="en-US" altLang="zh-CN" sz="6000">
                <a:solidFill>
                  <a:srgbClr val="00325D"/>
                </a:solidFill>
                <a:latin typeface="汉仪君黑-45简" panose="020B0604020202020204" charset="-122"/>
                <a:ea typeface="汉仪君黑-45简" panose="020B0604020202020204" charset="-122"/>
              </a:rPr>
              <a:t>03</a:t>
            </a:r>
            <a:endParaRPr lang="en-US" altLang="zh-CN" sz="6000">
              <a:solidFill>
                <a:srgbClr val="00325D"/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  <p:sp>
        <p:nvSpPr>
          <p:cNvPr id="38" name="等腰三角形 37"/>
          <p:cNvSpPr/>
          <p:nvPr/>
        </p:nvSpPr>
        <p:spPr>
          <a:xfrm flipV="1">
            <a:off x="5491480" y="140335"/>
            <a:ext cx="1209040" cy="584200"/>
          </a:xfrm>
          <a:prstGeom prst="triangle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wipe/>
      </p:transition>
    </mc:Choice>
    <mc:Fallback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3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-952" y="0"/>
            <a:ext cx="12191365" cy="6858000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indent="0">
              <a:buNone/>
            </a:pPr>
            <a:endParaRPr lang="zh-CN" altLang="en-US"/>
          </a:p>
        </p:txBody>
      </p:sp>
      <p:sp>
        <p:nvSpPr>
          <p:cNvPr id="51" name="矩形 50"/>
          <p:cNvSpPr/>
          <p:nvPr/>
        </p:nvSpPr>
        <p:spPr>
          <a:xfrm>
            <a:off x="175895" y="125730"/>
            <a:ext cx="11863705" cy="658939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/>
              <a:t>Schedule and Conduct Online Interviews</a:t>
            </a:r>
            <a:endParaRPr lang="zh-CN" altLang="en-US"/>
          </a:p>
        </p:txBody>
      </p:sp>
      <p:sp>
        <p:nvSpPr>
          <p:cNvPr id="38" name="等腰三角形 37"/>
          <p:cNvSpPr/>
          <p:nvPr/>
        </p:nvSpPr>
        <p:spPr>
          <a:xfrm flipV="1">
            <a:off x="5168265" y="125730"/>
            <a:ext cx="1209040" cy="584200"/>
          </a:xfrm>
          <a:prstGeom prst="triangle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椭圆 7"/>
          <p:cNvSpPr/>
          <p:nvPr/>
        </p:nvSpPr>
        <p:spPr>
          <a:xfrm>
            <a:off x="2136140" y="3581400"/>
            <a:ext cx="431165" cy="43116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177800" dist="50800" sx="101000" sy="101000" algn="ctr" rotWithShape="0">
              <a:prstClr val="black">
                <a:alpha val="8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" name="椭圆 2"/>
          <p:cNvSpPr/>
          <p:nvPr/>
        </p:nvSpPr>
        <p:spPr>
          <a:xfrm>
            <a:off x="4678680" y="3575685"/>
            <a:ext cx="431165" cy="43116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177800" dist="50800" sx="101000" sy="101000" algn="ctr" rotWithShape="0">
              <a:prstClr val="black">
                <a:alpha val="8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4" name="椭圆 3"/>
          <p:cNvSpPr/>
          <p:nvPr/>
        </p:nvSpPr>
        <p:spPr>
          <a:xfrm>
            <a:off x="7220585" y="3591560"/>
            <a:ext cx="431165" cy="43116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177800" dist="50800" sx="101000" sy="101000" algn="ctr" rotWithShape="0">
              <a:prstClr val="black">
                <a:alpha val="8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6" name="椭圆 5"/>
          <p:cNvSpPr/>
          <p:nvPr/>
        </p:nvSpPr>
        <p:spPr>
          <a:xfrm>
            <a:off x="9694545" y="3580130"/>
            <a:ext cx="431165" cy="43116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177800" dist="50800" sx="101000" sy="101000" algn="ctr" rotWithShape="0">
              <a:prstClr val="black">
                <a:alpha val="8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9" name="文本框 38"/>
          <p:cNvSpPr txBox="1"/>
          <p:nvPr/>
        </p:nvSpPr>
        <p:spPr>
          <a:xfrm>
            <a:off x="583565" y="355600"/>
            <a:ext cx="4907915" cy="6039485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noAutofit/>
          </a:bodyPr>
          <a:p>
            <a:pPr algn="l">
              <a:lnSpc>
                <a:spcPct val="150000"/>
              </a:lnSpc>
            </a:pPr>
            <a:r>
              <a:rPr lang="en-US" altLang="zh-CN" sz="2000" b="1"/>
              <a:t>Methodology</a:t>
            </a:r>
            <a:endParaRPr lang="en-US" altLang="zh-CN" sz="2000" b="1"/>
          </a:p>
          <a:p>
            <a:pPr marL="342900" indent="-342900" algn="l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en-US" altLang="zh-CN" sz="2000">
                <a:solidFill>
                  <a:schemeClr val="tx2"/>
                </a:solidFill>
                <a:latin typeface="+mn-ea"/>
              </a:rPr>
              <a:t>Qualitative Research </a:t>
            </a:r>
            <a:endParaRPr lang="en-US" altLang="zh-CN" sz="2000">
              <a:solidFill>
                <a:schemeClr val="tx2"/>
              </a:solidFill>
              <a:latin typeface="+mn-ea"/>
            </a:endParaRPr>
          </a:p>
          <a:p>
            <a:pPr indent="0">
              <a:lnSpc>
                <a:spcPct val="150000"/>
              </a:lnSpc>
              <a:buFont typeface="Wingdings" panose="05000000000000000000" charset="0"/>
              <a:buNone/>
            </a:pPr>
            <a:endParaRPr lang="en-US" altLang="zh-CN" sz="2000">
              <a:solidFill>
                <a:schemeClr val="tx2"/>
              </a:solidFill>
              <a:latin typeface="+mn-ea"/>
            </a:endParaRPr>
          </a:p>
          <a:p>
            <a:pPr indent="0">
              <a:lnSpc>
                <a:spcPct val="150000"/>
              </a:lnSpc>
              <a:buFont typeface="Wingdings" panose="05000000000000000000" charset="0"/>
              <a:buNone/>
            </a:pPr>
            <a:r>
              <a:rPr lang="en-US" altLang="zh-CN" sz="2000" b="1">
                <a:sym typeface="+mn-ea"/>
              </a:rPr>
              <a:t>Justification:</a:t>
            </a:r>
            <a:endParaRPr lang="zh-CN" altLang="en-US"/>
          </a:p>
          <a:p>
            <a:pPr marL="342900" indent="-342900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en-US" altLang="zh-CN">
                <a:solidFill>
                  <a:schemeClr val="tx2"/>
                </a:solidFill>
                <a:latin typeface="+mn-ea"/>
                <a:sym typeface="+mn-ea"/>
              </a:rPr>
              <a:t>Allows for an in-depth exploration of complex experiences and perspectives </a:t>
            </a:r>
            <a:r>
              <a:rPr lang="zh-CN" altLang="en-US" sz="1600" b="1">
                <a:latin typeface="+mn-ea"/>
                <a:sym typeface="+mn-ea"/>
              </a:rPr>
              <a:t>(Sinuff, Cook, and Giacomini, 2007)</a:t>
            </a:r>
            <a:endParaRPr lang="zh-CN" altLang="en-US" b="1">
              <a:latin typeface="+mn-ea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en-US" altLang="zh-CN">
                <a:solidFill>
                  <a:schemeClr val="tx2"/>
                </a:solidFill>
                <a:latin typeface="+mn-ea"/>
                <a:sym typeface="+mn-ea"/>
              </a:rPr>
              <a:t>Captures the richness and depth of participants' personal narratives </a:t>
            </a:r>
            <a:r>
              <a:rPr lang="zh-CN" altLang="en-US" sz="1600" b="1">
                <a:latin typeface="+mn-ea"/>
                <a:sym typeface="+mn-ea"/>
              </a:rPr>
              <a:t>(</a:t>
            </a:r>
            <a:r>
              <a:rPr lang="zh-CN" altLang="en-US" sz="1600" b="1">
                <a:latin typeface="+mn-ea"/>
                <a:sym typeface="+mn-ea"/>
              </a:rPr>
              <a:t>IdeaScale, 2023)</a:t>
            </a:r>
            <a:endParaRPr lang="zh-CN" altLang="en-US" sz="1600" b="1">
              <a:latin typeface="+mn-ea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en-US" altLang="zh-CN">
                <a:solidFill>
                  <a:schemeClr val="tx2"/>
                </a:solidFill>
                <a:latin typeface="+mn-ea"/>
                <a:sym typeface="+mn-ea"/>
              </a:rPr>
              <a:t>Suitable for understanding the nuanced impact of digital literacies on translators' professional practices </a:t>
            </a:r>
            <a:r>
              <a:rPr lang="zh-CN" altLang="en-US" sz="1600" b="1">
                <a:latin typeface="+mn-ea"/>
                <a:sym typeface="+mn-ea"/>
              </a:rPr>
              <a:t>(</a:t>
            </a:r>
            <a:r>
              <a:rPr lang="zh-CN" altLang="en-US" sz="1600" b="1">
                <a:latin typeface="+mn-ea"/>
                <a:sym typeface="+mn-ea"/>
              </a:rPr>
              <a:t>White, Matteson,</a:t>
            </a:r>
            <a:r>
              <a:rPr lang="en-US" altLang="zh-CN" sz="1600" b="1">
                <a:latin typeface="+mn-ea"/>
                <a:sym typeface="+mn-ea"/>
              </a:rPr>
              <a:t> </a:t>
            </a:r>
            <a:r>
              <a:rPr lang="zh-CN" altLang="en-US" sz="1600" b="1">
                <a:latin typeface="+mn-ea"/>
                <a:sym typeface="+mn-ea"/>
              </a:rPr>
              <a:t>and Abels, </a:t>
            </a:r>
            <a:r>
              <a:rPr lang="en-US" altLang="zh-CN" sz="1600" b="1">
                <a:latin typeface="+mn-ea"/>
                <a:sym typeface="+mn-ea"/>
              </a:rPr>
              <a:t>2008</a:t>
            </a:r>
            <a:r>
              <a:rPr lang="zh-CN" altLang="en-US" sz="1600" b="1">
                <a:latin typeface="+mn-ea"/>
                <a:sym typeface="+mn-ea"/>
              </a:rPr>
              <a:t>)</a:t>
            </a:r>
            <a:endParaRPr lang="zh-CN" altLang="en-US" sz="1600" b="1"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6096635" y="355600"/>
            <a:ext cx="5721985" cy="6040120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noAutofit/>
          </a:bodyPr>
          <a:p>
            <a:pPr algn="l">
              <a:lnSpc>
                <a:spcPct val="150000"/>
              </a:lnSpc>
            </a:pPr>
            <a:r>
              <a:rPr lang="en-US" altLang="zh-CN" sz="2000" b="1"/>
              <a:t>Research Approach:</a:t>
            </a:r>
            <a:endParaRPr lang="en-US" altLang="zh-CN" sz="2000" b="1"/>
          </a:p>
          <a:p>
            <a:pPr marL="342900" indent="-342900" algn="l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en-US" altLang="zh-CN" sz="2000">
                <a:solidFill>
                  <a:schemeClr val="tx2"/>
                </a:solidFill>
                <a:latin typeface="+mn-ea"/>
              </a:rPr>
              <a:t>Life History Research</a:t>
            </a:r>
            <a:endParaRPr lang="en-US" altLang="zh-CN" sz="2000">
              <a:solidFill>
                <a:schemeClr val="tx2"/>
              </a:solidFill>
              <a:latin typeface="+mn-ea"/>
            </a:endParaRPr>
          </a:p>
          <a:p>
            <a:pPr indent="0" algn="l">
              <a:lnSpc>
                <a:spcPct val="150000"/>
              </a:lnSpc>
              <a:buFont typeface="Wingdings" panose="05000000000000000000" charset="0"/>
              <a:buNone/>
            </a:pPr>
            <a:endParaRPr lang="en-US" altLang="zh-CN" sz="2000" b="1"/>
          </a:p>
          <a:p>
            <a:pPr algn="l">
              <a:lnSpc>
                <a:spcPct val="150000"/>
              </a:lnSpc>
            </a:pPr>
            <a:r>
              <a:rPr lang="en-US" altLang="zh-CN" sz="2000" b="1"/>
              <a:t>Justification:</a:t>
            </a:r>
            <a:r>
              <a:rPr lang="en-US" altLang="zh-CN" sz="2000">
                <a:solidFill>
                  <a:schemeClr val="tx2"/>
                </a:solidFill>
                <a:latin typeface="+mn-ea"/>
              </a:rPr>
              <a:t> </a:t>
            </a:r>
            <a:endParaRPr lang="en-US" altLang="zh-CN" sz="2000">
              <a:solidFill>
                <a:schemeClr val="tx2"/>
              </a:solidFill>
              <a:latin typeface="+mn-ea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>
                <a:latin typeface="+mn-ea"/>
                <a:sym typeface="+mn-ea"/>
              </a:rPr>
              <a:t>Focuses on understanding individuals' subjective accounts of their lives and experiences</a:t>
            </a:r>
            <a:r>
              <a:rPr lang="zh-CN" altLang="en-US" b="1">
                <a:latin typeface="+mn-ea"/>
                <a:sym typeface="+mn-ea"/>
              </a:rPr>
              <a:t> </a:t>
            </a:r>
            <a:r>
              <a:rPr lang="zh-CN" altLang="en-US" sz="1600" b="1">
                <a:latin typeface="+mn-ea"/>
                <a:sym typeface="+mn-ea"/>
              </a:rPr>
              <a:t>(Goodson and Sikes, 2006)</a:t>
            </a:r>
            <a:endParaRPr lang="zh-CN" altLang="en-US">
              <a:latin typeface="+mn-ea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>
                <a:latin typeface="+mn-ea"/>
                <a:sym typeface="+mn-ea"/>
              </a:rPr>
              <a:t>Enables deep exploration of interviewees' professional journey, providing comprehensive understanding of their expertise and knowledge</a:t>
            </a:r>
            <a:r>
              <a:rPr lang="zh-CN" altLang="en-US" sz="1600" b="1">
                <a:highlight>
                  <a:srgbClr val="000000">
                    <a:alpha val="0"/>
                  </a:srgbClr>
                </a:highlight>
                <a:latin typeface="+mn-ea"/>
                <a:sym typeface="+mn-ea"/>
              </a:rPr>
              <a:t>(Goodson and Sikes, 2006)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+mn-ea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>
                <a:latin typeface="+mn-ea"/>
                <a:sym typeface="+mn-ea"/>
              </a:rPr>
              <a:t>Captures rich narratives that can be translated into actionable insights for digital literacy training among translation students in China</a:t>
            </a:r>
            <a:endParaRPr lang="zh-CN" altLang="en-US">
              <a:latin typeface="+mn-ea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charset="0"/>
              <a:buChar char="Ø"/>
            </a:pPr>
            <a:endParaRPr lang="zh-CN" altLang="en-US">
              <a:solidFill>
                <a:schemeClr val="tx2"/>
              </a:solidFill>
              <a:latin typeface="+mn-ea"/>
            </a:endParaRP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wipe/>
      </p:transition>
    </mc:Choice>
    <mc:Fallback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-952" y="0"/>
            <a:ext cx="12191365" cy="6858000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indent="0">
              <a:buNone/>
            </a:pPr>
            <a:endParaRPr lang="zh-CN" altLang="en-US"/>
          </a:p>
        </p:txBody>
      </p:sp>
      <p:sp>
        <p:nvSpPr>
          <p:cNvPr id="51" name="矩形 50"/>
          <p:cNvSpPr/>
          <p:nvPr/>
        </p:nvSpPr>
        <p:spPr>
          <a:xfrm>
            <a:off x="152718" y="159385"/>
            <a:ext cx="11886565" cy="65392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cxnSp>
        <p:nvCxnSpPr>
          <p:cNvPr id="29" name="直接连接符 28"/>
          <p:cNvCxnSpPr/>
          <p:nvPr/>
        </p:nvCxnSpPr>
        <p:spPr>
          <a:xfrm>
            <a:off x="2414270" y="6285865"/>
            <a:ext cx="1958975" cy="0"/>
          </a:xfrm>
          <a:prstGeom prst="line">
            <a:avLst/>
          </a:prstGeom>
          <a:ln w="9525">
            <a:solidFill>
              <a:srgbClr val="00325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7778115" y="6285865"/>
            <a:ext cx="1835150" cy="0"/>
          </a:xfrm>
          <a:prstGeom prst="line">
            <a:avLst/>
          </a:prstGeom>
          <a:ln w="9525">
            <a:solidFill>
              <a:srgbClr val="00325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文本框 30"/>
          <p:cNvSpPr txBox="1"/>
          <p:nvPr/>
        </p:nvSpPr>
        <p:spPr>
          <a:xfrm>
            <a:off x="4833938" y="6101715"/>
            <a:ext cx="27228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indent="0" algn="l">
              <a:buNone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汉仪书宋二S" panose="00020600040101010101" charset="-122"/>
                <a:ea typeface="汉仪书宋二S" panose="00020600040101010101" charset="-122"/>
                <a:cs typeface="汉仪旗黑-55简" panose="00020600040101010101" charset="-128"/>
                <a:sym typeface="汉仪旗黑-55简" panose="00020600040101010101" charset="-128"/>
              </a:rPr>
              <a:t>ECDE 7013</a:t>
            </a:r>
            <a:r>
              <a:rPr lang="zh-CN" alt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汉仪书宋二S" panose="00020600040101010101" charset="-122"/>
                <a:ea typeface="汉仪书宋二S" panose="00020600040101010101" charset="-122"/>
                <a:cs typeface="汉仪旗黑-55简" panose="00020600040101010101" charset="-128"/>
                <a:sym typeface="汉仪旗黑-55简" panose="00020600040101010101" charset="-128"/>
              </a:rPr>
              <a:t>（</a:t>
            </a:r>
            <a:r>
              <a:rPr lang="en-US" altLang="zh-CN" b="1" dirty="0">
                <a:solidFill>
                  <a:schemeClr val="tx1">
                    <a:lumMod val="75000"/>
                    <a:lumOff val="25000"/>
                  </a:schemeClr>
                </a:solidFill>
                <a:latin typeface="汉仪书宋二S" panose="00020600040101010101" charset="-122"/>
                <a:ea typeface="汉仪书宋二S" panose="00020600040101010101" charset="-122"/>
                <a:cs typeface="汉仪旗黑-55简" panose="00020600040101010101" charset="-128"/>
                <a:sym typeface="汉仪旗黑-55简" panose="00020600040101010101" charset="-128"/>
              </a:rPr>
              <a:t>2023-2024</a:t>
            </a:r>
            <a:r>
              <a:rPr lang="zh-CN" alt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汉仪书宋二S" panose="00020600040101010101" charset="-122"/>
                <a:ea typeface="汉仪书宋二S" panose="00020600040101010101" charset="-122"/>
                <a:cs typeface="汉仪旗黑-55简" panose="00020600040101010101" charset="-128"/>
                <a:sym typeface="汉仪旗黑-55简" panose="00020600040101010101" charset="-128"/>
              </a:rPr>
              <a:t>）</a:t>
            </a:r>
            <a:endParaRPr lang="zh-CN" altLang="en-US">
              <a:latin typeface="汉仪旗黑-55简" panose="00020600040101010101" charset="-128"/>
              <a:ea typeface="汉仪旗黑-55简" panose="00020600040101010101" charset="-128"/>
              <a:cs typeface="汉仪旗黑-55简" panose="00020600040101010101" charset="-128"/>
              <a:sym typeface="+mn-ea"/>
            </a:endParaRPr>
          </a:p>
        </p:txBody>
      </p:sp>
      <p:sp>
        <p:nvSpPr>
          <p:cNvPr id="32" name="菱形 31"/>
          <p:cNvSpPr/>
          <p:nvPr/>
        </p:nvSpPr>
        <p:spPr>
          <a:xfrm>
            <a:off x="4399915" y="6190615"/>
            <a:ext cx="190500" cy="190500"/>
          </a:xfrm>
          <a:prstGeom prst="diamond">
            <a:avLst/>
          </a:prstGeom>
          <a:noFill/>
          <a:ln>
            <a:solidFill>
              <a:srgbClr val="0032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3" name="菱形 32"/>
          <p:cNvSpPr/>
          <p:nvPr/>
        </p:nvSpPr>
        <p:spPr>
          <a:xfrm>
            <a:off x="7569835" y="6190615"/>
            <a:ext cx="190500" cy="190500"/>
          </a:xfrm>
          <a:prstGeom prst="diamond">
            <a:avLst/>
          </a:prstGeom>
          <a:noFill/>
          <a:ln>
            <a:solidFill>
              <a:srgbClr val="0032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34" name="图片 33" descr="hamish-weir-Um7ZTJFS1_8-unsplash"/>
          <p:cNvPicPr>
            <a:picLocks noChangeAspect="1"/>
          </p:cNvPicPr>
          <p:nvPr/>
        </p:nvPicPr>
        <p:blipFill>
          <a:blip r:embed="rId1"/>
          <a:srcRect l="581" t="18682" r="565" b="39545"/>
          <a:stretch>
            <a:fillRect/>
          </a:stretch>
        </p:blipFill>
        <p:spPr>
          <a:xfrm>
            <a:off x="313690" y="2272665"/>
            <a:ext cx="11564620" cy="2748915"/>
          </a:xfrm>
          <a:custGeom>
            <a:avLst/>
            <a:gdLst/>
            <a:ahLst/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212" h="4329">
                <a:moveTo>
                  <a:pt x="0" y="0"/>
                </a:moveTo>
                <a:lnTo>
                  <a:pt x="18212" y="0"/>
                </a:lnTo>
                <a:lnTo>
                  <a:pt x="18212" y="4329"/>
                </a:lnTo>
                <a:lnTo>
                  <a:pt x="0" y="4329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35" name="矩形 34"/>
          <p:cNvSpPr/>
          <p:nvPr/>
        </p:nvSpPr>
        <p:spPr>
          <a:xfrm>
            <a:off x="314325" y="2272665"/>
            <a:ext cx="11564620" cy="2748915"/>
          </a:xfrm>
          <a:prstGeom prst="rect">
            <a:avLst/>
          </a:prstGeom>
          <a:solidFill>
            <a:srgbClr val="00325D">
              <a:alpha val="7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3" name="文本框 22"/>
          <p:cNvSpPr txBox="1"/>
          <p:nvPr/>
        </p:nvSpPr>
        <p:spPr>
          <a:xfrm>
            <a:off x="3659505" y="2827020"/>
            <a:ext cx="6148705" cy="10147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5400">
                <a:solidFill>
                  <a:schemeClr val="bg1"/>
                </a:solidFill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Research Tools</a:t>
            </a:r>
            <a:r>
              <a:rPr lang="zh-CN" altLang="en-US" sz="6000">
                <a:solidFill>
                  <a:schemeClr val="bg1"/>
                </a:solidFill>
                <a:latin typeface="汉仪旗黑-55简" panose="00020600040101010101" charset="-128"/>
                <a:ea typeface="汉仪旗黑-55简" panose="00020600040101010101" charset="-128"/>
                <a:cs typeface="汉仪旗黑-55简" panose="00020600040101010101" charset="-128"/>
              </a:rPr>
              <a:t> </a:t>
            </a:r>
            <a:endParaRPr lang="zh-CN" altLang="en-US" sz="6000">
              <a:solidFill>
                <a:schemeClr val="bg1"/>
              </a:solidFill>
              <a:latin typeface="汉仪旗黑-55简" panose="00020600040101010101" charset="-128"/>
              <a:ea typeface="汉仪旗黑-55简" panose="00020600040101010101" charset="-128"/>
              <a:cs typeface="汉仪旗黑-55简" panose="00020600040101010101" charset="-128"/>
            </a:endParaRPr>
          </a:p>
        </p:txBody>
      </p:sp>
      <p:sp>
        <p:nvSpPr>
          <p:cNvPr id="36" name="文本框 35"/>
          <p:cNvSpPr txBox="1"/>
          <p:nvPr/>
        </p:nvSpPr>
        <p:spPr>
          <a:xfrm>
            <a:off x="5400675" y="874395"/>
            <a:ext cx="1087120" cy="1014730"/>
          </a:xfrm>
          <a:prstGeom prst="rect">
            <a:avLst/>
          </a:prstGeom>
          <a:noFill/>
        </p:spPr>
        <p:txBody>
          <a:bodyPr wrap="none" rtlCol="0">
            <a:spAutoFit/>
          </a:bodyPr>
          <a:p>
            <a:r>
              <a:rPr lang="en-US" altLang="zh-CN" sz="6000">
                <a:solidFill>
                  <a:srgbClr val="00325D"/>
                </a:solidFill>
                <a:latin typeface="汉仪君黑-45简" panose="020B0604020202020204" charset="-122"/>
                <a:ea typeface="汉仪君黑-45简" panose="020B0604020202020204" charset="-122"/>
              </a:rPr>
              <a:t>04</a:t>
            </a:r>
            <a:endParaRPr lang="en-US" altLang="zh-CN" sz="6000">
              <a:solidFill>
                <a:srgbClr val="00325D"/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  <p:sp>
        <p:nvSpPr>
          <p:cNvPr id="37" name="文本框 36"/>
          <p:cNvSpPr txBox="1"/>
          <p:nvPr/>
        </p:nvSpPr>
        <p:spPr>
          <a:xfrm>
            <a:off x="3187700" y="4161790"/>
            <a:ext cx="6760210" cy="80645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marL="342900" indent="-34290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Char char="Ø"/>
            </a:pPr>
            <a:r>
              <a:rPr lang="zh-CN" altLang="en-US" sz="2400" b="1">
                <a:solidFill>
                  <a:schemeClr val="bg1"/>
                </a:solidFill>
                <a:latin typeface="Times New Roman" panose="02020603050405020304" charset="0"/>
                <a:ea typeface="汉仪君黑-45简" panose="020B0604020202020204" charset="-122"/>
                <a:cs typeface="Times New Roman" panose="02020603050405020304" charset="0"/>
                <a:sym typeface="+mn-ea"/>
              </a:rPr>
              <a:t>  Tools Used and </a:t>
            </a:r>
            <a:r>
              <a:rPr lang="en-US" altLang="zh-CN" sz="2400" b="1">
                <a:solidFill>
                  <a:schemeClr val="bg1"/>
                </a:solidFill>
                <a:latin typeface="Times New Roman" panose="02020603050405020304" charset="0"/>
                <a:ea typeface="汉仪君黑-45简" panose="020B0604020202020204" charset="-122"/>
                <a:cs typeface="Times New Roman" panose="02020603050405020304" charset="0"/>
                <a:sym typeface="+mn-ea"/>
              </a:rPr>
              <a:t>I</a:t>
            </a:r>
            <a:r>
              <a:rPr lang="zh-CN" altLang="en-US" sz="2400" b="1">
                <a:solidFill>
                  <a:schemeClr val="bg1"/>
                </a:solidFill>
                <a:latin typeface="Times New Roman" panose="02020603050405020304" charset="0"/>
                <a:ea typeface="汉仪君黑-45简" panose="020B0604020202020204" charset="-122"/>
                <a:cs typeface="Times New Roman" panose="02020603050405020304" charset="0"/>
                <a:sym typeface="+mn-ea"/>
              </a:rPr>
              <a:t>ts Justification  </a:t>
            </a:r>
            <a:endParaRPr lang="zh-CN" altLang="en-US" sz="2400" b="1">
              <a:solidFill>
                <a:schemeClr val="bg1"/>
              </a:solidFill>
              <a:latin typeface="Times New Roman" panose="02020603050405020304" charset="0"/>
              <a:ea typeface="汉仪君黑-45简" panose="020B0604020202020204" charset="-122"/>
              <a:cs typeface="Times New Roman" panose="02020603050405020304" charset="0"/>
              <a:sym typeface="+mn-ea"/>
            </a:endParaRPr>
          </a:p>
          <a:p>
            <a:pPr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</a:pPr>
            <a:endParaRPr lang="en-US" altLang="zh-CN" sz="2400" b="1">
              <a:solidFill>
                <a:schemeClr val="bg1"/>
              </a:solidFill>
              <a:latin typeface="Times New Roman" panose="02020603050405020304" charset="0"/>
              <a:ea typeface="汉仪君黑-45简" panose="020B0604020202020204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38" name="等腰三角形 37"/>
          <p:cNvSpPr/>
          <p:nvPr/>
        </p:nvSpPr>
        <p:spPr>
          <a:xfrm flipV="1">
            <a:off x="5491480" y="140335"/>
            <a:ext cx="1209040" cy="584200"/>
          </a:xfrm>
          <a:prstGeom prst="triangle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wipe/>
      </p:transition>
    </mc:Choice>
    <mc:Fallback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37" grpId="0"/>
      <p:bldP spid="23" grpId="1"/>
      <p:bldP spid="37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-952" y="0"/>
            <a:ext cx="12191365" cy="6858000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indent="0">
              <a:buNone/>
            </a:pPr>
            <a:endParaRPr lang="zh-CN" altLang="en-US"/>
          </a:p>
        </p:txBody>
      </p:sp>
      <p:sp>
        <p:nvSpPr>
          <p:cNvPr id="51" name="矩形 50"/>
          <p:cNvSpPr/>
          <p:nvPr/>
        </p:nvSpPr>
        <p:spPr>
          <a:xfrm>
            <a:off x="152718" y="159385"/>
            <a:ext cx="11886565" cy="65392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3" name="文本框 22"/>
          <p:cNvSpPr txBox="1"/>
          <p:nvPr/>
        </p:nvSpPr>
        <p:spPr>
          <a:xfrm>
            <a:off x="3042285" y="895985"/>
            <a:ext cx="8281035" cy="58420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r>
              <a:rPr sz="2800" b="1">
                <a:solidFill>
                  <a:srgbClr val="00325D"/>
                </a:solidFill>
                <a:latin typeface="+mj-ea"/>
                <a:ea typeface="+mj-ea"/>
                <a:cs typeface="Times New Roman" panose="02020603050405020304" charset="0"/>
                <a:sym typeface="+mn-ea"/>
              </a:rPr>
              <a:t>Choice of Research Tools and </a:t>
            </a:r>
            <a:r>
              <a:rPr lang="en-US" sz="2800" b="1">
                <a:solidFill>
                  <a:srgbClr val="00325D"/>
                </a:solidFill>
                <a:latin typeface="+mj-ea"/>
                <a:ea typeface="+mj-ea"/>
                <a:cs typeface="Times New Roman" panose="02020603050405020304" charset="0"/>
                <a:sym typeface="+mn-ea"/>
              </a:rPr>
              <a:t>Its </a:t>
            </a:r>
            <a:r>
              <a:rPr sz="2800" b="1">
                <a:solidFill>
                  <a:srgbClr val="00325D"/>
                </a:solidFill>
                <a:latin typeface="+mj-ea"/>
                <a:ea typeface="+mj-ea"/>
                <a:cs typeface="Times New Roman" panose="02020603050405020304" charset="0"/>
                <a:sym typeface="+mn-ea"/>
              </a:rPr>
              <a:t>Justification</a:t>
            </a:r>
            <a:endParaRPr sz="2800" b="1">
              <a:solidFill>
                <a:srgbClr val="00325D"/>
              </a:solidFill>
              <a:latin typeface="+mj-ea"/>
              <a:ea typeface="+mj-ea"/>
              <a:cs typeface="Times New Roman" panose="02020603050405020304" charset="0"/>
              <a:sym typeface="+mn-ea"/>
            </a:endParaRPr>
          </a:p>
        </p:txBody>
      </p:sp>
      <p:sp>
        <p:nvSpPr>
          <p:cNvPr id="38" name="等腰三角形 37"/>
          <p:cNvSpPr/>
          <p:nvPr/>
        </p:nvSpPr>
        <p:spPr>
          <a:xfrm flipV="1">
            <a:off x="5491480" y="0"/>
            <a:ext cx="1209040" cy="584200"/>
          </a:xfrm>
          <a:prstGeom prst="triangle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0" name="文本框 39"/>
          <p:cNvSpPr txBox="1"/>
          <p:nvPr/>
        </p:nvSpPr>
        <p:spPr>
          <a:xfrm>
            <a:off x="4208145" y="1791970"/>
            <a:ext cx="4815205" cy="86042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r>
              <a:rPr lang="zh-CN" altLang="en-US" sz="2000">
                <a:solidFill>
                  <a:schemeClr val="tx1"/>
                </a:solidFill>
                <a:latin typeface="+mn-ea"/>
                <a:cs typeface="汉仪旗黑-55简" panose="00020600040101010101" charset="-128"/>
              </a:rPr>
              <a:t> </a:t>
            </a:r>
            <a:endParaRPr lang="zh-CN" altLang="en-US" sz="2000">
              <a:solidFill>
                <a:schemeClr val="tx1"/>
              </a:solidFill>
              <a:latin typeface="+mn-ea"/>
              <a:cs typeface="汉仪旗黑-55简" panose="00020600040101010101" charset="-128"/>
            </a:endParaRPr>
          </a:p>
        </p:txBody>
      </p:sp>
      <p:sp>
        <p:nvSpPr>
          <p:cNvPr id="41" name="文本框 40"/>
          <p:cNvSpPr txBox="1"/>
          <p:nvPr/>
        </p:nvSpPr>
        <p:spPr>
          <a:xfrm>
            <a:off x="3234690" y="2964180"/>
            <a:ext cx="8569960" cy="344614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zh-CN" altLang="en-US" sz="2400" b="1">
                <a:solidFill>
                  <a:srgbClr val="00325D"/>
                </a:solidFill>
                <a:latin typeface="+mn-ea"/>
                <a:cs typeface="汉仪旗黑-55简" panose="00020600040101010101" charset="-128"/>
                <a:sym typeface="+mn-ea"/>
              </a:rPr>
              <a:t>Justification:</a:t>
            </a:r>
            <a:endParaRPr lang="zh-CN" altLang="en-US" sz="2400" b="1">
              <a:solidFill>
                <a:srgbClr val="00325D"/>
              </a:solidFill>
              <a:latin typeface="+mn-ea"/>
              <a:cs typeface="汉仪旗黑-55简" panose="00020600040101010101" charset="-128"/>
              <a:sym typeface="+mn-ea"/>
            </a:endParaRPr>
          </a:p>
          <a:p>
            <a:pPr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endParaRPr lang="zh-CN" altLang="en-US" sz="1400" b="1">
              <a:sym typeface="+mn-ea"/>
            </a:endParaRPr>
          </a:p>
          <a:p>
            <a:pPr marL="800100" lvl="1" indent="-34290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Char char="Ø"/>
            </a:pPr>
            <a:r>
              <a:rPr lang="zh-CN" altLang="en-US" sz="2400">
                <a:sym typeface="+mn-ea"/>
              </a:rPr>
              <a:t>Geographical Convenience</a:t>
            </a:r>
            <a:endParaRPr lang="zh-CN" altLang="en-US" sz="2400">
              <a:sym typeface="+mn-ea"/>
            </a:endParaRPr>
          </a:p>
          <a:p>
            <a:pPr marL="800100" lvl="1" indent="-34290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Char char="Ø"/>
            </a:pPr>
            <a:r>
              <a:rPr lang="zh-CN" altLang="en-US" sz="2400">
                <a:sym typeface="+mn-ea"/>
              </a:rPr>
              <a:t>Cost-Effectiveness</a:t>
            </a:r>
            <a:endParaRPr lang="zh-CN" altLang="en-US" sz="2400">
              <a:sym typeface="+mn-ea"/>
            </a:endParaRPr>
          </a:p>
          <a:p>
            <a:pPr marL="800100" lvl="1" indent="-34290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charset="0"/>
              <a:buChar char="Ø"/>
            </a:pPr>
            <a:r>
              <a:rPr lang="zh-CN" altLang="en-US" sz="2400">
                <a:sym typeface="+mn-ea"/>
              </a:rPr>
              <a:t>Flexibility and Accessibility</a:t>
            </a:r>
            <a:endParaRPr lang="zh-CN" altLang="en-US" sz="2400">
              <a:sym typeface="+mn-ea"/>
            </a:endParaRPr>
          </a:p>
          <a:p>
            <a:pPr lvl="1" indent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</a:pPr>
            <a:endParaRPr lang="zh-CN" altLang="en-US" sz="2400">
              <a:sym typeface="+mn-ea"/>
            </a:endParaRPr>
          </a:p>
        </p:txBody>
      </p:sp>
      <p:sp>
        <p:nvSpPr>
          <p:cNvPr id="55" name="五边形 54"/>
          <p:cNvSpPr/>
          <p:nvPr/>
        </p:nvSpPr>
        <p:spPr>
          <a:xfrm>
            <a:off x="9277985" y="1917700"/>
            <a:ext cx="2185035" cy="803910"/>
          </a:xfrm>
          <a:prstGeom prst="homePlate">
            <a:avLst>
              <a:gd name="adj" fmla="val 44053"/>
            </a:avLst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6" name="五边形 55"/>
          <p:cNvSpPr/>
          <p:nvPr/>
        </p:nvSpPr>
        <p:spPr>
          <a:xfrm rot="10800000">
            <a:off x="3042920" y="1918335"/>
            <a:ext cx="6332855" cy="803275"/>
          </a:xfrm>
          <a:prstGeom prst="homePlate">
            <a:avLst>
              <a:gd name="adj" fmla="val 44053"/>
            </a:avLst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8" name="文本框 57"/>
          <p:cNvSpPr txBox="1"/>
          <p:nvPr/>
        </p:nvSpPr>
        <p:spPr>
          <a:xfrm>
            <a:off x="3750945" y="2094865"/>
            <a:ext cx="7572375" cy="55753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sz="2400" b="1">
                <a:solidFill>
                  <a:schemeClr val="bg1"/>
                </a:solidFill>
                <a:latin typeface="+mn-ea"/>
              </a:rPr>
              <a:t>Data </a:t>
            </a:r>
            <a:r>
              <a:rPr lang="en-US" altLang="zh-CN" sz="2400" b="1">
                <a:solidFill>
                  <a:schemeClr val="bg1"/>
                </a:solidFill>
                <a:latin typeface="+mn-ea"/>
              </a:rPr>
              <a:t>Collection Methods: Online Interview</a:t>
            </a:r>
            <a:endParaRPr lang="en-US" altLang="zh-CN" sz="2400" b="1">
              <a:solidFill>
                <a:schemeClr val="bg1"/>
              </a:solidFill>
              <a:latin typeface="+mn-ea"/>
            </a:endParaRPr>
          </a:p>
        </p:txBody>
      </p:sp>
      <p:pic>
        <p:nvPicPr>
          <p:cNvPr id="2" name="图片 1" descr="VCG41N1362921082 (1)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rcRect/>
          <a:stretch>
            <a:fillRect/>
          </a:stretch>
        </p:blipFill>
        <p:spPr>
          <a:xfrm>
            <a:off x="327025" y="1704340"/>
            <a:ext cx="2263775" cy="4509135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wipe/>
      </p:transition>
    </mc:Choice>
    <mc:Fallback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3" grpId="1"/>
      <p:bldP spid="40" grpId="0"/>
      <p:bldP spid="40" grpId="1"/>
      <p:bldP spid="41" grpId="0"/>
      <p:bldP spid="41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-952" y="0"/>
            <a:ext cx="12191365" cy="6858000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indent="0">
              <a:buNone/>
            </a:pPr>
            <a:endParaRPr lang="zh-CN" altLang="en-US"/>
          </a:p>
        </p:txBody>
      </p:sp>
      <p:sp>
        <p:nvSpPr>
          <p:cNvPr id="51" name="矩形 50"/>
          <p:cNvSpPr/>
          <p:nvPr/>
        </p:nvSpPr>
        <p:spPr>
          <a:xfrm>
            <a:off x="152718" y="159385"/>
            <a:ext cx="11886565" cy="65392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cxnSp>
        <p:nvCxnSpPr>
          <p:cNvPr id="29" name="直接连接符 28"/>
          <p:cNvCxnSpPr/>
          <p:nvPr/>
        </p:nvCxnSpPr>
        <p:spPr>
          <a:xfrm>
            <a:off x="2414270" y="6285865"/>
            <a:ext cx="1958975" cy="0"/>
          </a:xfrm>
          <a:prstGeom prst="line">
            <a:avLst/>
          </a:prstGeom>
          <a:ln w="9525">
            <a:solidFill>
              <a:srgbClr val="00325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7778115" y="6285865"/>
            <a:ext cx="1835150" cy="0"/>
          </a:xfrm>
          <a:prstGeom prst="line">
            <a:avLst/>
          </a:prstGeom>
          <a:ln w="9525">
            <a:solidFill>
              <a:srgbClr val="00325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文本框 30"/>
          <p:cNvSpPr txBox="1"/>
          <p:nvPr/>
        </p:nvSpPr>
        <p:spPr>
          <a:xfrm>
            <a:off x="4833938" y="6101715"/>
            <a:ext cx="28371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indent="0" algn="l">
              <a:buNone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汉仪书宋二S" panose="00020600040101010101" charset="-122"/>
                <a:ea typeface="汉仪书宋二S" panose="00020600040101010101" charset="-122"/>
                <a:cs typeface="汉仪旗黑-55简" panose="00020600040101010101" charset="-128"/>
                <a:sym typeface="汉仪旗黑-55简" panose="00020600040101010101" charset="-128"/>
              </a:rPr>
              <a:t>ECDE 7013</a:t>
            </a:r>
            <a:r>
              <a:rPr lang="zh-CN" alt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汉仪书宋二S" panose="00020600040101010101" charset="-122"/>
                <a:ea typeface="汉仪书宋二S" panose="00020600040101010101" charset="-122"/>
                <a:cs typeface="汉仪旗黑-55简" panose="00020600040101010101" charset="-128"/>
                <a:sym typeface="汉仪旗黑-55简" panose="00020600040101010101" charset="-128"/>
              </a:rPr>
              <a:t>（</a:t>
            </a:r>
            <a:r>
              <a:rPr lang="en-US" altLang="zh-CN" b="1" dirty="0">
                <a:solidFill>
                  <a:schemeClr val="tx1">
                    <a:lumMod val="75000"/>
                    <a:lumOff val="25000"/>
                  </a:schemeClr>
                </a:solidFill>
                <a:latin typeface="汉仪书宋二S" panose="00020600040101010101" charset="-122"/>
                <a:ea typeface="汉仪书宋二S" panose="00020600040101010101" charset="-122"/>
                <a:cs typeface="汉仪旗黑-55简" panose="00020600040101010101" charset="-128"/>
                <a:sym typeface="汉仪旗黑-55简" panose="00020600040101010101" charset="-128"/>
              </a:rPr>
              <a:t>2023-2024</a:t>
            </a:r>
            <a:r>
              <a:rPr lang="zh-CN" alt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汉仪书宋二S" panose="00020600040101010101" charset="-122"/>
                <a:ea typeface="汉仪书宋二S" panose="00020600040101010101" charset="-122"/>
                <a:cs typeface="汉仪旗黑-55简" panose="00020600040101010101" charset="-128"/>
                <a:sym typeface="汉仪旗黑-55简" panose="00020600040101010101" charset="-128"/>
              </a:rPr>
              <a:t>）</a:t>
            </a:r>
            <a:r>
              <a:rPr lang="zh-CN" altLang="en-US">
                <a:latin typeface="汉仪旗黑-55简" panose="00020600040101010101" charset="-128"/>
                <a:ea typeface="汉仪旗黑-55简" panose="00020600040101010101" charset="-128"/>
                <a:cs typeface="汉仪旗黑-55简" panose="00020600040101010101" charset="-128"/>
                <a:sym typeface="+mn-ea"/>
              </a:rPr>
              <a:t> </a:t>
            </a:r>
            <a:endParaRPr lang="zh-CN" altLang="en-US">
              <a:latin typeface="汉仪旗黑-55简" panose="00020600040101010101" charset="-128"/>
              <a:ea typeface="汉仪旗黑-55简" panose="00020600040101010101" charset="-128"/>
              <a:cs typeface="汉仪旗黑-55简" panose="00020600040101010101" charset="-128"/>
              <a:sym typeface="+mn-ea"/>
            </a:endParaRPr>
          </a:p>
        </p:txBody>
      </p:sp>
      <p:sp>
        <p:nvSpPr>
          <p:cNvPr id="32" name="菱形 31"/>
          <p:cNvSpPr/>
          <p:nvPr/>
        </p:nvSpPr>
        <p:spPr>
          <a:xfrm>
            <a:off x="4399915" y="6190615"/>
            <a:ext cx="190500" cy="190500"/>
          </a:xfrm>
          <a:prstGeom prst="diamond">
            <a:avLst/>
          </a:prstGeom>
          <a:noFill/>
          <a:ln>
            <a:solidFill>
              <a:srgbClr val="0032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3" name="菱形 32"/>
          <p:cNvSpPr/>
          <p:nvPr/>
        </p:nvSpPr>
        <p:spPr>
          <a:xfrm>
            <a:off x="7569835" y="6190615"/>
            <a:ext cx="190500" cy="190500"/>
          </a:xfrm>
          <a:prstGeom prst="diamond">
            <a:avLst/>
          </a:prstGeom>
          <a:noFill/>
          <a:ln>
            <a:solidFill>
              <a:srgbClr val="0032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34" name="图片 33" descr="hamish-weir-Um7ZTJFS1_8-unsplash"/>
          <p:cNvPicPr>
            <a:picLocks noChangeAspect="1"/>
          </p:cNvPicPr>
          <p:nvPr/>
        </p:nvPicPr>
        <p:blipFill>
          <a:blip r:embed="rId1"/>
          <a:srcRect l="581" t="18682" r="565" b="39545"/>
          <a:stretch>
            <a:fillRect/>
          </a:stretch>
        </p:blipFill>
        <p:spPr>
          <a:xfrm>
            <a:off x="313690" y="2272665"/>
            <a:ext cx="11564620" cy="2748915"/>
          </a:xfrm>
          <a:custGeom>
            <a:avLst/>
            <a:gdLst/>
            <a:ahLst/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212" h="4329">
                <a:moveTo>
                  <a:pt x="0" y="0"/>
                </a:moveTo>
                <a:lnTo>
                  <a:pt x="18212" y="0"/>
                </a:lnTo>
                <a:lnTo>
                  <a:pt x="18212" y="4329"/>
                </a:lnTo>
                <a:lnTo>
                  <a:pt x="0" y="4329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35" name="矩形 34"/>
          <p:cNvSpPr/>
          <p:nvPr/>
        </p:nvSpPr>
        <p:spPr>
          <a:xfrm>
            <a:off x="314325" y="2272665"/>
            <a:ext cx="11564620" cy="2748915"/>
          </a:xfrm>
          <a:prstGeom prst="rect">
            <a:avLst/>
          </a:prstGeom>
          <a:solidFill>
            <a:srgbClr val="00325D">
              <a:alpha val="7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3" name="文本框 22"/>
          <p:cNvSpPr txBox="1"/>
          <p:nvPr/>
        </p:nvSpPr>
        <p:spPr>
          <a:xfrm>
            <a:off x="3834130" y="2827020"/>
            <a:ext cx="5974080" cy="10147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5400">
                <a:solidFill>
                  <a:schemeClr val="bg1"/>
                </a:solidFill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Research Procedures </a:t>
            </a:r>
            <a:r>
              <a:rPr lang="zh-CN" altLang="en-US" sz="6000">
                <a:solidFill>
                  <a:schemeClr val="bg1"/>
                </a:solidFill>
                <a:latin typeface="汉仪旗黑-55简" panose="00020600040101010101" charset="-128"/>
                <a:ea typeface="汉仪旗黑-55简" panose="00020600040101010101" charset="-128"/>
                <a:cs typeface="汉仪旗黑-55简" panose="00020600040101010101" charset="-128"/>
                <a:sym typeface="+mn-ea"/>
              </a:rPr>
              <a:t> </a:t>
            </a:r>
            <a:r>
              <a:rPr lang="zh-CN" altLang="en-US" sz="6000">
                <a:solidFill>
                  <a:schemeClr val="bg1"/>
                </a:solidFill>
                <a:latin typeface="汉仪旗黑-55简" panose="00020600040101010101" charset="-128"/>
                <a:ea typeface="汉仪旗黑-55简" panose="00020600040101010101" charset="-128"/>
                <a:cs typeface="汉仪旗黑-55简" panose="00020600040101010101" charset="-128"/>
              </a:rPr>
              <a:t>  </a:t>
            </a:r>
            <a:endParaRPr lang="zh-CN" altLang="en-US" sz="6000">
              <a:solidFill>
                <a:schemeClr val="bg1"/>
              </a:solidFill>
              <a:latin typeface="汉仪旗黑-55简" panose="00020600040101010101" charset="-128"/>
              <a:ea typeface="汉仪旗黑-55简" panose="00020600040101010101" charset="-128"/>
              <a:cs typeface="汉仪旗黑-55简" panose="00020600040101010101" charset="-128"/>
            </a:endParaRPr>
          </a:p>
        </p:txBody>
      </p:sp>
      <p:sp>
        <p:nvSpPr>
          <p:cNvPr id="36" name="文本框 35"/>
          <p:cNvSpPr txBox="1"/>
          <p:nvPr/>
        </p:nvSpPr>
        <p:spPr>
          <a:xfrm>
            <a:off x="5400675" y="874395"/>
            <a:ext cx="1087120" cy="1014730"/>
          </a:xfrm>
          <a:prstGeom prst="rect">
            <a:avLst/>
          </a:prstGeom>
          <a:noFill/>
        </p:spPr>
        <p:txBody>
          <a:bodyPr wrap="none" rtlCol="0">
            <a:spAutoFit/>
          </a:bodyPr>
          <a:p>
            <a:r>
              <a:rPr lang="en-US" altLang="zh-CN" sz="6000">
                <a:solidFill>
                  <a:srgbClr val="00325D"/>
                </a:solidFill>
                <a:latin typeface="汉仪君黑-45简" panose="020B0604020202020204" charset="-122"/>
                <a:ea typeface="汉仪君黑-45简" panose="020B0604020202020204" charset="-122"/>
              </a:rPr>
              <a:t>05</a:t>
            </a:r>
            <a:endParaRPr lang="en-US" altLang="zh-CN" sz="6000">
              <a:solidFill>
                <a:srgbClr val="00325D"/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  <p:sp>
        <p:nvSpPr>
          <p:cNvPr id="38" name="等腰三角形 37"/>
          <p:cNvSpPr/>
          <p:nvPr/>
        </p:nvSpPr>
        <p:spPr>
          <a:xfrm flipV="1">
            <a:off x="5491480" y="140335"/>
            <a:ext cx="1209040" cy="584200"/>
          </a:xfrm>
          <a:prstGeom prst="triangle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wipe/>
      </p:transition>
    </mc:Choice>
    <mc:Fallback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3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-952" y="0"/>
            <a:ext cx="12191365" cy="6858000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indent="0">
              <a:buNone/>
            </a:pPr>
            <a:endParaRPr lang="zh-CN" altLang="en-US"/>
          </a:p>
        </p:txBody>
      </p:sp>
      <p:sp>
        <p:nvSpPr>
          <p:cNvPr id="51" name="矩形 50"/>
          <p:cNvSpPr/>
          <p:nvPr/>
        </p:nvSpPr>
        <p:spPr>
          <a:xfrm>
            <a:off x="175895" y="125730"/>
            <a:ext cx="11863705" cy="658939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>
                <a:latin typeface="Arial" panose="020B0604020202020204" pitchFamily="34" charset="0"/>
                <a:cs typeface="Arial" panose="020B0604020202020204" pitchFamily="34" charset="0"/>
              </a:rPr>
              <a:t>→</a:t>
            </a:r>
            <a:r>
              <a:rPr lang="zh-CN" altLang="en-US"/>
              <a:t>Schedule and Conduct Online Interviews</a:t>
            </a:r>
            <a:endParaRPr lang="zh-CN" altLang="en-US"/>
          </a:p>
        </p:txBody>
      </p:sp>
      <p:sp>
        <p:nvSpPr>
          <p:cNvPr id="23" name="文本框 22"/>
          <p:cNvSpPr txBox="1"/>
          <p:nvPr/>
        </p:nvSpPr>
        <p:spPr>
          <a:xfrm>
            <a:off x="3475990" y="583565"/>
            <a:ext cx="5305425" cy="40640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ctr"/>
            <a:r>
              <a:rPr sz="2400" b="1">
                <a:solidFill>
                  <a:srgbClr val="00325D"/>
                </a:solidFill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Research Procedures</a:t>
            </a:r>
            <a:r>
              <a:rPr lang="en-US" sz="2400" b="1">
                <a:solidFill>
                  <a:srgbClr val="00325D"/>
                </a:solidFill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 and Timeline</a:t>
            </a:r>
            <a:r>
              <a:rPr sz="2400" b="1">
                <a:solidFill>
                  <a:srgbClr val="00325D"/>
                </a:solidFill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   </a:t>
            </a:r>
            <a:endParaRPr sz="2400" b="1">
              <a:solidFill>
                <a:srgbClr val="00325D"/>
              </a:solidFill>
              <a:latin typeface="Times New Roman" panose="02020603050405020304" charset="0"/>
              <a:ea typeface="汉仪旗黑-55简" panose="00020600040101010101" charset="-128"/>
              <a:cs typeface="Times New Roman" panose="02020603050405020304" charset="0"/>
              <a:sym typeface="+mn-ea"/>
            </a:endParaRPr>
          </a:p>
        </p:txBody>
      </p:sp>
      <p:sp>
        <p:nvSpPr>
          <p:cNvPr id="38" name="等腰三角形 37"/>
          <p:cNvSpPr/>
          <p:nvPr/>
        </p:nvSpPr>
        <p:spPr>
          <a:xfrm flipV="1">
            <a:off x="5491480" y="0"/>
            <a:ext cx="1209040" cy="584200"/>
          </a:xfrm>
          <a:prstGeom prst="triangle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椭圆 7"/>
          <p:cNvSpPr/>
          <p:nvPr/>
        </p:nvSpPr>
        <p:spPr>
          <a:xfrm>
            <a:off x="2136140" y="3581400"/>
            <a:ext cx="431165" cy="43116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177800" dist="50800" sx="101000" sy="101000" algn="ctr" rotWithShape="0">
              <a:prstClr val="black">
                <a:alpha val="8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" name="椭圆 2"/>
          <p:cNvSpPr/>
          <p:nvPr/>
        </p:nvSpPr>
        <p:spPr>
          <a:xfrm>
            <a:off x="4678680" y="3575685"/>
            <a:ext cx="431165" cy="43116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177800" dist="50800" sx="101000" sy="101000" algn="ctr" rotWithShape="0">
              <a:prstClr val="black">
                <a:alpha val="8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4" name="椭圆 3"/>
          <p:cNvSpPr/>
          <p:nvPr/>
        </p:nvSpPr>
        <p:spPr>
          <a:xfrm>
            <a:off x="7220585" y="3591560"/>
            <a:ext cx="431165" cy="43116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177800" dist="50800" sx="101000" sy="101000" algn="ctr" rotWithShape="0">
              <a:prstClr val="black">
                <a:alpha val="8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6" name="椭圆 5"/>
          <p:cNvSpPr/>
          <p:nvPr/>
        </p:nvSpPr>
        <p:spPr>
          <a:xfrm>
            <a:off x="9694545" y="3580130"/>
            <a:ext cx="431165" cy="43116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177800" dist="50800" sx="101000" sy="101000" algn="ctr" rotWithShape="0">
              <a:prstClr val="black">
                <a:alpha val="8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71" name="任意多边形: 形状 15"/>
          <p:cNvSpPr/>
          <p:nvPr>
            <p:custDataLst>
              <p:tags r:id="rId1"/>
            </p:custDataLst>
          </p:nvPr>
        </p:nvSpPr>
        <p:spPr>
          <a:xfrm>
            <a:off x="6792503" y="1391976"/>
            <a:ext cx="9404" cy="3607400"/>
          </a:xfrm>
          <a:custGeom>
            <a:avLst/>
            <a:gdLst>
              <a:gd name="connsiteX0" fmla="*/ 0 w 9525"/>
              <a:gd name="connsiteY0" fmla="*/ 3907917 h 3907917"/>
              <a:gd name="connsiteX1" fmla="*/ 0 w 9525"/>
              <a:gd name="connsiteY1" fmla="*/ 0 h 39079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9525" h="3907917">
                <a:moveTo>
                  <a:pt x="0" y="3907917"/>
                </a:moveTo>
                <a:lnTo>
                  <a:pt x="0" y="0"/>
                </a:lnTo>
              </a:path>
            </a:pathLst>
          </a:custGeom>
          <a:solidFill>
            <a:schemeClr val="tx2">
              <a:lumMod val="75000"/>
              <a:lumOff val="25000"/>
            </a:schemeClr>
          </a:solidFill>
          <a:ln w="44450" cap="flat">
            <a:solidFill>
              <a:schemeClr val="tx1">
                <a:lumMod val="50000"/>
                <a:lumOff val="50000"/>
                <a:alpha val="30000"/>
              </a:schemeClr>
            </a:solidFill>
            <a:prstDash val="solid"/>
            <a:miter/>
          </a:ln>
        </p:spPr>
        <p:txBody>
          <a:bodyPr rtlCol="0" anchor="ctr"/>
          <a:p>
            <a:endParaRPr lang="zh-CN" altLang="en-US"/>
          </a:p>
        </p:txBody>
      </p:sp>
      <p:sp>
        <p:nvSpPr>
          <p:cNvPr id="72" name="任意多边形: 形状 19"/>
          <p:cNvSpPr/>
          <p:nvPr>
            <p:custDataLst>
              <p:tags r:id="rId2"/>
            </p:custDataLst>
          </p:nvPr>
        </p:nvSpPr>
        <p:spPr>
          <a:xfrm>
            <a:off x="5914589" y="5186679"/>
            <a:ext cx="877913" cy="457566"/>
          </a:xfrm>
          <a:custGeom>
            <a:avLst/>
            <a:gdLst>
              <a:gd name="connsiteX0" fmla="*/ 0 w 889254"/>
              <a:gd name="connsiteY0" fmla="*/ 0 h 444626"/>
              <a:gd name="connsiteX1" fmla="*/ 444627 w 889254"/>
              <a:gd name="connsiteY1" fmla="*/ 444627 h 444626"/>
              <a:gd name="connsiteX2" fmla="*/ 444627 w 889254"/>
              <a:gd name="connsiteY2" fmla="*/ 444627 h 444626"/>
              <a:gd name="connsiteX3" fmla="*/ 889254 w 889254"/>
              <a:gd name="connsiteY3" fmla="*/ 0 h 4446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89254" h="444626">
                <a:moveTo>
                  <a:pt x="0" y="0"/>
                </a:moveTo>
                <a:cubicBezTo>
                  <a:pt x="0" y="245554"/>
                  <a:pt x="199073" y="444627"/>
                  <a:pt x="444627" y="444627"/>
                </a:cubicBezTo>
                <a:lnTo>
                  <a:pt x="444627" y="444627"/>
                </a:lnTo>
                <a:cubicBezTo>
                  <a:pt x="690182" y="444627"/>
                  <a:pt x="889254" y="245554"/>
                  <a:pt x="889254" y="0"/>
                </a:cubicBezTo>
              </a:path>
            </a:pathLst>
          </a:custGeom>
          <a:solidFill>
            <a:schemeClr val="tx2">
              <a:lumMod val="75000"/>
              <a:lumOff val="25000"/>
            </a:schemeClr>
          </a:solidFill>
          <a:ln w="44450" cap="flat">
            <a:solidFill>
              <a:schemeClr val="tx1">
                <a:lumMod val="50000"/>
                <a:lumOff val="50000"/>
                <a:alpha val="30000"/>
              </a:schemeClr>
            </a:solidFill>
            <a:prstDash val="solid"/>
            <a:miter/>
          </a:ln>
        </p:spPr>
        <p:txBody>
          <a:bodyPr rtlCol="0" anchor="ctr"/>
          <a:p>
            <a:endParaRPr lang="zh-CN" altLang="en-US"/>
          </a:p>
        </p:txBody>
      </p:sp>
      <p:sp>
        <p:nvSpPr>
          <p:cNvPr id="73" name="任意多边形: 形状 20"/>
          <p:cNvSpPr/>
          <p:nvPr>
            <p:custDataLst>
              <p:tags r:id="rId3"/>
            </p:custDataLst>
          </p:nvPr>
        </p:nvSpPr>
        <p:spPr>
          <a:xfrm>
            <a:off x="5914589" y="1752637"/>
            <a:ext cx="9404" cy="3269761"/>
          </a:xfrm>
          <a:custGeom>
            <a:avLst/>
            <a:gdLst>
              <a:gd name="connsiteX0" fmla="*/ 0 w 9525"/>
              <a:gd name="connsiteY0" fmla="*/ 0 h 3354705"/>
              <a:gd name="connsiteX1" fmla="*/ 0 w 9525"/>
              <a:gd name="connsiteY1" fmla="*/ 3354705 h 33547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9525" h="3354705">
                <a:moveTo>
                  <a:pt x="0" y="0"/>
                </a:moveTo>
                <a:lnTo>
                  <a:pt x="0" y="3354705"/>
                </a:lnTo>
              </a:path>
            </a:pathLst>
          </a:custGeom>
          <a:solidFill>
            <a:schemeClr val="tx2">
              <a:lumMod val="75000"/>
              <a:lumOff val="25000"/>
            </a:schemeClr>
          </a:solidFill>
          <a:ln w="44450" cap="flat">
            <a:solidFill>
              <a:schemeClr val="tx1">
                <a:lumMod val="50000"/>
                <a:lumOff val="50000"/>
                <a:alpha val="30000"/>
              </a:schemeClr>
            </a:solidFill>
            <a:prstDash val="solid"/>
            <a:miter/>
          </a:ln>
        </p:spPr>
        <p:txBody>
          <a:bodyPr rtlCol="0" anchor="ctr"/>
          <a:p>
            <a:endParaRPr lang="zh-CN" altLang="en-US"/>
          </a:p>
        </p:txBody>
      </p:sp>
      <p:sp>
        <p:nvSpPr>
          <p:cNvPr id="75" name="任意多边形: 形状 21"/>
          <p:cNvSpPr/>
          <p:nvPr>
            <p:custDataLst>
              <p:tags r:id="rId4"/>
            </p:custDataLst>
          </p:nvPr>
        </p:nvSpPr>
        <p:spPr>
          <a:xfrm>
            <a:off x="5914589" y="1281439"/>
            <a:ext cx="9404" cy="177704"/>
          </a:xfrm>
          <a:custGeom>
            <a:avLst/>
            <a:gdLst>
              <a:gd name="connsiteX0" fmla="*/ 0 w 9525"/>
              <a:gd name="connsiteY0" fmla="*/ 0 h 420243"/>
              <a:gd name="connsiteX1" fmla="*/ 0 w 9525"/>
              <a:gd name="connsiteY1" fmla="*/ 420243 h 4202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9525" h="420243">
                <a:moveTo>
                  <a:pt x="0" y="0"/>
                </a:moveTo>
                <a:lnTo>
                  <a:pt x="0" y="420243"/>
                </a:lnTo>
              </a:path>
            </a:pathLst>
          </a:custGeom>
          <a:solidFill>
            <a:schemeClr val="tx2">
              <a:lumMod val="75000"/>
              <a:lumOff val="25000"/>
            </a:schemeClr>
          </a:solidFill>
          <a:ln w="44450" cap="flat">
            <a:solidFill>
              <a:schemeClr val="tx1">
                <a:lumMod val="50000"/>
                <a:lumOff val="50000"/>
                <a:alpha val="30000"/>
              </a:schemeClr>
            </a:solidFill>
            <a:prstDash val="solid"/>
            <a:miter/>
          </a:ln>
        </p:spPr>
        <p:txBody>
          <a:bodyPr rtlCol="0" anchor="ctr"/>
          <a:p>
            <a:endParaRPr lang="zh-CN" altLang="en-US"/>
          </a:p>
        </p:txBody>
      </p:sp>
      <p:sp>
        <p:nvSpPr>
          <p:cNvPr id="76" name="等腰三角形 75"/>
          <p:cNvSpPr/>
          <p:nvPr>
            <p:custDataLst>
              <p:tags r:id="rId5"/>
            </p:custDataLst>
          </p:nvPr>
        </p:nvSpPr>
        <p:spPr>
          <a:xfrm rot="10800000">
            <a:off x="5845249" y="1458603"/>
            <a:ext cx="142164" cy="124393"/>
          </a:xfrm>
          <a:prstGeom prst="triangle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77" name="等腰三角形 76"/>
          <p:cNvSpPr/>
          <p:nvPr>
            <p:custDataLst>
              <p:tags r:id="rId6"/>
            </p:custDataLst>
          </p:nvPr>
        </p:nvSpPr>
        <p:spPr>
          <a:xfrm rot="10800000">
            <a:off x="5845249" y="5020836"/>
            <a:ext cx="142164" cy="124393"/>
          </a:xfrm>
          <a:prstGeom prst="triangle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78" name="等腰三角形 77"/>
          <p:cNvSpPr/>
          <p:nvPr>
            <p:custDataLst>
              <p:tags r:id="rId7"/>
            </p:custDataLst>
          </p:nvPr>
        </p:nvSpPr>
        <p:spPr>
          <a:xfrm>
            <a:off x="6724376" y="5062286"/>
            <a:ext cx="142164" cy="124393"/>
          </a:xfrm>
          <a:prstGeom prst="triangle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79" name="等腰三角形 78"/>
          <p:cNvSpPr/>
          <p:nvPr>
            <p:custDataLst>
              <p:tags r:id="rId8"/>
            </p:custDataLst>
          </p:nvPr>
        </p:nvSpPr>
        <p:spPr>
          <a:xfrm>
            <a:off x="6724519" y="1269332"/>
            <a:ext cx="142164" cy="124393"/>
          </a:xfrm>
          <a:prstGeom prst="triangle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grpSp>
        <p:nvGrpSpPr>
          <p:cNvPr id="80" name="组合 79"/>
          <p:cNvGrpSpPr/>
          <p:nvPr>
            <p:custDataLst>
              <p:tags r:id="rId9"/>
            </p:custDataLst>
          </p:nvPr>
        </p:nvGrpSpPr>
        <p:grpSpPr>
          <a:xfrm>
            <a:off x="847845" y="2151415"/>
            <a:ext cx="5123668" cy="444473"/>
            <a:chOff x="811" y="4148"/>
            <a:chExt cx="8173" cy="709"/>
          </a:xfrm>
          <a:solidFill>
            <a:schemeClr val="tx2">
              <a:lumMod val="75000"/>
              <a:lumOff val="25000"/>
            </a:schemeClr>
          </a:solidFill>
        </p:grpSpPr>
        <p:sp>
          <p:nvSpPr>
            <p:cNvPr id="81" name="椭圆 80"/>
            <p:cNvSpPr/>
            <p:nvPr>
              <p:custDataLst>
                <p:tags r:id="rId10"/>
              </p:custDataLst>
            </p:nvPr>
          </p:nvSpPr>
          <p:spPr>
            <a:xfrm>
              <a:off x="8786" y="4552"/>
              <a:ext cx="198" cy="198"/>
            </a:xfrm>
            <a:prstGeom prst="ellipse">
              <a:avLst/>
            </a:prstGeom>
            <a:grpFill/>
            <a:ln w="38100">
              <a:solidFill>
                <a:schemeClr val="accent1"/>
              </a:solidFill>
            </a:ln>
            <a:effectLst>
              <a:outerShdw blurRad="50800" dist="38100" dir="2700000" algn="tl" rotWithShape="0">
                <a:schemeClr val="accent1">
                  <a:alpha val="30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82" name="矩形: 圆角 47"/>
            <p:cNvSpPr/>
            <p:nvPr>
              <p:custDataLst>
                <p:tags r:id="rId11"/>
              </p:custDataLst>
            </p:nvPr>
          </p:nvSpPr>
          <p:spPr>
            <a:xfrm>
              <a:off x="811" y="4148"/>
              <a:ext cx="6338" cy="709"/>
            </a:xfrm>
            <a:prstGeom prst="roundRect">
              <a:avLst>
                <a:gd name="adj" fmla="val 50000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grpFill/>
                </a14:hiddenFill>
              </a:ext>
            </a:ex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lIns="0" tIns="0" rIns="0" bIns="0" rtlCol="0" anchor="ctr">
              <a:noAutofit/>
            </a:bodyPr>
            <a:p>
              <a:pPr algn="r"/>
              <a:r>
                <a:rPr lang="zh-CN" altLang="en-US" sz="1600" b="1" spc="100" dirty="0">
                  <a:solidFill>
                    <a:schemeClr val="tx1"/>
                  </a:solidFill>
                </a:rPr>
                <a:t>Send Invitations and Information Sheets to</a:t>
              </a:r>
              <a:r>
                <a:rPr lang="en-US" altLang="zh-CN" sz="1600" b="1" spc="100" dirty="0">
                  <a:solidFill>
                    <a:schemeClr val="tx1"/>
                  </a:solidFill>
                </a:rPr>
                <a:t> </a:t>
              </a:r>
              <a:r>
                <a:rPr lang="zh-CN" altLang="en-US" sz="1600" b="1" spc="100" dirty="0">
                  <a:solidFill>
                    <a:srgbClr val="C00000"/>
                  </a:solidFill>
                </a:rPr>
                <a:t>4</a:t>
              </a:r>
              <a:r>
                <a:rPr lang="zh-CN" altLang="en-US" sz="1600" b="1" spc="100" dirty="0">
                  <a:solidFill>
                    <a:srgbClr val="C00000"/>
                  </a:solidFill>
                </a:rPr>
                <a:t> Potential Participants</a:t>
              </a:r>
              <a:endParaRPr lang="zh-CN" altLang="en-US" sz="1600" b="1" spc="100" dirty="0">
                <a:solidFill>
                  <a:srgbClr val="C00000"/>
                </a:solidFill>
              </a:endParaRPr>
            </a:p>
          </p:txBody>
        </p:sp>
        <p:sp>
          <p:nvSpPr>
            <p:cNvPr id="84" name="任意多边形: 形状 17"/>
            <p:cNvSpPr/>
            <p:nvPr>
              <p:custDataLst>
                <p:tags r:id="rId12"/>
              </p:custDataLst>
            </p:nvPr>
          </p:nvSpPr>
          <p:spPr>
            <a:xfrm>
              <a:off x="7428" y="4442"/>
              <a:ext cx="1147" cy="415"/>
            </a:xfrm>
            <a:custGeom>
              <a:avLst/>
              <a:gdLst>
                <a:gd name="connsiteX0" fmla="*/ 0 w 728653"/>
                <a:gd name="connsiteY0" fmla="*/ 0 h 263525"/>
                <a:gd name="connsiteX1" fmla="*/ 596890 w 728653"/>
                <a:gd name="connsiteY1" fmla="*/ 0 h 263525"/>
                <a:gd name="connsiteX2" fmla="*/ 728653 w 728653"/>
                <a:gd name="connsiteY2" fmla="*/ 131763 h 263525"/>
                <a:gd name="connsiteX3" fmla="*/ 596890 w 728653"/>
                <a:gd name="connsiteY3" fmla="*/ 263525 h 263525"/>
                <a:gd name="connsiteX4" fmla="*/ 0 w 728653"/>
                <a:gd name="connsiteY4" fmla="*/ 263525 h 263525"/>
                <a:gd name="connsiteX5" fmla="*/ 0 w 728653"/>
                <a:gd name="connsiteY5" fmla="*/ 0 h 263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8653" h="263525">
                  <a:moveTo>
                    <a:pt x="0" y="0"/>
                  </a:moveTo>
                  <a:lnTo>
                    <a:pt x="596890" y="0"/>
                  </a:lnTo>
                  <a:lnTo>
                    <a:pt x="728653" y="131763"/>
                  </a:lnTo>
                  <a:lnTo>
                    <a:pt x="596890" y="263525"/>
                  </a:lnTo>
                  <a:lnTo>
                    <a:pt x="0" y="263525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ffectLst>
              <a:outerShdw blurRad="50800" dist="38100" dir="2700000" algn="tl" rotWithShape="0">
                <a:schemeClr val="accent1">
                  <a:alpha val="20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none" lIns="0" tIns="0" rIns="0" bIns="0" numCol="1" spcCol="0" rtlCol="0" fromWordArt="0" anchor="ctr" anchorCtr="0" forceAA="0" compatLnSpc="1">
              <a:noAutofit/>
            </a:bodyPr>
            <a:p>
              <a:pPr algn="ctr"/>
              <a:r>
                <a:rPr lang="en-US" altLang="zh-CN" sz="1400" b="1" dirty="0">
                  <a:solidFill>
                    <a:srgbClr val="FFFFFF"/>
                  </a:solidFill>
                  <a:latin typeface="+mn-ea"/>
                </a:rPr>
                <a:t>2</a:t>
              </a:r>
              <a:endParaRPr lang="zh-CN" altLang="en-US" sz="1400" b="1" dirty="0">
                <a:solidFill>
                  <a:srgbClr val="FFFFFF"/>
                </a:solidFill>
                <a:latin typeface="+mn-ea"/>
              </a:endParaRPr>
            </a:p>
          </p:txBody>
        </p:sp>
      </p:grpSp>
      <p:grpSp>
        <p:nvGrpSpPr>
          <p:cNvPr id="85" name="组合 84"/>
          <p:cNvGrpSpPr/>
          <p:nvPr>
            <p:custDataLst>
              <p:tags r:id="rId13"/>
            </p:custDataLst>
          </p:nvPr>
        </p:nvGrpSpPr>
        <p:grpSpPr>
          <a:xfrm>
            <a:off x="939999" y="2945073"/>
            <a:ext cx="5031513" cy="524717"/>
            <a:chOff x="958" y="5414"/>
            <a:chExt cx="8026" cy="837"/>
          </a:xfrm>
          <a:solidFill>
            <a:schemeClr val="tx2">
              <a:lumMod val="75000"/>
              <a:lumOff val="25000"/>
            </a:schemeClr>
          </a:solidFill>
        </p:grpSpPr>
        <p:sp>
          <p:nvSpPr>
            <p:cNvPr id="87" name="椭圆 86"/>
            <p:cNvSpPr/>
            <p:nvPr>
              <p:custDataLst>
                <p:tags r:id="rId14"/>
              </p:custDataLst>
            </p:nvPr>
          </p:nvSpPr>
          <p:spPr>
            <a:xfrm>
              <a:off x="8786" y="5783"/>
              <a:ext cx="198" cy="198"/>
            </a:xfrm>
            <a:prstGeom prst="ellipse">
              <a:avLst/>
            </a:prstGeom>
            <a:grpFill/>
            <a:ln w="38100">
              <a:solidFill>
                <a:schemeClr val="accent1"/>
              </a:solidFill>
            </a:ln>
            <a:effectLst>
              <a:outerShdw blurRad="50800" dist="38100" dir="2700000" algn="tl" rotWithShape="0">
                <a:schemeClr val="accent1">
                  <a:alpha val="30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88" name="矩形: 圆角 49"/>
            <p:cNvSpPr/>
            <p:nvPr>
              <p:custDataLst>
                <p:tags r:id="rId15"/>
              </p:custDataLst>
            </p:nvPr>
          </p:nvSpPr>
          <p:spPr>
            <a:xfrm>
              <a:off x="958" y="5414"/>
              <a:ext cx="6181" cy="837"/>
            </a:xfrm>
            <a:prstGeom prst="roundRect">
              <a:avLst>
                <a:gd name="adj" fmla="val 50000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grpFill/>
                </a14:hiddenFill>
              </a:ext>
            </a:ex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lIns="0" tIns="0" rIns="0" bIns="0" rtlCol="0" anchor="ctr">
              <a:noAutofit/>
            </a:bodyPr>
            <a:p>
              <a:pPr algn="r"/>
              <a:r>
                <a:rPr lang="zh-CN" altLang="en-US" sz="1600" b="1" spc="100" dirty="0">
                  <a:solidFill>
                    <a:schemeClr val="tx1"/>
                  </a:solidFill>
                </a:rPr>
                <a:t>Obtain Signed Consent Forms from Participants</a:t>
              </a:r>
              <a:endParaRPr lang="zh-CN" altLang="en-US" sz="1600" b="1" spc="100" dirty="0">
                <a:solidFill>
                  <a:schemeClr val="tx1"/>
                </a:solidFill>
              </a:endParaRPr>
            </a:p>
          </p:txBody>
        </p:sp>
        <p:sp>
          <p:nvSpPr>
            <p:cNvPr id="90" name="任意多边形: 形状 23"/>
            <p:cNvSpPr/>
            <p:nvPr>
              <p:custDataLst>
                <p:tags r:id="rId16"/>
              </p:custDataLst>
            </p:nvPr>
          </p:nvSpPr>
          <p:spPr>
            <a:xfrm>
              <a:off x="7431" y="5652"/>
              <a:ext cx="1147" cy="415"/>
            </a:xfrm>
            <a:custGeom>
              <a:avLst/>
              <a:gdLst>
                <a:gd name="connsiteX0" fmla="*/ 0 w 728653"/>
                <a:gd name="connsiteY0" fmla="*/ 0 h 263525"/>
                <a:gd name="connsiteX1" fmla="*/ 596890 w 728653"/>
                <a:gd name="connsiteY1" fmla="*/ 0 h 263525"/>
                <a:gd name="connsiteX2" fmla="*/ 728653 w 728653"/>
                <a:gd name="connsiteY2" fmla="*/ 131763 h 263525"/>
                <a:gd name="connsiteX3" fmla="*/ 596890 w 728653"/>
                <a:gd name="connsiteY3" fmla="*/ 263525 h 263525"/>
                <a:gd name="connsiteX4" fmla="*/ 0 w 728653"/>
                <a:gd name="connsiteY4" fmla="*/ 263525 h 263525"/>
                <a:gd name="connsiteX5" fmla="*/ 0 w 728653"/>
                <a:gd name="connsiteY5" fmla="*/ 0 h 263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8653" h="263525">
                  <a:moveTo>
                    <a:pt x="0" y="0"/>
                  </a:moveTo>
                  <a:lnTo>
                    <a:pt x="596890" y="0"/>
                  </a:lnTo>
                  <a:lnTo>
                    <a:pt x="728653" y="131763"/>
                  </a:lnTo>
                  <a:lnTo>
                    <a:pt x="596890" y="263525"/>
                  </a:lnTo>
                  <a:lnTo>
                    <a:pt x="0" y="263525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ffectLst>
              <a:outerShdw blurRad="50800" dist="38100" dir="2700000" algn="tl" rotWithShape="0">
                <a:schemeClr val="accent1">
                  <a:alpha val="20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none" lIns="0" tIns="0" rIns="0" bIns="0" numCol="1" spcCol="0" rtlCol="0" fromWordArt="0" anchor="ctr" anchorCtr="0" forceAA="0" compatLnSpc="1">
              <a:noAutofit/>
            </a:bodyPr>
            <a:p>
              <a:pPr algn="ctr"/>
              <a:r>
                <a:rPr lang="en-US" altLang="zh-CN" sz="1400" b="1" dirty="0">
                  <a:solidFill>
                    <a:srgbClr val="FFFFFF"/>
                  </a:solidFill>
                  <a:latin typeface="+mn-ea"/>
                </a:rPr>
                <a:t>3</a:t>
              </a:r>
              <a:endParaRPr lang="zh-CN" altLang="en-US" sz="1400" b="1" dirty="0">
                <a:solidFill>
                  <a:srgbClr val="FFFFFF"/>
                </a:solidFill>
                <a:latin typeface="+mn-ea"/>
              </a:endParaRPr>
            </a:p>
          </p:txBody>
        </p:sp>
      </p:grpSp>
      <p:grpSp>
        <p:nvGrpSpPr>
          <p:cNvPr id="91" name="组合 90"/>
          <p:cNvGrpSpPr/>
          <p:nvPr>
            <p:custDataLst>
              <p:tags r:id="rId17"/>
            </p:custDataLst>
          </p:nvPr>
        </p:nvGrpSpPr>
        <p:grpSpPr>
          <a:xfrm>
            <a:off x="939372" y="3632157"/>
            <a:ext cx="5032140" cy="597437"/>
            <a:chOff x="957" y="6510"/>
            <a:chExt cx="8027" cy="953"/>
          </a:xfrm>
          <a:solidFill>
            <a:schemeClr val="tx2">
              <a:lumMod val="75000"/>
              <a:lumOff val="25000"/>
            </a:schemeClr>
          </a:solidFill>
        </p:grpSpPr>
        <p:sp>
          <p:nvSpPr>
            <p:cNvPr id="92" name="椭圆 91"/>
            <p:cNvSpPr/>
            <p:nvPr>
              <p:custDataLst>
                <p:tags r:id="rId18"/>
              </p:custDataLst>
            </p:nvPr>
          </p:nvSpPr>
          <p:spPr>
            <a:xfrm>
              <a:off x="8786" y="7002"/>
              <a:ext cx="198" cy="198"/>
            </a:xfrm>
            <a:prstGeom prst="ellipse">
              <a:avLst/>
            </a:prstGeom>
            <a:grpFill/>
            <a:ln w="38100">
              <a:solidFill>
                <a:schemeClr val="accent1"/>
              </a:solidFill>
            </a:ln>
            <a:effectLst>
              <a:outerShdw blurRad="50800" dist="38100" dir="2700000" algn="tl" rotWithShape="0">
                <a:schemeClr val="accent1">
                  <a:alpha val="30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93" name="矩形: 圆角 5"/>
            <p:cNvSpPr/>
            <p:nvPr>
              <p:custDataLst>
                <p:tags r:id="rId19"/>
              </p:custDataLst>
            </p:nvPr>
          </p:nvSpPr>
          <p:spPr>
            <a:xfrm>
              <a:off x="957" y="6510"/>
              <a:ext cx="6182" cy="953"/>
            </a:xfrm>
            <a:prstGeom prst="roundRect">
              <a:avLst>
                <a:gd name="adj" fmla="val 50000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grpFill/>
                </a14:hiddenFill>
              </a:ext>
            </a:ex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lIns="0" tIns="0" rIns="0" bIns="0" rtlCol="0" anchor="ctr">
              <a:noAutofit/>
            </a:bodyPr>
            <a:p>
              <a:pPr algn="r"/>
              <a:r>
                <a:rPr lang="zh-CN" altLang="en-US" sz="1600" b="1" spc="100" dirty="0">
                  <a:solidFill>
                    <a:schemeClr val="tx1"/>
                  </a:solidFill>
                  <a:sym typeface="+mn-ea"/>
                </a:rPr>
                <a:t>Schedule and Conduct</a:t>
              </a:r>
              <a:r>
                <a:rPr lang="en-US" altLang="zh-CN" sz="1600" b="1" spc="100" dirty="0">
                  <a:solidFill>
                    <a:srgbClr val="C00000"/>
                  </a:solidFill>
                  <a:sym typeface="+mn-ea"/>
                </a:rPr>
                <a:t> a Pilot </a:t>
              </a:r>
              <a:r>
                <a:rPr lang="zh-CN" altLang="en-US" sz="1600" b="1" spc="100" dirty="0">
                  <a:solidFill>
                    <a:srgbClr val="C00000"/>
                  </a:solidFill>
                  <a:sym typeface="+mn-ea"/>
                </a:rPr>
                <a:t>Online Interview</a:t>
              </a:r>
              <a:endParaRPr lang="zh-CN" altLang="en-US" sz="1600" b="1" spc="100" dirty="0">
                <a:solidFill>
                  <a:schemeClr val="tx1"/>
                </a:solidFill>
              </a:endParaRPr>
            </a:p>
          </p:txBody>
        </p:sp>
        <p:sp>
          <p:nvSpPr>
            <p:cNvPr id="94" name="任意多边形: 形状 63"/>
            <p:cNvSpPr/>
            <p:nvPr>
              <p:custDataLst>
                <p:tags r:id="rId20"/>
              </p:custDataLst>
            </p:nvPr>
          </p:nvSpPr>
          <p:spPr>
            <a:xfrm>
              <a:off x="7431" y="6873"/>
              <a:ext cx="1147" cy="415"/>
            </a:xfrm>
            <a:custGeom>
              <a:avLst/>
              <a:gdLst>
                <a:gd name="connsiteX0" fmla="*/ 0 w 728653"/>
                <a:gd name="connsiteY0" fmla="*/ 0 h 263525"/>
                <a:gd name="connsiteX1" fmla="*/ 596890 w 728653"/>
                <a:gd name="connsiteY1" fmla="*/ 0 h 263525"/>
                <a:gd name="connsiteX2" fmla="*/ 728653 w 728653"/>
                <a:gd name="connsiteY2" fmla="*/ 131763 h 263525"/>
                <a:gd name="connsiteX3" fmla="*/ 596890 w 728653"/>
                <a:gd name="connsiteY3" fmla="*/ 263525 h 263525"/>
                <a:gd name="connsiteX4" fmla="*/ 0 w 728653"/>
                <a:gd name="connsiteY4" fmla="*/ 263525 h 263525"/>
                <a:gd name="connsiteX5" fmla="*/ 0 w 728653"/>
                <a:gd name="connsiteY5" fmla="*/ 0 h 263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8653" h="263525">
                  <a:moveTo>
                    <a:pt x="0" y="0"/>
                  </a:moveTo>
                  <a:lnTo>
                    <a:pt x="596890" y="0"/>
                  </a:lnTo>
                  <a:lnTo>
                    <a:pt x="728653" y="131763"/>
                  </a:lnTo>
                  <a:lnTo>
                    <a:pt x="596890" y="263525"/>
                  </a:lnTo>
                  <a:lnTo>
                    <a:pt x="0" y="263525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ffectLst>
              <a:outerShdw blurRad="50800" dist="38100" dir="2700000" algn="tl" rotWithShape="0">
                <a:schemeClr val="accent1">
                  <a:alpha val="20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none" lIns="0" tIns="0" rIns="0" bIns="0" numCol="1" spcCol="0" rtlCol="0" fromWordArt="0" anchor="ctr" anchorCtr="0" forceAA="0" compatLnSpc="1">
              <a:noAutofit/>
            </a:bodyPr>
            <a:p>
              <a:pPr algn="ctr"/>
              <a:r>
                <a:rPr lang="en-US" altLang="zh-CN" sz="1400" b="1" dirty="0">
                  <a:solidFill>
                    <a:srgbClr val="FFFFFF"/>
                  </a:solidFill>
                  <a:latin typeface="+mn-ea"/>
                </a:rPr>
                <a:t>4</a:t>
              </a:r>
              <a:endParaRPr lang="zh-CN" altLang="en-US" sz="1400" b="1" dirty="0">
                <a:solidFill>
                  <a:srgbClr val="FFFFFF"/>
                </a:solidFill>
                <a:latin typeface="+mn-ea"/>
              </a:endParaRPr>
            </a:p>
          </p:txBody>
        </p:sp>
      </p:grpSp>
      <p:grpSp>
        <p:nvGrpSpPr>
          <p:cNvPr id="95" name="组合 94"/>
          <p:cNvGrpSpPr/>
          <p:nvPr>
            <p:custDataLst>
              <p:tags r:id="rId21"/>
            </p:custDataLst>
          </p:nvPr>
        </p:nvGrpSpPr>
        <p:grpSpPr>
          <a:xfrm>
            <a:off x="1343097" y="4521104"/>
            <a:ext cx="4628415" cy="478953"/>
            <a:chOff x="1601" y="7928"/>
            <a:chExt cx="7383" cy="764"/>
          </a:xfrm>
          <a:solidFill>
            <a:schemeClr val="tx2">
              <a:lumMod val="75000"/>
              <a:lumOff val="25000"/>
            </a:schemeClr>
          </a:solidFill>
        </p:grpSpPr>
        <p:sp>
          <p:nvSpPr>
            <p:cNvPr id="96" name="椭圆 95"/>
            <p:cNvSpPr/>
            <p:nvPr>
              <p:custDataLst>
                <p:tags r:id="rId22"/>
              </p:custDataLst>
            </p:nvPr>
          </p:nvSpPr>
          <p:spPr>
            <a:xfrm>
              <a:off x="8786" y="8278"/>
              <a:ext cx="198" cy="198"/>
            </a:xfrm>
            <a:prstGeom prst="ellipse">
              <a:avLst/>
            </a:prstGeom>
            <a:grpFill/>
            <a:ln w="38100">
              <a:solidFill>
                <a:schemeClr val="accent1"/>
              </a:solidFill>
            </a:ln>
            <a:effectLst>
              <a:outerShdw blurRad="50800" dist="38100" dir="2700000" algn="tl" rotWithShape="0">
                <a:schemeClr val="accent1">
                  <a:alpha val="30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97" name="矩形: 圆角 31"/>
            <p:cNvSpPr/>
            <p:nvPr>
              <p:custDataLst>
                <p:tags r:id="rId23"/>
              </p:custDataLst>
            </p:nvPr>
          </p:nvSpPr>
          <p:spPr>
            <a:xfrm>
              <a:off x="1601" y="7928"/>
              <a:ext cx="5538" cy="764"/>
            </a:xfrm>
            <a:prstGeom prst="roundRect">
              <a:avLst>
                <a:gd name="adj" fmla="val 50000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grpFill/>
                </a14:hiddenFill>
              </a:ext>
            </a:ex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lIns="0" tIns="0" rIns="0" bIns="0" rtlCol="0" anchor="ctr">
              <a:noAutofit/>
            </a:bodyPr>
            <a:p>
              <a:pPr algn="r"/>
              <a:r>
                <a:rPr lang="zh-CN" altLang="en-US" sz="1600" b="1" spc="100" dirty="0">
                  <a:solidFill>
                    <a:schemeClr val="tx1"/>
                  </a:solidFill>
                  <a:sym typeface="+mn-ea"/>
                </a:rPr>
                <a:t>Schedule</a:t>
              </a:r>
              <a:r>
                <a:rPr lang="en-US" altLang="zh-CN" sz="1600" b="1" spc="100" dirty="0">
                  <a:solidFill>
                    <a:schemeClr val="tx1"/>
                  </a:solidFill>
                  <a:sym typeface="+mn-ea"/>
                </a:rPr>
                <a:t> </a:t>
              </a:r>
              <a:r>
                <a:rPr lang="zh-CN" altLang="en-US" sz="1600" b="1" spc="100" dirty="0">
                  <a:solidFill>
                    <a:schemeClr val="tx1"/>
                  </a:solidFill>
                  <a:sym typeface="+mn-ea"/>
                </a:rPr>
                <a:t> and Conduct Online Interview</a:t>
              </a:r>
              <a:r>
                <a:rPr lang="en-US" altLang="zh-CN" sz="1600" b="1" spc="100" dirty="0">
                  <a:solidFill>
                    <a:schemeClr val="tx1"/>
                  </a:solidFill>
                  <a:sym typeface="+mn-ea"/>
                </a:rPr>
                <a:t>s</a:t>
              </a:r>
              <a:endParaRPr lang="zh-CN" altLang="en-US" sz="1600" b="1" spc="100" dirty="0">
                <a:solidFill>
                  <a:srgbClr val="C00000"/>
                </a:solidFill>
              </a:endParaRPr>
            </a:p>
          </p:txBody>
        </p:sp>
        <p:sp>
          <p:nvSpPr>
            <p:cNvPr id="98" name="任意多边形: 形状 66"/>
            <p:cNvSpPr/>
            <p:nvPr>
              <p:custDataLst>
                <p:tags r:id="rId24"/>
              </p:custDataLst>
            </p:nvPr>
          </p:nvSpPr>
          <p:spPr>
            <a:xfrm>
              <a:off x="7431" y="8149"/>
              <a:ext cx="1147" cy="415"/>
            </a:xfrm>
            <a:custGeom>
              <a:avLst/>
              <a:gdLst>
                <a:gd name="connsiteX0" fmla="*/ 0 w 728653"/>
                <a:gd name="connsiteY0" fmla="*/ 0 h 263525"/>
                <a:gd name="connsiteX1" fmla="*/ 596890 w 728653"/>
                <a:gd name="connsiteY1" fmla="*/ 0 h 263525"/>
                <a:gd name="connsiteX2" fmla="*/ 728653 w 728653"/>
                <a:gd name="connsiteY2" fmla="*/ 131763 h 263525"/>
                <a:gd name="connsiteX3" fmla="*/ 596890 w 728653"/>
                <a:gd name="connsiteY3" fmla="*/ 263525 h 263525"/>
                <a:gd name="connsiteX4" fmla="*/ 0 w 728653"/>
                <a:gd name="connsiteY4" fmla="*/ 263525 h 263525"/>
                <a:gd name="connsiteX5" fmla="*/ 0 w 728653"/>
                <a:gd name="connsiteY5" fmla="*/ 0 h 263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8653" h="263525">
                  <a:moveTo>
                    <a:pt x="0" y="0"/>
                  </a:moveTo>
                  <a:lnTo>
                    <a:pt x="596890" y="0"/>
                  </a:lnTo>
                  <a:lnTo>
                    <a:pt x="728653" y="131763"/>
                  </a:lnTo>
                  <a:lnTo>
                    <a:pt x="596890" y="263525"/>
                  </a:lnTo>
                  <a:lnTo>
                    <a:pt x="0" y="263525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ffectLst>
              <a:outerShdw blurRad="50800" dist="38100" dir="2700000" algn="tl" rotWithShape="0">
                <a:schemeClr val="accent1">
                  <a:alpha val="20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none" lIns="0" tIns="0" rIns="0" bIns="0" numCol="1" spcCol="0" rtlCol="0" fromWordArt="0" anchor="ctr" anchorCtr="0" forceAA="0" compatLnSpc="1">
              <a:noAutofit/>
            </a:bodyPr>
            <a:p>
              <a:pPr algn="ctr"/>
              <a:r>
                <a:rPr lang="en-US" altLang="zh-CN" sz="1400" b="1" dirty="0">
                  <a:solidFill>
                    <a:srgbClr val="FFFFFF"/>
                  </a:solidFill>
                  <a:latin typeface="+mn-ea"/>
                </a:rPr>
                <a:t>5</a:t>
              </a:r>
              <a:endParaRPr lang="zh-CN" altLang="en-US" sz="1400" b="1" dirty="0">
                <a:solidFill>
                  <a:srgbClr val="FFFFFF"/>
                </a:solidFill>
                <a:latin typeface="+mn-ea"/>
              </a:endParaRPr>
            </a:p>
          </p:txBody>
        </p:sp>
      </p:grpSp>
      <p:grpSp>
        <p:nvGrpSpPr>
          <p:cNvPr id="99" name="组合 98"/>
          <p:cNvGrpSpPr/>
          <p:nvPr>
            <p:custDataLst>
              <p:tags r:id="rId25"/>
            </p:custDataLst>
          </p:nvPr>
        </p:nvGrpSpPr>
        <p:grpSpPr>
          <a:xfrm>
            <a:off x="847845" y="1359638"/>
            <a:ext cx="10510007" cy="570481"/>
            <a:chOff x="811" y="2885"/>
            <a:chExt cx="16765" cy="910"/>
          </a:xfrm>
          <a:solidFill>
            <a:schemeClr val="tx2">
              <a:lumMod val="75000"/>
              <a:lumOff val="25000"/>
            </a:schemeClr>
          </a:solidFill>
        </p:grpSpPr>
        <p:sp>
          <p:nvSpPr>
            <p:cNvPr id="100" name="椭圆 99"/>
            <p:cNvSpPr/>
            <p:nvPr>
              <p:custDataLst>
                <p:tags r:id="rId26"/>
              </p:custDataLst>
            </p:nvPr>
          </p:nvSpPr>
          <p:spPr>
            <a:xfrm>
              <a:off x="8801" y="3313"/>
              <a:ext cx="198" cy="198"/>
            </a:xfrm>
            <a:prstGeom prst="ellipse">
              <a:avLst/>
            </a:prstGeom>
            <a:grpFill/>
            <a:ln w="38100">
              <a:solidFill>
                <a:schemeClr val="accent1"/>
              </a:solidFill>
            </a:ln>
            <a:effectLst>
              <a:outerShdw blurRad="50800" dist="38100" dir="2700000" algn="tl" rotWithShape="0">
                <a:schemeClr val="accent1">
                  <a:alpha val="30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01" name="椭圆 100"/>
            <p:cNvSpPr/>
            <p:nvPr>
              <p:custDataLst>
                <p:tags r:id="rId27"/>
              </p:custDataLst>
            </p:nvPr>
          </p:nvSpPr>
          <p:spPr>
            <a:xfrm>
              <a:off x="10204" y="3313"/>
              <a:ext cx="198" cy="198"/>
            </a:xfrm>
            <a:prstGeom prst="ellipse">
              <a:avLst/>
            </a:prstGeom>
            <a:grpFill/>
            <a:ln w="38100">
              <a:solidFill>
                <a:schemeClr val="accent1"/>
              </a:solidFill>
            </a:ln>
            <a:effectLst>
              <a:outerShdw blurRad="50800" dist="38100" dir="2700000" algn="tl" rotWithShape="0">
                <a:schemeClr val="accent1">
                  <a:alpha val="30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02" name="矩形: 圆角 45"/>
            <p:cNvSpPr/>
            <p:nvPr>
              <p:custDataLst>
                <p:tags r:id="rId28"/>
              </p:custDataLst>
            </p:nvPr>
          </p:nvSpPr>
          <p:spPr>
            <a:xfrm>
              <a:off x="811" y="2885"/>
              <a:ext cx="6353" cy="910"/>
            </a:xfrm>
            <a:prstGeom prst="roundRect">
              <a:avLst>
                <a:gd name="adj" fmla="val 50000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grpFill/>
                </a14:hiddenFill>
              </a:ext>
            </a:ex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lIns="0" tIns="0" rIns="0" bIns="0" rtlCol="0" anchor="ctr">
              <a:noAutofit/>
            </a:bodyPr>
            <a:p>
              <a:pPr algn="r"/>
              <a:r>
                <a:rPr lang="zh-CN" altLang="en-US" sz="1600" b="1" spc="100" dirty="0">
                  <a:solidFill>
                    <a:schemeClr val="tx1"/>
                  </a:solidFill>
                </a:rPr>
                <a:t>Submit Ethical Form and Obtain Approval </a:t>
              </a:r>
              <a:endParaRPr lang="en-US" altLang="zh-CN" sz="1800" b="1" spc="100" dirty="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endParaRPr>
            </a:p>
          </p:txBody>
        </p:sp>
        <p:sp>
          <p:nvSpPr>
            <p:cNvPr id="104" name="矩形: 圆角 51"/>
            <p:cNvSpPr/>
            <p:nvPr>
              <p:custDataLst>
                <p:tags r:id="rId29"/>
              </p:custDataLst>
            </p:nvPr>
          </p:nvSpPr>
          <p:spPr>
            <a:xfrm>
              <a:off x="12074" y="2885"/>
              <a:ext cx="5502" cy="910"/>
            </a:xfrm>
            <a:prstGeom prst="roundRect">
              <a:avLst>
                <a:gd name="adj" fmla="val 50000"/>
              </a:avLst>
            </a:prstGeom>
            <a:noFill/>
            <a:ln>
              <a:noFill/>
            </a:ln>
            <a:effectLst/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lIns="0" tIns="0" rIns="0" bIns="0" rtlCol="0" anchor="ctr">
              <a:noAutofit/>
            </a:bodyPr>
            <a:p>
              <a:r>
                <a:rPr lang="zh-CN" altLang="en-US" sz="1600" b="1" spc="100" dirty="0">
                  <a:solidFill>
                    <a:schemeClr val="tx1"/>
                  </a:solidFill>
                  <a:sym typeface="+mn-ea"/>
                </a:rPr>
                <a:t>Ensure Confidentiality and Anonymity</a:t>
              </a:r>
              <a:r>
                <a:rPr lang="en-US" altLang="zh-CN" sz="1600" b="1" spc="100" dirty="0">
                  <a:solidFill>
                    <a:srgbClr val="C00000"/>
                  </a:solidFill>
                  <a:sym typeface="+mn-ea"/>
                </a:rPr>
                <a:t> (from end to end)</a:t>
              </a:r>
              <a:endParaRPr lang="en-US" altLang="zh-CN" sz="1600" b="1" spc="100" dirty="0">
                <a:solidFill>
                  <a:srgbClr val="C00000"/>
                </a:solidFill>
                <a:sym typeface="+mn-ea"/>
              </a:endParaRPr>
            </a:p>
          </p:txBody>
        </p:sp>
        <p:sp>
          <p:nvSpPr>
            <p:cNvPr id="105" name="任意多边形: 形状 13"/>
            <p:cNvSpPr/>
            <p:nvPr>
              <p:custDataLst>
                <p:tags r:id="rId30"/>
              </p:custDataLst>
            </p:nvPr>
          </p:nvSpPr>
          <p:spPr>
            <a:xfrm>
              <a:off x="7423" y="3214"/>
              <a:ext cx="1147" cy="415"/>
            </a:xfrm>
            <a:custGeom>
              <a:avLst/>
              <a:gdLst>
                <a:gd name="connsiteX0" fmla="*/ 0 w 728653"/>
                <a:gd name="connsiteY0" fmla="*/ 0 h 263525"/>
                <a:gd name="connsiteX1" fmla="*/ 596890 w 728653"/>
                <a:gd name="connsiteY1" fmla="*/ 0 h 263525"/>
                <a:gd name="connsiteX2" fmla="*/ 728653 w 728653"/>
                <a:gd name="connsiteY2" fmla="*/ 131763 h 263525"/>
                <a:gd name="connsiteX3" fmla="*/ 596890 w 728653"/>
                <a:gd name="connsiteY3" fmla="*/ 263525 h 263525"/>
                <a:gd name="connsiteX4" fmla="*/ 0 w 728653"/>
                <a:gd name="connsiteY4" fmla="*/ 263525 h 263525"/>
                <a:gd name="connsiteX5" fmla="*/ 0 w 728653"/>
                <a:gd name="connsiteY5" fmla="*/ 0 h 263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8653" h="263525">
                  <a:moveTo>
                    <a:pt x="0" y="0"/>
                  </a:moveTo>
                  <a:lnTo>
                    <a:pt x="596890" y="0"/>
                  </a:lnTo>
                  <a:lnTo>
                    <a:pt x="728653" y="131763"/>
                  </a:lnTo>
                  <a:lnTo>
                    <a:pt x="596890" y="263525"/>
                  </a:lnTo>
                  <a:lnTo>
                    <a:pt x="0" y="263525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ffectLst>
              <a:outerShdw blurRad="50800" dist="38100" dir="2700000" algn="tl" rotWithShape="0">
                <a:schemeClr val="accent1">
                  <a:alpha val="20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none" lIns="0" tIns="0" rIns="0" bIns="0" numCol="1" spcCol="0" rtlCol="0" fromWordArt="0" anchor="ctr" anchorCtr="0" forceAA="0" compatLnSpc="1">
              <a:noAutofit/>
            </a:bodyPr>
            <a:p>
              <a:pPr algn="ctr"/>
              <a:r>
                <a:rPr lang="en-US" altLang="zh-CN" sz="1400" b="1" dirty="0">
                  <a:solidFill>
                    <a:srgbClr val="FFFFFF"/>
                  </a:solidFill>
                  <a:latin typeface="+mn-ea"/>
                </a:rPr>
                <a:t>1</a:t>
              </a:r>
              <a:endParaRPr lang="zh-CN" altLang="en-US" sz="1400" b="1" dirty="0">
                <a:solidFill>
                  <a:srgbClr val="FFFFFF"/>
                </a:solidFill>
                <a:latin typeface="+mn-ea"/>
              </a:endParaRPr>
            </a:p>
          </p:txBody>
        </p:sp>
        <p:sp>
          <p:nvSpPr>
            <p:cNvPr id="106" name="任意多边形: 形状 69"/>
            <p:cNvSpPr/>
            <p:nvPr>
              <p:custDataLst>
                <p:tags r:id="rId31"/>
              </p:custDataLst>
            </p:nvPr>
          </p:nvSpPr>
          <p:spPr>
            <a:xfrm>
              <a:off x="10592" y="3214"/>
              <a:ext cx="1147" cy="415"/>
            </a:xfrm>
            <a:custGeom>
              <a:avLst/>
              <a:gdLst>
                <a:gd name="connsiteX0" fmla="*/ 131763 w 728653"/>
                <a:gd name="connsiteY0" fmla="*/ 0 h 263525"/>
                <a:gd name="connsiteX1" fmla="*/ 728653 w 728653"/>
                <a:gd name="connsiteY1" fmla="*/ 0 h 263525"/>
                <a:gd name="connsiteX2" fmla="*/ 728653 w 728653"/>
                <a:gd name="connsiteY2" fmla="*/ 263525 h 263525"/>
                <a:gd name="connsiteX3" fmla="*/ 131763 w 728653"/>
                <a:gd name="connsiteY3" fmla="*/ 263525 h 263525"/>
                <a:gd name="connsiteX4" fmla="*/ 0 w 728653"/>
                <a:gd name="connsiteY4" fmla="*/ 131763 h 263525"/>
                <a:gd name="connsiteX5" fmla="*/ 131763 w 728653"/>
                <a:gd name="connsiteY5" fmla="*/ 0 h 263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8653" h="263525">
                  <a:moveTo>
                    <a:pt x="131763" y="0"/>
                  </a:moveTo>
                  <a:lnTo>
                    <a:pt x="728653" y="0"/>
                  </a:lnTo>
                  <a:lnTo>
                    <a:pt x="728653" y="263525"/>
                  </a:lnTo>
                  <a:lnTo>
                    <a:pt x="131763" y="263525"/>
                  </a:lnTo>
                  <a:lnTo>
                    <a:pt x="0" y="131763"/>
                  </a:lnTo>
                  <a:lnTo>
                    <a:pt x="131763" y="0"/>
                  </a:lnTo>
                  <a:close/>
                </a:path>
              </a:pathLst>
            </a:custGeom>
            <a:grpFill/>
            <a:ln>
              <a:noFill/>
            </a:ln>
            <a:effectLst>
              <a:outerShdw blurRad="50800" dist="38100" dir="2700000" algn="tl" rotWithShape="0">
                <a:schemeClr val="accent1">
                  <a:alpha val="20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none" lIns="0" tIns="0" rIns="0" bIns="0" numCol="1" spcCol="0" rtlCol="0" fromWordArt="0" anchor="ctr" anchorCtr="0" forceAA="0" compatLnSpc="1">
              <a:noAutofit/>
            </a:bodyPr>
            <a:p>
              <a:pPr algn="ctr"/>
              <a:r>
                <a:rPr lang="zh-CN" altLang="en-US" sz="1600" b="1" spc="100" dirty="0">
                  <a:solidFill>
                    <a:srgbClr val="C00000"/>
                  </a:solidFill>
                </a:rPr>
                <a:t>!</a:t>
              </a:r>
              <a:r>
                <a:rPr lang="en-US" altLang="zh-CN" sz="1600" b="1" spc="100" dirty="0">
                  <a:solidFill>
                    <a:srgbClr val="C00000"/>
                  </a:solidFill>
                </a:rPr>
                <a:t>!!</a:t>
              </a:r>
              <a:endParaRPr lang="en-US" altLang="zh-CN" sz="1600" b="1" spc="100" dirty="0">
                <a:solidFill>
                  <a:srgbClr val="C00000"/>
                </a:solidFill>
                <a:latin typeface="+mn-ea"/>
              </a:endParaRPr>
            </a:p>
          </p:txBody>
        </p:sp>
      </p:grpSp>
      <p:grpSp>
        <p:nvGrpSpPr>
          <p:cNvPr id="107" name="组合 106"/>
          <p:cNvGrpSpPr/>
          <p:nvPr>
            <p:custDataLst>
              <p:tags r:id="rId32"/>
            </p:custDataLst>
          </p:nvPr>
        </p:nvGrpSpPr>
        <p:grpSpPr>
          <a:xfrm>
            <a:off x="6726929" y="2150788"/>
            <a:ext cx="4776991" cy="522209"/>
            <a:chOff x="10189" y="4147"/>
            <a:chExt cx="7620" cy="833"/>
          </a:xfrm>
          <a:solidFill>
            <a:schemeClr val="tx2">
              <a:lumMod val="75000"/>
              <a:lumOff val="25000"/>
            </a:schemeClr>
          </a:solidFill>
        </p:grpSpPr>
        <p:sp>
          <p:nvSpPr>
            <p:cNvPr id="108" name="椭圆 107"/>
            <p:cNvSpPr/>
            <p:nvPr>
              <p:custDataLst>
                <p:tags r:id="rId33"/>
              </p:custDataLst>
            </p:nvPr>
          </p:nvSpPr>
          <p:spPr>
            <a:xfrm>
              <a:off x="10189" y="4552"/>
              <a:ext cx="198" cy="198"/>
            </a:xfrm>
            <a:prstGeom prst="ellipse">
              <a:avLst/>
            </a:prstGeom>
            <a:grpFill/>
            <a:ln w="38100">
              <a:solidFill>
                <a:schemeClr val="accent1"/>
              </a:solidFill>
            </a:ln>
            <a:effectLst>
              <a:outerShdw blurRad="50800" dist="38100" dir="2700000" algn="tl" rotWithShape="0">
                <a:schemeClr val="accent1">
                  <a:alpha val="30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10" name="矩形: 圆角 53"/>
            <p:cNvSpPr/>
            <p:nvPr>
              <p:custDataLst>
                <p:tags r:id="rId34"/>
              </p:custDataLst>
            </p:nvPr>
          </p:nvSpPr>
          <p:spPr>
            <a:xfrm>
              <a:off x="12091" y="4147"/>
              <a:ext cx="5718" cy="833"/>
            </a:xfrm>
            <a:prstGeom prst="roundRect">
              <a:avLst>
                <a:gd name="adj" fmla="val 50000"/>
              </a:avLst>
            </a:prstGeom>
            <a:noFill/>
            <a:ln>
              <a:noFill/>
            </a:ln>
            <a:effectLst/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lIns="0" tIns="0" rIns="0" bIns="0" rtlCol="0" anchor="ctr">
              <a:noAutofit/>
            </a:bodyPr>
            <a:p>
              <a:r>
                <a:rPr lang="en-US" altLang="zh-CN" sz="1600" b="1" spc="100" dirty="0">
                  <a:solidFill>
                    <a:schemeClr val="tx1"/>
                  </a:solidFill>
                  <a:sym typeface="+mn-ea"/>
                </a:rPr>
                <a:t>Conduct the Comprehensive Review and Submit the Report</a:t>
              </a:r>
              <a:endParaRPr lang="zh-CN" altLang="en-US" sz="1600" b="1" spc="100" dirty="0">
                <a:solidFill>
                  <a:schemeClr val="tx1"/>
                </a:solidFill>
              </a:endParaRPr>
            </a:p>
          </p:txBody>
        </p:sp>
        <p:sp>
          <p:nvSpPr>
            <p:cNvPr id="111" name="任意多边形: 形状 73"/>
            <p:cNvSpPr/>
            <p:nvPr>
              <p:custDataLst>
                <p:tags r:id="rId35"/>
              </p:custDataLst>
            </p:nvPr>
          </p:nvSpPr>
          <p:spPr>
            <a:xfrm>
              <a:off x="10585" y="4442"/>
              <a:ext cx="1147" cy="415"/>
            </a:xfrm>
            <a:custGeom>
              <a:avLst/>
              <a:gdLst>
                <a:gd name="connsiteX0" fmla="*/ 131763 w 728653"/>
                <a:gd name="connsiteY0" fmla="*/ 0 h 263525"/>
                <a:gd name="connsiteX1" fmla="*/ 728653 w 728653"/>
                <a:gd name="connsiteY1" fmla="*/ 0 h 263525"/>
                <a:gd name="connsiteX2" fmla="*/ 728653 w 728653"/>
                <a:gd name="connsiteY2" fmla="*/ 263525 h 263525"/>
                <a:gd name="connsiteX3" fmla="*/ 131763 w 728653"/>
                <a:gd name="connsiteY3" fmla="*/ 263525 h 263525"/>
                <a:gd name="connsiteX4" fmla="*/ 0 w 728653"/>
                <a:gd name="connsiteY4" fmla="*/ 131763 h 263525"/>
                <a:gd name="connsiteX5" fmla="*/ 131763 w 728653"/>
                <a:gd name="connsiteY5" fmla="*/ 0 h 263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8653" h="263525">
                  <a:moveTo>
                    <a:pt x="131763" y="0"/>
                  </a:moveTo>
                  <a:lnTo>
                    <a:pt x="728653" y="0"/>
                  </a:lnTo>
                  <a:lnTo>
                    <a:pt x="728653" y="263525"/>
                  </a:lnTo>
                  <a:lnTo>
                    <a:pt x="131763" y="263525"/>
                  </a:lnTo>
                  <a:lnTo>
                    <a:pt x="0" y="131763"/>
                  </a:lnTo>
                  <a:lnTo>
                    <a:pt x="131763" y="0"/>
                  </a:lnTo>
                  <a:close/>
                </a:path>
              </a:pathLst>
            </a:custGeom>
            <a:grpFill/>
            <a:ln>
              <a:noFill/>
            </a:ln>
            <a:effectLst>
              <a:outerShdw blurRad="50800" dist="38100" dir="2700000" algn="tl" rotWithShape="0">
                <a:schemeClr val="accent1">
                  <a:alpha val="20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none" lIns="0" tIns="0" rIns="0" bIns="0" numCol="1" spcCol="0" rtlCol="0" fromWordArt="0" anchor="ctr" anchorCtr="0" forceAA="0" compatLnSpc="1">
              <a:noAutofit/>
            </a:bodyPr>
            <a:p>
              <a:pPr algn="ctr"/>
              <a:r>
                <a:rPr lang="en-US" altLang="zh-CN" sz="1400" b="1" dirty="0">
                  <a:solidFill>
                    <a:srgbClr val="FFFFFF"/>
                  </a:solidFill>
                  <a:latin typeface="+mn-ea"/>
                </a:rPr>
                <a:t>9</a:t>
              </a:r>
              <a:endParaRPr lang="zh-CN" altLang="en-US" sz="1400" b="1" dirty="0">
                <a:solidFill>
                  <a:srgbClr val="FFFFFF"/>
                </a:solidFill>
                <a:latin typeface="+mn-ea"/>
              </a:endParaRPr>
            </a:p>
          </p:txBody>
        </p:sp>
      </p:grpSp>
      <p:grpSp>
        <p:nvGrpSpPr>
          <p:cNvPr id="112" name="组合 111"/>
          <p:cNvGrpSpPr/>
          <p:nvPr>
            <p:custDataLst>
              <p:tags r:id="rId36"/>
            </p:custDataLst>
          </p:nvPr>
        </p:nvGrpSpPr>
        <p:grpSpPr>
          <a:xfrm>
            <a:off x="6726929" y="2827842"/>
            <a:ext cx="4641580" cy="670157"/>
            <a:chOff x="10189" y="5227"/>
            <a:chExt cx="7404" cy="1069"/>
          </a:xfrm>
          <a:solidFill>
            <a:schemeClr val="tx2">
              <a:lumMod val="75000"/>
              <a:lumOff val="25000"/>
            </a:schemeClr>
          </a:solidFill>
        </p:grpSpPr>
        <p:sp>
          <p:nvSpPr>
            <p:cNvPr id="113" name="椭圆 112"/>
            <p:cNvSpPr/>
            <p:nvPr>
              <p:custDataLst>
                <p:tags r:id="rId37"/>
              </p:custDataLst>
            </p:nvPr>
          </p:nvSpPr>
          <p:spPr>
            <a:xfrm>
              <a:off x="10189" y="5783"/>
              <a:ext cx="198" cy="198"/>
            </a:xfrm>
            <a:prstGeom prst="ellipse">
              <a:avLst/>
            </a:prstGeom>
            <a:grpFill/>
            <a:ln w="38100">
              <a:solidFill>
                <a:schemeClr val="accent1"/>
              </a:solidFill>
            </a:ln>
            <a:effectLst>
              <a:outerShdw blurRad="50800" dist="38100" dir="2700000" algn="tl" rotWithShape="0">
                <a:schemeClr val="accent1">
                  <a:alpha val="30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15" name="矩形: 圆角 55"/>
            <p:cNvSpPr/>
            <p:nvPr>
              <p:custDataLst>
                <p:tags r:id="rId38"/>
              </p:custDataLst>
            </p:nvPr>
          </p:nvSpPr>
          <p:spPr>
            <a:xfrm>
              <a:off x="12091" y="5227"/>
              <a:ext cx="5502" cy="1069"/>
            </a:xfrm>
            <a:prstGeom prst="roundRect">
              <a:avLst>
                <a:gd name="adj" fmla="val 50000"/>
              </a:avLst>
            </a:prstGeom>
            <a:noFill/>
            <a:ln>
              <a:noFill/>
            </a:ln>
            <a:effectLst/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lIns="0" tIns="0" rIns="0" bIns="0" rtlCol="0" anchor="ctr">
              <a:noAutofit/>
            </a:bodyPr>
            <a:p>
              <a:r>
                <a:rPr lang="en-US" altLang="zh-CN" sz="1600" b="1" spc="100" dirty="0">
                  <a:solidFill>
                    <a:schemeClr val="tx1"/>
                  </a:solidFill>
                  <a:sym typeface="+mn-ea"/>
                </a:rPr>
                <a:t>Writing up the </a:t>
              </a:r>
              <a:r>
                <a:rPr lang="zh-CN" altLang="en-US" sz="1600" b="1" spc="100" dirty="0">
                  <a:solidFill>
                    <a:schemeClr val="tx1"/>
                  </a:solidFill>
                  <a:sym typeface="+mn-ea"/>
                </a:rPr>
                <a:t>Report </a:t>
              </a:r>
              <a:endParaRPr lang="zh-CN" altLang="en-US" sz="1600" b="1" spc="100" dirty="0">
                <a:solidFill>
                  <a:schemeClr val="tx1"/>
                </a:solidFill>
              </a:endParaRPr>
            </a:p>
            <a:p>
              <a:r>
                <a:rPr lang="en-US" altLang="zh-CN" sz="1600" b="1" spc="100" dirty="0">
                  <a:solidFill>
                    <a:schemeClr val="tx1"/>
                  </a:solidFill>
                  <a:sym typeface="+mn-ea"/>
                </a:rPr>
                <a:t>and </a:t>
              </a:r>
              <a:r>
                <a:rPr lang="zh-CN" altLang="en-US" sz="1600" b="1" spc="100" dirty="0">
                  <a:solidFill>
                    <a:schemeClr val="tx1"/>
                  </a:solidFill>
                  <a:sym typeface="+mn-ea"/>
                </a:rPr>
                <a:t>Debrief Participants</a:t>
              </a:r>
              <a:r>
                <a:rPr lang="en-US" altLang="zh-CN" sz="1600" b="1" spc="100" dirty="0">
                  <a:solidFill>
                    <a:schemeClr val="tx1"/>
                  </a:solidFill>
                  <a:sym typeface="+mn-ea"/>
                </a:rPr>
                <a:t> on the Report Findings</a:t>
              </a:r>
              <a:endParaRPr lang="en-US" altLang="zh-CN" sz="1600" b="1" spc="100" dirty="0">
                <a:solidFill>
                  <a:schemeClr val="tx1"/>
                </a:solidFill>
                <a:sym typeface="+mn-ea"/>
              </a:endParaRPr>
            </a:p>
          </p:txBody>
        </p:sp>
        <p:sp>
          <p:nvSpPr>
            <p:cNvPr id="116" name="任意多边形: 形状 82"/>
            <p:cNvSpPr/>
            <p:nvPr>
              <p:custDataLst>
                <p:tags r:id="rId39"/>
              </p:custDataLst>
            </p:nvPr>
          </p:nvSpPr>
          <p:spPr>
            <a:xfrm>
              <a:off x="10588" y="5671"/>
              <a:ext cx="1147" cy="415"/>
            </a:xfrm>
            <a:custGeom>
              <a:avLst/>
              <a:gdLst>
                <a:gd name="connsiteX0" fmla="*/ 131763 w 728653"/>
                <a:gd name="connsiteY0" fmla="*/ 0 h 263525"/>
                <a:gd name="connsiteX1" fmla="*/ 728653 w 728653"/>
                <a:gd name="connsiteY1" fmla="*/ 0 h 263525"/>
                <a:gd name="connsiteX2" fmla="*/ 728653 w 728653"/>
                <a:gd name="connsiteY2" fmla="*/ 263525 h 263525"/>
                <a:gd name="connsiteX3" fmla="*/ 131763 w 728653"/>
                <a:gd name="connsiteY3" fmla="*/ 263525 h 263525"/>
                <a:gd name="connsiteX4" fmla="*/ 0 w 728653"/>
                <a:gd name="connsiteY4" fmla="*/ 131763 h 263525"/>
                <a:gd name="connsiteX5" fmla="*/ 131763 w 728653"/>
                <a:gd name="connsiteY5" fmla="*/ 0 h 263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8653" h="263525">
                  <a:moveTo>
                    <a:pt x="131763" y="0"/>
                  </a:moveTo>
                  <a:lnTo>
                    <a:pt x="728653" y="0"/>
                  </a:lnTo>
                  <a:lnTo>
                    <a:pt x="728653" y="263525"/>
                  </a:lnTo>
                  <a:lnTo>
                    <a:pt x="131763" y="263525"/>
                  </a:lnTo>
                  <a:lnTo>
                    <a:pt x="0" y="131763"/>
                  </a:lnTo>
                  <a:lnTo>
                    <a:pt x="131763" y="0"/>
                  </a:lnTo>
                  <a:close/>
                </a:path>
              </a:pathLst>
            </a:custGeom>
            <a:grpFill/>
            <a:ln>
              <a:noFill/>
            </a:ln>
            <a:effectLst>
              <a:outerShdw blurRad="50800" dist="38100" dir="2700000" algn="tl" rotWithShape="0">
                <a:schemeClr val="accent1">
                  <a:alpha val="20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none" lIns="0" tIns="0" rIns="0" bIns="0" numCol="1" spcCol="0" rtlCol="0" fromWordArt="0" anchor="ctr" anchorCtr="0" forceAA="0" compatLnSpc="1">
              <a:noAutofit/>
            </a:bodyPr>
            <a:p>
              <a:pPr algn="ctr"/>
              <a:r>
                <a:rPr lang="en-US" altLang="zh-CN" sz="1400" b="1" dirty="0">
                  <a:solidFill>
                    <a:srgbClr val="FFFFFF"/>
                  </a:solidFill>
                  <a:latin typeface="+mn-ea"/>
                </a:rPr>
                <a:t>8</a:t>
              </a:r>
              <a:endParaRPr lang="zh-CN" altLang="en-US" sz="1400" b="1" dirty="0">
                <a:solidFill>
                  <a:srgbClr val="FFFFFF"/>
                </a:solidFill>
                <a:latin typeface="+mn-ea"/>
              </a:endParaRPr>
            </a:p>
          </p:txBody>
        </p:sp>
      </p:grpSp>
      <p:grpSp>
        <p:nvGrpSpPr>
          <p:cNvPr id="117" name="组合 116"/>
          <p:cNvGrpSpPr/>
          <p:nvPr>
            <p:custDataLst>
              <p:tags r:id="rId40"/>
            </p:custDataLst>
          </p:nvPr>
        </p:nvGrpSpPr>
        <p:grpSpPr>
          <a:xfrm>
            <a:off x="6726929" y="3727446"/>
            <a:ext cx="4641580" cy="501521"/>
            <a:chOff x="10189" y="6662"/>
            <a:chExt cx="7404" cy="800"/>
          </a:xfrm>
          <a:solidFill>
            <a:schemeClr val="tx2">
              <a:lumMod val="75000"/>
              <a:lumOff val="25000"/>
            </a:schemeClr>
          </a:solidFill>
        </p:grpSpPr>
        <p:sp>
          <p:nvSpPr>
            <p:cNvPr id="118" name="椭圆 117"/>
            <p:cNvSpPr/>
            <p:nvPr>
              <p:custDataLst>
                <p:tags r:id="rId41"/>
              </p:custDataLst>
            </p:nvPr>
          </p:nvSpPr>
          <p:spPr>
            <a:xfrm>
              <a:off x="10189" y="7002"/>
              <a:ext cx="198" cy="198"/>
            </a:xfrm>
            <a:prstGeom prst="ellipse">
              <a:avLst/>
            </a:prstGeom>
            <a:grpFill/>
            <a:ln w="38100">
              <a:solidFill>
                <a:schemeClr val="accent1"/>
              </a:solidFill>
            </a:ln>
            <a:effectLst>
              <a:outerShdw blurRad="50800" dist="38100" dir="2700000" algn="tl" rotWithShape="0">
                <a:schemeClr val="accent1">
                  <a:alpha val="30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20" name="矩形: 圆角 7"/>
            <p:cNvSpPr/>
            <p:nvPr>
              <p:custDataLst>
                <p:tags r:id="rId42"/>
              </p:custDataLst>
            </p:nvPr>
          </p:nvSpPr>
          <p:spPr>
            <a:xfrm>
              <a:off x="12091" y="6662"/>
              <a:ext cx="5502" cy="800"/>
            </a:xfrm>
            <a:prstGeom prst="roundRect">
              <a:avLst>
                <a:gd name="adj" fmla="val 50000"/>
              </a:avLst>
            </a:prstGeom>
            <a:noFill/>
            <a:ln>
              <a:noFill/>
            </a:ln>
            <a:effectLst/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lIns="0" tIns="0" rIns="0" bIns="0" rtlCol="0" anchor="ctr">
              <a:noAutofit/>
            </a:bodyPr>
            <a:p>
              <a:r>
                <a:rPr lang="zh-CN" altLang="en-US" sz="1600" b="1" spc="100" dirty="0">
                  <a:solidFill>
                    <a:schemeClr val="tx1"/>
                  </a:solidFill>
                  <a:sym typeface="+mn-ea"/>
                </a:rPr>
                <a:t>Data Analysis</a:t>
              </a:r>
              <a:endParaRPr lang="zh-CN" altLang="en-US" sz="1600" b="1" spc="100" dirty="0">
                <a:solidFill>
                  <a:schemeClr val="tx1"/>
                </a:solidFill>
              </a:endParaRPr>
            </a:p>
          </p:txBody>
        </p:sp>
        <p:sp>
          <p:nvSpPr>
            <p:cNvPr id="121" name="任意多边形: 形状 85"/>
            <p:cNvSpPr/>
            <p:nvPr>
              <p:custDataLst>
                <p:tags r:id="rId43"/>
              </p:custDataLst>
            </p:nvPr>
          </p:nvSpPr>
          <p:spPr>
            <a:xfrm>
              <a:off x="10588" y="6891"/>
              <a:ext cx="1147" cy="415"/>
            </a:xfrm>
            <a:custGeom>
              <a:avLst/>
              <a:gdLst>
                <a:gd name="connsiteX0" fmla="*/ 131763 w 728653"/>
                <a:gd name="connsiteY0" fmla="*/ 0 h 263525"/>
                <a:gd name="connsiteX1" fmla="*/ 728653 w 728653"/>
                <a:gd name="connsiteY1" fmla="*/ 0 h 263525"/>
                <a:gd name="connsiteX2" fmla="*/ 728653 w 728653"/>
                <a:gd name="connsiteY2" fmla="*/ 263525 h 263525"/>
                <a:gd name="connsiteX3" fmla="*/ 131763 w 728653"/>
                <a:gd name="connsiteY3" fmla="*/ 263525 h 263525"/>
                <a:gd name="connsiteX4" fmla="*/ 0 w 728653"/>
                <a:gd name="connsiteY4" fmla="*/ 131763 h 263525"/>
                <a:gd name="connsiteX5" fmla="*/ 131763 w 728653"/>
                <a:gd name="connsiteY5" fmla="*/ 0 h 263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8653" h="263525">
                  <a:moveTo>
                    <a:pt x="131763" y="0"/>
                  </a:moveTo>
                  <a:lnTo>
                    <a:pt x="728653" y="0"/>
                  </a:lnTo>
                  <a:lnTo>
                    <a:pt x="728653" y="263525"/>
                  </a:lnTo>
                  <a:lnTo>
                    <a:pt x="131763" y="263525"/>
                  </a:lnTo>
                  <a:lnTo>
                    <a:pt x="0" y="131763"/>
                  </a:lnTo>
                  <a:lnTo>
                    <a:pt x="131763" y="0"/>
                  </a:lnTo>
                  <a:close/>
                </a:path>
              </a:pathLst>
            </a:custGeom>
            <a:grpFill/>
            <a:ln>
              <a:noFill/>
            </a:ln>
            <a:effectLst>
              <a:outerShdw blurRad="50800" dist="38100" dir="2700000" algn="tl" rotWithShape="0">
                <a:schemeClr val="accent1">
                  <a:alpha val="20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none" lIns="0" tIns="0" rIns="0" bIns="0" numCol="1" spcCol="0" rtlCol="0" fromWordArt="0" anchor="ctr" anchorCtr="0" forceAA="0" compatLnSpc="1">
              <a:noAutofit/>
            </a:bodyPr>
            <a:p>
              <a:pPr algn="ctr"/>
              <a:r>
                <a:rPr lang="en-US" altLang="zh-CN" sz="1400" b="1" dirty="0">
                  <a:solidFill>
                    <a:srgbClr val="FFFFFF"/>
                  </a:solidFill>
                  <a:latin typeface="+mn-ea"/>
                </a:rPr>
                <a:t>7</a:t>
              </a:r>
              <a:endParaRPr lang="zh-CN" altLang="en-US" sz="1400" b="1" dirty="0">
                <a:solidFill>
                  <a:srgbClr val="FFFFFF"/>
                </a:solidFill>
                <a:latin typeface="+mn-ea"/>
              </a:endParaRPr>
            </a:p>
          </p:txBody>
        </p:sp>
      </p:grpSp>
      <p:grpSp>
        <p:nvGrpSpPr>
          <p:cNvPr id="122" name="组合 121"/>
          <p:cNvGrpSpPr/>
          <p:nvPr>
            <p:custDataLst>
              <p:tags r:id="rId44"/>
            </p:custDataLst>
          </p:nvPr>
        </p:nvGrpSpPr>
        <p:grpSpPr>
          <a:xfrm>
            <a:off x="6726929" y="4543045"/>
            <a:ext cx="4641580" cy="519075"/>
            <a:chOff x="10189" y="7963"/>
            <a:chExt cx="7404" cy="828"/>
          </a:xfrm>
          <a:solidFill>
            <a:schemeClr val="tx2">
              <a:lumMod val="75000"/>
              <a:lumOff val="25000"/>
            </a:schemeClr>
          </a:solidFill>
        </p:grpSpPr>
        <p:sp>
          <p:nvSpPr>
            <p:cNvPr id="123" name="椭圆 122"/>
            <p:cNvSpPr/>
            <p:nvPr>
              <p:custDataLst>
                <p:tags r:id="rId45"/>
              </p:custDataLst>
            </p:nvPr>
          </p:nvSpPr>
          <p:spPr>
            <a:xfrm>
              <a:off x="10189" y="8278"/>
              <a:ext cx="198" cy="198"/>
            </a:xfrm>
            <a:prstGeom prst="ellipse">
              <a:avLst/>
            </a:prstGeom>
            <a:grpFill/>
            <a:ln w="38100">
              <a:solidFill>
                <a:schemeClr val="accent1"/>
              </a:solidFill>
            </a:ln>
            <a:effectLst>
              <a:outerShdw blurRad="50800" dist="38100" dir="2700000" algn="tl" rotWithShape="0">
                <a:schemeClr val="accent1">
                  <a:alpha val="30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25" name="矩形: 圆角 33"/>
            <p:cNvSpPr/>
            <p:nvPr>
              <p:custDataLst>
                <p:tags r:id="rId46"/>
              </p:custDataLst>
            </p:nvPr>
          </p:nvSpPr>
          <p:spPr>
            <a:xfrm>
              <a:off x="12091" y="7963"/>
              <a:ext cx="5502" cy="828"/>
            </a:xfrm>
            <a:prstGeom prst="roundRect">
              <a:avLst>
                <a:gd name="adj" fmla="val 50000"/>
              </a:avLst>
            </a:prstGeom>
            <a:noFill/>
            <a:ln>
              <a:noFill/>
            </a:ln>
            <a:effectLst/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lIns="0" tIns="0" rIns="0" bIns="0" rtlCol="0" anchor="ctr">
              <a:noAutofit/>
            </a:bodyPr>
            <a:p>
              <a:pPr algn="l"/>
              <a:r>
                <a:rPr lang="en-US" altLang="zh-CN" sz="1600" b="1" spc="100" dirty="0">
                  <a:solidFill>
                    <a:schemeClr val="tx1"/>
                  </a:solidFill>
                  <a:sym typeface="+mn-ea"/>
                </a:rPr>
                <a:t>Record and Transcribe Interviews</a:t>
              </a:r>
              <a:endParaRPr lang="en-US" altLang="zh-CN" sz="1600" b="1" spc="100" dirty="0">
                <a:solidFill>
                  <a:schemeClr val="tx1"/>
                </a:solidFill>
                <a:sym typeface="+mn-ea"/>
              </a:endParaRPr>
            </a:p>
          </p:txBody>
        </p:sp>
        <p:sp>
          <p:nvSpPr>
            <p:cNvPr id="126" name="任意多边形: 形状 88"/>
            <p:cNvSpPr/>
            <p:nvPr>
              <p:custDataLst>
                <p:tags r:id="rId47"/>
              </p:custDataLst>
            </p:nvPr>
          </p:nvSpPr>
          <p:spPr>
            <a:xfrm>
              <a:off x="10588" y="8167"/>
              <a:ext cx="1147" cy="415"/>
            </a:xfrm>
            <a:custGeom>
              <a:avLst/>
              <a:gdLst>
                <a:gd name="connsiteX0" fmla="*/ 131763 w 728653"/>
                <a:gd name="connsiteY0" fmla="*/ 0 h 263525"/>
                <a:gd name="connsiteX1" fmla="*/ 728653 w 728653"/>
                <a:gd name="connsiteY1" fmla="*/ 0 h 263525"/>
                <a:gd name="connsiteX2" fmla="*/ 728653 w 728653"/>
                <a:gd name="connsiteY2" fmla="*/ 263525 h 263525"/>
                <a:gd name="connsiteX3" fmla="*/ 131763 w 728653"/>
                <a:gd name="connsiteY3" fmla="*/ 263525 h 263525"/>
                <a:gd name="connsiteX4" fmla="*/ 0 w 728653"/>
                <a:gd name="connsiteY4" fmla="*/ 131763 h 263525"/>
                <a:gd name="connsiteX5" fmla="*/ 131763 w 728653"/>
                <a:gd name="connsiteY5" fmla="*/ 0 h 263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28653" h="263525">
                  <a:moveTo>
                    <a:pt x="131763" y="0"/>
                  </a:moveTo>
                  <a:lnTo>
                    <a:pt x="728653" y="0"/>
                  </a:lnTo>
                  <a:lnTo>
                    <a:pt x="728653" y="263525"/>
                  </a:lnTo>
                  <a:lnTo>
                    <a:pt x="131763" y="263525"/>
                  </a:lnTo>
                  <a:lnTo>
                    <a:pt x="0" y="131763"/>
                  </a:lnTo>
                  <a:lnTo>
                    <a:pt x="131763" y="0"/>
                  </a:lnTo>
                  <a:close/>
                </a:path>
              </a:pathLst>
            </a:custGeom>
            <a:grpFill/>
            <a:ln>
              <a:noFill/>
            </a:ln>
            <a:effectLst>
              <a:outerShdw blurRad="50800" dist="38100" dir="2700000" algn="tl" rotWithShape="0">
                <a:schemeClr val="accent1">
                  <a:alpha val="20000"/>
                </a:scheme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none" lIns="0" tIns="0" rIns="0" bIns="0" numCol="1" spcCol="0" rtlCol="0" fromWordArt="0" anchor="ctr" anchorCtr="0" forceAA="0" compatLnSpc="1">
              <a:noAutofit/>
            </a:bodyPr>
            <a:p>
              <a:pPr algn="ctr"/>
              <a:r>
                <a:rPr lang="en-US" altLang="zh-CN" sz="1400" b="1" dirty="0">
                  <a:solidFill>
                    <a:srgbClr val="FFFFFF"/>
                  </a:solidFill>
                  <a:latin typeface="+mn-ea"/>
                </a:rPr>
                <a:t>6</a:t>
              </a:r>
              <a:endParaRPr lang="zh-CN" altLang="en-US" sz="1400" b="1" dirty="0">
                <a:solidFill>
                  <a:srgbClr val="FFFFFF"/>
                </a:solidFill>
                <a:latin typeface="+mn-ea"/>
              </a:endParaRPr>
            </a:p>
          </p:txBody>
        </p:sp>
      </p:grpSp>
      <p:sp>
        <p:nvSpPr>
          <p:cNvPr id="127" name="文本框 126"/>
          <p:cNvSpPr txBox="1"/>
          <p:nvPr/>
        </p:nvSpPr>
        <p:spPr>
          <a:xfrm>
            <a:off x="741045" y="5789930"/>
            <a:ext cx="10907395" cy="93980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/>
            <a:r>
              <a:rPr lang="zh-CN" altLang="en-US" b="1">
                <a:latin typeface="Times New Roman" panose="02020603050405020304" charset="0"/>
                <a:cs typeface="Times New Roman" panose="02020603050405020304" charset="0"/>
              </a:rPr>
              <a:t>The research project will undergo a thorough </a:t>
            </a:r>
            <a:r>
              <a:rPr lang="zh-CN" altLang="en-US" sz="1600" b="1" spc="100" dirty="0"/>
              <a:t>ethics </a:t>
            </a:r>
            <a:r>
              <a:rPr lang="zh-CN" altLang="en-US" b="1">
                <a:latin typeface="Times New Roman" panose="02020603050405020304" charset="0"/>
                <a:cs typeface="Times New Roman" panose="02020603050405020304" charset="0"/>
              </a:rPr>
              <a:t>review and approval process to comply with UWTSD's </a:t>
            </a:r>
            <a:r>
              <a:rPr lang="zh-CN" altLang="en-US" b="1" i="1">
                <a:latin typeface="Times New Roman" panose="02020603050405020304" charset="0"/>
                <a:cs typeface="Times New Roman" panose="02020603050405020304" charset="0"/>
              </a:rPr>
              <a:t>Research Ethics and Integrity Code of Practice.</a:t>
            </a:r>
            <a:endParaRPr lang="zh-CN" altLang="en-US" b="1" i="1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477520" y="2219325"/>
            <a:ext cx="592455" cy="309245"/>
          </a:xfrm>
          <a:prstGeom prst="rect">
            <a:avLst/>
          </a:prstGeom>
          <a:solidFill>
            <a:srgbClr val="00325D"/>
          </a:solidFill>
          <a:ln>
            <a:solidFill>
              <a:schemeClr val="tx2">
                <a:lumMod val="75000"/>
                <a:lumOff val="25000"/>
              </a:schemeClr>
            </a:solidFill>
            <a:prstDash val="sysDot"/>
          </a:ln>
        </p:spPr>
        <p:txBody>
          <a:bodyPr wrap="square" rtlCol="0">
            <a:noAutofit/>
          </a:bodyPr>
          <a:p>
            <a:r>
              <a:rPr lang="en-US" altLang="zh-CN" sz="1400">
                <a:solidFill>
                  <a:schemeClr val="bg1"/>
                </a:solidFill>
                <a:latin typeface="+mn-ea"/>
              </a:rPr>
              <a:t>6.25</a:t>
            </a:r>
            <a:endParaRPr lang="en-US" altLang="zh-CN" sz="1400" b="1">
              <a:solidFill>
                <a:schemeClr val="bg1"/>
              </a:solidFill>
              <a:latin typeface="+mn-ea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478155" y="3013075"/>
            <a:ext cx="591820" cy="287020"/>
          </a:xfrm>
          <a:prstGeom prst="rect">
            <a:avLst/>
          </a:prstGeom>
          <a:solidFill>
            <a:srgbClr val="00325D"/>
          </a:solidFill>
          <a:ln>
            <a:solidFill>
              <a:schemeClr val="tx2">
                <a:lumMod val="75000"/>
                <a:lumOff val="25000"/>
              </a:schemeClr>
            </a:solidFill>
            <a:prstDash val="sysDot"/>
          </a:ln>
        </p:spPr>
        <p:txBody>
          <a:bodyPr wrap="square" rtlCol="0">
            <a:noAutofit/>
          </a:bodyPr>
          <a:p>
            <a:r>
              <a:rPr lang="en-US" altLang="zh-CN" sz="1400">
                <a:solidFill>
                  <a:schemeClr val="bg1"/>
                </a:solidFill>
                <a:latin typeface="+mn-ea"/>
              </a:rPr>
              <a:t>6.30</a:t>
            </a:r>
            <a:endParaRPr lang="en-US" altLang="zh-CN" sz="1400" b="1">
              <a:solidFill>
                <a:schemeClr val="bg1"/>
              </a:solidFill>
              <a:latin typeface="+mn-ea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477520" y="4521835"/>
            <a:ext cx="592455" cy="342900"/>
          </a:xfrm>
          <a:prstGeom prst="rect">
            <a:avLst/>
          </a:prstGeom>
          <a:solidFill>
            <a:srgbClr val="00325D"/>
          </a:solidFill>
          <a:ln>
            <a:solidFill>
              <a:schemeClr val="tx2">
                <a:lumMod val="75000"/>
                <a:lumOff val="25000"/>
              </a:schemeClr>
            </a:solidFill>
            <a:prstDash val="sysDot"/>
          </a:ln>
        </p:spPr>
        <p:txBody>
          <a:bodyPr wrap="square" rtlCol="0">
            <a:noAutofit/>
          </a:bodyPr>
          <a:p>
            <a:r>
              <a:rPr lang="en-US" altLang="zh-CN" sz="1400">
                <a:solidFill>
                  <a:schemeClr val="bg1"/>
                </a:solidFill>
                <a:latin typeface="+mn-ea"/>
              </a:rPr>
              <a:t>7.20</a:t>
            </a:r>
            <a:endParaRPr lang="en-US" altLang="zh-CN" sz="1400">
              <a:solidFill>
                <a:schemeClr val="bg1"/>
              </a:solidFill>
              <a:latin typeface="+mn-ea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11278235" y="4658995"/>
            <a:ext cx="601980" cy="339725"/>
          </a:xfrm>
          <a:prstGeom prst="rect">
            <a:avLst/>
          </a:prstGeom>
          <a:solidFill>
            <a:srgbClr val="00325D"/>
          </a:solidFill>
          <a:ln>
            <a:solidFill>
              <a:schemeClr val="tx2">
                <a:lumMod val="75000"/>
                <a:lumOff val="25000"/>
              </a:schemeClr>
            </a:solidFill>
            <a:prstDash val="sysDot"/>
          </a:ln>
        </p:spPr>
        <p:txBody>
          <a:bodyPr wrap="square" rtlCol="0">
            <a:noAutofit/>
          </a:bodyPr>
          <a:p>
            <a:r>
              <a:rPr lang="en-US" altLang="zh-CN" sz="1400">
                <a:solidFill>
                  <a:schemeClr val="bg1"/>
                </a:solidFill>
                <a:latin typeface="+mn-ea"/>
              </a:rPr>
              <a:t>7.20</a:t>
            </a:r>
            <a:endParaRPr lang="en-US" altLang="zh-CN" sz="1400">
              <a:solidFill>
                <a:schemeClr val="bg1"/>
              </a:solidFill>
              <a:latin typeface="+mn-ea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11278235" y="3860165"/>
            <a:ext cx="601980" cy="368935"/>
          </a:xfrm>
          <a:prstGeom prst="rect">
            <a:avLst/>
          </a:prstGeom>
          <a:solidFill>
            <a:srgbClr val="00325D"/>
          </a:solidFill>
          <a:ln>
            <a:solidFill>
              <a:schemeClr val="tx2">
                <a:lumMod val="75000"/>
                <a:lumOff val="25000"/>
              </a:schemeClr>
            </a:solidFill>
            <a:prstDash val="sysDot"/>
          </a:ln>
        </p:spPr>
        <p:txBody>
          <a:bodyPr wrap="square" rtlCol="0">
            <a:noAutofit/>
          </a:bodyPr>
          <a:p>
            <a:r>
              <a:rPr lang="en-US" altLang="zh-CN" sz="1400">
                <a:solidFill>
                  <a:schemeClr val="bg1"/>
                </a:solidFill>
                <a:latin typeface="+mn-ea"/>
              </a:rPr>
              <a:t>8.10</a:t>
            </a:r>
            <a:endParaRPr lang="en-US" altLang="zh-CN" sz="1400">
              <a:solidFill>
                <a:schemeClr val="bg1"/>
              </a:solidFill>
              <a:latin typeface="+mn-ea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11278235" y="3012440"/>
            <a:ext cx="602615" cy="288290"/>
          </a:xfrm>
          <a:prstGeom prst="rect">
            <a:avLst/>
          </a:prstGeom>
          <a:solidFill>
            <a:srgbClr val="00325D"/>
          </a:solidFill>
          <a:ln>
            <a:solidFill>
              <a:schemeClr val="tx2">
                <a:lumMod val="75000"/>
                <a:lumOff val="25000"/>
              </a:schemeClr>
            </a:solidFill>
            <a:prstDash val="sysDot"/>
          </a:ln>
        </p:spPr>
        <p:txBody>
          <a:bodyPr wrap="square" rtlCol="0">
            <a:noAutofit/>
          </a:bodyPr>
          <a:p>
            <a:r>
              <a:rPr lang="en-US" altLang="zh-CN" sz="1400">
                <a:solidFill>
                  <a:schemeClr val="bg1"/>
                </a:solidFill>
                <a:latin typeface="+mn-ea"/>
              </a:rPr>
              <a:t>9.20</a:t>
            </a:r>
            <a:endParaRPr lang="en-US" altLang="zh-CN" sz="1400">
              <a:solidFill>
                <a:schemeClr val="bg1"/>
              </a:solidFill>
              <a:latin typeface="+mn-ea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11278870" y="2218690"/>
            <a:ext cx="601345" cy="250190"/>
          </a:xfrm>
          <a:prstGeom prst="rect">
            <a:avLst/>
          </a:prstGeom>
          <a:solidFill>
            <a:srgbClr val="00325D"/>
          </a:solidFill>
          <a:ln>
            <a:solidFill>
              <a:schemeClr val="tx2">
                <a:lumMod val="75000"/>
                <a:lumOff val="25000"/>
              </a:schemeClr>
            </a:solidFill>
            <a:prstDash val="sysDot"/>
          </a:ln>
        </p:spPr>
        <p:txBody>
          <a:bodyPr wrap="square" rtlCol="0">
            <a:noAutofit/>
          </a:bodyPr>
          <a:p>
            <a:r>
              <a:rPr lang="en-US" altLang="zh-CN" sz="1400">
                <a:solidFill>
                  <a:schemeClr val="bg1"/>
                </a:solidFill>
                <a:latin typeface="+mn-ea"/>
              </a:rPr>
              <a:t>9.30</a:t>
            </a:r>
            <a:endParaRPr lang="en-US" altLang="zh-CN" sz="1400">
              <a:solidFill>
                <a:schemeClr val="bg1"/>
              </a:solidFill>
              <a:latin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478155" y="3728085"/>
            <a:ext cx="591820" cy="294640"/>
          </a:xfrm>
          <a:prstGeom prst="rect">
            <a:avLst/>
          </a:prstGeom>
          <a:solidFill>
            <a:srgbClr val="00325D"/>
          </a:solidFill>
          <a:ln>
            <a:solidFill>
              <a:schemeClr val="tx2">
                <a:lumMod val="75000"/>
                <a:lumOff val="25000"/>
              </a:schemeClr>
            </a:solidFill>
            <a:prstDash val="sysDot"/>
          </a:ln>
        </p:spPr>
        <p:txBody>
          <a:bodyPr wrap="square" rtlCol="0">
            <a:noAutofit/>
          </a:bodyPr>
          <a:p>
            <a:r>
              <a:rPr lang="en-US" altLang="zh-CN" sz="1400">
                <a:solidFill>
                  <a:schemeClr val="bg1"/>
                </a:solidFill>
                <a:latin typeface="+mn-ea"/>
              </a:rPr>
              <a:t>6.30</a:t>
            </a:r>
            <a:endParaRPr lang="en-US" altLang="zh-CN" sz="1400">
              <a:solidFill>
                <a:schemeClr val="bg1"/>
              </a:solidFill>
              <a:latin typeface="+mn-ea"/>
            </a:endParaRPr>
          </a:p>
        </p:txBody>
      </p:sp>
    </p:spTree>
    <p:custDataLst>
      <p:tags r:id="rId48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wipe/>
      </p:transition>
    </mc:Choice>
    <mc:Fallback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3" grpId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-952" y="0"/>
            <a:ext cx="12191365" cy="6858000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indent="0">
              <a:buNone/>
            </a:pPr>
            <a:endParaRPr lang="zh-CN" altLang="en-US"/>
          </a:p>
        </p:txBody>
      </p:sp>
      <p:sp>
        <p:nvSpPr>
          <p:cNvPr id="51" name="矩形 50"/>
          <p:cNvSpPr/>
          <p:nvPr/>
        </p:nvSpPr>
        <p:spPr>
          <a:xfrm>
            <a:off x="152718" y="79375"/>
            <a:ext cx="11886565" cy="65392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>
                <a:sym typeface="+mn-ea"/>
              </a:rPr>
              <a:t>(Bryman, 2016; Creswell and Poth, 2018; Maxwell, 2013)</a:t>
            </a:r>
            <a:endParaRPr lang="zh-CN" altLang="en-US"/>
          </a:p>
        </p:txBody>
      </p:sp>
      <p:sp>
        <p:nvSpPr>
          <p:cNvPr id="38" name="等腰三角形 37"/>
          <p:cNvSpPr/>
          <p:nvPr/>
        </p:nvSpPr>
        <p:spPr>
          <a:xfrm flipV="1">
            <a:off x="5491480" y="0"/>
            <a:ext cx="1209040" cy="584200"/>
          </a:xfrm>
          <a:prstGeom prst="triangle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0" name="文本框 39"/>
          <p:cNvSpPr txBox="1"/>
          <p:nvPr/>
        </p:nvSpPr>
        <p:spPr>
          <a:xfrm>
            <a:off x="4208145" y="1791970"/>
            <a:ext cx="4815205" cy="86042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r>
              <a:rPr lang="zh-CN" altLang="en-US" sz="2000">
                <a:solidFill>
                  <a:schemeClr val="tx1"/>
                </a:solidFill>
                <a:latin typeface="+mn-ea"/>
                <a:cs typeface="汉仪旗黑-55简" panose="00020600040101010101" charset="-128"/>
              </a:rPr>
              <a:t> </a:t>
            </a:r>
            <a:endParaRPr lang="zh-CN" altLang="en-US" sz="2000">
              <a:solidFill>
                <a:schemeClr val="tx1"/>
              </a:solidFill>
              <a:latin typeface="+mn-ea"/>
              <a:cs typeface="汉仪旗黑-55简" panose="00020600040101010101" charset="-128"/>
            </a:endParaRPr>
          </a:p>
        </p:txBody>
      </p:sp>
      <p:sp>
        <p:nvSpPr>
          <p:cNvPr id="41" name="文本框 40"/>
          <p:cNvSpPr txBox="1"/>
          <p:nvPr/>
        </p:nvSpPr>
        <p:spPr>
          <a:xfrm>
            <a:off x="424815" y="1534160"/>
            <a:ext cx="4602480" cy="496316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indent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</a:pPr>
            <a:r>
              <a:rPr lang="zh-CN" altLang="en-US" sz="2000" b="1">
                <a:sym typeface="+mn-ea"/>
              </a:rPr>
              <a:t>The Value</a:t>
            </a:r>
            <a:r>
              <a:rPr lang="en-US" altLang="zh-CN" sz="2000" b="1">
                <a:sym typeface="+mn-ea"/>
              </a:rPr>
              <a:t>:</a:t>
            </a:r>
            <a:endParaRPr lang="en-US" altLang="zh-CN" sz="2000" b="1">
              <a:sym typeface="+mn-ea"/>
            </a:endParaRPr>
          </a:p>
          <a:p>
            <a:pPr indent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</a:pPr>
            <a:endParaRPr lang="zh-CN" altLang="en-US" b="1">
              <a:sym typeface="+mn-ea"/>
            </a:endParaRPr>
          </a:p>
          <a:p>
            <a:pPr marL="742950" lvl="1" indent="-28575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Char char="Ø"/>
            </a:pPr>
            <a:r>
              <a:rPr lang="zh-CN" altLang="en-US">
                <a:sym typeface="+mn-ea"/>
              </a:rPr>
              <a:t>Testing the Technology</a:t>
            </a:r>
            <a:r>
              <a:rPr lang="zh-CN" altLang="en-US" sz="1400" b="1">
                <a:sym typeface="+mn-ea"/>
              </a:rPr>
              <a:t> (Bryman, 2016)</a:t>
            </a:r>
            <a:endParaRPr lang="zh-CN" altLang="en-US">
              <a:sym typeface="+mn-ea"/>
            </a:endParaRPr>
          </a:p>
          <a:p>
            <a:pPr marL="742950" lvl="1" indent="-28575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Char char="Ø"/>
            </a:pPr>
            <a:endParaRPr lang="zh-CN" altLang="en-US">
              <a:sym typeface="+mn-ea"/>
            </a:endParaRPr>
          </a:p>
          <a:p>
            <a:pPr marL="742950" lvl="1" indent="-28575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Char char="Ø"/>
            </a:pPr>
            <a:r>
              <a:rPr lang="zh-CN" altLang="en-US">
                <a:sym typeface="+mn-ea"/>
              </a:rPr>
              <a:t>Refining Questions</a:t>
            </a:r>
            <a:r>
              <a:rPr lang="en-US" altLang="zh-CN">
                <a:sym typeface="+mn-ea"/>
              </a:rPr>
              <a:t> </a:t>
            </a:r>
            <a:r>
              <a:rPr lang="zh-CN" altLang="en-US" sz="1400" b="1">
                <a:sym typeface="+mn-ea"/>
              </a:rPr>
              <a:t>(Creswell </a:t>
            </a:r>
            <a:r>
              <a:rPr lang="en-US" altLang="zh-CN" sz="1400" b="1">
                <a:sym typeface="+mn-ea"/>
              </a:rPr>
              <a:t>and</a:t>
            </a:r>
            <a:r>
              <a:rPr lang="zh-CN" altLang="en-US" sz="1400" b="1">
                <a:sym typeface="+mn-ea"/>
              </a:rPr>
              <a:t> Poth, 2018)</a:t>
            </a:r>
            <a:endParaRPr lang="en-US" altLang="zh-CN">
              <a:sym typeface="+mn-ea"/>
            </a:endParaRPr>
          </a:p>
          <a:p>
            <a:pPr lvl="1" indent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None/>
            </a:pPr>
            <a:endParaRPr lang="zh-CN" altLang="en-US">
              <a:sym typeface="+mn-ea"/>
            </a:endParaRPr>
          </a:p>
          <a:p>
            <a:pPr marL="742950" lvl="1" indent="-28575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Char char="Ø"/>
            </a:pPr>
            <a:r>
              <a:rPr lang="zh-CN" altLang="en-US">
                <a:sym typeface="+mn-ea"/>
              </a:rPr>
              <a:t>Training Interviewers</a:t>
            </a:r>
            <a:r>
              <a:rPr lang="en-US" altLang="zh-CN">
                <a:sym typeface="+mn-ea"/>
              </a:rPr>
              <a:t> </a:t>
            </a:r>
            <a:r>
              <a:rPr lang="zh-CN" altLang="en-US" sz="1400" b="1">
                <a:sym typeface="+mn-ea"/>
              </a:rPr>
              <a:t>(Maxwell, 2013)</a:t>
            </a:r>
            <a:endParaRPr lang="zh-CN" altLang="en-US">
              <a:sym typeface="+mn-ea"/>
            </a:endParaRPr>
          </a:p>
          <a:p>
            <a:pPr lvl="1" indent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None/>
            </a:pPr>
            <a:endParaRPr lang="zh-CN" altLang="en-US">
              <a:sym typeface="+mn-ea"/>
            </a:endParaRPr>
          </a:p>
          <a:p>
            <a:pPr marL="742950" lvl="1" indent="-28575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Char char="Ø"/>
            </a:pPr>
            <a:r>
              <a:rPr lang="zh-CN" altLang="en-US">
                <a:sym typeface="+mn-ea"/>
              </a:rPr>
              <a:t>Identifying Logistical Issues</a:t>
            </a:r>
            <a:r>
              <a:rPr lang="en-US" altLang="zh-CN">
                <a:sym typeface="+mn-ea"/>
              </a:rPr>
              <a:t> </a:t>
            </a:r>
            <a:r>
              <a:rPr lang="zh-CN" altLang="en-US" sz="1400" b="1">
                <a:sym typeface="+mn-ea"/>
              </a:rPr>
              <a:t>(Bryman, 2016) </a:t>
            </a:r>
            <a:endParaRPr lang="zh-CN" altLang="en-US" sz="1400" b="1">
              <a:sym typeface="+mn-ea"/>
            </a:endParaRPr>
          </a:p>
          <a:p>
            <a:pPr marL="742950" lvl="1" indent="-28575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Char char="Ø"/>
            </a:pPr>
            <a:endParaRPr lang="zh-CN" altLang="en-US">
              <a:sym typeface="+mn-ea"/>
            </a:endParaRPr>
          </a:p>
          <a:p>
            <a:pPr marL="742950" lvl="1" indent="-28575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Char char="Ø"/>
            </a:pPr>
            <a:r>
              <a:rPr lang="zh-CN" altLang="en-US">
                <a:sym typeface="+mn-ea"/>
              </a:rPr>
              <a:t>Building Participant Comfort</a:t>
            </a:r>
            <a:r>
              <a:rPr lang="en-US" altLang="zh-CN">
                <a:sym typeface="+mn-ea"/>
              </a:rPr>
              <a:t> </a:t>
            </a:r>
            <a:r>
              <a:rPr lang="zh-CN" altLang="en-US" sz="1400" b="1">
                <a:sym typeface="+mn-ea"/>
              </a:rPr>
              <a:t>(Creswell </a:t>
            </a:r>
            <a:r>
              <a:rPr lang="en-US" altLang="zh-CN" sz="1400" b="1">
                <a:sym typeface="+mn-ea"/>
              </a:rPr>
              <a:t>and</a:t>
            </a:r>
            <a:r>
              <a:rPr lang="zh-CN" altLang="en-US" sz="1400" b="1">
                <a:sym typeface="+mn-ea"/>
              </a:rPr>
              <a:t> Poth, 2018)</a:t>
            </a:r>
            <a:endParaRPr lang="zh-CN" altLang="en-US" sz="1400" b="1">
              <a:sym typeface="+mn-ea"/>
            </a:endParaRPr>
          </a:p>
          <a:p>
            <a:pPr marL="285750" indent="-2857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zh-CN" altLang="en-US">
              <a:sym typeface="+mn-ea"/>
            </a:endParaRPr>
          </a:p>
        </p:txBody>
      </p:sp>
      <p:sp>
        <p:nvSpPr>
          <p:cNvPr id="55" name="五边形 54"/>
          <p:cNvSpPr/>
          <p:nvPr/>
        </p:nvSpPr>
        <p:spPr>
          <a:xfrm>
            <a:off x="9277985" y="723900"/>
            <a:ext cx="2185035" cy="542925"/>
          </a:xfrm>
          <a:prstGeom prst="homePlate">
            <a:avLst>
              <a:gd name="adj" fmla="val 44053"/>
            </a:avLst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6" name="五边形 55"/>
          <p:cNvSpPr/>
          <p:nvPr/>
        </p:nvSpPr>
        <p:spPr>
          <a:xfrm rot="10800000">
            <a:off x="2042160" y="723900"/>
            <a:ext cx="7333615" cy="542925"/>
          </a:xfrm>
          <a:prstGeom prst="homePlate">
            <a:avLst>
              <a:gd name="adj" fmla="val 44053"/>
            </a:avLst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8" name="文本框 57"/>
          <p:cNvSpPr txBox="1"/>
          <p:nvPr/>
        </p:nvSpPr>
        <p:spPr>
          <a:xfrm>
            <a:off x="5302250" y="797560"/>
            <a:ext cx="6021070" cy="4692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sz="2000" b="1">
                <a:solidFill>
                  <a:schemeClr val="bg1"/>
                </a:solidFill>
                <a:latin typeface="+mn-ea"/>
                <a:sym typeface="+mn-ea"/>
              </a:rPr>
              <a:t> Pilot Online Interview</a:t>
            </a:r>
            <a:endParaRPr lang="en-US" altLang="zh-CN" sz="2000" b="1">
              <a:solidFill>
                <a:schemeClr val="bg1"/>
              </a:solidFill>
              <a:latin typeface="+mn-ea"/>
            </a:endParaRPr>
          </a:p>
          <a:p>
            <a:endParaRPr lang="en-US" altLang="zh-CN" sz="2000" b="1">
              <a:solidFill>
                <a:schemeClr val="bg1"/>
              </a:solidFill>
              <a:latin typeface="+mn-ea"/>
            </a:endParaRPr>
          </a:p>
        </p:txBody>
      </p:sp>
      <p:sp>
        <p:nvSpPr>
          <p:cNvPr id="53" name="文本框 52"/>
          <p:cNvSpPr txBox="1"/>
          <p:nvPr/>
        </p:nvSpPr>
        <p:spPr>
          <a:xfrm>
            <a:off x="6329045" y="1741805"/>
            <a:ext cx="4199890" cy="69342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b="1"/>
              <a:t>The Process </a:t>
            </a:r>
            <a:r>
              <a:rPr lang="en-US" altLang="zh-CN" sz="1600"/>
              <a:t>(June.20-June.30)</a:t>
            </a:r>
            <a:r>
              <a:rPr lang="en-US" altLang="zh-CN" b="1"/>
              <a:t>:</a:t>
            </a:r>
            <a:endParaRPr lang="en-US" altLang="zh-CN" b="1"/>
          </a:p>
          <a:p>
            <a:endParaRPr lang="en-US" altLang="zh-CN" sz="1200"/>
          </a:p>
        </p:txBody>
      </p:sp>
      <p:sp>
        <p:nvSpPr>
          <p:cNvPr id="29" name="任意多边形: 形状 15"/>
          <p:cNvSpPr/>
          <p:nvPr>
            <p:custDataLst>
              <p:tags r:id="rId1"/>
            </p:custDataLst>
          </p:nvPr>
        </p:nvSpPr>
        <p:spPr>
          <a:xfrm>
            <a:off x="9101125" y="2882125"/>
            <a:ext cx="5698" cy="2185874"/>
          </a:xfrm>
          <a:custGeom>
            <a:avLst/>
            <a:gdLst>
              <a:gd name="connsiteX0" fmla="*/ 0 w 9525"/>
              <a:gd name="connsiteY0" fmla="*/ 3907917 h 3907917"/>
              <a:gd name="connsiteX1" fmla="*/ 0 w 9525"/>
              <a:gd name="connsiteY1" fmla="*/ 0 h 39079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9525" h="3907917">
                <a:moveTo>
                  <a:pt x="0" y="3907917"/>
                </a:moveTo>
                <a:lnTo>
                  <a:pt x="0" y="0"/>
                </a:lnTo>
              </a:path>
            </a:pathLst>
          </a:custGeom>
          <a:noFill/>
          <a:ln w="44450" cap="flat">
            <a:solidFill>
              <a:schemeClr val="tx1">
                <a:lumMod val="50000"/>
                <a:lumOff val="50000"/>
                <a:alpha val="30000"/>
              </a:schemeClr>
            </a:solidFill>
            <a:prstDash val="solid"/>
            <a:miter/>
          </a:ln>
        </p:spPr>
        <p:txBody>
          <a:bodyPr rtlCol="0" anchor="ctr"/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0" name="任意多边形: 形状 19"/>
          <p:cNvSpPr/>
          <p:nvPr>
            <p:custDataLst>
              <p:tags r:id="rId2"/>
            </p:custDataLst>
          </p:nvPr>
        </p:nvSpPr>
        <p:spPr>
          <a:xfrm>
            <a:off x="8568933" y="5181453"/>
            <a:ext cx="531964" cy="277259"/>
          </a:xfrm>
          <a:custGeom>
            <a:avLst/>
            <a:gdLst>
              <a:gd name="connsiteX0" fmla="*/ 0 w 889254"/>
              <a:gd name="connsiteY0" fmla="*/ 0 h 444626"/>
              <a:gd name="connsiteX1" fmla="*/ 444627 w 889254"/>
              <a:gd name="connsiteY1" fmla="*/ 444627 h 444626"/>
              <a:gd name="connsiteX2" fmla="*/ 444627 w 889254"/>
              <a:gd name="connsiteY2" fmla="*/ 444627 h 444626"/>
              <a:gd name="connsiteX3" fmla="*/ 889254 w 889254"/>
              <a:gd name="connsiteY3" fmla="*/ 0 h 4446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89254" h="444626">
                <a:moveTo>
                  <a:pt x="0" y="0"/>
                </a:moveTo>
                <a:cubicBezTo>
                  <a:pt x="0" y="245554"/>
                  <a:pt x="199073" y="444627"/>
                  <a:pt x="444627" y="444627"/>
                </a:cubicBezTo>
                <a:lnTo>
                  <a:pt x="444627" y="444627"/>
                </a:lnTo>
                <a:cubicBezTo>
                  <a:pt x="690182" y="444627"/>
                  <a:pt x="889254" y="245554"/>
                  <a:pt x="889254" y="0"/>
                </a:cubicBezTo>
              </a:path>
            </a:pathLst>
          </a:custGeom>
          <a:noFill/>
          <a:ln w="44450" cap="flat">
            <a:solidFill>
              <a:schemeClr val="tx1">
                <a:lumMod val="50000"/>
                <a:lumOff val="50000"/>
                <a:alpha val="30000"/>
              </a:schemeClr>
            </a:solidFill>
            <a:prstDash val="solid"/>
            <a:miter/>
          </a:ln>
        </p:spPr>
        <p:txBody>
          <a:bodyPr rtlCol="0" anchor="ctr"/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1" name="任意多边形: 形状 20"/>
          <p:cNvSpPr/>
          <p:nvPr>
            <p:custDataLst>
              <p:tags r:id="rId3"/>
            </p:custDataLst>
          </p:nvPr>
        </p:nvSpPr>
        <p:spPr>
          <a:xfrm>
            <a:off x="8568933" y="3100548"/>
            <a:ext cx="5698" cy="1981285"/>
          </a:xfrm>
          <a:custGeom>
            <a:avLst/>
            <a:gdLst>
              <a:gd name="connsiteX0" fmla="*/ 0 w 9525"/>
              <a:gd name="connsiteY0" fmla="*/ 0 h 3354705"/>
              <a:gd name="connsiteX1" fmla="*/ 0 w 9525"/>
              <a:gd name="connsiteY1" fmla="*/ 3354705 h 33547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9525" h="3354705">
                <a:moveTo>
                  <a:pt x="0" y="0"/>
                </a:moveTo>
                <a:lnTo>
                  <a:pt x="0" y="3354705"/>
                </a:lnTo>
              </a:path>
            </a:pathLst>
          </a:custGeom>
          <a:noFill/>
          <a:ln w="44450" cap="flat">
            <a:solidFill>
              <a:schemeClr val="tx1">
                <a:lumMod val="50000"/>
                <a:lumOff val="50000"/>
                <a:alpha val="30000"/>
              </a:schemeClr>
            </a:solidFill>
            <a:prstDash val="solid"/>
            <a:miter/>
          </a:ln>
        </p:spPr>
        <p:txBody>
          <a:bodyPr rtlCol="0" anchor="ctr"/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2" name="任意多边形: 形状 21"/>
          <p:cNvSpPr/>
          <p:nvPr>
            <p:custDataLst>
              <p:tags r:id="rId4"/>
            </p:custDataLst>
          </p:nvPr>
        </p:nvSpPr>
        <p:spPr>
          <a:xfrm>
            <a:off x="8568933" y="2814889"/>
            <a:ext cx="5698" cy="172285"/>
          </a:xfrm>
          <a:custGeom>
            <a:avLst/>
            <a:gdLst>
              <a:gd name="connsiteX0" fmla="*/ 0 w 9525"/>
              <a:gd name="connsiteY0" fmla="*/ 0 h 420243"/>
              <a:gd name="connsiteX1" fmla="*/ 0 w 9525"/>
              <a:gd name="connsiteY1" fmla="*/ 420243 h 4202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9525" h="420243">
                <a:moveTo>
                  <a:pt x="0" y="0"/>
                </a:moveTo>
                <a:lnTo>
                  <a:pt x="0" y="420243"/>
                </a:lnTo>
              </a:path>
            </a:pathLst>
          </a:custGeom>
          <a:ln w="44450" cap="flat">
            <a:solidFill>
              <a:schemeClr val="tx1">
                <a:lumMod val="50000"/>
                <a:lumOff val="50000"/>
                <a:alpha val="30000"/>
              </a:schemeClr>
            </a:solidFill>
            <a:prstDash val="solid"/>
            <a:miter/>
          </a:ln>
        </p:spPr>
        <p:txBody>
          <a:bodyPr rtlCol="0" anchor="ctr"/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3" name="等腰三角形 32"/>
          <p:cNvSpPr/>
          <p:nvPr>
            <p:custDataLst>
              <p:tags r:id="rId5"/>
            </p:custDataLst>
          </p:nvPr>
        </p:nvSpPr>
        <p:spPr>
          <a:xfrm rot="10800000">
            <a:off x="8527148" y="2988108"/>
            <a:ext cx="86143" cy="75375"/>
          </a:xfrm>
          <a:prstGeom prst="triangle">
            <a:avLst/>
          </a:prstGeom>
          <a:solidFill>
            <a:schemeClr val="tx1">
              <a:lumMod val="50000"/>
              <a:lumOff val="5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4" name="等腰三角形 33"/>
          <p:cNvSpPr/>
          <p:nvPr>
            <p:custDataLst>
              <p:tags r:id="rId6"/>
            </p:custDataLst>
          </p:nvPr>
        </p:nvSpPr>
        <p:spPr>
          <a:xfrm rot="10800000">
            <a:off x="8527148" y="5080789"/>
            <a:ext cx="86143" cy="75375"/>
          </a:xfrm>
          <a:prstGeom prst="triangle">
            <a:avLst/>
          </a:prstGeom>
          <a:solidFill>
            <a:schemeClr val="tx1">
              <a:lumMod val="50000"/>
              <a:lumOff val="5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5" name="等腰三角形 34"/>
          <p:cNvSpPr/>
          <p:nvPr>
            <p:custDataLst>
              <p:tags r:id="rId7"/>
            </p:custDataLst>
          </p:nvPr>
        </p:nvSpPr>
        <p:spPr>
          <a:xfrm>
            <a:off x="9059720" y="5105860"/>
            <a:ext cx="86143" cy="75375"/>
          </a:xfrm>
          <a:prstGeom prst="triangle">
            <a:avLst/>
          </a:prstGeom>
          <a:solidFill>
            <a:schemeClr val="tx1">
              <a:lumMod val="50000"/>
              <a:lumOff val="5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等腰三角形 35"/>
          <p:cNvSpPr/>
          <p:nvPr>
            <p:custDataLst>
              <p:tags r:id="rId8"/>
            </p:custDataLst>
          </p:nvPr>
        </p:nvSpPr>
        <p:spPr>
          <a:xfrm>
            <a:off x="9059720" y="2807671"/>
            <a:ext cx="86143" cy="75375"/>
          </a:xfrm>
          <a:prstGeom prst="triangle">
            <a:avLst/>
          </a:prstGeom>
          <a:solidFill>
            <a:schemeClr val="tx1">
              <a:lumMod val="50000"/>
              <a:lumOff val="5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7" name="椭圆 36"/>
          <p:cNvSpPr/>
          <p:nvPr>
            <p:custDataLst>
              <p:tags r:id="rId9"/>
            </p:custDataLst>
          </p:nvPr>
        </p:nvSpPr>
        <p:spPr>
          <a:xfrm>
            <a:off x="8528287" y="3081934"/>
            <a:ext cx="75375" cy="75375"/>
          </a:xfrm>
          <a:prstGeom prst="ellipse">
            <a:avLst/>
          </a:prstGeom>
          <a:solidFill>
            <a:srgbClr val="FFFFFF"/>
          </a:solidFill>
          <a:ln w="38100">
            <a:solidFill>
              <a:schemeClr val="accent1"/>
            </a:solidFill>
          </a:ln>
          <a:effectLst>
            <a:outerShdw blurRad="50800" dist="381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7" name="椭圆 56"/>
          <p:cNvSpPr/>
          <p:nvPr>
            <p:custDataLst>
              <p:tags r:id="rId10"/>
            </p:custDataLst>
          </p:nvPr>
        </p:nvSpPr>
        <p:spPr>
          <a:xfrm>
            <a:off x="8528287" y="3539293"/>
            <a:ext cx="75375" cy="75375"/>
          </a:xfrm>
          <a:prstGeom prst="ellipse">
            <a:avLst/>
          </a:prstGeom>
          <a:solidFill>
            <a:srgbClr val="FFFFFF"/>
          </a:solidFill>
          <a:ln w="38100">
            <a:solidFill>
              <a:schemeClr val="accent2"/>
            </a:solidFill>
          </a:ln>
          <a:effectLst>
            <a:outerShdw blurRad="50800" dist="38100" dir="2700000" algn="tl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椭圆 58"/>
          <p:cNvSpPr/>
          <p:nvPr>
            <p:custDataLst>
              <p:tags r:id="rId11"/>
            </p:custDataLst>
          </p:nvPr>
        </p:nvSpPr>
        <p:spPr>
          <a:xfrm>
            <a:off x="8528287" y="3996651"/>
            <a:ext cx="75375" cy="75375"/>
          </a:xfrm>
          <a:prstGeom prst="ellipse">
            <a:avLst/>
          </a:prstGeom>
          <a:solidFill>
            <a:srgbClr val="FFFFFF"/>
          </a:solidFill>
          <a:ln w="38100">
            <a:solidFill>
              <a:schemeClr val="accent1"/>
            </a:solidFill>
          </a:ln>
          <a:effectLst>
            <a:outerShdw blurRad="50800" dist="381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0" name="椭圆 59"/>
          <p:cNvSpPr/>
          <p:nvPr>
            <p:custDataLst>
              <p:tags r:id="rId12"/>
            </p:custDataLst>
          </p:nvPr>
        </p:nvSpPr>
        <p:spPr>
          <a:xfrm>
            <a:off x="9061239" y="3328467"/>
            <a:ext cx="75375" cy="75375"/>
          </a:xfrm>
          <a:prstGeom prst="ellipse">
            <a:avLst/>
          </a:prstGeom>
          <a:solidFill>
            <a:srgbClr val="FFFFFF"/>
          </a:solidFill>
          <a:ln w="38100">
            <a:solidFill>
              <a:schemeClr val="accent1"/>
            </a:solidFill>
          </a:ln>
          <a:effectLst>
            <a:outerShdw blurRad="50800" dist="381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9061239" y="3785826"/>
            <a:ext cx="75375" cy="75375"/>
          </a:xfrm>
          <a:prstGeom prst="ellipse">
            <a:avLst/>
          </a:prstGeom>
          <a:solidFill>
            <a:srgbClr val="FFFFFF"/>
          </a:solidFill>
          <a:ln w="38100">
            <a:solidFill>
              <a:schemeClr val="accent2"/>
            </a:solidFill>
          </a:ln>
          <a:effectLst>
            <a:outerShdw blurRad="50800" dist="38100" dir="2700000" algn="tl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2" name="文本框 61"/>
          <p:cNvSpPr txBox="1"/>
          <p:nvPr>
            <p:custDataLst>
              <p:tags r:id="rId14"/>
            </p:custDataLst>
          </p:nvPr>
        </p:nvSpPr>
        <p:spPr>
          <a:xfrm>
            <a:off x="5453380" y="2807970"/>
            <a:ext cx="2420620" cy="64008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p>
            <a:pPr algn="r">
              <a:lnSpc>
                <a:spcPct val="100000"/>
              </a:lnSpc>
            </a:pPr>
            <a:r>
              <a:rPr lang="zh-CN" altLang="en-US" sz="1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Choose the Platform</a:t>
            </a:r>
            <a:r>
              <a:rPr lang="en-US" altLang="zh-CN" sz="1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: Team/Tencent Meeting</a:t>
            </a:r>
            <a:endParaRPr lang="en-US" altLang="zh-CN" sz="1600" b="1" dirty="0">
              <a:solidFill>
                <a:schemeClr val="tx1">
                  <a:lumMod val="85000"/>
                  <a:lumOff val="15000"/>
                </a:schemeClr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64" name="文本框 63"/>
          <p:cNvSpPr txBox="1"/>
          <p:nvPr>
            <p:custDataLst>
              <p:tags r:id="rId15"/>
            </p:custDataLst>
          </p:nvPr>
        </p:nvSpPr>
        <p:spPr>
          <a:xfrm>
            <a:off x="5803330" y="3448567"/>
            <a:ext cx="2070469" cy="29385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p>
            <a:pPr algn="r">
              <a:lnSpc>
                <a:spcPct val="130000"/>
              </a:lnSpc>
            </a:pPr>
            <a:r>
              <a:rPr lang="zh-CN" altLang="en-US" sz="1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Recruit Pilot Participants </a:t>
            </a:r>
            <a:endParaRPr lang="zh-CN" altLang="en-US" sz="1600" b="1" dirty="0">
              <a:solidFill>
                <a:schemeClr val="tx1">
                  <a:lumMod val="85000"/>
                  <a:lumOff val="15000"/>
                </a:schemeClr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66" name="文本框 65"/>
          <p:cNvSpPr txBox="1"/>
          <p:nvPr>
            <p:custDataLst>
              <p:tags r:id="rId16"/>
            </p:custDataLst>
          </p:nvPr>
        </p:nvSpPr>
        <p:spPr>
          <a:xfrm>
            <a:off x="5293995" y="3900864"/>
            <a:ext cx="2569454" cy="300495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p>
            <a:pPr algn="r">
              <a:lnSpc>
                <a:spcPct val="130000"/>
              </a:lnSpc>
            </a:pPr>
            <a:r>
              <a:rPr lang="zh-CN" altLang="en-US" sz="1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Prepare Interview Questions</a:t>
            </a:r>
            <a:endParaRPr lang="zh-CN" altLang="en-US" sz="1600" b="1" dirty="0">
              <a:solidFill>
                <a:schemeClr val="tx1">
                  <a:lumMod val="85000"/>
                  <a:lumOff val="15000"/>
                </a:schemeClr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68" name="文本框 67"/>
          <p:cNvSpPr txBox="1"/>
          <p:nvPr>
            <p:custDataLst>
              <p:tags r:id="rId17"/>
            </p:custDataLst>
          </p:nvPr>
        </p:nvSpPr>
        <p:spPr>
          <a:xfrm>
            <a:off x="9799560" y="3100165"/>
            <a:ext cx="2070495" cy="498337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p>
            <a:pPr algn="l">
              <a:lnSpc>
                <a:spcPct val="100000"/>
              </a:lnSpc>
              <a:buClrTx/>
              <a:buSzTx/>
              <a:buFontTx/>
            </a:pPr>
            <a:r>
              <a:rPr lang="zh-CN" altLang="en-US" sz="1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Prepare for the Actual Interviews</a:t>
            </a:r>
            <a:endParaRPr lang="zh-CN" altLang="en-US" sz="1600" b="1" dirty="0">
              <a:solidFill>
                <a:schemeClr val="tx1">
                  <a:lumMod val="85000"/>
                  <a:lumOff val="15000"/>
                </a:schemeClr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70" name="文本框 69"/>
          <p:cNvSpPr txBox="1"/>
          <p:nvPr>
            <p:custDataLst>
              <p:tags r:id="rId18"/>
            </p:custDataLst>
          </p:nvPr>
        </p:nvSpPr>
        <p:spPr>
          <a:xfrm>
            <a:off x="9799320" y="3651885"/>
            <a:ext cx="2070735" cy="41021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Analyze and Adjust</a:t>
            </a:r>
            <a:endParaRPr lang="zh-CN" altLang="en-US" sz="1600" b="1" dirty="0">
              <a:solidFill>
                <a:schemeClr val="tx1">
                  <a:lumMod val="85000"/>
                  <a:lumOff val="15000"/>
                </a:schemeClr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83" name="椭圆 82"/>
          <p:cNvSpPr/>
          <p:nvPr>
            <p:custDataLst>
              <p:tags r:id="rId19"/>
            </p:custDataLst>
          </p:nvPr>
        </p:nvSpPr>
        <p:spPr>
          <a:xfrm>
            <a:off x="8528287" y="4454010"/>
            <a:ext cx="75375" cy="75375"/>
          </a:xfrm>
          <a:prstGeom prst="ellipse">
            <a:avLst/>
          </a:prstGeom>
          <a:solidFill>
            <a:srgbClr val="FFFFFF"/>
          </a:solidFill>
          <a:ln w="38100">
            <a:solidFill>
              <a:schemeClr val="accent2"/>
            </a:solidFill>
          </a:ln>
          <a:effectLst>
            <a:outerShdw blurRad="50800" dist="38100" dir="2700000" algn="tl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6" name="椭圆 85"/>
          <p:cNvSpPr/>
          <p:nvPr>
            <p:custDataLst>
              <p:tags r:id="rId20"/>
            </p:custDataLst>
          </p:nvPr>
        </p:nvSpPr>
        <p:spPr>
          <a:xfrm>
            <a:off x="9061239" y="4243184"/>
            <a:ext cx="75375" cy="75375"/>
          </a:xfrm>
          <a:prstGeom prst="ellipse">
            <a:avLst/>
          </a:prstGeom>
          <a:solidFill>
            <a:srgbClr val="FFFFFF"/>
          </a:solidFill>
          <a:ln w="38100">
            <a:solidFill>
              <a:schemeClr val="accent1"/>
            </a:solidFill>
          </a:ln>
          <a:effectLst>
            <a:outerShdw blurRad="50800" dist="381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9" name="文本框 88"/>
          <p:cNvSpPr txBox="1"/>
          <p:nvPr>
            <p:custDataLst>
              <p:tags r:id="rId21"/>
            </p:custDataLst>
          </p:nvPr>
        </p:nvSpPr>
        <p:spPr>
          <a:xfrm>
            <a:off x="5793042" y="4318549"/>
            <a:ext cx="2070469" cy="261702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p>
            <a:pPr algn="r">
              <a:lnSpc>
                <a:spcPct val="130000"/>
              </a:lnSpc>
            </a:pPr>
            <a:r>
              <a:rPr lang="zh-CN" altLang="en-US" sz="1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Schedule the Interviews</a:t>
            </a:r>
            <a:endParaRPr lang="zh-CN" altLang="en-US" sz="1600" b="1" dirty="0">
              <a:solidFill>
                <a:schemeClr val="tx1">
                  <a:lumMod val="85000"/>
                  <a:lumOff val="15000"/>
                </a:schemeClr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114" name="文本框 113"/>
          <p:cNvSpPr txBox="1"/>
          <p:nvPr>
            <p:custDataLst>
              <p:tags r:id="rId22"/>
            </p:custDataLst>
          </p:nvPr>
        </p:nvSpPr>
        <p:spPr>
          <a:xfrm>
            <a:off x="9799320" y="4105275"/>
            <a:ext cx="2070735" cy="431165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Collect Feedback</a:t>
            </a:r>
            <a:endParaRPr lang="zh-CN" altLang="en-US" sz="1600" b="1" dirty="0">
              <a:solidFill>
                <a:schemeClr val="tx1">
                  <a:lumMod val="85000"/>
                  <a:lumOff val="15000"/>
                </a:schemeClr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124" name="椭圆 123"/>
          <p:cNvSpPr/>
          <p:nvPr>
            <p:custDataLst>
              <p:tags r:id="rId23"/>
            </p:custDataLst>
          </p:nvPr>
        </p:nvSpPr>
        <p:spPr>
          <a:xfrm>
            <a:off x="8528287" y="4910989"/>
            <a:ext cx="75375" cy="75375"/>
          </a:xfrm>
          <a:prstGeom prst="ellipse">
            <a:avLst/>
          </a:prstGeom>
          <a:solidFill>
            <a:srgbClr val="FFFFFF"/>
          </a:solidFill>
          <a:ln w="38100">
            <a:solidFill>
              <a:schemeClr val="accent1"/>
            </a:solidFill>
          </a:ln>
          <a:effectLst>
            <a:outerShdw blurRad="50800" dist="381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27" name="椭圆 126"/>
          <p:cNvSpPr/>
          <p:nvPr>
            <p:custDataLst>
              <p:tags r:id="rId24"/>
            </p:custDataLst>
          </p:nvPr>
        </p:nvSpPr>
        <p:spPr>
          <a:xfrm>
            <a:off x="9061239" y="4700163"/>
            <a:ext cx="75375" cy="75375"/>
          </a:xfrm>
          <a:prstGeom prst="ellipse">
            <a:avLst/>
          </a:prstGeom>
          <a:solidFill>
            <a:srgbClr val="FFFFFF"/>
          </a:solidFill>
          <a:ln w="38100">
            <a:solidFill>
              <a:schemeClr val="accent2"/>
            </a:solidFill>
          </a:ln>
          <a:effectLst>
            <a:outerShdw blurRad="50800" dist="38100" dir="2700000" algn="tl" rotWithShape="0">
              <a:schemeClr val="accent2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28" name="文本框 127"/>
          <p:cNvSpPr txBox="1"/>
          <p:nvPr>
            <p:custDataLst>
              <p:tags r:id="rId25"/>
            </p:custDataLst>
          </p:nvPr>
        </p:nvSpPr>
        <p:spPr>
          <a:xfrm>
            <a:off x="5656083" y="4764793"/>
            <a:ext cx="2207428" cy="31700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p>
            <a:pPr algn="r">
              <a:lnSpc>
                <a:spcPct val="100000"/>
              </a:lnSpc>
              <a:buClrTx/>
              <a:buSzTx/>
              <a:buFontTx/>
            </a:pPr>
            <a:r>
              <a:rPr lang="zh-CN" altLang="en-US" sz="1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Conduct a Pre-Interview Test</a:t>
            </a:r>
            <a:endParaRPr lang="zh-CN" altLang="en-US" sz="1600" b="1" dirty="0">
              <a:solidFill>
                <a:schemeClr val="tx1">
                  <a:lumMod val="85000"/>
                  <a:lumOff val="15000"/>
                </a:schemeClr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130" name="文本框 129"/>
          <p:cNvSpPr txBox="1"/>
          <p:nvPr>
            <p:custDataLst>
              <p:tags r:id="rId26"/>
            </p:custDataLst>
          </p:nvPr>
        </p:nvSpPr>
        <p:spPr>
          <a:xfrm>
            <a:off x="9799347" y="4562521"/>
            <a:ext cx="2070708" cy="423624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Run the Pilot Interview</a:t>
            </a:r>
            <a:endParaRPr lang="zh-CN" altLang="en-US" sz="1600" b="1" dirty="0">
              <a:solidFill>
                <a:schemeClr val="tx1">
                  <a:lumMod val="85000"/>
                  <a:lumOff val="15000"/>
                </a:schemeClr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132" name="任意多边形: 形状 13"/>
          <p:cNvSpPr/>
          <p:nvPr>
            <p:custDataLst>
              <p:tags r:id="rId27"/>
            </p:custDataLst>
          </p:nvPr>
        </p:nvSpPr>
        <p:spPr>
          <a:xfrm>
            <a:off x="8009412" y="3063399"/>
            <a:ext cx="435939" cy="140387"/>
          </a:xfrm>
          <a:custGeom>
            <a:avLst/>
            <a:gdLst>
              <a:gd name="connsiteX0" fmla="*/ 0 w 728653"/>
              <a:gd name="connsiteY0" fmla="*/ 0 h 263525"/>
              <a:gd name="connsiteX1" fmla="*/ 596890 w 728653"/>
              <a:gd name="connsiteY1" fmla="*/ 0 h 263525"/>
              <a:gd name="connsiteX2" fmla="*/ 728653 w 728653"/>
              <a:gd name="connsiteY2" fmla="*/ 131763 h 263525"/>
              <a:gd name="connsiteX3" fmla="*/ 596890 w 728653"/>
              <a:gd name="connsiteY3" fmla="*/ 263525 h 263525"/>
              <a:gd name="connsiteX4" fmla="*/ 0 w 728653"/>
              <a:gd name="connsiteY4" fmla="*/ 263525 h 263525"/>
              <a:gd name="connsiteX5" fmla="*/ 0 w 728653"/>
              <a:gd name="connsiteY5" fmla="*/ 0 h 263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28653" h="263525">
                <a:moveTo>
                  <a:pt x="0" y="0"/>
                </a:moveTo>
                <a:lnTo>
                  <a:pt x="596890" y="0"/>
                </a:lnTo>
                <a:lnTo>
                  <a:pt x="728653" y="131763"/>
                </a:lnTo>
                <a:lnTo>
                  <a:pt x="596890" y="263525"/>
                </a:lnTo>
                <a:lnTo>
                  <a:pt x="0" y="263525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noAutofit/>
          </a:bodyPr>
          <a:p>
            <a:pPr algn="ctr"/>
            <a:r>
              <a:rPr lang="en-US" altLang="zh-CN" sz="1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+mn-ea"/>
              </a:rPr>
              <a:t>01</a:t>
            </a:r>
            <a:endParaRPr lang="en-US" altLang="zh-CN" sz="1400" b="1" dirty="0">
              <a:solidFill>
                <a:schemeClr val="tx2">
                  <a:lumMod val="90000"/>
                  <a:lumOff val="10000"/>
                </a:schemeClr>
              </a:solidFill>
              <a:latin typeface="+mn-ea"/>
            </a:endParaRPr>
          </a:p>
        </p:txBody>
      </p:sp>
      <p:sp>
        <p:nvSpPr>
          <p:cNvPr id="133" name="任意多边形: 形状 17"/>
          <p:cNvSpPr/>
          <p:nvPr>
            <p:custDataLst>
              <p:tags r:id="rId28"/>
            </p:custDataLst>
          </p:nvPr>
        </p:nvSpPr>
        <p:spPr>
          <a:xfrm>
            <a:off x="8016987" y="3494089"/>
            <a:ext cx="435890" cy="157644"/>
          </a:xfrm>
          <a:custGeom>
            <a:avLst/>
            <a:gdLst>
              <a:gd name="connsiteX0" fmla="*/ 0 w 728653"/>
              <a:gd name="connsiteY0" fmla="*/ 0 h 263525"/>
              <a:gd name="connsiteX1" fmla="*/ 596890 w 728653"/>
              <a:gd name="connsiteY1" fmla="*/ 0 h 263525"/>
              <a:gd name="connsiteX2" fmla="*/ 728653 w 728653"/>
              <a:gd name="connsiteY2" fmla="*/ 131763 h 263525"/>
              <a:gd name="connsiteX3" fmla="*/ 596890 w 728653"/>
              <a:gd name="connsiteY3" fmla="*/ 263525 h 263525"/>
              <a:gd name="connsiteX4" fmla="*/ 0 w 728653"/>
              <a:gd name="connsiteY4" fmla="*/ 263525 h 263525"/>
              <a:gd name="connsiteX5" fmla="*/ 0 w 728653"/>
              <a:gd name="connsiteY5" fmla="*/ 0 h 263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28653" h="263525">
                <a:moveTo>
                  <a:pt x="0" y="0"/>
                </a:moveTo>
                <a:lnTo>
                  <a:pt x="596890" y="0"/>
                </a:lnTo>
                <a:lnTo>
                  <a:pt x="728653" y="131763"/>
                </a:lnTo>
                <a:lnTo>
                  <a:pt x="596890" y="263525"/>
                </a:lnTo>
                <a:lnTo>
                  <a:pt x="0" y="263525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schemeClr val="accent2">
                <a:alpha val="2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noAutofit/>
            <a:scene3d>
              <a:camera prst="orthographicFront"/>
              <a:lightRig rig="threePt" dir="t"/>
            </a:scene3d>
          </a:bodyPr>
          <a:p>
            <a:pPr algn="ctr"/>
            <a:r>
              <a:rPr lang="en-US" altLang="zh-CN" sz="1400" b="1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ea"/>
              </a:rPr>
              <a:t>02</a:t>
            </a:r>
            <a:endParaRPr lang="en-US" altLang="zh-CN" sz="1400" b="1" dirty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n-ea"/>
            </a:endParaRPr>
          </a:p>
        </p:txBody>
      </p:sp>
      <p:sp>
        <p:nvSpPr>
          <p:cNvPr id="134" name="任意多边形: 形状 23"/>
          <p:cNvSpPr/>
          <p:nvPr>
            <p:custDataLst>
              <p:tags r:id="rId29"/>
            </p:custDataLst>
          </p:nvPr>
        </p:nvSpPr>
        <p:spPr>
          <a:xfrm>
            <a:off x="8013569" y="3946889"/>
            <a:ext cx="435890" cy="157644"/>
          </a:xfrm>
          <a:custGeom>
            <a:avLst/>
            <a:gdLst>
              <a:gd name="connsiteX0" fmla="*/ 0 w 728653"/>
              <a:gd name="connsiteY0" fmla="*/ 0 h 263525"/>
              <a:gd name="connsiteX1" fmla="*/ 596890 w 728653"/>
              <a:gd name="connsiteY1" fmla="*/ 0 h 263525"/>
              <a:gd name="connsiteX2" fmla="*/ 728653 w 728653"/>
              <a:gd name="connsiteY2" fmla="*/ 131763 h 263525"/>
              <a:gd name="connsiteX3" fmla="*/ 596890 w 728653"/>
              <a:gd name="connsiteY3" fmla="*/ 263525 h 263525"/>
              <a:gd name="connsiteX4" fmla="*/ 0 w 728653"/>
              <a:gd name="connsiteY4" fmla="*/ 263525 h 263525"/>
              <a:gd name="connsiteX5" fmla="*/ 0 w 728653"/>
              <a:gd name="connsiteY5" fmla="*/ 0 h 263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28653" h="263525">
                <a:moveTo>
                  <a:pt x="0" y="0"/>
                </a:moveTo>
                <a:lnTo>
                  <a:pt x="596890" y="0"/>
                </a:lnTo>
                <a:lnTo>
                  <a:pt x="728653" y="131763"/>
                </a:lnTo>
                <a:lnTo>
                  <a:pt x="596890" y="263525"/>
                </a:lnTo>
                <a:lnTo>
                  <a:pt x="0" y="263525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noAutofit/>
          </a:bodyPr>
          <a:p>
            <a:pPr algn="ctr"/>
            <a:r>
              <a:rPr lang="en-US" altLang="zh-CN" sz="1400" b="1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ea"/>
              </a:rPr>
              <a:t>03</a:t>
            </a:r>
            <a:endParaRPr lang="en-US" altLang="zh-CN" sz="1400" b="1" dirty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n-ea"/>
            </a:endParaRPr>
          </a:p>
        </p:txBody>
      </p:sp>
      <p:sp>
        <p:nvSpPr>
          <p:cNvPr id="135" name="任意多边形: 形状 50"/>
          <p:cNvSpPr/>
          <p:nvPr>
            <p:custDataLst>
              <p:tags r:id="rId30"/>
            </p:custDataLst>
          </p:nvPr>
        </p:nvSpPr>
        <p:spPr>
          <a:xfrm>
            <a:off x="8013569" y="4405007"/>
            <a:ext cx="435890" cy="157644"/>
          </a:xfrm>
          <a:custGeom>
            <a:avLst/>
            <a:gdLst>
              <a:gd name="connsiteX0" fmla="*/ 0 w 728653"/>
              <a:gd name="connsiteY0" fmla="*/ 0 h 263525"/>
              <a:gd name="connsiteX1" fmla="*/ 596890 w 728653"/>
              <a:gd name="connsiteY1" fmla="*/ 0 h 263525"/>
              <a:gd name="connsiteX2" fmla="*/ 728653 w 728653"/>
              <a:gd name="connsiteY2" fmla="*/ 131763 h 263525"/>
              <a:gd name="connsiteX3" fmla="*/ 596890 w 728653"/>
              <a:gd name="connsiteY3" fmla="*/ 263525 h 263525"/>
              <a:gd name="connsiteX4" fmla="*/ 0 w 728653"/>
              <a:gd name="connsiteY4" fmla="*/ 263525 h 263525"/>
              <a:gd name="connsiteX5" fmla="*/ 0 w 728653"/>
              <a:gd name="connsiteY5" fmla="*/ 0 h 263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28653" h="263525">
                <a:moveTo>
                  <a:pt x="0" y="0"/>
                </a:moveTo>
                <a:lnTo>
                  <a:pt x="596890" y="0"/>
                </a:lnTo>
                <a:lnTo>
                  <a:pt x="728653" y="131763"/>
                </a:lnTo>
                <a:lnTo>
                  <a:pt x="596890" y="263525"/>
                </a:lnTo>
                <a:lnTo>
                  <a:pt x="0" y="263525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schemeClr val="accent2">
                <a:alpha val="2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noAutofit/>
          </a:bodyPr>
          <a:p>
            <a:pPr algn="ctr"/>
            <a:r>
              <a:rPr lang="en-US" altLang="zh-CN" sz="1400" b="1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ea"/>
              </a:rPr>
              <a:t>04</a:t>
            </a:r>
            <a:endParaRPr lang="en-US" altLang="zh-CN" sz="1400" b="1" dirty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n-ea"/>
            </a:endParaRPr>
          </a:p>
        </p:txBody>
      </p:sp>
      <p:sp>
        <p:nvSpPr>
          <p:cNvPr id="136" name="任意多边形: 形状 63"/>
          <p:cNvSpPr/>
          <p:nvPr>
            <p:custDataLst>
              <p:tags r:id="rId31"/>
            </p:custDataLst>
          </p:nvPr>
        </p:nvSpPr>
        <p:spPr>
          <a:xfrm>
            <a:off x="8013569" y="4861986"/>
            <a:ext cx="435890" cy="157644"/>
          </a:xfrm>
          <a:custGeom>
            <a:avLst/>
            <a:gdLst>
              <a:gd name="connsiteX0" fmla="*/ 0 w 728653"/>
              <a:gd name="connsiteY0" fmla="*/ 0 h 263525"/>
              <a:gd name="connsiteX1" fmla="*/ 596890 w 728653"/>
              <a:gd name="connsiteY1" fmla="*/ 0 h 263525"/>
              <a:gd name="connsiteX2" fmla="*/ 728653 w 728653"/>
              <a:gd name="connsiteY2" fmla="*/ 131763 h 263525"/>
              <a:gd name="connsiteX3" fmla="*/ 596890 w 728653"/>
              <a:gd name="connsiteY3" fmla="*/ 263525 h 263525"/>
              <a:gd name="connsiteX4" fmla="*/ 0 w 728653"/>
              <a:gd name="connsiteY4" fmla="*/ 263525 h 263525"/>
              <a:gd name="connsiteX5" fmla="*/ 0 w 728653"/>
              <a:gd name="connsiteY5" fmla="*/ 0 h 263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28653" h="263525">
                <a:moveTo>
                  <a:pt x="0" y="0"/>
                </a:moveTo>
                <a:lnTo>
                  <a:pt x="596890" y="0"/>
                </a:lnTo>
                <a:lnTo>
                  <a:pt x="728653" y="131763"/>
                </a:lnTo>
                <a:lnTo>
                  <a:pt x="596890" y="263525"/>
                </a:lnTo>
                <a:lnTo>
                  <a:pt x="0" y="263525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noAutofit/>
            <a:scene3d>
              <a:camera prst="orthographicFront"/>
              <a:lightRig rig="threePt" dir="t"/>
            </a:scene3d>
          </a:bodyPr>
          <a:p>
            <a:pPr algn="ctr"/>
            <a:r>
              <a:rPr lang="en-US" altLang="zh-CN" sz="1400" b="1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ea"/>
              </a:rPr>
              <a:t>05</a:t>
            </a:r>
            <a:endParaRPr lang="en-US" altLang="zh-CN" sz="1400" b="1" dirty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n-ea"/>
            </a:endParaRPr>
          </a:p>
        </p:txBody>
      </p:sp>
      <p:sp>
        <p:nvSpPr>
          <p:cNvPr id="137" name="任意多边形: 形状 66"/>
          <p:cNvSpPr/>
          <p:nvPr>
            <p:custDataLst>
              <p:tags r:id="rId32"/>
            </p:custDataLst>
          </p:nvPr>
        </p:nvSpPr>
        <p:spPr>
          <a:xfrm>
            <a:off x="9212805" y="4657998"/>
            <a:ext cx="435890" cy="157644"/>
          </a:xfrm>
          <a:custGeom>
            <a:avLst/>
            <a:gdLst>
              <a:gd name="connsiteX0" fmla="*/ 131763 w 728653"/>
              <a:gd name="connsiteY0" fmla="*/ 0 h 263525"/>
              <a:gd name="connsiteX1" fmla="*/ 728653 w 728653"/>
              <a:gd name="connsiteY1" fmla="*/ 0 h 263525"/>
              <a:gd name="connsiteX2" fmla="*/ 728653 w 728653"/>
              <a:gd name="connsiteY2" fmla="*/ 263525 h 263525"/>
              <a:gd name="connsiteX3" fmla="*/ 131763 w 728653"/>
              <a:gd name="connsiteY3" fmla="*/ 263525 h 263525"/>
              <a:gd name="connsiteX4" fmla="*/ 0 w 728653"/>
              <a:gd name="connsiteY4" fmla="*/ 131763 h 263525"/>
              <a:gd name="connsiteX5" fmla="*/ 131763 w 728653"/>
              <a:gd name="connsiteY5" fmla="*/ 0 h 263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28653" h="263525">
                <a:moveTo>
                  <a:pt x="131763" y="0"/>
                </a:moveTo>
                <a:lnTo>
                  <a:pt x="728653" y="0"/>
                </a:lnTo>
                <a:lnTo>
                  <a:pt x="728653" y="263525"/>
                </a:lnTo>
                <a:lnTo>
                  <a:pt x="131763" y="263525"/>
                </a:lnTo>
                <a:lnTo>
                  <a:pt x="0" y="131763"/>
                </a:lnTo>
                <a:lnTo>
                  <a:pt x="131763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schemeClr val="accent2">
                <a:alpha val="2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noAutofit/>
          </a:bodyPr>
          <a:p>
            <a:pPr algn="ctr"/>
            <a:r>
              <a:rPr lang="en-US" altLang="zh-CN" sz="1400" b="1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ea"/>
              </a:rPr>
              <a:t>06</a:t>
            </a:r>
            <a:endParaRPr lang="zh-CN" altLang="en-US" sz="1400" b="1" dirty="0">
              <a:solidFill>
                <a:srgbClr val="FFFFFF"/>
              </a:solidFill>
              <a:latin typeface="+mn-ea"/>
            </a:endParaRPr>
          </a:p>
        </p:txBody>
      </p:sp>
      <p:sp>
        <p:nvSpPr>
          <p:cNvPr id="138" name="任意多边形: 形状 69"/>
          <p:cNvSpPr/>
          <p:nvPr>
            <p:custDataLst>
              <p:tags r:id="rId33"/>
            </p:custDataLst>
          </p:nvPr>
        </p:nvSpPr>
        <p:spPr>
          <a:xfrm>
            <a:off x="9212805" y="4201019"/>
            <a:ext cx="435890" cy="157644"/>
          </a:xfrm>
          <a:custGeom>
            <a:avLst/>
            <a:gdLst>
              <a:gd name="connsiteX0" fmla="*/ 131763 w 728653"/>
              <a:gd name="connsiteY0" fmla="*/ 0 h 263525"/>
              <a:gd name="connsiteX1" fmla="*/ 728653 w 728653"/>
              <a:gd name="connsiteY1" fmla="*/ 0 h 263525"/>
              <a:gd name="connsiteX2" fmla="*/ 728653 w 728653"/>
              <a:gd name="connsiteY2" fmla="*/ 263525 h 263525"/>
              <a:gd name="connsiteX3" fmla="*/ 131763 w 728653"/>
              <a:gd name="connsiteY3" fmla="*/ 263525 h 263525"/>
              <a:gd name="connsiteX4" fmla="*/ 0 w 728653"/>
              <a:gd name="connsiteY4" fmla="*/ 131763 h 263525"/>
              <a:gd name="connsiteX5" fmla="*/ 131763 w 728653"/>
              <a:gd name="connsiteY5" fmla="*/ 0 h 263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28653" h="263525">
                <a:moveTo>
                  <a:pt x="131763" y="0"/>
                </a:moveTo>
                <a:lnTo>
                  <a:pt x="728653" y="0"/>
                </a:lnTo>
                <a:lnTo>
                  <a:pt x="728653" y="263525"/>
                </a:lnTo>
                <a:lnTo>
                  <a:pt x="131763" y="263525"/>
                </a:lnTo>
                <a:lnTo>
                  <a:pt x="0" y="131763"/>
                </a:lnTo>
                <a:lnTo>
                  <a:pt x="131763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noAutofit/>
            <a:scene3d>
              <a:camera prst="orthographicFront"/>
              <a:lightRig rig="threePt" dir="t"/>
            </a:scene3d>
          </a:bodyPr>
          <a:p>
            <a:pPr algn="ctr"/>
            <a:r>
              <a:rPr lang="en-US" altLang="zh-CN" sz="1400" b="1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ea"/>
              </a:rPr>
              <a:t>07</a:t>
            </a:r>
            <a:endParaRPr lang="zh-CN" altLang="en-US" sz="1400" b="1" dirty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n-ea"/>
            </a:endParaRPr>
          </a:p>
        </p:txBody>
      </p:sp>
      <p:sp>
        <p:nvSpPr>
          <p:cNvPr id="139" name="任意多边形: 形状 73"/>
          <p:cNvSpPr/>
          <p:nvPr>
            <p:custDataLst>
              <p:tags r:id="rId34"/>
            </p:custDataLst>
          </p:nvPr>
        </p:nvSpPr>
        <p:spPr>
          <a:xfrm>
            <a:off x="9204095" y="3743280"/>
            <a:ext cx="435890" cy="157644"/>
          </a:xfrm>
          <a:custGeom>
            <a:avLst/>
            <a:gdLst>
              <a:gd name="connsiteX0" fmla="*/ 131763 w 728653"/>
              <a:gd name="connsiteY0" fmla="*/ 0 h 263525"/>
              <a:gd name="connsiteX1" fmla="*/ 728653 w 728653"/>
              <a:gd name="connsiteY1" fmla="*/ 0 h 263525"/>
              <a:gd name="connsiteX2" fmla="*/ 728653 w 728653"/>
              <a:gd name="connsiteY2" fmla="*/ 263525 h 263525"/>
              <a:gd name="connsiteX3" fmla="*/ 131763 w 728653"/>
              <a:gd name="connsiteY3" fmla="*/ 263525 h 263525"/>
              <a:gd name="connsiteX4" fmla="*/ 0 w 728653"/>
              <a:gd name="connsiteY4" fmla="*/ 131763 h 263525"/>
              <a:gd name="connsiteX5" fmla="*/ 131763 w 728653"/>
              <a:gd name="connsiteY5" fmla="*/ 0 h 263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28653" h="263525">
                <a:moveTo>
                  <a:pt x="131763" y="0"/>
                </a:moveTo>
                <a:lnTo>
                  <a:pt x="728653" y="0"/>
                </a:lnTo>
                <a:lnTo>
                  <a:pt x="728653" y="263525"/>
                </a:lnTo>
                <a:lnTo>
                  <a:pt x="131763" y="263525"/>
                </a:lnTo>
                <a:lnTo>
                  <a:pt x="0" y="131763"/>
                </a:lnTo>
                <a:lnTo>
                  <a:pt x="131763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schemeClr val="accent2">
                <a:alpha val="2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noAutofit/>
          </a:bodyPr>
          <a:p>
            <a:pPr algn="ctr"/>
            <a:r>
              <a:rPr lang="en-US" altLang="zh-CN" sz="1400" b="1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ea"/>
              </a:rPr>
              <a:t>08</a:t>
            </a:r>
            <a:endParaRPr lang="en-US" altLang="zh-CN" sz="1400" b="1" dirty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n-ea"/>
            </a:endParaRPr>
          </a:p>
        </p:txBody>
      </p:sp>
      <p:sp>
        <p:nvSpPr>
          <p:cNvPr id="140" name="任意多边形: 形状 76"/>
          <p:cNvSpPr/>
          <p:nvPr>
            <p:custDataLst>
              <p:tags r:id="rId35"/>
            </p:custDataLst>
          </p:nvPr>
        </p:nvSpPr>
        <p:spPr>
          <a:xfrm>
            <a:off x="9216224" y="3290101"/>
            <a:ext cx="435890" cy="157644"/>
          </a:xfrm>
          <a:custGeom>
            <a:avLst/>
            <a:gdLst>
              <a:gd name="connsiteX0" fmla="*/ 131763 w 728653"/>
              <a:gd name="connsiteY0" fmla="*/ 0 h 263525"/>
              <a:gd name="connsiteX1" fmla="*/ 728653 w 728653"/>
              <a:gd name="connsiteY1" fmla="*/ 0 h 263525"/>
              <a:gd name="connsiteX2" fmla="*/ 728653 w 728653"/>
              <a:gd name="connsiteY2" fmla="*/ 263525 h 263525"/>
              <a:gd name="connsiteX3" fmla="*/ 131763 w 728653"/>
              <a:gd name="connsiteY3" fmla="*/ 263525 h 263525"/>
              <a:gd name="connsiteX4" fmla="*/ 0 w 728653"/>
              <a:gd name="connsiteY4" fmla="*/ 131763 h 263525"/>
              <a:gd name="connsiteX5" fmla="*/ 131763 w 728653"/>
              <a:gd name="connsiteY5" fmla="*/ 0 h 263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28653" h="263525">
                <a:moveTo>
                  <a:pt x="131763" y="0"/>
                </a:moveTo>
                <a:lnTo>
                  <a:pt x="728653" y="0"/>
                </a:lnTo>
                <a:lnTo>
                  <a:pt x="728653" y="263525"/>
                </a:lnTo>
                <a:lnTo>
                  <a:pt x="131763" y="263525"/>
                </a:lnTo>
                <a:lnTo>
                  <a:pt x="0" y="131763"/>
                </a:lnTo>
                <a:lnTo>
                  <a:pt x="131763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0" tIns="0" rIns="0" bIns="0" numCol="1" spcCol="0" rtlCol="0" fromWordArt="0" anchor="ctr" anchorCtr="0" forceAA="0" compatLnSpc="1">
            <a:noAutofit/>
            <a:scene3d>
              <a:camera prst="orthographicFront"/>
              <a:lightRig rig="threePt" dir="t"/>
            </a:scene3d>
          </a:bodyPr>
          <a:p>
            <a:pPr algn="ctr"/>
            <a:r>
              <a:rPr lang="en-US" altLang="zh-CN" sz="1400" b="1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ea"/>
              </a:rPr>
              <a:t>09</a:t>
            </a:r>
            <a:endParaRPr lang="en-US" altLang="zh-CN" sz="1400" b="1" dirty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n-ea"/>
            </a:endParaRPr>
          </a:p>
        </p:txBody>
      </p:sp>
      <p:sp>
        <p:nvSpPr>
          <p:cNvPr id="141" name="文本框 140"/>
          <p:cNvSpPr txBox="1"/>
          <p:nvPr/>
        </p:nvSpPr>
        <p:spPr>
          <a:xfrm>
            <a:off x="5802630" y="5786755"/>
            <a:ext cx="5441950" cy="60388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/>
            <a:r>
              <a:rPr lang="en-US" altLang="zh-CN" sz="1400" b="1"/>
              <a:t>(Bryman, 2016; Creswell and Poth, 2018; Maxwell, 2013)</a:t>
            </a:r>
            <a:endParaRPr lang="en-US" altLang="zh-CN" sz="1400" b="1"/>
          </a:p>
        </p:txBody>
      </p:sp>
    </p:spTree>
    <p:custDataLst>
      <p:tags r:id="rId36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wipe/>
      </p:transition>
    </mc:Choice>
    <mc:Fallback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  <p:bldP spid="40" grpId="1"/>
      <p:bldP spid="41" grpId="0"/>
      <p:bldP spid="41" grpId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-952" y="0"/>
            <a:ext cx="12191365" cy="6858000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indent="0">
              <a:buNone/>
            </a:pPr>
            <a:endParaRPr lang="zh-CN" altLang="en-US"/>
          </a:p>
        </p:txBody>
      </p:sp>
      <p:sp>
        <p:nvSpPr>
          <p:cNvPr id="51" name="矩形 50"/>
          <p:cNvSpPr/>
          <p:nvPr/>
        </p:nvSpPr>
        <p:spPr>
          <a:xfrm>
            <a:off x="152718" y="159385"/>
            <a:ext cx="11886565" cy="65392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3" name="文本框 22"/>
          <p:cNvSpPr txBox="1"/>
          <p:nvPr/>
        </p:nvSpPr>
        <p:spPr>
          <a:xfrm>
            <a:off x="3011805" y="737235"/>
            <a:ext cx="670814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2400" b="1">
                <a:solidFill>
                  <a:srgbClr val="00325D"/>
                </a:solidFill>
                <a:latin typeface="+mn-ea"/>
                <a:cs typeface="汉仪旗黑-55简" panose="00020600040101010101" charset="-128"/>
                <a:sym typeface="+mn-ea"/>
              </a:rPr>
              <a:t>The </a:t>
            </a:r>
            <a:r>
              <a:rPr lang="en-US" altLang="zh-CN" sz="2400" b="1">
                <a:solidFill>
                  <a:srgbClr val="00325D"/>
                </a:solidFill>
                <a:latin typeface="+mn-ea"/>
                <a:cs typeface="汉仪旗黑-55简" panose="00020600040101010101" charset="-128"/>
                <a:sym typeface="+mn-ea"/>
              </a:rPr>
              <a:t>S</a:t>
            </a:r>
            <a:r>
              <a:rPr lang="zh-CN" altLang="en-US" sz="2400" b="1">
                <a:solidFill>
                  <a:srgbClr val="00325D"/>
                </a:solidFill>
                <a:latin typeface="+mn-ea"/>
                <a:cs typeface="汉仪旗黑-55简" panose="00020600040101010101" charset="-128"/>
                <a:sym typeface="+mn-ea"/>
              </a:rPr>
              <a:t>ignificance of </a:t>
            </a:r>
            <a:r>
              <a:rPr lang="en-US" altLang="zh-CN" sz="2400" b="1">
                <a:solidFill>
                  <a:srgbClr val="00325D"/>
                </a:solidFill>
                <a:latin typeface="+mn-ea"/>
                <a:cs typeface="汉仪旗黑-55简" panose="00020600040101010101" charset="-128"/>
                <a:sym typeface="+mn-ea"/>
              </a:rPr>
              <a:t>E</a:t>
            </a:r>
            <a:r>
              <a:rPr lang="zh-CN" altLang="en-US" sz="2400" b="1">
                <a:solidFill>
                  <a:srgbClr val="00325D"/>
                </a:solidFill>
                <a:latin typeface="+mn-ea"/>
                <a:cs typeface="汉仪旗黑-55简" panose="00020600040101010101" charset="-128"/>
                <a:sym typeface="+mn-ea"/>
              </a:rPr>
              <a:t>thical </a:t>
            </a:r>
            <a:r>
              <a:rPr lang="en-US" altLang="zh-CN" sz="2400" b="1">
                <a:solidFill>
                  <a:srgbClr val="00325D"/>
                </a:solidFill>
                <a:latin typeface="+mn-ea"/>
                <a:cs typeface="汉仪旗黑-55简" panose="00020600040101010101" charset="-128"/>
                <a:sym typeface="+mn-ea"/>
              </a:rPr>
              <a:t>Considerations</a:t>
            </a:r>
            <a:r>
              <a:rPr lang="zh-CN" altLang="en-US" sz="2400">
                <a:solidFill>
                  <a:srgbClr val="00325D"/>
                </a:solidFill>
                <a:latin typeface="汉仪旗黑-55简" panose="00020600040101010101" charset="-128"/>
                <a:ea typeface="汉仪旗黑-55简" panose="00020600040101010101" charset="-128"/>
                <a:cs typeface="汉仪旗黑-55简" panose="00020600040101010101" charset="-128"/>
              </a:rPr>
              <a:t> </a:t>
            </a:r>
            <a:endParaRPr lang="zh-CN" altLang="en-US" sz="2400">
              <a:solidFill>
                <a:srgbClr val="00325D"/>
              </a:solidFill>
              <a:latin typeface="汉仪旗黑-55简" panose="00020600040101010101" charset="-128"/>
              <a:ea typeface="汉仪旗黑-55简" panose="00020600040101010101" charset="-128"/>
              <a:cs typeface="汉仪旗黑-55简" panose="00020600040101010101" charset="-128"/>
            </a:endParaRPr>
          </a:p>
        </p:txBody>
      </p:sp>
      <p:sp>
        <p:nvSpPr>
          <p:cNvPr id="38" name="等腰三角形 37"/>
          <p:cNvSpPr/>
          <p:nvPr/>
        </p:nvSpPr>
        <p:spPr>
          <a:xfrm flipV="1">
            <a:off x="5491480" y="0"/>
            <a:ext cx="1209040" cy="584200"/>
          </a:xfrm>
          <a:prstGeom prst="triangle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666115" y="2256155"/>
            <a:ext cx="10860405" cy="1999615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7" name="椭圆 6"/>
          <p:cNvSpPr/>
          <p:nvPr/>
        </p:nvSpPr>
        <p:spPr>
          <a:xfrm>
            <a:off x="1360170" y="1571625"/>
            <a:ext cx="3199765" cy="319976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152400" dist="38100" sx="101000" sy="101000" algn="ctr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7" name="文本框 36"/>
          <p:cNvSpPr txBox="1"/>
          <p:nvPr/>
        </p:nvSpPr>
        <p:spPr>
          <a:xfrm>
            <a:off x="4815840" y="2284095"/>
            <a:ext cx="6516370" cy="178181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</a:pPr>
            <a:r>
              <a:rPr lang="zh-CN" altLang="en-US">
                <a:solidFill>
                  <a:schemeClr val="bg1"/>
                </a:solidFill>
                <a:latin typeface="+mn-ea"/>
                <a:cs typeface="汉仪君黑-45简" panose="020B0604020202020204" charset="-122"/>
                <a:sym typeface="+mn-ea"/>
              </a:rPr>
              <a:t>By adhering to these ethical processes, the study ensures the protection of participants' rights and well-being, maintains the integrity and credibility of the research, and complies with</a:t>
            </a:r>
            <a:r>
              <a:rPr lang="en-US" altLang="zh-CN">
                <a:solidFill>
                  <a:schemeClr val="bg1"/>
                </a:solidFill>
                <a:latin typeface="+mn-ea"/>
                <a:cs typeface="汉仪君黑-45简" panose="020B0604020202020204" charset="-122"/>
                <a:sym typeface="+mn-ea"/>
              </a:rPr>
              <a:t> UWTSD’s</a:t>
            </a:r>
            <a:r>
              <a:rPr lang="zh-CN" altLang="en-US">
                <a:solidFill>
                  <a:schemeClr val="bg1"/>
                </a:solidFill>
                <a:latin typeface="+mn-ea"/>
                <a:cs typeface="汉仪君黑-45简" panose="020B0604020202020204" charset="-122"/>
                <a:sym typeface="+mn-ea"/>
              </a:rPr>
              <a:t> established ethical standards and guidelines.</a:t>
            </a:r>
            <a:endParaRPr lang="zh-CN" altLang="en-US">
              <a:solidFill>
                <a:schemeClr val="bg1"/>
              </a:solidFill>
              <a:latin typeface="+mn-ea"/>
              <a:cs typeface="汉仪君黑-45简" panose="020B0604020202020204" charset="-122"/>
              <a:sym typeface="+mn-ea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1603375" y="2385060"/>
            <a:ext cx="2628900" cy="61404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/>
            <a:r>
              <a:rPr lang="en-US" altLang="zh-CN" sz="2400" b="1">
                <a:solidFill>
                  <a:srgbClr val="00325D"/>
                </a:solidFill>
                <a:latin typeface="+mn-ea"/>
              </a:rPr>
              <a:t>Justification</a:t>
            </a:r>
            <a:endParaRPr lang="en-US" altLang="zh-CN" sz="2400" b="1">
              <a:solidFill>
                <a:srgbClr val="00325D"/>
              </a:solidFill>
              <a:latin typeface="+mn-ea"/>
            </a:endParaRPr>
          </a:p>
        </p:txBody>
      </p:sp>
      <p:cxnSp>
        <p:nvCxnSpPr>
          <p:cNvPr id="11" name="直接连接符 10"/>
          <p:cNvCxnSpPr/>
          <p:nvPr/>
        </p:nvCxnSpPr>
        <p:spPr>
          <a:xfrm>
            <a:off x="1670685" y="3015615"/>
            <a:ext cx="2603500" cy="0"/>
          </a:xfrm>
          <a:prstGeom prst="line">
            <a:avLst/>
          </a:prstGeom>
          <a:ln w="15875">
            <a:solidFill>
              <a:srgbClr val="00325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文本框 11"/>
          <p:cNvSpPr txBox="1"/>
          <p:nvPr/>
        </p:nvSpPr>
        <p:spPr>
          <a:xfrm>
            <a:off x="1500505" y="3032125"/>
            <a:ext cx="2845435" cy="166560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ctr">
              <a:lnSpc>
                <a:spcPct val="130000"/>
              </a:lnSpc>
              <a:spcBef>
                <a:spcPts val="0"/>
              </a:spcBef>
              <a:spcAft>
                <a:spcPts val="0"/>
              </a:spcAft>
            </a:pPr>
            <a:r>
              <a:rPr lang="zh-CN" altLang="en-US">
                <a:solidFill>
                  <a:srgbClr val="00325D"/>
                </a:solidFill>
                <a:latin typeface="+mn-ea"/>
                <a:cs typeface="汉仪旗黑-55简" panose="00020600040101010101" charset="-128"/>
                <a:sym typeface="+mn-ea"/>
              </a:rPr>
              <a:t>Why these ethical processes are important for </a:t>
            </a:r>
            <a:r>
              <a:rPr lang="en-US" altLang="zh-CN">
                <a:solidFill>
                  <a:srgbClr val="00325D"/>
                </a:solidFill>
                <a:latin typeface="+mn-ea"/>
                <a:cs typeface="汉仪旗黑-55简" panose="00020600040101010101" charset="-128"/>
                <a:sym typeface="+mn-ea"/>
              </a:rPr>
              <a:t>my</a:t>
            </a:r>
            <a:r>
              <a:rPr lang="zh-CN" altLang="en-US">
                <a:solidFill>
                  <a:srgbClr val="00325D"/>
                </a:solidFill>
                <a:latin typeface="+mn-ea"/>
                <a:cs typeface="汉仪旗黑-55简" panose="00020600040101010101" charset="-128"/>
                <a:sym typeface="+mn-ea"/>
              </a:rPr>
              <a:t> study</a:t>
            </a:r>
            <a:r>
              <a:rPr lang="en-US" altLang="zh-CN">
                <a:solidFill>
                  <a:srgbClr val="00325D"/>
                </a:solidFill>
                <a:latin typeface="+mn-ea"/>
                <a:cs typeface="汉仪旗黑-55简" panose="00020600040101010101" charset="-128"/>
                <a:sym typeface="+mn-ea"/>
              </a:rPr>
              <a:t>?</a:t>
            </a:r>
            <a:endParaRPr lang="en-US" altLang="zh-CN">
              <a:solidFill>
                <a:srgbClr val="00325D"/>
              </a:solidFill>
              <a:latin typeface="+mn-ea"/>
              <a:cs typeface="汉仪旗黑-55简" panose="00020600040101010101" charset="-128"/>
              <a:sym typeface="+mn-ea"/>
            </a:endParaRPr>
          </a:p>
        </p:txBody>
      </p:sp>
      <p:sp>
        <p:nvSpPr>
          <p:cNvPr id="16" name="圆角矩形 15"/>
          <p:cNvSpPr/>
          <p:nvPr/>
        </p:nvSpPr>
        <p:spPr>
          <a:xfrm>
            <a:off x="739775" y="5234940"/>
            <a:ext cx="3199130" cy="1031240"/>
          </a:xfrm>
          <a:prstGeom prst="roundRect">
            <a:avLst>
              <a:gd name="adj" fmla="val 50000"/>
            </a:avLst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/>
        </p:nvSpPr>
        <p:spPr>
          <a:xfrm>
            <a:off x="949325" y="5314315"/>
            <a:ext cx="2670175" cy="80454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ctr"/>
            <a:r>
              <a:rPr lang="zh-CN" altLang="en-US" i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UWTSD Research Ethics &amp; Integrity Code of Practice</a:t>
            </a:r>
            <a:r>
              <a:rPr lang="zh-CN" altLang="en-US" i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 </a:t>
            </a:r>
            <a:endParaRPr lang="zh-CN" altLang="en-US" i="1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圆角矩形 2"/>
          <p:cNvSpPr/>
          <p:nvPr/>
        </p:nvSpPr>
        <p:spPr>
          <a:xfrm>
            <a:off x="4813935" y="5314315"/>
            <a:ext cx="3024505" cy="1031240"/>
          </a:xfrm>
          <a:prstGeom prst="roundRect">
            <a:avLst>
              <a:gd name="adj" fmla="val 50000"/>
            </a:avLst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i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UWTSD Research Data Management Policy</a:t>
            </a:r>
            <a:endParaRPr lang="zh-CN" altLang="en-US" i="1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4" name="圆角矩形 3"/>
          <p:cNvSpPr/>
          <p:nvPr/>
        </p:nvSpPr>
        <p:spPr>
          <a:xfrm>
            <a:off x="8719185" y="5314315"/>
            <a:ext cx="2807335" cy="1031240"/>
          </a:xfrm>
          <a:prstGeom prst="roundRect">
            <a:avLst>
              <a:gd name="adj" fmla="val 50000"/>
            </a:avLst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i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The British Educational Research Association [2024]</a:t>
            </a:r>
            <a:endParaRPr lang="zh-CN" altLang="en-US" i="1">
              <a:solidFill>
                <a:schemeClr val="bg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wipe/>
      </p:transition>
    </mc:Choice>
    <mc:Fallback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3" grpId="1"/>
      <p:bldP spid="37" grpId="0"/>
      <p:bldP spid="37" grpId="1"/>
      <p:bldP spid="20" grpId="0"/>
      <p:bldP spid="20" grpId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-952" y="0"/>
            <a:ext cx="12191365" cy="6858000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indent="0">
              <a:buNone/>
            </a:pPr>
            <a:endParaRPr lang="zh-CN" altLang="en-US"/>
          </a:p>
        </p:txBody>
      </p:sp>
      <p:sp>
        <p:nvSpPr>
          <p:cNvPr id="51" name="矩形 50"/>
          <p:cNvSpPr/>
          <p:nvPr/>
        </p:nvSpPr>
        <p:spPr>
          <a:xfrm>
            <a:off x="152718" y="159385"/>
            <a:ext cx="11886565" cy="65392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cxnSp>
        <p:nvCxnSpPr>
          <p:cNvPr id="29" name="直接连接符 28"/>
          <p:cNvCxnSpPr/>
          <p:nvPr/>
        </p:nvCxnSpPr>
        <p:spPr>
          <a:xfrm>
            <a:off x="2414270" y="6285865"/>
            <a:ext cx="1958975" cy="0"/>
          </a:xfrm>
          <a:prstGeom prst="line">
            <a:avLst/>
          </a:prstGeom>
          <a:ln w="9525">
            <a:solidFill>
              <a:srgbClr val="00325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7778115" y="6285865"/>
            <a:ext cx="1835150" cy="0"/>
          </a:xfrm>
          <a:prstGeom prst="line">
            <a:avLst/>
          </a:prstGeom>
          <a:ln w="9525">
            <a:solidFill>
              <a:srgbClr val="00325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文本框 30"/>
          <p:cNvSpPr txBox="1"/>
          <p:nvPr/>
        </p:nvSpPr>
        <p:spPr>
          <a:xfrm>
            <a:off x="4833938" y="6101715"/>
            <a:ext cx="27228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indent="0" algn="l">
              <a:buNone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汉仪书宋二S" panose="00020600040101010101" charset="-122"/>
                <a:ea typeface="汉仪书宋二S" panose="00020600040101010101" charset="-122"/>
                <a:cs typeface="汉仪旗黑-55简" panose="00020600040101010101" charset="-128"/>
                <a:sym typeface="汉仪旗黑-55简" panose="00020600040101010101" charset="-128"/>
              </a:rPr>
              <a:t>ECDE 7013</a:t>
            </a:r>
            <a:r>
              <a:rPr lang="zh-CN" alt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汉仪书宋二S" panose="00020600040101010101" charset="-122"/>
                <a:ea typeface="汉仪书宋二S" panose="00020600040101010101" charset="-122"/>
                <a:cs typeface="汉仪旗黑-55简" panose="00020600040101010101" charset="-128"/>
                <a:sym typeface="汉仪旗黑-55简" panose="00020600040101010101" charset="-128"/>
              </a:rPr>
              <a:t>（</a:t>
            </a:r>
            <a:r>
              <a:rPr lang="en-US" altLang="zh-CN" b="1" dirty="0">
                <a:solidFill>
                  <a:schemeClr val="tx1">
                    <a:lumMod val="75000"/>
                    <a:lumOff val="25000"/>
                  </a:schemeClr>
                </a:solidFill>
                <a:latin typeface="汉仪书宋二S" panose="00020600040101010101" charset="-122"/>
                <a:ea typeface="汉仪书宋二S" panose="00020600040101010101" charset="-122"/>
                <a:cs typeface="汉仪旗黑-55简" panose="00020600040101010101" charset="-128"/>
                <a:sym typeface="汉仪旗黑-55简" panose="00020600040101010101" charset="-128"/>
              </a:rPr>
              <a:t>2023-2024</a:t>
            </a:r>
            <a:r>
              <a:rPr lang="zh-CN" alt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汉仪书宋二S" panose="00020600040101010101" charset="-122"/>
                <a:ea typeface="汉仪书宋二S" panose="00020600040101010101" charset="-122"/>
                <a:cs typeface="汉仪旗黑-55简" panose="00020600040101010101" charset="-128"/>
                <a:sym typeface="汉仪旗黑-55简" panose="00020600040101010101" charset="-128"/>
              </a:rPr>
              <a:t>）</a:t>
            </a:r>
            <a:endParaRPr lang="zh-CN" altLang="en-US">
              <a:latin typeface="汉仪旗黑-55简" panose="00020600040101010101" charset="-128"/>
              <a:ea typeface="汉仪旗黑-55简" panose="00020600040101010101" charset="-128"/>
              <a:cs typeface="汉仪旗黑-55简" panose="00020600040101010101" charset="-128"/>
              <a:sym typeface="+mn-ea"/>
            </a:endParaRPr>
          </a:p>
        </p:txBody>
      </p:sp>
      <p:sp>
        <p:nvSpPr>
          <p:cNvPr id="32" name="菱形 31"/>
          <p:cNvSpPr/>
          <p:nvPr/>
        </p:nvSpPr>
        <p:spPr>
          <a:xfrm>
            <a:off x="4399915" y="6190615"/>
            <a:ext cx="190500" cy="190500"/>
          </a:xfrm>
          <a:prstGeom prst="diamond">
            <a:avLst/>
          </a:prstGeom>
          <a:noFill/>
          <a:ln>
            <a:solidFill>
              <a:srgbClr val="0032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3" name="菱形 32"/>
          <p:cNvSpPr/>
          <p:nvPr/>
        </p:nvSpPr>
        <p:spPr>
          <a:xfrm>
            <a:off x="7569835" y="6190615"/>
            <a:ext cx="190500" cy="190500"/>
          </a:xfrm>
          <a:prstGeom prst="diamond">
            <a:avLst/>
          </a:prstGeom>
          <a:noFill/>
          <a:ln>
            <a:solidFill>
              <a:srgbClr val="0032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34" name="图片 33" descr="hamish-weir-Um7ZTJFS1_8-unsplash"/>
          <p:cNvPicPr>
            <a:picLocks noChangeAspect="1"/>
          </p:cNvPicPr>
          <p:nvPr/>
        </p:nvPicPr>
        <p:blipFill>
          <a:blip r:embed="rId1"/>
          <a:srcRect l="581" t="18682" r="565" b="39545"/>
          <a:stretch>
            <a:fillRect/>
          </a:stretch>
        </p:blipFill>
        <p:spPr>
          <a:xfrm>
            <a:off x="313690" y="2272665"/>
            <a:ext cx="11564620" cy="2748915"/>
          </a:xfrm>
          <a:custGeom>
            <a:avLst/>
            <a:gdLst/>
            <a:ahLst/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212" h="4329">
                <a:moveTo>
                  <a:pt x="0" y="0"/>
                </a:moveTo>
                <a:lnTo>
                  <a:pt x="18212" y="0"/>
                </a:lnTo>
                <a:lnTo>
                  <a:pt x="18212" y="4329"/>
                </a:lnTo>
                <a:lnTo>
                  <a:pt x="0" y="4329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35" name="矩形 34"/>
          <p:cNvSpPr/>
          <p:nvPr/>
        </p:nvSpPr>
        <p:spPr>
          <a:xfrm>
            <a:off x="314325" y="2272665"/>
            <a:ext cx="11564620" cy="2748915"/>
          </a:xfrm>
          <a:prstGeom prst="rect">
            <a:avLst/>
          </a:prstGeom>
          <a:solidFill>
            <a:srgbClr val="00325D">
              <a:alpha val="7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3" name="文本框 22"/>
          <p:cNvSpPr txBox="1"/>
          <p:nvPr/>
        </p:nvSpPr>
        <p:spPr>
          <a:xfrm>
            <a:off x="3869690" y="2827020"/>
            <a:ext cx="5938520" cy="10147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5400">
                <a:solidFill>
                  <a:schemeClr val="bg1"/>
                </a:solidFill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Data Analysis </a:t>
            </a:r>
            <a:r>
              <a:rPr lang="zh-CN" altLang="en-US" sz="6000">
                <a:solidFill>
                  <a:schemeClr val="bg1"/>
                </a:solidFill>
                <a:latin typeface="汉仪旗黑-55简" panose="00020600040101010101" charset="-128"/>
                <a:ea typeface="汉仪旗黑-55简" panose="00020600040101010101" charset="-128"/>
                <a:cs typeface="汉仪旗黑-55简" panose="00020600040101010101" charset="-128"/>
                <a:sym typeface="+mn-ea"/>
              </a:rPr>
              <a:t> </a:t>
            </a:r>
            <a:r>
              <a:rPr lang="zh-CN" altLang="en-US" sz="6000">
                <a:solidFill>
                  <a:schemeClr val="bg1"/>
                </a:solidFill>
                <a:latin typeface="汉仪旗黑-55简" panose="00020600040101010101" charset="-128"/>
                <a:ea typeface="汉仪旗黑-55简" panose="00020600040101010101" charset="-128"/>
                <a:cs typeface="汉仪旗黑-55简" panose="00020600040101010101" charset="-128"/>
              </a:rPr>
              <a:t>  </a:t>
            </a:r>
            <a:endParaRPr lang="zh-CN" altLang="en-US" sz="6000">
              <a:solidFill>
                <a:schemeClr val="bg1"/>
              </a:solidFill>
              <a:latin typeface="汉仪旗黑-55简" panose="00020600040101010101" charset="-128"/>
              <a:ea typeface="汉仪旗黑-55简" panose="00020600040101010101" charset="-128"/>
              <a:cs typeface="汉仪旗黑-55简" panose="00020600040101010101" charset="-128"/>
            </a:endParaRPr>
          </a:p>
        </p:txBody>
      </p:sp>
      <p:sp>
        <p:nvSpPr>
          <p:cNvPr id="36" name="文本框 35"/>
          <p:cNvSpPr txBox="1"/>
          <p:nvPr/>
        </p:nvSpPr>
        <p:spPr>
          <a:xfrm>
            <a:off x="5400675" y="874395"/>
            <a:ext cx="1087120" cy="1014730"/>
          </a:xfrm>
          <a:prstGeom prst="rect">
            <a:avLst/>
          </a:prstGeom>
          <a:noFill/>
        </p:spPr>
        <p:txBody>
          <a:bodyPr wrap="none" rtlCol="0">
            <a:spAutoFit/>
          </a:bodyPr>
          <a:p>
            <a:r>
              <a:rPr lang="en-US" altLang="zh-CN" sz="6000">
                <a:solidFill>
                  <a:srgbClr val="00325D"/>
                </a:solidFill>
                <a:latin typeface="汉仪君黑-45简" panose="020B0604020202020204" charset="-122"/>
                <a:ea typeface="汉仪君黑-45简" panose="020B0604020202020204" charset="-122"/>
              </a:rPr>
              <a:t>06</a:t>
            </a:r>
            <a:endParaRPr lang="en-US" altLang="zh-CN" sz="6000">
              <a:solidFill>
                <a:srgbClr val="00325D"/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  <p:sp>
        <p:nvSpPr>
          <p:cNvPr id="37" name="文本框 36"/>
          <p:cNvSpPr txBox="1"/>
          <p:nvPr/>
        </p:nvSpPr>
        <p:spPr>
          <a:xfrm>
            <a:off x="3187383" y="3922395"/>
            <a:ext cx="5818505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457200" indent="-457200" algn="ctr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Char char="Ø"/>
            </a:pPr>
            <a:r>
              <a:rPr lang="zh-CN" altLang="en-US" sz="2400" b="1">
                <a:solidFill>
                  <a:schemeClr val="bg1"/>
                </a:solidFill>
                <a:latin typeface="Times New Roman" panose="02020603050405020304" charset="0"/>
                <a:ea typeface="汉仪君黑-45简" panose="020B0604020202020204" charset="-122"/>
                <a:cs typeface="Times New Roman" panose="02020603050405020304" charset="0"/>
                <a:sym typeface="+mn-ea"/>
              </a:rPr>
              <a:t>Thematic analysis</a:t>
            </a:r>
            <a:r>
              <a:rPr lang="en-US" altLang="zh-CN" sz="2400" b="1">
                <a:solidFill>
                  <a:schemeClr val="bg1"/>
                </a:solidFill>
                <a:latin typeface="Times New Roman" panose="02020603050405020304" charset="0"/>
                <a:ea typeface="汉仪君黑-45简" panose="020B0604020202020204" charset="-122"/>
                <a:cs typeface="Times New Roman" panose="02020603050405020304" charset="0"/>
                <a:sym typeface="+mn-ea"/>
              </a:rPr>
              <a:t> and its Justification</a:t>
            </a:r>
            <a:endParaRPr lang="en-US" altLang="zh-CN" sz="2400" b="1">
              <a:solidFill>
                <a:schemeClr val="bg1"/>
              </a:solidFill>
              <a:latin typeface="Times New Roman" panose="02020603050405020304" charset="0"/>
              <a:ea typeface="汉仪君黑-45简" panose="020B0604020202020204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38" name="等腰三角形 37"/>
          <p:cNvSpPr/>
          <p:nvPr/>
        </p:nvSpPr>
        <p:spPr>
          <a:xfrm flipV="1">
            <a:off x="5491480" y="140335"/>
            <a:ext cx="1209040" cy="584200"/>
          </a:xfrm>
          <a:prstGeom prst="triangle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wipe/>
      </p:transition>
    </mc:Choice>
    <mc:Fallback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37" grpId="0"/>
      <p:bldP spid="23" grpId="1"/>
      <p:bldP spid="37" grpId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-952" y="0"/>
            <a:ext cx="12191365" cy="6858000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indent="0">
              <a:buNone/>
            </a:pPr>
            <a:endParaRPr lang="zh-CN" altLang="en-US"/>
          </a:p>
        </p:txBody>
      </p:sp>
      <p:sp>
        <p:nvSpPr>
          <p:cNvPr id="51" name="矩形 50"/>
          <p:cNvSpPr/>
          <p:nvPr/>
        </p:nvSpPr>
        <p:spPr>
          <a:xfrm>
            <a:off x="152718" y="159385"/>
            <a:ext cx="11886565" cy="65392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8" name="等腰三角形 37"/>
          <p:cNvSpPr/>
          <p:nvPr/>
        </p:nvSpPr>
        <p:spPr>
          <a:xfrm flipV="1">
            <a:off x="5491480" y="0"/>
            <a:ext cx="1209040" cy="584200"/>
          </a:xfrm>
          <a:prstGeom prst="triangle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0" name="文本框 39"/>
          <p:cNvSpPr txBox="1"/>
          <p:nvPr/>
        </p:nvSpPr>
        <p:spPr>
          <a:xfrm>
            <a:off x="4208145" y="1791970"/>
            <a:ext cx="4815205" cy="86042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r>
              <a:rPr lang="zh-CN" altLang="en-US" sz="2000">
                <a:solidFill>
                  <a:schemeClr val="tx1"/>
                </a:solidFill>
                <a:latin typeface="+mn-ea"/>
                <a:cs typeface="汉仪旗黑-55简" panose="00020600040101010101" charset="-128"/>
              </a:rPr>
              <a:t> </a:t>
            </a:r>
            <a:endParaRPr lang="zh-CN" altLang="en-US" sz="2000">
              <a:solidFill>
                <a:schemeClr val="tx1"/>
              </a:solidFill>
              <a:latin typeface="+mn-ea"/>
              <a:cs typeface="汉仪旗黑-55简" panose="00020600040101010101" charset="-128"/>
            </a:endParaRPr>
          </a:p>
        </p:txBody>
      </p:sp>
      <p:sp>
        <p:nvSpPr>
          <p:cNvPr id="41" name="文本框 40"/>
          <p:cNvSpPr txBox="1"/>
          <p:nvPr/>
        </p:nvSpPr>
        <p:spPr>
          <a:xfrm>
            <a:off x="288290" y="1480185"/>
            <a:ext cx="11450955" cy="496316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indent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</a:pPr>
            <a:r>
              <a:rPr lang="zh-CN" altLang="en-US" sz="2000" b="1">
                <a:sym typeface="+mn-ea"/>
              </a:rPr>
              <a:t>Thematic Analysis and its Justification</a:t>
            </a:r>
            <a:endParaRPr lang="zh-CN" altLang="en-US" sz="2000" b="1">
              <a:sym typeface="+mn-ea"/>
            </a:endParaRPr>
          </a:p>
          <a:p>
            <a:pPr indent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</a:pPr>
            <a:endParaRPr lang="zh-CN" altLang="en-US" sz="2000" b="1">
              <a:sym typeface="+mn-ea"/>
            </a:endParaRPr>
          </a:p>
          <a:p>
            <a:pPr indent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</a:pPr>
            <a:r>
              <a:rPr lang="en-US" altLang="zh-CN" sz="2000" b="1">
                <a:sym typeface="+mn-ea"/>
              </a:rPr>
              <a:t>Justification:</a:t>
            </a:r>
            <a:endParaRPr lang="en-US" altLang="zh-CN" sz="2000" b="1">
              <a:sym typeface="+mn-ea"/>
            </a:endParaRPr>
          </a:p>
          <a:p>
            <a:pPr indent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</a:pPr>
            <a:endParaRPr lang="zh-CN" altLang="en-US" b="1">
              <a:sym typeface="+mn-ea"/>
            </a:endParaRPr>
          </a:p>
          <a:p>
            <a:pPr marL="742950" lvl="1" indent="-28575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Char char="Ø"/>
            </a:pPr>
            <a:r>
              <a:rPr lang="zh-CN" altLang="en-US" b="1">
                <a:sym typeface="+mn-ea"/>
              </a:rPr>
              <a:t>Appropriateness for Qualitative Data</a:t>
            </a:r>
            <a:endParaRPr lang="zh-CN" altLang="en-US" b="1">
              <a:sym typeface="+mn-ea"/>
            </a:endParaRPr>
          </a:p>
          <a:p>
            <a:pPr marL="742950" lvl="1" indent="-28575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Char char="Ø"/>
            </a:pPr>
            <a:endParaRPr lang="zh-CN" altLang="en-US" sz="1600" b="1">
              <a:sym typeface="+mn-ea"/>
            </a:endParaRPr>
          </a:p>
          <a:p>
            <a:pPr marL="742950" lvl="1" indent="-28575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Char char="Ø"/>
            </a:pPr>
            <a:r>
              <a:rPr lang="zh-CN" altLang="en-US" b="1">
                <a:sym typeface="+mn-ea"/>
              </a:rPr>
              <a:t>Flexibility</a:t>
            </a:r>
            <a:endParaRPr lang="zh-CN" altLang="en-US" b="1">
              <a:sym typeface="+mn-ea"/>
            </a:endParaRPr>
          </a:p>
          <a:p>
            <a:pPr marL="742950" lvl="1" indent="-28575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Char char="Ø"/>
            </a:pPr>
            <a:endParaRPr lang="zh-CN" altLang="en-US" b="1">
              <a:sym typeface="+mn-ea"/>
            </a:endParaRPr>
          </a:p>
          <a:p>
            <a:pPr marL="742950" lvl="1" indent="-28575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Char char="Ø"/>
            </a:pPr>
            <a:r>
              <a:rPr lang="zh-CN" altLang="en-US" b="1">
                <a:sym typeface="+mn-ea"/>
              </a:rPr>
              <a:t>Depth of Understanding</a:t>
            </a:r>
            <a:endParaRPr lang="zh-CN" altLang="en-US" b="1">
              <a:sym typeface="+mn-ea"/>
            </a:endParaRPr>
          </a:p>
          <a:p>
            <a:pPr marL="742950" lvl="1" indent="-2857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Char char="Ø"/>
            </a:pPr>
            <a:endParaRPr lang="zh-CN" altLang="en-US">
              <a:sym typeface="+mn-ea"/>
            </a:endParaRPr>
          </a:p>
          <a:p>
            <a:pPr marL="742950" lvl="1" indent="-28575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Char char="Ø"/>
            </a:pPr>
            <a:r>
              <a:rPr lang="zh-CN" altLang="en-US" b="1">
                <a:sym typeface="+mn-ea"/>
              </a:rPr>
              <a:t>Alignment with </a:t>
            </a:r>
            <a:r>
              <a:rPr lang="en-US" altLang="zh-CN" b="1">
                <a:sym typeface="+mn-ea"/>
              </a:rPr>
              <a:t>My </a:t>
            </a:r>
            <a:r>
              <a:rPr lang="zh-CN" altLang="en-US" b="1">
                <a:sym typeface="+mn-ea"/>
              </a:rPr>
              <a:t>Research Question</a:t>
            </a:r>
            <a:endParaRPr lang="zh-CN" altLang="en-US" b="1">
              <a:sym typeface="+mn-ea"/>
            </a:endParaRPr>
          </a:p>
          <a:p>
            <a:pPr marL="285750" indent="-2857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zh-CN" altLang="en-US">
              <a:sym typeface="+mn-ea"/>
            </a:endParaRPr>
          </a:p>
          <a:p>
            <a:pPr marL="285750" indent="-2857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zh-CN" altLang="en-US">
              <a:sym typeface="+mn-ea"/>
            </a:endParaRPr>
          </a:p>
        </p:txBody>
      </p:sp>
      <p:sp>
        <p:nvSpPr>
          <p:cNvPr id="55" name="五边形 54"/>
          <p:cNvSpPr/>
          <p:nvPr/>
        </p:nvSpPr>
        <p:spPr>
          <a:xfrm>
            <a:off x="9277985" y="723900"/>
            <a:ext cx="2185035" cy="542925"/>
          </a:xfrm>
          <a:prstGeom prst="homePlate">
            <a:avLst>
              <a:gd name="adj" fmla="val 44053"/>
            </a:avLst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6" name="五边形 55"/>
          <p:cNvSpPr/>
          <p:nvPr/>
        </p:nvSpPr>
        <p:spPr>
          <a:xfrm rot="10800000">
            <a:off x="2042160" y="723900"/>
            <a:ext cx="7333615" cy="542925"/>
          </a:xfrm>
          <a:prstGeom prst="homePlate">
            <a:avLst>
              <a:gd name="adj" fmla="val 44053"/>
            </a:avLst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8" name="文本框 57"/>
          <p:cNvSpPr txBox="1"/>
          <p:nvPr/>
        </p:nvSpPr>
        <p:spPr>
          <a:xfrm>
            <a:off x="2322195" y="797560"/>
            <a:ext cx="9001125" cy="46926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/>
            <a:r>
              <a:rPr lang="en-US" altLang="zh-CN" sz="2000" b="1">
                <a:solidFill>
                  <a:schemeClr val="bg1"/>
                </a:solidFill>
                <a:latin typeface="+mn-ea"/>
              </a:rPr>
              <a:t>Data Analysis </a:t>
            </a:r>
            <a:endParaRPr lang="en-US" altLang="zh-CN" sz="2000" b="1">
              <a:solidFill>
                <a:schemeClr val="bg1"/>
              </a:solidFill>
              <a:latin typeface="+mn-ea"/>
            </a:endParaRPr>
          </a:p>
        </p:txBody>
      </p:sp>
      <p:cxnSp>
        <p:nvCxnSpPr>
          <p:cNvPr id="24" name="直接连接符 23"/>
          <p:cNvCxnSpPr/>
          <p:nvPr>
            <p:custDataLst>
              <p:tags r:id="rId1"/>
            </p:custDataLst>
          </p:nvPr>
        </p:nvCxnSpPr>
        <p:spPr>
          <a:xfrm>
            <a:off x="5775156" y="2896184"/>
            <a:ext cx="4940644" cy="0"/>
          </a:xfrm>
          <a:prstGeom prst="line">
            <a:avLst/>
          </a:prstGeom>
          <a:ln w="222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2"/>
            </p:custDataLst>
          </p:nvPr>
        </p:nvCxnSpPr>
        <p:spPr>
          <a:xfrm>
            <a:off x="5775156" y="4926750"/>
            <a:ext cx="4940644" cy="0"/>
          </a:xfrm>
          <a:prstGeom prst="line">
            <a:avLst/>
          </a:prstGeom>
          <a:ln w="222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9" name="弧形 98"/>
          <p:cNvSpPr>
            <a:spLocks noChangeAspect="1"/>
          </p:cNvSpPr>
          <p:nvPr>
            <p:custDataLst>
              <p:tags r:id="rId3"/>
            </p:custDataLst>
          </p:nvPr>
        </p:nvSpPr>
        <p:spPr>
          <a:xfrm>
            <a:off x="9699621" y="2896184"/>
            <a:ext cx="2032639" cy="2032639"/>
          </a:xfrm>
          <a:prstGeom prst="arc">
            <a:avLst>
              <a:gd name="adj1" fmla="val 16182496"/>
              <a:gd name="adj2" fmla="val 5427152"/>
            </a:avLst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6" name="矩形 25"/>
          <p:cNvSpPr/>
          <p:nvPr>
            <p:custDataLst>
              <p:tags r:id="rId4"/>
            </p:custDataLst>
          </p:nvPr>
        </p:nvSpPr>
        <p:spPr>
          <a:xfrm>
            <a:off x="5762625" y="3419405"/>
            <a:ext cx="1729303" cy="8096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p>
            <a:pPr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Familiari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zation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 with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 d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ata</a:t>
            </a:r>
            <a:r>
              <a:rPr lang="en-US" altLang="zh-CN" sz="1600">
                <a:solidFill>
                  <a:srgbClr val="C00000"/>
                </a:solidFill>
                <a:latin typeface="+mn-ea"/>
                <a:cs typeface="+mn-ea"/>
              </a:rPr>
              <a:t> (thoroughly)</a:t>
            </a:r>
            <a:endParaRPr lang="en-US" altLang="zh-CN" sz="1600">
              <a:solidFill>
                <a:srgbClr val="C00000"/>
              </a:solidFill>
              <a:latin typeface="+mn-ea"/>
              <a:cs typeface="+mn-ea"/>
            </a:endParaRPr>
          </a:p>
        </p:txBody>
      </p:sp>
      <p:sp>
        <p:nvSpPr>
          <p:cNvPr id="27" name="矩形 26"/>
          <p:cNvSpPr/>
          <p:nvPr>
            <p:custDataLst>
              <p:tags r:id="rId5"/>
            </p:custDataLst>
          </p:nvPr>
        </p:nvSpPr>
        <p:spPr>
          <a:xfrm>
            <a:off x="6002172" y="3023131"/>
            <a:ext cx="1445240" cy="336235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b="1" dirty="0">
                <a:solidFill>
                  <a:schemeClr val="tx1"/>
                </a:solidFill>
                <a:latin typeface="+mn-ea"/>
                <a:cs typeface="+mn-ea"/>
              </a:rPr>
              <a:t>01</a:t>
            </a:r>
            <a:endParaRPr lang="en-US" altLang="zh-CN" b="1" dirty="0">
              <a:solidFill>
                <a:schemeClr val="tx1"/>
              </a:solidFill>
              <a:latin typeface="+mn-ea"/>
              <a:cs typeface="+mn-ea"/>
            </a:endParaRPr>
          </a:p>
        </p:txBody>
      </p:sp>
      <p:sp>
        <p:nvSpPr>
          <p:cNvPr id="112" name="图片 11" descr="343439383331313b343532303031393bd2b5bca8b9dcc0ed"/>
          <p:cNvSpPr/>
          <p:nvPr>
            <p:custDataLst>
              <p:tags r:id="rId6"/>
            </p:custDataLst>
          </p:nvPr>
        </p:nvSpPr>
        <p:spPr>
          <a:xfrm>
            <a:off x="6588297" y="2431860"/>
            <a:ext cx="273397" cy="253806"/>
          </a:xfrm>
          <a:custGeom>
            <a:avLst/>
            <a:gdLst>
              <a:gd name="connsiteX0" fmla="*/ 190126 w 215272"/>
              <a:gd name="connsiteY0" fmla="*/ 115 h 199846"/>
              <a:gd name="connsiteX1" fmla="*/ 24826 w 215272"/>
              <a:gd name="connsiteY1" fmla="*/ 115 h 199846"/>
              <a:gd name="connsiteX2" fmla="*/ 114 w 215272"/>
              <a:gd name="connsiteY2" fmla="*/ 25027 h 199846"/>
              <a:gd name="connsiteX3" fmla="*/ 114 w 215272"/>
              <a:gd name="connsiteY3" fmla="*/ 132423 h 199846"/>
              <a:gd name="connsiteX4" fmla="*/ 24826 w 215272"/>
              <a:gd name="connsiteY4" fmla="*/ 157335 h 199846"/>
              <a:gd name="connsiteX5" fmla="*/ 86883 w 215272"/>
              <a:gd name="connsiteY5" fmla="*/ 157335 h 199846"/>
              <a:gd name="connsiteX6" fmla="*/ 86883 w 215272"/>
              <a:gd name="connsiteY6" fmla="*/ 187783 h 199846"/>
              <a:gd name="connsiteX7" fmla="*/ 52834 w 215272"/>
              <a:gd name="connsiteY7" fmla="*/ 187783 h 199846"/>
              <a:gd name="connsiteX8" fmla="*/ 46793 w 215272"/>
              <a:gd name="connsiteY8" fmla="*/ 193872 h 199846"/>
              <a:gd name="connsiteX9" fmla="*/ 52834 w 215272"/>
              <a:gd name="connsiteY9" fmla="*/ 199961 h 199846"/>
              <a:gd name="connsiteX10" fmla="*/ 157725 w 215272"/>
              <a:gd name="connsiteY10" fmla="*/ 199961 h 199846"/>
              <a:gd name="connsiteX11" fmla="*/ 163765 w 215272"/>
              <a:gd name="connsiteY11" fmla="*/ 193872 h 199846"/>
              <a:gd name="connsiteX12" fmla="*/ 157725 w 215272"/>
              <a:gd name="connsiteY12" fmla="*/ 187783 h 199846"/>
              <a:gd name="connsiteX13" fmla="*/ 124226 w 215272"/>
              <a:gd name="connsiteY13" fmla="*/ 187783 h 199846"/>
              <a:gd name="connsiteX14" fmla="*/ 124226 w 215272"/>
              <a:gd name="connsiteY14" fmla="*/ 157335 h 199846"/>
              <a:gd name="connsiteX15" fmla="*/ 190674 w 215272"/>
              <a:gd name="connsiteY15" fmla="*/ 157335 h 199846"/>
              <a:gd name="connsiteX16" fmla="*/ 215387 w 215272"/>
              <a:gd name="connsiteY16" fmla="*/ 132423 h 199846"/>
              <a:gd name="connsiteX17" fmla="*/ 215387 w 215272"/>
              <a:gd name="connsiteY17" fmla="*/ 25027 h 199846"/>
              <a:gd name="connsiteX18" fmla="*/ 190126 w 215272"/>
              <a:gd name="connsiteY18" fmla="*/ 115 h 199846"/>
              <a:gd name="connsiteX19" fmla="*/ 179142 w 215272"/>
              <a:gd name="connsiteY19" fmla="*/ 37206 h 199846"/>
              <a:gd name="connsiteX20" fmla="*/ 179142 w 215272"/>
              <a:gd name="connsiteY20" fmla="*/ 37206 h 199846"/>
              <a:gd name="connsiteX21" fmla="*/ 179142 w 215272"/>
              <a:gd name="connsiteY21" fmla="*/ 37759 h 199846"/>
              <a:gd name="connsiteX22" fmla="*/ 117636 w 215272"/>
              <a:gd name="connsiteY22" fmla="*/ 120245 h 199846"/>
              <a:gd name="connsiteX23" fmla="*/ 115988 w 215272"/>
              <a:gd name="connsiteY23" fmla="*/ 119137 h 199846"/>
              <a:gd name="connsiteX24" fmla="*/ 67661 w 215272"/>
              <a:gd name="connsiteY24" fmla="*/ 83708 h 199846"/>
              <a:gd name="connsiteX25" fmla="*/ 50637 w 215272"/>
              <a:gd name="connsiteY25" fmla="*/ 105851 h 199846"/>
              <a:gd name="connsiteX26" fmla="*/ 42949 w 215272"/>
              <a:gd name="connsiteY26" fmla="*/ 108619 h 199846"/>
              <a:gd name="connsiteX27" fmla="*/ 39105 w 215272"/>
              <a:gd name="connsiteY27" fmla="*/ 100315 h 199846"/>
              <a:gd name="connsiteX28" fmla="*/ 39654 w 215272"/>
              <a:gd name="connsiteY28" fmla="*/ 99208 h 199846"/>
              <a:gd name="connsiteX29" fmla="*/ 62719 w 215272"/>
              <a:gd name="connsiteY29" fmla="*/ 68760 h 199846"/>
              <a:gd name="connsiteX30" fmla="*/ 64916 w 215272"/>
              <a:gd name="connsiteY30" fmla="*/ 65992 h 199846"/>
              <a:gd name="connsiteX31" fmla="*/ 114889 w 215272"/>
              <a:gd name="connsiteY31" fmla="*/ 103083 h 199846"/>
              <a:gd name="connsiteX32" fmla="*/ 169257 w 215272"/>
              <a:gd name="connsiteY32" fmla="*/ 30562 h 199846"/>
              <a:gd name="connsiteX33" fmla="*/ 175847 w 215272"/>
              <a:gd name="connsiteY33" fmla="*/ 29455 h 199846"/>
              <a:gd name="connsiteX34" fmla="*/ 179142 w 215272"/>
              <a:gd name="connsiteY34" fmla="*/ 37206 h 1998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215272" h="199846">
                <a:moveTo>
                  <a:pt x="190126" y="115"/>
                </a:moveTo>
                <a:lnTo>
                  <a:pt x="24826" y="115"/>
                </a:lnTo>
                <a:cubicBezTo>
                  <a:pt x="11097" y="115"/>
                  <a:pt x="114" y="11187"/>
                  <a:pt x="114" y="25027"/>
                </a:cubicBezTo>
                <a:lnTo>
                  <a:pt x="114" y="132423"/>
                </a:lnTo>
                <a:cubicBezTo>
                  <a:pt x="114" y="146263"/>
                  <a:pt x="11097" y="157335"/>
                  <a:pt x="24826" y="157335"/>
                </a:cubicBezTo>
                <a:lnTo>
                  <a:pt x="86883" y="157335"/>
                </a:lnTo>
                <a:lnTo>
                  <a:pt x="86883" y="187783"/>
                </a:lnTo>
                <a:lnTo>
                  <a:pt x="52834" y="187783"/>
                </a:lnTo>
                <a:cubicBezTo>
                  <a:pt x="49539" y="187783"/>
                  <a:pt x="46793" y="190550"/>
                  <a:pt x="46793" y="193872"/>
                </a:cubicBezTo>
                <a:cubicBezTo>
                  <a:pt x="46793" y="197194"/>
                  <a:pt x="49539" y="199961"/>
                  <a:pt x="52834" y="199961"/>
                </a:cubicBezTo>
                <a:lnTo>
                  <a:pt x="157725" y="199961"/>
                </a:lnTo>
                <a:cubicBezTo>
                  <a:pt x="161020" y="199961"/>
                  <a:pt x="163765" y="197194"/>
                  <a:pt x="163765" y="193872"/>
                </a:cubicBezTo>
                <a:cubicBezTo>
                  <a:pt x="163765" y="190550"/>
                  <a:pt x="161020" y="187783"/>
                  <a:pt x="157725" y="187783"/>
                </a:cubicBezTo>
                <a:lnTo>
                  <a:pt x="124226" y="187783"/>
                </a:lnTo>
                <a:lnTo>
                  <a:pt x="124226" y="157335"/>
                </a:lnTo>
                <a:lnTo>
                  <a:pt x="190674" y="157335"/>
                </a:lnTo>
                <a:cubicBezTo>
                  <a:pt x="204404" y="157335"/>
                  <a:pt x="215387" y="146263"/>
                  <a:pt x="215387" y="132423"/>
                </a:cubicBezTo>
                <a:lnTo>
                  <a:pt x="215387" y="25027"/>
                </a:lnTo>
                <a:cubicBezTo>
                  <a:pt x="214838" y="11740"/>
                  <a:pt x="203854" y="115"/>
                  <a:pt x="190126" y="115"/>
                </a:cubicBezTo>
                <a:moveTo>
                  <a:pt x="179142" y="37206"/>
                </a:moveTo>
                <a:cubicBezTo>
                  <a:pt x="179142" y="37206"/>
                  <a:pt x="179142" y="37759"/>
                  <a:pt x="179142" y="37206"/>
                </a:cubicBezTo>
                <a:lnTo>
                  <a:pt x="179142" y="37759"/>
                </a:lnTo>
                <a:lnTo>
                  <a:pt x="117636" y="120245"/>
                </a:lnTo>
                <a:lnTo>
                  <a:pt x="115988" y="119137"/>
                </a:lnTo>
                <a:lnTo>
                  <a:pt x="67661" y="83708"/>
                </a:lnTo>
                <a:lnTo>
                  <a:pt x="50637" y="105851"/>
                </a:lnTo>
                <a:cubicBezTo>
                  <a:pt x="48990" y="108619"/>
                  <a:pt x="45695" y="109726"/>
                  <a:pt x="42949" y="108619"/>
                </a:cubicBezTo>
                <a:cubicBezTo>
                  <a:pt x="39654" y="107511"/>
                  <a:pt x="38006" y="103636"/>
                  <a:pt x="39105" y="100315"/>
                </a:cubicBezTo>
                <a:cubicBezTo>
                  <a:pt x="39105" y="99762"/>
                  <a:pt x="39105" y="99762"/>
                  <a:pt x="39654" y="99208"/>
                </a:cubicBezTo>
                <a:lnTo>
                  <a:pt x="62719" y="68760"/>
                </a:lnTo>
                <a:lnTo>
                  <a:pt x="64916" y="65992"/>
                </a:lnTo>
                <a:lnTo>
                  <a:pt x="114889" y="103083"/>
                </a:lnTo>
                <a:lnTo>
                  <a:pt x="169257" y="30562"/>
                </a:lnTo>
                <a:cubicBezTo>
                  <a:pt x="170905" y="28902"/>
                  <a:pt x="173651" y="28348"/>
                  <a:pt x="175847" y="29455"/>
                </a:cubicBezTo>
                <a:cubicBezTo>
                  <a:pt x="179142" y="30562"/>
                  <a:pt x="180789" y="33884"/>
                  <a:pt x="179142" y="37206"/>
                </a:cubicBezTo>
              </a:path>
            </a:pathLst>
          </a:custGeom>
          <a:gradFill flip="none" rotWithShape="1">
            <a:gsLst>
              <a:gs pos="99301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68000">
                <a:schemeClr val="accent1"/>
              </a:gs>
            </a:gsLst>
            <a:lin ang="2700000" scaled="1"/>
            <a:tileRect/>
          </a:gradFill>
          <a:ln w="7495" cap="flat">
            <a:noFill/>
            <a:prstDash val="solid"/>
            <a:miter/>
          </a:ln>
          <a:effectLst>
            <a:outerShdw blurRad="190500" sx="102000" sy="102000" algn="ctr" rotWithShape="0">
              <a:schemeClr val="accent1">
                <a:alpha val="12000"/>
              </a:schemeClr>
            </a:outerShdw>
          </a:effectLst>
        </p:spPr>
        <p:txBody>
          <a:bodyPr rtlCol="0" anchor="ctr"/>
          <a:p>
            <a:endParaRPr lang="zh-CN" altLang="en-US"/>
          </a:p>
        </p:txBody>
      </p:sp>
      <p:sp>
        <p:nvSpPr>
          <p:cNvPr id="115" name="等腰三角形 112"/>
          <p:cNvSpPr/>
          <p:nvPr>
            <p:custDataLst>
              <p:tags r:id="rId7"/>
            </p:custDataLst>
          </p:nvPr>
        </p:nvSpPr>
        <p:spPr>
          <a:xfrm>
            <a:off x="6686651" y="2827566"/>
            <a:ext cx="121757" cy="144376"/>
          </a:xfrm>
          <a:custGeom>
            <a:avLst/>
            <a:gdLst>
              <a:gd name="connsiteX0" fmla="*/ 111367 w 364207"/>
              <a:gd name="connsiteY0" fmla="*/ 11834 h 431867"/>
              <a:gd name="connsiteX1" fmla="*/ 331597 w 364207"/>
              <a:gd name="connsiteY1" fmla="*/ 155650 h 431867"/>
              <a:gd name="connsiteX2" fmla="*/ 331597 w 364207"/>
              <a:gd name="connsiteY2" fmla="*/ 276219 h 431867"/>
              <a:gd name="connsiteX3" fmla="*/ 111367 w 364207"/>
              <a:gd name="connsiteY3" fmla="*/ 420034 h 431867"/>
              <a:gd name="connsiteX4" fmla="*/ 0 w 364207"/>
              <a:gd name="connsiteY4" fmla="*/ 359750 h 431867"/>
              <a:gd name="connsiteX5" fmla="*/ 0 w 364207"/>
              <a:gd name="connsiteY5" fmla="*/ 72118 h 431867"/>
              <a:gd name="connsiteX6" fmla="*/ 111367 w 364207"/>
              <a:gd name="connsiteY6" fmla="*/ 11834 h 4318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4207" h="431867">
                <a:moveTo>
                  <a:pt x="111367" y="11834"/>
                </a:moveTo>
                <a:lnTo>
                  <a:pt x="331597" y="155650"/>
                </a:lnTo>
                <a:cubicBezTo>
                  <a:pt x="375077" y="184044"/>
                  <a:pt x="375077" y="247825"/>
                  <a:pt x="331597" y="276219"/>
                </a:cubicBezTo>
                <a:lnTo>
                  <a:pt x="111367" y="420034"/>
                </a:lnTo>
                <a:cubicBezTo>
                  <a:pt x="63479" y="451306"/>
                  <a:pt x="0" y="416944"/>
                  <a:pt x="0" y="359750"/>
                </a:cubicBezTo>
                <a:lnTo>
                  <a:pt x="0" y="72118"/>
                </a:lnTo>
                <a:cubicBezTo>
                  <a:pt x="0" y="14924"/>
                  <a:pt x="63479" y="-19438"/>
                  <a:pt x="111367" y="11834"/>
                </a:cubicBezTo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99000">
                <a:schemeClr val="accent1"/>
              </a:gs>
            </a:gsLst>
            <a:lin ang="5400000" scaled="1"/>
          </a:gradFill>
          <a:ln>
            <a:noFill/>
          </a:ln>
          <a:effectLst>
            <a:outerShdw blurRad="63500" dist="114300" dir="3900000" sx="102000" sy="102000" algn="ctr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8" name="矩形 27"/>
          <p:cNvSpPr/>
          <p:nvPr>
            <p:custDataLst>
              <p:tags r:id="rId8"/>
            </p:custDataLst>
          </p:nvPr>
        </p:nvSpPr>
        <p:spPr>
          <a:xfrm>
            <a:off x="7630382" y="3419128"/>
            <a:ext cx="1945204" cy="89534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p>
            <a:pPr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Generating initial codes </a:t>
            </a:r>
            <a:r>
              <a:rPr lang="en-US" altLang="zh-CN" sz="1600">
                <a:solidFill>
                  <a:srgbClr val="C00000"/>
                </a:solidFill>
                <a:latin typeface="+mn-ea"/>
                <a:cs typeface="+mn-ea"/>
                <a:sym typeface="+mn-ea"/>
              </a:rPr>
              <a:t>(systematically)</a:t>
            </a:r>
            <a:endParaRPr lang="en-US" altLang="zh-CN" sz="1600">
              <a:solidFill>
                <a:srgbClr val="C00000"/>
              </a:solidFill>
              <a:latin typeface="+mn-ea"/>
              <a:cs typeface="+mn-ea"/>
            </a:endParaRPr>
          </a:p>
          <a:p>
            <a:pPr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1600">
              <a:solidFill>
                <a:srgbClr val="C00000"/>
              </a:solidFill>
              <a:latin typeface="+mn-ea"/>
              <a:cs typeface="+mn-ea"/>
            </a:endParaRPr>
          </a:p>
        </p:txBody>
      </p:sp>
      <p:sp>
        <p:nvSpPr>
          <p:cNvPr id="29" name="矩形 28"/>
          <p:cNvSpPr/>
          <p:nvPr>
            <p:custDataLst>
              <p:tags r:id="rId9"/>
            </p:custDataLst>
          </p:nvPr>
        </p:nvSpPr>
        <p:spPr>
          <a:xfrm>
            <a:off x="7910938" y="3023131"/>
            <a:ext cx="1445240" cy="336235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b="1" dirty="0">
                <a:solidFill>
                  <a:schemeClr val="tx1"/>
                </a:solidFill>
                <a:latin typeface="+mn-ea"/>
                <a:cs typeface="+mn-ea"/>
              </a:rPr>
              <a:t>02</a:t>
            </a:r>
            <a:endParaRPr lang="en-US" altLang="zh-CN" b="1" dirty="0">
              <a:solidFill>
                <a:schemeClr val="tx1"/>
              </a:solidFill>
              <a:latin typeface="+mn-ea"/>
              <a:cs typeface="+mn-ea"/>
            </a:endParaRPr>
          </a:p>
        </p:txBody>
      </p:sp>
      <p:sp>
        <p:nvSpPr>
          <p:cNvPr id="110" name="图片 11"/>
          <p:cNvSpPr/>
          <p:nvPr>
            <p:custDataLst>
              <p:tags r:id="rId10"/>
            </p:custDataLst>
          </p:nvPr>
        </p:nvSpPr>
        <p:spPr>
          <a:xfrm>
            <a:off x="8499923" y="2424426"/>
            <a:ext cx="273397" cy="273397"/>
          </a:xfrm>
          <a:custGeom>
            <a:avLst/>
            <a:gdLst>
              <a:gd name="connsiteX0" fmla="*/ 207991 w 215273"/>
              <a:gd name="connsiteY0" fmla="*/ 199918 h 215273"/>
              <a:gd name="connsiteX1" fmla="*/ 215387 w 215273"/>
              <a:gd name="connsiteY1" fmla="*/ 207991 h 215273"/>
              <a:gd name="connsiteX2" fmla="*/ 207991 w 215273"/>
              <a:gd name="connsiteY2" fmla="*/ 215387 h 215273"/>
              <a:gd name="connsiteX3" fmla="*/ 7495 w 215273"/>
              <a:gd name="connsiteY3" fmla="*/ 215387 h 215273"/>
              <a:gd name="connsiteX4" fmla="*/ 114 w 215273"/>
              <a:gd name="connsiteY4" fmla="*/ 207314 h 215273"/>
              <a:gd name="connsiteX5" fmla="*/ 7510 w 215273"/>
              <a:gd name="connsiteY5" fmla="*/ 199918 h 215273"/>
              <a:gd name="connsiteX6" fmla="*/ 18950 w 215273"/>
              <a:gd name="connsiteY6" fmla="*/ 199918 h 215273"/>
              <a:gd name="connsiteX7" fmla="*/ 18950 w 215273"/>
              <a:gd name="connsiteY7" fmla="*/ 10878 h 215273"/>
              <a:gd name="connsiteX8" fmla="*/ 29714 w 215273"/>
              <a:gd name="connsiteY8" fmla="*/ 114 h 215273"/>
              <a:gd name="connsiteX9" fmla="*/ 128601 w 215273"/>
              <a:gd name="connsiteY9" fmla="*/ 114 h 215273"/>
              <a:gd name="connsiteX10" fmla="*/ 139365 w 215273"/>
              <a:gd name="connsiteY10" fmla="*/ 10878 h 215273"/>
              <a:gd name="connsiteX11" fmla="*/ 139365 w 215273"/>
              <a:gd name="connsiteY11" fmla="*/ 70754 h 215273"/>
              <a:gd name="connsiteX12" fmla="*/ 181758 w 215273"/>
              <a:gd name="connsiteY12" fmla="*/ 84209 h 215273"/>
              <a:gd name="connsiteX13" fmla="*/ 196551 w 215273"/>
              <a:gd name="connsiteY13" fmla="*/ 104383 h 215273"/>
              <a:gd name="connsiteX14" fmla="*/ 196551 w 215273"/>
              <a:gd name="connsiteY14" fmla="*/ 199918 h 215273"/>
              <a:gd name="connsiteX15" fmla="*/ 207991 w 215273"/>
              <a:gd name="connsiteY15" fmla="*/ 199918 h 215273"/>
              <a:gd name="connsiteX16" fmla="*/ 88914 w 215273"/>
              <a:gd name="connsiteY16" fmla="*/ 45168 h 215273"/>
              <a:gd name="connsiteX17" fmla="*/ 88914 w 215273"/>
              <a:gd name="connsiteY17" fmla="*/ 64004 h 215273"/>
              <a:gd name="connsiteX18" fmla="*/ 119191 w 215273"/>
              <a:gd name="connsiteY18" fmla="*/ 64004 h 215273"/>
              <a:gd name="connsiteX19" fmla="*/ 119191 w 215273"/>
              <a:gd name="connsiteY19" fmla="*/ 45183 h 215273"/>
              <a:gd name="connsiteX20" fmla="*/ 88914 w 215273"/>
              <a:gd name="connsiteY20" fmla="*/ 45183 h 215273"/>
              <a:gd name="connsiteX21" fmla="*/ 88914 w 215273"/>
              <a:gd name="connsiteY21" fmla="*/ 45183 h 215273"/>
              <a:gd name="connsiteX22" fmla="*/ 88914 w 215273"/>
              <a:gd name="connsiteY22" fmla="*/ 45168 h 215273"/>
              <a:gd name="connsiteX23" fmla="*/ 69401 w 215273"/>
              <a:gd name="connsiteY23" fmla="*/ 164244 h 215273"/>
              <a:gd name="connsiteX24" fmla="*/ 69401 w 215273"/>
              <a:gd name="connsiteY24" fmla="*/ 145423 h 215273"/>
              <a:gd name="connsiteX25" fmla="*/ 39140 w 215273"/>
              <a:gd name="connsiteY25" fmla="*/ 145423 h 215273"/>
              <a:gd name="connsiteX26" fmla="*/ 39140 w 215273"/>
              <a:gd name="connsiteY26" fmla="*/ 164260 h 215273"/>
              <a:gd name="connsiteX27" fmla="*/ 69401 w 215273"/>
              <a:gd name="connsiteY27" fmla="*/ 164260 h 215273"/>
              <a:gd name="connsiteX28" fmla="*/ 69401 w 215273"/>
              <a:gd name="connsiteY28" fmla="*/ 164260 h 215273"/>
              <a:gd name="connsiteX29" fmla="*/ 69401 w 215273"/>
              <a:gd name="connsiteY29" fmla="*/ 164244 h 215273"/>
              <a:gd name="connsiteX30" fmla="*/ 39140 w 215273"/>
              <a:gd name="connsiteY30" fmla="*/ 114470 h 215273"/>
              <a:gd name="connsiteX31" fmla="*/ 69401 w 215273"/>
              <a:gd name="connsiteY31" fmla="*/ 114470 h 215273"/>
              <a:gd name="connsiteX32" fmla="*/ 69401 w 215273"/>
              <a:gd name="connsiteY32" fmla="*/ 95649 h 215273"/>
              <a:gd name="connsiteX33" fmla="*/ 39140 w 215273"/>
              <a:gd name="connsiteY33" fmla="*/ 95649 h 215273"/>
              <a:gd name="connsiteX34" fmla="*/ 39140 w 215273"/>
              <a:gd name="connsiteY34" fmla="*/ 114501 h 215273"/>
              <a:gd name="connsiteX35" fmla="*/ 39140 w 215273"/>
              <a:gd name="connsiteY35" fmla="*/ 114470 h 215273"/>
              <a:gd name="connsiteX36" fmla="*/ 39140 w 215273"/>
              <a:gd name="connsiteY36" fmla="*/ 64035 h 215273"/>
              <a:gd name="connsiteX37" fmla="*/ 69401 w 215273"/>
              <a:gd name="connsiteY37" fmla="*/ 64035 h 215273"/>
              <a:gd name="connsiteX38" fmla="*/ 69401 w 215273"/>
              <a:gd name="connsiteY38" fmla="*/ 45168 h 215273"/>
              <a:gd name="connsiteX39" fmla="*/ 39140 w 215273"/>
              <a:gd name="connsiteY39" fmla="*/ 45168 h 215273"/>
              <a:gd name="connsiteX40" fmla="*/ 39140 w 215273"/>
              <a:gd name="connsiteY40" fmla="*/ 64004 h 215273"/>
              <a:gd name="connsiteX41" fmla="*/ 39140 w 215273"/>
              <a:gd name="connsiteY41" fmla="*/ 64035 h 215273"/>
              <a:gd name="connsiteX42" fmla="*/ 88914 w 215273"/>
              <a:gd name="connsiteY42" fmla="*/ 94973 h 215273"/>
              <a:gd name="connsiteX43" fmla="*/ 88914 w 215273"/>
              <a:gd name="connsiteY43" fmla="*/ 114486 h 215273"/>
              <a:gd name="connsiteX44" fmla="*/ 119191 w 215273"/>
              <a:gd name="connsiteY44" fmla="*/ 114486 h 215273"/>
              <a:gd name="connsiteX45" fmla="*/ 119191 w 215273"/>
              <a:gd name="connsiteY45" fmla="*/ 94957 h 215273"/>
              <a:gd name="connsiteX46" fmla="*/ 88914 w 215273"/>
              <a:gd name="connsiteY46" fmla="*/ 94957 h 215273"/>
              <a:gd name="connsiteX47" fmla="*/ 88914 w 215273"/>
              <a:gd name="connsiteY47" fmla="*/ 94957 h 215273"/>
              <a:gd name="connsiteX48" fmla="*/ 88914 w 215273"/>
              <a:gd name="connsiteY48" fmla="*/ 94973 h 215273"/>
              <a:gd name="connsiteX49" fmla="*/ 119867 w 215273"/>
              <a:gd name="connsiteY49" fmla="*/ 164260 h 215273"/>
              <a:gd name="connsiteX50" fmla="*/ 119867 w 215273"/>
              <a:gd name="connsiteY50" fmla="*/ 145423 h 215273"/>
              <a:gd name="connsiteX51" fmla="*/ 89575 w 215273"/>
              <a:gd name="connsiteY51" fmla="*/ 145423 h 215273"/>
              <a:gd name="connsiteX52" fmla="*/ 89575 w 215273"/>
              <a:gd name="connsiteY52" fmla="*/ 164260 h 215273"/>
              <a:gd name="connsiteX53" fmla="*/ 119867 w 215273"/>
              <a:gd name="connsiteY53" fmla="*/ 164260 h 215273"/>
              <a:gd name="connsiteX54" fmla="*/ 119867 w 215273"/>
              <a:gd name="connsiteY54" fmla="*/ 164260 h 215273"/>
              <a:gd name="connsiteX55" fmla="*/ 152158 w 215273"/>
              <a:gd name="connsiteY55" fmla="*/ 186464 h 215273"/>
              <a:gd name="connsiteX56" fmla="*/ 167627 w 215273"/>
              <a:gd name="connsiteY56" fmla="*/ 186464 h 215273"/>
              <a:gd name="connsiteX57" fmla="*/ 167627 w 215273"/>
              <a:gd name="connsiteY57" fmla="*/ 155510 h 215273"/>
              <a:gd name="connsiteX58" fmla="*/ 152158 w 215273"/>
              <a:gd name="connsiteY58" fmla="*/ 155510 h 215273"/>
              <a:gd name="connsiteX59" fmla="*/ 152158 w 215273"/>
              <a:gd name="connsiteY59" fmla="*/ 186464 h 215273"/>
              <a:gd name="connsiteX60" fmla="*/ 152158 w 215273"/>
              <a:gd name="connsiteY60" fmla="*/ 141395 h 215273"/>
              <a:gd name="connsiteX61" fmla="*/ 167627 w 215273"/>
              <a:gd name="connsiteY61" fmla="*/ 141395 h 215273"/>
              <a:gd name="connsiteX62" fmla="*/ 167627 w 215273"/>
              <a:gd name="connsiteY62" fmla="*/ 110441 h 215273"/>
              <a:gd name="connsiteX63" fmla="*/ 152158 w 215273"/>
              <a:gd name="connsiteY63" fmla="*/ 110441 h 215273"/>
              <a:gd name="connsiteX64" fmla="*/ 152158 w 215273"/>
              <a:gd name="connsiteY64" fmla="*/ 141395 h 215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</a:cxnLst>
            <a:rect l="l" t="t" r="r" b="b"/>
            <a:pathLst>
              <a:path w="215273" h="215273">
                <a:moveTo>
                  <a:pt x="207991" y="199918"/>
                </a:moveTo>
                <a:cubicBezTo>
                  <a:pt x="212020" y="199918"/>
                  <a:pt x="215387" y="203270"/>
                  <a:pt x="215387" y="207991"/>
                </a:cubicBezTo>
                <a:cubicBezTo>
                  <a:pt x="215346" y="212058"/>
                  <a:pt x="212058" y="215346"/>
                  <a:pt x="207991" y="215387"/>
                </a:cubicBezTo>
                <a:lnTo>
                  <a:pt x="7495" y="215387"/>
                </a:lnTo>
                <a:cubicBezTo>
                  <a:pt x="3497" y="215387"/>
                  <a:pt x="114" y="212020"/>
                  <a:pt x="114" y="207314"/>
                </a:cubicBezTo>
                <a:cubicBezTo>
                  <a:pt x="114" y="203270"/>
                  <a:pt x="3481" y="199918"/>
                  <a:pt x="7510" y="199918"/>
                </a:cubicBezTo>
                <a:lnTo>
                  <a:pt x="18950" y="199918"/>
                </a:lnTo>
                <a:lnTo>
                  <a:pt x="18950" y="10878"/>
                </a:lnTo>
                <a:cubicBezTo>
                  <a:pt x="18950" y="4819"/>
                  <a:pt x="23656" y="114"/>
                  <a:pt x="29714" y="114"/>
                </a:cubicBezTo>
                <a:lnTo>
                  <a:pt x="128601" y="114"/>
                </a:lnTo>
                <a:cubicBezTo>
                  <a:pt x="134660" y="114"/>
                  <a:pt x="139365" y="4819"/>
                  <a:pt x="139365" y="10878"/>
                </a:cubicBezTo>
                <a:lnTo>
                  <a:pt x="139365" y="70754"/>
                </a:lnTo>
                <a:lnTo>
                  <a:pt x="181758" y="84209"/>
                </a:lnTo>
                <a:cubicBezTo>
                  <a:pt x="190492" y="86900"/>
                  <a:pt x="196551" y="94973"/>
                  <a:pt x="196551" y="104383"/>
                </a:cubicBezTo>
                <a:lnTo>
                  <a:pt x="196551" y="199918"/>
                </a:lnTo>
                <a:lnTo>
                  <a:pt x="207991" y="199918"/>
                </a:lnTo>
                <a:moveTo>
                  <a:pt x="88914" y="45168"/>
                </a:moveTo>
                <a:lnTo>
                  <a:pt x="88914" y="64004"/>
                </a:lnTo>
                <a:lnTo>
                  <a:pt x="119191" y="64004"/>
                </a:lnTo>
                <a:lnTo>
                  <a:pt x="119191" y="45183"/>
                </a:lnTo>
                <a:lnTo>
                  <a:pt x="88914" y="45183"/>
                </a:lnTo>
                <a:cubicBezTo>
                  <a:pt x="89591" y="44506"/>
                  <a:pt x="88914" y="44506"/>
                  <a:pt x="88914" y="45183"/>
                </a:cubicBezTo>
                <a:lnTo>
                  <a:pt x="88914" y="45168"/>
                </a:lnTo>
                <a:moveTo>
                  <a:pt x="69401" y="164244"/>
                </a:moveTo>
                <a:lnTo>
                  <a:pt x="69401" y="145423"/>
                </a:lnTo>
                <a:lnTo>
                  <a:pt x="39140" y="145423"/>
                </a:lnTo>
                <a:lnTo>
                  <a:pt x="39140" y="164260"/>
                </a:lnTo>
                <a:lnTo>
                  <a:pt x="69401" y="164260"/>
                </a:lnTo>
                <a:cubicBezTo>
                  <a:pt x="69401" y="164936"/>
                  <a:pt x="69401" y="164260"/>
                  <a:pt x="69401" y="164260"/>
                </a:cubicBezTo>
                <a:lnTo>
                  <a:pt x="69401" y="164244"/>
                </a:lnTo>
                <a:moveTo>
                  <a:pt x="39140" y="114470"/>
                </a:moveTo>
                <a:lnTo>
                  <a:pt x="69401" y="114470"/>
                </a:lnTo>
                <a:lnTo>
                  <a:pt x="69401" y="95649"/>
                </a:lnTo>
                <a:lnTo>
                  <a:pt x="39140" y="95649"/>
                </a:lnTo>
                <a:lnTo>
                  <a:pt x="39140" y="114501"/>
                </a:lnTo>
                <a:lnTo>
                  <a:pt x="39140" y="114470"/>
                </a:lnTo>
                <a:moveTo>
                  <a:pt x="39140" y="64035"/>
                </a:moveTo>
                <a:lnTo>
                  <a:pt x="69401" y="64035"/>
                </a:lnTo>
                <a:lnTo>
                  <a:pt x="69401" y="45168"/>
                </a:lnTo>
                <a:lnTo>
                  <a:pt x="39140" y="45168"/>
                </a:lnTo>
                <a:lnTo>
                  <a:pt x="39140" y="64004"/>
                </a:lnTo>
                <a:lnTo>
                  <a:pt x="39140" y="64035"/>
                </a:lnTo>
                <a:moveTo>
                  <a:pt x="88914" y="94973"/>
                </a:moveTo>
                <a:lnTo>
                  <a:pt x="88914" y="114486"/>
                </a:lnTo>
                <a:lnTo>
                  <a:pt x="119191" y="114486"/>
                </a:lnTo>
                <a:lnTo>
                  <a:pt x="119191" y="94957"/>
                </a:lnTo>
                <a:lnTo>
                  <a:pt x="88914" y="94957"/>
                </a:lnTo>
                <a:cubicBezTo>
                  <a:pt x="89591" y="94957"/>
                  <a:pt x="88914" y="94957"/>
                  <a:pt x="88914" y="94957"/>
                </a:cubicBezTo>
                <a:lnTo>
                  <a:pt x="88914" y="94973"/>
                </a:lnTo>
                <a:moveTo>
                  <a:pt x="119867" y="164260"/>
                </a:moveTo>
                <a:lnTo>
                  <a:pt x="119867" y="145423"/>
                </a:lnTo>
                <a:lnTo>
                  <a:pt x="89575" y="145423"/>
                </a:lnTo>
                <a:lnTo>
                  <a:pt x="89575" y="164260"/>
                </a:lnTo>
                <a:lnTo>
                  <a:pt x="119867" y="164260"/>
                </a:lnTo>
                <a:cubicBezTo>
                  <a:pt x="119867" y="164936"/>
                  <a:pt x="119867" y="164260"/>
                  <a:pt x="119867" y="164260"/>
                </a:cubicBezTo>
                <a:moveTo>
                  <a:pt x="152158" y="186464"/>
                </a:moveTo>
                <a:lnTo>
                  <a:pt x="167627" y="186464"/>
                </a:lnTo>
                <a:lnTo>
                  <a:pt x="167627" y="155510"/>
                </a:lnTo>
                <a:lnTo>
                  <a:pt x="152158" y="155510"/>
                </a:lnTo>
                <a:lnTo>
                  <a:pt x="152158" y="186464"/>
                </a:lnTo>
                <a:moveTo>
                  <a:pt x="152158" y="141395"/>
                </a:moveTo>
                <a:lnTo>
                  <a:pt x="167627" y="141395"/>
                </a:lnTo>
                <a:lnTo>
                  <a:pt x="167627" y="110441"/>
                </a:lnTo>
                <a:lnTo>
                  <a:pt x="152158" y="110441"/>
                </a:lnTo>
                <a:lnTo>
                  <a:pt x="152158" y="141395"/>
                </a:lnTo>
              </a:path>
            </a:pathLst>
          </a:custGeom>
          <a:gradFill flip="none" rotWithShape="1">
            <a:gsLst>
              <a:gs pos="99301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68000">
                <a:schemeClr val="accent1"/>
              </a:gs>
            </a:gsLst>
            <a:lin ang="2700000" scaled="1"/>
            <a:tileRect/>
          </a:gradFill>
          <a:ln w="7495" cap="flat">
            <a:noFill/>
            <a:prstDash val="solid"/>
            <a:miter/>
          </a:ln>
          <a:effectLst>
            <a:outerShdw blurRad="190500" sx="102000" sy="102000" algn="ctr" rotWithShape="0">
              <a:schemeClr val="accent1">
                <a:alpha val="12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p>
            <a:endParaRPr lang="zh-CN" altLang="en-US" dirty="0"/>
          </a:p>
        </p:txBody>
      </p:sp>
      <p:sp>
        <p:nvSpPr>
          <p:cNvPr id="116" name="等腰三角形 112"/>
          <p:cNvSpPr/>
          <p:nvPr>
            <p:custDataLst>
              <p:tags r:id="rId11"/>
            </p:custDataLst>
          </p:nvPr>
        </p:nvSpPr>
        <p:spPr>
          <a:xfrm>
            <a:off x="8559393" y="2827566"/>
            <a:ext cx="121757" cy="144376"/>
          </a:xfrm>
          <a:custGeom>
            <a:avLst/>
            <a:gdLst>
              <a:gd name="connsiteX0" fmla="*/ 111367 w 364207"/>
              <a:gd name="connsiteY0" fmla="*/ 11834 h 431867"/>
              <a:gd name="connsiteX1" fmla="*/ 331597 w 364207"/>
              <a:gd name="connsiteY1" fmla="*/ 155650 h 431867"/>
              <a:gd name="connsiteX2" fmla="*/ 331597 w 364207"/>
              <a:gd name="connsiteY2" fmla="*/ 276219 h 431867"/>
              <a:gd name="connsiteX3" fmla="*/ 111367 w 364207"/>
              <a:gd name="connsiteY3" fmla="*/ 420034 h 431867"/>
              <a:gd name="connsiteX4" fmla="*/ 0 w 364207"/>
              <a:gd name="connsiteY4" fmla="*/ 359750 h 431867"/>
              <a:gd name="connsiteX5" fmla="*/ 0 w 364207"/>
              <a:gd name="connsiteY5" fmla="*/ 72118 h 431867"/>
              <a:gd name="connsiteX6" fmla="*/ 111367 w 364207"/>
              <a:gd name="connsiteY6" fmla="*/ 11834 h 4318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4207" h="431867">
                <a:moveTo>
                  <a:pt x="111367" y="11834"/>
                </a:moveTo>
                <a:lnTo>
                  <a:pt x="331597" y="155650"/>
                </a:lnTo>
                <a:cubicBezTo>
                  <a:pt x="375077" y="184044"/>
                  <a:pt x="375077" y="247825"/>
                  <a:pt x="331597" y="276219"/>
                </a:cubicBezTo>
                <a:lnTo>
                  <a:pt x="111367" y="420034"/>
                </a:lnTo>
                <a:cubicBezTo>
                  <a:pt x="63479" y="451306"/>
                  <a:pt x="0" y="416944"/>
                  <a:pt x="0" y="359750"/>
                </a:cubicBezTo>
                <a:lnTo>
                  <a:pt x="0" y="72118"/>
                </a:lnTo>
                <a:cubicBezTo>
                  <a:pt x="0" y="14924"/>
                  <a:pt x="63479" y="-19438"/>
                  <a:pt x="111367" y="11834"/>
                </a:cubicBezTo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99000">
                <a:schemeClr val="accent1"/>
              </a:gs>
            </a:gsLst>
            <a:lin ang="5400000" scaled="1"/>
          </a:gradFill>
          <a:ln>
            <a:noFill/>
          </a:ln>
          <a:effectLst>
            <a:outerShdw blurRad="63500" dist="114300" dir="3900000" sx="102000" sy="102000" algn="ctr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0" name="矩形 29"/>
          <p:cNvSpPr/>
          <p:nvPr>
            <p:custDataLst>
              <p:tags r:id="rId12"/>
            </p:custDataLst>
          </p:nvPr>
        </p:nvSpPr>
        <p:spPr>
          <a:xfrm>
            <a:off x="9827415" y="3419111"/>
            <a:ext cx="1832769" cy="8409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p>
            <a:pPr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Searching for themes </a:t>
            </a:r>
            <a:r>
              <a:rPr lang="en-US" altLang="zh-CN" sz="1600">
                <a:solidFill>
                  <a:srgbClr val="C00000"/>
                </a:solidFill>
                <a:latin typeface="+mn-ea"/>
                <a:cs typeface="+mn-ea"/>
                <a:sym typeface="+mn-ea"/>
              </a:rPr>
              <a:t>(comprehensively)</a:t>
            </a:r>
            <a:endParaRPr lang="en-US" altLang="zh-CN" sz="1600">
              <a:solidFill>
                <a:srgbClr val="C00000"/>
              </a:solidFill>
              <a:latin typeface="+mn-ea"/>
              <a:cs typeface="+mn-ea"/>
            </a:endParaRPr>
          </a:p>
          <a:p>
            <a:pPr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31" name="矩形 30"/>
          <p:cNvSpPr/>
          <p:nvPr>
            <p:custDataLst>
              <p:tags r:id="rId13"/>
            </p:custDataLst>
          </p:nvPr>
        </p:nvSpPr>
        <p:spPr>
          <a:xfrm>
            <a:off x="9827138" y="3023131"/>
            <a:ext cx="1445240" cy="336235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b="1" dirty="0">
                <a:solidFill>
                  <a:schemeClr val="tx1"/>
                </a:solidFill>
                <a:latin typeface="+mn-ea"/>
                <a:cs typeface="+mn-ea"/>
              </a:rPr>
              <a:t>03</a:t>
            </a:r>
            <a:endParaRPr lang="en-US" altLang="zh-CN" b="1" dirty="0">
              <a:solidFill>
                <a:schemeClr val="tx1"/>
              </a:solidFill>
              <a:latin typeface="+mn-ea"/>
              <a:cs typeface="+mn-ea"/>
            </a:endParaRPr>
          </a:p>
        </p:txBody>
      </p:sp>
      <p:sp>
        <p:nvSpPr>
          <p:cNvPr id="101" name="任意多边形: 形状 100"/>
          <p:cNvSpPr/>
          <p:nvPr>
            <p:custDataLst>
              <p:tags r:id="rId14"/>
            </p:custDataLst>
          </p:nvPr>
        </p:nvSpPr>
        <p:spPr>
          <a:xfrm>
            <a:off x="10418981" y="2453017"/>
            <a:ext cx="259791" cy="233370"/>
          </a:xfrm>
          <a:custGeom>
            <a:avLst/>
            <a:gdLst>
              <a:gd name="connsiteX0" fmla="*/ 157737 w 204559"/>
              <a:gd name="connsiteY0" fmla="*/ 94739 h 183756"/>
              <a:gd name="connsiteX1" fmla="*/ 89403 w 204559"/>
              <a:gd name="connsiteY1" fmla="*/ 94739 h 183756"/>
              <a:gd name="connsiteX2" fmla="*/ 79153 w 204559"/>
              <a:gd name="connsiteY2" fmla="*/ 84477 h 183756"/>
              <a:gd name="connsiteX3" fmla="*/ 89403 w 204559"/>
              <a:gd name="connsiteY3" fmla="*/ 74216 h 183756"/>
              <a:gd name="connsiteX4" fmla="*/ 157737 w 204559"/>
              <a:gd name="connsiteY4" fmla="*/ 74216 h 183756"/>
              <a:gd name="connsiteX5" fmla="*/ 167988 w 204559"/>
              <a:gd name="connsiteY5" fmla="*/ 84477 h 183756"/>
              <a:gd name="connsiteX6" fmla="*/ 157737 w 204559"/>
              <a:gd name="connsiteY6" fmla="*/ 94739 h 183756"/>
              <a:gd name="connsiteX7" fmla="*/ 41000 w 204559"/>
              <a:gd name="connsiteY7" fmla="*/ 124952 h 183756"/>
              <a:gd name="connsiteX8" fmla="*/ 51819 w 204559"/>
              <a:gd name="connsiteY8" fmla="*/ 135784 h 183756"/>
              <a:gd name="connsiteX9" fmla="*/ 62639 w 204559"/>
              <a:gd name="connsiteY9" fmla="*/ 124952 h 183756"/>
              <a:gd name="connsiteX10" fmla="*/ 51819 w 204559"/>
              <a:gd name="connsiteY10" fmla="*/ 114121 h 183756"/>
              <a:gd name="connsiteX11" fmla="*/ 41000 w 204559"/>
              <a:gd name="connsiteY11" fmla="*/ 124952 h 183756"/>
              <a:gd name="connsiteX12" fmla="*/ 41000 w 204559"/>
              <a:gd name="connsiteY12" fmla="*/ 84477 h 183756"/>
              <a:gd name="connsiteX13" fmla="*/ 51819 w 204559"/>
              <a:gd name="connsiteY13" fmla="*/ 95309 h 183756"/>
              <a:gd name="connsiteX14" fmla="*/ 62639 w 204559"/>
              <a:gd name="connsiteY14" fmla="*/ 84477 h 183756"/>
              <a:gd name="connsiteX15" fmla="*/ 51819 w 204559"/>
              <a:gd name="connsiteY15" fmla="*/ 73646 h 183756"/>
              <a:gd name="connsiteX16" fmla="*/ 41000 w 204559"/>
              <a:gd name="connsiteY16" fmla="*/ 84477 h 183756"/>
              <a:gd name="connsiteX17" fmla="*/ 157737 w 204559"/>
              <a:gd name="connsiteY17" fmla="*/ 135214 h 183756"/>
              <a:gd name="connsiteX18" fmla="*/ 89403 w 204559"/>
              <a:gd name="connsiteY18" fmla="*/ 135214 h 183756"/>
              <a:gd name="connsiteX19" fmla="*/ 79153 w 204559"/>
              <a:gd name="connsiteY19" fmla="*/ 124952 h 183756"/>
              <a:gd name="connsiteX20" fmla="*/ 89403 w 204559"/>
              <a:gd name="connsiteY20" fmla="*/ 114691 h 183756"/>
              <a:gd name="connsiteX21" fmla="*/ 157737 w 204559"/>
              <a:gd name="connsiteY21" fmla="*/ 114691 h 183756"/>
              <a:gd name="connsiteX22" fmla="*/ 167988 w 204559"/>
              <a:gd name="connsiteY22" fmla="*/ 124952 h 183756"/>
              <a:gd name="connsiteX23" fmla="*/ 157737 w 204559"/>
              <a:gd name="connsiteY23" fmla="*/ 135214 h 183756"/>
              <a:gd name="connsiteX24" fmla="*/ 204432 w 204559"/>
              <a:gd name="connsiteY24" fmla="*/ 168278 h 183756"/>
              <a:gd name="connsiteX25" fmla="*/ 204432 w 204559"/>
              <a:gd name="connsiteY25" fmla="*/ 40012 h 183756"/>
              <a:gd name="connsiteX26" fmla="*/ 190196 w 204559"/>
              <a:gd name="connsiteY26" fmla="*/ 25760 h 183756"/>
              <a:gd name="connsiteX27" fmla="*/ 109903 w 204559"/>
              <a:gd name="connsiteY27" fmla="*/ 25760 h 183756"/>
              <a:gd name="connsiteX28" fmla="*/ 102500 w 204559"/>
              <a:gd name="connsiteY28" fmla="*/ 23480 h 183756"/>
              <a:gd name="connsiteX29" fmla="*/ 92820 w 204559"/>
              <a:gd name="connsiteY29" fmla="*/ 8658 h 183756"/>
              <a:gd name="connsiteX30" fmla="*/ 79722 w 204559"/>
              <a:gd name="connsiteY30" fmla="*/ 107 h 183756"/>
              <a:gd name="connsiteX31" fmla="*/ 17652 w 204559"/>
              <a:gd name="connsiteY31" fmla="*/ 107 h 183756"/>
              <a:gd name="connsiteX32" fmla="*/ -1 w 204559"/>
              <a:gd name="connsiteY32" fmla="*/ 16639 h 183756"/>
              <a:gd name="connsiteX33" fmla="*/ -1 w 204559"/>
              <a:gd name="connsiteY33" fmla="*/ 167138 h 183756"/>
              <a:gd name="connsiteX34" fmla="*/ 14235 w 204559"/>
              <a:gd name="connsiteY34" fmla="*/ 183670 h 183756"/>
              <a:gd name="connsiteX35" fmla="*/ 191905 w 204559"/>
              <a:gd name="connsiteY35" fmla="*/ 183670 h 183756"/>
              <a:gd name="connsiteX36" fmla="*/ 204432 w 204559"/>
              <a:gd name="connsiteY36" fmla="*/ 168278 h 1837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204559" h="183756">
                <a:moveTo>
                  <a:pt x="157737" y="94739"/>
                </a:moveTo>
                <a:lnTo>
                  <a:pt x="89403" y="94739"/>
                </a:lnTo>
                <a:cubicBezTo>
                  <a:pt x="83709" y="94739"/>
                  <a:pt x="79153" y="90178"/>
                  <a:pt x="79153" y="84477"/>
                </a:cubicBezTo>
                <a:cubicBezTo>
                  <a:pt x="79153" y="78777"/>
                  <a:pt x="83709" y="74216"/>
                  <a:pt x="89403" y="74216"/>
                </a:cubicBezTo>
                <a:lnTo>
                  <a:pt x="157737" y="74216"/>
                </a:lnTo>
                <a:cubicBezTo>
                  <a:pt x="163432" y="74216"/>
                  <a:pt x="167988" y="78777"/>
                  <a:pt x="167988" y="84477"/>
                </a:cubicBezTo>
                <a:cubicBezTo>
                  <a:pt x="167988" y="90178"/>
                  <a:pt x="163432" y="94739"/>
                  <a:pt x="157737" y="94739"/>
                </a:cubicBezTo>
                <a:close/>
                <a:moveTo>
                  <a:pt x="41000" y="124952"/>
                </a:moveTo>
                <a:cubicBezTo>
                  <a:pt x="41000" y="131223"/>
                  <a:pt x="45555" y="135784"/>
                  <a:pt x="51819" y="135784"/>
                </a:cubicBezTo>
                <a:cubicBezTo>
                  <a:pt x="58083" y="135784"/>
                  <a:pt x="62639" y="130653"/>
                  <a:pt x="62639" y="124952"/>
                </a:cubicBezTo>
                <a:cubicBezTo>
                  <a:pt x="62639" y="119252"/>
                  <a:pt x="58083" y="114121"/>
                  <a:pt x="51819" y="114121"/>
                </a:cubicBezTo>
                <a:cubicBezTo>
                  <a:pt x="45555" y="114121"/>
                  <a:pt x="41000" y="118682"/>
                  <a:pt x="41000" y="124952"/>
                </a:cubicBezTo>
                <a:close/>
                <a:moveTo>
                  <a:pt x="41000" y="84477"/>
                </a:moveTo>
                <a:cubicBezTo>
                  <a:pt x="41000" y="90748"/>
                  <a:pt x="45555" y="95309"/>
                  <a:pt x="51819" y="95309"/>
                </a:cubicBezTo>
                <a:cubicBezTo>
                  <a:pt x="58083" y="95309"/>
                  <a:pt x="62639" y="90178"/>
                  <a:pt x="62639" y="84477"/>
                </a:cubicBezTo>
                <a:cubicBezTo>
                  <a:pt x="62639" y="78777"/>
                  <a:pt x="58083" y="73646"/>
                  <a:pt x="51819" y="73646"/>
                </a:cubicBezTo>
                <a:cubicBezTo>
                  <a:pt x="45555" y="73646"/>
                  <a:pt x="41000" y="78777"/>
                  <a:pt x="41000" y="84477"/>
                </a:cubicBezTo>
                <a:close/>
                <a:moveTo>
                  <a:pt x="157737" y="135214"/>
                </a:moveTo>
                <a:lnTo>
                  <a:pt x="89403" y="135214"/>
                </a:lnTo>
                <a:cubicBezTo>
                  <a:pt x="83709" y="135214"/>
                  <a:pt x="79153" y="130653"/>
                  <a:pt x="79153" y="124952"/>
                </a:cubicBezTo>
                <a:cubicBezTo>
                  <a:pt x="79153" y="119252"/>
                  <a:pt x="83709" y="114691"/>
                  <a:pt x="89403" y="114691"/>
                </a:cubicBezTo>
                <a:lnTo>
                  <a:pt x="157737" y="114691"/>
                </a:lnTo>
                <a:cubicBezTo>
                  <a:pt x="163432" y="114691"/>
                  <a:pt x="167988" y="119252"/>
                  <a:pt x="167988" y="124952"/>
                </a:cubicBezTo>
                <a:cubicBezTo>
                  <a:pt x="167988" y="130653"/>
                  <a:pt x="163432" y="135214"/>
                  <a:pt x="157737" y="135214"/>
                </a:cubicBezTo>
                <a:close/>
                <a:moveTo>
                  <a:pt x="204432" y="168278"/>
                </a:moveTo>
                <a:lnTo>
                  <a:pt x="204432" y="40012"/>
                </a:lnTo>
                <a:cubicBezTo>
                  <a:pt x="204432" y="24620"/>
                  <a:pt x="190196" y="25760"/>
                  <a:pt x="190196" y="25760"/>
                </a:cubicBezTo>
                <a:lnTo>
                  <a:pt x="109903" y="25760"/>
                </a:lnTo>
                <a:cubicBezTo>
                  <a:pt x="105348" y="25760"/>
                  <a:pt x="102500" y="23480"/>
                  <a:pt x="102500" y="23480"/>
                </a:cubicBezTo>
                <a:cubicBezTo>
                  <a:pt x="102500" y="23480"/>
                  <a:pt x="99084" y="17779"/>
                  <a:pt x="92820" y="8658"/>
                </a:cubicBezTo>
                <a:cubicBezTo>
                  <a:pt x="87125" y="-1603"/>
                  <a:pt x="79722" y="107"/>
                  <a:pt x="79722" y="107"/>
                </a:cubicBezTo>
                <a:lnTo>
                  <a:pt x="17652" y="107"/>
                </a:lnTo>
                <a:cubicBezTo>
                  <a:pt x="-1" y="107"/>
                  <a:pt x="-1" y="16639"/>
                  <a:pt x="-1" y="16639"/>
                </a:cubicBezTo>
                <a:lnTo>
                  <a:pt x="-1" y="167138"/>
                </a:lnTo>
                <a:cubicBezTo>
                  <a:pt x="-1" y="185950"/>
                  <a:pt x="14235" y="183670"/>
                  <a:pt x="14235" y="183670"/>
                </a:cubicBezTo>
                <a:lnTo>
                  <a:pt x="191905" y="183670"/>
                </a:lnTo>
                <a:cubicBezTo>
                  <a:pt x="206710" y="183670"/>
                  <a:pt x="204432" y="168278"/>
                  <a:pt x="204432" y="168278"/>
                </a:cubicBezTo>
                <a:close/>
              </a:path>
            </a:pathLst>
          </a:custGeom>
          <a:gradFill flip="none" rotWithShape="1">
            <a:gsLst>
              <a:gs pos="99301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68000">
                <a:schemeClr val="accent1"/>
              </a:gs>
            </a:gsLst>
            <a:lin ang="2700000" scaled="1"/>
            <a:tileRect/>
          </a:gradFill>
          <a:ln w="7495" cap="flat">
            <a:noFill/>
            <a:prstDash val="solid"/>
            <a:miter/>
          </a:ln>
          <a:effectLst>
            <a:outerShdw blurRad="190500" sx="102000" sy="102000" algn="ctr" rotWithShape="0">
              <a:schemeClr val="accent1">
                <a:alpha val="12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p>
            <a:endParaRPr lang="zh-CN" altLang="en-US"/>
          </a:p>
        </p:txBody>
      </p:sp>
      <p:sp>
        <p:nvSpPr>
          <p:cNvPr id="118" name="等腰三角形 112"/>
          <p:cNvSpPr/>
          <p:nvPr>
            <p:custDataLst>
              <p:tags r:id="rId15"/>
            </p:custDataLst>
          </p:nvPr>
        </p:nvSpPr>
        <p:spPr>
          <a:xfrm>
            <a:off x="10473306" y="2827566"/>
            <a:ext cx="121757" cy="144376"/>
          </a:xfrm>
          <a:custGeom>
            <a:avLst/>
            <a:gdLst>
              <a:gd name="connsiteX0" fmla="*/ 111367 w 364207"/>
              <a:gd name="connsiteY0" fmla="*/ 11834 h 431867"/>
              <a:gd name="connsiteX1" fmla="*/ 331597 w 364207"/>
              <a:gd name="connsiteY1" fmla="*/ 155650 h 431867"/>
              <a:gd name="connsiteX2" fmla="*/ 331597 w 364207"/>
              <a:gd name="connsiteY2" fmla="*/ 276219 h 431867"/>
              <a:gd name="connsiteX3" fmla="*/ 111367 w 364207"/>
              <a:gd name="connsiteY3" fmla="*/ 420034 h 431867"/>
              <a:gd name="connsiteX4" fmla="*/ 0 w 364207"/>
              <a:gd name="connsiteY4" fmla="*/ 359750 h 431867"/>
              <a:gd name="connsiteX5" fmla="*/ 0 w 364207"/>
              <a:gd name="connsiteY5" fmla="*/ 72118 h 431867"/>
              <a:gd name="connsiteX6" fmla="*/ 111367 w 364207"/>
              <a:gd name="connsiteY6" fmla="*/ 11834 h 4318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4207" h="431867">
                <a:moveTo>
                  <a:pt x="111367" y="11834"/>
                </a:moveTo>
                <a:lnTo>
                  <a:pt x="331597" y="155650"/>
                </a:lnTo>
                <a:cubicBezTo>
                  <a:pt x="375077" y="184044"/>
                  <a:pt x="375077" y="247825"/>
                  <a:pt x="331597" y="276219"/>
                </a:cubicBezTo>
                <a:lnTo>
                  <a:pt x="111367" y="420034"/>
                </a:lnTo>
                <a:cubicBezTo>
                  <a:pt x="63479" y="451306"/>
                  <a:pt x="0" y="416944"/>
                  <a:pt x="0" y="359750"/>
                </a:cubicBezTo>
                <a:lnTo>
                  <a:pt x="0" y="72118"/>
                </a:lnTo>
                <a:cubicBezTo>
                  <a:pt x="0" y="14924"/>
                  <a:pt x="63479" y="-19438"/>
                  <a:pt x="111367" y="11834"/>
                </a:cubicBezTo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99000">
                <a:schemeClr val="accent1"/>
              </a:gs>
            </a:gsLst>
            <a:lin ang="5400000" scaled="1"/>
            <a:tileRect/>
          </a:gradFill>
          <a:ln>
            <a:noFill/>
          </a:ln>
          <a:effectLst>
            <a:outerShdw blurRad="63500" dist="114300" dir="3900000" sx="102000" sy="102000" algn="ctr" rotWithShape="0">
              <a:schemeClr val="accent1">
                <a:lumMod val="100000"/>
                <a:alpha val="2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tx1">
                  <a:lumMod val="100000"/>
                </a:schemeClr>
              </a:solidFill>
            </a:endParaRPr>
          </a:p>
        </p:txBody>
      </p:sp>
      <p:sp>
        <p:nvSpPr>
          <p:cNvPr id="32" name="矩形 31"/>
          <p:cNvSpPr/>
          <p:nvPr>
            <p:custDataLst>
              <p:tags r:id="rId16"/>
            </p:custDataLst>
          </p:nvPr>
        </p:nvSpPr>
        <p:spPr>
          <a:xfrm>
            <a:off x="10122963" y="5453471"/>
            <a:ext cx="1358209" cy="77847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p>
            <a:pPr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Reviewing themes </a:t>
            </a:r>
            <a:r>
              <a:rPr lang="en-US" altLang="zh-CN" sz="1600">
                <a:solidFill>
                  <a:srgbClr val="C00000"/>
                </a:solidFill>
                <a:latin typeface="+mn-ea"/>
                <a:cs typeface="+mn-ea"/>
                <a:sym typeface="+mn-ea"/>
              </a:rPr>
              <a:t>(accurately)</a:t>
            </a:r>
            <a:endParaRPr lang="en-US" altLang="zh-CN" sz="1400">
              <a:solidFill>
                <a:srgbClr val="C00000"/>
              </a:solidFill>
              <a:latin typeface="+mn-ea"/>
              <a:cs typeface="+mn-ea"/>
            </a:endParaRPr>
          </a:p>
          <a:p>
            <a:pPr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14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33" name="矩形 32"/>
          <p:cNvSpPr/>
          <p:nvPr>
            <p:custDataLst>
              <p:tags r:id="rId17"/>
            </p:custDataLst>
          </p:nvPr>
        </p:nvSpPr>
        <p:spPr>
          <a:xfrm>
            <a:off x="9827138" y="5054841"/>
            <a:ext cx="1445240" cy="336235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b="1" dirty="0">
                <a:solidFill>
                  <a:schemeClr val="tx1"/>
                </a:solidFill>
                <a:latin typeface="+mn-ea"/>
                <a:cs typeface="+mn-ea"/>
              </a:rPr>
              <a:t>04</a:t>
            </a:r>
            <a:endParaRPr lang="en-US" altLang="zh-CN" b="1" dirty="0">
              <a:solidFill>
                <a:schemeClr val="tx1"/>
              </a:solidFill>
              <a:latin typeface="+mn-ea"/>
              <a:cs typeface="+mn-ea"/>
            </a:endParaRPr>
          </a:p>
        </p:txBody>
      </p:sp>
      <p:sp>
        <p:nvSpPr>
          <p:cNvPr id="102" name="任意多边形: 形状 101"/>
          <p:cNvSpPr/>
          <p:nvPr>
            <p:custDataLst>
              <p:tags r:id="rId18"/>
            </p:custDataLst>
          </p:nvPr>
        </p:nvSpPr>
        <p:spPr>
          <a:xfrm>
            <a:off x="10408117" y="4455564"/>
            <a:ext cx="275337" cy="275338"/>
          </a:xfrm>
          <a:custGeom>
            <a:avLst/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9301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68000">
                <a:schemeClr val="accent1"/>
              </a:gs>
            </a:gsLst>
            <a:lin ang="2700000" scaled="1"/>
            <a:tileRect/>
          </a:gradFill>
          <a:ln w="7495" cap="flat">
            <a:noFill/>
            <a:prstDash val="solid"/>
            <a:miter/>
          </a:ln>
          <a:effectLst>
            <a:outerShdw blurRad="190500" sx="102000" sy="102000" algn="ctr" rotWithShape="0">
              <a:schemeClr val="accent1">
                <a:alpha val="12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p>
            <a:endParaRPr lang="zh-CN" altLang="en-US"/>
          </a:p>
        </p:txBody>
      </p:sp>
      <p:sp>
        <p:nvSpPr>
          <p:cNvPr id="119" name="等腰三角形 112"/>
          <p:cNvSpPr/>
          <p:nvPr>
            <p:custDataLst>
              <p:tags r:id="rId19"/>
            </p:custDataLst>
          </p:nvPr>
        </p:nvSpPr>
        <p:spPr>
          <a:xfrm flipH="1">
            <a:off x="10471018" y="4848410"/>
            <a:ext cx="121757" cy="144376"/>
          </a:xfrm>
          <a:custGeom>
            <a:avLst/>
            <a:gdLst>
              <a:gd name="connsiteX0" fmla="*/ 111367 w 364207"/>
              <a:gd name="connsiteY0" fmla="*/ 11834 h 431867"/>
              <a:gd name="connsiteX1" fmla="*/ 331597 w 364207"/>
              <a:gd name="connsiteY1" fmla="*/ 155650 h 431867"/>
              <a:gd name="connsiteX2" fmla="*/ 331597 w 364207"/>
              <a:gd name="connsiteY2" fmla="*/ 276219 h 431867"/>
              <a:gd name="connsiteX3" fmla="*/ 111367 w 364207"/>
              <a:gd name="connsiteY3" fmla="*/ 420034 h 431867"/>
              <a:gd name="connsiteX4" fmla="*/ 0 w 364207"/>
              <a:gd name="connsiteY4" fmla="*/ 359750 h 431867"/>
              <a:gd name="connsiteX5" fmla="*/ 0 w 364207"/>
              <a:gd name="connsiteY5" fmla="*/ 72118 h 431867"/>
              <a:gd name="connsiteX6" fmla="*/ 111367 w 364207"/>
              <a:gd name="connsiteY6" fmla="*/ 11834 h 4318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4207" h="431867">
                <a:moveTo>
                  <a:pt x="111367" y="11834"/>
                </a:moveTo>
                <a:lnTo>
                  <a:pt x="331597" y="155650"/>
                </a:lnTo>
                <a:cubicBezTo>
                  <a:pt x="375077" y="184044"/>
                  <a:pt x="375077" y="247825"/>
                  <a:pt x="331597" y="276219"/>
                </a:cubicBezTo>
                <a:lnTo>
                  <a:pt x="111367" y="420034"/>
                </a:lnTo>
                <a:cubicBezTo>
                  <a:pt x="63479" y="451306"/>
                  <a:pt x="0" y="416944"/>
                  <a:pt x="0" y="359750"/>
                </a:cubicBezTo>
                <a:lnTo>
                  <a:pt x="0" y="72118"/>
                </a:lnTo>
                <a:cubicBezTo>
                  <a:pt x="0" y="14924"/>
                  <a:pt x="63479" y="-19438"/>
                  <a:pt x="111367" y="11834"/>
                </a:cubicBezTo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99000">
                <a:schemeClr val="accent1"/>
              </a:gs>
            </a:gsLst>
            <a:lin ang="5400000" scaled="1"/>
            <a:tileRect/>
          </a:gradFill>
          <a:ln>
            <a:noFill/>
          </a:ln>
          <a:effectLst>
            <a:outerShdw blurRad="63500" dist="114300" dir="3900000" sx="102000" sy="102000" algn="ctr" rotWithShape="0">
              <a:schemeClr val="accent1">
                <a:lumMod val="100000"/>
                <a:alpha val="2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tx1">
                  <a:lumMod val="100000"/>
                </a:schemeClr>
              </a:solidFill>
            </a:endParaRPr>
          </a:p>
        </p:txBody>
      </p:sp>
      <p:sp>
        <p:nvSpPr>
          <p:cNvPr id="34" name="矩形 33"/>
          <p:cNvSpPr/>
          <p:nvPr>
            <p:custDataLst>
              <p:tags r:id="rId20"/>
            </p:custDataLst>
          </p:nvPr>
        </p:nvSpPr>
        <p:spPr>
          <a:xfrm>
            <a:off x="7721278" y="5426760"/>
            <a:ext cx="2105506" cy="104991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p>
            <a:pPr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Defining and 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n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aming 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t</a:t>
            </a: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hemes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 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</a:endParaRPr>
          </a:p>
          <a:p>
            <a:pPr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600">
                <a:solidFill>
                  <a:srgbClr val="C00000"/>
                </a:solidFill>
                <a:latin typeface="+mn-ea"/>
                <a:cs typeface="+mn-ea"/>
                <a:sym typeface="+mn-ea"/>
              </a:rPr>
              <a:t>(clearly and concisely)</a:t>
            </a:r>
            <a:endParaRPr lang="en-US" altLang="zh-CN" sz="1600">
              <a:solidFill>
                <a:srgbClr val="C00000"/>
              </a:solidFill>
              <a:latin typeface="+mn-ea"/>
              <a:cs typeface="+mn-ea"/>
            </a:endParaRPr>
          </a:p>
          <a:p>
            <a:pPr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endParaRPr lang="zh-CN" altLang="en-US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35" name="矩形 34"/>
          <p:cNvSpPr/>
          <p:nvPr>
            <p:custDataLst>
              <p:tags r:id="rId21"/>
            </p:custDataLst>
          </p:nvPr>
        </p:nvSpPr>
        <p:spPr>
          <a:xfrm>
            <a:off x="7918945" y="5031396"/>
            <a:ext cx="1445240" cy="336235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b="1" dirty="0">
                <a:solidFill>
                  <a:schemeClr val="tx1"/>
                </a:solidFill>
                <a:latin typeface="+mn-ea"/>
                <a:cs typeface="+mn-ea"/>
              </a:rPr>
              <a:t>05</a:t>
            </a:r>
            <a:endParaRPr lang="en-US" altLang="zh-CN" b="1" dirty="0">
              <a:solidFill>
                <a:schemeClr val="tx1"/>
              </a:solidFill>
              <a:latin typeface="+mn-ea"/>
              <a:cs typeface="+mn-ea"/>
            </a:endParaRPr>
          </a:p>
        </p:txBody>
      </p:sp>
      <p:sp>
        <p:nvSpPr>
          <p:cNvPr id="108" name="任意多边形: 形状 107"/>
          <p:cNvSpPr/>
          <p:nvPr>
            <p:custDataLst>
              <p:tags r:id="rId22"/>
            </p:custDataLst>
          </p:nvPr>
        </p:nvSpPr>
        <p:spPr>
          <a:xfrm>
            <a:off x="8505069" y="4433834"/>
            <a:ext cx="273474" cy="272959"/>
          </a:xfrm>
          <a:custGeom>
            <a:avLst/>
            <a:gdLst>
              <a:gd name="connsiteX0" fmla="*/ 15071 w 203021"/>
              <a:gd name="connsiteY0" fmla="*/ 121 h 201489"/>
              <a:gd name="connsiteX1" fmla="*/ 78844 w 203021"/>
              <a:gd name="connsiteY1" fmla="*/ 121 h 201489"/>
              <a:gd name="connsiteX2" fmla="*/ 93807 w 203021"/>
              <a:gd name="connsiteY2" fmla="*/ 14972 h 201489"/>
              <a:gd name="connsiteX3" fmla="*/ 93807 w 203021"/>
              <a:gd name="connsiteY3" fmla="*/ 78264 h 201489"/>
              <a:gd name="connsiteX4" fmla="*/ 78844 w 203021"/>
              <a:gd name="connsiteY4" fmla="*/ 93114 h 201489"/>
              <a:gd name="connsiteX5" fmla="*/ 15071 w 203021"/>
              <a:gd name="connsiteY5" fmla="*/ 93114 h 201489"/>
              <a:gd name="connsiteX6" fmla="*/ 108 w 203021"/>
              <a:gd name="connsiteY6" fmla="*/ 78264 h 201489"/>
              <a:gd name="connsiteX7" fmla="*/ 108 w 203021"/>
              <a:gd name="connsiteY7" fmla="*/ 14972 h 201489"/>
              <a:gd name="connsiteX8" fmla="*/ 15071 w 203021"/>
              <a:gd name="connsiteY8" fmla="*/ 121 h 201489"/>
              <a:gd name="connsiteX9" fmla="*/ 15071 w 203021"/>
              <a:gd name="connsiteY9" fmla="*/ 108618 h 201489"/>
              <a:gd name="connsiteX10" fmla="*/ 78844 w 203021"/>
              <a:gd name="connsiteY10" fmla="*/ 108618 h 201489"/>
              <a:gd name="connsiteX11" fmla="*/ 93807 w 203021"/>
              <a:gd name="connsiteY11" fmla="*/ 123468 h 201489"/>
              <a:gd name="connsiteX12" fmla="*/ 93807 w 203021"/>
              <a:gd name="connsiteY12" fmla="*/ 186761 h 201489"/>
              <a:gd name="connsiteX13" fmla="*/ 78844 w 203021"/>
              <a:gd name="connsiteY13" fmla="*/ 201611 h 201489"/>
              <a:gd name="connsiteX14" fmla="*/ 15071 w 203021"/>
              <a:gd name="connsiteY14" fmla="*/ 201611 h 201489"/>
              <a:gd name="connsiteX15" fmla="*/ 108 w 203021"/>
              <a:gd name="connsiteY15" fmla="*/ 186761 h 201489"/>
              <a:gd name="connsiteX16" fmla="*/ 108 w 203021"/>
              <a:gd name="connsiteY16" fmla="*/ 123468 h 201489"/>
              <a:gd name="connsiteX17" fmla="*/ 15071 w 203021"/>
              <a:gd name="connsiteY17" fmla="*/ 108618 h 201489"/>
              <a:gd name="connsiteX18" fmla="*/ 124392 w 203021"/>
              <a:gd name="connsiteY18" fmla="*/ 108618 h 201489"/>
              <a:gd name="connsiteX19" fmla="*/ 188166 w 203021"/>
              <a:gd name="connsiteY19" fmla="*/ 108618 h 201489"/>
              <a:gd name="connsiteX20" fmla="*/ 203129 w 203021"/>
              <a:gd name="connsiteY20" fmla="*/ 123468 h 201489"/>
              <a:gd name="connsiteX21" fmla="*/ 203129 w 203021"/>
              <a:gd name="connsiteY21" fmla="*/ 186761 h 201489"/>
              <a:gd name="connsiteX22" fmla="*/ 188166 w 203021"/>
              <a:gd name="connsiteY22" fmla="*/ 201611 h 201489"/>
              <a:gd name="connsiteX23" fmla="*/ 124392 w 203021"/>
              <a:gd name="connsiteY23" fmla="*/ 201611 h 201489"/>
              <a:gd name="connsiteX24" fmla="*/ 109429 w 203021"/>
              <a:gd name="connsiteY24" fmla="*/ 186761 h 201489"/>
              <a:gd name="connsiteX25" fmla="*/ 109429 w 203021"/>
              <a:gd name="connsiteY25" fmla="*/ 123468 h 201489"/>
              <a:gd name="connsiteX26" fmla="*/ 124392 w 203021"/>
              <a:gd name="connsiteY26" fmla="*/ 108618 h 201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478" h="477">
                <a:moveTo>
                  <a:pt x="33" y="30"/>
                </a:moveTo>
                <a:lnTo>
                  <a:pt x="175" y="30"/>
                </a:lnTo>
                <a:cubicBezTo>
                  <a:pt x="193" y="30"/>
                  <a:pt x="208" y="45"/>
                  <a:pt x="208" y="63"/>
                </a:cubicBezTo>
                <a:lnTo>
                  <a:pt x="208" y="203"/>
                </a:lnTo>
                <a:cubicBezTo>
                  <a:pt x="208" y="222"/>
                  <a:pt x="193" y="236"/>
                  <a:pt x="175" y="236"/>
                </a:cubicBezTo>
                <a:lnTo>
                  <a:pt x="33" y="236"/>
                </a:lnTo>
                <a:cubicBezTo>
                  <a:pt x="15" y="236"/>
                  <a:pt x="0" y="222"/>
                  <a:pt x="0" y="203"/>
                </a:cubicBezTo>
                <a:lnTo>
                  <a:pt x="0" y="63"/>
                </a:lnTo>
                <a:cubicBezTo>
                  <a:pt x="0" y="45"/>
                  <a:pt x="15" y="30"/>
                  <a:pt x="33" y="30"/>
                </a:cubicBezTo>
                <a:close/>
                <a:moveTo>
                  <a:pt x="33" y="271"/>
                </a:moveTo>
                <a:lnTo>
                  <a:pt x="175" y="271"/>
                </a:lnTo>
                <a:cubicBezTo>
                  <a:pt x="193" y="271"/>
                  <a:pt x="208" y="286"/>
                  <a:pt x="208" y="304"/>
                </a:cubicBezTo>
                <a:lnTo>
                  <a:pt x="208" y="444"/>
                </a:lnTo>
                <a:cubicBezTo>
                  <a:pt x="208" y="463"/>
                  <a:pt x="193" y="477"/>
                  <a:pt x="175" y="477"/>
                </a:cubicBezTo>
                <a:lnTo>
                  <a:pt x="33" y="477"/>
                </a:lnTo>
                <a:cubicBezTo>
                  <a:pt x="15" y="477"/>
                  <a:pt x="0" y="463"/>
                  <a:pt x="0" y="444"/>
                </a:cubicBezTo>
                <a:lnTo>
                  <a:pt x="0" y="304"/>
                </a:lnTo>
                <a:cubicBezTo>
                  <a:pt x="0" y="286"/>
                  <a:pt x="15" y="271"/>
                  <a:pt x="33" y="271"/>
                </a:cubicBezTo>
                <a:close/>
                <a:moveTo>
                  <a:pt x="276" y="271"/>
                </a:moveTo>
                <a:lnTo>
                  <a:pt x="418" y="271"/>
                </a:lnTo>
                <a:cubicBezTo>
                  <a:pt x="436" y="271"/>
                  <a:pt x="451" y="286"/>
                  <a:pt x="451" y="304"/>
                </a:cubicBezTo>
                <a:lnTo>
                  <a:pt x="451" y="444"/>
                </a:lnTo>
                <a:cubicBezTo>
                  <a:pt x="451" y="463"/>
                  <a:pt x="436" y="477"/>
                  <a:pt x="418" y="477"/>
                </a:cubicBezTo>
                <a:lnTo>
                  <a:pt x="276" y="477"/>
                </a:lnTo>
                <a:cubicBezTo>
                  <a:pt x="258" y="477"/>
                  <a:pt x="243" y="463"/>
                  <a:pt x="243" y="444"/>
                </a:cubicBezTo>
                <a:lnTo>
                  <a:pt x="243" y="304"/>
                </a:lnTo>
                <a:cubicBezTo>
                  <a:pt x="243" y="286"/>
                  <a:pt x="258" y="271"/>
                  <a:pt x="276" y="271"/>
                </a:cubicBezTo>
                <a:close/>
                <a:moveTo>
                  <a:pt x="351" y="80"/>
                </a:moveTo>
                <a:lnTo>
                  <a:pt x="304" y="126"/>
                </a:lnTo>
                <a:lnTo>
                  <a:pt x="351" y="173"/>
                </a:lnTo>
                <a:lnTo>
                  <a:pt x="398" y="126"/>
                </a:lnTo>
                <a:lnTo>
                  <a:pt x="351" y="80"/>
                </a:lnTo>
                <a:close/>
                <a:moveTo>
                  <a:pt x="374" y="10"/>
                </a:moveTo>
                <a:lnTo>
                  <a:pt x="469" y="103"/>
                </a:lnTo>
                <a:cubicBezTo>
                  <a:pt x="481" y="116"/>
                  <a:pt x="481" y="137"/>
                  <a:pt x="469" y="150"/>
                </a:cubicBezTo>
                <a:lnTo>
                  <a:pt x="374" y="243"/>
                </a:lnTo>
                <a:cubicBezTo>
                  <a:pt x="362" y="256"/>
                  <a:pt x="340" y="256"/>
                  <a:pt x="328" y="243"/>
                </a:cubicBezTo>
                <a:lnTo>
                  <a:pt x="234" y="150"/>
                </a:lnTo>
                <a:cubicBezTo>
                  <a:pt x="221" y="137"/>
                  <a:pt x="221" y="116"/>
                  <a:pt x="234" y="103"/>
                </a:cubicBezTo>
                <a:lnTo>
                  <a:pt x="327" y="10"/>
                </a:lnTo>
                <a:cubicBezTo>
                  <a:pt x="340" y="-3"/>
                  <a:pt x="361" y="-3"/>
                  <a:pt x="374" y="10"/>
                </a:cubicBezTo>
                <a:lnTo>
                  <a:pt x="374" y="10"/>
                </a:lnTo>
                <a:close/>
              </a:path>
            </a:pathLst>
          </a:custGeom>
          <a:gradFill flip="none" rotWithShape="1">
            <a:gsLst>
              <a:gs pos="99301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68000">
                <a:schemeClr val="accent1"/>
              </a:gs>
            </a:gsLst>
            <a:lin ang="2700000" scaled="1"/>
            <a:tileRect/>
          </a:gradFill>
          <a:ln w="7495" cap="flat">
            <a:noFill/>
            <a:prstDash val="solid"/>
            <a:miter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p>
            <a:endParaRPr lang="zh-CN" altLang="en-US"/>
          </a:p>
        </p:txBody>
      </p:sp>
      <p:sp>
        <p:nvSpPr>
          <p:cNvPr id="117" name="等腰三角形 112"/>
          <p:cNvSpPr/>
          <p:nvPr>
            <p:custDataLst>
              <p:tags r:id="rId23"/>
            </p:custDataLst>
          </p:nvPr>
        </p:nvSpPr>
        <p:spPr>
          <a:xfrm flipH="1">
            <a:off x="8559965" y="4848410"/>
            <a:ext cx="121757" cy="144376"/>
          </a:xfrm>
          <a:custGeom>
            <a:avLst/>
            <a:gdLst>
              <a:gd name="connsiteX0" fmla="*/ 111367 w 364207"/>
              <a:gd name="connsiteY0" fmla="*/ 11834 h 431867"/>
              <a:gd name="connsiteX1" fmla="*/ 331597 w 364207"/>
              <a:gd name="connsiteY1" fmla="*/ 155650 h 431867"/>
              <a:gd name="connsiteX2" fmla="*/ 331597 w 364207"/>
              <a:gd name="connsiteY2" fmla="*/ 276219 h 431867"/>
              <a:gd name="connsiteX3" fmla="*/ 111367 w 364207"/>
              <a:gd name="connsiteY3" fmla="*/ 420034 h 431867"/>
              <a:gd name="connsiteX4" fmla="*/ 0 w 364207"/>
              <a:gd name="connsiteY4" fmla="*/ 359750 h 431867"/>
              <a:gd name="connsiteX5" fmla="*/ 0 w 364207"/>
              <a:gd name="connsiteY5" fmla="*/ 72118 h 431867"/>
              <a:gd name="connsiteX6" fmla="*/ 111367 w 364207"/>
              <a:gd name="connsiteY6" fmla="*/ 11834 h 4318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4207" h="431867">
                <a:moveTo>
                  <a:pt x="111367" y="11834"/>
                </a:moveTo>
                <a:lnTo>
                  <a:pt x="331597" y="155650"/>
                </a:lnTo>
                <a:cubicBezTo>
                  <a:pt x="375077" y="184044"/>
                  <a:pt x="375077" y="247825"/>
                  <a:pt x="331597" y="276219"/>
                </a:cubicBezTo>
                <a:lnTo>
                  <a:pt x="111367" y="420034"/>
                </a:lnTo>
                <a:cubicBezTo>
                  <a:pt x="63479" y="451306"/>
                  <a:pt x="0" y="416944"/>
                  <a:pt x="0" y="359750"/>
                </a:cubicBezTo>
                <a:lnTo>
                  <a:pt x="0" y="72118"/>
                </a:lnTo>
                <a:cubicBezTo>
                  <a:pt x="0" y="14924"/>
                  <a:pt x="63479" y="-19438"/>
                  <a:pt x="111367" y="11834"/>
                </a:cubicBezTo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99000">
                <a:schemeClr val="accent1"/>
              </a:gs>
            </a:gsLst>
            <a:lin ang="5400000" scaled="1"/>
          </a:gradFill>
          <a:ln>
            <a:noFill/>
          </a:ln>
          <a:effectLst>
            <a:outerShdw blurRad="63500" dist="114300" dir="3900000" sx="102000" sy="102000" algn="ctr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6" name="矩形 35"/>
          <p:cNvSpPr/>
          <p:nvPr>
            <p:custDataLst>
              <p:tags r:id="rId24"/>
            </p:custDataLst>
          </p:nvPr>
        </p:nvSpPr>
        <p:spPr>
          <a:xfrm>
            <a:off x="6002172" y="5427102"/>
            <a:ext cx="1628570" cy="7079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p>
            <a:pPr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Producing</a:t>
            </a:r>
            <a:r>
              <a:rPr lang="en-US" altLang="zh-CN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 </a:t>
            </a:r>
            <a:r>
              <a:rPr lang="en-US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the report </a:t>
            </a:r>
            <a:r>
              <a:rPr lang="en-US" altLang="zh-CN" sz="1600">
                <a:solidFill>
                  <a:srgbClr val="C00000"/>
                </a:solidFill>
                <a:latin typeface="+mn-ea"/>
                <a:cs typeface="+mn-ea"/>
                <a:sym typeface="+mn-ea"/>
              </a:rPr>
              <a:t>(reflectively)</a:t>
            </a:r>
            <a:endParaRPr lang="en-US" altLang="zh-CN" sz="1400">
              <a:solidFill>
                <a:srgbClr val="C00000"/>
              </a:solidFill>
              <a:latin typeface="+mn-ea"/>
              <a:cs typeface="+mn-ea"/>
            </a:endParaRPr>
          </a:p>
          <a:p>
            <a:pPr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14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37" name="矩形 36"/>
          <p:cNvSpPr/>
          <p:nvPr>
            <p:custDataLst>
              <p:tags r:id="rId25"/>
            </p:custDataLst>
          </p:nvPr>
        </p:nvSpPr>
        <p:spPr>
          <a:xfrm>
            <a:off x="6002172" y="5031396"/>
            <a:ext cx="1490360" cy="336235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b="1" dirty="0">
                <a:solidFill>
                  <a:schemeClr val="tx1"/>
                </a:solidFill>
                <a:latin typeface="+mn-ea"/>
                <a:cs typeface="+mn-ea"/>
              </a:rPr>
              <a:t>06</a:t>
            </a:r>
            <a:endParaRPr lang="en-US" altLang="zh-CN" b="1" dirty="0">
              <a:solidFill>
                <a:schemeClr val="tx1"/>
              </a:solidFill>
              <a:latin typeface="+mn-ea"/>
              <a:cs typeface="+mn-ea"/>
            </a:endParaRPr>
          </a:p>
        </p:txBody>
      </p:sp>
      <p:sp>
        <p:nvSpPr>
          <p:cNvPr id="106" name="图形 19"/>
          <p:cNvSpPr/>
          <p:nvPr>
            <p:custDataLst>
              <p:tags r:id="rId26"/>
            </p:custDataLst>
          </p:nvPr>
        </p:nvSpPr>
        <p:spPr>
          <a:xfrm>
            <a:off x="6592300" y="4437265"/>
            <a:ext cx="310943" cy="280005"/>
          </a:xfrm>
          <a:custGeom>
            <a:avLst/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 flip="none" rotWithShape="1">
            <a:gsLst>
              <a:gs pos="63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99999">
                <a:schemeClr val="accent1">
                  <a:lumMod val="75000"/>
                </a:schemeClr>
              </a:gs>
            </a:gsLst>
            <a:lin ang="2700000" scaled="1"/>
            <a:tileRect/>
          </a:gradFill>
          <a:ln w="819" cap="flat">
            <a:noFill/>
            <a:prstDash val="solid"/>
            <a:miter/>
          </a:ln>
          <a:effectLst>
            <a:outerShdw blurRad="190500" sx="102000" sy="102000" algn="ctr" rotWithShape="0">
              <a:schemeClr val="accent1">
                <a:alpha val="12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p>
            <a:endParaRPr lang="zh-CN" altLang="en-US"/>
          </a:p>
        </p:txBody>
      </p:sp>
      <p:sp>
        <p:nvSpPr>
          <p:cNvPr id="124" name="等腰三角形 112"/>
          <p:cNvSpPr/>
          <p:nvPr>
            <p:custDataLst>
              <p:tags r:id="rId27"/>
            </p:custDataLst>
          </p:nvPr>
        </p:nvSpPr>
        <p:spPr>
          <a:xfrm flipH="1">
            <a:off x="6688367" y="4848410"/>
            <a:ext cx="121757" cy="144376"/>
          </a:xfrm>
          <a:custGeom>
            <a:avLst/>
            <a:gdLst>
              <a:gd name="connsiteX0" fmla="*/ 111367 w 364207"/>
              <a:gd name="connsiteY0" fmla="*/ 11834 h 431867"/>
              <a:gd name="connsiteX1" fmla="*/ 331597 w 364207"/>
              <a:gd name="connsiteY1" fmla="*/ 155650 h 431867"/>
              <a:gd name="connsiteX2" fmla="*/ 331597 w 364207"/>
              <a:gd name="connsiteY2" fmla="*/ 276219 h 431867"/>
              <a:gd name="connsiteX3" fmla="*/ 111367 w 364207"/>
              <a:gd name="connsiteY3" fmla="*/ 420034 h 431867"/>
              <a:gd name="connsiteX4" fmla="*/ 0 w 364207"/>
              <a:gd name="connsiteY4" fmla="*/ 359750 h 431867"/>
              <a:gd name="connsiteX5" fmla="*/ 0 w 364207"/>
              <a:gd name="connsiteY5" fmla="*/ 72118 h 431867"/>
              <a:gd name="connsiteX6" fmla="*/ 111367 w 364207"/>
              <a:gd name="connsiteY6" fmla="*/ 11834 h 4318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4207" h="431867">
                <a:moveTo>
                  <a:pt x="111367" y="11834"/>
                </a:moveTo>
                <a:lnTo>
                  <a:pt x="331597" y="155650"/>
                </a:lnTo>
                <a:cubicBezTo>
                  <a:pt x="375077" y="184044"/>
                  <a:pt x="375077" y="247825"/>
                  <a:pt x="331597" y="276219"/>
                </a:cubicBezTo>
                <a:lnTo>
                  <a:pt x="111367" y="420034"/>
                </a:lnTo>
                <a:cubicBezTo>
                  <a:pt x="63479" y="451306"/>
                  <a:pt x="0" y="416944"/>
                  <a:pt x="0" y="359750"/>
                </a:cubicBezTo>
                <a:lnTo>
                  <a:pt x="0" y="72118"/>
                </a:lnTo>
                <a:cubicBezTo>
                  <a:pt x="0" y="14924"/>
                  <a:pt x="63479" y="-19438"/>
                  <a:pt x="111367" y="11834"/>
                </a:cubicBezTo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99000">
                <a:schemeClr val="accent1"/>
              </a:gs>
            </a:gsLst>
            <a:lin ang="5400000" scaled="1"/>
          </a:gradFill>
          <a:ln>
            <a:noFill/>
          </a:ln>
          <a:effectLst>
            <a:outerShdw blurRad="63500" dist="114300" dir="3900000" sx="102000" sy="102000" algn="ctr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53" name="文本框 52"/>
          <p:cNvSpPr txBox="1"/>
          <p:nvPr/>
        </p:nvSpPr>
        <p:spPr>
          <a:xfrm>
            <a:off x="6464935" y="1581150"/>
            <a:ext cx="4064000" cy="36830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b="1"/>
              <a:t>B</a:t>
            </a:r>
            <a:r>
              <a:rPr lang="en-US" altLang="zh-CN" b="1"/>
              <a:t>raun and Clark, 2013, pp. 201-212</a:t>
            </a:r>
            <a:endParaRPr lang="en-US" altLang="zh-CN" b="1"/>
          </a:p>
          <a:p>
            <a:pPr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sz="1600" b="1">
                <a:solidFill>
                  <a:srgbClr val="C00000"/>
                </a:solidFill>
                <a:latin typeface="+mn-ea"/>
                <a:cs typeface="+mn-ea"/>
                <a:sym typeface="+mn-ea"/>
              </a:rPr>
              <a:t>(</a:t>
            </a:r>
            <a:r>
              <a:rPr lang="en-US" altLang="zh-CN" sz="1600" b="1">
                <a:solidFill>
                  <a:srgbClr val="C00000"/>
                </a:solidFill>
                <a:latin typeface="+mn-ea"/>
                <a:cs typeface="+mn-ea"/>
                <a:sym typeface="+mn-ea"/>
              </a:rPr>
              <a:t>Iterative and Reflective)</a:t>
            </a:r>
            <a:endParaRPr lang="zh-CN" altLang="en-US" b="1">
              <a:solidFill>
                <a:srgbClr val="FF0000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endParaRPr lang="en-US" altLang="zh-CN" b="1"/>
          </a:p>
          <a:p>
            <a:endParaRPr lang="zh-CN" altLang="en-US" b="1"/>
          </a:p>
        </p:txBody>
      </p:sp>
    </p:spTree>
    <p:custDataLst>
      <p:tags r:id="rId28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wipe/>
      </p:transition>
    </mc:Choice>
    <mc:Fallback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  <p:bldP spid="40" grpId="1"/>
      <p:bldP spid="41" grpId="0"/>
      <p:bldP spid="41" grpId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-952" y="0"/>
            <a:ext cx="12191365" cy="6858000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indent="0">
              <a:buNone/>
            </a:pPr>
            <a:endParaRPr lang="zh-CN" altLang="en-US"/>
          </a:p>
        </p:txBody>
      </p:sp>
      <p:sp>
        <p:nvSpPr>
          <p:cNvPr id="51" name="矩形 50"/>
          <p:cNvSpPr/>
          <p:nvPr/>
        </p:nvSpPr>
        <p:spPr>
          <a:xfrm>
            <a:off x="152718" y="159385"/>
            <a:ext cx="11886565" cy="65392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cxnSp>
        <p:nvCxnSpPr>
          <p:cNvPr id="29" name="直接连接符 28"/>
          <p:cNvCxnSpPr/>
          <p:nvPr/>
        </p:nvCxnSpPr>
        <p:spPr>
          <a:xfrm>
            <a:off x="2414270" y="6285865"/>
            <a:ext cx="1958975" cy="0"/>
          </a:xfrm>
          <a:prstGeom prst="line">
            <a:avLst/>
          </a:prstGeom>
          <a:ln w="9525">
            <a:solidFill>
              <a:srgbClr val="00325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7778115" y="6285865"/>
            <a:ext cx="1835150" cy="0"/>
          </a:xfrm>
          <a:prstGeom prst="line">
            <a:avLst/>
          </a:prstGeom>
          <a:ln w="9525">
            <a:solidFill>
              <a:srgbClr val="00325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文本框 30"/>
          <p:cNvSpPr txBox="1"/>
          <p:nvPr/>
        </p:nvSpPr>
        <p:spPr>
          <a:xfrm>
            <a:off x="4833938" y="6101715"/>
            <a:ext cx="28371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indent="0" algn="l">
              <a:buNone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汉仪书宋二S" panose="00020600040101010101" charset="-122"/>
                <a:ea typeface="汉仪书宋二S" panose="00020600040101010101" charset="-122"/>
                <a:cs typeface="汉仪旗黑-55简" panose="00020600040101010101" charset="-128"/>
                <a:sym typeface="汉仪旗黑-55简" panose="00020600040101010101" charset="-128"/>
              </a:rPr>
              <a:t>ECDE 7013</a:t>
            </a:r>
            <a:r>
              <a:rPr lang="zh-CN" alt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汉仪书宋二S" panose="00020600040101010101" charset="-122"/>
                <a:ea typeface="汉仪书宋二S" panose="00020600040101010101" charset="-122"/>
                <a:cs typeface="汉仪旗黑-55简" panose="00020600040101010101" charset="-128"/>
                <a:sym typeface="汉仪旗黑-55简" panose="00020600040101010101" charset="-128"/>
              </a:rPr>
              <a:t>（</a:t>
            </a:r>
            <a:r>
              <a:rPr lang="en-US" altLang="zh-CN" b="1" dirty="0">
                <a:solidFill>
                  <a:schemeClr val="tx1">
                    <a:lumMod val="75000"/>
                    <a:lumOff val="25000"/>
                  </a:schemeClr>
                </a:solidFill>
                <a:latin typeface="汉仪书宋二S" panose="00020600040101010101" charset="-122"/>
                <a:ea typeface="汉仪书宋二S" panose="00020600040101010101" charset="-122"/>
                <a:cs typeface="汉仪旗黑-55简" panose="00020600040101010101" charset="-128"/>
                <a:sym typeface="汉仪旗黑-55简" panose="00020600040101010101" charset="-128"/>
              </a:rPr>
              <a:t>2023-2024</a:t>
            </a:r>
            <a:r>
              <a:rPr lang="zh-CN" alt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汉仪书宋二S" panose="00020600040101010101" charset="-122"/>
                <a:ea typeface="汉仪书宋二S" panose="00020600040101010101" charset="-122"/>
                <a:cs typeface="汉仪旗黑-55简" panose="00020600040101010101" charset="-128"/>
                <a:sym typeface="汉仪旗黑-55简" panose="00020600040101010101" charset="-128"/>
              </a:rPr>
              <a:t>）</a:t>
            </a:r>
            <a:r>
              <a:rPr lang="zh-CN" altLang="en-US">
                <a:latin typeface="汉仪旗黑-55简" panose="00020600040101010101" charset="-128"/>
                <a:ea typeface="汉仪旗黑-55简" panose="00020600040101010101" charset="-128"/>
                <a:cs typeface="汉仪旗黑-55简" panose="00020600040101010101" charset="-128"/>
                <a:sym typeface="+mn-ea"/>
              </a:rPr>
              <a:t> </a:t>
            </a:r>
            <a:endParaRPr lang="zh-CN" altLang="en-US">
              <a:latin typeface="汉仪旗黑-55简" panose="00020600040101010101" charset="-128"/>
              <a:ea typeface="汉仪旗黑-55简" panose="00020600040101010101" charset="-128"/>
              <a:cs typeface="汉仪旗黑-55简" panose="00020600040101010101" charset="-128"/>
              <a:sym typeface="+mn-ea"/>
            </a:endParaRPr>
          </a:p>
        </p:txBody>
      </p:sp>
      <p:sp>
        <p:nvSpPr>
          <p:cNvPr id="32" name="菱形 31"/>
          <p:cNvSpPr/>
          <p:nvPr/>
        </p:nvSpPr>
        <p:spPr>
          <a:xfrm>
            <a:off x="4399915" y="6190615"/>
            <a:ext cx="190500" cy="190500"/>
          </a:xfrm>
          <a:prstGeom prst="diamond">
            <a:avLst/>
          </a:prstGeom>
          <a:noFill/>
          <a:ln>
            <a:solidFill>
              <a:srgbClr val="0032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3" name="菱形 32"/>
          <p:cNvSpPr/>
          <p:nvPr/>
        </p:nvSpPr>
        <p:spPr>
          <a:xfrm>
            <a:off x="7569835" y="6190615"/>
            <a:ext cx="190500" cy="190500"/>
          </a:xfrm>
          <a:prstGeom prst="diamond">
            <a:avLst/>
          </a:prstGeom>
          <a:noFill/>
          <a:ln>
            <a:solidFill>
              <a:srgbClr val="0032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34" name="图片 33" descr="hamish-weir-Um7ZTJFS1_8-unsplash"/>
          <p:cNvPicPr>
            <a:picLocks noChangeAspect="1"/>
          </p:cNvPicPr>
          <p:nvPr/>
        </p:nvPicPr>
        <p:blipFill>
          <a:blip r:embed="rId1"/>
          <a:srcRect l="581" t="18682" r="565" b="39545"/>
          <a:stretch>
            <a:fillRect/>
          </a:stretch>
        </p:blipFill>
        <p:spPr>
          <a:xfrm>
            <a:off x="313690" y="2272665"/>
            <a:ext cx="11564620" cy="2748915"/>
          </a:xfrm>
          <a:custGeom>
            <a:avLst/>
            <a:gdLst/>
            <a:ahLst/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212" h="4329">
                <a:moveTo>
                  <a:pt x="0" y="0"/>
                </a:moveTo>
                <a:lnTo>
                  <a:pt x="18212" y="0"/>
                </a:lnTo>
                <a:lnTo>
                  <a:pt x="18212" y="4329"/>
                </a:lnTo>
                <a:lnTo>
                  <a:pt x="0" y="4329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35" name="矩形 34"/>
          <p:cNvSpPr/>
          <p:nvPr/>
        </p:nvSpPr>
        <p:spPr>
          <a:xfrm>
            <a:off x="314325" y="2272665"/>
            <a:ext cx="11564620" cy="2748915"/>
          </a:xfrm>
          <a:prstGeom prst="rect">
            <a:avLst/>
          </a:prstGeom>
          <a:solidFill>
            <a:srgbClr val="00325D">
              <a:alpha val="7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3" name="文本框 22"/>
          <p:cNvSpPr txBox="1"/>
          <p:nvPr/>
        </p:nvSpPr>
        <p:spPr>
          <a:xfrm>
            <a:off x="2868930" y="2827020"/>
            <a:ext cx="6939280" cy="10147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5400">
                <a:solidFill>
                  <a:schemeClr val="bg1"/>
                </a:solidFill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Expected Outcomes </a:t>
            </a:r>
            <a:r>
              <a:rPr lang="zh-CN" altLang="en-US" sz="6000">
                <a:solidFill>
                  <a:schemeClr val="bg1"/>
                </a:solidFill>
                <a:latin typeface="汉仪旗黑-55简" panose="00020600040101010101" charset="-128"/>
                <a:ea typeface="汉仪旗黑-55简" panose="00020600040101010101" charset="-128"/>
                <a:cs typeface="汉仪旗黑-55简" panose="00020600040101010101" charset="-128"/>
                <a:sym typeface="+mn-ea"/>
              </a:rPr>
              <a:t> </a:t>
            </a:r>
            <a:r>
              <a:rPr lang="zh-CN" altLang="en-US" sz="6000">
                <a:solidFill>
                  <a:schemeClr val="bg1"/>
                </a:solidFill>
                <a:latin typeface="汉仪旗黑-55简" panose="00020600040101010101" charset="-128"/>
                <a:ea typeface="汉仪旗黑-55简" panose="00020600040101010101" charset="-128"/>
                <a:cs typeface="汉仪旗黑-55简" panose="00020600040101010101" charset="-128"/>
              </a:rPr>
              <a:t>  </a:t>
            </a:r>
            <a:endParaRPr lang="zh-CN" altLang="en-US" sz="6000">
              <a:solidFill>
                <a:schemeClr val="bg1"/>
              </a:solidFill>
              <a:latin typeface="汉仪旗黑-55简" panose="00020600040101010101" charset="-128"/>
              <a:ea typeface="汉仪旗黑-55简" panose="00020600040101010101" charset="-128"/>
              <a:cs typeface="汉仪旗黑-55简" panose="00020600040101010101" charset="-128"/>
            </a:endParaRPr>
          </a:p>
        </p:txBody>
      </p:sp>
      <p:sp>
        <p:nvSpPr>
          <p:cNvPr id="36" name="文本框 35"/>
          <p:cNvSpPr txBox="1"/>
          <p:nvPr/>
        </p:nvSpPr>
        <p:spPr>
          <a:xfrm>
            <a:off x="5400675" y="874395"/>
            <a:ext cx="1087120" cy="1014730"/>
          </a:xfrm>
          <a:prstGeom prst="rect">
            <a:avLst/>
          </a:prstGeom>
          <a:noFill/>
        </p:spPr>
        <p:txBody>
          <a:bodyPr wrap="none" rtlCol="0">
            <a:spAutoFit/>
          </a:bodyPr>
          <a:p>
            <a:r>
              <a:rPr lang="en-US" altLang="zh-CN" sz="6000">
                <a:solidFill>
                  <a:srgbClr val="00325D"/>
                </a:solidFill>
                <a:latin typeface="汉仪君黑-45简" panose="020B0604020202020204" charset="-122"/>
                <a:ea typeface="汉仪君黑-45简" panose="020B0604020202020204" charset="-122"/>
              </a:rPr>
              <a:t>07</a:t>
            </a:r>
            <a:endParaRPr lang="en-US" altLang="zh-CN" sz="6000">
              <a:solidFill>
                <a:srgbClr val="00325D"/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  <p:sp>
        <p:nvSpPr>
          <p:cNvPr id="38" name="等腰三角形 37"/>
          <p:cNvSpPr/>
          <p:nvPr/>
        </p:nvSpPr>
        <p:spPr>
          <a:xfrm flipV="1">
            <a:off x="5491480" y="140335"/>
            <a:ext cx="1209040" cy="584200"/>
          </a:xfrm>
          <a:prstGeom prst="triangle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wipe/>
      </p:transition>
    </mc:Choice>
    <mc:Fallback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3" grpId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-952" y="0"/>
            <a:ext cx="12191365" cy="6858000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indent="0">
              <a:buNone/>
            </a:pPr>
            <a:endParaRPr lang="zh-CN" altLang="en-US"/>
          </a:p>
        </p:txBody>
      </p:sp>
      <p:sp>
        <p:nvSpPr>
          <p:cNvPr id="51" name="矩形 50"/>
          <p:cNvSpPr/>
          <p:nvPr/>
        </p:nvSpPr>
        <p:spPr>
          <a:xfrm>
            <a:off x="152718" y="159385"/>
            <a:ext cx="11886565" cy="65392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3" name="文本框 22"/>
          <p:cNvSpPr txBox="1"/>
          <p:nvPr/>
        </p:nvSpPr>
        <p:spPr>
          <a:xfrm>
            <a:off x="1023620" y="737235"/>
            <a:ext cx="9897745" cy="54038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r>
              <a:rPr lang="en-US" altLang="zh-CN" sz="2400" b="1">
                <a:solidFill>
                  <a:srgbClr val="00325D"/>
                </a:solidFill>
                <a:latin typeface="+mn-ea"/>
                <a:cs typeface="汉仪旗黑-55简" panose="00020600040101010101" charset="-128"/>
                <a:sym typeface="+mn-ea"/>
              </a:rPr>
              <a:t>I expect to find...</a:t>
            </a:r>
            <a:r>
              <a:rPr lang="en-US" altLang="zh-CN" sz="2400">
                <a:solidFill>
                  <a:srgbClr val="C00000"/>
                </a:solidFill>
                <a:latin typeface="+mn-ea"/>
                <a:cs typeface="汉仪旗黑-55简" panose="00020600040101010101" charset="-128"/>
                <a:sym typeface="+mn-ea"/>
              </a:rPr>
              <a:t>that are beneficial for translation students</a:t>
            </a:r>
            <a:r>
              <a:rPr lang="en-US" altLang="zh-CN" sz="2400">
                <a:solidFill>
                  <a:srgbClr val="00325D"/>
                </a:solidFill>
                <a:latin typeface="+mn-ea"/>
                <a:cs typeface="汉仪旗黑-55简" panose="00020600040101010101" charset="-128"/>
                <a:sym typeface="+mn-ea"/>
              </a:rPr>
              <a:t> </a:t>
            </a:r>
            <a:r>
              <a:rPr lang="en-US" altLang="zh-CN" sz="2400" b="1">
                <a:solidFill>
                  <a:srgbClr val="00325D"/>
                </a:solidFill>
                <a:latin typeface="+mn-ea"/>
                <a:cs typeface="汉仪旗黑-55简" panose="00020600040101010101" charset="-128"/>
                <a:sym typeface="+mn-ea"/>
              </a:rPr>
              <a:t>from the small-scale research. </a:t>
            </a:r>
            <a:endParaRPr lang="zh-CN" altLang="en-US" sz="2400" b="1">
              <a:solidFill>
                <a:srgbClr val="00325D"/>
              </a:solidFill>
              <a:latin typeface="+mn-ea"/>
              <a:cs typeface="汉仪旗黑-55简" panose="00020600040101010101" charset="-128"/>
            </a:endParaRPr>
          </a:p>
          <a:p>
            <a:endParaRPr lang="zh-CN" altLang="en-US" sz="2000">
              <a:solidFill>
                <a:srgbClr val="00325D"/>
              </a:solidFill>
              <a:latin typeface="汉仪旗黑-55简" panose="00020600040101010101" charset="-128"/>
              <a:ea typeface="汉仪旗黑-55简" panose="00020600040101010101" charset="-128"/>
              <a:cs typeface="汉仪旗黑-55简" panose="00020600040101010101" charset="-128"/>
            </a:endParaRPr>
          </a:p>
          <a:p>
            <a:endParaRPr lang="zh-CN" altLang="en-US" sz="2000">
              <a:solidFill>
                <a:srgbClr val="00325D"/>
              </a:solidFill>
              <a:latin typeface="汉仪旗黑-55简" panose="00020600040101010101" charset="-128"/>
              <a:ea typeface="汉仪旗黑-55简" panose="00020600040101010101" charset="-128"/>
              <a:cs typeface="汉仪旗黑-55简" panose="00020600040101010101" charset="-128"/>
            </a:endParaRPr>
          </a:p>
        </p:txBody>
      </p:sp>
      <p:sp>
        <p:nvSpPr>
          <p:cNvPr id="38" name="等腰三角形 37"/>
          <p:cNvSpPr/>
          <p:nvPr/>
        </p:nvSpPr>
        <p:spPr>
          <a:xfrm flipV="1">
            <a:off x="5491480" y="0"/>
            <a:ext cx="1209040" cy="584200"/>
          </a:xfrm>
          <a:prstGeom prst="triangle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" name="圆角矩形 3"/>
          <p:cNvSpPr/>
          <p:nvPr/>
        </p:nvSpPr>
        <p:spPr>
          <a:xfrm>
            <a:off x="1023620" y="1831340"/>
            <a:ext cx="2891790" cy="810895"/>
          </a:xfrm>
          <a:prstGeom prst="roundRect">
            <a:avLst>
              <a:gd name="adj" fmla="val 14660"/>
            </a:avLst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6" name="圆角矩形 5"/>
          <p:cNvSpPr/>
          <p:nvPr>
            <p:custDataLst>
              <p:tags r:id="rId1"/>
            </p:custDataLst>
          </p:nvPr>
        </p:nvSpPr>
        <p:spPr>
          <a:xfrm>
            <a:off x="4408805" y="1831975"/>
            <a:ext cx="2929255" cy="810260"/>
          </a:xfrm>
          <a:prstGeom prst="roundRect">
            <a:avLst>
              <a:gd name="adj" fmla="val 14660"/>
            </a:avLst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7" name="圆角矩形 6"/>
          <p:cNvSpPr/>
          <p:nvPr>
            <p:custDataLst>
              <p:tags r:id="rId2"/>
            </p:custDataLst>
          </p:nvPr>
        </p:nvSpPr>
        <p:spPr>
          <a:xfrm>
            <a:off x="8074025" y="1820545"/>
            <a:ext cx="2946400" cy="821055"/>
          </a:xfrm>
          <a:prstGeom prst="roundRect">
            <a:avLst>
              <a:gd name="adj" fmla="val 14660"/>
            </a:avLst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/>
        </p:nvSpPr>
        <p:spPr>
          <a:xfrm>
            <a:off x="1202055" y="1946275"/>
            <a:ext cx="2470150" cy="51244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/>
            <a:r>
              <a:rPr lang="zh-CN" altLang="en-US" b="1">
                <a:solidFill>
                  <a:schemeClr val="bg1"/>
                </a:solidFill>
                <a:latin typeface="+mn-ea"/>
              </a:rPr>
              <a:t>Core Skills and</a:t>
            </a:r>
            <a:r>
              <a:rPr lang="en-US" altLang="zh-CN" b="1">
                <a:solidFill>
                  <a:schemeClr val="bg1"/>
                </a:solidFill>
                <a:latin typeface="+mn-ea"/>
              </a:rPr>
              <a:t> </a:t>
            </a:r>
            <a:r>
              <a:rPr lang="zh-CN" altLang="en-US" b="1">
                <a:solidFill>
                  <a:schemeClr val="bg1"/>
                </a:solidFill>
                <a:latin typeface="+mn-ea"/>
              </a:rPr>
              <a:t>Knowledge</a:t>
            </a:r>
            <a:endParaRPr lang="zh-CN" altLang="en-US" b="1">
              <a:solidFill>
                <a:schemeClr val="bg1"/>
              </a:solidFill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3"/>
            </p:custDataLst>
          </p:nvPr>
        </p:nvSpPr>
        <p:spPr>
          <a:xfrm>
            <a:off x="4408805" y="1946275"/>
            <a:ext cx="2857500" cy="62039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/>
            <a:r>
              <a:rPr lang="zh-CN" altLang="en-US" sz="1800" b="1">
                <a:solidFill>
                  <a:schemeClr val="bg1"/>
                </a:solidFill>
                <a:latin typeface="+mn-ea"/>
              </a:rPr>
              <a:t>Specific Digital</a:t>
            </a:r>
            <a:r>
              <a:rPr lang="en-US" altLang="zh-CN" sz="1800" b="1">
                <a:solidFill>
                  <a:schemeClr val="bg1"/>
                </a:solidFill>
                <a:latin typeface="+mn-ea"/>
              </a:rPr>
              <a:t> </a:t>
            </a:r>
            <a:r>
              <a:rPr lang="zh-CN" altLang="en-US" sz="1800" b="1">
                <a:solidFill>
                  <a:schemeClr val="bg1"/>
                </a:solidFill>
                <a:latin typeface="+mn-ea"/>
              </a:rPr>
              <a:t>Literacy</a:t>
            </a:r>
            <a:endParaRPr lang="zh-CN" altLang="en-US" sz="1800" b="1">
              <a:solidFill>
                <a:schemeClr val="bg1"/>
              </a:solidFill>
              <a:latin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4"/>
            </p:custDataLst>
          </p:nvPr>
        </p:nvSpPr>
        <p:spPr>
          <a:xfrm>
            <a:off x="8139430" y="1921510"/>
            <a:ext cx="2665095" cy="414020"/>
          </a:xfrm>
          <a:prstGeom prst="rect">
            <a:avLst/>
          </a:prstGeom>
          <a:noFill/>
        </p:spPr>
        <p:txBody>
          <a:bodyPr wrap="none" rtlCol="0">
            <a:noAutofit/>
          </a:bodyPr>
          <a:p>
            <a:pPr algn="ctr"/>
            <a:r>
              <a:rPr lang="zh-CN" altLang="en-US" sz="1800" b="1">
                <a:solidFill>
                  <a:schemeClr val="bg1"/>
                </a:solidFill>
                <a:latin typeface="+mn-ea"/>
              </a:rPr>
              <a:t>Challenges and </a:t>
            </a:r>
            <a:endParaRPr lang="zh-CN" altLang="en-US" sz="1800" b="1">
              <a:solidFill>
                <a:schemeClr val="bg1"/>
              </a:solidFill>
              <a:latin typeface="+mn-ea"/>
            </a:endParaRPr>
          </a:p>
          <a:p>
            <a:pPr algn="ctr"/>
            <a:r>
              <a:rPr lang="zh-CN" altLang="en-US" sz="1800" b="1">
                <a:solidFill>
                  <a:schemeClr val="bg1"/>
                </a:solidFill>
                <a:latin typeface="+mn-ea"/>
              </a:rPr>
              <a:t>Barriers</a:t>
            </a:r>
            <a:endParaRPr lang="zh-CN" altLang="en-US" sz="1800" b="1">
              <a:solidFill>
                <a:schemeClr val="bg1"/>
              </a:solidFill>
              <a:latin typeface="+mn-ea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898525" y="2971165"/>
            <a:ext cx="2773680" cy="338455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</p:spPr>
        <p:txBody>
          <a:bodyPr wrap="square" rtlCol="0" anchor="t">
            <a:noAutofit/>
          </a:bodyPr>
          <a:p>
            <a:pPr>
              <a:lnSpc>
                <a:spcPct val="150000"/>
              </a:lnSpc>
            </a:pPr>
            <a:endParaRPr lang="zh-CN" altLang="en-US" sz="1600">
              <a:solidFill>
                <a:srgbClr val="00325D"/>
              </a:solidFill>
              <a:latin typeface="+mn-ea"/>
              <a:cs typeface="汉仪旗黑-55简" panose="00020600040101010101" charset="-128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5"/>
            </p:custDataLst>
          </p:nvPr>
        </p:nvSpPr>
        <p:spPr>
          <a:xfrm>
            <a:off x="4441825" y="2970530"/>
            <a:ext cx="2928620" cy="3384550"/>
          </a:xfrm>
          <a:prstGeom prst="rect">
            <a:avLst/>
          </a:prstGeom>
          <a:solidFill>
            <a:srgbClr val="00325D"/>
          </a:solidFill>
        </p:spPr>
        <p:txBody>
          <a:bodyPr wrap="square" rtlCol="0" anchor="t">
            <a:noAutofit/>
          </a:bodyPr>
          <a:p>
            <a:pPr>
              <a:lnSpc>
                <a:spcPct val="150000"/>
              </a:lnSpc>
            </a:pPr>
            <a:endParaRPr lang="zh-CN" altLang="en-US" sz="1600">
              <a:solidFill>
                <a:schemeClr val="bg1"/>
              </a:solidFill>
              <a:latin typeface="+mn-ea"/>
              <a:ea typeface="汉仪旗黑-55简" panose="00020600040101010101" charset="-128"/>
              <a:cs typeface="汉仪旗黑-55简" panose="00020600040101010101" charset="-128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6"/>
            </p:custDataLst>
          </p:nvPr>
        </p:nvSpPr>
        <p:spPr>
          <a:xfrm>
            <a:off x="8140065" y="2970530"/>
            <a:ext cx="2915920" cy="3384550"/>
          </a:xfrm>
          <a:prstGeom prst="rect">
            <a:avLst/>
          </a:prstGeom>
          <a:solidFill>
            <a:srgbClr val="00325D"/>
          </a:solidFill>
        </p:spPr>
        <p:txBody>
          <a:bodyPr wrap="square" rtlCol="0" anchor="t">
            <a:noAutofit/>
          </a:bodyPr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rgbClr val="00325D"/>
                </a:solidFill>
                <a:latin typeface="+mn-ea"/>
                <a:cs typeface="汉仪旗黑-55简" panose="00020600040101010101" charset="-128"/>
                <a:sym typeface="+mn-ea"/>
              </a:rPr>
              <a:t>Understanding the common challenges and barriers faced by translation students in acquiring these skills, including access to resources, technological gaps, and varying levels of training.</a:t>
            </a:r>
            <a:endParaRPr lang="zh-CN" altLang="en-US" sz="1600">
              <a:solidFill>
                <a:srgbClr val="00325D"/>
              </a:solidFill>
              <a:latin typeface="+mn-ea"/>
              <a:cs typeface="汉仪旗黑-55简" panose="00020600040101010101" charset="-128"/>
              <a:sym typeface="+mn-ea"/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08195" y="3120390"/>
            <a:ext cx="2596515" cy="307784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69975" y="3120390"/>
            <a:ext cx="2431415" cy="307721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11515" y="3140075"/>
            <a:ext cx="2583180" cy="3045460"/>
          </a:xfrm>
          <a:prstGeom prst="rect">
            <a:avLst/>
          </a:prstGeom>
        </p:spPr>
      </p:pic>
    </p:spTree>
    <p:custDataLst>
      <p:tags r:id="rId10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wipe/>
      </p:transition>
    </mc:Choice>
    <mc:Fallback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3" grpId="1"/>
      <p:bldP spid="21" grpId="0" bldLvl="0" animBg="1"/>
      <p:bldP spid="21" grpId="1"/>
      <p:bldP spid="24" grpId="0" bldLvl="0" animBg="1"/>
      <p:bldP spid="24" grpId="1"/>
      <p:bldP spid="26" grpId="0" bldLvl="0" animBg="1"/>
      <p:bldP spid="26" grpId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-952" y="0"/>
            <a:ext cx="12191365" cy="6858000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indent="0">
              <a:buNone/>
            </a:pPr>
            <a:endParaRPr lang="zh-CN" altLang="en-US"/>
          </a:p>
        </p:txBody>
      </p:sp>
      <p:sp>
        <p:nvSpPr>
          <p:cNvPr id="51" name="矩形 50"/>
          <p:cNvSpPr/>
          <p:nvPr/>
        </p:nvSpPr>
        <p:spPr>
          <a:xfrm>
            <a:off x="152718" y="159385"/>
            <a:ext cx="11886565" cy="65392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cxnSp>
        <p:nvCxnSpPr>
          <p:cNvPr id="29" name="直接连接符 28"/>
          <p:cNvCxnSpPr/>
          <p:nvPr/>
        </p:nvCxnSpPr>
        <p:spPr>
          <a:xfrm>
            <a:off x="2414270" y="6285865"/>
            <a:ext cx="1958975" cy="0"/>
          </a:xfrm>
          <a:prstGeom prst="line">
            <a:avLst/>
          </a:prstGeom>
          <a:ln w="9525">
            <a:solidFill>
              <a:srgbClr val="00325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7778115" y="6285865"/>
            <a:ext cx="1835150" cy="0"/>
          </a:xfrm>
          <a:prstGeom prst="line">
            <a:avLst/>
          </a:prstGeom>
          <a:ln w="9525">
            <a:solidFill>
              <a:srgbClr val="00325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文本框 30"/>
          <p:cNvSpPr txBox="1"/>
          <p:nvPr/>
        </p:nvSpPr>
        <p:spPr>
          <a:xfrm>
            <a:off x="4833938" y="6101715"/>
            <a:ext cx="27228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indent="0" algn="l">
              <a:buNone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汉仪书宋二S" panose="00020600040101010101" charset="-122"/>
                <a:ea typeface="汉仪书宋二S" panose="00020600040101010101" charset="-122"/>
                <a:cs typeface="汉仪旗黑-55简" panose="00020600040101010101" charset="-128"/>
                <a:sym typeface="汉仪旗黑-55简" panose="00020600040101010101" charset="-128"/>
              </a:rPr>
              <a:t>ECDE 7013</a:t>
            </a:r>
            <a:r>
              <a:rPr lang="zh-CN" alt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汉仪书宋二S" panose="00020600040101010101" charset="-122"/>
                <a:ea typeface="汉仪书宋二S" panose="00020600040101010101" charset="-122"/>
                <a:cs typeface="汉仪旗黑-55简" panose="00020600040101010101" charset="-128"/>
                <a:sym typeface="汉仪旗黑-55简" panose="00020600040101010101" charset="-128"/>
              </a:rPr>
              <a:t>（</a:t>
            </a:r>
            <a:r>
              <a:rPr lang="en-US" altLang="zh-CN" b="1" dirty="0">
                <a:solidFill>
                  <a:schemeClr val="tx1">
                    <a:lumMod val="75000"/>
                    <a:lumOff val="25000"/>
                  </a:schemeClr>
                </a:solidFill>
                <a:latin typeface="汉仪书宋二S" panose="00020600040101010101" charset="-122"/>
                <a:ea typeface="汉仪书宋二S" panose="00020600040101010101" charset="-122"/>
                <a:cs typeface="汉仪旗黑-55简" panose="00020600040101010101" charset="-128"/>
                <a:sym typeface="汉仪旗黑-55简" panose="00020600040101010101" charset="-128"/>
              </a:rPr>
              <a:t>2023-2024</a:t>
            </a:r>
            <a:r>
              <a:rPr lang="zh-CN" alt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汉仪书宋二S" panose="00020600040101010101" charset="-122"/>
                <a:ea typeface="汉仪书宋二S" panose="00020600040101010101" charset="-122"/>
                <a:cs typeface="汉仪旗黑-55简" panose="00020600040101010101" charset="-128"/>
                <a:sym typeface="汉仪旗黑-55简" panose="00020600040101010101" charset="-128"/>
              </a:rPr>
              <a:t>）</a:t>
            </a:r>
            <a:endParaRPr lang="zh-CN" altLang="en-US">
              <a:latin typeface="汉仪旗黑-55简" panose="00020600040101010101" charset="-128"/>
              <a:ea typeface="汉仪旗黑-55简" panose="00020600040101010101" charset="-128"/>
              <a:cs typeface="汉仪旗黑-55简" panose="00020600040101010101" charset="-128"/>
              <a:sym typeface="+mn-ea"/>
            </a:endParaRPr>
          </a:p>
        </p:txBody>
      </p:sp>
      <p:sp>
        <p:nvSpPr>
          <p:cNvPr id="32" name="菱形 31"/>
          <p:cNvSpPr/>
          <p:nvPr/>
        </p:nvSpPr>
        <p:spPr>
          <a:xfrm>
            <a:off x="4399915" y="6190615"/>
            <a:ext cx="190500" cy="190500"/>
          </a:xfrm>
          <a:prstGeom prst="diamond">
            <a:avLst/>
          </a:prstGeom>
          <a:noFill/>
          <a:ln>
            <a:solidFill>
              <a:srgbClr val="0032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3" name="菱形 32"/>
          <p:cNvSpPr/>
          <p:nvPr/>
        </p:nvSpPr>
        <p:spPr>
          <a:xfrm>
            <a:off x="7569835" y="6190615"/>
            <a:ext cx="190500" cy="190500"/>
          </a:xfrm>
          <a:prstGeom prst="diamond">
            <a:avLst/>
          </a:prstGeom>
          <a:noFill/>
          <a:ln>
            <a:solidFill>
              <a:srgbClr val="0032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34" name="图片 33" descr="hamish-weir-Um7ZTJFS1_8-unsplash"/>
          <p:cNvPicPr>
            <a:picLocks noChangeAspect="1"/>
          </p:cNvPicPr>
          <p:nvPr/>
        </p:nvPicPr>
        <p:blipFill>
          <a:blip r:embed="rId1"/>
          <a:srcRect l="581" t="18682" r="565" b="39545"/>
          <a:stretch>
            <a:fillRect/>
          </a:stretch>
        </p:blipFill>
        <p:spPr>
          <a:xfrm>
            <a:off x="313690" y="2272665"/>
            <a:ext cx="11564620" cy="2748915"/>
          </a:xfrm>
          <a:custGeom>
            <a:avLst/>
            <a:gdLst/>
            <a:ahLst/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212" h="4329">
                <a:moveTo>
                  <a:pt x="0" y="0"/>
                </a:moveTo>
                <a:lnTo>
                  <a:pt x="18212" y="0"/>
                </a:lnTo>
                <a:lnTo>
                  <a:pt x="18212" y="4329"/>
                </a:lnTo>
                <a:lnTo>
                  <a:pt x="0" y="4329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35" name="矩形 34"/>
          <p:cNvSpPr/>
          <p:nvPr/>
        </p:nvSpPr>
        <p:spPr>
          <a:xfrm>
            <a:off x="314325" y="2272665"/>
            <a:ext cx="11564620" cy="2748915"/>
          </a:xfrm>
          <a:prstGeom prst="rect">
            <a:avLst/>
          </a:prstGeom>
          <a:solidFill>
            <a:srgbClr val="00325D">
              <a:alpha val="7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3" name="文本框 22"/>
          <p:cNvSpPr txBox="1"/>
          <p:nvPr/>
        </p:nvSpPr>
        <p:spPr>
          <a:xfrm>
            <a:off x="2868930" y="2827020"/>
            <a:ext cx="6939280" cy="10147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en-US" altLang="zh-CN" sz="5400">
                <a:solidFill>
                  <a:schemeClr val="bg1"/>
                </a:solidFill>
                <a:latin typeface="Times New Roman" panose="02020603050405020304" charset="0"/>
                <a:ea typeface="汉仪旗黑-55简" panose="00020600040101010101" charset="-128"/>
                <a:cs typeface="Times New Roman" panose="02020603050405020304" charset="0"/>
                <a:sym typeface="+mn-ea"/>
              </a:rPr>
              <a:t>Conclusion </a:t>
            </a:r>
            <a:r>
              <a:rPr lang="zh-CN" altLang="en-US" sz="6000">
                <a:solidFill>
                  <a:schemeClr val="bg1"/>
                </a:solidFill>
                <a:latin typeface="汉仪旗黑-55简" panose="00020600040101010101" charset="-128"/>
                <a:ea typeface="汉仪旗黑-55简" panose="00020600040101010101" charset="-128"/>
                <a:cs typeface="汉仪旗黑-55简" panose="00020600040101010101" charset="-128"/>
                <a:sym typeface="+mn-ea"/>
              </a:rPr>
              <a:t> </a:t>
            </a:r>
            <a:r>
              <a:rPr lang="zh-CN" altLang="en-US" sz="6000">
                <a:solidFill>
                  <a:schemeClr val="bg1"/>
                </a:solidFill>
                <a:latin typeface="汉仪旗黑-55简" panose="00020600040101010101" charset="-128"/>
                <a:ea typeface="汉仪旗黑-55简" panose="00020600040101010101" charset="-128"/>
                <a:cs typeface="汉仪旗黑-55简" panose="00020600040101010101" charset="-128"/>
              </a:rPr>
              <a:t>  </a:t>
            </a:r>
            <a:endParaRPr lang="zh-CN" altLang="en-US" sz="6000">
              <a:solidFill>
                <a:schemeClr val="bg1"/>
              </a:solidFill>
              <a:latin typeface="汉仪旗黑-55简" panose="00020600040101010101" charset="-128"/>
              <a:ea typeface="汉仪旗黑-55简" panose="00020600040101010101" charset="-128"/>
              <a:cs typeface="汉仪旗黑-55简" panose="00020600040101010101" charset="-128"/>
            </a:endParaRPr>
          </a:p>
        </p:txBody>
      </p:sp>
      <p:sp>
        <p:nvSpPr>
          <p:cNvPr id="36" name="文本框 35"/>
          <p:cNvSpPr txBox="1"/>
          <p:nvPr/>
        </p:nvSpPr>
        <p:spPr>
          <a:xfrm>
            <a:off x="5400675" y="874395"/>
            <a:ext cx="1098550" cy="1014730"/>
          </a:xfrm>
          <a:prstGeom prst="rect">
            <a:avLst/>
          </a:prstGeom>
          <a:noFill/>
        </p:spPr>
        <p:txBody>
          <a:bodyPr wrap="none" rtlCol="0">
            <a:spAutoFit/>
          </a:bodyPr>
          <a:p>
            <a:r>
              <a:rPr lang="en-US" altLang="zh-CN" sz="6000">
                <a:solidFill>
                  <a:srgbClr val="00325D"/>
                </a:solidFill>
                <a:latin typeface="汉仪君黑-45简" panose="020B0604020202020204" charset="-122"/>
                <a:ea typeface="汉仪君黑-45简" panose="020B0604020202020204" charset="-122"/>
              </a:rPr>
              <a:t>08</a:t>
            </a:r>
            <a:endParaRPr lang="en-US" altLang="zh-CN" sz="6000">
              <a:solidFill>
                <a:srgbClr val="00325D"/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  <p:sp>
        <p:nvSpPr>
          <p:cNvPr id="37" name="文本框 36"/>
          <p:cNvSpPr txBox="1"/>
          <p:nvPr/>
        </p:nvSpPr>
        <p:spPr>
          <a:xfrm>
            <a:off x="3217545" y="3976370"/>
            <a:ext cx="6276975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342900" indent="-342900" algn="ctr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Char char="Ø"/>
            </a:pPr>
            <a:r>
              <a:rPr lang="zh-CN" altLang="en-US" sz="2400" b="1">
                <a:solidFill>
                  <a:schemeClr val="bg1"/>
                </a:solidFill>
                <a:latin typeface="Times New Roman" panose="02020603050405020304" charset="0"/>
                <a:ea typeface="汉仪君黑-45简" panose="020B0604020202020204" charset="-122"/>
                <a:cs typeface="Times New Roman" panose="02020603050405020304" charset="0"/>
                <a:sym typeface="+mn-ea"/>
              </a:rPr>
              <a:t>Limitations and Future Research Direction</a:t>
            </a:r>
            <a:endParaRPr lang="zh-CN" altLang="en-US" sz="2400" b="1">
              <a:solidFill>
                <a:schemeClr val="bg1"/>
              </a:solidFill>
              <a:latin typeface="Times New Roman" panose="02020603050405020304" charset="0"/>
              <a:ea typeface="汉仪君黑-45简" panose="020B0604020202020204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38" name="等腰三角形 37"/>
          <p:cNvSpPr/>
          <p:nvPr/>
        </p:nvSpPr>
        <p:spPr>
          <a:xfrm flipV="1">
            <a:off x="5491480" y="140335"/>
            <a:ext cx="1209040" cy="584200"/>
          </a:xfrm>
          <a:prstGeom prst="triangle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wipe/>
      </p:transition>
    </mc:Choice>
    <mc:Fallback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37" grpId="0"/>
      <p:bldP spid="23" grpId="1"/>
      <p:bldP spid="37" grpId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-952" y="0"/>
            <a:ext cx="12191365" cy="6858000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indent="0">
              <a:buNone/>
            </a:pPr>
            <a:endParaRPr lang="zh-CN" altLang="en-US"/>
          </a:p>
        </p:txBody>
      </p:sp>
      <p:sp>
        <p:nvSpPr>
          <p:cNvPr id="51" name="矩形 50"/>
          <p:cNvSpPr/>
          <p:nvPr/>
        </p:nvSpPr>
        <p:spPr>
          <a:xfrm>
            <a:off x="305118" y="0"/>
            <a:ext cx="11886565" cy="65392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3" name="文本框 22"/>
          <p:cNvSpPr txBox="1"/>
          <p:nvPr/>
        </p:nvSpPr>
        <p:spPr>
          <a:xfrm>
            <a:off x="1684020" y="737235"/>
            <a:ext cx="8821420" cy="54038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ctr"/>
            <a:r>
              <a:rPr lang="en-US" altLang="zh-CN" sz="2800" b="1">
                <a:solidFill>
                  <a:srgbClr val="00325D"/>
                </a:solidFill>
                <a:latin typeface="+mn-ea"/>
                <a:cs typeface="汉仪旗黑-55简" panose="00020600040101010101" charset="-128"/>
                <a:sym typeface="+mn-ea"/>
              </a:rPr>
              <a:t>Conclusion </a:t>
            </a:r>
            <a:endParaRPr lang="zh-CN" altLang="en-US" sz="2800" b="1">
              <a:solidFill>
                <a:srgbClr val="00325D"/>
              </a:solidFill>
              <a:latin typeface="+mn-ea"/>
              <a:cs typeface="汉仪旗黑-55简" panose="00020600040101010101" charset="-128"/>
            </a:endParaRPr>
          </a:p>
          <a:p>
            <a:endParaRPr lang="zh-CN" altLang="en-US" sz="2400">
              <a:solidFill>
                <a:srgbClr val="00325D"/>
              </a:solidFill>
              <a:latin typeface="汉仪旗黑-55简" panose="00020600040101010101" charset="-128"/>
              <a:ea typeface="汉仪旗黑-55简" panose="00020600040101010101" charset="-128"/>
              <a:cs typeface="汉仪旗黑-55简" panose="00020600040101010101" charset="-128"/>
            </a:endParaRPr>
          </a:p>
          <a:p>
            <a:endParaRPr lang="zh-CN" altLang="en-US" sz="2400">
              <a:solidFill>
                <a:srgbClr val="00325D"/>
              </a:solidFill>
              <a:latin typeface="汉仪旗黑-55简" panose="00020600040101010101" charset="-128"/>
              <a:ea typeface="汉仪旗黑-55简" panose="00020600040101010101" charset="-128"/>
              <a:cs typeface="汉仪旗黑-55简" panose="00020600040101010101" charset="-128"/>
            </a:endParaRPr>
          </a:p>
        </p:txBody>
      </p:sp>
      <p:sp>
        <p:nvSpPr>
          <p:cNvPr id="38" name="等腰三角形 37"/>
          <p:cNvSpPr/>
          <p:nvPr/>
        </p:nvSpPr>
        <p:spPr>
          <a:xfrm flipV="1">
            <a:off x="5491480" y="0"/>
            <a:ext cx="1209040" cy="584200"/>
          </a:xfrm>
          <a:prstGeom prst="triangle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" name="圆角矩形 3"/>
          <p:cNvSpPr/>
          <p:nvPr/>
        </p:nvSpPr>
        <p:spPr>
          <a:xfrm>
            <a:off x="713105" y="1687830"/>
            <a:ext cx="3077210" cy="810895"/>
          </a:xfrm>
          <a:prstGeom prst="roundRect">
            <a:avLst>
              <a:gd name="adj" fmla="val 14660"/>
            </a:avLst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6" name="圆角矩形 5"/>
          <p:cNvSpPr/>
          <p:nvPr>
            <p:custDataLst>
              <p:tags r:id="rId1"/>
            </p:custDataLst>
          </p:nvPr>
        </p:nvSpPr>
        <p:spPr>
          <a:xfrm>
            <a:off x="4076700" y="1673860"/>
            <a:ext cx="3397250" cy="762000"/>
          </a:xfrm>
          <a:prstGeom prst="roundRect">
            <a:avLst>
              <a:gd name="adj" fmla="val 14660"/>
            </a:avLst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7" name="圆角矩形 6"/>
          <p:cNvSpPr/>
          <p:nvPr>
            <p:custDataLst>
              <p:tags r:id="rId2"/>
            </p:custDataLst>
          </p:nvPr>
        </p:nvSpPr>
        <p:spPr>
          <a:xfrm>
            <a:off x="7965440" y="1673860"/>
            <a:ext cx="3354705" cy="785495"/>
          </a:xfrm>
          <a:prstGeom prst="roundRect">
            <a:avLst>
              <a:gd name="adj" fmla="val 14660"/>
            </a:avLst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/>
        </p:nvSpPr>
        <p:spPr>
          <a:xfrm>
            <a:off x="1202055" y="1868170"/>
            <a:ext cx="2470150" cy="59055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l"/>
            <a:r>
              <a:rPr lang="en-US" b="1">
                <a:solidFill>
                  <a:schemeClr val="bg1"/>
                </a:solidFill>
                <a:latin typeface="+mn-ea"/>
              </a:rPr>
              <a:t>Limitations</a:t>
            </a:r>
            <a:endParaRPr lang="en-US" b="1">
              <a:solidFill>
                <a:schemeClr val="bg1"/>
              </a:solidFill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3"/>
            </p:custDataLst>
          </p:nvPr>
        </p:nvSpPr>
        <p:spPr>
          <a:xfrm>
            <a:off x="4274185" y="1868170"/>
            <a:ext cx="2991485" cy="69850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l"/>
            <a:r>
              <a:rPr lang="en-US" sz="1800" b="1">
                <a:solidFill>
                  <a:schemeClr val="bg1"/>
                </a:solidFill>
                <a:latin typeface="+mn-ea"/>
              </a:rPr>
              <a:t>Practical Implications</a:t>
            </a:r>
            <a:endParaRPr lang="en-US" sz="1800" b="1">
              <a:solidFill>
                <a:schemeClr val="bg1"/>
              </a:solidFill>
              <a:latin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4"/>
            </p:custDataLst>
          </p:nvPr>
        </p:nvSpPr>
        <p:spPr>
          <a:xfrm>
            <a:off x="8373110" y="1868170"/>
            <a:ext cx="2548890" cy="467360"/>
          </a:xfrm>
          <a:prstGeom prst="rect">
            <a:avLst/>
          </a:prstGeom>
          <a:noFill/>
        </p:spPr>
        <p:txBody>
          <a:bodyPr wrap="none" rtlCol="0">
            <a:noAutofit/>
          </a:bodyPr>
          <a:p>
            <a:pPr algn="l"/>
            <a:r>
              <a:rPr lang="en-US" altLang="zh-CN" sz="1800" b="1">
                <a:solidFill>
                  <a:schemeClr val="bg1"/>
                </a:solidFill>
                <a:latin typeface="+mn-ea"/>
              </a:rPr>
              <a:t>Future Direction</a:t>
            </a:r>
            <a:endParaRPr lang="en-US" altLang="zh-CN" sz="1800" b="1">
              <a:solidFill>
                <a:schemeClr val="bg1"/>
              </a:solidFill>
              <a:latin typeface="+mn-ea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713105" y="2909570"/>
            <a:ext cx="3077845" cy="352488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>
              <a:lnSpc>
                <a:spcPct val="150000"/>
              </a:lnSpc>
            </a:pPr>
            <a:r>
              <a:rPr lang="zh-CN" altLang="en-US">
                <a:solidFill>
                  <a:srgbClr val="00325D"/>
                </a:solidFill>
                <a:latin typeface="+mn-ea"/>
                <a:cs typeface="汉仪旗黑-55简" panose="00020600040101010101" charset="-128"/>
                <a:sym typeface="+mn-ea"/>
              </a:rPr>
              <a:t>This study focus</a:t>
            </a:r>
            <a:r>
              <a:rPr lang="en-US" altLang="zh-CN">
                <a:solidFill>
                  <a:srgbClr val="00325D"/>
                </a:solidFill>
                <a:latin typeface="+mn-ea"/>
                <a:cs typeface="汉仪旗黑-55简" panose="00020600040101010101" charset="-128"/>
                <a:sym typeface="+mn-ea"/>
              </a:rPr>
              <a:t>es</a:t>
            </a:r>
            <a:r>
              <a:rPr lang="zh-CN" altLang="en-US">
                <a:solidFill>
                  <a:srgbClr val="00325D"/>
                </a:solidFill>
                <a:latin typeface="+mn-ea"/>
                <a:cs typeface="汉仪旗黑-55简" panose="00020600040101010101" charset="-128"/>
                <a:sym typeface="+mn-ea"/>
              </a:rPr>
              <a:t> specifically on translation students in China. </a:t>
            </a:r>
            <a:r>
              <a:rPr lang="en-US" altLang="zh-CN" b="1">
                <a:solidFill>
                  <a:srgbClr val="00325D"/>
                </a:solidFill>
                <a:latin typeface="+mn-ea"/>
                <a:cs typeface="汉仪旗黑-55简" panose="00020600040101010101" charset="-128"/>
                <a:sym typeface="+mn-ea"/>
              </a:rPr>
              <a:t>T</a:t>
            </a:r>
            <a:r>
              <a:rPr lang="zh-CN" altLang="en-US" b="1">
                <a:solidFill>
                  <a:srgbClr val="00325D"/>
                </a:solidFill>
                <a:latin typeface="+mn-ea"/>
                <a:cs typeface="汉仪旗黑-55简" panose="00020600040101010101" charset="-128"/>
                <a:sym typeface="+mn-ea"/>
              </a:rPr>
              <a:t>he findings may not be directly applicable to students in other countries</a:t>
            </a:r>
            <a:r>
              <a:rPr lang="zh-CN" altLang="en-US">
                <a:solidFill>
                  <a:srgbClr val="00325D"/>
                </a:solidFill>
                <a:latin typeface="+mn-ea"/>
                <a:cs typeface="汉仪旗黑-55简" panose="00020600040101010101" charset="-128"/>
                <a:sym typeface="+mn-ea"/>
              </a:rPr>
              <a:t>.</a:t>
            </a:r>
            <a:endParaRPr lang="zh-CN" altLang="en-US">
              <a:solidFill>
                <a:srgbClr val="00325D"/>
              </a:solidFill>
              <a:latin typeface="+mn-ea"/>
              <a:cs typeface="汉仪旗黑-55简" panose="00020600040101010101" charset="-128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5"/>
            </p:custDataLst>
          </p:nvPr>
        </p:nvSpPr>
        <p:spPr>
          <a:xfrm>
            <a:off x="4077335" y="2908935"/>
            <a:ext cx="3455670" cy="301688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>
              <a:lnSpc>
                <a:spcPct val="150000"/>
              </a:lnSpc>
            </a:pPr>
            <a:r>
              <a:rPr lang="zh-CN" altLang="en-US">
                <a:solidFill>
                  <a:srgbClr val="00325D"/>
                </a:solidFill>
                <a:latin typeface="+mn-ea"/>
                <a:cs typeface="汉仪旗黑-55简" panose="00020600040101010101" charset="-128"/>
                <a:sym typeface="+mn-ea"/>
              </a:rPr>
              <a:t>The findings can  </a:t>
            </a:r>
            <a:r>
              <a:rPr lang="zh-CN" altLang="en-US" b="1">
                <a:solidFill>
                  <a:srgbClr val="00325D"/>
                </a:solidFill>
                <a:latin typeface="+mn-ea"/>
                <a:cs typeface="汉仪旗黑-55简" panose="00020600040101010101" charset="-128"/>
                <a:sym typeface="+mn-ea"/>
              </a:rPr>
              <a:t>contribute to the development of more comprehensive and relevant curricula for translation programs</a:t>
            </a:r>
            <a:r>
              <a:rPr lang="en-US" altLang="zh-CN" b="1">
                <a:solidFill>
                  <a:srgbClr val="00325D"/>
                </a:solidFill>
                <a:latin typeface="+mn-ea"/>
                <a:cs typeface="汉仪旗黑-55简" panose="00020600040101010101" charset="-128"/>
                <a:sym typeface="+mn-ea"/>
              </a:rPr>
              <a:t> </a:t>
            </a:r>
            <a:r>
              <a:rPr lang="zh-CN" altLang="en-US">
                <a:solidFill>
                  <a:srgbClr val="00325D"/>
                </a:solidFill>
                <a:latin typeface="+mn-ea"/>
                <a:cs typeface="汉仪旗黑-55简" panose="00020600040101010101" charset="-128"/>
                <a:sym typeface="+mn-ea"/>
              </a:rPr>
              <a:t>and will better prepare graduates for the demands of </a:t>
            </a:r>
            <a:r>
              <a:rPr lang="en-US" altLang="zh-CN">
                <a:solidFill>
                  <a:srgbClr val="00325D"/>
                </a:solidFill>
                <a:latin typeface="+mn-ea"/>
                <a:cs typeface="汉仪旗黑-55简" panose="00020600040101010101" charset="-128"/>
                <a:sym typeface="+mn-ea"/>
              </a:rPr>
              <a:t>translation industry.</a:t>
            </a:r>
            <a:endParaRPr lang="en-US" altLang="zh-CN">
              <a:solidFill>
                <a:srgbClr val="00325D"/>
              </a:solidFill>
              <a:latin typeface="+mn-ea"/>
              <a:cs typeface="汉仪旗黑-55简" panose="00020600040101010101" charset="-128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6"/>
            </p:custDataLst>
          </p:nvPr>
        </p:nvSpPr>
        <p:spPr>
          <a:xfrm>
            <a:off x="8208010" y="2908300"/>
            <a:ext cx="2907665" cy="341884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>
              <a:lnSpc>
                <a:spcPct val="150000"/>
              </a:lnSpc>
            </a:pPr>
            <a:r>
              <a:rPr lang="zh-CN" altLang="en-US">
                <a:solidFill>
                  <a:srgbClr val="00325D"/>
                </a:solidFill>
                <a:latin typeface="+mn-ea"/>
                <a:cs typeface="汉仪旗黑-55简" panose="00020600040101010101" charset="-128"/>
                <a:sym typeface="+mn-ea"/>
              </a:rPr>
              <a:t>One potential area for future research is</a:t>
            </a:r>
            <a:r>
              <a:rPr lang="zh-CN" altLang="en-US" b="1">
                <a:solidFill>
                  <a:srgbClr val="00325D"/>
                </a:solidFill>
                <a:latin typeface="+mn-ea"/>
                <a:cs typeface="汉仪旗黑-55简" panose="00020600040101010101" charset="-128"/>
                <a:sym typeface="+mn-ea"/>
              </a:rPr>
              <a:t> to explore effective methods for training digital literacy among translation students</a:t>
            </a:r>
            <a:r>
              <a:rPr lang="zh-CN" altLang="en-US">
                <a:solidFill>
                  <a:srgbClr val="00325D"/>
                </a:solidFill>
                <a:latin typeface="+mn-ea"/>
                <a:cs typeface="汉仪旗黑-55简" panose="00020600040101010101" charset="-128"/>
                <a:sym typeface="+mn-ea"/>
              </a:rPr>
              <a:t>. </a:t>
            </a:r>
            <a:endParaRPr lang="zh-CN" altLang="en-US">
              <a:solidFill>
                <a:srgbClr val="00325D"/>
              </a:solidFill>
              <a:latin typeface="+mn-ea"/>
              <a:cs typeface="汉仪旗黑-55简" panose="00020600040101010101" charset="-128"/>
              <a:sym typeface="+mn-ea"/>
            </a:endParaRPr>
          </a:p>
        </p:txBody>
      </p:sp>
    </p:spTree>
    <p:custDataLst>
      <p:tags r:id="rId7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wipe/>
      </p:transition>
    </mc:Choice>
    <mc:Fallback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3" grpId="1"/>
      <p:bldP spid="21" grpId="0"/>
      <p:bldP spid="21" grpId="1"/>
      <p:bldP spid="24" grpId="0"/>
      <p:bldP spid="24" grpId="1"/>
      <p:bldP spid="26" grpId="0"/>
      <p:bldP spid="26" grpId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-317" y="0"/>
            <a:ext cx="12191365" cy="6858000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indent="0">
              <a:buNone/>
            </a:pPr>
            <a:endParaRPr lang="zh-CN" altLang="en-US"/>
          </a:p>
        </p:txBody>
      </p:sp>
      <p:sp>
        <p:nvSpPr>
          <p:cNvPr id="51" name="矩形 50"/>
          <p:cNvSpPr/>
          <p:nvPr/>
        </p:nvSpPr>
        <p:spPr>
          <a:xfrm>
            <a:off x="152718" y="159385"/>
            <a:ext cx="11886565" cy="65392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3" name="文本框 22"/>
          <p:cNvSpPr txBox="1"/>
          <p:nvPr/>
        </p:nvSpPr>
        <p:spPr>
          <a:xfrm>
            <a:off x="610235" y="647700"/>
            <a:ext cx="11003915" cy="34607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ctr"/>
            <a:r>
              <a:rPr lang="en-US" altLang="zh-CN" sz="2000" b="1">
                <a:solidFill>
                  <a:srgbClr val="00325D"/>
                </a:solidFill>
                <a:latin typeface="+mn-ea"/>
                <a:cs typeface="汉仪旗黑-55简" panose="00020600040101010101" charset="-128"/>
                <a:sym typeface="+mn-ea"/>
              </a:rPr>
              <a:t>References</a:t>
            </a:r>
            <a:endParaRPr lang="en-US" altLang="zh-CN" sz="2000" b="1">
              <a:solidFill>
                <a:srgbClr val="00325D"/>
              </a:solidFill>
              <a:latin typeface="+mn-ea"/>
              <a:cs typeface="汉仪旗黑-55简" panose="00020600040101010101" charset="-128"/>
              <a:sym typeface="+mn-ea"/>
            </a:endParaRPr>
          </a:p>
        </p:txBody>
      </p:sp>
      <p:sp>
        <p:nvSpPr>
          <p:cNvPr id="38" name="等腰三角形 37"/>
          <p:cNvSpPr/>
          <p:nvPr/>
        </p:nvSpPr>
        <p:spPr>
          <a:xfrm flipV="1">
            <a:off x="5491480" y="0"/>
            <a:ext cx="1209040" cy="584200"/>
          </a:xfrm>
          <a:prstGeom prst="triangle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311785" y="1440180"/>
            <a:ext cx="11601450" cy="501015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marL="612140" indent="-612140" fontAlgn="auto"/>
            <a:r>
              <a:rPr lang="zh-CN" altLang="en-US" sz="1400">
                <a:sym typeface="+mn-ea"/>
              </a:rPr>
              <a:t>Braun, V. and Clarke, V.</a:t>
            </a:r>
            <a:r>
              <a:rPr lang="en-US" altLang="zh-CN" sz="1400">
                <a:sym typeface="+mn-ea"/>
              </a:rPr>
              <a:t> (</a:t>
            </a:r>
            <a:r>
              <a:rPr lang="zh-CN" altLang="en-US" sz="1400">
                <a:sym typeface="+mn-ea"/>
              </a:rPr>
              <a:t>2013</a:t>
            </a:r>
            <a:r>
              <a:rPr lang="en-US" altLang="zh-CN" sz="1400">
                <a:sym typeface="+mn-ea"/>
              </a:rPr>
              <a:t>)</a:t>
            </a:r>
            <a:r>
              <a:rPr lang="zh-CN" altLang="en-US" sz="1400">
                <a:sym typeface="+mn-ea"/>
              </a:rPr>
              <a:t> </a:t>
            </a:r>
            <a:r>
              <a:rPr lang="zh-CN" altLang="en-US" sz="1400" i="1">
                <a:sym typeface="+mn-ea"/>
              </a:rPr>
              <a:t>Successful Qualitative Research: A Practical Guide for Beginners.</a:t>
            </a:r>
            <a:r>
              <a:rPr lang="zh-CN" altLang="en-US" sz="1400">
                <a:sym typeface="+mn-ea"/>
              </a:rPr>
              <a:t> London: SAGE Publications Ltd.</a:t>
            </a:r>
            <a:endParaRPr lang="zh-CN" altLang="en-US" sz="1400">
              <a:sym typeface="+mn-ea"/>
            </a:endParaRPr>
          </a:p>
          <a:p>
            <a:pPr marL="612140" indent="-612140" fontAlgn="auto"/>
            <a:r>
              <a:rPr lang="zh-CN" altLang="en-US" sz="1400">
                <a:sym typeface="+mn-ea"/>
              </a:rPr>
              <a:t>Bryman, A. (2016)</a:t>
            </a:r>
            <a:r>
              <a:rPr lang="en-US" altLang="zh-CN" sz="1400">
                <a:sym typeface="+mn-ea"/>
              </a:rPr>
              <a:t> </a:t>
            </a:r>
            <a:r>
              <a:rPr lang="zh-CN" altLang="en-US" sz="1400" i="1">
                <a:sym typeface="+mn-ea"/>
              </a:rPr>
              <a:t>Social Research Methods.</a:t>
            </a:r>
            <a:r>
              <a:rPr lang="zh-CN" altLang="en-US" sz="1400">
                <a:sym typeface="+mn-ea"/>
              </a:rPr>
              <a:t> Oxford: Oxford University Press.</a:t>
            </a:r>
            <a:endParaRPr lang="zh-CN" altLang="en-US" sz="1400"/>
          </a:p>
          <a:p>
            <a:pPr marL="612140" indent="-612140" fontAlgn="auto"/>
            <a:r>
              <a:rPr lang="zh-CN" altLang="en-US" sz="1400">
                <a:sym typeface="+mn-ea"/>
              </a:rPr>
              <a:t>Creswell, J. W., </a:t>
            </a:r>
            <a:r>
              <a:rPr lang="en-US" altLang="zh-CN" sz="1400">
                <a:sym typeface="+mn-ea"/>
              </a:rPr>
              <a:t>and</a:t>
            </a:r>
            <a:r>
              <a:rPr lang="zh-CN" altLang="en-US" sz="1400">
                <a:sym typeface="+mn-ea"/>
              </a:rPr>
              <a:t> Poth, C. N. (2018) </a:t>
            </a:r>
            <a:r>
              <a:rPr lang="zh-CN" altLang="en-US" sz="1400" i="1">
                <a:sym typeface="+mn-ea"/>
              </a:rPr>
              <a:t>Qualitative Inquiry and Research Design: Choosing Among Five Approaches. </a:t>
            </a:r>
            <a:r>
              <a:rPr lang="zh-CN" altLang="en-US" sz="1400">
                <a:sym typeface="+mn-ea"/>
              </a:rPr>
              <a:t>Thousand Oaks, CA: SAGE Publications.</a:t>
            </a:r>
            <a:endParaRPr lang="zh-CN" altLang="en-US" sz="1400">
              <a:sym typeface="+mn-ea"/>
            </a:endParaRPr>
          </a:p>
          <a:p>
            <a:pPr marL="612140" indent="-612140" fontAlgn="auto"/>
            <a:r>
              <a:rPr lang="zh-CN" altLang="en-US" sz="1400">
                <a:sym typeface="+mn-ea"/>
              </a:rPr>
              <a:t>Cui, Q. (2020) </a:t>
            </a:r>
            <a:r>
              <a:rPr lang="en-US" altLang="zh-CN" sz="1400">
                <a:sym typeface="+mn-ea"/>
              </a:rPr>
              <a:t>‘</a:t>
            </a:r>
            <a:r>
              <a:rPr lang="zh-CN" altLang="en-US" sz="1400">
                <a:sym typeface="+mn-ea"/>
              </a:rPr>
              <a:t>A Study on the Translators’ Technical Practical Competence in the AI Era</a:t>
            </a:r>
            <a:r>
              <a:rPr lang="en-US" altLang="zh-CN" sz="1400">
                <a:sym typeface="+mn-ea"/>
              </a:rPr>
              <a:t>’</a:t>
            </a:r>
            <a:r>
              <a:rPr lang="zh-CN" altLang="en-US" sz="1400">
                <a:sym typeface="+mn-ea"/>
              </a:rPr>
              <a:t>, </a:t>
            </a:r>
            <a:r>
              <a:rPr lang="zh-CN" altLang="en-US" sz="1400" i="1">
                <a:sym typeface="+mn-ea"/>
              </a:rPr>
              <a:t>Foreign Languages and Cultures</a:t>
            </a:r>
            <a:r>
              <a:rPr lang="zh-CN" altLang="en-US" sz="1400">
                <a:sym typeface="+mn-ea"/>
              </a:rPr>
              <a:t>, 20 (3), pp. 104-110.</a:t>
            </a:r>
            <a:endParaRPr lang="zh-CN" altLang="en-US" sz="1400">
              <a:sym typeface="+mn-ea"/>
            </a:endParaRPr>
          </a:p>
          <a:p>
            <a:pPr marL="612140" indent="-612140" fontAlgn="auto"/>
            <a:r>
              <a:rPr lang="zh-CN" altLang="en-US" sz="1400"/>
              <a:t>Feng, M. (2020)</a:t>
            </a:r>
            <a:r>
              <a:rPr lang="en-US" altLang="zh-CN" sz="1400"/>
              <a:t> ‘</a:t>
            </a:r>
            <a:r>
              <a:rPr lang="zh-CN" altLang="en-US" sz="1400"/>
              <a:t>Translators,Technology and the World: Reflection on Translation Technology Ethics</a:t>
            </a:r>
            <a:r>
              <a:rPr lang="en-US" altLang="zh-CN" sz="1400"/>
              <a:t>’</a:t>
            </a:r>
            <a:r>
              <a:rPr lang="zh-CN" altLang="en-US" sz="1400"/>
              <a:t>, </a:t>
            </a:r>
            <a:r>
              <a:rPr lang="zh-CN" altLang="en-US" sz="1400" i="1"/>
              <a:t>Theory Monthly </a:t>
            </a:r>
            <a:r>
              <a:rPr lang="zh-CN" altLang="en-US" sz="1400"/>
              <a:t>20(05): pp. 153-160. doi:10.14180/j.cnki.1004-0544.2020.05.017.</a:t>
            </a:r>
            <a:endParaRPr lang="zh-CN" altLang="en-US" sz="1400"/>
          </a:p>
          <a:p>
            <a:pPr marL="612140" indent="-612140" fontAlgn="auto"/>
            <a:r>
              <a:rPr lang="zh-CN" altLang="en-US" sz="1400"/>
              <a:t>Goodson, I. and P. Sikes (2001) </a:t>
            </a:r>
            <a:r>
              <a:rPr lang="zh-CN" altLang="en-US" sz="1400" i="1"/>
              <a:t>Life history research in educational settings: learning from lives.</a:t>
            </a:r>
            <a:r>
              <a:rPr lang="zh-CN" altLang="en-US" sz="1400"/>
              <a:t> Open University Press, Buckingham</a:t>
            </a:r>
            <a:r>
              <a:rPr lang="en-US" altLang="zh-CN" sz="1400"/>
              <a:t>.</a:t>
            </a:r>
            <a:r>
              <a:rPr lang="zh-CN" altLang="en-US" sz="1400"/>
              <a:t> </a:t>
            </a:r>
            <a:endParaRPr lang="zh-CN" altLang="en-US" sz="1400"/>
          </a:p>
          <a:p>
            <a:pPr marL="612140" indent="-612140" fontAlgn="auto"/>
            <a:r>
              <a:rPr lang="zh-CN" altLang="en-US" sz="1400"/>
              <a:t>Kornacki M, Pietrzak P. (2021) </a:t>
            </a:r>
            <a:r>
              <a:rPr lang="en-US" altLang="zh-CN" sz="1400"/>
              <a:t>‘</a:t>
            </a:r>
            <a:r>
              <a:rPr lang="zh-CN" altLang="en-US" sz="1400"/>
              <a:t>New translator training environments: Towards improving translation students</a:t>
            </a:r>
            <a:r>
              <a:rPr lang="en-US" altLang="zh-CN" sz="1400"/>
              <a:t>’ </a:t>
            </a:r>
            <a:r>
              <a:rPr lang="zh-CN" altLang="en-US" sz="1400"/>
              <a:t>digital resilience</a:t>
            </a:r>
            <a:r>
              <a:rPr lang="en-US" altLang="zh-CN" sz="1400"/>
              <a:t>’</a:t>
            </a:r>
            <a:r>
              <a:rPr lang="zh-CN" altLang="en-US" sz="1400"/>
              <a:t>, </a:t>
            </a:r>
            <a:r>
              <a:rPr lang="zh-CN" altLang="en-US" sz="1400" i="1"/>
              <a:t>New Voices in Translation Studies,</a:t>
            </a:r>
            <a:r>
              <a:rPr lang="zh-CN" altLang="en-US" sz="1400"/>
              <a:t> 2021, 24 (1), pp. 1-22.</a:t>
            </a:r>
            <a:endParaRPr lang="zh-CN" altLang="en-US" sz="1400"/>
          </a:p>
          <a:p>
            <a:pPr marL="612140" indent="-612140" fontAlgn="auto"/>
            <a:r>
              <a:rPr lang="zh-CN" altLang="en-US" sz="1400">
                <a:sym typeface="+mn-ea"/>
              </a:rPr>
              <a:t>Maxwell, J. A. (2013) </a:t>
            </a:r>
            <a:r>
              <a:rPr lang="zh-CN" altLang="en-US" sz="1400" i="1">
                <a:sym typeface="+mn-ea"/>
              </a:rPr>
              <a:t>Qualitative Research Design: An Interactive Approach. </a:t>
            </a:r>
            <a:r>
              <a:rPr lang="zh-CN" altLang="en-US" sz="1400">
                <a:sym typeface="+mn-ea"/>
              </a:rPr>
              <a:t>Thousand Oaks, CA: SAGE Publications.</a:t>
            </a:r>
            <a:endParaRPr lang="zh-CN" altLang="en-US" sz="1400">
              <a:sym typeface="+mn-ea"/>
            </a:endParaRPr>
          </a:p>
          <a:p>
            <a:pPr marL="612140" indent="-612140" fontAlgn="auto"/>
            <a:r>
              <a:rPr lang="zh-CN" altLang="en-US" sz="1400"/>
              <a:t>Mu, L., Liang, W., and Liu, X. (2023) </a:t>
            </a:r>
            <a:r>
              <a:rPr lang="en-US" altLang="zh-CN" sz="1400"/>
              <a:t>‘</a:t>
            </a:r>
            <a:r>
              <a:rPr lang="zh-CN" altLang="en-US" sz="1400"/>
              <a:t>Practice-oriented Teaching in Professional Education for Translators and Interpreters</a:t>
            </a:r>
            <a:r>
              <a:rPr lang="en-US" altLang="zh-CN" sz="1400"/>
              <a:t>’</a:t>
            </a:r>
            <a:r>
              <a:rPr lang="zh-CN" altLang="en-US" sz="1400"/>
              <a:t>, </a:t>
            </a:r>
            <a:r>
              <a:rPr lang="zh-CN" altLang="en-US" sz="1400" i="1"/>
              <a:t>Translation Studies,</a:t>
            </a:r>
            <a:r>
              <a:rPr lang="zh-CN" altLang="en-US" sz="1400"/>
              <a:t> 23(2), pp. 172-183.</a:t>
            </a:r>
            <a:endParaRPr lang="zh-CN" altLang="en-US" sz="1400"/>
          </a:p>
          <a:p>
            <a:pPr marL="612140" indent="-612140" fontAlgn="auto"/>
            <a:r>
              <a:rPr lang="zh-CN" altLang="en-US" sz="1400"/>
              <a:t>IdeaScale </a:t>
            </a:r>
            <a:r>
              <a:rPr lang="en-US" altLang="zh-CN" sz="1400"/>
              <a:t>(</a:t>
            </a:r>
            <a:r>
              <a:rPr lang="zh-CN" altLang="en-US" sz="1400"/>
              <a:t>2023</a:t>
            </a:r>
            <a:r>
              <a:rPr lang="en-US" altLang="zh-CN" sz="1400"/>
              <a:t>)</a:t>
            </a:r>
            <a:r>
              <a:rPr lang="zh-CN" altLang="en-US" sz="1400"/>
              <a:t> </a:t>
            </a:r>
            <a:r>
              <a:rPr lang="zh-CN" altLang="en-US" sz="1400" i="1"/>
              <a:t>What is Qualitative Research? Definition, Types, Examples, Methods, and Best Practices. </a:t>
            </a:r>
            <a:r>
              <a:rPr lang="zh-CN" altLang="en-US" sz="1400"/>
              <a:t>Available at: https://www.ideascale.com </a:t>
            </a:r>
            <a:r>
              <a:rPr lang="en-US" altLang="zh-CN" sz="1400"/>
              <a:t>(</a:t>
            </a:r>
            <a:r>
              <a:rPr lang="zh-CN" altLang="en-US" sz="1400"/>
              <a:t>Accessed </a:t>
            </a:r>
            <a:r>
              <a:rPr lang="en-US" altLang="zh-CN" sz="1400"/>
              <a:t>08</a:t>
            </a:r>
            <a:r>
              <a:rPr lang="zh-CN" altLang="en-US" sz="1400"/>
              <a:t> June 2024</a:t>
            </a:r>
            <a:r>
              <a:rPr lang="en-US" altLang="zh-CN" sz="1400"/>
              <a:t>)</a:t>
            </a:r>
            <a:r>
              <a:rPr lang="zh-CN" altLang="en-US" sz="1400"/>
              <a:t>.</a:t>
            </a:r>
            <a:endParaRPr lang="zh-CN" altLang="en-US" sz="1400"/>
          </a:p>
          <a:p>
            <a:pPr marL="612140" indent="-612140" fontAlgn="auto"/>
            <a:r>
              <a:rPr lang="zh-CN" altLang="en-US" sz="1400">
                <a:sym typeface="+mn-ea"/>
              </a:rPr>
              <a:t>Sinuff, T., Cook, D. and Giacomini, M.</a:t>
            </a:r>
            <a:r>
              <a:rPr lang="en-US" altLang="zh-CN" sz="1400">
                <a:sym typeface="+mn-ea"/>
              </a:rPr>
              <a:t> (2007) ‘</a:t>
            </a:r>
            <a:r>
              <a:rPr lang="zh-CN" altLang="en-US" sz="1400">
                <a:sym typeface="+mn-ea"/>
              </a:rPr>
              <a:t>How qualitative research can contribute to research in the intensive care unit</a:t>
            </a:r>
            <a:r>
              <a:rPr lang="en-US" altLang="zh-CN" sz="1400">
                <a:sym typeface="+mn-ea"/>
              </a:rPr>
              <a:t>’, </a:t>
            </a:r>
            <a:r>
              <a:rPr lang="zh-CN" altLang="en-US" sz="1400" i="1">
                <a:sym typeface="+mn-ea"/>
              </a:rPr>
              <a:t>Journal of Critical Care</a:t>
            </a:r>
            <a:r>
              <a:rPr lang="en-US" altLang="zh-CN" sz="1400" i="1">
                <a:sym typeface="+mn-ea"/>
              </a:rPr>
              <a:t>,</a:t>
            </a:r>
            <a:r>
              <a:rPr lang="en-US" altLang="zh-CN" sz="1400">
                <a:sym typeface="+mn-ea"/>
              </a:rPr>
              <a:t>22(2), pp. 104-114. Available at: </a:t>
            </a:r>
            <a:r>
              <a:rPr lang="zh-CN" altLang="en-US" sz="1400">
                <a:sym typeface="+mn-ea"/>
              </a:rPr>
              <a:t>https://doi.org/10.1016/j.jcrc.2007.03.001</a:t>
            </a:r>
            <a:endParaRPr lang="zh-CN" altLang="en-US" sz="1400">
              <a:sym typeface="+mn-ea"/>
            </a:endParaRPr>
          </a:p>
          <a:p>
            <a:pPr marL="612140" indent="-612140" fontAlgn="auto"/>
            <a:r>
              <a:rPr lang="zh-CN" altLang="en-US" sz="1400"/>
              <a:t>Wang, H. (2023) </a:t>
            </a:r>
            <a:r>
              <a:rPr lang="en-US" altLang="zh-CN" sz="1400"/>
              <a:t>‘</a:t>
            </a:r>
            <a:r>
              <a:rPr lang="zh-CN" altLang="en-US" sz="1400"/>
              <a:t>National Translation Technology Capacity: Concept, Elements and Main Features</a:t>
            </a:r>
            <a:r>
              <a:rPr lang="en-US" altLang="zh-CN" sz="1400"/>
              <a:t>’</a:t>
            </a:r>
            <a:r>
              <a:rPr lang="zh-CN" altLang="en-US" sz="1400"/>
              <a:t>, </a:t>
            </a:r>
            <a:r>
              <a:rPr lang="zh-CN" altLang="en-US" sz="1400" i="1"/>
              <a:t>Chinese Translators Journal</a:t>
            </a:r>
            <a:r>
              <a:rPr lang="zh-CN" altLang="en-US" sz="1400"/>
              <a:t>, 23 (2), pp. 35-43.</a:t>
            </a:r>
            <a:endParaRPr lang="zh-CN" altLang="en-US" sz="1400"/>
          </a:p>
          <a:p>
            <a:pPr marL="612140" indent="-612140" fontAlgn="auto"/>
            <a:r>
              <a:rPr lang="zh-CN" altLang="en-US" sz="1400"/>
              <a:t>Wang, H., and Li, Y. (2021) </a:t>
            </a:r>
            <a:r>
              <a:rPr lang="en-US" altLang="zh-CN" sz="1400"/>
              <a:t>‘</a:t>
            </a:r>
            <a:r>
              <a:rPr lang="zh-CN" altLang="en-US" sz="1400"/>
              <a:t>Research on Translation Technology Teaching in China in the New Era: Issues and Strategies—Based on Reflections on the </a:t>
            </a:r>
            <a:r>
              <a:rPr lang="en-US" altLang="zh-CN" sz="1400"/>
              <a:t>“</a:t>
            </a:r>
            <a:r>
              <a:rPr lang="zh-CN" altLang="en-US" sz="1400"/>
              <a:t>Teaching Guide for Undergraduate Translation Major</a:t>
            </a:r>
            <a:r>
              <a:rPr lang="en-US" altLang="zh-CN" sz="1400"/>
              <a:t>”’</a:t>
            </a:r>
            <a:r>
              <a:rPr lang="zh-CN" altLang="en-US" sz="1400"/>
              <a:t>,</a:t>
            </a:r>
            <a:r>
              <a:rPr lang="zh-CN" altLang="en-US" sz="1400" i="1"/>
              <a:t> Foreign Language World</a:t>
            </a:r>
            <a:r>
              <a:rPr lang="zh-CN" altLang="en-US" sz="1400"/>
              <a:t>, 21 (3), pp. 13-21.</a:t>
            </a:r>
            <a:endParaRPr lang="zh-CN" altLang="en-US" sz="1400"/>
          </a:p>
          <a:p>
            <a:pPr marL="612140" indent="-612140" fontAlgn="auto"/>
            <a:r>
              <a:rPr lang="zh-CN" altLang="en-US" sz="1400"/>
              <a:t>White, M.D., Matteson, M. and Abels, E.G., </a:t>
            </a:r>
            <a:r>
              <a:rPr lang="en-US" altLang="zh-CN" sz="1400"/>
              <a:t>(</a:t>
            </a:r>
            <a:r>
              <a:rPr lang="zh-CN" altLang="en-US" sz="1400"/>
              <a:t>2008</a:t>
            </a:r>
            <a:r>
              <a:rPr lang="en-US" altLang="zh-CN" sz="1400"/>
              <a:t>)</a:t>
            </a:r>
            <a:r>
              <a:rPr lang="zh-CN" altLang="en-US" sz="1400"/>
              <a:t> </a:t>
            </a:r>
            <a:r>
              <a:rPr lang="en-US" altLang="zh-CN" sz="1400"/>
              <a:t>‘</a:t>
            </a:r>
            <a:r>
              <a:rPr lang="zh-CN" altLang="en-US" sz="1400"/>
              <a:t>Beyond dictionaries: Understanding information behavior of professional translators</a:t>
            </a:r>
            <a:r>
              <a:rPr lang="en-US" altLang="zh-CN" sz="1400"/>
              <a:t>’,</a:t>
            </a:r>
            <a:r>
              <a:rPr lang="zh-CN" altLang="en-US" sz="1400" i="1"/>
              <a:t> Journal of Documentation,</a:t>
            </a:r>
            <a:r>
              <a:rPr lang="zh-CN" altLang="en-US" sz="1400"/>
              <a:t> 64(4), pp.</a:t>
            </a:r>
            <a:r>
              <a:rPr lang="en-US" altLang="zh-CN" sz="1400"/>
              <a:t> </a:t>
            </a:r>
            <a:r>
              <a:rPr lang="zh-CN" altLang="en-US" sz="1400"/>
              <a:t>576-601. Available at: https://doi.org/10.1108/00220410810884084</a:t>
            </a:r>
            <a:endParaRPr lang="zh-CN" altLang="en-US" sz="1400"/>
          </a:p>
          <a:p>
            <a:endParaRPr lang="zh-CN" altLang="en-US" sz="1400"/>
          </a:p>
          <a:p>
            <a:endParaRPr lang="zh-CN" altLang="en-US" sz="1400"/>
          </a:p>
          <a:p>
            <a:endParaRPr lang="zh-CN" altLang="en-US" sz="1400"/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wipe/>
      </p:transition>
    </mc:Choice>
    <mc:Fallback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3" grpId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-952" y="0"/>
            <a:ext cx="12191365" cy="6858000"/>
          </a:xfrm>
          <a:prstGeom prst="rect">
            <a:avLst/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indent="0">
              <a:buNone/>
            </a:pPr>
            <a:endParaRPr lang="zh-CN" altLang="en-US"/>
          </a:p>
        </p:txBody>
      </p:sp>
      <p:sp>
        <p:nvSpPr>
          <p:cNvPr id="51" name="矩形 50"/>
          <p:cNvSpPr/>
          <p:nvPr/>
        </p:nvSpPr>
        <p:spPr>
          <a:xfrm>
            <a:off x="152718" y="159385"/>
            <a:ext cx="11886565" cy="65392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" name="等腰三角形 3"/>
          <p:cNvSpPr/>
          <p:nvPr/>
        </p:nvSpPr>
        <p:spPr>
          <a:xfrm flipV="1">
            <a:off x="3180715" y="159385"/>
            <a:ext cx="5831205" cy="1748790"/>
          </a:xfrm>
          <a:prstGeom prst="triangle">
            <a:avLst>
              <a:gd name="adj" fmla="val 50168"/>
            </a:avLst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16" name="图片 15" descr="稻壳新logo-标准版-反白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5258435" y="248285"/>
            <a:ext cx="1675130" cy="513715"/>
          </a:xfrm>
          <a:prstGeom prst="rect">
            <a:avLst/>
          </a:prstGeom>
        </p:spPr>
      </p:pic>
      <p:sp>
        <p:nvSpPr>
          <p:cNvPr id="18" name="文本框 17"/>
          <p:cNvSpPr txBox="1"/>
          <p:nvPr/>
        </p:nvSpPr>
        <p:spPr>
          <a:xfrm>
            <a:off x="1758315" y="2676525"/>
            <a:ext cx="9123680" cy="92900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/>
            <a:r>
              <a:rPr lang="en-US" altLang="zh-CN" sz="3600" b="1">
                <a:solidFill>
                  <a:srgbClr val="00325D"/>
                </a:solidFill>
                <a:effectLst/>
                <a:latin typeface="+mn-ea"/>
                <a:cs typeface="Times New Roman" panose="02020603050405020304" charset="0"/>
              </a:rPr>
              <a:t>THANK YOU!</a:t>
            </a:r>
            <a:endParaRPr lang="en-US" altLang="zh-CN" sz="3600" b="1">
              <a:solidFill>
                <a:srgbClr val="00325D"/>
              </a:solidFill>
              <a:effectLst/>
              <a:latin typeface="+mn-ea"/>
              <a:cs typeface="Times New Roman" panose="02020603050405020304" charset="0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4414520" y="3828415"/>
            <a:ext cx="3596005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indent="0" algn="l">
              <a:buNone/>
            </a:pPr>
            <a: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汉仪旗黑-55简" panose="00020600040101010101" charset="-128"/>
              </a:rPr>
              <a:t>ECDE 7013</a:t>
            </a:r>
            <a:r>
              <a:rPr lang="zh-CN" altLang="en-US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汉仪旗黑-55简" panose="00020600040101010101" charset="-128"/>
              </a:rPr>
              <a:t>（</a:t>
            </a:r>
            <a:r>
              <a:rPr lang="en-US" altLang="zh-CN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汉仪旗黑-55简" panose="00020600040101010101" charset="-128"/>
              </a:rPr>
              <a:t>2023-2024</a:t>
            </a:r>
            <a:r>
              <a:rPr lang="zh-CN" altLang="en-US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汉仪旗黑-55简" panose="00020600040101010101" charset="-128"/>
              </a:rPr>
              <a:t>）</a:t>
            </a:r>
            <a:endParaRPr lang="zh-CN" altLang="en-US" sz="2000" b="1" dirty="0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+mn-ea"/>
              <a:sym typeface="汉仪旗黑-55简" panose="00020600040101010101" charset="-128"/>
            </a:endParaRPr>
          </a:p>
        </p:txBody>
      </p:sp>
      <p:cxnSp>
        <p:nvCxnSpPr>
          <p:cNvPr id="20" name="直接连接符 19"/>
          <p:cNvCxnSpPr/>
          <p:nvPr/>
        </p:nvCxnSpPr>
        <p:spPr>
          <a:xfrm>
            <a:off x="3119120" y="4058920"/>
            <a:ext cx="913130" cy="0"/>
          </a:xfrm>
          <a:prstGeom prst="line">
            <a:avLst/>
          </a:prstGeom>
          <a:ln>
            <a:solidFill>
              <a:srgbClr val="00325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菱形 20"/>
          <p:cNvSpPr/>
          <p:nvPr/>
        </p:nvSpPr>
        <p:spPr>
          <a:xfrm>
            <a:off x="4060825" y="3963035"/>
            <a:ext cx="190500" cy="190500"/>
          </a:xfrm>
          <a:prstGeom prst="diamond">
            <a:avLst/>
          </a:prstGeom>
          <a:noFill/>
          <a:ln>
            <a:solidFill>
              <a:srgbClr val="0032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2" name="菱形 21"/>
          <p:cNvSpPr/>
          <p:nvPr/>
        </p:nvSpPr>
        <p:spPr>
          <a:xfrm>
            <a:off x="7939405" y="3963035"/>
            <a:ext cx="190500" cy="190500"/>
          </a:xfrm>
          <a:prstGeom prst="diamond">
            <a:avLst/>
          </a:prstGeom>
          <a:noFill/>
          <a:ln>
            <a:solidFill>
              <a:srgbClr val="00325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cxnSp>
        <p:nvCxnSpPr>
          <p:cNvPr id="23" name="直接连接符 22"/>
          <p:cNvCxnSpPr/>
          <p:nvPr/>
        </p:nvCxnSpPr>
        <p:spPr>
          <a:xfrm>
            <a:off x="8177530" y="4058920"/>
            <a:ext cx="942975" cy="0"/>
          </a:xfrm>
          <a:prstGeom prst="line">
            <a:avLst/>
          </a:prstGeom>
          <a:ln>
            <a:solidFill>
              <a:srgbClr val="00325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文本框 36"/>
          <p:cNvSpPr txBox="1"/>
          <p:nvPr/>
        </p:nvSpPr>
        <p:spPr>
          <a:xfrm>
            <a:off x="2563495" y="4722495"/>
            <a:ext cx="7324090" cy="70485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ctr"/>
            <a:r>
              <a:rPr lang="en-US" altLang="zh-CN" b="1" kern="1900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cs typeface="Times New Roman" panose="02020603050405020304" charset="0"/>
                <a:sym typeface="+mn-ea"/>
              </a:rPr>
              <a:t>Presented by Chaoying Yang (2307764)</a:t>
            </a:r>
            <a:endParaRPr lang="en-US" altLang="zh-CN" b="1" kern="1900" dirty="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  <a:cs typeface="Times New Roman" panose="02020603050405020304" charset="0"/>
              <a:sym typeface="+mn-ea"/>
            </a:endParaRPr>
          </a:p>
          <a:p>
            <a:pPr algn="ctr"/>
            <a:endParaRPr lang="en-US" altLang="zh-CN" b="1" kern="1900" dirty="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  <a:cs typeface="Times New Roman" panose="02020603050405020304" charset="0"/>
              <a:sym typeface="+mn-ea"/>
            </a:endParaRPr>
          </a:p>
          <a:p>
            <a:pPr algn="ctr"/>
            <a:r>
              <a:rPr lang="en-US" altLang="zh-CN" b="1" kern="1900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cs typeface="Times New Roman" panose="02020603050405020304" charset="0"/>
                <a:sym typeface="+mn-ea"/>
              </a:rPr>
              <a:t>June 18, 2024</a:t>
            </a:r>
            <a:endParaRPr lang="en-US" altLang="zh-CN" b="1" kern="1900" dirty="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  <a:cs typeface="Times New Roman" panose="02020603050405020304" charset="0"/>
            </a:endParaRPr>
          </a:p>
          <a:p>
            <a:pPr algn="ctr">
              <a:lnSpc>
                <a:spcPct val="130000"/>
              </a:lnSpc>
              <a:spcBef>
                <a:spcPts val="0"/>
              </a:spcBef>
              <a:spcAft>
                <a:spcPts val="0"/>
              </a:spcAft>
            </a:pPr>
            <a:endParaRPr lang="en-US" altLang="zh-CN" kern="1900" dirty="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  <a:cs typeface="Times New Roman" panose="02020603050405020304" charset="0"/>
              <a:sym typeface="+mn-ea"/>
            </a:endParaRPr>
          </a:p>
        </p:txBody>
      </p:sp>
      <p:sp>
        <p:nvSpPr>
          <p:cNvPr id="41" name="文本框 40"/>
          <p:cNvSpPr txBox="1"/>
          <p:nvPr/>
        </p:nvSpPr>
        <p:spPr>
          <a:xfrm>
            <a:off x="4060825" y="5867400"/>
            <a:ext cx="8686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p>
            <a:r>
              <a:rPr lang="zh-CN" altLang="en-US">
                <a:solidFill>
                  <a:schemeClr val="bg1"/>
                </a:solidFill>
                <a:latin typeface="汉仪旗黑-55简" panose="00020600040101010101" charset="-128"/>
                <a:ea typeface="汉仪旗黑-55简" panose="00020600040101010101" charset="-128"/>
              </a:rPr>
              <a:t>稻小壳</a:t>
            </a:r>
            <a:endParaRPr lang="zh-CN" altLang="en-US">
              <a:solidFill>
                <a:schemeClr val="bg1"/>
              </a:solidFill>
              <a:latin typeface="汉仪旗黑-55简" panose="00020600040101010101" charset="-128"/>
              <a:ea typeface="汉仪旗黑-55简" panose="00020600040101010101" charset="-128"/>
            </a:endParaRPr>
          </a:p>
        </p:txBody>
      </p:sp>
      <p:sp>
        <p:nvSpPr>
          <p:cNvPr id="2" name="等腰三角形 1"/>
          <p:cNvSpPr/>
          <p:nvPr/>
        </p:nvSpPr>
        <p:spPr>
          <a:xfrm rot="10800000" flipV="1">
            <a:off x="4060825" y="6090285"/>
            <a:ext cx="4360545" cy="664845"/>
          </a:xfrm>
          <a:prstGeom prst="triangle">
            <a:avLst>
              <a:gd name="adj" fmla="val 50390"/>
            </a:avLst>
          </a:prstGeom>
          <a:solidFill>
            <a:srgbClr val="0032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15" name="图片 14" descr="VCG41N1362921082 (1)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rcRect/>
          <a:stretch>
            <a:fillRect/>
          </a:stretch>
        </p:blipFill>
        <p:spPr>
          <a:xfrm>
            <a:off x="4414520" y="158750"/>
            <a:ext cx="3274060" cy="759460"/>
          </a:xfrm>
          <a:prstGeom prst="rect">
            <a:avLst/>
          </a:prstGeom>
        </p:spPr>
      </p:pic>
      <p:pic>
        <p:nvPicPr>
          <p:cNvPr id="3" name="图片 2" descr="VCG41N1362921082 (1)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/>
          <a:stretch>
            <a:fillRect/>
          </a:stretch>
        </p:blipFill>
        <p:spPr>
          <a:xfrm>
            <a:off x="5162550" y="918210"/>
            <a:ext cx="1771015" cy="407670"/>
          </a:xfrm>
          <a:prstGeom prst="rect">
            <a:avLst/>
          </a:prstGeom>
        </p:spPr>
      </p:pic>
      <p:pic>
        <p:nvPicPr>
          <p:cNvPr id="6" name="图片 5" descr="VCG41N1362921082 (1)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/>
          <a:srcRect/>
          <a:stretch>
            <a:fillRect/>
          </a:stretch>
        </p:blipFill>
        <p:spPr>
          <a:xfrm>
            <a:off x="5449570" y="6321425"/>
            <a:ext cx="1348105" cy="304165"/>
          </a:xfrm>
          <a:prstGeom prst="rect">
            <a:avLst/>
          </a:prstGeom>
        </p:spPr>
      </p:pic>
      <p:pic>
        <p:nvPicPr>
          <p:cNvPr id="7" name="图片 6" descr="VCG41N1362921082 (1)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4"/>
          <a:srcRect/>
          <a:stretch>
            <a:fillRect/>
          </a:stretch>
        </p:blipFill>
        <p:spPr>
          <a:xfrm flipV="1">
            <a:off x="5652135" y="1325880"/>
            <a:ext cx="847090" cy="330200"/>
          </a:xfrm>
          <a:prstGeom prst="rect">
            <a:avLst/>
          </a:prstGeom>
        </p:spPr>
      </p:pic>
    </p:spTree>
    <p:custDataLst>
      <p:tags r:id="rId8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wipe/>
      </p:transition>
    </mc:Choice>
    <mc:Fallback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8" grpId="1"/>
    </p:bldLst>
  </p:timing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6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6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6.xml><?xml version="1.0" encoding="utf-8"?>
<p:tagLst xmlns:p="http://schemas.openxmlformats.org/presentationml/2006/main">
  <p:tag name="KSO_WM_TEMPLATE_THUMBS_INDEX" val="1、4、7、12、13、14、15、16、17、18、20、24、25、28、33、36、40、43、44"/>
  <p:tag name="KSO_WM_TEMPLATE_SUBCATEGORY" val="19"/>
  <p:tag name="KSO_WM_TAG_VERSION" val="1.0"/>
  <p:tag name="KSO_WM_BEAUTIFY_FLAG" val="#wm#"/>
  <p:tag name="KSO_WM_TEMPLATE_CATEGORY" val="custom"/>
  <p:tag name="KSO_WM_TEMPLATE_INDEX" val="20205081"/>
  <p:tag name="KSO_WM_TEMPLATE_MASTER_TYPE" val="0"/>
  <p:tag name="KSO_WM_TEMPLATE_COLOR_TYPE" val="1"/>
  <p:tag name="KSO_WM_UNIT_SHOW_EDIT_AREA_INDICATION" val="1"/>
</p:tagLst>
</file>

<file path=ppt/tags/tag67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custom20231190_1*d*1"/>
  <p:tag name="KSO_WM_TEMPLATE_CATEGORY" val="custom"/>
  <p:tag name="KSO_WM_TEMPLATE_INDEX" val="20231190"/>
  <p:tag name="KSO_WM_UNIT_LAYERLEVEL" val="1"/>
  <p:tag name="KSO_WM_TAG_VERSION" val="3.0"/>
  <p:tag name="KSO_WM_UNIT_VALUE" val="1111*3388"/>
  <p:tag name="KSO_WM_UNIT_TYPE" val="d"/>
  <p:tag name="KSO_WM_UNIT_INDEX" val="1"/>
</p:tagLst>
</file>

<file path=ppt/tags/tag68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custom20231190_1*d*1"/>
  <p:tag name="KSO_WM_TEMPLATE_CATEGORY" val="custom"/>
  <p:tag name="KSO_WM_TEMPLATE_INDEX" val="20231190"/>
  <p:tag name="KSO_WM_UNIT_LAYERLEVEL" val="1"/>
  <p:tag name="KSO_WM_TAG_VERSION" val="3.0"/>
  <p:tag name="KSO_WM_UNIT_VALUE" val="1111*3388"/>
  <p:tag name="KSO_WM_UNIT_TYPE" val="d"/>
  <p:tag name="KSO_WM_UNIT_INDEX" val="1"/>
</p:tagLst>
</file>

<file path=ppt/tags/tag69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custom20231190_1*d*1"/>
  <p:tag name="KSO_WM_TEMPLATE_CATEGORY" val="custom"/>
  <p:tag name="KSO_WM_TEMPLATE_INDEX" val="20231190"/>
  <p:tag name="KSO_WM_UNIT_LAYERLEVEL" val="1"/>
  <p:tag name="KSO_WM_TAG_VERSION" val="3.0"/>
  <p:tag name="KSO_WM_UNIT_VALUE" val="1111*3388"/>
  <p:tag name="KSO_WM_UNIT_TYPE" val="d"/>
  <p:tag name="KSO_WM_UNIT_INDEX" val="1"/>
</p:tagLst>
</file>

<file path=ppt/tags/tag70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custom20231190_1*d*1"/>
  <p:tag name="KSO_WM_TEMPLATE_CATEGORY" val="custom"/>
  <p:tag name="KSO_WM_TEMPLATE_INDEX" val="20231190"/>
  <p:tag name="KSO_WM_UNIT_LAYERLEVEL" val="1"/>
  <p:tag name="KSO_WM_TAG_VERSION" val="3.0"/>
  <p:tag name="KSO_WM_UNIT_VALUE" val="1111*3388"/>
  <p:tag name="KSO_WM_UNIT_TYPE" val="d"/>
  <p:tag name="KSO_WM_UNIT_INDEX" val="1"/>
</p:tagLst>
</file>

<file path=ppt/tags/tag71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  <p:tag name="TIMING" val="|4.286"/>
</p:tagLst>
</file>

<file path=ppt/tags/tag72.xml><?xml version="1.0" encoding="utf-8"?>
<p:tagLst xmlns:p="http://schemas.openxmlformats.org/presentationml/2006/main">
  <p:tag name="KSO_WM_DIAGRAM_VIRTUALLY_FRAME" val="{&quot;height&quot;:278.0590551181102,&quot;left&quot;:51.05,&quot;top&quot;:194.09094488188975,&quot;width&quot;:851.4250393700788}"/>
</p:tagLst>
</file>

<file path=ppt/tags/tag73.xml><?xml version="1.0" encoding="utf-8"?>
<p:tagLst xmlns:p="http://schemas.openxmlformats.org/presentationml/2006/main">
  <p:tag name="KSO_WM_DIAGRAM_VIRTUALLY_FRAME" val="{&quot;height&quot;:278.0590551181102,&quot;left&quot;:51.05,&quot;top&quot;:194.09094488188975,&quot;width&quot;:851.4250393700788}"/>
</p:tagLst>
</file>

<file path=ppt/tags/tag74.xml><?xml version="1.0" encoding="utf-8"?>
<p:tagLst xmlns:p="http://schemas.openxmlformats.org/presentationml/2006/main">
  <p:tag name="KSO_WM_DIAGRAM_VIRTUALLY_FRAME" val="{&quot;height&quot;:278.0590551181102,&quot;left&quot;:51.05,&quot;top&quot;:194.09094488188975,&quot;width&quot;:851.4250393700788}"/>
</p:tagLst>
</file>

<file path=ppt/tags/tag75.xml><?xml version="1.0" encoding="utf-8"?>
<p:tagLst xmlns:p="http://schemas.openxmlformats.org/presentationml/2006/main">
  <p:tag name="KSO_WM_DIAGRAM_VIRTUALLY_FRAME" val="{&quot;height&quot;:278.0590551181102,&quot;left&quot;:51.05,&quot;top&quot;:194.09094488188975,&quot;width&quot;:851.4250393700788}"/>
</p:tagLst>
</file>

<file path=ppt/tags/tag76.xml><?xml version="1.0" encoding="utf-8"?>
<p:tagLst xmlns:p="http://schemas.openxmlformats.org/presentationml/2006/main">
  <p:tag name="KSO_WM_DIAGRAM_VIRTUALLY_FRAME" val="{&quot;height&quot;:278.0590551181102,&quot;left&quot;:51.05,&quot;top&quot;:194.09094488188975,&quot;width&quot;:851.4250393700788}"/>
</p:tagLst>
</file>

<file path=ppt/tags/tag77.xml><?xml version="1.0" encoding="utf-8"?>
<p:tagLst xmlns:p="http://schemas.openxmlformats.org/presentationml/2006/main">
  <p:tag name="KSO_WM_DIAGRAM_VIRTUALLY_FRAME" val="{&quot;height&quot;:278.0590551181102,&quot;left&quot;:51.05,&quot;top&quot;:194.09094488188975,&quot;width&quot;:851.4250393700788}"/>
</p:tagLst>
</file>

<file path=ppt/tags/tag78.xml><?xml version="1.0" encoding="utf-8"?>
<p:tagLst xmlns:p="http://schemas.openxmlformats.org/presentationml/2006/main">
  <p:tag name="KSO_WM_DIAGRAM_VIRTUALLY_FRAME" val="{&quot;height&quot;:278.0590551181102,&quot;left&quot;:51.05,&quot;top&quot;:194.09094488188975,&quot;width&quot;:851.4250393700788}"/>
</p:tagLst>
</file>

<file path=ppt/tags/tag79.xml><?xml version="1.0" encoding="utf-8"?>
<p:tagLst xmlns:p="http://schemas.openxmlformats.org/presentationml/2006/main">
  <p:tag name="KSO_WM_DIAGRAM_VIRTUALLY_FRAME" val="{&quot;height&quot;:278.0590551181102,&quot;left&quot;:51.05,&quot;top&quot;:194.09094488188975,&quot;width&quot;:851.4250393700788}"/>
</p:tagLst>
</file>

<file path=ppt/tags/tag80.xml><?xml version="1.0" encoding="utf-8"?>
<p:tagLst xmlns:p="http://schemas.openxmlformats.org/presentationml/2006/main">
  <p:tag name="KSO_WM_DIAGRAM_VIRTUALLY_FRAME" val="{&quot;height&quot;:278.0590551181102,&quot;left&quot;:51.05,&quot;top&quot;:194.09094488188975,&quot;width&quot;:851.4250393700788}"/>
</p:tagLst>
</file>

<file path=ppt/tags/tag81.xml><?xml version="1.0" encoding="utf-8"?>
<p:tagLst xmlns:p="http://schemas.openxmlformats.org/presentationml/2006/main">
  <p:tag name="KSO_WM_DIAGRAM_VIRTUALLY_FRAME" val="{&quot;height&quot;:278.0590551181102,&quot;left&quot;:51.05,&quot;top&quot;:194.09094488188975,&quot;width&quot;:851.4250393700788}"/>
</p:tagLst>
</file>

<file path=ppt/tags/tag82.xml><?xml version="1.0" encoding="utf-8"?>
<p:tagLst xmlns:p="http://schemas.openxmlformats.org/presentationml/2006/main">
  <p:tag name="KSO_WM_DIAGRAM_VIRTUALLY_FRAME" val="{&quot;height&quot;:278.0590551181102,&quot;left&quot;:51.05,&quot;top&quot;:194.09094488188975,&quot;width&quot;:851.4250393700788}"/>
</p:tagLst>
</file>

<file path=ppt/tags/tag83.xml><?xml version="1.0" encoding="utf-8"?>
<p:tagLst xmlns:p="http://schemas.openxmlformats.org/presentationml/2006/main">
  <p:tag name="KSO_WM_DIAGRAM_VIRTUALLY_FRAME" val="{&quot;height&quot;:278.0590551181102,&quot;left&quot;:51.05,&quot;top&quot;:194.09094488188975,&quot;width&quot;:851.4250393700788}"/>
</p:tagLst>
</file>

<file path=ppt/tags/tag84.xml><?xml version="1.0" encoding="utf-8"?>
<p:tagLst xmlns:p="http://schemas.openxmlformats.org/presentationml/2006/main">
  <p:tag name="KSO_WM_DIAGRAM_VIRTUALLY_FRAME" val="{&quot;height&quot;:278.0590551181102,&quot;left&quot;:51.05,&quot;top&quot;:194.09094488188975,&quot;width&quot;:851.4250393700788}"/>
</p:tagLst>
</file>

<file path=ppt/tags/tag85.xml><?xml version="1.0" encoding="utf-8"?>
<p:tagLst xmlns:p="http://schemas.openxmlformats.org/presentationml/2006/main">
  <p:tag name="KSO_WM_DIAGRAM_VIRTUALLY_FRAME" val="{&quot;height&quot;:278.0590551181102,&quot;left&quot;:51.05,&quot;top&quot;:194.09094488188975,&quot;width&quot;:851.4250393700788}"/>
</p:tagLst>
</file>

<file path=ppt/tags/tag86.xml><?xml version="1.0" encoding="utf-8"?>
<p:tagLst xmlns:p="http://schemas.openxmlformats.org/presentationml/2006/main">
  <p:tag name="KSO_WM_DIAGRAM_VIRTUALLY_FRAME" val="{&quot;height&quot;:278.0590551181102,&quot;left&quot;:51.05,&quot;top&quot;:194.09094488188975,&quot;width&quot;:851.4250393700788}"/>
</p:tagLst>
</file>

<file path=ppt/tags/tag87.xml><?xml version="1.0" encoding="utf-8"?>
<p:tagLst xmlns:p="http://schemas.openxmlformats.org/presentationml/2006/main">
  <p:tag name="KSO_WM_DIAGRAM_VIRTUALLY_FRAME" val="{&quot;height&quot;:278.0590551181102,&quot;left&quot;:51.05,&quot;top&quot;:194.09094488188975,&quot;width&quot;:851.4250393700788}"/>
</p:tagLst>
</file>

<file path=ppt/tags/tag88.xml><?xml version="1.0" encoding="utf-8"?>
<p:tagLst xmlns:p="http://schemas.openxmlformats.org/presentationml/2006/main">
  <p:tag name="KSO_WM_DIAGRAM_VIRTUALLY_FRAME" val="{&quot;height&quot;:278.0590551181102,&quot;left&quot;:51.05,&quot;top&quot;:194.09094488188975,&quot;width&quot;:851.4250393700788}"/>
</p:tagLst>
</file>

<file path=ppt/tags/tag89.xml><?xml version="1.0" encoding="utf-8"?>
<p:tagLst xmlns:p="http://schemas.openxmlformats.org/presentationml/2006/main">
  <p:tag name="KSO_WM_DIAGRAM_VIRTUALLY_FRAME" val="{&quot;height&quot;:278.0590551181102,&quot;left&quot;:51.05,&quot;top&quot;:194.09094488188975,&quot;width&quot;:851.4250393700788}"/>
</p:tagLst>
</file>

<file path=ppt/tags/tag90.xml><?xml version="1.0" encoding="utf-8"?>
<p:tagLst xmlns:p="http://schemas.openxmlformats.org/presentationml/2006/main">
  <p:tag name="KSO_WM_DIAGRAM_VIRTUALLY_FRAME" val="{&quot;height&quot;:278.0590551181102,&quot;left&quot;:51.05,&quot;top&quot;:194.09094488188975,&quot;width&quot;:851.4250393700788}"/>
</p:tagLst>
</file>

<file path=ppt/tags/tag91.xml><?xml version="1.0" encoding="utf-8"?>
<p:tagLst xmlns:p="http://schemas.openxmlformats.org/presentationml/2006/main">
  <p:tag name="KSO_WM_DIAGRAM_VIRTUALLY_FRAME" val="{&quot;height&quot;:278.0590551181102,&quot;left&quot;:51.05,&quot;top&quot;:194.09094488188975,&quot;width&quot;:851.4250393700788}"/>
</p:tagLst>
</file>

<file path=ppt/tags/tag92.xml><?xml version="1.0" encoding="utf-8"?>
<p:tagLst xmlns:p="http://schemas.openxmlformats.org/presentationml/2006/main">
  <p:tag name="KSO_WM_DIAGRAM_VIRTUALLY_FRAME" val="{&quot;height&quot;:278.0590551181102,&quot;left&quot;:51.05,&quot;top&quot;:194.09094488188975,&quot;width&quot;:851.4250393700788}"/>
</p:tagLst>
</file>

<file path=ppt/tags/tag93.xml><?xml version="1.0" encoding="utf-8"?>
<p:tagLst xmlns:p="http://schemas.openxmlformats.org/presentationml/2006/main">
  <p:tag name="KSO_WM_DIAGRAM_VIRTUALLY_FRAME" val="{&quot;height&quot;:278.0590551181102,&quot;left&quot;:51.05,&quot;top&quot;:194.09094488188975,&quot;width&quot;:851.4250393700788}"/>
</p:tagLst>
</file>

<file path=ppt/tags/tag94.xml><?xml version="1.0" encoding="utf-8"?>
<p:tagLst xmlns:p="http://schemas.openxmlformats.org/presentationml/2006/main">
  <p:tag name="KSO_WM_DIAGRAM_VIRTUALLY_FRAME" val="{&quot;height&quot;:278.0590551181102,&quot;left&quot;:51.05,&quot;top&quot;:194.09094488188975,&quot;width&quot;:851.4250393700788}"/>
</p:tagLst>
</file>

<file path=ppt/tags/tag95.xml><?xml version="1.0" encoding="utf-8"?>
<p:tagLst xmlns:p="http://schemas.openxmlformats.org/presentationml/2006/main">
  <p:tag name="KSO_WM_DIAGRAM_VIRTUALLY_FRAME" val="{&quot;height&quot;:278.0590551181102,&quot;left&quot;:51.05,&quot;top&quot;:194.09094488188975,&quot;width&quot;:851.4250393700788}"/>
</p:tagLst>
</file>

<file path=ppt/tags/tag96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97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  <p:tag name="TIMING" val="|0.842"/>
</p:tagLst>
</file>

<file path=ppt/tags/tag98.xml><?xml version="1.0" encoding="utf-8"?>
<p:tagLst xmlns:p="http://schemas.openxmlformats.org/presentationml/2006/main">
  <p:tag name="KSO_WM_DIAGRAM_VIRTUALLY_FRAME" val="{&quot;height&quot;:326.5,&quot;left&quot;:381.9,&quot;top&quot;:158.6,&quot;width&quot;:525.45}"/>
</p:tagLst>
</file>

<file path=ppt/tags/tag99.xml><?xml version="1.0" encoding="utf-8"?>
<p:tagLst xmlns:p="http://schemas.openxmlformats.org/presentationml/2006/main">
  <p:tag name="KSO_WM_DIAGRAM_VIRTUALLY_FRAME" val="{&quot;height&quot;:326.5,&quot;left&quot;:381.9,&quot;top&quot;:158.6,&quot;width&quot;:525.45}"/>
</p:tagLst>
</file>

<file path=ppt/tags/tag100.xml><?xml version="1.0" encoding="utf-8"?>
<p:tagLst xmlns:p="http://schemas.openxmlformats.org/presentationml/2006/main">
  <p:tag name="KSO_WM_DIAGRAM_VIRTUALLY_FRAME" val="{&quot;height&quot;:326.5,&quot;left&quot;:381.9,&quot;top&quot;:158.6,&quot;width&quot;:525.45}"/>
</p:tagLst>
</file>

<file path=ppt/tags/tag101.xml><?xml version="1.0" encoding="utf-8"?>
<p:tagLst xmlns:p="http://schemas.openxmlformats.org/presentationml/2006/main">
  <p:tag name="KSO_WM_DIAGRAM_VIRTUALLY_FRAME" val="{&quot;height&quot;:326.5,&quot;left&quot;:381.9,&quot;top&quot;:158.6,&quot;width&quot;:525.45}"/>
</p:tagLst>
</file>

<file path=ppt/tags/tag102.xml><?xml version="1.0" encoding="utf-8"?>
<p:tagLst xmlns:p="http://schemas.openxmlformats.org/presentationml/2006/main">
  <p:tag name="KSO_WM_DIAGRAM_VIRTUALLY_FRAME" val="{&quot;height&quot;:326.5,&quot;left&quot;:381.9,&quot;top&quot;:158.6,&quot;width&quot;:525.45}"/>
</p:tagLst>
</file>

<file path=ppt/tags/tag103.xml><?xml version="1.0" encoding="utf-8"?>
<p:tagLst xmlns:p="http://schemas.openxmlformats.org/presentationml/2006/main">
  <p:tag name="KSO_WM_DIAGRAM_VIRTUALLY_FRAME" val="{&quot;height&quot;:326.5,&quot;left&quot;:381.9,&quot;top&quot;:158.6,&quot;width&quot;:525.45}"/>
</p:tagLst>
</file>

<file path=ppt/tags/tag104.xml><?xml version="1.0" encoding="utf-8"?>
<p:tagLst xmlns:p="http://schemas.openxmlformats.org/presentationml/2006/main">
  <p:tag name="KSO_WM_DIAGRAM_VIRTUALLY_FRAME" val="{&quot;height&quot;:326.5,&quot;left&quot;:381.9,&quot;top&quot;:158.6,&quot;width&quot;:525.45}"/>
</p:tagLst>
</file>

<file path=ppt/tags/tag105.xml><?xml version="1.0" encoding="utf-8"?>
<p:tagLst xmlns:p="http://schemas.openxmlformats.org/presentationml/2006/main">
  <p:tag name="KSO_WM_DIAGRAM_VIRTUALLY_FRAME" val="{&quot;height&quot;:326.5,&quot;left&quot;:381.9,&quot;top&quot;:158.6,&quot;width&quot;:525.45}"/>
</p:tagLst>
</file>

<file path=ppt/tags/tag106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  <p:tag name="TIMING" val="|2.143|0.02"/>
</p:tagLst>
</file>

<file path=ppt/tags/tag107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  <p:tag name="TIMING" val="|0.419|0.342"/>
</p:tagLst>
</file>

<file path=ppt/tags/tag108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  <p:tag name="TIMING" val="|0.124"/>
</p:tagLst>
</file>

<file path=ppt/tags/tag109.xml><?xml version="1.0" encoding="utf-8"?>
<p:tagLst xmlns:p="http://schemas.openxmlformats.org/presentationml/2006/main">
  <p:tag name="KSO_WM_DIAGRAM_VIRTUALLY_FRAME" val="{&quot;height&quot;:323,&quot;left&quot;:45.5,&quot;top&quot;:171.9,&quot;width&quot;:861.4}"/>
</p:tagLst>
</file>

<file path=ppt/tags/tag110.xml><?xml version="1.0" encoding="utf-8"?>
<p:tagLst xmlns:p="http://schemas.openxmlformats.org/presentationml/2006/main">
  <p:tag name="KSO_WM_DIAGRAM_VIRTUALLY_FRAME" val="{&quot;height&quot;:323,&quot;left&quot;:45.5,&quot;top&quot;:171.9,&quot;width&quot;:861.4}"/>
</p:tagLst>
</file>

<file path=ppt/tags/tag111.xml><?xml version="1.0" encoding="utf-8"?>
<p:tagLst xmlns:p="http://schemas.openxmlformats.org/presentationml/2006/main">
  <p:tag name="KSO_WM_DIAGRAM_VIRTUALLY_FRAME" val="{&quot;height&quot;:323,&quot;left&quot;:45.5,&quot;top&quot;:171.9,&quot;width&quot;:861.4}"/>
</p:tagLst>
</file>

<file path=ppt/tags/tag112.xml><?xml version="1.0" encoding="utf-8"?>
<p:tagLst xmlns:p="http://schemas.openxmlformats.org/presentationml/2006/main">
  <p:tag name="KSO_WM_DIAGRAM_VIRTUALLY_FRAME" val="{&quot;height&quot;:323,&quot;left&quot;:45.5,&quot;top&quot;:171.9,&quot;width&quot;:861.4}"/>
</p:tagLst>
</file>

<file path=ppt/tags/tag113.xml><?xml version="1.0" encoding="utf-8"?>
<p:tagLst xmlns:p="http://schemas.openxmlformats.org/presentationml/2006/main">
  <p:tag name="KSO_WM_DIAGRAM_VIRTUALLY_FRAME" val="{&quot;height&quot;:323,&quot;left&quot;:45.5,&quot;top&quot;:171.9,&quot;width&quot;:861.4}"/>
</p:tagLst>
</file>

<file path=ppt/tags/tag114.xml><?xml version="1.0" encoding="utf-8"?>
<p:tagLst xmlns:p="http://schemas.openxmlformats.org/presentationml/2006/main">
  <p:tag name="KSO_WM_DIAGRAM_VIRTUALLY_FRAME" val="{&quot;height&quot;:323,&quot;left&quot;:45.5,&quot;top&quot;:171.9,&quot;width&quot;:861.4}"/>
</p:tagLst>
</file>

<file path=ppt/tags/tag115.xml><?xml version="1.0" encoding="utf-8"?>
<p:tagLst xmlns:p="http://schemas.openxmlformats.org/presentationml/2006/main">
  <p:tag name="KSO_WM_DIAGRAM_VIRTUALLY_FRAME" val="{&quot;height&quot;:323,&quot;left&quot;:45.5,&quot;top&quot;:171.9,&quot;width&quot;:861.4}"/>
</p:tagLst>
</file>

<file path=ppt/tags/tag116.xml><?xml version="1.0" encoding="utf-8"?>
<p:tagLst xmlns:p="http://schemas.openxmlformats.org/presentationml/2006/main">
  <p:tag name="KSO_WM_DIAGRAM_VIRTUALLY_FRAME" val="{&quot;height&quot;:323,&quot;left&quot;:45.5,&quot;top&quot;:171.9,&quot;width&quot;:861.4}"/>
</p:tagLst>
</file>

<file path=ppt/tags/tag117.xml><?xml version="1.0" encoding="utf-8"?>
<p:tagLst xmlns:p="http://schemas.openxmlformats.org/presentationml/2006/main">
  <p:tag name="KSO_WM_DIAGRAM_VIRTUALLY_FRAME" val="{&quot;height&quot;:323,&quot;left&quot;:45.5,&quot;top&quot;:171.9,&quot;width&quot;:861.4}"/>
</p:tagLst>
</file>

<file path=ppt/tags/tag118.xml><?xml version="1.0" encoding="utf-8"?>
<p:tagLst xmlns:p="http://schemas.openxmlformats.org/presentationml/2006/main">
  <p:tag name="KSO_WM_DIAGRAM_VIRTUALLY_FRAME" val="{&quot;height&quot;:323,&quot;left&quot;:45.5,&quot;top&quot;:171.9,&quot;width&quot;:861.4}"/>
</p:tagLst>
</file>

<file path=ppt/tags/tag119.xml><?xml version="1.0" encoding="utf-8"?>
<p:tagLst xmlns:p="http://schemas.openxmlformats.org/presentationml/2006/main">
  <p:tag name="KSO_WM_DIAGRAM_VIRTUALLY_FRAME" val="{&quot;height&quot;:323,&quot;left&quot;:45.5,&quot;top&quot;:171.9,&quot;width&quot;:861.4}"/>
</p:tagLst>
</file>

<file path=ppt/tags/tag120.xml><?xml version="1.0" encoding="utf-8"?>
<p:tagLst xmlns:p="http://schemas.openxmlformats.org/presentationml/2006/main">
  <p:tag name="KSO_WM_DIAGRAM_VIRTUALLY_FRAME" val="{&quot;height&quot;:323,&quot;left&quot;:45.5,&quot;top&quot;:171.9,&quot;width&quot;:861.4}"/>
</p:tagLst>
</file>

<file path=ppt/tags/tag121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  <p:tag name="TIMING" val="|0.013|0.44|2.422|0.7"/>
</p:tagLst>
</file>

<file path=ppt/tags/tag122.xml><?xml version="1.0" encoding="utf-8"?>
<p:tagLst xmlns:p="http://schemas.openxmlformats.org/presentationml/2006/main">
  <p:tag name="KSO_WM_DIAGRAM_VIRTUALLY_FRAME" val="{&quot;height&quot;:397,&quot;left&quot;:56.85,&quot;top&quot;:140.95,&quot;width&quot;:835.5}"/>
</p:tagLst>
</file>

<file path=ppt/tags/tag123.xml><?xml version="1.0" encoding="utf-8"?>
<p:tagLst xmlns:p="http://schemas.openxmlformats.org/presentationml/2006/main">
  <p:tag name="KSO_WM_DIAGRAM_VIRTUALLY_FRAME" val="{&quot;height&quot;:397,&quot;left&quot;:56.85,&quot;top&quot;:140.95,&quot;width&quot;:835.5}"/>
</p:tagLst>
</file>

<file path=ppt/tags/tag124.xml><?xml version="1.0" encoding="utf-8"?>
<p:tagLst xmlns:p="http://schemas.openxmlformats.org/presentationml/2006/main">
  <p:tag name="KSO_WM_DIAGRAM_VIRTUALLY_FRAME" val="{&quot;height&quot;:397,&quot;left&quot;:56.85,&quot;top&quot;:140.95,&quot;width&quot;:835.5}"/>
</p:tagLst>
</file>

<file path=ppt/tags/tag125.xml><?xml version="1.0" encoding="utf-8"?>
<p:tagLst xmlns:p="http://schemas.openxmlformats.org/presentationml/2006/main">
  <p:tag name="KSO_WM_DIAGRAM_VIRTUALLY_FRAME" val="{&quot;height&quot;:397,&quot;left&quot;:56.85,&quot;top&quot;:140.95,&quot;width&quot;:835.5}"/>
</p:tagLst>
</file>

<file path=ppt/tags/tag126.xml><?xml version="1.0" encoding="utf-8"?>
<p:tagLst xmlns:p="http://schemas.openxmlformats.org/presentationml/2006/main">
  <p:tag name="KSO_WM_DIAGRAM_VIRTUALLY_FRAME" val="{&quot;height&quot;:397,&quot;left&quot;:56.85,&quot;top&quot;:140.95,&quot;width&quot;:835.5}"/>
</p:tagLst>
</file>

<file path=ppt/tags/tag127.xml><?xml version="1.0" encoding="utf-8"?>
<p:tagLst xmlns:p="http://schemas.openxmlformats.org/presentationml/2006/main">
  <p:tag name="KSO_WM_DIAGRAM_VIRTUALLY_FRAME" val="{&quot;height&quot;:397,&quot;left&quot;:56.85,&quot;top&quot;:140.95,&quot;width&quot;:835.5}"/>
</p:tagLst>
</file>

<file path=ppt/tags/tag128.xml><?xml version="1.0" encoding="utf-8"?>
<p:tagLst xmlns:p="http://schemas.openxmlformats.org/presentationml/2006/main">
  <p:tag name="KSO_WM_DIAGRAM_VIRTUALLY_FRAME" val="{&quot;height&quot;:397,&quot;left&quot;:56.85,&quot;top&quot;:140.95,&quot;width&quot;:835.5}"/>
</p:tagLst>
</file>

<file path=ppt/tags/tag129.xml><?xml version="1.0" encoding="utf-8"?>
<p:tagLst xmlns:p="http://schemas.openxmlformats.org/presentationml/2006/main">
  <p:tag name="KSO_WM_DIAGRAM_VIRTUALLY_FRAME" val="{&quot;height&quot;:397,&quot;left&quot;:56.85,&quot;top&quot;:140.95,&quot;width&quot;:835.5}"/>
</p:tagLst>
</file>

<file path=ppt/tags/tag130.xml><?xml version="1.0" encoding="utf-8"?>
<p:tagLst xmlns:p="http://schemas.openxmlformats.org/presentationml/2006/main">
  <p:tag name="KSO_WM_DIAGRAM_VIRTUALLY_FRAME" val="{&quot;height&quot;:397,&quot;left&quot;:56.85,&quot;top&quot;:140.95,&quot;width&quot;:835.5}"/>
</p:tagLst>
</file>

<file path=ppt/tags/tag131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132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custom20231190_1*d*1"/>
  <p:tag name="KSO_WM_TEMPLATE_CATEGORY" val="custom"/>
  <p:tag name="KSO_WM_TEMPLATE_INDEX" val="20231190"/>
  <p:tag name="KSO_WM_UNIT_LAYERLEVEL" val="1"/>
  <p:tag name="KSO_WM_TAG_VERSION" val="3.0"/>
  <p:tag name="KSO_WM_UNIT_VALUE" val="1111*3388"/>
  <p:tag name="KSO_WM_UNIT_TYPE" val="d"/>
  <p:tag name="KSO_WM_UNIT_INDEX" val="1"/>
</p:tagLst>
</file>

<file path=ppt/tags/tag133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custom20231190_1*d*1"/>
  <p:tag name="KSO_WM_TEMPLATE_CATEGORY" val="custom"/>
  <p:tag name="KSO_WM_TEMPLATE_INDEX" val="20231190"/>
  <p:tag name="KSO_WM_UNIT_LAYERLEVEL" val="1"/>
  <p:tag name="KSO_WM_TAG_VERSION" val="3.0"/>
  <p:tag name="KSO_WM_UNIT_VALUE" val="1111*3388"/>
  <p:tag name="KSO_WM_UNIT_TYPE" val="d"/>
  <p:tag name="KSO_WM_UNIT_INDEX" val="1"/>
</p:tagLst>
</file>

<file path=ppt/tags/tag134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135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136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137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138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custom20231190_1*d*1"/>
  <p:tag name="KSO_WM_TEMPLATE_CATEGORY" val="custom"/>
  <p:tag name="KSO_WM_TEMPLATE_INDEX" val="20231190"/>
  <p:tag name="KSO_WM_UNIT_LAYERLEVEL" val="1"/>
  <p:tag name="KSO_WM_TAG_VERSION" val="3.0"/>
  <p:tag name="KSO_WM_UNIT_VALUE" val="1111*3388"/>
  <p:tag name="KSO_WM_UNIT_TYPE" val="d"/>
  <p:tag name="KSO_WM_UNIT_INDEX" val="1"/>
</p:tagLst>
</file>

<file path=ppt/tags/tag139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140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1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8*m_i*2_1"/>
  <p:tag name="KSO_WM_TEMPLATE_CATEGORY" val="diagram"/>
  <p:tag name="KSO_WM_TEMPLATE_INDEX" val="20236929"/>
  <p:tag name="KSO_WM_UNIT_LAYERLEVEL" val="1_1"/>
  <p:tag name="KSO_WM_TAG_VERSION" val="3.0"/>
  <p:tag name="KSO_WM_BEAUTIFY_FLAG" val="#wm#"/>
  <p:tag name="KSO_WM_DIAGRAM_GROUP_CODE" val="m1-1"/>
  <p:tag name="KSO_WM_UNIT_TYPE" val="m_i"/>
  <p:tag name="KSO_WM_UNIT_INDEX" val="2_1"/>
  <p:tag name="KSO_WM_DIAGRAM_VERSION" val="3"/>
  <p:tag name="KSO_WM_DIAGRAM_COLOR_TRICK" val="1"/>
  <p:tag name="KSO_WM_DIAGRAM_COLOR_TEXT_CAN_REMOVE" val="n"/>
  <p:tag name="KSO_WM_DIAGRAM_VIRTUALLY_FRAME" val="{&quot;height&quot;:344.48133858267727,&quot;left&quot;:36.95,&quot;top&quot;:99.94740157480314,&quot;width&quot;:891.7042534487267}"/>
  <p:tag name="KSO_WM_UNIT_LINE_FORE_SCHEMECOLOR_INDEX" val="13"/>
  <p:tag name="KSO_WM_DIAGRAM_MAX_ITEMCNT" val="12"/>
  <p:tag name="KSO_WM_DIAGRAM_MIN_ITEMCNT" val="3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69999998807907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LINE_FILL_TYPE" val="2"/>
  <p:tag name="KSO_WM_UNIT_TEXT_FILL_FORE_SCHEMECOLOR_INDEX" val="13"/>
  <p:tag name="KSO_WM_UNIT_TEXT_FILL_TYPE" val="1"/>
  <p:tag name="KSO_WM_UNIT_USESOURCEFORMAT_APPLY" val="1"/>
</p:tagLst>
</file>

<file path=ppt/tags/tag1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8*m_i*2_2"/>
  <p:tag name="KSO_WM_TEMPLATE_CATEGORY" val="diagram"/>
  <p:tag name="KSO_WM_TEMPLATE_INDEX" val="20236929"/>
  <p:tag name="KSO_WM_UNIT_LAYERLEVEL" val="1_1"/>
  <p:tag name="KSO_WM_TAG_VERSION" val="3.0"/>
  <p:tag name="KSO_WM_BEAUTIFY_FLAG" val="#wm#"/>
  <p:tag name="KSO_WM_DIAGRAM_GROUP_CODE" val="m1-1"/>
  <p:tag name="KSO_WM_UNIT_TYPE" val="m_i"/>
  <p:tag name="KSO_WM_UNIT_INDEX" val="2_2"/>
  <p:tag name="KSO_WM_DIAGRAM_VERSION" val="3"/>
  <p:tag name="KSO_WM_DIAGRAM_COLOR_TRICK" val="1"/>
  <p:tag name="KSO_WM_DIAGRAM_COLOR_TEXT_CAN_REMOVE" val="n"/>
  <p:tag name="KSO_WM_DIAGRAM_VIRTUALLY_FRAME" val="{&quot;height&quot;:344.48133858267727,&quot;left&quot;:36.95,&quot;top&quot;:99.94740157480314,&quot;width&quot;:891.7042534487267}"/>
  <p:tag name="KSO_WM_UNIT_LINE_FORE_SCHEMECOLOR_INDEX" val="13"/>
  <p:tag name="KSO_WM_DIAGRAM_MAX_ITEMCNT" val="12"/>
  <p:tag name="KSO_WM_DIAGRAM_MIN_ITEMCNT" val="3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69999998807907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LINE_FILL_TYPE" val="2"/>
  <p:tag name="KSO_WM_UNIT_TEXT_FILL_FORE_SCHEMECOLOR_INDEX" val="13"/>
  <p:tag name="KSO_WM_UNIT_TEXT_FILL_TYPE" val="1"/>
  <p:tag name="KSO_WM_UNIT_USESOURCEFORMAT_APPLY" val="1"/>
</p:tagLst>
</file>

<file path=ppt/tags/tag1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8*m_i*2_3"/>
  <p:tag name="KSO_WM_TEMPLATE_CATEGORY" val="diagram"/>
  <p:tag name="KSO_WM_TEMPLATE_INDEX" val="20236929"/>
  <p:tag name="KSO_WM_UNIT_LAYERLEVEL" val="1_1"/>
  <p:tag name="KSO_WM_TAG_VERSION" val="3.0"/>
  <p:tag name="KSO_WM_BEAUTIFY_FLAG" val="#wm#"/>
  <p:tag name="KSO_WM_DIAGRAM_GROUP_CODE" val="m1-1"/>
  <p:tag name="KSO_WM_UNIT_TYPE" val="m_i"/>
  <p:tag name="KSO_WM_UNIT_INDEX" val="2_3"/>
  <p:tag name="KSO_WM_DIAGRAM_VERSION" val="3"/>
  <p:tag name="KSO_WM_DIAGRAM_COLOR_TRICK" val="1"/>
  <p:tag name="KSO_WM_DIAGRAM_COLOR_TEXT_CAN_REMOVE" val="n"/>
  <p:tag name="KSO_WM_DIAGRAM_VIRTUALLY_FRAME" val="{&quot;height&quot;:344.48133858267727,&quot;left&quot;:36.95,&quot;top&quot;:99.94740157480314,&quot;width&quot;:891.7042534487267}"/>
  <p:tag name="KSO_WM_UNIT_LINE_FORE_SCHEMECOLOR_INDEX" val="13"/>
  <p:tag name="KSO_WM_DIAGRAM_MAX_ITEMCNT" val="12"/>
  <p:tag name="KSO_WM_DIAGRAM_MIN_ITEMCNT" val="3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69999998807907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LINE_FILL_TYPE" val="2"/>
  <p:tag name="KSO_WM_UNIT_TEXT_FILL_FORE_SCHEMECOLOR_INDEX" val="13"/>
  <p:tag name="KSO_WM_UNIT_TEXT_FILL_TYPE" val="1"/>
  <p:tag name="KSO_WM_UNIT_USESOURCEFORMAT_APPLY" val="1"/>
</p:tagLst>
</file>

<file path=ppt/tags/tag1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8*m_i*2_4"/>
  <p:tag name="KSO_WM_TEMPLATE_CATEGORY" val="diagram"/>
  <p:tag name="KSO_WM_TEMPLATE_INDEX" val="20236929"/>
  <p:tag name="KSO_WM_UNIT_LAYERLEVEL" val="1_1"/>
  <p:tag name="KSO_WM_TAG_VERSION" val="3.0"/>
  <p:tag name="KSO_WM_BEAUTIFY_FLAG" val="#wm#"/>
  <p:tag name="KSO_WM_DIAGRAM_GROUP_CODE" val="m1-1"/>
  <p:tag name="KSO_WM_UNIT_TYPE" val="m_i"/>
  <p:tag name="KSO_WM_UNIT_INDEX" val="2_4"/>
  <p:tag name="KSO_WM_DIAGRAM_VERSION" val="3"/>
  <p:tag name="KSO_WM_DIAGRAM_COLOR_TRICK" val="1"/>
  <p:tag name="KSO_WM_DIAGRAM_COLOR_TEXT_CAN_REMOVE" val="n"/>
  <p:tag name="KSO_WM_DIAGRAM_VIRTUALLY_FRAME" val="{&quot;height&quot;:344.48133858267727,&quot;left&quot;:36.95,&quot;top&quot;:99.94740157480314,&quot;width&quot;:891.7042534487267}"/>
  <p:tag name="KSO_WM_UNIT_LINE_FORE_SCHEMECOLOR_INDEX" val="13"/>
  <p:tag name="KSO_WM_DIAGRAM_MAX_ITEMCNT" val="12"/>
  <p:tag name="KSO_WM_DIAGRAM_MIN_ITEMCNT" val="3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69999998807907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LINE_FILL_TYPE" val="2"/>
  <p:tag name="KSO_WM_UNIT_TEXT_FILL_FORE_SCHEMECOLOR_INDEX" val="13"/>
  <p:tag name="KSO_WM_UNIT_TEXT_FILL_TYPE" val="1"/>
  <p:tag name="KSO_WM_UNIT_USESOURCEFORMAT_APPLY" val="1"/>
</p:tagLst>
</file>

<file path=ppt/tags/tag1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8*m_i*2_5"/>
  <p:tag name="KSO_WM_TEMPLATE_CATEGORY" val="diagram"/>
  <p:tag name="KSO_WM_TEMPLATE_INDEX" val="20236929"/>
  <p:tag name="KSO_WM_UNIT_LAYERLEVEL" val="1_1"/>
  <p:tag name="KSO_WM_TAG_VERSION" val="3.0"/>
  <p:tag name="KSO_WM_BEAUTIFY_FLAG" val="#wm#"/>
  <p:tag name="KSO_WM_DIAGRAM_GROUP_CODE" val="m1-1"/>
  <p:tag name="KSO_WM_UNIT_TYPE" val="m_i"/>
  <p:tag name="KSO_WM_UNIT_INDEX" val="2_5"/>
  <p:tag name="KSO_WM_DIAGRAM_VERSION" val="3"/>
  <p:tag name="KSO_WM_DIAGRAM_COLOR_TRICK" val="1"/>
  <p:tag name="KSO_WM_DIAGRAM_COLOR_TEXT_CAN_REMOVE" val="n"/>
  <p:tag name="KSO_WM_DIAGRAM_VIRTUALLY_FRAME" val="{&quot;height&quot;:344.48133858267727,&quot;left&quot;:36.95,&quot;top&quot;:99.94740157480314,&quot;width&quot;:891.7042534487267}"/>
  <p:tag name="KSO_WM_UNIT_FILL_TYPE" val="1"/>
  <p:tag name="KSO_WM_UNIT_FILL_FORE_SCHEMECOLOR_INDEX" val="13"/>
  <p:tag name="KSO_WM_UNIT_FILL_FORE_SCHEMECOLOR_INDEX_BRIGHTNESS" val="0.5"/>
  <p:tag name="KSO_WM_DIAGRAM_MAX_ITEMCNT" val="12"/>
  <p:tag name="KSO_WM_DIAGRAM_MIN_ITEMCNT" val="3"/>
  <p:tag name="KSO_WM_DIAGRAM_COLOR_MATCH_VALUE" val="{&quot;shape&quot;:{&quot;fill&quot;:{&quot;solid&quot;:{&quot;brightness&quot;:0.5,&quot;colorType&quot;:1,&quot;foreColorIndex&quot;:13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2"/>
  <p:tag name="KSO_WM_UNIT_TEXT_FILL_TYPE" val="1"/>
  <p:tag name="KSO_WM_UNIT_USESOURCEFORMAT_APPLY" val="1"/>
</p:tagLst>
</file>

<file path=ppt/tags/tag1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8*m_i*2_6"/>
  <p:tag name="KSO_WM_TEMPLATE_CATEGORY" val="diagram"/>
  <p:tag name="KSO_WM_TEMPLATE_INDEX" val="20236929"/>
  <p:tag name="KSO_WM_UNIT_LAYERLEVEL" val="1_1"/>
  <p:tag name="KSO_WM_TAG_VERSION" val="3.0"/>
  <p:tag name="KSO_WM_BEAUTIFY_FLAG" val="#wm#"/>
  <p:tag name="KSO_WM_DIAGRAM_GROUP_CODE" val="m1-1"/>
  <p:tag name="KSO_WM_UNIT_TYPE" val="m_i"/>
  <p:tag name="KSO_WM_UNIT_INDEX" val="2_6"/>
  <p:tag name="KSO_WM_DIAGRAM_VERSION" val="3"/>
  <p:tag name="KSO_WM_DIAGRAM_COLOR_TRICK" val="1"/>
  <p:tag name="KSO_WM_DIAGRAM_COLOR_TEXT_CAN_REMOVE" val="n"/>
  <p:tag name="KSO_WM_DIAGRAM_VIRTUALLY_FRAME" val="{&quot;height&quot;:344.48133858267727,&quot;left&quot;:36.95,&quot;top&quot;:99.94740157480314,&quot;width&quot;:891.7042534487267}"/>
  <p:tag name="KSO_WM_UNIT_FILL_TYPE" val="1"/>
  <p:tag name="KSO_WM_UNIT_FILL_FORE_SCHEMECOLOR_INDEX" val="13"/>
  <p:tag name="KSO_WM_UNIT_FILL_FORE_SCHEMECOLOR_INDEX_BRIGHTNESS" val="0.5"/>
  <p:tag name="KSO_WM_DIAGRAM_MAX_ITEMCNT" val="12"/>
  <p:tag name="KSO_WM_DIAGRAM_MIN_ITEMCNT" val="3"/>
  <p:tag name="KSO_WM_DIAGRAM_COLOR_MATCH_VALUE" val="{&quot;shape&quot;:{&quot;fill&quot;:{&quot;solid&quot;:{&quot;brightness&quot;:0.5,&quot;colorType&quot;:1,&quot;foreColorIndex&quot;:13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2"/>
  <p:tag name="KSO_WM_UNIT_TEXT_FILL_TYPE" val="1"/>
  <p:tag name="KSO_WM_UNIT_USESOURCEFORMAT_APPLY" val="1"/>
</p:tagLst>
</file>

<file path=ppt/tags/tag1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8*m_i*2_7"/>
  <p:tag name="KSO_WM_TEMPLATE_CATEGORY" val="diagram"/>
  <p:tag name="KSO_WM_TEMPLATE_INDEX" val="20236929"/>
  <p:tag name="KSO_WM_UNIT_LAYERLEVEL" val="1_1"/>
  <p:tag name="KSO_WM_TAG_VERSION" val="3.0"/>
  <p:tag name="KSO_WM_BEAUTIFY_FLAG" val="#wm#"/>
  <p:tag name="KSO_WM_DIAGRAM_GROUP_CODE" val="m1-1"/>
  <p:tag name="KSO_WM_UNIT_TYPE" val="m_i"/>
  <p:tag name="KSO_WM_UNIT_INDEX" val="2_7"/>
  <p:tag name="KSO_WM_DIAGRAM_VERSION" val="3"/>
  <p:tag name="KSO_WM_DIAGRAM_COLOR_TRICK" val="1"/>
  <p:tag name="KSO_WM_DIAGRAM_COLOR_TEXT_CAN_REMOVE" val="n"/>
  <p:tag name="KSO_WM_DIAGRAM_VIRTUALLY_FRAME" val="{&quot;height&quot;:344.48133858267727,&quot;left&quot;:36.95,&quot;top&quot;:99.94740157480314,&quot;width&quot;:891.7042534487267}"/>
  <p:tag name="KSO_WM_UNIT_FILL_TYPE" val="1"/>
  <p:tag name="KSO_WM_UNIT_FILL_FORE_SCHEMECOLOR_INDEX" val="13"/>
  <p:tag name="KSO_WM_UNIT_FILL_FORE_SCHEMECOLOR_INDEX_BRIGHTNESS" val="0.5"/>
  <p:tag name="KSO_WM_DIAGRAM_MAX_ITEMCNT" val="12"/>
  <p:tag name="KSO_WM_DIAGRAM_MIN_ITEMCNT" val="3"/>
  <p:tag name="KSO_WM_DIAGRAM_COLOR_MATCH_VALUE" val="{&quot;shape&quot;:{&quot;fill&quot;:{&quot;solid&quot;:{&quot;brightness&quot;:0.5,&quot;colorType&quot;:1,&quot;foreColorIndex&quot;:13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2"/>
  <p:tag name="KSO_WM_UNIT_TEXT_FILL_TYPE" val="1"/>
  <p:tag name="KSO_WM_UNIT_USESOURCEFORMAT_APPLY" val="1"/>
</p:tagLst>
</file>

<file path=ppt/tags/tag1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8*m_i*2_8"/>
  <p:tag name="KSO_WM_TEMPLATE_CATEGORY" val="diagram"/>
  <p:tag name="KSO_WM_TEMPLATE_INDEX" val="20236929"/>
  <p:tag name="KSO_WM_UNIT_LAYERLEVEL" val="1_1"/>
  <p:tag name="KSO_WM_TAG_VERSION" val="3.0"/>
  <p:tag name="KSO_WM_BEAUTIFY_FLAG" val="#wm#"/>
  <p:tag name="KSO_WM_DIAGRAM_GROUP_CODE" val="m1-1"/>
  <p:tag name="KSO_WM_UNIT_TYPE" val="m_i"/>
  <p:tag name="KSO_WM_UNIT_INDEX" val="2_8"/>
  <p:tag name="KSO_WM_DIAGRAM_VERSION" val="3"/>
  <p:tag name="KSO_WM_DIAGRAM_COLOR_TRICK" val="1"/>
  <p:tag name="KSO_WM_DIAGRAM_COLOR_TEXT_CAN_REMOVE" val="n"/>
  <p:tag name="KSO_WM_DIAGRAM_VIRTUALLY_FRAME" val="{&quot;height&quot;:344.48133858267727,&quot;left&quot;:36.95,&quot;top&quot;:99.94740157480314,&quot;width&quot;:891.7042534487267}"/>
  <p:tag name="KSO_WM_UNIT_FILL_TYPE" val="1"/>
  <p:tag name="KSO_WM_UNIT_FILL_FORE_SCHEMECOLOR_INDEX" val="13"/>
  <p:tag name="KSO_WM_UNIT_FILL_FORE_SCHEMECOLOR_INDEX_BRIGHTNESS" val="0.5"/>
  <p:tag name="KSO_WM_DIAGRAM_MAX_ITEMCNT" val="12"/>
  <p:tag name="KSO_WM_DIAGRAM_MIN_ITEMCNT" val="3"/>
  <p:tag name="KSO_WM_DIAGRAM_COLOR_MATCH_VALUE" val="{&quot;shape&quot;:{&quot;fill&quot;:{&quot;solid&quot;:{&quot;brightness&quot;:0.5,&quot;colorType&quot;:1,&quot;foreColorIndex&quot;:13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2"/>
  <p:tag name="KSO_WM_UNIT_TEXT_FILL_TYPE" val="1"/>
  <p:tag name="KSO_WM_UNIT_USESOURCEFORMAT_APPLY" val="1"/>
</p:tagLst>
</file>

<file path=ppt/tags/tag149.xml><?xml version="1.0" encoding="utf-8"?>
<p:tagLst xmlns:p="http://schemas.openxmlformats.org/presentationml/2006/main">
  <p:tag name="KSO_WM_DIAGRAM_VIRTUALLY_FRAME" val="{&quot;height&quot;:344.48133858267727,&quot;left&quot;:36.95,&quot;top&quot;:99.94740157480314,&quot;width&quot;:891.7042534487267}"/>
</p:tagLst>
</file>

<file path=ppt/tags/tag1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8*m_h_i*2_2_1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TYPE" val="m_h_i"/>
  <p:tag name="KSO_WM_UNIT_INDEX" val="2_2_1"/>
  <p:tag name="KSO_WM_DIAGRAM_VERSION" val="3"/>
  <p:tag name="KSO_WM_DIAGRAM_COLOR_TRICK" val="1"/>
  <p:tag name="KSO_WM_DIAGRAM_COLOR_TEXT_CAN_REMOVE" val="n"/>
  <p:tag name="KSO_WM_DIAGRAM_VIRTUALLY_FRAME" val="{&quot;height&quot;:344.48133858267727,&quot;left&quot;:36.95,&quot;top&quot;:99.94740157480314,&quot;width&quot;:891.7042534487267}"/>
  <p:tag name="KSO_WM_UNIT_LINE_FORE_SCHEMECOLOR_INDEX" val="5"/>
  <p:tag name="KSO_WM_DIAGRAM_MAX_ITEMCNT" val="12"/>
  <p:tag name="KSO_WM_DIAGRAM_MIN_ITEMCNT" val="3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LINE_FILL_TYPE" val="2"/>
  <p:tag name="KSO_WM_UNIT_SHADOW_SCHEMECOLOR_INDEX" val="5"/>
  <p:tag name="KSO_WM_UNIT_TEXT_FILL_FORE_SCHEMECOLOR_INDEX" val="2"/>
  <p:tag name="KSO_WM_UNIT_TEXT_FILL_TYPE" val="1"/>
  <p:tag name="KSO_WM_UNIT_USESOURCEFORMAT_APPLY" val="1"/>
</p:tagLst>
</file>

<file path=ppt/tags/tag1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8*m_h_a*2_2_2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TYPE" val="m_h_a"/>
  <p:tag name="KSO_WM_UNIT_INDEX" val="2_2_2"/>
  <p:tag name="KSO_WM_DIAGRAM_VERSION" val="3"/>
  <p:tag name="KSO_WM_DIAGRAM_COLOR_TRICK" val="1"/>
  <p:tag name="KSO_WM_DIAGRAM_COLOR_TEXT_CAN_REMOVE" val="n"/>
  <p:tag name="KSO_WM_DIAGRAM_VIRTUALLY_FRAME" val="{&quot;height&quot;:344.48133858267727,&quot;left&quot;:36.95,&quot;top&quot;:99.94740157480314,&quot;width&quot;:891.7042534487267}"/>
  <p:tag name="KSO_WM_UNIT_ISCONTENTSTITLE" val="0"/>
  <p:tag name="KSO_WM_UNIT_ISNUMDGMTITLE" val="0"/>
  <p:tag name="KSO_WM_UNIT_NOCLEAR" val="0"/>
  <p:tag name="KSO_WM_UNIT_VALUE" val="18"/>
  <p:tag name="KSO_WM_UNIT_PRESET_TEXT" val="添加项标题"/>
  <p:tag name="KSO_WM_UNIT_TEXT_FILL_FORE_SCHEMECOLOR_INDEX" val="1"/>
  <p:tag name="KSO_WM_UNIT_TEXT_FILL_TYPE" val="1"/>
  <p:tag name="KSO_WM_DIAGRAM_MAX_ITEMCNT" val="12"/>
  <p:tag name="KSO_WM_DIAGRAM_MIN_ITEMCNT" val="3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USESOURCEFORMAT_APPLY" val="1"/>
</p:tagLst>
</file>

<file path=ppt/tags/tag1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8*m_h_i*2_2_2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SUBTYPE" val="nb"/>
  <p:tag name="KSO_WM_UNIT_TYPE" val="m_h_i"/>
  <p:tag name="KSO_WM_UNIT_INDEX" val="2_2_2"/>
  <p:tag name="KSO_WM_DIAGRAM_VERSION" val="3"/>
  <p:tag name="KSO_WM_DIAGRAM_COLOR_TRICK" val="1"/>
  <p:tag name="KSO_WM_DIAGRAM_COLOR_TEXT_CAN_REMOVE" val="n"/>
  <p:tag name="KSO_WM_UNIT_TEXT_FILL_TYPE" val="1"/>
  <p:tag name="KSO_WM_DIAGRAM_VIRTUALLY_FRAME" val="{&quot;height&quot;:344.48133858267727,&quot;left&quot;:36.95,&quot;top&quot;:99.94740157480314,&quot;width&quot;:891.7042534487267}"/>
  <p:tag name="KSO_WM_UNIT_FILL_TYPE" val="1"/>
  <p:tag name="KSO_WM_UNIT_FILL_FORE_SCHEMECOLOR_INDEX" val="5"/>
  <p:tag name="KSO_WM_UNIT_FILL_FORE_SCHEMECOLOR_INDEX_BRIGHTNESS" val="0"/>
  <p:tag name="KSO_WM_DIAGRAM_MAX_ITEMCNT" val="12"/>
  <p:tag name="KSO_WM_DIAGRAM_MIN_ITEMCNT" val="3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SHADOW_SCHEMECOLOR_INDEX" val="5"/>
  <p:tag name="KSO_WM_UNIT_USESOURCEFORMAT_APPLY" val="1"/>
</p:tagLst>
</file>

<file path=ppt/tags/tag153.xml><?xml version="1.0" encoding="utf-8"?>
<p:tagLst xmlns:p="http://schemas.openxmlformats.org/presentationml/2006/main">
  <p:tag name="KSO_WM_DIAGRAM_VIRTUALLY_FRAME" val="{&quot;height&quot;:344.48133858267727,&quot;left&quot;:36.95,&quot;top&quot;:99.94740157480314,&quot;width&quot;:891.7042534487267}"/>
</p:tagLst>
</file>

<file path=ppt/tags/tag1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8*m_h_i*2_3_1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TYPE" val="m_h_i"/>
  <p:tag name="KSO_WM_UNIT_INDEX" val="2_3_1"/>
  <p:tag name="KSO_WM_DIAGRAM_VERSION" val="3"/>
  <p:tag name="KSO_WM_DIAGRAM_COLOR_TRICK" val="1"/>
  <p:tag name="KSO_WM_DIAGRAM_COLOR_TEXT_CAN_REMOVE" val="n"/>
  <p:tag name="KSO_WM_DIAGRAM_VIRTUALLY_FRAME" val="{&quot;height&quot;:344.48133858267727,&quot;left&quot;:36.95,&quot;top&quot;:99.94740157480314,&quot;width&quot;:891.7042534487267}"/>
  <p:tag name="KSO_WM_UNIT_LINE_FORE_SCHEMECOLOR_INDEX" val="5"/>
  <p:tag name="KSO_WM_DIAGRAM_MAX_ITEMCNT" val="12"/>
  <p:tag name="KSO_WM_DIAGRAM_MIN_ITEMCNT" val="3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LINE_FILL_TYPE" val="2"/>
  <p:tag name="KSO_WM_UNIT_SHADOW_SCHEMECOLOR_INDEX" val="5"/>
  <p:tag name="KSO_WM_UNIT_TEXT_FILL_FORE_SCHEMECOLOR_INDEX" val="2"/>
  <p:tag name="KSO_WM_UNIT_TEXT_FILL_TYPE" val="1"/>
  <p:tag name="KSO_WM_UNIT_USESOURCEFORMAT_APPLY" val="1"/>
</p:tagLst>
</file>

<file path=ppt/tags/tag1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8*m_h_a*2_3_2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TYPE" val="m_h_a"/>
  <p:tag name="KSO_WM_UNIT_INDEX" val="2_3_2"/>
  <p:tag name="KSO_WM_DIAGRAM_VERSION" val="3"/>
  <p:tag name="KSO_WM_DIAGRAM_COLOR_TRICK" val="1"/>
  <p:tag name="KSO_WM_DIAGRAM_COLOR_TEXT_CAN_REMOVE" val="n"/>
  <p:tag name="KSO_WM_DIAGRAM_VIRTUALLY_FRAME" val="{&quot;height&quot;:344.48133858267727,&quot;left&quot;:36.95,&quot;top&quot;:99.94740157480314,&quot;width&quot;:891.7042534487267}"/>
  <p:tag name="KSO_WM_UNIT_ISCONTENTSTITLE" val="0"/>
  <p:tag name="KSO_WM_UNIT_ISNUMDGMTITLE" val="0"/>
  <p:tag name="KSO_WM_UNIT_NOCLEAR" val="0"/>
  <p:tag name="KSO_WM_UNIT_VALUE" val="18"/>
  <p:tag name="KSO_WM_UNIT_PRESET_TEXT" val="添加项标题"/>
  <p:tag name="KSO_WM_UNIT_TEXT_FILL_FORE_SCHEMECOLOR_INDEX" val="1"/>
  <p:tag name="KSO_WM_UNIT_TEXT_FILL_TYPE" val="1"/>
  <p:tag name="KSO_WM_DIAGRAM_MAX_ITEMCNT" val="12"/>
  <p:tag name="KSO_WM_DIAGRAM_MIN_ITEMCNT" val="3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USESOURCEFORMAT_APPLY" val="1"/>
</p:tagLst>
</file>

<file path=ppt/tags/tag1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8*m_h_i*2_3_2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SUBTYPE" val="nb"/>
  <p:tag name="KSO_WM_UNIT_TYPE" val="m_h_i"/>
  <p:tag name="KSO_WM_UNIT_INDEX" val="2_3_2"/>
  <p:tag name="KSO_WM_DIAGRAM_VERSION" val="3"/>
  <p:tag name="KSO_WM_DIAGRAM_COLOR_TRICK" val="1"/>
  <p:tag name="KSO_WM_DIAGRAM_COLOR_TEXT_CAN_REMOVE" val="n"/>
  <p:tag name="KSO_WM_UNIT_TEXT_FILL_TYPE" val="1"/>
  <p:tag name="KSO_WM_DIAGRAM_VIRTUALLY_FRAME" val="{&quot;height&quot;:344.48133858267727,&quot;left&quot;:36.95,&quot;top&quot;:99.94740157480314,&quot;width&quot;:891.7042534487267}"/>
  <p:tag name="KSO_WM_UNIT_FILL_TYPE" val="1"/>
  <p:tag name="KSO_WM_UNIT_FILL_FORE_SCHEMECOLOR_INDEX" val="5"/>
  <p:tag name="KSO_WM_UNIT_FILL_FORE_SCHEMECOLOR_INDEX_BRIGHTNESS" val="0"/>
  <p:tag name="KSO_WM_DIAGRAM_MAX_ITEMCNT" val="12"/>
  <p:tag name="KSO_WM_DIAGRAM_MIN_ITEMCNT" val="3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SHADOW_SCHEMECOLOR_INDEX" val="5"/>
  <p:tag name="KSO_WM_UNIT_USESOURCEFORMAT_APPLY" val="1"/>
</p:tagLst>
</file>

<file path=ppt/tags/tag157.xml><?xml version="1.0" encoding="utf-8"?>
<p:tagLst xmlns:p="http://schemas.openxmlformats.org/presentationml/2006/main">
  <p:tag name="KSO_WM_DIAGRAM_VIRTUALLY_FRAME" val="{&quot;height&quot;:344.48133858267727,&quot;left&quot;:36.95,&quot;top&quot;:99.94740157480314,&quot;width&quot;:891.7042534487267}"/>
</p:tagLst>
</file>

<file path=ppt/tags/tag1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8*m_h_i*2_4_1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TYPE" val="m_h_i"/>
  <p:tag name="KSO_WM_UNIT_INDEX" val="2_4_1"/>
  <p:tag name="KSO_WM_DIAGRAM_VERSION" val="3"/>
  <p:tag name="KSO_WM_DIAGRAM_COLOR_TRICK" val="1"/>
  <p:tag name="KSO_WM_DIAGRAM_COLOR_TEXT_CAN_REMOVE" val="n"/>
  <p:tag name="KSO_WM_DIAGRAM_VIRTUALLY_FRAME" val="{&quot;height&quot;:344.48133858267727,&quot;left&quot;:36.95,&quot;top&quot;:99.94740157480314,&quot;width&quot;:891.7042534487267}"/>
  <p:tag name="KSO_WM_UNIT_LINE_FORE_SCHEMECOLOR_INDEX" val="5"/>
  <p:tag name="KSO_WM_DIAGRAM_MAX_ITEMCNT" val="12"/>
  <p:tag name="KSO_WM_DIAGRAM_MIN_ITEMCNT" val="3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LINE_FILL_TYPE" val="2"/>
  <p:tag name="KSO_WM_UNIT_SHADOW_SCHEMECOLOR_INDEX" val="5"/>
  <p:tag name="KSO_WM_UNIT_TEXT_FILL_FORE_SCHEMECOLOR_INDEX" val="2"/>
  <p:tag name="KSO_WM_UNIT_TEXT_FILL_TYPE" val="1"/>
  <p:tag name="KSO_WM_UNIT_USESOURCEFORMAT_APPLY" val="1"/>
</p:tagLst>
</file>

<file path=ppt/tags/tag1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8*m_h_a*2_4_2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TYPE" val="m_h_a"/>
  <p:tag name="KSO_WM_UNIT_INDEX" val="2_4_2"/>
  <p:tag name="KSO_WM_DIAGRAM_VERSION" val="3"/>
  <p:tag name="KSO_WM_DIAGRAM_COLOR_TRICK" val="1"/>
  <p:tag name="KSO_WM_DIAGRAM_COLOR_TEXT_CAN_REMOVE" val="n"/>
  <p:tag name="KSO_WM_DIAGRAM_VIRTUALLY_FRAME" val="{&quot;height&quot;:344.48133858267727,&quot;left&quot;:36.95,&quot;top&quot;:99.94740157480314,&quot;width&quot;:891.7042534487267}"/>
  <p:tag name="KSO_WM_UNIT_ISCONTENTSTITLE" val="0"/>
  <p:tag name="KSO_WM_UNIT_ISNUMDGMTITLE" val="0"/>
  <p:tag name="KSO_WM_UNIT_NOCLEAR" val="0"/>
  <p:tag name="KSO_WM_UNIT_VALUE" val="18"/>
  <p:tag name="KSO_WM_UNIT_PRESET_TEXT" val="添加项标题"/>
  <p:tag name="KSO_WM_UNIT_TEXT_FILL_FORE_SCHEMECOLOR_INDEX" val="1"/>
  <p:tag name="KSO_WM_UNIT_TEXT_FILL_TYPE" val="1"/>
  <p:tag name="KSO_WM_DIAGRAM_MAX_ITEMCNT" val="12"/>
  <p:tag name="KSO_WM_DIAGRAM_MIN_ITEMCNT" val="3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USESOURCEFORMAT_APPLY" val="1"/>
</p:tagLst>
</file>

<file path=ppt/tags/tag1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8*m_h_i*2_4_2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SUBTYPE" val="nb"/>
  <p:tag name="KSO_WM_UNIT_TYPE" val="m_h_i"/>
  <p:tag name="KSO_WM_UNIT_INDEX" val="2_4_2"/>
  <p:tag name="KSO_WM_DIAGRAM_VERSION" val="3"/>
  <p:tag name="KSO_WM_DIAGRAM_COLOR_TRICK" val="1"/>
  <p:tag name="KSO_WM_DIAGRAM_COLOR_TEXT_CAN_REMOVE" val="n"/>
  <p:tag name="KSO_WM_UNIT_TEXT_FILL_TYPE" val="1"/>
  <p:tag name="KSO_WM_DIAGRAM_VIRTUALLY_FRAME" val="{&quot;height&quot;:344.48133858267727,&quot;left&quot;:36.95,&quot;top&quot;:99.94740157480314,&quot;width&quot;:891.7042534487267}"/>
  <p:tag name="KSO_WM_UNIT_FILL_TYPE" val="1"/>
  <p:tag name="KSO_WM_UNIT_FILL_FORE_SCHEMECOLOR_INDEX" val="5"/>
  <p:tag name="KSO_WM_UNIT_FILL_FORE_SCHEMECOLOR_INDEX_BRIGHTNESS" val="0"/>
  <p:tag name="KSO_WM_DIAGRAM_MAX_ITEMCNT" val="12"/>
  <p:tag name="KSO_WM_DIAGRAM_MIN_ITEMCNT" val="3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SHADOW_SCHEMECOLOR_INDEX" val="5"/>
  <p:tag name="KSO_WM_UNIT_USESOURCEFORMAT_APPLY" val="1"/>
</p:tagLst>
</file>

<file path=ppt/tags/tag161.xml><?xml version="1.0" encoding="utf-8"?>
<p:tagLst xmlns:p="http://schemas.openxmlformats.org/presentationml/2006/main">
  <p:tag name="KSO_WM_DIAGRAM_VIRTUALLY_FRAME" val="{&quot;height&quot;:344.48133858267727,&quot;left&quot;:36.95,&quot;top&quot;:99.94740157480314,&quot;width&quot;:891.7042534487267}"/>
</p:tagLst>
</file>

<file path=ppt/tags/tag16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8*m_h_i*2_5_1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TYPE" val="m_h_i"/>
  <p:tag name="KSO_WM_UNIT_INDEX" val="2_5_1"/>
  <p:tag name="KSO_WM_DIAGRAM_VERSION" val="3"/>
  <p:tag name="KSO_WM_DIAGRAM_COLOR_TRICK" val="1"/>
  <p:tag name="KSO_WM_DIAGRAM_COLOR_TEXT_CAN_REMOVE" val="n"/>
  <p:tag name="KSO_WM_DIAGRAM_VIRTUALLY_FRAME" val="{&quot;height&quot;:344.48133858267727,&quot;left&quot;:36.95,&quot;top&quot;:99.94740157480314,&quot;width&quot;:891.7042534487267}"/>
  <p:tag name="KSO_WM_UNIT_LINE_FORE_SCHEMECOLOR_INDEX" val="5"/>
  <p:tag name="KSO_WM_DIAGRAM_MAX_ITEMCNT" val="12"/>
  <p:tag name="KSO_WM_DIAGRAM_MIN_ITEMCNT" val="3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LINE_FILL_TYPE" val="2"/>
  <p:tag name="KSO_WM_UNIT_SHADOW_SCHEMECOLOR_INDEX" val="5"/>
  <p:tag name="KSO_WM_UNIT_TEXT_FILL_FORE_SCHEMECOLOR_INDEX" val="2"/>
  <p:tag name="KSO_WM_UNIT_TEXT_FILL_TYPE" val="1"/>
  <p:tag name="KSO_WM_UNIT_USESOURCEFORMAT_APPLY" val="1"/>
</p:tagLst>
</file>

<file path=ppt/tags/tag16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8*m_h_a*2_5_2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TYPE" val="m_h_a"/>
  <p:tag name="KSO_WM_UNIT_INDEX" val="2_5_2"/>
  <p:tag name="KSO_WM_DIAGRAM_VERSION" val="3"/>
  <p:tag name="KSO_WM_DIAGRAM_COLOR_TRICK" val="1"/>
  <p:tag name="KSO_WM_DIAGRAM_COLOR_TEXT_CAN_REMOVE" val="n"/>
  <p:tag name="KSO_WM_DIAGRAM_VIRTUALLY_FRAME" val="{&quot;height&quot;:344.48133858267727,&quot;left&quot;:36.95,&quot;top&quot;:99.94740157480314,&quot;width&quot;:891.7042534487267}"/>
  <p:tag name="KSO_WM_UNIT_ISCONTENTSTITLE" val="0"/>
  <p:tag name="KSO_WM_UNIT_ISNUMDGMTITLE" val="0"/>
  <p:tag name="KSO_WM_UNIT_NOCLEAR" val="0"/>
  <p:tag name="KSO_WM_UNIT_VALUE" val="18"/>
  <p:tag name="KSO_WM_UNIT_PRESET_TEXT" val="添加项标题"/>
  <p:tag name="KSO_WM_UNIT_TEXT_FILL_FORE_SCHEMECOLOR_INDEX" val="1"/>
  <p:tag name="KSO_WM_UNIT_TEXT_FILL_TYPE" val="1"/>
  <p:tag name="KSO_WM_DIAGRAM_MAX_ITEMCNT" val="12"/>
  <p:tag name="KSO_WM_DIAGRAM_MIN_ITEMCNT" val="3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USESOURCEFORMAT_APPLY" val="1"/>
</p:tagLst>
</file>

<file path=ppt/tags/tag16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8*m_h_i*2_5_2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SUBTYPE" val="nb"/>
  <p:tag name="KSO_WM_UNIT_TYPE" val="m_h_i"/>
  <p:tag name="KSO_WM_UNIT_INDEX" val="2_5_2"/>
  <p:tag name="KSO_WM_DIAGRAM_VERSION" val="3"/>
  <p:tag name="KSO_WM_DIAGRAM_COLOR_TRICK" val="1"/>
  <p:tag name="KSO_WM_DIAGRAM_COLOR_TEXT_CAN_REMOVE" val="n"/>
  <p:tag name="KSO_WM_UNIT_TEXT_FILL_TYPE" val="1"/>
  <p:tag name="KSO_WM_DIAGRAM_VIRTUALLY_FRAME" val="{&quot;height&quot;:344.48133858267727,&quot;left&quot;:36.95,&quot;top&quot;:99.94740157480314,&quot;width&quot;:891.7042534487267}"/>
  <p:tag name="KSO_WM_UNIT_FILL_TYPE" val="1"/>
  <p:tag name="KSO_WM_UNIT_FILL_FORE_SCHEMECOLOR_INDEX" val="5"/>
  <p:tag name="KSO_WM_UNIT_FILL_FORE_SCHEMECOLOR_INDEX_BRIGHTNESS" val="0"/>
  <p:tag name="KSO_WM_DIAGRAM_MAX_ITEMCNT" val="12"/>
  <p:tag name="KSO_WM_DIAGRAM_MIN_ITEMCNT" val="3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SHADOW_SCHEMECOLOR_INDEX" val="5"/>
  <p:tag name="KSO_WM_UNIT_USESOURCEFORMAT_APPLY" val="1"/>
</p:tagLst>
</file>

<file path=ppt/tags/tag165.xml><?xml version="1.0" encoding="utf-8"?>
<p:tagLst xmlns:p="http://schemas.openxmlformats.org/presentationml/2006/main">
  <p:tag name="KSO_WM_DIAGRAM_VIRTUALLY_FRAME" val="{&quot;height&quot;:344.48133858267727,&quot;left&quot;:36.95,&quot;top&quot;:99.94740157480314,&quot;width&quot;:891.7042534487267}"/>
</p:tagLst>
</file>

<file path=ppt/tags/tag16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8*m_h_i*2_1_1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TYPE" val="m_h_i"/>
  <p:tag name="KSO_WM_UNIT_INDEX" val="2_1_1"/>
  <p:tag name="KSO_WM_DIAGRAM_VERSION" val="3"/>
  <p:tag name="KSO_WM_DIAGRAM_COLOR_TRICK" val="1"/>
  <p:tag name="KSO_WM_DIAGRAM_COLOR_TEXT_CAN_REMOVE" val="n"/>
  <p:tag name="KSO_WM_DIAGRAM_VIRTUALLY_FRAME" val="{&quot;height&quot;:344.48133858267727,&quot;left&quot;:36.95,&quot;top&quot;:99.94740157480314,&quot;width&quot;:891.7042534487267}"/>
  <p:tag name="KSO_WM_UNIT_LINE_FORE_SCHEMECOLOR_INDEX" val="5"/>
  <p:tag name="KSO_WM_DIAGRAM_MAX_ITEMCNT" val="12"/>
  <p:tag name="KSO_WM_DIAGRAM_MIN_ITEMCNT" val="3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LINE_FILL_TYPE" val="2"/>
  <p:tag name="KSO_WM_UNIT_SHADOW_SCHEMECOLOR_INDEX" val="5"/>
  <p:tag name="KSO_WM_UNIT_TEXT_FILL_FORE_SCHEMECOLOR_INDEX" val="2"/>
  <p:tag name="KSO_WM_UNIT_TEXT_FILL_TYPE" val="1"/>
  <p:tag name="KSO_WM_UNIT_USESOURCEFORMAT_APPLY" val="1"/>
</p:tagLst>
</file>

<file path=ppt/tags/tag16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8*m_h_i*2_10_1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TYPE" val="m_h_i"/>
  <p:tag name="KSO_WM_UNIT_INDEX" val="2_10_1"/>
  <p:tag name="KSO_WM_DIAGRAM_VERSION" val="3"/>
  <p:tag name="KSO_WM_DIAGRAM_COLOR_TRICK" val="1"/>
  <p:tag name="KSO_WM_DIAGRAM_COLOR_TEXT_CAN_REMOVE" val="n"/>
  <p:tag name="KSO_WM_DIAGRAM_VIRTUALLY_FRAME" val="{&quot;height&quot;:344.48133858267727,&quot;left&quot;:36.95,&quot;top&quot;:99.94740157480314,&quot;width&quot;:891.7042534487267}"/>
  <p:tag name="KSO_WM_UNIT_LINE_FORE_SCHEMECOLOR_INDEX" val="5"/>
  <p:tag name="KSO_WM_DIAGRAM_MAX_ITEMCNT" val="12"/>
  <p:tag name="KSO_WM_DIAGRAM_MIN_ITEMCNT" val="3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LINE_FILL_TYPE" val="2"/>
  <p:tag name="KSO_WM_UNIT_SHADOW_SCHEMECOLOR_INDEX" val="5"/>
  <p:tag name="KSO_WM_UNIT_TEXT_FILL_FORE_SCHEMECOLOR_INDEX" val="2"/>
  <p:tag name="KSO_WM_UNIT_TEXT_FILL_TYPE" val="1"/>
  <p:tag name="KSO_WM_UNIT_USESOURCEFORMAT_APPLY" val="1"/>
</p:tagLst>
</file>

<file path=ppt/tags/tag16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8*m_h_a*2_1_2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TYPE" val="m_h_a"/>
  <p:tag name="KSO_WM_UNIT_INDEX" val="2_1_2"/>
  <p:tag name="KSO_WM_DIAGRAM_VERSION" val="3"/>
  <p:tag name="KSO_WM_DIAGRAM_COLOR_TRICK" val="1"/>
  <p:tag name="KSO_WM_DIAGRAM_COLOR_TEXT_CAN_REMOVE" val="n"/>
  <p:tag name="KSO_WM_DIAGRAM_VIRTUALLY_FRAME" val="{&quot;height&quot;:344.48133858267727,&quot;left&quot;:36.95,&quot;top&quot;:99.94740157480314,&quot;width&quot;:891.7042534487267}"/>
  <p:tag name="KSO_WM_UNIT_ISCONTENTSTITLE" val="0"/>
  <p:tag name="KSO_WM_UNIT_ISNUMDGMTITLE" val="0"/>
  <p:tag name="KSO_WM_UNIT_NOCLEAR" val="0"/>
  <p:tag name="KSO_WM_UNIT_VALUE" val="18"/>
  <p:tag name="KSO_WM_UNIT_PRESET_TEXT" val="添加项标题"/>
  <p:tag name="KSO_WM_UNIT_TEXT_FILL_FORE_SCHEMECOLOR_INDEX" val="1"/>
  <p:tag name="KSO_WM_UNIT_TEXT_FILL_TYPE" val="1"/>
  <p:tag name="KSO_WM_DIAGRAM_MAX_ITEMCNT" val="12"/>
  <p:tag name="KSO_WM_DIAGRAM_MIN_ITEMCNT" val="3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USESOURCEFORMAT_APPLY" val="1"/>
</p:tagLst>
</file>

<file path=ppt/tags/tag16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8*m_h_a*2_10_2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TYPE" val="m_h_a"/>
  <p:tag name="KSO_WM_UNIT_INDEX" val="2_10_2"/>
  <p:tag name="KSO_WM_DIAGRAM_VERSION" val="3"/>
  <p:tag name="KSO_WM_DIAGRAM_COLOR_TRICK" val="1"/>
  <p:tag name="KSO_WM_DIAGRAM_COLOR_TEXT_CAN_REMOVE" val="n"/>
  <p:tag name="KSO_WM_DIAGRAM_VIRTUALLY_FRAME" val="{&quot;height&quot;:344.48133858267727,&quot;left&quot;:36.95,&quot;top&quot;:99.94740157480314,&quot;width&quot;:891.7042534487267}"/>
  <p:tag name="KSO_WM_UNIT_ISCONTENTSTITLE" val="0"/>
  <p:tag name="KSO_WM_UNIT_ISNUMDGMTITLE" val="0"/>
  <p:tag name="KSO_WM_UNIT_NOCLEAR" val="0"/>
  <p:tag name="KSO_WM_UNIT_VALUE" val="18"/>
  <p:tag name="KSO_WM_UNIT_PRESET_TEXT" val="添加项标题"/>
  <p:tag name="KSO_WM_UNIT_TEXT_FILL_FORE_SCHEMECOLOR_INDEX" val="1"/>
  <p:tag name="KSO_WM_UNIT_TEXT_FILL_TYPE" val="1"/>
  <p:tag name="KSO_WM_DIAGRAM_MAX_ITEMCNT" val="12"/>
  <p:tag name="KSO_WM_DIAGRAM_MIN_ITEMCNT" val="3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USESOURCEFORMAT_APPLY" val="1"/>
</p:tagLst>
</file>

<file path=ppt/tags/tag17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8*m_h_i*2_1_2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SUBTYPE" val="nb"/>
  <p:tag name="KSO_WM_UNIT_TYPE" val="m_h_i"/>
  <p:tag name="KSO_WM_UNIT_INDEX" val="2_1_2"/>
  <p:tag name="KSO_WM_DIAGRAM_VERSION" val="3"/>
  <p:tag name="KSO_WM_DIAGRAM_COLOR_TRICK" val="1"/>
  <p:tag name="KSO_WM_DIAGRAM_COLOR_TEXT_CAN_REMOVE" val="n"/>
  <p:tag name="KSO_WM_UNIT_TEXT_FILL_TYPE" val="1"/>
  <p:tag name="KSO_WM_DIAGRAM_VIRTUALLY_FRAME" val="{&quot;height&quot;:344.48133858267727,&quot;left&quot;:36.95,&quot;top&quot;:99.94740157480314,&quot;width&quot;:891.7042534487267}"/>
  <p:tag name="KSO_WM_UNIT_FILL_TYPE" val="1"/>
  <p:tag name="KSO_WM_UNIT_FILL_FORE_SCHEMECOLOR_INDEX" val="5"/>
  <p:tag name="KSO_WM_UNIT_FILL_FORE_SCHEMECOLOR_INDEX_BRIGHTNESS" val="0"/>
  <p:tag name="KSO_WM_DIAGRAM_MAX_ITEMCNT" val="12"/>
  <p:tag name="KSO_WM_DIAGRAM_MIN_ITEMCNT" val="3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SHADOW_SCHEMECOLOR_INDEX" val="5"/>
  <p:tag name="KSO_WM_UNIT_USESOURCEFORMAT_APPLY" val="1"/>
</p:tagLst>
</file>

<file path=ppt/tags/tag17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8*m_h_i*2_10_2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SUBTYPE" val="nb"/>
  <p:tag name="KSO_WM_UNIT_TYPE" val="m_h_i"/>
  <p:tag name="KSO_WM_UNIT_INDEX" val="2_10_2"/>
  <p:tag name="KSO_WM_DIAGRAM_VERSION" val="3"/>
  <p:tag name="KSO_WM_DIAGRAM_COLOR_TRICK" val="1"/>
  <p:tag name="KSO_WM_DIAGRAM_COLOR_TEXT_CAN_REMOVE" val="n"/>
  <p:tag name="KSO_WM_UNIT_TEXT_FILL_TYPE" val="1"/>
  <p:tag name="KSO_WM_DIAGRAM_VIRTUALLY_FRAME" val="{&quot;height&quot;:344.48133858267727,&quot;left&quot;:36.95,&quot;top&quot;:99.94740157480314,&quot;width&quot;:891.7042534487267}"/>
  <p:tag name="KSO_WM_UNIT_FILL_TYPE" val="1"/>
  <p:tag name="KSO_WM_UNIT_FILL_FORE_SCHEMECOLOR_INDEX" val="5"/>
  <p:tag name="KSO_WM_UNIT_FILL_FORE_SCHEMECOLOR_INDEX_BRIGHTNESS" val="0"/>
  <p:tag name="KSO_WM_DIAGRAM_MAX_ITEMCNT" val="12"/>
  <p:tag name="KSO_WM_DIAGRAM_MIN_ITEMCNT" val="3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SHADOW_SCHEMECOLOR_INDEX" val="5"/>
  <p:tag name="KSO_WM_UNIT_USESOURCEFORMAT_APPLY" val="1"/>
</p:tagLst>
</file>

<file path=ppt/tags/tag172.xml><?xml version="1.0" encoding="utf-8"?>
<p:tagLst xmlns:p="http://schemas.openxmlformats.org/presentationml/2006/main">
  <p:tag name="KSO_WM_DIAGRAM_VIRTUALLY_FRAME" val="{&quot;height&quot;:344.48133858267727,&quot;left&quot;:36.95,&quot;top&quot;:99.94740157480314,&quot;width&quot;:891.7042534487267}"/>
</p:tagLst>
</file>

<file path=ppt/tags/tag17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8*m_h_i*2_9_1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TYPE" val="m_h_i"/>
  <p:tag name="KSO_WM_UNIT_INDEX" val="2_9_1"/>
  <p:tag name="KSO_WM_DIAGRAM_VERSION" val="3"/>
  <p:tag name="KSO_WM_DIAGRAM_COLOR_TRICK" val="1"/>
  <p:tag name="KSO_WM_DIAGRAM_COLOR_TEXT_CAN_REMOVE" val="n"/>
  <p:tag name="KSO_WM_DIAGRAM_VIRTUALLY_FRAME" val="{&quot;height&quot;:344.48133858267727,&quot;left&quot;:36.95,&quot;top&quot;:99.94740157480314,&quot;width&quot;:891.7042534487267}"/>
  <p:tag name="KSO_WM_UNIT_LINE_FORE_SCHEMECOLOR_INDEX" val="5"/>
  <p:tag name="KSO_WM_DIAGRAM_MAX_ITEMCNT" val="12"/>
  <p:tag name="KSO_WM_DIAGRAM_MIN_ITEMCNT" val="3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LINE_FILL_TYPE" val="2"/>
  <p:tag name="KSO_WM_UNIT_SHADOW_SCHEMECOLOR_INDEX" val="5"/>
  <p:tag name="KSO_WM_UNIT_TEXT_FILL_FORE_SCHEMECOLOR_INDEX" val="2"/>
  <p:tag name="KSO_WM_UNIT_TEXT_FILL_TYPE" val="1"/>
  <p:tag name="KSO_WM_UNIT_USESOURCEFORMAT_APPLY" val="1"/>
</p:tagLst>
</file>

<file path=ppt/tags/tag17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8*m_h_a*2_9_2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TYPE" val="m_h_a"/>
  <p:tag name="KSO_WM_UNIT_INDEX" val="2_9_2"/>
  <p:tag name="KSO_WM_DIAGRAM_VERSION" val="3"/>
  <p:tag name="KSO_WM_DIAGRAM_COLOR_TRICK" val="1"/>
  <p:tag name="KSO_WM_DIAGRAM_COLOR_TEXT_CAN_REMOVE" val="n"/>
  <p:tag name="KSO_WM_DIAGRAM_VIRTUALLY_FRAME" val="{&quot;height&quot;:344.48133858267727,&quot;left&quot;:36.95,&quot;top&quot;:99.94740157480314,&quot;width&quot;:891.7042534487267}"/>
  <p:tag name="KSO_WM_UNIT_ISCONTENTSTITLE" val="0"/>
  <p:tag name="KSO_WM_UNIT_ISNUMDGMTITLE" val="0"/>
  <p:tag name="KSO_WM_UNIT_NOCLEAR" val="0"/>
  <p:tag name="KSO_WM_UNIT_VALUE" val="18"/>
  <p:tag name="KSO_WM_UNIT_PRESET_TEXT" val="添加项标题"/>
  <p:tag name="KSO_WM_UNIT_TEXT_FILL_FORE_SCHEMECOLOR_INDEX" val="1"/>
  <p:tag name="KSO_WM_UNIT_TEXT_FILL_TYPE" val="1"/>
  <p:tag name="KSO_WM_DIAGRAM_MAX_ITEMCNT" val="12"/>
  <p:tag name="KSO_WM_DIAGRAM_MIN_ITEMCNT" val="3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USESOURCEFORMAT_APPLY" val="1"/>
</p:tagLst>
</file>

<file path=ppt/tags/tag17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8*m_h_i*2_9_2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SUBTYPE" val="nb"/>
  <p:tag name="KSO_WM_UNIT_TYPE" val="m_h_i"/>
  <p:tag name="KSO_WM_UNIT_INDEX" val="2_9_2"/>
  <p:tag name="KSO_WM_DIAGRAM_VERSION" val="3"/>
  <p:tag name="KSO_WM_DIAGRAM_COLOR_TRICK" val="1"/>
  <p:tag name="KSO_WM_DIAGRAM_COLOR_TEXT_CAN_REMOVE" val="n"/>
  <p:tag name="KSO_WM_UNIT_TEXT_FILL_TYPE" val="1"/>
  <p:tag name="KSO_WM_DIAGRAM_VIRTUALLY_FRAME" val="{&quot;height&quot;:344.48133858267727,&quot;left&quot;:36.95,&quot;top&quot;:99.94740157480314,&quot;width&quot;:891.7042534487267}"/>
  <p:tag name="KSO_WM_UNIT_FILL_TYPE" val="1"/>
  <p:tag name="KSO_WM_UNIT_FILL_FORE_SCHEMECOLOR_INDEX" val="5"/>
  <p:tag name="KSO_WM_UNIT_FILL_FORE_SCHEMECOLOR_INDEX_BRIGHTNESS" val="0"/>
  <p:tag name="KSO_WM_DIAGRAM_MAX_ITEMCNT" val="12"/>
  <p:tag name="KSO_WM_DIAGRAM_MIN_ITEMCNT" val="3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SHADOW_SCHEMECOLOR_INDEX" val="5"/>
  <p:tag name="KSO_WM_UNIT_USESOURCEFORMAT_APPLY" val="1"/>
</p:tagLst>
</file>

<file path=ppt/tags/tag176.xml><?xml version="1.0" encoding="utf-8"?>
<p:tagLst xmlns:p="http://schemas.openxmlformats.org/presentationml/2006/main">
  <p:tag name="KSO_WM_DIAGRAM_VIRTUALLY_FRAME" val="{&quot;height&quot;:344.48133858267727,&quot;left&quot;:36.95,&quot;top&quot;:99.94740157480314,&quot;width&quot;:891.7042534487267}"/>
</p:tagLst>
</file>

<file path=ppt/tags/tag17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8*m_h_i*2_8_1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TYPE" val="m_h_i"/>
  <p:tag name="KSO_WM_UNIT_INDEX" val="2_8_1"/>
  <p:tag name="KSO_WM_DIAGRAM_VERSION" val="3"/>
  <p:tag name="KSO_WM_DIAGRAM_COLOR_TRICK" val="1"/>
  <p:tag name="KSO_WM_DIAGRAM_COLOR_TEXT_CAN_REMOVE" val="n"/>
  <p:tag name="KSO_WM_DIAGRAM_VIRTUALLY_FRAME" val="{&quot;height&quot;:344.48133858267727,&quot;left&quot;:36.95,&quot;top&quot;:99.94740157480314,&quot;width&quot;:891.7042534487267}"/>
  <p:tag name="KSO_WM_UNIT_LINE_FORE_SCHEMECOLOR_INDEX" val="5"/>
  <p:tag name="KSO_WM_DIAGRAM_MAX_ITEMCNT" val="12"/>
  <p:tag name="KSO_WM_DIAGRAM_MIN_ITEMCNT" val="3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LINE_FILL_TYPE" val="2"/>
  <p:tag name="KSO_WM_UNIT_SHADOW_SCHEMECOLOR_INDEX" val="5"/>
  <p:tag name="KSO_WM_UNIT_TEXT_FILL_FORE_SCHEMECOLOR_INDEX" val="2"/>
  <p:tag name="KSO_WM_UNIT_TEXT_FILL_TYPE" val="1"/>
  <p:tag name="KSO_WM_UNIT_USESOURCEFORMAT_APPLY" val="1"/>
</p:tagLst>
</file>

<file path=ppt/tags/tag17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8*m_h_a*2_8_2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TYPE" val="m_h_a"/>
  <p:tag name="KSO_WM_UNIT_INDEX" val="2_8_2"/>
  <p:tag name="KSO_WM_DIAGRAM_VERSION" val="3"/>
  <p:tag name="KSO_WM_DIAGRAM_COLOR_TRICK" val="1"/>
  <p:tag name="KSO_WM_DIAGRAM_COLOR_TEXT_CAN_REMOVE" val="n"/>
  <p:tag name="KSO_WM_DIAGRAM_VIRTUALLY_FRAME" val="{&quot;height&quot;:344.48133858267727,&quot;left&quot;:36.95,&quot;top&quot;:99.94740157480314,&quot;width&quot;:891.7042534487267}"/>
  <p:tag name="KSO_WM_UNIT_ISCONTENTSTITLE" val="0"/>
  <p:tag name="KSO_WM_UNIT_ISNUMDGMTITLE" val="0"/>
  <p:tag name="KSO_WM_UNIT_NOCLEAR" val="0"/>
  <p:tag name="KSO_WM_UNIT_VALUE" val="18"/>
  <p:tag name="KSO_WM_UNIT_PRESET_TEXT" val="添加项标题"/>
  <p:tag name="KSO_WM_UNIT_TEXT_FILL_FORE_SCHEMECOLOR_INDEX" val="1"/>
  <p:tag name="KSO_WM_UNIT_TEXT_FILL_TYPE" val="1"/>
  <p:tag name="KSO_WM_DIAGRAM_MAX_ITEMCNT" val="12"/>
  <p:tag name="KSO_WM_DIAGRAM_MIN_ITEMCNT" val="3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USESOURCEFORMAT_APPLY" val="1"/>
</p:tagLst>
</file>

<file path=ppt/tags/tag17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8*m_h_i*2_8_2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SUBTYPE" val="nb"/>
  <p:tag name="KSO_WM_UNIT_TYPE" val="m_h_i"/>
  <p:tag name="KSO_WM_UNIT_INDEX" val="2_8_2"/>
  <p:tag name="KSO_WM_DIAGRAM_VERSION" val="3"/>
  <p:tag name="KSO_WM_DIAGRAM_COLOR_TRICK" val="1"/>
  <p:tag name="KSO_WM_DIAGRAM_COLOR_TEXT_CAN_REMOVE" val="n"/>
  <p:tag name="KSO_WM_UNIT_TEXT_FILL_TYPE" val="1"/>
  <p:tag name="KSO_WM_DIAGRAM_VIRTUALLY_FRAME" val="{&quot;height&quot;:344.48133858267727,&quot;left&quot;:36.95,&quot;top&quot;:99.94740157480314,&quot;width&quot;:891.7042534487267}"/>
  <p:tag name="KSO_WM_UNIT_FILL_TYPE" val="1"/>
  <p:tag name="KSO_WM_UNIT_FILL_FORE_SCHEMECOLOR_INDEX" val="5"/>
  <p:tag name="KSO_WM_UNIT_FILL_FORE_SCHEMECOLOR_INDEX_BRIGHTNESS" val="0"/>
  <p:tag name="KSO_WM_DIAGRAM_MAX_ITEMCNT" val="12"/>
  <p:tag name="KSO_WM_DIAGRAM_MIN_ITEMCNT" val="3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SHADOW_SCHEMECOLOR_INDEX" val="5"/>
  <p:tag name="KSO_WM_UNIT_USESOURCEFORMAT_APPLY" val="1"/>
</p:tagLst>
</file>

<file path=ppt/tags/tag180.xml><?xml version="1.0" encoding="utf-8"?>
<p:tagLst xmlns:p="http://schemas.openxmlformats.org/presentationml/2006/main">
  <p:tag name="KSO_WM_DIAGRAM_VIRTUALLY_FRAME" val="{&quot;height&quot;:344.48133858267727,&quot;left&quot;:36.95,&quot;top&quot;:99.94740157480314,&quot;width&quot;:891.7042534487267}"/>
</p:tagLst>
</file>

<file path=ppt/tags/tag18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8*m_h_i*2_7_1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TYPE" val="m_h_i"/>
  <p:tag name="KSO_WM_UNIT_INDEX" val="2_7_1"/>
  <p:tag name="KSO_WM_DIAGRAM_VERSION" val="3"/>
  <p:tag name="KSO_WM_DIAGRAM_COLOR_TRICK" val="1"/>
  <p:tag name="KSO_WM_DIAGRAM_COLOR_TEXT_CAN_REMOVE" val="n"/>
  <p:tag name="KSO_WM_DIAGRAM_VIRTUALLY_FRAME" val="{&quot;height&quot;:344.48133858267727,&quot;left&quot;:36.95,&quot;top&quot;:99.94740157480314,&quot;width&quot;:891.7042534487267}"/>
  <p:tag name="KSO_WM_UNIT_LINE_FORE_SCHEMECOLOR_INDEX" val="5"/>
  <p:tag name="KSO_WM_DIAGRAM_MAX_ITEMCNT" val="12"/>
  <p:tag name="KSO_WM_DIAGRAM_MIN_ITEMCNT" val="3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LINE_FILL_TYPE" val="2"/>
  <p:tag name="KSO_WM_UNIT_SHADOW_SCHEMECOLOR_INDEX" val="5"/>
  <p:tag name="KSO_WM_UNIT_TEXT_FILL_FORE_SCHEMECOLOR_INDEX" val="2"/>
  <p:tag name="KSO_WM_UNIT_TEXT_FILL_TYPE" val="1"/>
  <p:tag name="KSO_WM_UNIT_USESOURCEFORMAT_APPLY" val="1"/>
</p:tagLst>
</file>

<file path=ppt/tags/tag18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8*m_h_a*2_7_2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TYPE" val="m_h_a"/>
  <p:tag name="KSO_WM_UNIT_INDEX" val="2_7_2"/>
  <p:tag name="KSO_WM_DIAGRAM_VERSION" val="3"/>
  <p:tag name="KSO_WM_DIAGRAM_COLOR_TRICK" val="1"/>
  <p:tag name="KSO_WM_DIAGRAM_COLOR_TEXT_CAN_REMOVE" val="n"/>
  <p:tag name="KSO_WM_DIAGRAM_VIRTUALLY_FRAME" val="{&quot;height&quot;:344.48133858267727,&quot;left&quot;:36.95,&quot;top&quot;:99.94740157480314,&quot;width&quot;:891.7042534487267}"/>
  <p:tag name="KSO_WM_UNIT_ISCONTENTSTITLE" val="0"/>
  <p:tag name="KSO_WM_UNIT_ISNUMDGMTITLE" val="0"/>
  <p:tag name="KSO_WM_UNIT_NOCLEAR" val="0"/>
  <p:tag name="KSO_WM_UNIT_VALUE" val="18"/>
  <p:tag name="KSO_WM_UNIT_PRESET_TEXT" val="添加项标题"/>
  <p:tag name="KSO_WM_UNIT_TEXT_FILL_FORE_SCHEMECOLOR_INDEX" val="1"/>
  <p:tag name="KSO_WM_UNIT_TEXT_FILL_TYPE" val="1"/>
  <p:tag name="KSO_WM_DIAGRAM_MAX_ITEMCNT" val="12"/>
  <p:tag name="KSO_WM_DIAGRAM_MIN_ITEMCNT" val="3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USESOURCEFORMAT_APPLY" val="1"/>
</p:tagLst>
</file>

<file path=ppt/tags/tag18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8*m_h_i*2_7_2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SUBTYPE" val="nb"/>
  <p:tag name="KSO_WM_UNIT_TYPE" val="m_h_i"/>
  <p:tag name="KSO_WM_UNIT_INDEX" val="2_7_2"/>
  <p:tag name="KSO_WM_DIAGRAM_VERSION" val="3"/>
  <p:tag name="KSO_WM_DIAGRAM_COLOR_TRICK" val="1"/>
  <p:tag name="KSO_WM_DIAGRAM_COLOR_TEXT_CAN_REMOVE" val="n"/>
  <p:tag name="KSO_WM_UNIT_TEXT_FILL_TYPE" val="1"/>
  <p:tag name="KSO_WM_DIAGRAM_VIRTUALLY_FRAME" val="{&quot;height&quot;:344.48133858267727,&quot;left&quot;:36.95,&quot;top&quot;:99.94740157480314,&quot;width&quot;:891.7042534487267}"/>
  <p:tag name="KSO_WM_UNIT_FILL_TYPE" val="1"/>
  <p:tag name="KSO_WM_UNIT_FILL_FORE_SCHEMECOLOR_INDEX" val="5"/>
  <p:tag name="KSO_WM_UNIT_FILL_FORE_SCHEMECOLOR_INDEX_BRIGHTNESS" val="0"/>
  <p:tag name="KSO_WM_DIAGRAM_MAX_ITEMCNT" val="12"/>
  <p:tag name="KSO_WM_DIAGRAM_MIN_ITEMCNT" val="3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SHADOW_SCHEMECOLOR_INDEX" val="5"/>
  <p:tag name="KSO_WM_UNIT_USESOURCEFORMAT_APPLY" val="1"/>
</p:tagLst>
</file>

<file path=ppt/tags/tag184.xml><?xml version="1.0" encoding="utf-8"?>
<p:tagLst xmlns:p="http://schemas.openxmlformats.org/presentationml/2006/main">
  <p:tag name="KSO_WM_DIAGRAM_VIRTUALLY_FRAME" val="{&quot;height&quot;:344.48133858267727,&quot;left&quot;:36.95,&quot;top&quot;:99.94740157480314,&quot;width&quot;:891.7042534487267}"/>
</p:tagLst>
</file>

<file path=ppt/tags/tag18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8*m_h_i*2_6_1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TYPE" val="m_h_i"/>
  <p:tag name="KSO_WM_UNIT_INDEX" val="2_6_1"/>
  <p:tag name="KSO_WM_DIAGRAM_VERSION" val="3"/>
  <p:tag name="KSO_WM_DIAGRAM_COLOR_TRICK" val="1"/>
  <p:tag name="KSO_WM_DIAGRAM_COLOR_TEXT_CAN_REMOVE" val="n"/>
  <p:tag name="KSO_WM_DIAGRAM_VIRTUALLY_FRAME" val="{&quot;height&quot;:344.48133858267727,&quot;left&quot;:36.95,&quot;top&quot;:99.94740157480314,&quot;width&quot;:891.7042534487267}"/>
  <p:tag name="KSO_WM_UNIT_LINE_FORE_SCHEMECOLOR_INDEX" val="5"/>
  <p:tag name="KSO_WM_DIAGRAM_MAX_ITEMCNT" val="12"/>
  <p:tag name="KSO_WM_DIAGRAM_MIN_ITEMCNT" val="3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LINE_FILL_TYPE" val="2"/>
  <p:tag name="KSO_WM_UNIT_SHADOW_SCHEMECOLOR_INDEX" val="5"/>
  <p:tag name="KSO_WM_UNIT_TEXT_FILL_FORE_SCHEMECOLOR_INDEX" val="2"/>
  <p:tag name="KSO_WM_UNIT_TEXT_FILL_TYPE" val="1"/>
  <p:tag name="KSO_WM_UNIT_USESOURCEFORMAT_APPLY" val="1"/>
</p:tagLst>
</file>

<file path=ppt/tags/tag18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8*m_h_a*2_6_2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TYPE" val="m_h_a"/>
  <p:tag name="KSO_WM_UNIT_INDEX" val="2_6_2"/>
  <p:tag name="KSO_WM_DIAGRAM_VERSION" val="3"/>
  <p:tag name="KSO_WM_DIAGRAM_COLOR_TRICK" val="1"/>
  <p:tag name="KSO_WM_DIAGRAM_COLOR_TEXT_CAN_REMOVE" val="n"/>
  <p:tag name="KSO_WM_DIAGRAM_VIRTUALLY_FRAME" val="{&quot;height&quot;:344.48133858267727,&quot;left&quot;:36.95,&quot;top&quot;:99.94740157480314,&quot;width&quot;:891.7042534487267}"/>
  <p:tag name="KSO_WM_UNIT_ISCONTENTSTITLE" val="0"/>
  <p:tag name="KSO_WM_UNIT_ISNUMDGMTITLE" val="0"/>
  <p:tag name="KSO_WM_UNIT_NOCLEAR" val="0"/>
  <p:tag name="KSO_WM_UNIT_VALUE" val="18"/>
  <p:tag name="KSO_WM_UNIT_PRESET_TEXT" val="添加项标题"/>
  <p:tag name="KSO_WM_UNIT_TEXT_FILL_FORE_SCHEMECOLOR_INDEX" val="1"/>
  <p:tag name="KSO_WM_UNIT_TEXT_FILL_TYPE" val="1"/>
  <p:tag name="KSO_WM_DIAGRAM_MAX_ITEMCNT" val="12"/>
  <p:tag name="KSO_WM_DIAGRAM_MIN_ITEMCNT" val="3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USESOURCEFORMAT_APPLY" val="1"/>
</p:tagLst>
</file>

<file path=ppt/tags/tag18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8*m_h_i*2_6_2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SUBTYPE" val="nb"/>
  <p:tag name="KSO_WM_UNIT_TYPE" val="m_h_i"/>
  <p:tag name="KSO_WM_UNIT_INDEX" val="2_6_2"/>
  <p:tag name="KSO_WM_DIAGRAM_VERSION" val="3"/>
  <p:tag name="KSO_WM_DIAGRAM_COLOR_TRICK" val="1"/>
  <p:tag name="KSO_WM_DIAGRAM_COLOR_TEXT_CAN_REMOVE" val="n"/>
  <p:tag name="KSO_WM_UNIT_TEXT_FILL_TYPE" val="1"/>
  <p:tag name="KSO_WM_DIAGRAM_VIRTUALLY_FRAME" val="{&quot;height&quot;:344.48133858267727,&quot;left&quot;:36.95,&quot;top&quot;:99.94740157480314,&quot;width&quot;:891.7042534487267}"/>
  <p:tag name="KSO_WM_UNIT_FILL_TYPE" val="1"/>
  <p:tag name="KSO_WM_UNIT_FILL_FORE_SCHEMECOLOR_INDEX" val="5"/>
  <p:tag name="KSO_WM_UNIT_FILL_FORE_SCHEMECOLOR_INDEX_BRIGHTNESS" val="0"/>
  <p:tag name="KSO_WM_DIAGRAM_MAX_ITEMCNT" val="12"/>
  <p:tag name="KSO_WM_DIAGRAM_MIN_ITEMCNT" val="3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SHADOW_SCHEMECOLOR_INDEX" val="5"/>
  <p:tag name="KSO_WM_UNIT_USESOURCEFORMAT_APPLY" val="1"/>
</p:tagLst>
</file>

<file path=ppt/tags/tag188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18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7*m_i*1_1"/>
  <p:tag name="KSO_WM_TEMPLATE_CATEGORY" val="diagram"/>
  <p:tag name="KSO_WM_TEMPLATE_INDEX" val="20236929"/>
  <p:tag name="KSO_WM_UNIT_LAYERLEVEL" val="1_1"/>
  <p:tag name="KSO_WM_TAG_VERSION" val="3.0"/>
  <p:tag name="KSO_WM_BEAUTIFY_FLAG" val="#wm#"/>
  <p:tag name="KSO_WM_DIAGRAM_GROUP_CODE" val="m1-1"/>
  <p:tag name="KSO_WM_UNIT_TYPE" val="m_i"/>
  <p:tag name="KSO_WM_UNIT_INDEX" val="1_1"/>
  <p:tag name="KSO_WM_DIAGRAM_VERSION" val="3"/>
  <p:tag name="KSO_WM_DIAGRAM_COLOR_TRICK" val="1"/>
  <p:tag name="KSO_WM_DIAGRAM_COLOR_TEXT_CAN_REMOVE" val="n"/>
  <p:tag name="KSO_WM_DIAGRAM_VIRTUALLY_FRAME" val="{&quot;height&quot;:282.4735433070866,&quot;left&quot;:416.85,&quot;top&quot;:168.97645669291342,&quot;width&quot;:517.8}"/>
  <p:tag name="KSO_WM_UNIT_LINE_FORE_SCHEMECOLOR_INDEX" val="13"/>
  <p:tag name="KSO_WM_DIAGRAM_MAX_ITEMCNT" val="12"/>
  <p:tag name="KSO_WM_DIAGRAM_MIN_ITEMCNT" val="3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69999998807907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theme_color_indexes&quot;:[5,6,5,6,5,6]}"/>
</p:tagLst>
</file>

<file path=ppt/tags/tag19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7*m_i*1_2"/>
  <p:tag name="KSO_WM_TEMPLATE_CATEGORY" val="diagram"/>
  <p:tag name="KSO_WM_TEMPLATE_INDEX" val="20236929"/>
  <p:tag name="KSO_WM_UNIT_LAYERLEVEL" val="1_1"/>
  <p:tag name="KSO_WM_TAG_VERSION" val="3.0"/>
  <p:tag name="KSO_WM_BEAUTIFY_FLAG" val="#wm#"/>
  <p:tag name="KSO_WM_DIAGRAM_GROUP_CODE" val="m1-1"/>
  <p:tag name="KSO_WM_UNIT_TYPE" val="m_i"/>
  <p:tag name="KSO_WM_UNIT_INDEX" val="1_2"/>
  <p:tag name="KSO_WM_DIAGRAM_VERSION" val="3"/>
  <p:tag name="KSO_WM_DIAGRAM_COLOR_TRICK" val="1"/>
  <p:tag name="KSO_WM_DIAGRAM_COLOR_TEXT_CAN_REMOVE" val="n"/>
  <p:tag name="KSO_WM_DIAGRAM_VIRTUALLY_FRAME" val="{&quot;height&quot;:282.4735433070866,&quot;left&quot;:416.85,&quot;top&quot;:168.97645669291342,&quot;width&quot;:517.8}"/>
  <p:tag name="KSO_WM_UNIT_LINE_FORE_SCHEMECOLOR_INDEX" val="13"/>
  <p:tag name="KSO_WM_DIAGRAM_MAX_ITEMCNT" val="12"/>
  <p:tag name="KSO_WM_DIAGRAM_MIN_ITEMCNT" val="3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69999998807907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theme_color_indexes&quot;:[5,6,5,6,5,6]}"/>
</p:tagLst>
</file>

<file path=ppt/tags/tag19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7*m_i*1_3"/>
  <p:tag name="KSO_WM_TEMPLATE_CATEGORY" val="diagram"/>
  <p:tag name="KSO_WM_TEMPLATE_INDEX" val="20236929"/>
  <p:tag name="KSO_WM_UNIT_LAYERLEVEL" val="1_1"/>
  <p:tag name="KSO_WM_TAG_VERSION" val="3.0"/>
  <p:tag name="KSO_WM_BEAUTIFY_FLAG" val="#wm#"/>
  <p:tag name="KSO_WM_DIAGRAM_GROUP_CODE" val="m1-1"/>
  <p:tag name="KSO_WM_UNIT_TYPE" val="m_i"/>
  <p:tag name="KSO_WM_UNIT_INDEX" val="1_3"/>
  <p:tag name="KSO_WM_DIAGRAM_VERSION" val="3"/>
  <p:tag name="KSO_WM_DIAGRAM_COLOR_TRICK" val="1"/>
  <p:tag name="KSO_WM_DIAGRAM_COLOR_TEXT_CAN_REMOVE" val="n"/>
  <p:tag name="KSO_WM_DIAGRAM_VIRTUALLY_FRAME" val="{&quot;height&quot;:282.4735433070866,&quot;left&quot;:416.85,&quot;top&quot;:168.97645669291342,&quot;width&quot;:517.8}"/>
  <p:tag name="KSO_WM_UNIT_LINE_FORE_SCHEMECOLOR_INDEX" val="13"/>
  <p:tag name="KSO_WM_DIAGRAM_MAX_ITEMCNT" val="12"/>
  <p:tag name="KSO_WM_DIAGRAM_MIN_ITEMCNT" val="3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69999998807907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theme_color_indexes&quot;:[5,6,5,6,5,6]}"/>
</p:tagLst>
</file>

<file path=ppt/tags/tag19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7*m_i*1_4"/>
  <p:tag name="KSO_WM_TEMPLATE_CATEGORY" val="diagram"/>
  <p:tag name="KSO_WM_TEMPLATE_INDEX" val="20236929"/>
  <p:tag name="KSO_WM_UNIT_LAYERLEVEL" val="1_1"/>
  <p:tag name="KSO_WM_TAG_VERSION" val="3.0"/>
  <p:tag name="KSO_WM_BEAUTIFY_FLAG" val="#wm#"/>
  <p:tag name="KSO_WM_DIAGRAM_GROUP_CODE" val="m1-1"/>
  <p:tag name="KSO_WM_UNIT_TYPE" val="m_i"/>
  <p:tag name="KSO_WM_UNIT_INDEX" val="1_4"/>
  <p:tag name="KSO_WM_DIAGRAM_VERSION" val="3"/>
  <p:tag name="KSO_WM_DIAGRAM_COLOR_TRICK" val="1"/>
  <p:tag name="KSO_WM_DIAGRAM_COLOR_TEXT_CAN_REMOVE" val="n"/>
  <p:tag name="KSO_WM_DIAGRAM_VIRTUALLY_FRAME" val="{&quot;height&quot;:282.4735433070866,&quot;left&quot;:416.85,&quot;top&quot;:168.97645669291342,&quot;width&quot;:517.8}"/>
  <p:tag name="KSO_WM_UNIT_LINE_FORE_SCHEMECOLOR_INDEX" val="13"/>
  <p:tag name="KSO_WM_DIAGRAM_MAX_ITEMCNT" val="12"/>
  <p:tag name="KSO_WM_DIAGRAM_MIN_ITEMCNT" val="3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69999998807907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theme_color_indexes&quot;:[5,6,5,6,5,6]}"/>
</p:tagLst>
</file>

<file path=ppt/tags/tag19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7*m_i*1_5"/>
  <p:tag name="KSO_WM_TEMPLATE_CATEGORY" val="diagram"/>
  <p:tag name="KSO_WM_TEMPLATE_INDEX" val="20236929"/>
  <p:tag name="KSO_WM_UNIT_LAYERLEVEL" val="1_1"/>
  <p:tag name="KSO_WM_TAG_VERSION" val="3.0"/>
  <p:tag name="KSO_WM_BEAUTIFY_FLAG" val="#wm#"/>
  <p:tag name="KSO_WM_DIAGRAM_GROUP_CODE" val="m1-1"/>
  <p:tag name="KSO_WM_UNIT_TYPE" val="m_i"/>
  <p:tag name="KSO_WM_UNIT_INDEX" val="1_5"/>
  <p:tag name="KSO_WM_DIAGRAM_VERSION" val="3"/>
  <p:tag name="KSO_WM_DIAGRAM_COLOR_TRICK" val="1"/>
  <p:tag name="KSO_WM_DIAGRAM_COLOR_TEXT_CAN_REMOVE" val="n"/>
  <p:tag name="KSO_WM_DIAGRAM_VIRTUALLY_FRAME" val="{&quot;height&quot;:282.4735433070866,&quot;left&quot;:416.85,&quot;top&quot;:168.97645669291342,&quot;width&quot;:517.8}"/>
  <p:tag name="KSO_WM_UNIT_FILL_TYPE" val="1"/>
  <p:tag name="KSO_WM_UNIT_FILL_FORE_SCHEMECOLOR_INDEX" val="13"/>
  <p:tag name="KSO_WM_UNIT_FILL_FORE_SCHEMECOLOR_INDEX_BRIGHTNESS" val="0.5"/>
  <p:tag name="KSO_WM_DIAGRAM_MAX_ITEMCNT" val="12"/>
  <p:tag name="KSO_WM_DIAGRAM_MIN_ITEMCNT" val="3"/>
  <p:tag name="KSO_WM_DIAGRAM_COLOR_MATCH_VALUE" val="{&quot;shape&quot;:{&quot;fill&quot;:{&quot;solid&quot;:{&quot;brightness&quot;:0.5,&quot;colorType&quot;:1,&quot;foreColorIndex&quot;:13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theme_color_indexes&quot;:[5,6,5,6,5,6]}"/>
</p:tagLst>
</file>

<file path=ppt/tags/tag19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7*m_i*1_6"/>
  <p:tag name="KSO_WM_TEMPLATE_CATEGORY" val="diagram"/>
  <p:tag name="KSO_WM_TEMPLATE_INDEX" val="20236929"/>
  <p:tag name="KSO_WM_UNIT_LAYERLEVEL" val="1_1"/>
  <p:tag name="KSO_WM_TAG_VERSION" val="3.0"/>
  <p:tag name="KSO_WM_BEAUTIFY_FLAG" val="#wm#"/>
  <p:tag name="KSO_WM_DIAGRAM_GROUP_CODE" val="m1-1"/>
  <p:tag name="KSO_WM_UNIT_TYPE" val="m_i"/>
  <p:tag name="KSO_WM_UNIT_INDEX" val="1_6"/>
  <p:tag name="KSO_WM_DIAGRAM_VERSION" val="3"/>
  <p:tag name="KSO_WM_DIAGRAM_COLOR_TRICK" val="1"/>
  <p:tag name="KSO_WM_DIAGRAM_COLOR_TEXT_CAN_REMOVE" val="n"/>
  <p:tag name="KSO_WM_DIAGRAM_VIRTUALLY_FRAME" val="{&quot;height&quot;:282.4735433070866,&quot;left&quot;:416.85,&quot;top&quot;:168.97645669291342,&quot;width&quot;:517.8}"/>
  <p:tag name="KSO_WM_UNIT_FILL_TYPE" val="1"/>
  <p:tag name="KSO_WM_UNIT_FILL_FORE_SCHEMECOLOR_INDEX" val="13"/>
  <p:tag name="KSO_WM_UNIT_FILL_FORE_SCHEMECOLOR_INDEX_BRIGHTNESS" val="0.5"/>
  <p:tag name="KSO_WM_DIAGRAM_MAX_ITEMCNT" val="12"/>
  <p:tag name="KSO_WM_DIAGRAM_MIN_ITEMCNT" val="3"/>
  <p:tag name="KSO_WM_DIAGRAM_COLOR_MATCH_VALUE" val="{&quot;shape&quot;:{&quot;fill&quot;:{&quot;solid&quot;:{&quot;brightness&quot;:0.5,&quot;colorType&quot;:1,&quot;foreColorIndex&quot;:13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theme_color_indexes&quot;:[5,6,5,6,5,6]}"/>
</p:tagLst>
</file>

<file path=ppt/tags/tag19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7*m_i*1_7"/>
  <p:tag name="KSO_WM_TEMPLATE_CATEGORY" val="diagram"/>
  <p:tag name="KSO_WM_TEMPLATE_INDEX" val="20236929"/>
  <p:tag name="KSO_WM_UNIT_LAYERLEVEL" val="1_1"/>
  <p:tag name="KSO_WM_TAG_VERSION" val="3.0"/>
  <p:tag name="KSO_WM_BEAUTIFY_FLAG" val="#wm#"/>
  <p:tag name="KSO_WM_DIAGRAM_GROUP_CODE" val="m1-1"/>
  <p:tag name="KSO_WM_UNIT_TYPE" val="m_i"/>
  <p:tag name="KSO_WM_UNIT_INDEX" val="1_7"/>
  <p:tag name="KSO_WM_DIAGRAM_VERSION" val="3"/>
  <p:tag name="KSO_WM_DIAGRAM_COLOR_TRICK" val="1"/>
  <p:tag name="KSO_WM_DIAGRAM_COLOR_TEXT_CAN_REMOVE" val="n"/>
  <p:tag name="KSO_WM_DIAGRAM_VIRTUALLY_FRAME" val="{&quot;height&quot;:282.4735433070866,&quot;left&quot;:416.85,&quot;top&quot;:168.97645669291342,&quot;width&quot;:517.8}"/>
  <p:tag name="KSO_WM_UNIT_FILL_TYPE" val="1"/>
  <p:tag name="KSO_WM_UNIT_FILL_FORE_SCHEMECOLOR_INDEX" val="13"/>
  <p:tag name="KSO_WM_UNIT_FILL_FORE_SCHEMECOLOR_INDEX_BRIGHTNESS" val="0.5"/>
  <p:tag name="KSO_WM_DIAGRAM_MAX_ITEMCNT" val="12"/>
  <p:tag name="KSO_WM_DIAGRAM_MIN_ITEMCNT" val="3"/>
  <p:tag name="KSO_WM_DIAGRAM_COLOR_MATCH_VALUE" val="{&quot;shape&quot;:{&quot;fill&quot;:{&quot;solid&quot;:{&quot;brightness&quot;:0.5,&quot;colorType&quot;:1,&quot;foreColorIndex&quot;:13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theme_color_indexes&quot;:[5,6,5,6,5,6]}"/>
</p:tagLst>
</file>

<file path=ppt/tags/tag19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7*m_i*1_8"/>
  <p:tag name="KSO_WM_TEMPLATE_CATEGORY" val="diagram"/>
  <p:tag name="KSO_WM_TEMPLATE_INDEX" val="20236929"/>
  <p:tag name="KSO_WM_UNIT_LAYERLEVEL" val="1_1"/>
  <p:tag name="KSO_WM_TAG_VERSION" val="3.0"/>
  <p:tag name="KSO_WM_BEAUTIFY_FLAG" val="#wm#"/>
  <p:tag name="KSO_WM_DIAGRAM_GROUP_CODE" val="m1-1"/>
  <p:tag name="KSO_WM_UNIT_TYPE" val="m_i"/>
  <p:tag name="KSO_WM_UNIT_INDEX" val="1_8"/>
  <p:tag name="KSO_WM_DIAGRAM_VERSION" val="3"/>
  <p:tag name="KSO_WM_DIAGRAM_COLOR_TRICK" val="1"/>
  <p:tag name="KSO_WM_DIAGRAM_COLOR_TEXT_CAN_REMOVE" val="n"/>
  <p:tag name="KSO_WM_DIAGRAM_VIRTUALLY_FRAME" val="{&quot;height&quot;:282.4735433070866,&quot;left&quot;:416.85,&quot;top&quot;:168.97645669291342,&quot;width&quot;:517.8}"/>
  <p:tag name="KSO_WM_UNIT_FILL_TYPE" val="1"/>
  <p:tag name="KSO_WM_UNIT_FILL_FORE_SCHEMECOLOR_INDEX" val="13"/>
  <p:tag name="KSO_WM_UNIT_FILL_FORE_SCHEMECOLOR_INDEX_BRIGHTNESS" val="0.5"/>
  <p:tag name="KSO_WM_DIAGRAM_MAX_ITEMCNT" val="12"/>
  <p:tag name="KSO_WM_DIAGRAM_MIN_ITEMCNT" val="3"/>
  <p:tag name="KSO_WM_DIAGRAM_COLOR_MATCH_VALUE" val="{&quot;shape&quot;:{&quot;fill&quot;:{&quot;solid&quot;:{&quot;brightness&quot;:0.5,&quot;colorType&quot;:1,&quot;foreColorIndex&quot;:13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theme_color_indexes&quot;:[5,6,5,6,5,6]}"/>
</p:tagLst>
</file>

<file path=ppt/tags/tag19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7*m_h_i*1_1_1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TYPE" val="m_h_i"/>
  <p:tag name="KSO_WM_UNIT_INDEX" val="1_1_1"/>
  <p:tag name="KSO_WM_DIAGRAM_VERSION" val="3"/>
  <p:tag name="KSO_WM_DIAGRAM_COLOR_TRICK" val="1"/>
  <p:tag name="KSO_WM_DIAGRAM_COLOR_TEXT_CAN_REMOVE" val="n"/>
  <p:tag name="KSO_WM_DIAGRAM_VIRTUALLY_FRAME" val="{&quot;height&quot;:282.4735433070866,&quot;left&quot;:416.85,&quot;top&quot;:168.97645669291342,&quot;width&quot;:517.8}"/>
  <p:tag name="KSO_WM_UNIT_LINE_FORE_SCHEMECOLOR_INDEX" val="5"/>
  <p:tag name="KSO_WM_DIAGRAM_MAX_ITEMCNT" val="12"/>
  <p:tag name="KSO_WM_DIAGRAM_MIN_ITEMCNT" val="3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theme_color_indexes&quot;:[5,6,5,6,5,6]}"/>
</p:tagLst>
</file>

<file path=ppt/tags/tag19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7*m_h_i*1_2_1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TYPE" val="m_h_i"/>
  <p:tag name="KSO_WM_UNIT_INDEX" val="1_2_1"/>
  <p:tag name="KSO_WM_DIAGRAM_VERSION" val="3"/>
  <p:tag name="KSO_WM_DIAGRAM_COLOR_TRICK" val="1"/>
  <p:tag name="KSO_WM_DIAGRAM_COLOR_TEXT_CAN_REMOVE" val="n"/>
  <p:tag name="KSO_WM_DIAGRAM_VIRTUALLY_FRAME" val="{&quot;height&quot;:282.4735433070866,&quot;left&quot;:416.85,&quot;top&quot;:168.97645669291342,&quot;width&quot;:517.8}"/>
  <p:tag name="KSO_WM_UNIT_LINE_FORE_SCHEMECOLOR_INDEX" val="5"/>
  <p:tag name="KSO_WM_DIAGRAM_MAX_ITEMCNT" val="12"/>
  <p:tag name="KSO_WM_DIAGRAM_MIN_ITEMCNT" val="3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theme_color_indexes&quot;:[5,6,5,6,5,6]}"/>
</p:tagLst>
</file>

<file path=ppt/tags/tag19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7*m_h_i*1_3_1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TYPE" val="m_h_i"/>
  <p:tag name="KSO_WM_UNIT_INDEX" val="1_3_1"/>
  <p:tag name="KSO_WM_DIAGRAM_VERSION" val="3"/>
  <p:tag name="KSO_WM_DIAGRAM_COLOR_TRICK" val="1"/>
  <p:tag name="KSO_WM_DIAGRAM_COLOR_TEXT_CAN_REMOVE" val="n"/>
  <p:tag name="KSO_WM_DIAGRAM_VIRTUALLY_FRAME" val="{&quot;height&quot;:282.4735433070866,&quot;left&quot;:416.85,&quot;top&quot;:168.97645669291342,&quot;width&quot;:517.8}"/>
  <p:tag name="KSO_WM_UNIT_LINE_FORE_SCHEMECOLOR_INDEX" val="5"/>
  <p:tag name="KSO_WM_DIAGRAM_MAX_ITEMCNT" val="12"/>
  <p:tag name="KSO_WM_DIAGRAM_MIN_ITEMCNT" val="3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theme_color_indexes&quot;:[5,6,5,6,5,6]}"/>
</p:tagLst>
</file>

<file path=ppt/tags/tag20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7*m_h_i*1_9_2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TYPE" val="m_h_i"/>
  <p:tag name="KSO_WM_UNIT_INDEX" val="1_9_2"/>
  <p:tag name="KSO_WM_DIAGRAM_VERSION" val="3"/>
  <p:tag name="KSO_WM_DIAGRAM_COLOR_TRICK" val="1"/>
  <p:tag name="KSO_WM_DIAGRAM_COLOR_TEXT_CAN_REMOVE" val="n"/>
  <p:tag name="KSO_WM_DIAGRAM_VIRTUALLY_FRAME" val="{&quot;height&quot;:282.4735433070866,&quot;left&quot;:416.85,&quot;top&quot;:168.97645669291342,&quot;width&quot;:517.8}"/>
  <p:tag name="KSO_WM_UNIT_LINE_FORE_SCHEMECOLOR_INDEX" val="5"/>
  <p:tag name="KSO_WM_DIAGRAM_MAX_ITEMCNT" val="12"/>
  <p:tag name="KSO_WM_DIAGRAM_MIN_ITEMCNT" val="3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theme_color_indexes&quot;:[5,6,5,6,5,6]}"/>
</p:tagLst>
</file>

<file path=ppt/tags/tag20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7*m_h_i*1_8_2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TYPE" val="m_h_i"/>
  <p:tag name="KSO_WM_UNIT_INDEX" val="1_8_2"/>
  <p:tag name="KSO_WM_DIAGRAM_VERSION" val="3"/>
  <p:tag name="KSO_WM_DIAGRAM_COLOR_TRICK" val="1"/>
  <p:tag name="KSO_WM_DIAGRAM_COLOR_TEXT_CAN_REMOVE" val="n"/>
  <p:tag name="KSO_WM_DIAGRAM_VIRTUALLY_FRAME" val="{&quot;height&quot;:282.4735433070866,&quot;left&quot;:416.85,&quot;top&quot;:168.97645669291342,&quot;width&quot;:517.8}"/>
  <p:tag name="KSO_WM_UNIT_LINE_FORE_SCHEMECOLOR_INDEX" val="5"/>
  <p:tag name="KSO_WM_DIAGRAM_MAX_ITEMCNT" val="12"/>
  <p:tag name="KSO_WM_DIAGRAM_MIN_ITEMCNT" val="3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theme_color_indexes&quot;:[5,6,5,6,5,6]}"/>
</p:tagLst>
</file>

<file path=ppt/tags/tag202.xml><?xml version="1.0" encoding="utf-8"?>
<p:tagLst xmlns:p="http://schemas.openxmlformats.org/presentationml/2006/main">
  <p:tag name="KSO_WM_DIAGRAM_VIRTUALLY_FRAME" val="{&quot;height&quot;:282.4735433070866,&quot;left&quot;:416.85,&quot;top&quot;:168.97645669291342,&quot;width&quot;:517.8}"/>
  <p:tag name="KSO_WM_UNIT_HIGHLIGHT" val="0"/>
  <p:tag name="KSO_WM_UNIT_COMPATIBLE" val="0"/>
  <p:tag name="KSO_WM_UNIT_DIAGRAM_ISNUMVISUAL" val="0"/>
  <p:tag name="KSO_WM_UNIT_DIAGRAM_ISREFERUNIT" val="0"/>
  <p:tag name="KSO_WM_UNIT_ID" val="diagram20236929_7*m_h_f*1_1_1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UNIT_SUBTYPE" val="a"/>
  <p:tag name="KSO_WM_UNIT_NOCLEAR" val="0"/>
  <p:tag name="KSO_WM_UNIT_VALUE" val="20"/>
  <p:tag name="KSO_WM_DIAGRAM_GROUP_CODE" val="m1-1"/>
  <p:tag name="KSO_WM_UNIT_TYPE" val="m_h_f"/>
  <p:tag name="KSO_WM_UNIT_INDEX" val="1_1_1"/>
  <p:tag name="KSO_WM_DIAGRAM_VERSION" val="3"/>
  <p:tag name="KSO_WM_DIAGRAM_COLOR_TRICK" val="1"/>
  <p:tag name="KSO_WM_DIAGRAM_COLOR_TEXT_CAN_REMOVE" val="n"/>
  <p:tag name="KSO_WM_UNIT_PRESET_TEXT" val="单击输入项正文，文字是您思想的提炼"/>
  <p:tag name="KSO_WM_UNIT_TEXT_FILL_FORE_SCHEMECOLOR_INDEX" val="1"/>
  <p:tag name="KSO_WM_UNIT_TEXT_FILL_TYPE" val="1"/>
  <p:tag name="KSO_WM_DIAGRAM_MAX_ITEMCNT" val="12"/>
  <p:tag name="KSO_WM_DIAGRAM_MIN_ITEMCNT" val="3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theme_color_indexes&quot;:[5,6,5,6,5,6]}"/>
</p:tagLst>
</file>

<file path=ppt/tags/tag203.xml><?xml version="1.0" encoding="utf-8"?>
<p:tagLst xmlns:p="http://schemas.openxmlformats.org/presentationml/2006/main">
  <p:tag name="KSO_WM_DIAGRAM_VIRTUALLY_FRAME" val="{&quot;height&quot;:282.4735433070866,&quot;left&quot;:416.85,&quot;top&quot;:168.97645669291342,&quot;width&quot;:517.8}"/>
  <p:tag name="KSO_WM_UNIT_HIGHLIGHT" val="0"/>
  <p:tag name="KSO_WM_UNIT_COMPATIBLE" val="0"/>
  <p:tag name="KSO_WM_UNIT_DIAGRAM_ISNUMVISUAL" val="0"/>
  <p:tag name="KSO_WM_UNIT_DIAGRAM_ISREFERUNIT" val="0"/>
  <p:tag name="KSO_WM_UNIT_ID" val="diagram20236929_7*m_h_f*1_2_1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UNIT_SUBTYPE" val="a"/>
  <p:tag name="KSO_WM_UNIT_NOCLEAR" val="0"/>
  <p:tag name="KSO_WM_UNIT_VALUE" val="20"/>
  <p:tag name="KSO_WM_DIAGRAM_GROUP_CODE" val="m1-1"/>
  <p:tag name="KSO_WM_UNIT_TYPE" val="m_h_f"/>
  <p:tag name="KSO_WM_UNIT_INDEX" val="1_2_1"/>
  <p:tag name="KSO_WM_DIAGRAM_VERSION" val="3"/>
  <p:tag name="KSO_WM_DIAGRAM_COLOR_TRICK" val="1"/>
  <p:tag name="KSO_WM_DIAGRAM_COLOR_TEXT_CAN_REMOVE" val="n"/>
  <p:tag name="KSO_WM_UNIT_PRESET_TEXT" val="单击输入项正文，文字是您思想的提炼"/>
  <p:tag name="KSO_WM_UNIT_TEXT_FILL_FORE_SCHEMECOLOR_INDEX" val="1"/>
  <p:tag name="KSO_WM_UNIT_TEXT_FILL_TYPE" val="1"/>
  <p:tag name="KSO_WM_DIAGRAM_MAX_ITEMCNT" val="12"/>
  <p:tag name="KSO_WM_DIAGRAM_MIN_ITEMCNT" val="3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theme_color_indexes&quot;:[5,6,5,6,5,6]}"/>
</p:tagLst>
</file>

<file path=ppt/tags/tag204.xml><?xml version="1.0" encoding="utf-8"?>
<p:tagLst xmlns:p="http://schemas.openxmlformats.org/presentationml/2006/main">
  <p:tag name="KSO_WM_DIAGRAM_VIRTUALLY_FRAME" val="{&quot;height&quot;:282.4735433070866,&quot;left&quot;:416.85,&quot;top&quot;:168.97645669291342,&quot;width&quot;:517.8}"/>
  <p:tag name="KSO_WM_UNIT_HIGHLIGHT" val="0"/>
  <p:tag name="KSO_WM_UNIT_COMPATIBLE" val="0"/>
  <p:tag name="KSO_WM_UNIT_DIAGRAM_ISNUMVISUAL" val="0"/>
  <p:tag name="KSO_WM_UNIT_DIAGRAM_ISREFERUNIT" val="0"/>
  <p:tag name="KSO_WM_UNIT_ID" val="diagram20236929_7*m_h_f*1_3_1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UNIT_SUBTYPE" val="a"/>
  <p:tag name="KSO_WM_UNIT_NOCLEAR" val="0"/>
  <p:tag name="KSO_WM_DIAGRAM_GROUP_CODE" val="m1-1"/>
  <p:tag name="KSO_WM_UNIT_TYPE" val="m_h_f"/>
  <p:tag name="KSO_WM_UNIT_INDEX" val="1_3_1"/>
  <p:tag name="KSO_WM_DIAGRAM_VERSION" val="3"/>
  <p:tag name="KSO_WM_DIAGRAM_COLOR_TRICK" val="1"/>
  <p:tag name="KSO_WM_DIAGRAM_COLOR_TEXT_CAN_REMOVE" val="n"/>
  <p:tag name="KSO_WM_UNIT_PRESET_TEXT" val="单击输入项正文，文字是您思想的提炼"/>
  <p:tag name="KSO_WM_UNIT_TEXT_FILL_FORE_SCHEMECOLOR_INDEX" val="1"/>
  <p:tag name="KSO_WM_UNIT_TEXT_FILL_TYPE" val="1"/>
  <p:tag name="KSO_WM_DIAGRAM_MAX_ITEMCNT" val="12"/>
  <p:tag name="KSO_WM_DIAGRAM_MIN_ITEMCNT" val="3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theme_color_indexes&quot;:[5,6,5,6,5,6]}"/>
</p:tagLst>
</file>

<file path=ppt/tags/tag205.xml><?xml version="1.0" encoding="utf-8"?>
<p:tagLst xmlns:p="http://schemas.openxmlformats.org/presentationml/2006/main">
  <p:tag name="KSO_WM_DIAGRAM_VIRTUALLY_FRAME" val="{&quot;height&quot;:282.4735433070866,&quot;left&quot;:416.85,&quot;top&quot;:168.97645669291342,&quot;width&quot;:517.8}"/>
  <p:tag name="KSO_WM_UNIT_HIGHLIGHT" val="0"/>
  <p:tag name="KSO_WM_UNIT_COMPATIBLE" val="0"/>
  <p:tag name="KSO_WM_UNIT_DIAGRAM_ISNUMVISUAL" val="0"/>
  <p:tag name="KSO_WM_UNIT_DIAGRAM_ISREFERUNIT" val="0"/>
  <p:tag name="KSO_WM_UNIT_ID" val="diagram20236929_7*m_h_f*1_9_1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UNIT_SUBTYPE" val="a"/>
  <p:tag name="KSO_WM_UNIT_NOCLEAR" val="0"/>
  <p:tag name="KSO_WM_UNIT_VALUE" val="20"/>
  <p:tag name="KSO_WM_DIAGRAM_GROUP_CODE" val="m1-1"/>
  <p:tag name="KSO_WM_UNIT_TYPE" val="m_h_f"/>
  <p:tag name="KSO_WM_UNIT_INDEX" val="1_9_1"/>
  <p:tag name="KSO_WM_DIAGRAM_VERSION" val="3"/>
  <p:tag name="KSO_WM_DIAGRAM_COLOR_TRICK" val="1"/>
  <p:tag name="KSO_WM_DIAGRAM_COLOR_TEXT_CAN_REMOVE" val="n"/>
  <p:tag name="KSO_WM_UNIT_PRESET_TEXT" val="单击输入项正文，文字是您思想的提炼"/>
  <p:tag name="KSO_WM_UNIT_TEXT_FILL_FORE_SCHEMECOLOR_INDEX" val="1"/>
  <p:tag name="KSO_WM_UNIT_TEXT_FILL_TYPE" val="1"/>
  <p:tag name="KSO_WM_DIAGRAM_MAX_ITEMCNT" val="12"/>
  <p:tag name="KSO_WM_DIAGRAM_MIN_ITEMCNT" val="3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theme_color_indexes&quot;:[5,6,5,6,5,6]}"/>
</p:tagLst>
</file>

<file path=ppt/tags/tag206.xml><?xml version="1.0" encoding="utf-8"?>
<p:tagLst xmlns:p="http://schemas.openxmlformats.org/presentationml/2006/main">
  <p:tag name="KSO_WM_DIAGRAM_VIRTUALLY_FRAME" val="{&quot;height&quot;:282.4735433070866,&quot;left&quot;:416.85,&quot;top&quot;:168.97645669291342,&quot;width&quot;:517.8}"/>
  <p:tag name="KSO_WM_UNIT_HIGHLIGHT" val="0"/>
  <p:tag name="KSO_WM_UNIT_COMPATIBLE" val="0"/>
  <p:tag name="KSO_WM_UNIT_DIAGRAM_ISNUMVISUAL" val="0"/>
  <p:tag name="KSO_WM_UNIT_DIAGRAM_ISREFERUNIT" val="0"/>
  <p:tag name="KSO_WM_UNIT_ID" val="diagram20236929_7*m_h_f*1_8_1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UNIT_SUBTYPE" val="a"/>
  <p:tag name="KSO_WM_UNIT_NOCLEAR" val="0"/>
  <p:tag name="KSO_WM_DIAGRAM_GROUP_CODE" val="m1-1"/>
  <p:tag name="KSO_WM_UNIT_TYPE" val="m_h_f"/>
  <p:tag name="KSO_WM_UNIT_INDEX" val="1_8_1"/>
  <p:tag name="KSO_WM_DIAGRAM_VERSION" val="3"/>
  <p:tag name="KSO_WM_DIAGRAM_COLOR_TRICK" val="1"/>
  <p:tag name="KSO_WM_DIAGRAM_COLOR_TEXT_CAN_REMOVE" val="n"/>
  <p:tag name="KSO_WM_UNIT_PRESET_TEXT" val="单击输入项正文，文字是您思想的提炼"/>
  <p:tag name="KSO_WM_UNIT_TEXT_FILL_FORE_SCHEMECOLOR_INDEX" val="1"/>
  <p:tag name="KSO_WM_UNIT_TEXT_FILL_TYPE" val="1"/>
  <p:tag name="KSO_WM_DIAGRAM_MAX_ITEMCNT" val="12"/>
  <p:tag name="KSO_WM_DIAGRAM_MIN_ITEMCNT" val="3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theme_color_indexes&quot;:[5,6,5,6,5,6]}"/>
</p:tagLst>
</file>

<file path=ppt/tags/tag20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7*m_h_i*1_4_1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TYPE" val="m_h_i"/>
  <p:tag name="KSO_WM_UNIT_INDEX" val="1_4_1"/>
  <p:tag name="KSO_WM_DIAGRAM_VERSION" val="3"/>
  <p:tag name="KSO_WM_DIAGRAM_COLOR_TRICK" val="1"/>
  <p:tag name="KSO_WM_DIAGRAM_COLOR_TEXT_CAN_REMOVE" val="n"/>
  <p:tag name="KSO_WM_DIAGRAM_VIRTUALLY_FRAME" val="{&quot;height&quot;:282.4735433070866,&quot;left&quot;:416.85,&quot;top&quot;:168.97645669291342,&quot;width&quot;:517.8}"/>
  <p:tag name="KSO_WM_UNIT_LINE_FORE_SCHEMECOLOR_INDEX" val="5"/>
  <p:tag name="KSO_WM_DIAGRAM_MAX_ITEMCNT" val="12"/>
  <p:tag name="KSO_WM_DIAGRAM_MIN_ITEMCNT" val="3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theme_color_indexes&quot;:[5,6,5,6,5,6]}"/>
</p:tagLst>
</file>

<file path=ppt/tags/tag20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7*m_h_i*1_7_2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TYPE" val="m_h_i"/>
  <p:tag name="KSO_WM_UNIT_INDEX" val="1_7_2"/>
  <p:tag name="KSO_WM_DIAGRAM_VERSION" val="3"/>
  <p:tag name="KSO_WM_DIAGRAM_COLOR_TRICK" val="1"/>
  <p:tag name="KSO_WM_DIAGRAM_COLOR_TEXT_CAN_REMOVE" val="n"/>
  <p:tag name="KSO_WM_DIAGRAM_VIRTUALLY_FRAME" val="{&quot;height&quot;:282.4735433070866,&quot;left&quot;:416.85,&quot;top&quot;:168.97645669291342,&quot;width&quot;:517.8}"/>
  <p:tag name="KSO_WM_UNIT_LINE_FORE_SCHEMECOLOR_INDEX" val="5"/>
  <p:tag name="KSO_WM_DIAGRAM_MAX_ITEMCNT" val="12"/>
  <p:tag name="KSO_WM_DIAGRAM_MIN_ITEMCNT" val="3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theme_color_indexes&quot;:[5,6,5,6,5,6]}"/>
</p:tagLst>
</file>

<file path=ppt/tags/tag209.xml><?xml version="1.0" encoding="utf-8"?>
<p:tagLst xmlns:p="http://schemas.openxmlformats.org/presentationml/2006/main">
  <p:tag name="KSO_WM_DIAGRAM_VIRTUALLY_FRAME" val="{&quot;height&quot;:282.4735433070866,&quot;left&quot;:416.85,&quot;top&quot;:168.97645669291342,&quot;width&quot;:517.8}"/>
  <p:tag name="KSO_WM_UNIT_HIGHLIGHT" val="0"/>
  <p:tag name="KSO_WM_UNIT_COMPATIBLE" val="0"/>
  <p:tag name="KSO_WM_UNIT_DIAGRAM_ISNUMVISUAL" val="0"/>
  <p:tag name="KSO_WM_UNIT_DIAGRAM_ISREFERUNIT" val="0"/>
  <p:tag name="KSO_WM_UNIT_ID" val="diagram20236929_7*m_h_f*1_4_1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UNIT_SUBTYPE" val="a"/>
  <p:tag name="KSO_WM_UNIT_NOCLEAR" val="0"/>
  <p:tag name="KSO_WM_DIAGRAM_GROUP_CODE" val="m1-1"/>
  <p:tag name="KSO_WM_UNIT_TYPE" val="m_h_f"/>
  <p:tag name="KSO_WM_UNIT_INDEX" val="1_4_1"/>
  <p:tag name="KSO_WM_DIAGRAM_VERSION" val="3"/>
  <p:tag name="KSO_WM_DIAGRAM_COLOR_TRICK" val="1"/>
  <p:tag name="KSO_WM_DIAGRAM_COLOR_TEXT_CAN_REMOVE" val="n"/>
  <p:tag name="KSO_WM_UNIT_PRESET_TEXT" val="单击输入项正文，文字是您思想的提炼"/>
  <p:tag name="KSO_WM_UNIT_TEXT_FILL_FORE_SCHEMECOLOR_INDEX" val="1"/>
  <p:tag name="KSO_WM_UNIT_TEXT_FILL_TYPE" val="1"/>
  <p:tag name="KSO_WM_DIAGRAM_MAX_ITEMCNT" val="12"/>
  <p:tag name="KSO_WM_DIAGRAM_MIN_ITEMCNT" val="3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theme_color_indexes&quot;:[5,6,5,6,5,6]}"/>
</p:tagLst>
</file>

<file path=ppt/tags/tag210.xml><?xml version="1.0" encoding="utf-8"?>
<p:tagLst xmlns:p="http://schemas.openxmlformats.org/presentationml/2006/main">
  <p:tag name="KSO_WM_DIAGRAM_VIRTUALLY_FRAME" val="{&quot;height&quot;:282.4735433070866,&quot;left&quot;:416.85,&quot;top&quot;:168.97645669291342,&quot;width&quot;:517.8}"/>
  <p:tag name="KSO_WM_UNIT_HIGHLIGHT" val="0"/>
  <p:tag name="KSO_WM_UNIT_COMPATIBLE" val="0"/>
  <p:tag name="KSO_WM_UNIT_DIAGRAM_ISNUMVISUAL" val="0"/>
  <p:tag name="KSO_WM_UNIT_DIAGRAM_ISREFERUNIT" val="0"/>
  <p:tag name="KSO_WM_UNIT_ID" val="diagram20236929_7*m_h_f*1_7_1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UNIT_SUBTYPE" val="a"/>
  <p:tag name="KSO_WM_UNIT_NOCLEAR" val="0"/>
  <p:tag name="KSO_WM_DIAGRAM_GROUP_CODE" val="m1-1"/>
  <p:tag name="KSO_WM_UNIT_TYPE" val="m_h_f"/>
  <p:tag name="KSO_WM_UNIT_INDEX" val="1_7_1"/>
  <p:tag name="KSO_WM_DIAGRAM_VERSION" val="3"/>
  <p:tag name="KSO_WM_DIAGRAM_COLOR_TRICK" val="1"/>
  <p:tag name="KSO_WM_DIAGRAM_COLOR_TEXT_CAN_REMOVE" val="n"/>
  <p:tag name="KSO_WM_UNIT_PRESET_TEXT" val="单击输入项正文，文字是您思想的提炼"/>
  <p:tag name="KSO_WM_UNIT_TEXT_FILL_FORE_SCHEMECOLOR_INDEX" val="1"/>
  <p:tag name="KSO_WM_UNIT_TEXT_FILL_TYPE" val="1"/>
  <p:tag name="KSO_WM_DIAGRAM_MAX_ITEMCNT" val="12"/>
  <p:tag name="KSO_WM_DIAGRAM_MIN_ITEMCNT" val="3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theme_color_indexes&quot;:[5,6,5,6,5,6]}"/>
</p:tagLst>
</file>

<file path=ppt/tags/tag2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7*m_h_i*1_5_1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TYPE" val="m_h_i"/>
  <p:tag name="KSO_WM_UNIT_INDEX" val="1_5_1"/>
  <p:tag name="KSO_WM_DIAGRAM_VERSION" val="3"/>
  <p:tag name="KSO_WM_DIAGRAM_COLOR_TRICK" val="1"/>
  <p:tag name="KSO_WM_DIAGRAM_COLOR_TEXT_CAN_REMOVE" val="n"/>
  <p:tag name="KSO_WM_DIAGRAM_VIRTUALLY_FRAME" val="{&quot;height&quot;:282.4735433070866,&quot;left&quot;:416.85,&quot;top&quot;:168.97645669291342,&quot;width&quot;:517.8}"/>
  <p:tag name="KSO_WM_UNIT_LINE_FORE_SCHEMECOLOR_INDEX" val="5"/>
  <p:tag name="KSO_WM_DIAGRAM_MAX_ITEMCNT" val="12"/>
  <p:tag name="KSO_WM_DIAGRAM_MIN_ITEMCNT" val="3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theme_color_indexes&quot;:[5,6,5,6,5,6]}"/>
</p:tagLst>
</file>

<file path=ppt/tags/tag2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7*m_h_i*1_6_1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TYPE" val="m_h_i"/>
  <p:tag name="KSO_WM_UNIT_INDEX" val="1_6_1"/>
  <p:tag name="KSO_WM_DIAGRAM_VERSION" val="3"/>
  <p:tag name="KSO_WM_DIAGRAM_COLOR_TRICK" val="1"/>
  <p:tag name="KSO_WM_DIAGRAM_COLOR_TEXT_CAN_REMOVE" val="n"/>
  <p:tag name="KSO_WM_DIAGRAM_VIRTUALLY_FRAME" val="{&quot;height&quot;:282.4735433070866,&quot;left&quot;:416.85,&quot;top&quot;:168.97645669291342,&quot;width&quot;:517.8}"/>
  <p:tag name="KSO_WM_UNIT_LINE_FORE_SCHEMECOLOR_INDEX" val="5"/>
  <p:tag name="KSO_WM_DIAGRAM_MAX_ITEMCNT" val="12"/>
  <p:tag name="KSO_WM_DIAGRAM_MIN_ITEMCNT" val="3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theme_color_indexes&quot;:[5,6,5,6,5,6]}"/>
</p:tagLst>
</file>

<file path=ppt/tags/tag213.xml><?xml version="1.0" encoding="utf-8"?>
<p:tagLst xmlns:p="http://schemas.openxmlformats.org/presentationml/2006/main">
  <p:tag name="KSO_WM_DIAGRAM_VIRTUALLY_FRAME" val="{&quot;height&quot;:282.4735433070866,&quot;left&quot;:416.85,&quot;top&quot;:168.97645669291342,&quot;width&quot;:517.8}"/>
  <p:tag name="KSO_WM_UNIT_HIGHLIGHT" val="0"/>
  <p:tag name="KSO_WM_UNIT_COMPATIBLE" val="0"/>
  <p:tag name="KSO_WM_UNIT_DIAGRAM_ISNUMVISUAL" val="0"/>
  <p:tag name="KSO_WM_UNIT_DIAGRAM_ISREFERUNIT" val="0"/>
  <p:tag name="KSO_WM_UNIT_ID" val="diagram20236929_7*m_h_f*1_5_1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UNIT_SUBTYPE" val="a"/>
  <p:tag name="KSO_WM_UNIT_NOCLEAR" val="0"/>
  <p:tag name="KSO_WM_UNIT_VALUE" val="20"/>
  <p:tag name="KSO_WM_DIAGRAM_GROUP_CODE" val="m1-1"/>
  <p:tag name="KSO_WM_UNIT_TYPE" val="m_h_f"/>
  <p:tag name="KSO_WM_UNIT_INDEX" val="1_5_1"/>
  <p:tag name="KSO_WM_DIAGRAM_VERSION" val="3"/>
  <p:tag name="KSO_WM_DIAGRAM_COLOR_TRICK" val="1"/>
  <p:tag name="KSO_WM_DIAGRAM_COLOR_TEXT_CAN_REMOVE" val="n"/>
  <p:tag name="KSO_WM_UNIT_PRESET_TEXT" val="单击输入项正文，文字是您思想的提炼"/>
  <p:tag name="KSO_WM_UNIT_TEXT_FILL_FORE_SCHEMECOLOR_INDEX" val="1"/>
  <p:tag name="KSO_WM_UNIT_TEXT_FILL_TYPE" val="1"/>
  <p:tag name="KSO_WM_DIAGRAM_MAX_ITEMCNT" val="12"/>
  <p:tag name="KSO_WM_DIAGRAM_MIN_ITEMCNT" val="3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theme_color_indexes&quot;:[5,6,5,6,5,6]}"/>
</p:tagLst>
</file>

<file path=ppt/tags/tag214.xml><?xml version="1.0" encoding="utf-8"?>
<p:tagLst xmlns:p="http://schemas.openxmlformats.org/presentationml/2006/main">
  <p:tag name="KSO_WM_DIAGRAM_VIRTUALLY_FRAME" val="{&quot;height&quot;:282.4735433070866,&quot;left&quot;:416.85,&quot;top&quot;:168.97645669291342,&quot;width&quot;:517.8}"/>
  <p:tag name="KSO_WM_UNIT_HIGHLIGHT" val="0"/>
  <p:tag name="KSO_WM_UNIT_COMPATIBLE" val="0"/>
  <p:tag name="KSO_WM_UNIT_DIAGRAM_ISNUMVISUAL" val="0"/>
  <p:tag name="KSO_WM_UNIT_DIAGRAM_ISREFERUNIT" val="0"/>
  <p:tag name="KSO_WM_UNIT_ID" val="diagram20236929_7*m_h_f*1_6_1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UNIT_SUBTYPE" val="a"/>
  <p:tag name="KSO_WM_UNIT_NOCLEAR" val="0"/>
  <p:tag name="KSO_WM_UNIT_VALUE" val="20"/>
  <p:tag name="KSO_WM_DIAGRAM_GROUP_CODE" val="m1-1"/>
  <p:tag name="KSO_WM_UNIT_TYPE" val="m_h_f"/>
  <p:tag name="KSO_WM_UNIT_INDEX" val="1_6_1"/>
  <p:tag name="KSO_WM_DIAGRAM_VERSION" val="3"/>
  <p:tag name="KSO_WM_DIAGRAM_COLOR_TRICK" val="1"/>
  <p:tag name="KSO_WM_DIAGRAM_COLOR_TEXT_CAN_REMOVE" val="n"/>
  <p:tag name="KSO_WM_UNIT_PRESET_TEXT" val="单击输入项正文，文字是您思想的提炼"/>
  <p:tag name="KSO_WM_UNIT_TEXT_FILL_FORE_SCHEMECOLOR_INDEX" val="1"/>
  <p:tag name="KSO_WM_UNIT_TEXT_FILL_TYPE" val="1"/>
  <p:tag name="KSO_WM_DIAGRAM_MAX_ITEMCNT" val="12"/>
  <p:tag name="KSO_WM_DIAGRAM_MIN_ITEMCNT" val="3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theme_color_indexes&quot;:[5,6,5,6,5,6]}"/>
</p:tagLst>
</file>

<file path=ppt/tags/tag2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7*m_h_i*1_1_2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SUBTYPE" val="nb"/>
  <p:tag name="KSO_WM_UNIT_TYPE" val="m_h_i"/>
  <p:tag name="KSO_WM_UNIT_INDEX" val="1_1_2"/>
  <p:tag name="KSO_WM_DIAGRAM_VERSION" val="3"/>
  <p:tag name="KSO_WM_DIAGRAM_COLOR_TRICK" val="1"/>
  <p:tag name="KSO_WM_DIAGRAM_COLOR_TEXT_CAN_REMOVE" val="n"/>
  <p:tag name="KSO_WM_UNIT_TEXT_FILL_TYPE" val="1"/>
  <p:tag name="KSO_WM_DIAGRAM_VIRTUALLY_FRAME" val="{&quot;height&quot;:282.4735433070866,&quot;left&quot;:416.85,&quot;top&quot;:168.97645669291342,&quot;width&quot;:517.8}"/>
  <p:tag name="KSO_WM_UNIT_FILL_TYPE" val="1"/>
  <p:tag name="KSO_WM_UNIT_FILL_FORE_SCHEMECOLOR_INDEX" val="5"/>
  <p:tag name="KSO_WM_UNIT_FILL_FORE_SCHEMECOLOR_INDEX_BRIGHTNESS" val="0"/>
  <p:tag name="KSO_WM_DIAGRAM_MAX_ITEMCNT" val="12"/>
  <p:tag name="KSO_WM_DIAGRAM_MIN_ITEMCNT" val="3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theme_color_indexes&quot;:[5,6,5,6,5,6]}"/>
</p:tagLst>
</file>

<file path=ppt/tags/tag2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7*m_h_i*1_2_2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SUBTYPE" val="nb"/>
  <p:tag name="KSO_WM_UNIT_TYPE" val="m_h_i"/>
  <p:tag name="KSO_WM_UNIT_INDEX" val="1_2_2"/>
  <p:tag name="KSO_WM_DIAGRAM_VERSION" val="3"/>
  <p:tag name="KSO_WM_DIAGRAM_COLOR_TRICK" val="1"/>
  <p:tag name="KSO_WM_DIAGRAM_COLOR_TEXT_CAN_REMOVE" val="n"/>
  <p:tag name="KSO_WM_UNIT_TEXT_FILL_TYPE" val="1"/>
  <p:tag name="KSO_WM_DIAGRAM_VIRTUALLY_FRAME" val="{&quot;height&quot;:282.4735433070866,&quot;left&quot;:416.85,&quot;top&quot;:168.97645669291342,&quot;width&quot;:517.8}"/>
  <p:tag name="KSO_WM_UNIT_FILL_TYPE" val="1"/>
  <p:tag name="KSO_WM_UNIT_FILL_FORE_SCHEMECOLOR_INDEX" val="5"/>
  <p:tag name="KSO_WM_UNIT_FILL_FORE_SCHEMECOLOR_INDEX_BRIGHTNESS" val="0"/>
  <p:tag name="KSO_WM_DIAGRAM_MAX_ITEMCNT" val="12"/>
  <p:tag name="KSO_WM_DIAGRAM_MIN_ITEMCNT" val="3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theme_color_indexes&quot;:[5,6,5,6,5,6]}"/>
</p:tagLst>
</file>

<file path=ppt/tags/tag2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7*m_h_i*1_3_2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SUBTYPE" val="nb"/>
  <p:tag name="KSO_WM_UNIT_TYPE" val="m_h_i"/>
  <p:tag name="KSO_WM_UNIT_INDEX" val="1_3_2"/>
  <p:tag name="KSO_WM_DIAGRAM_VERSION" val="3"/>
  <p:tag name="KSO_WM_DIAGRAM_COLOR_TRICK" val="1"/>
  <p:tag name="KSO_WM_DIAGRAM_COLOR_TEXT_CAN_REMOVE" val="n"/>
  <p:tag name="KSO_WM_UNIT_TEXT_FILL_TYPE" val="1"/>
  <p:tag name="KSO_WM_DIAGRAM_VIRTUALLY_FRAME" val="{&quot;height&quot;:282.4735433070866,&quot;left&quot;:416.85,&quot;top&quot;:168.97645669291342,&quot;width&quot;:517.8}"/>
  <p:tag name="KSO_WM_UNIT_FILL_TYPE" val="1"/>
  <p:tag name="KSO_WM_UNIT_FILL_FORE_SCHEMECOLOR_INDEX" val="5"/>
  <p:tag name="KSO_WM_UNIT_FILL_FORE_SCHEMECOLOR_INDEX_BRIGHTNESS" val="0"/>
  <p:tag name="KSO_WM_DIAGRAM_MAX_ITEMCNT" val="12"/>
  <p:tag name="KSO_WM_DIAGRAM_MIN_ITEMCNT" val="3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theme_color_indexes&quot;:[5,6,5,6,5,6]}"/>
</p:tagLst>
</file>

<file path=ppt/tags/tag2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7*m_h_i*1_4_2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SUBTYPE" val="nb"/>
  <p:tag name="KSO_WM_UNIT_TYPE" val="m_h_i"/>
  <p:tag name="KSO_WM_UNIT_INDEX" val="1_4_2"/>
  <p:tag name="KSO_WM_DIAGRAM_VERSION" val="3"/>
  <p:tag name="KSO_WM_DIAGRAM_COLOR_TRICK" val="1"/>
  <p:tag name="KSO_WM_DIAGRAM_COLOR_TEXT_CAN_REMOVE" val="n"/>
  <p:tag name="KSO_WM_UNIT_TEXT_FILL_TYPE" val="1"/>
  <p:tag name="KSO_WM_DIAGRAM_VIRTUALLY_FRAME" val="{&quot;height&quot;:282.4735433070866,&quot;left&quot;:416.85,&quot;top&quot;:168.97645669291342,&quot;width&quot;:517.8}"/>
  <p:tag name="KSO_WM_UNIT_FILL_TYPE" val="1"/>
  <p:tag name="KSO_WM_UNIT_FILL_FORE_SCHEMECOLOR_INDEX" val="5"/>
  <p:tag name="KSO_WM_UNIT_FILL_FORE_SCHEMECOLOR_INDEX_BRIGHTNESS" val="0"/>
  <p:tag name="KSO_WM_DIAGRAM_MAX_ITEMCNT" val="12"/>
  <p:tag name="KSO_WM_DIAGRAM_MIN_ITEMCNT" val="3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theme_color_indexes&quot;:[5,6,5,6,5,6]}"/>
</p:tagLst>
</file>

<file path=ppt/tags/tag2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7*m_h_i*1_5_2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SUBTYPE" val="nb"/>
  <p:tag name="KSO_WM_UNIT_TYPE" val="m_h_i"/>
  <p:tag name="KSO_WM_UNIT_INDEX" val="1_5_2"/>
  <p:tag name="KSO_WM_DIAGRAM_VERSION" val="3"/>
  <p:tag name="KSO_WM_DIAGRAM_COLOR_TRICK" val="1"/>
  <p:tag name="KSO_WM_DIAGRAM_COLOR_TEXT_CAN_REMOVE" val="n"/>
  <p:tag name="KSO_WM_UNIT_TEXT_FILL_TYPE" val="1"/>
  <p:tag name="KSO_WM_DIAGRAM_VIRTUALLY_FRAME" val="{&quot;height&quot;:282.4735433070866,&quot;left&quot;:416.85,&quot;top&quot;:168.97645669291342,&quot;width&quot;:517.8}"/>
  <p:tag name="KSO_WM_UNIT_FILL_TYPE" val="1"/>
  <p:tag name="KSO_WM_UNIT_FILL_FORE_SCHEMECOLOR_INDEX" val="5"/>
  <p:tag name="KSO_WM_UNIT_FILL_FORE_SCHEMECOLOR_INDEX_BRIGHTNESS" val="0"/>
  <p:tag name="KSO_WM_DIAGRAM_MAX_ITEMCNT" val="12"/>
  <p:tag name="KSO_WM_DIAGRAM_MIN_ITEMCNT" val="3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theme_color_indexes&quot;:[5,6,5,6,5,6]}"/>
</p:tagLst>
</file>

<file path=ppt/tags/tag2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7*m_h_i*1_6_2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SUBTYPE" val="nb"/>
  <p:tag name="KSO_WM_UNIT_TYPE" val="m_h_i"/>
  <p:tag name="KSO_WM_UNIT_INDEX" val="1_6_2"/>
  <p:tag name="KSO_WM_DIAGRAM_VERSION" val="3"/>
  <p:tag name="KSO_WM_DIAGRAM_COLOR_TRICK" val="1"/>
  <p:tag name="KSO_WM_DIAGRAM_COLOR_TEXT_CAN_REMOVE" val="n"/>
  <p:tag name="KSO_WM_UNIT_TEXT_FILL_TYPE" val="1"/>
  <p:tag name="KSO_WM_DIAGRAM_VIRTUALLY_FRAME" val="{&quot;height&quot;:282.4735433070866,&quot;left&quot;:416.85,&quot;top&quot;:168.97645669291342,&quot;width&quot;:517.8}"/>
  <p:tag name="KSO_WM_UNIT_FILL_TYPE" val="1"/>
  <p:tag name="KSO_WM_UNIT_FILL_FORE_SCHEMECOLOR_INDEX" val="5"/>
  <p:tag name="KSO_WM_UNIT_FILL_FORE_SCHEMECOLOR_INDEX_BRIGHTNESS" val="0"/>
  <p:tag name="KSO_WM_DIAGRAM_MAX_ITEMCNT" val="12"/>
  <p:tag name="KSO_WM_DIAGRAM_MIN_ITEMCNT" val="3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theme_color_indexes&quot;:[5,6,5,6,5,6]}"/>
</p:tagLst>
</file>

<file path=ppt/tags/tag2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7*m_h_i*1_7_1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SUBTYPE" val="nb"/>
  <p:tag name="KSO_WM_UNIT_TYPE" val="m_h_i"/>
  <p:tag name="KSO_WM_UNIT_INDEX" val="1_7_1"/>
  <p:tag name="KSO_WM_DIAGRAM_VERSION" val="3"/>
  <p:tag name="KSO_WM_DIAGRAM_COLOR_TRICK" val="1"/>
  <p:tag name="KSO_WM_DIAGRAM_COLOR_TEXT_CAN_REMOVE" val="n"/>
  <p:tag name="KSO_WM_UNIT_TEXT_FILL_TYPE" val="1"/>
  <p:tag name="KSO_WM_DIAGRAM_VIRTUALLY_FRAME" val="{&quot;height&quot;:282.4735433070866,&quot;left&quot;:416.85,&quot;top&quot;:168.97645669291342,&quot;width&quot;:517.8}"/>
  <p:tag name="KSO_WM_UNIT_FILL_TYPE" val="1"/>
  <p:tag name="KSO_WM_UNIT_FILL_FORE_SCHEMECOLOR_INDEX" val="5"/>
  <p:tag name="KSO_WM_UNIT_FILL_FORE_SCHEMECOLOR_INDEX_BRIGHTNESS" val="0"/>
  <p:tag name="KSO_WM_DIAGRAM_MAX_ITEMCNT" val="12"/>
  <p:tag name="KSO_WM_DIAGRAM_MIN_ITEMCNT" val="3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theme_color_indexes&quot;:[5,6,5,6,5,6]}"/>
</p:tagLst>
</file>

<file path=ppt/tags/tag2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7*m_h_i*1_8_1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SUBTYPE" val="nb"/>
  <p:tag name="KSO_WM_UNIT_TYPE" val="m_h_i"/>
  <p:tag name="KSO_WM_UNIT_INDEX" val="1_8_1"/>
  <p:tag name="KSO_WM_DIAGRAM_VERSION" val="3"/>
  <p:tag name="KSO_WM_DIAGRAM_COLOR_TRICK" val="1"/>
  <p:tag name="KSO_WM_DIAGRAM_COLOR_TEXT_CAN_REMOVE" val="n"/>
  <p:tag name="KSO_WM_UNIT_TEXT_FILL_TYPE" val="1"/>
  <p:tag name="KSO_WM_DIAGRAM_VIRTUALLY_FRAME" val="{&quot;height&quot;:282.4735433070866,&quot;left&quot;:416.85,&quot;top&quot;:168.97645669291342,&quot;width&quot;:517.8}"/>
  <p:tag name="KSO_WM_UNIT_FILL_TYPE" val="1"/>
  <p:tag name="KSO_WM_UNIT_FILL_FORE_SCHEMECOLOR_INDEX" val="5"/>
  <p:tag name="KSO_WM_UNIT_FILL_FORE_SCHEMECOLOR_INDEX_BRIGHTNESS" val="0"/>
  <p:tag name="KSO_WM_DIAGRAM_MAX_ITEMCNT" val="12"/>
  <p:tag name="KSO_WM_DIAGRAM_MIN_ITEMCNT" val="3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theme_color_indexes&quot;:[5,6,5,6,5,6]}"/>
</p:tagLst>
</file>

<file path=ppt/tags/tag2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6929_7*m_h_i*1_9_1"/>
  <p:tag name="KSO_WM_TEMPLATE_CATEGORY" val="diagram"/>
  <p:tag name="KSO_WM_TEMPLATE_INDEX" val="20236929"/>
  <p:tag name="KSO_WM_UNIT_LAYERLEVEL" val="1_1_1"/>
  <p:tag name="KSO_WM_TAG_VERSION" val="3.0"/>
  <p:tag name="KSO_WM_BEAUTIFY_FLAG" val="#wm#"/>
  <p:tag name="KSO_WM_DIAGRAM_GROUP_CODE" val="m1-1"/>
  <p:tag name="KSO_WM_UNIT_SUBTYPE" val="nb"/>
  <p:tag name="KSO_WM_UNIT_TYPE" val="m_h_i"/>
  <p:tag name="KSO_WM_UNIT_INDEX" val="1_9_1"/>
  <p:tag name="KSO_WM_DIAGRAM_VERSION" val="3"/>
  <p:tag name="KSO_WM_DIAGRAM_COLOR_TRICK" val="1"/>
  <p:tag name="KSO_WM_DIAGRAM_COLOR_TEXT_CAN_REMOVE" val="n"/>
  <p:tag name="KSO_WM_UNIT_TEXT_FILL_TYPE" val="1"/>
  <p:tag name="KSO_WM_DIAGRAM_VIRTUALLY_FRAME" val="{&quot;height&quot;:282.4735433070866,&quot;left&quot;:416.85,&quot;top&quot;:168.97645669291342,&quot;width&quot;:517.8}"/>
  <p:tag name="KSO_WM_UNIT_FILL_TYPE" val="1"/>
  <p:tag name="KSO_WM_UNIT_FILL_FORE_SCHEMECOLOR_INDEX" val="5"/>
  <p:tag name="KSO_WM_UNIT_FILL_FORE_SCHEMECOLOR_INDEX_BRIGHTNESS" val="0"/>
  <p:tag name="KSO_WM_DIAGRAM_MAX_ITEMCNT" val="12"/>
  <p:tag name="KSO_WM_DIAGRAM_MIN_ITEMCNT" val="3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theme_color_indexes&quot;:[5,6,5,6,5,6]}"/>
</p:tagLst>
</file>

<file path=ppt/tags/tag224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9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  <p:tag name="RESOURCE_RECORD_KEY" val="{&quot;65&quot;:[20205081],&quot;70&quot;:[3317134,3327972]}"/>
</p:tagLst>
</file>

<file path=ppt/tags/tag225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226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2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1408_4*m_i*1_1"/>
  <p:tag name="KSO_WM_TEMPLATE_CATEGORY" val="diagram"/>
  <p:tag name="KSO_WM_TEMPLATE_INDEX" val="20231408"/>
  <p:tag name="KSO_WM_UNIT_LAYERLEVEL" val="1_1"/>
  <p:tag name="KSO_WM_TAG_VERSION" val="3.0"/>
  <p:tag name="KSO_WM_BEAUTIFY_FLAG" val="#wm#"/>
  <p:tag name="KSO_WM_UNIT_TYPE" val="m_i"/>
  <p:tag name="KSO_WM_UNIT_INDEX" val="1_1"/>
  <p:tag name="KSO_WM_DIAGRAM_GROUP_CODE" val="m1-1"/>
  <p:tag name="KSO_WM_DIAGRAM_VERSION" val="3"/>
  <p:tag name="KSO_WM_DIAGRAM_COLOR_TRICK" val="1"/>
  <p:tag name="KSO_WM_DIAGRAM_COLOR_TEXT_CAN_REMOVE" val="n"/>
  <p:tag name="KSO_WM_DIAGRAM_MAX_ITEMCNT" val="10"/>
  <p:tag name="KSO_WM_DIAGRAM_MIN_ITEMCNT" val="3"/>
  <p:tag name="KSO_WM_DIAGRAM_VIRTUALLY_FRAME" val="{&quot;height&quot;:326.1235433070866,&quot;left&quot;:453.75,&quot;top&quot;:186.1764566929134,&quot;width&quot;:470.05000000000035}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UNIT_LINE_FORE_SCHEMECOLOR_INDEX" val="5"/>
  <p:tag name="KSO_WM_DIAGRAM_USE_COLOR_VALUE" val="{&quot;color_scheme&quot;:1,&quot;color_type&quot;:1,&quot;theme_color_indexes&quot;:[]}"/>
</p:tagLst>
</file>

<file path=ppt/tags/tag2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1408_4*m_i*1_2"/>
  <p:tag name="KSO_WM_TEMPLATE_CATEGORY" val="diagram"/>
  <p:tag name="KSO_WM_TEMPLATE_INDEX" val="20231408"/>
  <p:tag name="KSO_WM_UNIT_LAYERLEVEL" val="1_1"/>
  <p:tag name="KSO_WM_TAG_VERSION" val="3.0"/>
  <p:tag name="KSO_WM_BEAUTIFY_FLAG" val="#wm#"/>
  <p:tag name="KSO_WM_UNIT_TYPE" val="m_i"/>
  <p:tag name="KSO_WM_UNIT_INDEX" val="1_2"/>
  <p:tag name="KSO_WM_DIAGRAM_GROUP_CODE" val="m1-1"/>
  <p:tag name="KSO_WM_DIAGRAM_VERSION" val="3"/>
  <p:tag name="KSO_WM_DIAGRAM_COLOR_TRICK" val="1"/>
  <p:tag name="KSO_WM_DIAGRAM_COLOR_TEXT_CAN_REMOVE" val="n"/>
  <p:tag name="KSO_WM_DIAGRAM_MAX_ITEMCNT" val="10"/>
  <p:tag name="KSO_WM_DIAGRAM_MIN_ITEMCNT" val="3"/>
  <p:tag name="KSO_WM_DIAGRAM_VIRTUALLY_FRAME" val="{&quot;height&quot;:326.1235433070866,&quot;left&quot;:453.75,&quot;top&quot;:186.1764566929134,&quot;width&quot;:470.05000000000035}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UNIT_LINE_FORE_SCHEMECOLOR_INDEX" val="5"/>
  <p:tag name="KSO_WM_DIAGRAM_USE_COLOR_VALUE" val="{&quot;color_scheme&quot;:1,&quot;color_type&quot;:1,&quot;theme_color_indexes&quot;:[]}"/>
</p:tagLst>
</file>

<file path=ppt/tags/tag2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1408_4*m_i*1_3"/>
  <p:tag name="KSO_WM_TEMPLATE_CATEGORY" val="diagram"/>
  <p:tag name="KSO_WM_TEMPLATE_INDEX" val="20231408"/>
  <p:tag name="KSO_WM_UNIT_LAYERLEVEL" val="1_1"/>
  <p:tag name="KSO_WM_TAG_VERSION" val="3.0"/>
  <p:tag name="KSO_WM_BEAUTIFY_FLAG" val="#wm#"/>
  <p:tag name="KSO_WM_UNIT_TYPE" val="m_i"/>
  <p:tag name="KSO_WM_UNIT_INDEX" val="1_3"/>
  <p:tag name="KSO_WM_DIAGRAM_GROUP_CODE" val="m1-1"/>
  <p:tag name="KSO_WM_DIAGRAM_VERSION" val="3"/>
  <p:tag name="KSO_WM_DIAGRAM_COLOR_TRICK" val="1"/>
  <p:tag name="KSO_WM_DIAGRAM_COLOR_TEXT_CAN_REMOVE" val="n"/>
  <p:tag name="KSO_WM_DIAGRAM_MAX_ITEMCNT" val="10"/>
  <p:tag name="KSO_WM_DIAGRAM_MIN_ITEMCNT" val="3"/>
  <p:tag name="KSO_WM_DIAGRAM_VIRTUALLY_FRAME" val="{&quot;height&quot;:326.1235433070866,&quot;left&quot;:453.75,&quot;top&quot;:186.1764566929134,&quot;width&quot;:470.05000000000035}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LINE_FORE_SCHEMECOLOR_INDEX" val="5"/>
  <p:tag name="KSO_WM_DIAGRAM_USE_COLOR_VALUE" val="{&quot;color_scheme&quot;:1,&quot;color_type&quot;:1,&quot;theme_color_indexes&quot;:[]}"/>
</p:tagLst>
</file>

<file path=ppt/tags/tag230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m_h_f"/>
  <p:tag name="KSO_WM_UNIT_INDEX" val="1_1_1"/>
  <p:tag name="KSO_WM_UNIT_ID" val="diagram20231408_4*m_h_f*1_1_1"/>
  <p:tag name="KSO_WM_TEMPLATE_CATEGORY" val="diagram"/>
  <p:tag name="KSO_WM_TEMPLATE_INDEX" val="20231408"/>
  <p:tag name="KSO_WM_UNIT_LAYERLEVEL" val="1_1_1"/>
  <p:tag name="KSO_WM_TAG_VERSION" val="3.0"/>
  <p:tag name="KSO_WM_BEAUTIFY_FLAG" val="#wm#"/>
  <p:tag name="KSO_WM_DIAGRAM_GROUP_CODE" val="m1-1"/>
  <p:tag name="KSO_WM_DIAGRAM_VERSION" val="3"/>
  <p:tag name="KSO_WM_DIAGRAM_COLOR_TRICK" val="1"/>
  <p:tag name="KSO_WM_DIAGRAM_COLOR_TEXT_CAN_REMOVE" val="n"/>
  <p:tag name="KSO_WM_DIAGRAM_MAX_ITEMCNT" val="10"/>
  <p:tag name="KSO_WM_DIAGRAM_MIN_ITEMCNT" val="3"/>
  <p:tag name="KSO_WM_DIAGRAM_VIRTUALLY_FRAME" val="{&quot;height&quot;:326.1235433070866,&quot;left&quot;:453.75,&quot;top&quot;:186.1764566929134,&quot;width&quot;:470.0500000000003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PRESET_TEXT" val="单击此处输入你的项正文，请阐述观点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231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m_h_a"/>
  <p:tag name="KSO_WM_UNIT_INDEX" val="1_1_1"/>
  <p:tag name="KSO_WM_UNIT_ID" val="diagram20231408_4*m_h_a*1_1_1"/>
  <p:tag name="KSO_WM_TEMPLATE_CATEGORY" val="diagram"/>
  <p:tag name="KSO_WM_TEMPLATE_INDEX" val="20231408"/>
  <p:tag name="KSO_WM_UNIT_LAYERLEVEL" val="1_1_1"/>
  <p:tag name="KSO_WM_TAG_VERSION" val="3.0"/>
  <p:tag name="KSO_WM_BEAUTIFY_FLAG" val="#wm#"/>
  <p:tag name="KSO_WM_DIAGRAM_GROUP_CODE" val="m1-1"/>
  <p:tag name="KSO_WM_DIAGRAM_VERSION" val="3"/>
  <p:tag name="KSO_WM_DIAGRAM_COLOR_TRICK" val="1"/>
  <p:tag name="KSO_WM_DIAGRAM_COLOR_TEXT_CAN_REMOVE" val="n"/>
  <p:tag name="KSO_WM_DIAGRAM_MAX_ITEMCNT" val="10"/>
  <p:tag name="KSO_WM_DIAGRAM_MIN_ITEMCNT" val="3"/>
  <p:tag name="KSO_WM_DIAGRAM_VIRTUALLY_FRAME" val="{&quot;height&quot;:326.1235433070866,&quot;left&quot;:453.75,&quot;top&quot;:186.1764566929134,&quot;width&quot;:470.0500000000003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PRESET_TEXT" val="添加标题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2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1408_4*m_h_x*1_1_1"/>
  <p:tag name="KSO_WM_TEMPLATE_CATEGORY" val="diagram"/>
  <p:tag name="KSO_WM_TEMPLATE_INDEX" val="20231408"/>
  <p:tag name="KSO_WM_UNIT_LAYERLEVEL" val="1_1_1"/>
  <p:tag name="KSO_WM_TAG_VERSION" val="3.0"/>
  <p:tag name="KSO_WM_BEAUTIFY_FLAG" val="#wm#"/>
  <p:tag name="KSO_WM_UNIT_VALUE" val="78*84"/>
  <p:tag name="KSO_WM_UNIT_TYPE" val="m_h_x"/>
  <p:tag name="KSO_WM_UNIT_INDEX" val="1_1_1"/>
  <p:tag name="KSO_WM_DIAGRAM_GROUP_CODE" val="m1-1"/>
  <p:tag name="KSO_WM_DIAGRAM_VERSION" val="3"/>
  <p:tag name="KSO_WM_DIAGRAM_COLOR_TRICK" val="1"/>
  <p:tag name="KSO_WM_DIAGRAM_COLOR_TEXT_CAN_REMOVE" val="n"/>
  <p:tag name="KSO_WM_DIAGRAM_MAX_ITEMCNT" val="10"/>
  <p:tag name="KSO_WM_DIAGRAM_MIN_ITEMCNT" val="3"/>
  <p:tag name="KSO_WM_DIAGRAM_VIRTUALLY_FRAME" val="{&quot;height&quot;:326.1235433070866,&quot;left&quot;:453.75,&quot;top&quot;:186.1764566929134,&quot;width&quot;:470.05000000000035}"/>
  <p:tag name="KSO_WM_DIAGRAM_COLOR_MATCH_VALUE" val="{&quot;shape&quot;:{&quot;fill&quot;:{&quot;gradient&quot;:[{&quot;brightness&quot;:-0.25,&quot;colorType&quot;:1,&quot;foreColorIndex&quot;:5,&quot;pos&quot;:0.9930099844932556,&quot;transparency&quot;:0},{&quot;brightness&quot;:0.4000000059604645,&quot;colorType&quot;:1,&quot;foreColorIndex&quot;:5,&quot;pos&quot;:0,&quot;transparency&quot;:0},{&quot;brightness&quot;:0,&quot;colorType&quot;:1,&quot;foreColorIndex&quot;:5,&quot;pos&quot;:0.6800000071525574,&quot;transparency&quot;:0}],&quot;type&quot;:3},&quot;glow&quot;:{&quot;colorType&quot;:0},&quot;line&quot;:{&quot;type&quot;:0},&quot;shadow&quot;:{&quot;brightness&quot;:0,&quot;colorType&quot;:1,&quot;foreColorIndex&quot;:5,&quot;transparency&quot;:0.8799999952316284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3"/>
  <p:tag name="KSO_WM_DIAGRAM_USE_COLOR_VALUE" val="{&quot;color_scheme&quot;:1,&quot;color_type&quot;:1,&quot;theme_color_indexes&quot;:[]}"/>
</p:tagLst>
</file>

<file path=ppt/tags/tag2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1408_4*m_h_i*1_1_1"/>
  <p:tag name="KSO_WM_TEMPLATE_CATEGORY" val="diagram"/>
  <p:tag name="KSO_WM_TEMPLATE_INDEX" val="20231408"/>
  <p:tag name="KSO_WM_UNIT_LAYERLEVEL" val="1_1_1"/>
  <p:tag name="KSO_WM_TAG_VERSION" val="3.0"/>
  <p:tag name="KSO_WM_BEAUTIFY_FLAG" val="#wm#"/>
  <p:tag name="KSO_WM_UNIT_TYPE" val="m_h_i"/>
  <p:tag name="KSO_WM_UNIT_INDEX" val="1_1_1"/>
  <p:tag name="KSO_WM_DIAGRAM_GROUP_CODE" val="m1-1"/>
  <p:tag name="KSO_WM_DIAGRAM_VERSION" val="3"/>
  <p:tag name="KSO_WM_DIAGRAM_COLOR_TRICK" val="1"/>
  <p:tag name="KSO_WM_DIAGRAM_COLOR_TEXT_CAN_REMOVE" val="n"/>
  <p:tag name="KSO_WM_DIAGRAM_MAX_ITEMCNT" val="10"/>
  <p:tag name="KSO_WM_DIAGRAM_MIN_ITEMCNT" val="3"/>
  <p:tag name="KSO_WM_DIAGRAM_VIRTUALLY_FRAME" val="{&quot;height&quot;:326.1235433070866,&quot;left&quot;:453.75,&quot;top&quot;:186.1764566929134,&quot;width&quot;:470.05000000000035}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9900000095367432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3"/>
  <p:tag name="KSO_WM_DIAGRAM_USE_COLOR_VALUE" val="{&quot;color_scheme&quot;:1,&quot;color_type&quot;:1,&quot;theme_color_indexes&quot;:[]}"/>
</p:tagLst>
</file>

<file path=ppt/tags/tag234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m_h_f"/>
  <p:tag name="KSO_WM_UNIT_INDEX" val="1_2_1"/>
  <p:tag name="KSO_WM_UNIT_ID" val="diagram20231408_4*m_h_f*1_2_1"/>
  <p:tag name="KSO_WM_TEMPLATE_CATEGORY" val="diagram"/>
  <p:tag name="KSO_WM_TEMPLATE_INDEX" val="20231408"/>
  <p:tag name="KSO_WM_UNIT_LAYERLEVEL" val="1_1_1"/>
  <p:tag name="KSO_WM_TAG_VERSION" val="3.0"/>
  <p:tag name="KSO_WM_BEAUTIFY_FLAG" val="#wm#"/>
  <p:tag name="KSO_WM_DIAGRAM_GROUP_CODE" val="m1-1"/>
  <p:tag name="KSO_WM_DIAGRAM_VERSION" val="3"/>
  <p:tag name="KSO_WM_DIAGRAM_COLOR_TRICK" val="1"/>
  <p:tag name="KSO_WM_DIAGRAM_COLOR_TEXT_CAN_REMOVE" val="n"/>
  <p:tag name="KSO_WM_DIAGRAM_MAX_ITEMCNT" val="10"/>
  <p:tag name="KSO_WM_DIAGRAM_MIN_ITEMCNT" val="3"/>
  <p:tag name="KSO_WM_DIAGRAM_VIRTUALLY_FRAME" val="{&quot;height&quot;:326.1235433070866,&quot;left&quot;:453.75,&quot;top&quot;:186.1764566929134,&quot;width&quot;:470.0500000000003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PRESET_TEXT" val="单击此处输入你的项正文，请阐述观点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23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m_h_a"/>
  <p:tag name="KSO_WM_UNIT_INDEX" val="1_2_1"/>
  <p:tag name="KSO_WM_UNIT_ID" val="diagram20231408_4*m_h_a*1_2_1"/>
  <p:tag name="KSO_WM_TEMPLATE_CATEGORY" val="diagram"/>
  <p:tag name="KSO_WM_TEMPLATE_INDEX" val="20231408"/>
  <p:tag name="KSO_WM_UNIT_LAYERLEVEL" val="1_1_1"/>
  <p:tag name="KSO_WM_TAG_VERSION" val="3.0"/>
  <p:tag name="KSO_WM_BEAUTIFY_FLAG" val="#wm#"/>
  <p:tag name="KSO_WM_DIAGRAM_GROUP_CODE" val="m1-1"/>
  <p:tag name="KSO_WM_DIAGRAM_VERSION" val="3"/>
  <p:tag name="KSO_WM_DIAGRAM_COLOR_TRICK" val="1"/>
  <p:tag name="KSO_WM_DIAGRAM_COLOR_TEXT_CAN_REMOVE" val="n"/>
  <p:tag name="KSO_WM_DIAGRAM_MAX_ITEMCNT" val="10"/>
  <p:tag name="KSO_WM_DIAGRAM_MIN_ITEMCNT" val="3"/>
  <p:tag name="KSO_WM_DIAGRAM_VIRTUALLY_FRAME" val="{&quot;height&quot;:326.1235433070866,&quot;left&quot;:453.75,&quot;top&quot;:186.1764566929134,&quot;width&quot;:470.0500000000003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PRESET_TEXT" val="添加标题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2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1408_4*m_h_x*1_2_1"/>
  <p:tag name="KSO_WM_TEMPLATE_CATEGORY" val="diagram"/>
  <p:tag name="KSO_WM_TEMPLATE_INDEX" val="20231408"/>
  <p:tag name="KSO_WM_UNIT_LAYERLEVEL" val="1_1_1"/>
  <p:tag name="KSO_WM_TAG_VERSION" val="3.0"/>
  <p:tag name="KSO_WM_BEAUTIFY_FLAG" val="#wm#"/>
  <p:tag name="KSO_WM_UNIT_VALUE" val="84*84"/>
  <p:tag name="KSO_WM_UNIT_TYPE" val="m_h_x"/>
  <p:tag name="KSO_WM_UNIT_INDEX" val="1_2_1"/>
  <p:tag name="KSO_WM_DIAGRAM_GROUP_CODE" val="m1-1"/>
  <p:tag name="KSO_WM_DIAGRAM_VERSION" val="3"/>
  <p:tag name="KSO_WM_DIAGRAM_COLOR_TRICK" val="1"/>
  <p:tag name="KSO_WM_DIAGRAM_COLOR_TEXT_CAN_REMOVE" val="n"/>
  <p:tag name="KSO_WM_DIAGRAM_MAX_ITEMCNT" val="10"/>
  <p:tag name="KSO_WM_DIAGRAM_MIN_ITEMCNT" val="3"/>
  <p:tag name="KSO_WM_DIAGRAM_VIRTUALLY_FRAME" val="{&quot;height&quot;:326.1235433070866,&quot;left&quot;:453.75,&quot;top&quot;:186.1764566929134,&quot;width&quot;:470.05000000000035}"/>
  <p:tag name="KSO_WM_DIAGRAM_COLOR_MATCH_VALUE" val="{&quot;shape&quot;:{&quot;fill&quot;:{&quot;gradient&quot;:[{&quot;brightness&quot;:-0.25,&quot;colorType&quot;:1,&quot;foreColorIndex&quot;:5,&quot;pos&quot;:0.9930099844932556,&quot;transparency&quot;:0},{&quot;brightness&quot;:0.4000000059604645,&quot;colorType&quot;:1,&quot;foreColorIndex&quot;:5,&quot;pos&quot;:0,&quot;transparency&quot;:0},{&quot;brightness&quot;:0,&quot;colorType&quot;:1,&quot;foreColorIndex&quot;:5,&quot;pos&quot;:0.6800000071525574,&quot;transparency&quot;:0}],&quot;type&quot;:3},&quot;glow&quot;:{&quot;colorType&quot;:0},&quot;line&quot;:{&quot;type&quot;:0},&quot;shadow&quot;:{&quot;brightness&quot;:0,&quot;colorType&quot;:1,&quot;foreColorIndex&quot;:5,&quot;transparency&quot;:0.8799999952316284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3"/>
  <p:tag name="KSO_WM_DIAGRAM_USE_COLOR_VALUE" val="{&quot;color_scheme&quot;:1,&quot;color_type&quot;:1,&quot;theme_color_indexes&quot;:[]}"/>
</p:tagLst>
</file>

<file path=ppt/tags/tag2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1408_4*m_h_i*1_2_1"/>
  <p:tag name="KSO_WM_TEMPLATE_CATEGORY" val="diagram"/>
  <p:tag name="KSO_WM_TEMPLATE_INDEX" val="20231408"/>
  <p:tag name="KSO_WM_UNIT_LAYERLEVEL" val="1_1_1"/>
  <p:tag name="KSO_WM_TAG_VERSION" val="3.0"/>
  <p:tag name="KSO_WM_BEAUTIFY_FLAG" val="#wm#"/>
  <p:tag name="KSO_WM_UNIT_TYPE" val="m_h_i"/>
  <p:tag name="KSO_WM_UNIT_INDEX" val="1_2_1"/>
  <p:tag name="KSO_WM_DIAGRAM_GROUP_CODE" val="m1-1"/>
  <p:tag name="KSO_WM_DIAGRAM_VERSION" val="3"/>
  <p:tag name="KSO_WM_DIAGRAM_COLOR_TRICK" val="1"/>
  <p:tag name="KSO_WM_DIAGRAM_COLOR_TEXT_CAN_REMOVE" val="n"/>
  <p:tag name="KSO_WM_DIAGRAM_MAX_ITEMCNT" val="10"/>
  <p:tag name="KSO_WM_DIAGRAM_MIN_ITEMCNT" val="3"/>
  <p:tag name="KSO_WM_DIAGRAM_VIRTUALLY_FRAME" val="{&quot;height&quot;:326.1235433070866,&quot;left&quot;:453.75,&quot;top&quot;:186.1764566929134,&quot;width&quot;:470.05000000000035}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9900000095367432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3"/>
  <p:tag name="KSO_WM_DIAGRAM_USE_COLOR_VALUE" val="{&quot;color_scheme&quot;:1,&quot;color_type&quot;:1,&quot;theme_color_indexes&quot;:[]}"/>
</p:tagLst>
</file>

<file path=ppt/tags/tag238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m_h_f"/>
  <p:tag name="KSO_WM_UNIT_INDEX" val="1_3_1"/>
  <p:tag name="KSO_WM_UNIT_ID" val="diagram20231408_4*m_h_f*1_3_1"/>
  <p:tag name="KSO_WM_TEMPLATE_CATEGORY" val="diagram"/>
  <p:tag name="KSO_WM_TEMPLATE_INDEX" val="20231408"/>
  <p:tag name="KSO_WM_UNIT_LAYERLEVEL" val="1_1_1"/>
  <p:tag name="KSO_WM_TAG_VERSION" val="3.0"/>
  <p:tag name="KSO_WM_BEAUTIFY_FLAG" val="#wm#"/>
  <p:tag name="KSO_WM_DIAGRAM_GROUP_CODE" val="m1-1"/>
  <p:tag name="KSO_WM_DIAGRAM_VERSION" val="3"/>
  <p:tag name="KSO_WM_DIAGRAM_COLOR_TRICK" val="1"/>
  <p:tag name="KSO_WM_DIAGRAM_COLOR_TEXT_CAN_REMOVE" val="n"/>
  <p:tag name="KSO_WM_DIAGRAM_MAX_ITEMCNT" val="10"/>
  <p:tag name="KSO_WM_DIAGRAM_MIN_ITEMCNT" val="3"/>
  <p:tag name="KSO_WM_DIAGRAM_VIRTUALLY_FRAME" val="{&quot;height&quot;:326.1235433070866,&quot;left&quot;:453.75,&quot;top&quot;:186.1764566929134,&quot;width&quot;:470.0500000000003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PRESET_TEXT" val="单击此处输入你的项正文，请阐述观点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239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m_h_a"/>
  <p:tag name="KSO_WM_UNIT_INDEX" val="1_3_1"/>
  <p:tag name="KSO_WM_UNIT_ID" val="diagram20231408_4*m_h_a*1_3_1"/>
  <p:tag name="KSO_WM_TEMPLATE_CATEGORY" val="diagram"/>
  <p:tag name="KSO_WM_TEMPLATE_INDEX" val="20231408"/>
  <p:tag name="KSO_WM_UNIT_LAYERLEVEL" val="1_1_1"/>
  <p:tag name="KSO_WM_TAG_VERSION" val="3.0"/>
  <p:tag name="KSO_WM_BEAUTIFY_FLAG" val="#wm#"/>
  <p:tag name="KSO_WM_DIAGRAM_GROUP_CODE" val="m1-1"/>
  <p:tag name="KSO_WM_DIAGRAM_VERSION" val="3"/>
  <p:tag name="KSO_WM_DIAGRAM_COLOR_TRICK" val="1"/>
  <p:tag name="KSO_WM_DIAGRAM_COLOR_TEXT_CAN_REMOVE" val="n"/>
  <p:tag name="KSO_WM_DIAGRAM_MAX_ITEMCNT" val="10"/>
  <p:tag name="KSO_WM_DIAGRAM_MIN_ITEMCNT" val="3"/>
  <p:tag name="KSO_WM_DIAGRAM_VIRTUALLY_FRAME" val="{&quot;height&quot;:326.1235433070866,&quot;left&quot;:453.75,&quot;top&quot;:186.1764566929134,&quot;width&quot;:470.0500000000003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PRESET_TEXT" val="添加标题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2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1408_4*m_h_x*1_3_1"/>
  <p:tag name="KSO_WM_TEMPLATE_CATEGORY" val="diagram"/>
  <p:tag name="KSO_WM_TEMPLATE_INDEX" val="20231408"/>
  <p:tag name="KSO_WM_UNIT_LAYERLEVEL" val="1_1_1"/>
  <p:tag name="KSO_WM_TAG_VERSION" val="3.0"/>
  <p:tag name="KSO_WM_BEAUTIFY_FLAG" val="#wm#"/>
  <p:tag name="KSO_WM_UNIT_VALUE" val="72*80"/>
  <p:tag name="KSO_WM_UNIT_TYPE" val="m_h_x"/>
  <p:tag name="KSO_WM_UNIT_INDEX" val="1_3_1"/>
  <p:tag name="KSO_WM_DIAGRAM_GROUP_CODE" val="m1-1"/>
  <p:tag name="KSO_WM_DIAGRAM_VERSION" val="3"/>
  <p:tag name="KSO_WM_DIAGRAM_COLOR_TRICK" val="1"/>
  <p:tag name="KSO_WM_DIAGRAM_COLOR_TEXT_CAN_REMOVE" val="n"/>
  <p:tag name="KSO_WM_DIAGRAM_MAX_ITEMCNT" val="10"/>
  <p:tag name="KSO_WM_DIAGRAM_MIN_ITEMCNT" val="3"/>
  <p:tag name="KSO_WM_DIAGRAM_VIRTUALLY_FRAME" val="{&quot;height&quot;:326.1235433070866,&quot;left&quot;:453.75,&quot;top&quot;:186.1764566929134,&quot;width&quot;:470.05000000000035}"/>
  <p:tag name="KSO_WM_DIAGRAM_COLOR_MATCH_VALUE" val="{&quot;shape&quot;:{&quot;fill&quot;:{&quot;gradient&quot;:[{&quot;brightness&quot;:-0.25,&quot;colorType&quot;:1,&quot;foreColorIndex&quot;:5,&quot;pos&quot;:0.9930099844932556,&quot;transparency&quot;:0},{&quot;brightness&quot;:0.4000000059604645,&quot;colorType&quot;:1,&quot;foreColorIndex&quot;:5,&quot;pos&quot;:0,&quot;transparency&quot;:0},{&quot;brightness&quot;:0,&quot;colorType&quot;:1,&quot;foreColorIndex&quot;:5,&quot;pos&quot;:0.6800000071525574,&quot;transparency&quot;:0}],&quot;type&quot;:3},&quot;glow&quot;:{&quot;colorType&quot;:0},&quot;line&quot;:{&quot;type&quot;:0},&quot;shadow&quot;:{&quot;brightness&quot;:0,&quot;colorType&quot;:1,&quot;foreColorIndex&quot;:5,&quot;transparency&quot;:0.8799999952316284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3"/>
  <p:tag name="KSO_WM_DIAGRAM_USE_COLOR_VALUE" val="{&quot;color_scheme&quot;:1,&quot;color_type&quot;:1,&quot;theme_color_indexes&quot;:[]}"/>
</p:tagLst>
</file>

<file path=ppt/tags/tag2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1408_4*m_h_i*1_3_1"/>
  <p:tag name="KSO_WM_TEMPLATE_CATEGORY" val="diagram"/>
  <p:tag name="KSO_WM_TEMPLATE_INDEX" val="20231408"/>
  <p:tag name="KSO_WM_UNIT_LAYERLEVEL" val="1_1_1"/>
  <p:tag name="KSO_WM_TAG_VERSION" val="3.0"/>
  <p:tag name="KSO_WM_BEAUTIFY_FLAG" val="#wm#"/>
  <p:tag name="KSO_WM_UNIT_TYPE" val="m_h_i"/>
  <p:tag name="KSO_WM_UNIT_INDEX" val="1_3_1"/>
  <p:tag name="KSO_WM_DIAGRAM_GROUP_CODE" val="m1-1"/>
  <p:tag name="KSO_WM_DIAGRAM_VERSION" val="3"/>
  <p:tag name="KSO_WM_DIAGRAM_COLOR_TRICK" val="1"/>
  <p:tag name="KSO_WM_DIAGRAM_COLOR_TEXT_CAN_REMOVE" val="n"/>
  <p:tag name="KSO_WM_DIAGRAM_MAX_ITEMCNT" val="10"/>
  <p:tag name="KSO_WM_DIAGRAM_MIN_ITEMCNT" val="3"/>
  <p:tag name="KSO_WM_DIAGRAM_VIRTUALLY_FRAME" val="{&quot;height&quot;:326.1235433070866,&quot;left&quot;:453.75,&quot;top&quot;:186.1764566929134,&quot;width&quot;:470.05000000000035}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9900000095367432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3"/>
  <p:tag name="KSO_WM_DIAGRAM_USE_COLOR_VALUE" val="{&quot;color_scheme&quot;:1,&quot;color_type&quot;:1,&quot;theme_color_indexes&quot;:[]}"/>
</p:tagLst>
</file>

<file path=ppt/tags/tag242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m_h_f"/>
  <p:tag name="KSO_WM_UNIT_INDEX" val="1_4_1"/>
  <p:tag name="KSO_WM_UNIT_ID" val="diagram20231408_4*m_h_f*1_4_1"/>
  <p:tag name="KSO_WM_TEMPLATE_CATEGORY" val="diagram"/>
  <p:tag name="KSO_WM_TEMPLATE_INDEX" val="20231408"/>
  <p:tag name="KSO_WM_UNIT_LAYERLEVEL" val="1_1_1"/>
  <p:tag name="KSO_WM_TAG_VERSION" val="3.0"/>
  <p:tag name="KSO_WM_BEAUTIFY_FLAG" val="#wm#"/>
  <p:tag name="KSO_WM_DIAGRAM_GROUP_CODE" val="m1-1"/>
  <p:tag name="KSO_WM_DIAGRAM_VERSION" val="3"/>
  <p:tag name="KSO_WM_DIAGRAM_COLOR_TRICK" val="1"/>
  <p:tag name="KSO_WM_DIAGRAM_COLOR_TEXT_CAN_REMOVE" val="n"/>
  <p:tag name="KSO_WM_DIAGRAM_MAX_ITEMCNT" val="10"/>
  <p:tag name="KSO_WM_DIAGRAM_MIN_ITEMCNT" val="3"/>
  <p:tag name="KSO_WM_DIAGRAM_VIRTUALLY_FRAME" val="{&quot;height&quot;:326.1235433070866,&quot;left&quot;:453.75,&quot;top&quot;:186.1764566929134,&quot;width&quot;:470.0500000000003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PRESET_TEXT" val="单击此处输入你的项正文，请阐述观点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24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m_h_a"/>
  <p:tag name="KSO_WM_UNIT_INDEX" val="1_4_1"/>
  <p:tag name="KSO_WM_UNIT_ID" val="diagram20231408_4*m_h_a*1_4_1"/>
  <p:tag name="KSO_WM_TEMPLATE_CATEGORY" val="diagram"/>
  <p:tag name="KSO_WM_TEMPLATE_INDEX" val="20231408"/>
  <p:tag name="KSO_WM_UNIT_LAYERLEVEL" val="1_1_1"/>
  <p:tag name="KSO_WM_TAG_VERSION" val="3.0"/>
  <p:tag name="KSO_WM_BEAUTIFY_FLAG" val="#wm#"/>
  <p:tag name="KSO_WM_DIAGRAM_GROUP_CODE" val="m1-1"/>
  <p:tag name="KSO_WM_DIAGRAM_VERSION" val="3"/>
  <p:tag name="KSO_WM_DIAGRAM_COLOR_TRICK" val="1"/>
  <p:tag name="KSO_WM_DIAGRAM_COLOR_TEXT_CAN_REMOVE" val="n"/>
  <p:tag name="KSO_WM_DIAGRAM_MAX_ITEMCNT" val="10"/>
  <p:tag name="KSO_WM_DIAGRAM_MIN_ITEMCNT" val="3"/>
  <p:tag name="KSO_WM_DIAGRAM_VIRTUALLY_FRAME" val="{&quot;height&quot;:326.1235433070866,&quot;left&quot;:453.75,&quot;top&quot;:186.1764566929134,&quot;width&quot;:470.0500000000003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PRESET_TEXT" val="添加标题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2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1408_4*m_h_x*1_4_1"/>
  <p:tag name="KSO_WM_TEMPLATE_CATEGORY" val="diagram"/>
  <p:tag name="KSO_WM_TEMPLATE_INDEX" val="20231408"/>
  <p:tag name="KSO_WM_UNIT_LAYERLEVEL" val="1_1_1"/>
  <p:tag name="KSO_WM_TAG_VERSION" val="3.0"/>
  <p:tag name="KSO_WM_BEAUTIFY_FLAG" val="#wm#"/>
  <p:tag name="KSO_WM_UNIT_VALUE" val="85*85"/>
  <p:tag name="KSO_WM_UNIT_TYPE" val="m_h_x"/>
  <p:tag name="KSO_WM_UNIT_INDEX" val="1_4_1"/>
  <p:tag name="KSO_WM_DIAGRAM_GROUP_CODE" val="m1-1"/>
  <p:tag name="KSO_WM_DIAGRAM_VERSION" val="3"/>
  <p:tag name="KSO_WM_DIAGRAM_COLOR_TRICK" val="1"/>
  <p:tag name="KSO_WM_DIAGRAM_COLOR_TEXT_CAN_REMOVE" val="n"/>
  <p:tag name="KSO_WM_DIAGRAM_MAX_ITEMCNT" val="10"/>
  <p:tag name="KSO_WM_DIAGRAM_MIN_ITEMCNT" val="3"/>
  <p:tag name="KSO_WM_DIAGRAM_VIRTUALLY_FRAME" val="{&quot;height&quot;:326.1235433070866,&quot;left&quot;:453.75,&quot;top&quot;:186.1764566929134,&quot;width&quot;:470.05000000000035}"/>
  <p:tag name="KSO_WM_DIAGRAM_COLOR_MATCH_VALUE" val="{&quot;shape&quot;:{&quot;fill&quot;:{&quot;gradient&quot;:[{&quot;brightness&quot;:-0.25,&quot;colorType&quot;:1,&quot;foreColorIndex&quot;:5,&quot;pos&quot;:0.9930099844932556,&quot;transparency&quot;:0},{&quot;brightness&quot;:0.4000000059604645,&quot;colorType&quot;:1,&quot;foreColorIndex&quot;:5,&quot;pos&quot;:0,&quot;transparency&quot;:0},{&quot;brightness&quot;:0,&quot;colorType&quot;:1,&quot;foreColorIndex&quot;:5,&quot;pos&quot;:0.6800000071525574,&quot;transparency&quot;:0}],&quot;type&quot;:3},&quot;glow&quot;:{&quot;colorType&quot;:0},&quot;line&quot;:{&quot;type&quot;:0},&quot;shadow&quot;:{&quot;brightness&quot;:0,&quot;colorType&quot;:1,&quot;foreColorIndex&quot;:5,&quot;transparency&quot;:0.8799999952316284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3"/>
  <p:tag name="KSO_WM_DIAGRAM_USE_COLOR_VALUE" val="{&quot;color_scheme&quot;:1,&quot;color_type&quot;:1,&quot;theme_color_indexes&quot;:[]}"/>
</p:tagLst>
</file>

<file path=ppt/tags/tag2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1408_4*m_h_i*1_4_1"/>
  <p:tag name="KSO_WM_TEMPLATE_CATEGORY" val="diagram"/>
  <p:tag name="KSO_WM_TEMPLATE_INDEX" val="20231408"/>
  <p:tag name="KSO_WM_UNIT_LAYERLEVEL" val="1_1_1"/>
  <p:tag name="KSO_WM_TAG_VERSION" val="3.0"/>
  <p:tag name="KSO_WM_BEAUTIFY_FLAG" val="#wm#"/>
  <p:tag name="KSO_WM_UNIT_TYPE" val="m_h_i"/>
  <p:tag name="KSO_WM_UNIT_INDEX" val="1_4_1"/>
  <p:tag name="KSO_WM_DIAGRAM_GROUP_CODE" val="m1-1"/>
  <p:tag name="KSO_WM_DIAGRAM_VERSION" val="3"/>
  <p:tag name="KSO_WM_DIAGRAM_COLOR_TRICK" val="1"/>
  <p:tag name="KSO_WM_DIAGRAM_COLOR_TEXT_CAN_REMOVE" val="n"/>
  <p:tag name="KSO_WM_DIAGRAM_MAX_ITEMCNT" val="10"/>
  <p:tag name="KSO_WM_DIAGRAM_MIN_ITEMCNT" val="3"/>
  <p:tag name="KSO_WM_DIAGRAM_VIRTUALLY_FRAME" val="{&quot;height&quot;:326.1235433070866,&quot;left&quot;:453.75,&quot;top&quot;:186.1764566929134,&quot;width&quot;:470.05000000000035}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9900000095367432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3"/>
  <p:tag name="KSO_WM_DIAGRAM_USE_COLOR_VALUE" val="{&quot;color_scheme&quot;:1,&quot;color_type&quot;:1,&quot;theme_color_indexes&quot;:[]}"/>
</p:tagLst>
</file>

<file path=ppt/tags/tag246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m_h_f"/>
  <p:tag name="KSO_WM_UNIT_INDEX" val="1_5_1"/>
  <p:tag name="KSO_WM_UNIT_ID" val="diagram20231408_4*m_h_f*1_5_1"/>
  <p:tag name="KSO_WM_TEMPLATE_CATEGORY" val="diagram"/>
  <p:tag name="KSO_WM_TEMPLATE_INDEX" val="20231408"/>
  <p:tag name="KSO_WM_UNIT_LAYERLEVEL" val="1_1_1"/>
  <p:tag name="KSO_WM_TAG_VERSION" val="3.0"/>
  <p:tag name="KSO_WM_BEAUTIFY_FLAG" val="#wm#"/>
  <p:tag name="KSO_WM_DIAGRAM_GROUP_CODE" val="m1-1"/>
  <p:tag name="KSO_WM_DIAGRAM_VERSION" val="3"/>
  <p:tag name="KSO_WM_DIAGRAM_COLOR_TRICK" val="1"/>
  <p:tag name="KSO_WM_DIAGRAM_COLOR_TEXT_CAN_REMOVE" val="n"/>
  <p:tag name="KSO_WM_DIAGRAM_MAX_ITEMCNT" val="10"/>
  <p:tag name="KSO_WM_DIAGRAM_MIN_ITEMCNT" val="3"/>
  <p:tag name="KSO_WM_DIAGRAM_VIRTUALLY_FRAME" val="{&quot;height&quot;:326.1235433070866,&quot;left&quot;:453.75,&quot;top&quot;:186.1764566929134,&quot;width&quot;:470.0500000000003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PRESET_TEXT" val="单击此处输入你的项正文，请阐述观点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247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m_h_a"/>
  <p:tag name="KSO_WM_UNIT_INDEX" val="1_5_1"/>
  <p:tag name="KSO_WM_UNIT_ID" val="diagram20231408_4*m_h_a*1_5_1"/>
  <p:tag name="KSO_WM_TEMPLATE_CATEGORY" val="diagram"/>
  <p:tag name="KSO_WM_TEMPLATE_INDEX" val="20231408"/>
  <p:tag name="KSO_WM_UNIT_LAYERLEVEL" val="1_1_1"/>
  <p:tag name="KSO_WM_TAG_VERSION" val="3.0"/>
  <p:tag name="KSO_WM_BEAUTIFY_FLAG" val="#wm#"/>
  <p:tag name="KSO_WM_DIAGRAM_GROUP_CODE" val="m1-1"/>
  <p:tag name="KSO_WM_DIAGRAM_VERSION" val="3"/>
  <p:tag name="KSO_WM_DIAGRAM_COLOR_TRICK" val="1"/>
  <p:tag name="KSO_WM_DIAGRAM_COLOR_TEXT_CAN_REMOVE" val="n"/>
  <p:tag name="KSO_WM_DIAGRAM_MAX_ITEMCNT" val="10"/>
  <p:tag name="KSO_WM_DIAGRAM_MIN_ITEMCNT" val="3"/>
  <p:tag name="KSO_WM_DIAGRAM_VIRTUALLY_FRAME" val="{&quot;height&quot;:326.1235433070866,&quot;left&quot;:453.75,&quot;top&quot;:186.1764566929134,&quot;width&quot;:470.0500000000003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PRESET_TEXT" val="添加标题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2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1408_4*m_h_x*1_5_1"/>
  <p:tag name="KSO_WM_TEMPLATE_CATEGORY" val="diagram"/>
  <p:tag name="KSO_WM_TEMPLATE_INDEX" val="20231408"/>
  <p:tag name="KSO_WM_UNIT_LAYERLEVEL" val="1_1_1"/>
  <p:tag name="KSO_WM_TAG_VERSION" val="3.0"/>
  <p:tag name="KSO_WM_BEAUTIFY_FLAG" val="#wm#"/>
  <p:tag name="KSO_WM_UNIT_VALUE" val="84*84"/>
  <p:tag name="KSO_WM_UNIT_TYPE" val="m_h_x"/>
  <p:tag name="KSO_WM_UNIT_INDEX" val="1_5_1"/>
  <p:tag name="KSO_WM_DIAGRAM_GROUP_CODE" val="m1-1"/>
  <p:tag name="KSO_WM_DIAGRAM_VERSION" val="3"/>
  <p:tag name="KSO_WM_DIAGRAM_COLOR_TRICK" val="1"/>
  <p:tag name="KSO_WM_DIAGRAM_COLOR_TEXT_CAN_REMOVE" val="n"/>
  <p:tag name="KSO_WM_DIAGRAM_MAX_ITEMCNT" val="10"/>
  <p:tag name="KSO_WM_DIAGRAM_MIN_ITEMCNT" val="3"/>
  <p:tag name="KSO_WM_DIAGRAM_VIRTUALLY_FRAME" val="{&quot;height&quot;:326.1235433070866,&quot;left&quot;:453.75,&quot;top&quot;:186.1764566929134,&quot;width&quot;:470.05000000000035}"/>
  <p:tag name="KSO_WM_DIAGRAM_COLOR_MATCH_VALUE" val="{&quot;shape&quot;:{&quot;fill&quot;:{&quot;gradient&quot;:[{&quot;brightness&quot;:-0.25,&quot;colorType&quot;:1,&quot;foreColorIndex&quot;:5,&quot;pos&quot;:0.9930099844932556,&quot;transparency&quot;:0},{&quot;brightness&quot;:0.4000000059604645,&quot;colorType&quot;:1,&quot;foreColorIndex&quot;:5,&quot;pos&quot;:0,&quot;transparency&quot;:0},{&quot;brightness&quot;:0,&quot;colorType&quot;:1,&quot;foreColorIndex&quot;:5,&quot;pos&quot;:0.68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3"/>
  <p:tag name="KSO_WM_DIAGRAM_USE_COLOR_VALUE" val="{&quot;color_scheme&quot;:1,&quot;color_type&quot;:1,&quot;theme_color_indexes&quot;:[]}"/>
</p:tagLst>
</file>

<file path=ppt/tags/tag2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1408_4*m_h_i*1_5_1"/>
  <p:tag name="KSO_WM_TEMPLATE_CATEGORY" val="diagram"/>
  <p:tag name="KSO_WM_TEMPLATE_INDEX" val="20231408"/>
  <p:tag name="KSO_WM_UNIT_LAYERLEVEL" val="1_1_1"/>
  <p:tag name="KSO_WM_TAG_VERSION" val="3.0"/>
  <p:tag name="KSO_WM_BEAUTIFY_FLAG" val="#wm#"/>
  <p:tag name="KSO_WM_UNIT_TYPE" val="m_h_i"/>
  <p:tag name="KSO_WM_UNIT_INDEX" val="1_5_1"/>
  <p:tag name="KSO_WM_DIAGRAM_GROUP_CODE" val="m1-1"/>
  <p:tag name="KSO_WM_DIAGRAM_VERSION" val="3"/>
  <p:tag name="KSO_WM_DIAGRAM_COLOR_TRICK" val="1"/>
  <p:tag name="KSO_WM_DIAGRAM_COLOR_TEXT_CAN_REMOVE" val="n"/>
  <p:tag name="KSO_WM_DIAGRAM_MAX_ITEMCNT" val="10"/>
  <p:tag name="KSO_WM_DIAGRAM_MIN_ITEMCNT" val="3"/>
  <p:tag name="KSO_WM_DIAGRAM_VIRTUALLY_FRAME" val="{&quot;height&quot;:326.1235433070866,&quot;left&quot;:453.75,&quot;top&quot;:186.1764566929134,&quot;width&quot;:470.05000000000035}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9900000095367432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3"/>
  <p:tag name="KSO_WM_DIAGRAM_USE_COLOR_VALUE" val="{&quot;color_scheme&quot;:1,&quot;color_type&quot;:1,&quot;theme_color_indexes&quot;:[]}"/>
</p:tagLst>
</file>

<file path=ppt/tags/tag250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m_h_f"/>
  <p:tag name="KSO_WM_UNIT_INDEX" val="1_6_1"/>
  <p:tag name="KSO_WM_UNIT_ID" val="diagram20231408_4*m_h_f*1_6_1"/>
  <p:tag name="KSO_WM_TEMPLATE_CATEGORY" val="diagram"/>
  <p:tag name="KSO_WM_TEMPLATE_INDEX" val="20231408"/>
  <p:tag name="KSO_WM_UNIT_LAYERLEVEL" val="1_1_1"/>
  <p:tag name="KSO_WM_TAG_VERSION" val="3.0"/>
  <p:tag name="KSO_WM_BEAUTIFY_FLAG" val="#wm#"/>
  <p:tag name="KSO_WM_DIAGRAM_GROUP_CODE" val="m1-1"/>
  <p:tag name="KSO_WM_DIAGRAM_VERSION" val="3"/>
  <p:tag name="KSO_WM_DIAGRAM_COLOR_TRICK" val="1"/>
  <p:tag name="KSO_WM_DIAGRAM_COLOR_TEXT_CAN_REMOVE" val="n"/>
  <p:tag name="KSO_WM_DIAGRAM_MAX_ITEMCNT" val="10"/>
  <p:tag name="KSO_WM_DIAGRAM_MIN_ITEMCNT" val="3"/>
  <p:tag name="KSO_WM_DIAGRAM_VIRTUALLY_FRAME" val="{&quot;height&quot;:326.1235433070866,&quot;left&quot;:453.75,&quot;top&quot;:186.1764566929134,&quot;width&quot;:470.0500000000003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PRESET_TEXT" val="单击此处输入你的项正文，请阐述观点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251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m_h_a"/>
  <p:tag name="KSO_WM_UNIT_INDEX" val="1_6_1"/>
  <p:tag name="KSO_WM_UNIT_ID" val="diagram20231408_4*m_h_a*1_6_1"/>
  <p:tag name="KSO_WM_TEMPLATE_CATEGORY" val="diagram"/>
  <p:tag name="KSO_WM_TEMPLATE_INDEX" val="20231408"/>
  <p:tag name="KSO_WM_UNIT_LAYERLEVEL" val="1_1_1"/>
  <p:tag name="KSO_WM_TAG_VERSION" val="3.0"/>
  <p:tag name="KSO_WM_BEAUTIFY_FLAG" val="#wm#"/>
  <p:tag name="KSO_WM_DIAGRAM_GROUP_CODE" val="m1-1"/>
  <p:tag name="KSO_WM_DIAGRAM_VERSION" val="3"/>
  <p:tag name="KSO_WM_DIAGRAM_COLOR_TRICK" val="1"/>
  <p:tag name="KSO_WM_DIAGRAM_COLOR_TEXT_CAN_REMOVE" val="n"/>
  <p:tag name="KSO_WM_DIAGRAM_MAX_ITEMCNT" val="10"/>
  <p:tag name="KSO_WM_DIAGRAM_MIN_ITEMCNT" val="3"/>
  <p:tag name="KSO_WM_DIAGRAM_VIRTUALLY_FRAME" val="{&quot;height&quot;:326.1235433070866,&quot;left&quot;:453.75,&quot;top&quot;:186.1764566929134,&quot;width&quot;:470.0500000000003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PRESET_TEXT" val="添加标题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2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1408_4*m_h_x*1_6_1"/>
  <p:tag name="KSO_WM_TEMPLATE_CATEGORY" val="diagram"/>
  <p:tag name="KSO_WM_TEMPLATE_INDEX" val="20231408"/>
  <p:tag name="KSO_WM_UNIT_LAYERLEVEL" val="1_1_1"/>
  <p:tag name="KSO_WM_TAG_VERSION" val="3.0"/>
  <p:tag name="KSO_WM_BEAUTIFY_FLAG" val="#wm#"/>
  <p:tag name="KSO_WM_UNIT_VALUE" val="86*96"/>
  <p:tag name="KSO_WM_UNIT_TYPE" val="m_h_x"/>
  <p:tag name="KSO_WM_UNIT_INDEX" val="1_6_1"/>
  <p:tag name="KSO_WM_DIAGRAM_GROUP_CODE" val="m1-1"/>
  <p:tag name="KSO_WM_DIAGRAM_VERSION" val="3"/>
  <p:tag name="KSO_WM_DIAGRAM_COLOR_TRICK" val="1"/>
  <p:tag name="KSO_WM_DIAGRAM_COLOR_TEXT_CAN_REMOVE" val="n"/>
  <p:tag name="KSO_WM_DIAGRAM_MAX_ITEMCNT" val="10"/>
  <p:tag name="KSO_WM_DIAGRAM_MIN_ITEMCNT" val="3"/>
  <p:tag name="KSO_WM_DIAGRAM_VIRTUALLY_FRAME" val="{&quot;height&quot;:326.1235433070866,&quot;left&quot;:453.75,&quot;top&quot;:186.1764566929134,&quot;width&quot;:470.05000000000035}"/>
  <p:tag name="KSO_WM_DIAGRAM_COLOR_MATCH_VALUE" val="{&quot;shape&quot;:{&quot;fill&quot;:{&quot;gradient&quot;:[{&quot;brightness&quot;:0,&quot;colorType&quot;:1,&quot;foreColorIndex&quot;:5,&quot;pos&quot;:0.6299999952316284,&quot;transparency&quot;:0},{&quot;brightness&quot;:0.4000000059604645,&quot;colorType&quot;:1,&quot;foreColorIndex&quot;:5,&quot;pos&quot;:0,&quot;transparency&quot;:0},{&quot;brightness&quot;:-0.25,&quot;colorType&quot;:1,&quot;foreColorIndex&quot;:5,&quot;pos&quot;:0.9999899864196777,&quot;transparency&quot;:0}],&quot;type&quot;:3},&quot;glow&quot;:{&quot;colorType&quot;:0},&quot;line&quot;:{&quot;type&quot;:0},&quot;shadow&quot;:{&quot;brightness&quot;:0,&quot;colorType&quot;:1,&quot;foreColorIndex&quot;:5,&quot;transparency&quot;:0.8799999952316284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3"/>
  <p:tag name="KSO_WM_DIAGRAM_USE_COLOR_VALUE" val="{&quot;color_scheme&quot;:1,&quot;color_type&quot;:1,&quot;theme_color_indexes&quot;:[]}"/>
</p:tagLst>
</file>

<file path=ppt/tags/tag2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1408_4*m_h_i*1_6_1"/>
  <p:tag name="KSO_WM_TEMPLATE_CATEGORY" val="diagram"/>
  <p:tag name="KSO_WM_TEMPLATE_INDEX" val="20231408"/>
  <p:tag name="KSO_WM_UNIT_LAYERLEVEL" val="1_1_1"/>
  <p:tag name="KSO_WM_TAG_VERSION" val="3.0"/>
  <p:tag name="KSO_WM_BEAUTIFY_FLAG" val="#wm#"/>
  <p:tag name="KSO_WM_UNIT_TYPE" val="m_h_i"/>
  <p:tag name="KSO_WM_UNIT_INDEX" val="1_6_1"/>
  <p:tag name="KSO_WM_DIAGRAM_GROUP_CODE" val="m1-1"/>
  <p:tag name="KSO_WM_DIAGRAM_VERSION" val="3"/>
  <p:tag name="KSO_WM_DIAGRAM_COLOR_TRICK" val="1"/>
  <p:tag name="KSO_WM_DIAGRAM_COLOR_TEXT_CAN_REMOVE" val="n"/>
  <p:tag name="KSO_WM_DIAGRAM_MAX_ITEMCNT" val="10"/>
  <p:tag name="KSO_WM_DIAGRAM_MIN_ITEMCNT" val="3"/>
  <p:tag name="KSO_WM_DIAGRAM_VIRTUALLY_FRAME" val="{&quot;height&quot;:326.1235433070866,&quot;left&quot;:453.75,&quot;top&quot;:186.1764566929134,&quot;width&quot;:470.05000000000035}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9900000095367432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3"/>
  <p:tag name="KSO_WM_DIAGRAM_USE_COLOR_VALUE" val="{&quot;color_scheme&quot;:1,&quot;color_type&quot;:1,&quot;theme_color_indexes&quot;:[]}"/>
</p:tagLst>
</file>

<file path=ppt/tags/tag254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  <p:tag name="RESOURCE_RECORD_KEY" val="{&quot;65&quot;:[20205081],&quot;70&quot;:[3317134]}"/>
</p:tagLst>
</file>

<file path=ppt/tags/tag255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256.xml><?xml version="1.0" encoding="utf-8"?>
<p:tagLst xmlns:p="http://schemas.openxmlformats.org/presentationml/2006/main">
  <p:tag name="KSO_WM_DIAGRAM_VIRTUALLY_FRAME" val="{&quot;height&quot;:341.8,&quot;left&quot;:272.85,&quot;top&quot;:166.05,&quot;width&quot;:637.4}"/>
</p:tagLst>
</file>

<file path=ppt/tags/tag257.xml><?xml version="1.0" encoding="utf-8"?>
<p:tagLst xmlns:p="http://schemas.openxmlformats.org/presentationml/2006/main">
  <p:tag name="KSO_WM_DIAGRAM_VIRTUALLY_FRAME" val="{&quot;height&quot;:341.8,&quot;left&quot;:272.85,&quot;top&quot;:166.05,&quot;width&quot;:637.4}"/>
</p:tagLst>
</file>

<file path=ppt/tags/tag258.xml><?xml version="1.0" encoding="utf-8"?>
<p:tagLst xmlns:p="http://schemas.openxmlformats.org/presentationml/2006/main">
  <p:tag name="KSO_WM_DIAGRAM_VIRTUALLY_FRAME" val="{&quot;height&quot;:341.8,&quot;left&quot;:272.85,&quot;top&quot;:166.05,&quot;width&quot;:637.4}"/>
</p:tagLst>
</file>

<file path=ppt/tags/tag259.xml><?xml version="1.0" encoding="utf-8"?>
<p:tagLst xmlns:p="http://schemas.openxmlformats.org/presentationml/2006/main">
  <p:tag name="KSO_WM_DIAGRAM_VIRTUALLY_FRAME" val="{&quot;height&quot;:341.8,&quot;left&quot;:272.85,&quot;top&quot;:166.05,&quot;width&quot;:637.4}"/>
</p:tagLst>
</file>

<file path=ppt/tags/tag260.xml><?xml version="1.0" encoding="utf-8"?>
<p:tagLst xmlns:p="http://schemas.openxmlformats.org/presentationml/2006/main">
  <p:tag name="KSO_WM_DIAGRAM_VIRTUALLY_FRAME" val="{&quot;height&quot;:341.8,&quot;left&quot;:272.85,&quot;top&quot;:166.05,&quot;width&quot;:637.4}"/>
</p:tagLst>
</file>

<file path=ppt/tags/tag261.xml><?xml version="1.0" encoding="utf-8"?>
<p:tagLst xmlns:p="http://schemas.openxmlformats.org/presentationml/2006/main">
  <p:tag name="KSO_WM_DIAGRAM_VIRTUALLY_FRAME" val="{&quot;height&quot;:341.8,&quot;left&quot;:272.85,&quot;top&quot;:166.05,&quot;width&quot;:637.4}"/>
</p:tagLst>
</file>

<file path=ppt/tags/tag262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263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264.xml><?xml version="1.0" encoding="utf-8"?>
<p:tagLst xmlns:p="http://schemas.openxmlformats.org/presentationml/2006/main">
  <p:tag name="KSO_WM_DIAGRAM_VIRTUALLY_FRAME" val="{&quot;height&quot;:341.8,&quot;left&quot;:272.85,&quot;top&quot;:166.05,&quot;width&quot;:637.4}"/>
</p:tagLst>
</file>

<file path=ppt/tags/tag265.xml><?xml version="1.0" encoding="utf-8"?>
<p:tagLst xmlns:p="http://schemas.openxmlformats.org/presentationml/2006/main">
  <p:tag name="KSO_WM_DIAGRAM_VIRTUALLY_FRAME" val="{&quot;height&quot;:341.8,&quot;left&quot;:272.85,&quot;top&quot;:166.05,&quot;width&quot;:637.4}"/>
</p:tagLst>
</file>

<file path=ppt/tags/tag266.xml><?xml version="1.0" encoding="utf-8"?>
<p:tagLst xmlns:p="http://schemas.openxmlformats.org/presentationml/2006/main">
  <p:tag name="KSO_WM_DIAGRAM_VIRTUALLY_FRAME" val="{&quot;height&quot;:341.8,&quot;left&quot;:272.85,&quot;top&quot;:166.05,&quot;width&quot;:637.4}"/>
</p:tagLst>
</file>

<file path=ppt/tags/tag267.xml><?xml version="1.0" encoding="utf-8"?>
<p:tagLst xmlns:p="http://schemas.openxmlformats.org/presentationml/2006/main">
  <p:tag name="KSO_WM_DIAGRAM_VIRTUALLY_FRAME" val="{&quot;height&quot;:341.8,&quot;left&quot;:272.85,&quot;top&quot;:166.05,&quot;width&quot;:637.4}"/>
</p:tagLst>
</file>

<file path=ppt/tags/tag268.xml><?xml version="1.0" encoding="utf-8"?>
<p:tagLst xmlns:p="http://schemas.openxmlformats.org/presentationml/2006/main">
  <p:tag name="KSO_WM_DIAGRAM_VIRTUALLY_FRAME" val="{&quot;height&quot;:341.8,&quot;left&quot;:272.85,&quot;top&quot;:166.05,&quot;width&quot;:637.4}"/>
</p:tagLst>
</file>

<file path=ppt/tags/tag269.xml><?xml version="1.0" encoding="utf-8"?>
<p:tagLst xmlns:p="http://schemas.openxmlformats.org/presentationml/2006/main">
  <p:tag name="KSO_WM_DIAGRAM_VIRTUALLY_FRAME" val="{&quot;height&quot;:341.8,&quot;left&quot;:272.85,&quot;top&quot;:166.05,&quot;width&quot;:637.4}"/>
</p:tagLst>
</file>

<file path=ppt/tags/tag270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271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272.xml><?xml version="1.0" encoding="utf-8"?>
<p:tagLst xmlns:p="http://schemas.openxmlformats.org/presentationml/2006/main">
  <p:tag name="KSO_WM_UNIT_PLACING_PICTURE_USER_VIEWPORT" val="{&quot;height&quot;:809,&quot;width&quot;:2638}"/>
</p:tagLst>
</file>

<file path=ppt/tags/tag273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custom20231190_1*d*1"/>
  <p:tag name="KSO_WM_TEMPLATE_CATEGORY" val="custom"/>
  <p:tag name="KSO_WM_TEMPLATE_INDEX" val="20231190"/>
  <p:tag name="KSO_WM_UNIT_LAYERLEVEL" val="1"/>
  <p:tag name="KSO_WM_TAG_VERSION" val="3.0"/>
  <p:tag name="KSO_WM_UNIT_VALUE" val="1111*3388"/>
  <p:tag name="KSO_WM_UNIT_TYPE" val="d"/>
  <p:tag name="KSO_WM_UNIT_INDEX" val="1"/>
</p:tagLst>
</file>

<file path=ppt/tags/tag274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custom20231190_1*d*1"/>
  <p:tag name="KSO_WM_TEMPLATE_CATEGORY" val="custom"/>
  <p:tag name="KSO_WM_TEMPLATE_INDEX" val="20231190"/>
  <p:tag name="KSO_WM_UNIT_LAYERLEVEL" val="1"/>
  <p:tag name="KSO_WM_TAG_VERSION" val="3.0"/>
  <p:tag name="KSO_WM_UNIT_VALUE" val="1111*3388"/>
  <p:tag name="KSO_WM_UNIT_TYPE" val="d"/>
  <p:tag name="KSO_WM_UNIT_INDEX" val="1"/>
</p:tagLst>
</file>

<file path=ppt/tags/tag275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custom20231190_1*d*1"/>
  <p:tag name="KSO_WM_TEMPLATE_CATEGORY" val="custom"/>
  <p:tag name="KSO_WM_TEMPLATE_INDEX" val="20231190"/>
  <p:tag name="KSO_WM_UNIT_LAYERLEVEL" val="1"/>
  <p:tag name="KSO_WM_TAG_VERSION" val="3.0"/>
  <p:tag name="KSO_WM_UNIT_VALUE" val="1111*3388"/>
  <p:tag name="KSO_WM_UNIT_TYPE" val="d"/>
  <p:tag name="KSO_WM_UNIT_INDEX" val="1"/>
</p:tagLst>
</file>

<file path=ppt/tags/tag276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custom20231190_1*d*1"/>
  <p:tag name="KSO_WM_TEMPLATE_CATEGORY" val="custom"/>
  <p:tag name="KSO_WM_TEMPLATE_INDEX" val="20231190"/>
  <p:tag name="KSO_WM_UNIT_LAYERLEVEL" val="1"/>
  <p:tag name="KSO_WM_TAG_VERSION" val="3.0"/>
  <p:tag name="KSO_WM_UNIT_VALUE" val="1111*3388"/>
  <p:tag name="KSO_WM_UNIT_TYPE" val="d"/>
  <p:tag name="KSO_WM_UNIT_INDEX" val="1"/>
</p:tagLst>
</file>

<file path=ppt/tags/tag277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278.xml><?xml version="1.0" encoding="utf-8"?>
<p:tagLst xmlns:p="http://schemas.openxmlformats.org/presentationml/2006/main">
  <p:tag name="COMMONDATA" val="eyJoZGlkIjoiYTVmZmQwMjhiYWNmZDMyZjFhOWM5YTljYzM0ODEyOWQifQ=="/>
  <p:tag name="commondata" val="eyJjb3VudCI6MSwiaGRpZCI6Ijg2YzU5YWNjMWJkODllY2QwYjBhOGQ1NjQ3ZWZkZWY2IiwidXNlckNvdW50IjoxfQ=="/>
  <p:tag name="resource_record_key" val="{&quot;65&quot;:[20205081],&quot;70&quot;:[3319362,3317134,3327972]}"/>
</p:tagLst>
</file>

<file path=ppt/theme/theme1.xml><?xml version="1.0" encoding="utf-8"?>
<a:theme xmlns:a="http://schemas.openxmlformats.org/drawingml/2006/main" name="Office 主题​​">
  <a:themeElements>
    <a:clrScheme name="新版空白演示配色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10345</Words>
  <Application>WPS 演示</Application>
  <PresentationFormat>宽屏</PresentationFormat>
  <Paragraphs>465</Paragraphs>
  <Slides>25</Slides>
  <Notes>4</Notes>
  <HiddenSlides>0</HiddenSlides>
  <MMClips>0</MMClips>
  <ScaleCrop>false</ScaleCrop>
  <HeadingPairs>
    <vt:vector size="6" baseType="variant">
      <vt:variant>
        <vt:lpstr>已用的字体</vt:lpstr>
      </vt:variant>
      <vt:variant>
        <vt:i4>15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25</vt:i4>
      </vt:variant>
    </vt:vector>
  </HeadingPairs>
  <TitlesOfParts>
    <vt:vector size="41" baseType="lpstr">
      <vt:lpstr>Arial</vt:lpstr>
      <vt:lpstr>宋体</vt:lpstr>
      <vt:lpstr>Wingdings</vt:lpstr>
      <vt:lpstr>Wingdings</vt:lpstr>
      <vt:lpstr>Calibri</vt:lpstr>
      <vt:lpstr>汉仪旗黑-55简</vt:lpstr>
      <vt:lpstr>黑体</vt:lpstr>
      <vt:lpstr>汉仪书宋二S</vt:lpstr>
      <vt:lpstr>汉仪中黑简</vt:lpstr>
      <vt:lpstr>汉仪旗黑-55简</vt:lpstr>
      <vt:lpstr>汉仪君黑-45简</vt:lpstr>
      <vt:lpstr>Times New Roman</vt:lpstr>
      <vt:lpstr>微软雅黑</vt:lpstr>
      <vt:lpstr>Arial Unicode MS</vt:lpstr>
      <vt:lpstr>Calibri Light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空白演示</dc:title>
  <dc:creator/>
  <cp:lastModifiedBy>Chaoying</cp:lastModifiedBy>
  <cp:revision>169</cp:revision>
  <dcterms:created xsi:type="dcterms:W3CDTF">2019-06-19T02:08:00Z</dcterms:created>
  <dcterms:modified xsi:type="dcterms:W3CDTF">2024-06-16T21:40:31Z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2052-12.1.0.16929</vt:lpwstr>
  </property>
  <property fmtid="{D5CDD505-2E9C-101B-9397-08002B2CF9AE}" pid="3" name="ICV">
    <vt:lpwstr>5A16A50926C44291A514530BC2309298_11</vt:lpwstr>
  </property>
  <property fmtid="{D5CDD505-2E9C-101B-9397-08002B2CF9AE}" pid="4" name="KSOTemplateUUID">
    <vt:lpwstr>v1.0_mb_YF140brc7gVR64kK59EWHA==</vt:lpwstr>
  </property>
</Properties>
</file>