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9C644E8-236E-DDC1-9907-A6DEA273801E}" v="4" dt="2026-06-14T23:04:27.5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da Jabbarinasab (2511217)" userId="S::2511217@student.uwtsd.ac.uk::bce07951-9c69-489b-82bd-5af0ff96d051" providerId="AD" clId="Web-{A4DC1C8E-751C-6CEB-E77B-5257BA2939DF}"/>
    <pc:docChg chg="addSld modSld">
      <pc:chgData name="Aida Jabbarinasab (2511217)" userId="S::2511217@student.uwtsd.ac.uk::bce07951-9c69-489b-82bd-5af0ff96d051" providerId="AD" clId="Web-{A4DC1C8E-751C-6CEB-E77B-5257BA2939DF}" dt="2026-06-04T11:18:17.491" v="325"/>
      <pc:docMkLst>
        <pc:docMk/>
      </pc:docMkLst>
      <pc:sldChg chg="addSp delSp modSp">
        <pc:chgData name="Aida Jabbarinasab (2511217)" userId="S::2511217@student.uwtsd.ac.uk::bce07951-9c69-489b-82bd-5af0ff96d051" providerId="AD" clId="Web-{A4DC1C8E-751C-6CEB-E77B-5257BA2939DF}" dt="2026-06-04T10:32:30.870" v="26" actId="1076"/>
        <pc:sldMkLst>
          <pc:docMk/>
          <pc:sldMk cId="1509524555" sldId="259"/>
        </pc:sldMkLst>
        <pc:spChg chg="mod">
          <ac:chgData name="Aida Jabbarinasab (2511217)" userId="S::2511217@student.uwtsd.ac.uk::bce07951-9c69-489b-82bd-5af0ff96d051" providerId="AD" clId="Web-{A4DC1C8E-751C-6CEB-E77B-5257BA2939DF}" dt="2026-06-04T10:30:46.242" v="5"/>
          <ac:spMkLst>
            <pc:docMk/>
            <pc:sldMk cId="1509524555" sldId="259"/>
            <ac:spMk id="2" creationId="{5234389C-E476-2359-D6DD-7EFDCFF44FC0}"/>
          </ac:spMkLst>
        </pc:spChg>
        <pc:spChg chg="mod ord">
          <ac:chgData name="Aida Jabbarinasab (2511217)" userId="S::2511217@student.uwtsd.ac.uk::bce07951-9c69-489b-82bd-5af0ff96d051" providerId="AD" clId="Web-{A4DC1C8E-751C-6CEB-E77B-5257BA2939DF}" dt="2026-06-04T10:32:30.870" v="26" actId="1076"/>
          <ac:spMkLst>
            <pc:docMk/>
            <pc:sldMk cId="1509524555" sldId="259"/>
            <ac:spMk id="3" creationId="{22F56403-BC3C-8374-C7B3-21525C508930}"/>
          </ac:spMkLst>
        </pc:spChg>
        <pc:spChg chg="add">
          <ac:chgData name="Aida Jabbarinasab (2511217)" userId="S::2511217@student.uwtsd.ac.uk::bce07951-9c69-489b-82bd-5af0ff96d051" providerId="AD" clId="Web-{A4DC1C8E-751C-6CEB-E77B-5257BA2939DF}" dt="2026-06-04T10:30:46.242" v="5"/>
          <ac:spMkLst>
            <pc:docMk/>
            <pc:sldMk cId="1509524555" sldId="259"/>
            <ac:spMk id="15" creationId="{43867147-1C83-BF71-39B0-B590EE7F349F}"/>
          </ac:spMkLst>
        </pc:spChg>
        <pc:picChg chg="add mod modCrop">
          <ac:chgData name="Aida Jabbarinasab (2511217)" userId="S::2511217@student.uwtsd.ac.uk::bce07951-9c69-489b-82bd-5af0ff96d051" providerId="AD" clId="Web-{A4DC1C8E-751C-6CEB-E77B-5257BA2939DF}" dt="2026-06-04T10:31:31.556" v="10"/>
          <ac:picMkLst>
            <pc:docMk/>
            <pc:sldMk cId="1509524555" sldId="259"/>
            <ac:picMk id="4" creationId="{9436BE55-54D0-B82C-2738-A1D6356B8549}"/>
          </ac:picMkLst>
        </pc:picChg>
      </pc:sldChg>
      <pc:sldChg chg="addSp modSp new mod setBg">
        <pc:chgData name="Aida Jabbarinasab (2511217)" userId="S::2511217@student.uwtsd.ac.uk::bce07951-9c69-489b-82bd-5af0ff96d051" providerId="AD" clId="Web-{A4DC1C8E-751C-6CEB-E77B-5257BA2939DF}" dt="2026-06-04T11:01:26.047" v="187" actId="14100"/>
        <pc:sldMkLst>
          <pc:docMk/>
          <pc:sldMk cId="4101082518" sldId="260"/>
        </pc:sldMkLst>
        <pc:spChg chg="mod">
          <ac:chgData name="Aida Jabbarinasab (2511217)" userId="S::2511217@student.uwtsd.ac.uk::bce07951-9c69-489b-82bd-5af0ff96d051" providerId="AD" clId="Web-{A4DC1C8E-751C-6CEB-E77B-5257BA2939DF}" dt="2026-06-04T10:42:53.180" v="77" actId="20577"/>
          <ac:spMkLst>
            <pc:docMk/>
            <pc:sldMk cId="4101082518" sldId="260"/>
            <ac:spMk id="2" creationId="{740CFC3D-D733-7810-CF9D-8A12E5925009}"/>
          </ac:spMkLst>
        </pc:spChg>
        <pc:spChg chg="mod">
          <ac:chgData name="Aida Jabbarinasab (2511217)" userId="S::2511217@student.uwtsd.ac.uk::bce07951-9c69-489b-82bd-5af0ff96d051" providerId="AD" clId="Web-{A4DC1C8E-751C-6CEB-E77B-5257BA2939DF}" dt="2026-06-04T10:43:01.649" v="79" actId="20577"/>
          <ac:spMkLst>
            <pc:docMk/>
            <pc:sldMk cId="4101082518" sldId="260"/>
            <ac:spMk id="3" creationId="{C20F11A0-DFCE-F39D-009A-11D27FD6905C}"/>
          </ac:spMkLst>
        </pc:spChg>
        <pc:spChg chg="add">
          <ac:chgData name="Aida Jabbarinasab (2511217)" userId="S::2511217@student.uwtsd.ac.uk::bce07951-9c69-489b-82bd-5af0ff96d051" providerId="AD" clId="Web-{A4DC1C8E-751C-6CEB-E77B-5257BA2939DF}" dt="2026-06-04T10:39:21.222" v="44"/>
          <ac:spMkLst>
            <pc:docMk/>
            <pc:sldMk cId="4101082518" sldId="260"/>
            <ac:spMk id="10" creationId="{CBB0869A-0BE5-B3E9-F73D-2F3691E4D932}"/>
          </ac:spMkLst>
        </pc:spChg>
        <pc:picChg chg="add mod">
          <ac:chgData name="Aida Jabbarinasab (2511217)" userId="S::2511217@student.uwtsd.ac.uk::bce07951-9c69-489b-82bd-5af0ff96d051" providerId="AD" clId="Web-{A4DC1C8E-751C-6CEB-E77B-5257BA2939DF}" dt="2026-06-04T11:01:02.797" v="185"/>
          <ac:picMkLst>
            <pc:docMk/>
            <pc:sldMk cId="4101082518" sldId="260"/>
            <ac:picMk id="4" creationId="{68F52087-FD85-705D-CC79-4CF2D3D992E2}"/>
          </ac:picMkLst>
        </pc:picChg>
      </pc:sldChg>
      <pc:sldChg chg="addSp delSp modSp new mod setBg">
        <pc:chgData name="Aida Jabbarinasab (2511217)" userId="S::2511217@student.uwtsd.ac.uk::bce07951-9c69-489b-82bd-5af0ff96d051" providerId="AD" clId="Web-{A4DC1C8E-751C-6CEB-E77B-5257BA2939DF}" dt="2026-06-04T11:03:12.393" v="209" actId="14100"/>
        <pc:sldMkLst>
          <pc:docMk/>
          <pc:sldMk cId="293058465" sldId="261"/>
        </pc:sldMkLst>
        <pc:spChg chg="mod">
          <ac:chgData name="Aida Jabbarinasab (2511217)" userId="S::2511217@student.uwtsd.ac.uk::bce07951-9c69-489b-82bd-5af0ff96d051" providerId="AD" clId="Web-{A4DC1C8E-751C-6CEB-E77B-5257BA2939DF}" dt="2026-06-04T11:01:43.594" v="189" actId="1076"/>
          <ac:spMkLst>
            <pc:docMk/>
            <pc:sldMk cId="293058465" sldId="261"/>
            <ac:spMk id="2" creationId="{4ED07FD9-7613-2C7F-F362-16F43EA3C688}"/>
          </ac:spMkLst>
        </pc:spChg>
        <pc:spChg chg="add mod ord">
          <ac:chgData name="Aida Jabbarinasab (2511217)" userId="S::2511217@student.uwtsd.ac.uk::bce07951-9c69-489b-82bd-5af0ff96d051" providerId="AD" clId="Web-{A4DC1C8E-751C-6CEB-E77B-5257BA2939DF}" dt="2026-06-04T11:03:12.393" v="209" actId="14100"/>
          <ac:spMkLst>
            <pc:docMk/>
            <pc:sldMk cId="293058465" sldId="261"/>
            <ac:spMk id="104" creationId="{AADB2C3A-1096-3F21-C023-351A5078C009}"/>
          </ac:spMkLst>
        </pc:spChg>
        <pc:spChg chg="add">
          <ac:chgData name="Aida Jabbarinasab (2511217)" userId="S::2511217@student.uwtsd.ac.uk::bce07951-9c69-489b-82bd-5af0ff96d051" providerId="AD" clId="Web-{A4DC1C8E-751C-6CEB-E77B-5257BA2939DF}" dt="2026-06-04T11:00:40.765" v="183"/>
          <ac:spMkLst>
            <pc:docMk/>
            <pc:sldMk cId="293058465" sldId="261"/>
            <ac:spMk id="119" creationId="{CD59064A-7BD3-673D-2606-9507EFB48AA1}"/>
          </ac:spMkLst>
        </pc:spChg>
        <pc:picChg chg="add mod">
          <ac:chgData name="Aida Jabbarinasab (2511217)" userId="S::2511217@student.uwtsd.ac.uk::bce07951-9c69-489b-82bd-5af0ff96d051" providerId="AD" clId="Web-{A4DC1C8E-751C-6CEB-E77B-5257BA2939DF}" dt="2026-06-04T11:00:50.937" v="184"/>
          <ac:picMkLst>
            <pc:docMk/>
            <pc:sldMk cId="293058465" sldId="261"/>
            <ac:picMk id="106" creationId="{8800F05A-45DB-4690-729B-ED959A0FD85D}"/>
          </ac:picMkLst>
        </pc:picChg>
      </pc:sldChg>
      <pc:sldChg chg="addSp delSp modSp new mod setBg">
        <pc:chgData name="Aida Jabbarinasab (2511217)" userId="S::2511217@student.uwtsd.ac.uk::bce07951-9c69-489b-82bd-5af0ff96d051" providerId="AD" clId="Web-{A4DC1C8E-751C-6CEB-E77B-5257BA2939DF}" dt="2026-06-04T11:16:31.926" v="324" actId="20577"/>
        <pc:sldMkLst>
          <pc:docMk/>
          <pc:sldMk cId="1399664593" sldId="262"/>
        </pc:sldMkLst>
        <pc:spChg chg="mod">
          <ac:chgData name="Aida Jabbarinasab (2511217)" userId="S::2511217@student.uwtsd.ac.uk::bce07951-9c69-489b-82bd-5af0ff96d051" providerId="AD" clId="Web-{A4DC1C8E-751C-6CEB-E77B-5257BA2939DF}" dt="2026-06-04T11:15:49.597" v="318" actId="14100"/>
          <ac:spMkLst>
            <pc:docMk/>
            <pc:sldMk cId="1399664593" sldId="262"/>
            <ac:spMk id="2" creationId="{A0181493-4B8B-23FF-56E7-4AC229CBFCF0}"/>
          </ac:spMkLst>
        </pc:spChg>
        <pc:spChg chg="mod">
          <ac:chgData name="Aida Jabbarinasab (2511217)" userId="S::2511217@student.uwtsd.ac.uk::bce07951-9c69-489b-82bd-5af0ff96d051" providerId="AD" clId="Web-{A4DC1C8E-751C-6CEB-E77B-5257BA2939DF}" dt="2026-06-04T11:16:31.926" v="324" actId="20577"/>
          <ac:spMkLst>
            <pc:docMk/>
            <pc:sldMk cId="1399664593" sldId="262"/>
            <ac:spMk id="3" creationId="{C3E44280-1D1F-1B89-B3C2-762C2D1DBF4B}"/>
          </ac:spMkLst>
        </pc:spChg>
        <pc:spChg chg="add">
          <ac:chgData name="Aida Jabbarinasab (2511217)" userId="S::2511217@student.uwtsd.ac.uk::bce07951-9c69-489b-82bd-5af0ff96d051" providerId="AD" clId="Web-{A4DC1C8E-751C-6CEB-E77B-5257BA2939DF}" dt="2026-06-04T11:15:28.362" v="316"/>
          <ac:spMkLst>
            <pc:docMk/>
            <pc:sldMk cId="1399664593" sldId="262"/>
            <ac:spMk id="23" creationId="{37B65277-82C6-6D08-6DCA-4A7DCC3B7136}"/>
          </ac:spMkLst>
        </pc:spChg>
        <pc:picChg chg="add mod modCrop">
          <ac:chgData name="Aida Jabbarinasab (2511217)" userId="S::2511217@student.uwtsd.ac.uk::bce07951-9c69-489b-82bd-5af0ff96d051" providerId="AD" clId="Web-{A4DC1C8E-751C-6CEB-E77B-5257BA2939DF}" dt="2026-06-04T11:15:32.753" v="317"/>
          <ac:picMkLst>
            <pc:docMk/>
            <pc:sldMk cId="1399664593" sldId="262"/>
            <ac:picMk id="5" creationId="{231B1887-F6FA-5698-F8B9-EED95133855A}"/>
          </ac:picMkLst>
        </pc:picChg>
      </pc:sldChg>
      <pc:sldChg chg="new">
        <pc:chgData name="Aida Jabbarinasab (2511217)" userId="S::2511217@student.uwtsd.ac.uk::bce07951-9c69-489b-82bd-5af0ff96d051" providerId="AD" clId="Web-{A4DC1C8E-751C-6CEB-E77B-5257BA2939DF}" dt="2026-06-04T11:18:17.491" v="325"/>
        <pc:sldMkLst>
          <pc:docMk/>
          <pc:sldMk cId="346784305" sldId="263"/>
        </pc:sldMkLst>
      </pc:sldChg>
    </pc:docChg>
  </pc:docChgLst>
  <pc:docChgLst>
    <pc:chgData name="Aida Jabbarinasab (2511217)" userId="S::2511217@student.uwtsd.ac.uk::bce07951-9c69-489b-82bd-5af0ff96d051" providerId="AD" clId="Web-{2F941F98-71D5-E5C4-B8E5-BD4489172D77}"/>
    <pc:docChg chg="addSld modSld modMainMaster">
      <pc:chgData name="Aida Jabbarinasab (2511217)" userId="S::2511217@student.uwtsd.ac.uk::bce07951-9c69-489b-82bd-5af0ff96d051" providerId="AD" clId="Web-{2F941F98-71D5-E5C4-B8E5-BD4489172D77}" dt="2026-06-05T10:19:42.529" v="600" actId="1076"/>
      <pc:docMkLst>
        <pc:docMk/>
      </pc:docMkLst>
      <pc:sldChg chg="addSp delSp modSp mod modTransition setClrOvrMap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109857222" sldId="256"/>
        </pc:sldMkLst>
        <pc:spChg chg="mod">
          <ac:chgData name="Aida Jabbarinasab (2511217)" userId="S::2511217@student.uwtsd.ac.uk::bce07951-9c69-489b-82bd-5af0ff96d051" providerId="AD" clId="Web-{2F941F98-71D5-E5C4-B8E5-BD4489172D77}" dt="2026-06-05T08:41:32.474" v="9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ida Jabbarinasab (2511217)" userId="S::2511217@student.uwtsd.ac.uk::bce07951-9c69-489b-82bd-5af0ff96d051" providerId="AD" clId="Web-{2F941F98-71D5-E5C4-B8E5-BD4489172D77}" dt="2026-06-05T08:41:32.474" v="94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Aida Jabbarinasab (2511217)" userId="S::2511217@student.uwtsd.ac.uk::bce07951-9c69-489b-82bd-5af0ff96d051" providerId="AD" clId="Web-{2F941F98-71D5-E5C4-B8E5-BD4489172D77}" dt="2026-06-05T08:41:32.489" v="95"/>
          <ac:spMkLst>
            <pc:docMk/>
            <pc:sldMk cId="109857222" sldId="256"/>
            <ac:spMk id="73" creationId="{310135D4-D3A1-4556-B91B-4A12069D4231}"/>
          </ac:spMkLst>
        </pc:spChg>
        <pc:spChg chg="add">
          <ac:chgData name="Aida Jabbarinasab (2511217)" userId="S::2511217@student.uwtsd.ac.uk::bce07951-9c69-489b-82bd-5af0ff96d051" providerId="AD" clId="Web-{2F941F98-71D5-E5C4-B8E5-BD4489172D77}" dt="2026-06-05T08:41:32.489" v="95"/>
          <ac:spMkLst>
            <pc:docMk/>
            <pc:sldMk cId="109857222" sldId="256"/>
            <ac:spMk id="74" creationId="{A9CCD9CD-49AE-3D3E-923B-81ECD3FBF75F}"/>
          </ac:spMkLst>
        </pc:spChg>
        <pc:picChg chg="add mod ord modCrop">
          <ac:chgData name="Aida Jabbarinasab (2511217)" userId="S::2511217@student.uwtsd.ac.uk::bce07951-9c69-489b-82bd-5af0ff96d051" providerId="AD" clId="Web-{2F941F98-71D5-E5C4-B8E5-BD4489172D77}" dt="2026-06-05T08:42:10.273" v="98" actId="1076"/>
          <ac:picMkLst>
            <pc:docMk/>
            <pc:sldMk cId="109857222" sldId="256"/>
            <ac:picMk id="4" creationId="{8D1DC2E1-37FF-62A0-235A-5B7BD91B7A94}"/>
          </ac:picMkLst>
        </pc:picChg>
      </pc:sldChg>
      <pc:sldChg chg="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1770992594" sldId="257"/>
        </pc:sldMkLst>
      </pc:sldChg>
      <pc:sldChg chg="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971465943" sldId="258"/>
        </pc:sldMkLst>
      </pc:sldChg>
      <pc:sldChg chg="addSp delSp modSp 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1509524555" sldId="259"/>
        </pc:sldMkLst>
        <pc:spChg chg="add mod">
          <ac:chgData name="Aida Jabbarinasab (2511217)" userId="S::2511217@student.uwtsd.ac.uk::bce07951-9c69-489b-82bd-5af0ff96d051" providerId="AD" clId="Web-{2F941F98-71D5-E5C4-B8E5-BD4489172D77}" dt="2026-06-05T10:14:25.960" v="553" actId="1076"/>
          <ac:spMkLst>
            <pc:docMk/>
            <pc:sldMk cId="1509524555" sldId="259"/>
            <ac:spMk id="6" creationId="{B7E67230-5420-1545-E319-49A935F850FD}"/>
          </ac:spMkLst>
        </pc:spChg>
      </pc:sldChg>
      <pc:sldChg chg="addSp delSp modSp 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4101082518" sldId="260"/>
        </pc:sldMkLst>
        <pc:spChg chg="add mod">
          <ac:chgData name="Aida Jabbarinasab (2511217)" userId="S::2511217@student.uwtsd.ac.uk::bce07951-9c69-489b-82bd-5af0ff96d051" providerId="AD" clId="Web-{2F941F98-71D5-E5C4-B8E5-BD4489172D77}" dt="2026-06-05T10:16:32.281" v="585" actId="14100"/>
          <ac:spMkLst>
            <pc:docMk/>
            <pc:sldMk cId="4101082518" sldId="260"/>
            <ac:spMk id="7" creationId="{2CF33ED1-B1AC-DCAD-0555-B0E1C403E9B1}"/>
          </ac:spMkLst>
        </pc:spChg>
      </pc:sldChg>
      <pc:sldChg chg="addSp modSp 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293058465" sldId="261"/>
        </pc:sldMkLst>
        <pc:spChg chg="add mod">
          <ac:chgData name="Aida Jabbarinasab (2511217)" userId="S::2511217@student.uwtsd.ac.uk::bce07951-9c69-489b-82bd-5af0ff96d051" providerId="AD" clId="Web-{2F941F98-71D5-E5C4-B8E5-BD4489172D77}" dt="2026-06-05T10:15:04.463" v="560" actId="14100"/>
          <ac:spMkLst>
            <pc:docMk/>
            <pc:sldMk cId="293058465" sldId="261"/>
            <ac:spMk id="3" creationId="{2DE40C5F-5B7B-CFE8-F62B-9E20910522A3}"/>
          </ac:spMkLst>
        </pc:spChg>
      </pc:sldChg>
      <pc:sldChg chg="modSp 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1399664593" sldId="262"/>
        </pc:sldMkLst>
        <pc:spChg chg="mod">
          <ac:chgData name="Aida Jabbarinasab (2511217)" userId="S::2511217@student.uwtsd.ac.uk::bce07951-9c69-489b-82bd-5af0ff96d051" providerId="AD" clId="Web-{2F941F98-71D5-E5C4-B8E5-BD4489172D77}" dt="2026-06-05T08:31:35.462" v="35" actId="20577"/>
          <ac:spMkLst>
            <pc:docMk/>
            <pc:sldMk cId="1399664593" sldId="262"/>
            <ac:spMk id="2" creationId="{A0181493-4B8B-23FF-56E7-4AC229CBFCF0}"/>
          </ac:spMkLst>
        </pc:spChg>
      </pc:sldChg>
      <pc:sldChg chg="addSp delSp modSp mod modTransition setBg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346784305" sldId="263"/>
        </pc:sldMkLst>
        <pc:spChg chg="mod">
          <ac:chgData name="Aida Jabbarinasab (2511217)" userId="S::2511217@student.uwtsd.ac.uk::bce07951-9c69-489b-82bd-5af0ff96d051" providerId="AD" clId="Web-{2F941F98-71D5-E5C4-B8E5-BD4489172D77}" dt="2026-06-05T08:35:02.477" v="42" actId="14100"/>
          <ac:spMkLst>
            <pc:docMk/>
            <pc:sldMk cId="346784305" sldId="263"/>
            <ac:spMk id="2" creationId="{06953BE0-D943-A9A3-2D41-795F65BB0D97}"/>
          </ac:spMkLst>
        </pc:spChg>
        <pc:spChg chg="mod ord">
          <ac:chgData name="Aida Jabbarinasab (2511217)" userId="S::2511217@student.uwtsd.ac.uk::bce07951-9c69-489b-82bd-5af0ff96d051" providerId="AD" clId="Web-{2F941F98-71D5-E5C4-B8E5-BD4489172D77}" dt="2026-06-05T08:35:15.931" v="44" actId="20577"/>
          <ac:spMkLst>
            <pc:docMk/>
            <pc:sldMk cId="346784305" sldId="263"/>
            <ac:spMk id="3" creationId="{CD9EECB2-02D1-4C96-A111-D0FA757A46A3}"/>
          </ac:spMkLst>
        </pc:spChg>
        <pc:spChg chg="add">
          <ac:chgData name="Aida Jabbarinasab (2511217)" userId="S::2511217@student.uwtsd.ac.uk::bce07951-9c69-489b-82bd-5af0ff96d051" providerId="AD" clId="Web-{2F941F98-71D5-E5C4-B8E5-BD4489172D77}" dt="2026-06-05T08:34:45.991" v="40"/>
          <ac:spMkLst>
            <pc:docMk/>
            <pc:sldMk cId="346784305" sldId="263"/>
            <ac:spMk id="14" creationId="{5E8D3B17-7638-DFD3-18E4-8A6D611749CF}"/>
          </ac:spMkLst>
        </pc:spChg>
        <pc:picChg chg="add mod modCrop">
          <ac:chgData name="Aida Jabbarinasab (2511217)" userId="S::2511217@student.uwtsd.ac.uk::bce07951-9c69-489b-82bd-5af0ff96d051" providerId="AD" clId="Web-{2F941F98-71D5-E5C4-B8E5-BD4489172D77}" dt="2026-06-05T08:34:52.648" v="41"/>
          <ac:picMkLst>
            <pc:docMk/>
            <pc:sldMk cId="346784305" sldId="263"/>
            <ac:picMk id="4" creationId="{527BF254-6432-7C9D-10AB-1013BF7D3648}"/>
          </ac:picMkLst>
        </pc:picChg>
      </pc:sldChg>
      <pc:sldChg chg="modSp new modTransition">
        <pc:chgData name="Aida Jabbarinasab (2511217)" userId="S::2511217@student.uwtsd.ac.uk::bce07951-9c69-489b-82bd-5af0ff96d051" providerId="AD" clId="Web-{2F941F98-71D5-E5C4-B8E5-BD4489172D77}" dt="2026-06-05T10:18:44.510" v="594"/>
        <pc:sldMkLst>
          <pc:docMk/>
          <pc:sldMk cId="1052405310" sldId="264"/>
        </pc:sldMkLst>
        <pc:spChg chg="mod">
          <ac:chgData name="Aida Jabbarinasab (2511217)" userId="S::2511217@student.uwtsd.ac.uk::bce07951-9c69-489b-82bd-5af0ff96d051" providerId="AD" clId="Web-{2F941F98-71D5-E5C4-B8E5-BD4489172D77}" dt="2026-06-05T08:37:14.955" v="51" actId="20577"/>
          <ac:spMkLst>
            <pc:docMk/>
            <pc:sldMk cId="1052405310" sldId="264"/>
            <ac:spMk id="2" creationId="{D46B47F3-8A1E-05B7-4FCB-5EE3C6CFCC88}"/>
          </ac:spMkLst>
        </pc:spChg>
        <pc:spChg chg="mod">
          <ac:chgData name="Aida Jabbarinasab (2511217)" userId="S::2511217@student.uwtsd.ac.uk::bce07951-9c69-489b-82bd-5af0ff96d051" providerId="AD" clId="Web-{2F941F98-71D5-E5C4-B8E5-BD4489172D77}" dt="2026-06-05T08:38:52.743" v="76" actId="20577"/>
          <ac:spMkLst>
            <pc:docMk/>
            <pc:sldMk cId="1052405310" sldId="264"/>
            <ac:spMk id="3" creationId="{993A09FA-9915-35EA-A6F7-E00D0FF34EE9}"/>
          </ac:spMkLst>
        </pc:spChg>
      </pc:sldChg>
      <pc:sldChg chg="addSp delSp modSp new mod modTransition setBg">
        <pc:chgData name="Aida Jabbarinasab (2511217)" userId="S::2511217@student.uwtsd.ac.uk::bce07951-9c69-489b-82bd-5af0ff96d051" providerId="AD" clId="Web-{2F941F98-71D5-E5C4-B8E5-BD4489172D77}" dt="2026-06-05T10:19:42.529" v="600" actId="1076"/>
        <pc:sldMkLst>
          <pc:docMk/>
          <pc:sldMk cId="1905573067" sldId="265"/>
        </pc:sldMkLst>
        <pc:spChg chg="mod">
          <ac:chgData name="Aida Jabbarinasab (2511217)" userId="S::2511217@student.uwtsd.ac.uk::bce07951-9c69-489b-82bd-5af0ff96d051" providerId="AD" clId="Web-{2F941F98-71D5-E5C4-B8E5-BD4489172D77}" dt="2026-06-05T08:59:50.381" v="528" actId="20577"/>
          <ac:spMkLst>
            <pc:docMk/>
            <pc:sldMk cId="1905573067" sldId="265"/>
            <ac:spMk id="2" creationId="{6580A8CF-E653-3F96-3638-D067C95E5996}"/>
          </ac:spMkLst>
        </pc:spChg>
        <pc:spChg chg="mod">
          <ac:chgData name="Aida Jabbarinasab (2511217)" userId="S::2511217@student.uwtsd.ac.uk::bce07951-9c69-489b-82bd-5af0ff96d051" providerId="AD" clId="Web-{2F941F98-71D5-E5C4-B8E5-BD4489172D77}" dt="2026-06-05T08:59:38.927" v="526" actId="20577"/>
          <ac:spMkLst>
            <pc:docMk/>
            <pc:sldMk cId="1905573067" sldId="265"/>
            <ac:spMk id="3" creationId="{53F8EC2A-081A-6BE7-FA25-A062B43DD962}"/>
          </ac:spMkLst>
        </pc:spChg>
        <pc:spChg chg="add">
          <ac:chgData name="Aida Jabbarinasab (2511217)" userId="S::2511217@student.uwtsd.ac.uk::bce07951-9c69-489b-82bd-5af0ff96d051" providerId="AD" clId="Web-{2F941F98-71D5-E5C4-B8E5-BD4489172D77}" dt="2026-06-05T08:56:52.259" v="485"/>
          <ac:spMkLst>
            <pc:docMk/>
            <pc:sldMk cId="1905573067" sldId="265"/>
            <ac:spMk id="14" creationId="{37B65277-82C6-6D08-6DCA-4A7DCC3B7136}"/>
          </ac:spMkLst>
        </pc:spChg>
        <pc:graphicFrameChg chg="add mod modGraphic">
          <ac:chgData name="Aida Jabbarinasab (2511217)" userId="S::2511217@student.uwtsd.ac.uk::bce07951-9c69-489b-82bd-5af0ff96d051" providerId="AD" clId="Web-{2F941F98-71D5-E5C4-B8E5-BD4489172D77}" dt="2026-06-05T10:19:42.529" v="600" actId="1076"/>
          <ac:graphicFrameMkLst>
            <pc:docMk/>
            <pc:sldMk cId="1905573067" sldId="265"/>
            <ac:graphicFrameMk id="4" creationId="{8A7B127E-77AC-1B4F-5412-5EB1618BAA9D}"/>
          </ac:graphicFrameMkLst>
        </pc:graphicFrameChg>
      </pc:sldChg>
      <pc:sldMasterChg chg="modTransition modSldLayout">
        <pc:chgData name="Aida Jabbarinasab (2511217)" userId="S::2511217@student.uwtsd.ac.uk::bce07951-9c69-489b-82bd-5af0ff96d051" providerId="AD" clId="Web-{2F941F98-71D5-E5C4-B8E5-BD4489172D77}" dt="2026-06-05T10:18:44.510" v="594"/>
        <pc:sldMasterMkLst>
          <pc:docMk/>
          <pc:sldMasterMk cId="2811916948" sldId="2147483733"/>
        </pc:sldMasterMkLst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2685194543" sldId="2147483722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3597767224" sldId="2147483723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160181553" sldId="2147483724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4099426418" sldId="2147483725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622264949" sldId="2147483726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2626318778" sldId="2147483727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211175858" sldId="2147483728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1564711055" sldId="2147483729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1676802308" sldId="2147483730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3794644999" sldId="2147483731"/>
          </pc:sldLayoutMkLst>
        </pc:sldLayoutChg>
        <pc:sldLayoutChg chg="modTransition">
          <pc:chgData name="Aida Jabbarinasab (2511217)" userId="S::2511217@student.uwtsd.ac.uk::bce07951-9c69-489b-82bd-5af0ff96d051" providerId="AD" clId="Web-{2F941F98-71D5-E5C4-B8E5-BD4489172D77}" dt="2026-06-05T10:18:44.510" v="594"/>
          <pc:sldLayoutMkLst>
            <pc:docMk/>
            <pc:sldMasterMk cId="2811916948" sldId="2147483733"/>
            <pc:sldLayoutMk cId="2822476325" sldId="2147483732"/>
          </pc:sldLayoutMkLst>
        </pc:sldLayoutChg>
      </pc:sldMasterChg>
    </pc:docChg>
  </pc:docChgLst>
  <pc:docChgLst>
    <pc:chgData name="Aida Jabbarinasab (2511217)" userId="S::2511217@student.uwtsd.ac.uk::bce07951-9c69-489b-82bd-5af0ff96d051" providerId="AD" clId="Web-{E59DEF82-0FB8-9E69-88C8-0EAB848290C9}"/>
    <pc:docChg chg="addSld modSld">
      <pc:chgData name="Aida Jabbarinasab (2511217)" userId="S::2511217@student.uwtsd.ac.uk::bce07951-9c69-489b-82bd-5af0ff96d051" providerId="AD" clId="Web-{E59DEF82-0FB8-9E69-88C8-0EAB848290C9}" dt="2026-06-04T10:27:18.782" v="182"/>
      <pc:docMkLst>
        <pc:docMk/>
      </pc:docMkLst>
      <pc:sldChg chg="addSp delSp modSp mod setBg setClrOvrMap">
        <pc:chgData name="Aida Jabbarinasab (2511217)" userId="S::2511217@student.uwtsd.ac.uk::bce07951-9c69-489b-82bd-5af0ff96d051" providerId="AD" clId="Web-{E59DEF82-0FB8-9E69-88C8-0EAB848290C9}" dt="2026-06-04T10:17:53.217" v="121"/>
        <pc:sldMkLst>
          <pc:docMk/>
          <pc:sldMk cId="109857222" sldId="256"/>
        </pc:sldMkLst>
        <pc:spChg chg="mod">
          <ac:chgData name="Aida Jabbarinasab (2511217)" userId="S::2511217@student.uwtsd.ac.uk::bce07951-9c69-489b-82bd-5af0ff96d051" providerId="AD" clId="Web-{E59DEF82-0FB8-9E69-88C8-0EAB848290C9}" dt="2026-06-04T10:17:53.217" v="12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ida Jabbarinasab (2511217)" userId="S::2511217@student.uwtsd.ac.uk::bce07951-9c69-489b-82bd-5af0ff96d051" providerId="AD" clId="Web-{E59DEF82-0FB8-9E69-88C8-0EAB848290C9}" dt="2026-06-04T10:17:53.217" v="121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mod setBg">
        <pc:chgData name="Aida Jabbarinasab (2511217)" userId="S::2511217@student.uwtsd.ac.uk::bce07951-9c69-489b-82bd-5af0ff96d051" providerId="AD" clId="Web-{E59DEF82-0FB8-9E69-88C8-0EAB848290C9}" dt="2026-06-04T10:03:00.110" v="63" actId="20577"/>
        <pc:sldMkLst>
          <pc:docMk/>
          <pc:sldMk cId="1770992594" sldId="257"/>
        </pc:sldMkLst>
        <pc:spChg chg="mod">
          <ac:chgData name="Aida Jabbarinasab (2511217)" userId="S::2511217@student.uwtsd.ac.uk::bce07951-9c69-489b-82bd-5af0ff96d051" providerId="AD" clId="Web-{E59DEF82-0FB8-9E69-88C8-0EAB848290C9}" dt="2026-06-04T10:01:58.155" v="34"/>
          <ac:spMkLst>
            <pc:docMk/>
            <pc:sldMk cId="1770992594" sldId="257"/>
            <ac:spMk id="2" creationId="{AFB530FD-61AA-D9BA-40B0-6840968C3901}"/>
          </ac:spMkLst>
        </pc:spChg>
        <pc:spChg chg="add">
          <ac:chgData name="Aida Jabbarinasab (2511217)" userId="S::2511217@student.uwtsd.ac.uk::bce07951-9c69-489b-82bd-5af0ff96d051" providerId="AD" clId="Web-{E59DEF82-0FB8-9E69-88C8-0EAB848290C9}" dt="2026-06-04T10:01:58.155" v="34"/>
          <ac:spMkLst>
            <pc:docMk/>
            <pc:sldMk cId="1770992594" sldId="257"/>
            <ac:spMk id="26" creationId="{BA2AFC67-0973-EC0D-F14E-710D701B20BD}"/>
          </ac:spMkLst>
        </pc:spChg>
        <pc:graphicFrameChg chg="add mod ord modGraphic">
          <ac:chgData name="Aida Jabbarinasab (2511217)" userId="S::2511217@student.uwtsd.ac.uk::bce07951-9c69-489b-82bd-5af0ff96d051" providerId="AD" clId="Web-{E59DEF82-0FB8-9E69-88C8-0EAB848290C9}" dt="2026-06-04T10:03:00.110" v="63" actId="20577"/>
          <ac:graphicFrameMkLst>
            <pc:docMk/>
            <pc:sldMk cId="1770992594" sldId="257"/>
            <ac:graphicFrameMk id="21" creationId="{44605376-D028-FF5A-DC77-E98B58DBF9E4}"/>
          </ac:graphicFrameMkLst>
        </pc:graphicFrameChg>
        <pc:picChg chg="add mod">
          <ac:chgData name="Aida Jabbarinasab (2511217)" userId="S::2511217@student.uwtsd.ac.uk::bce07951-9c69-489b-82bd-5af0ff96d051" providerId="AD" clId="Web-{E59DEF82-0FB8-9E69-88C8-0EAB848290C9}" dt="2026-06-04T10:02:06.655" v="35"/>
          <ac:picMkLst>
            <pc:docMk/>
            <pc:sldMk cId="1770992594" sldId="257"/>
            <ac:picMk id="11" creationId="{FBDB7CF9-610E-B60D-5A22-318A3D4F1A8D}"/>
          </ac:picMkLst>
        </pc:picChg>
      </pc:sldChg>
      <pc:sldChg chg="addSp delSp modSp new mod setBg addAnim delAnim modAnim">
        <pc:chgData name="Aida Jabbarinasab (2511217)" userId="S::2511217@student.uwtsd.ac.uk::bce07951-9c69-489b-82bd-5af0ff96d051" providerId="AD" clId="Web-{E59DEF82-0FB8-9E69-88C8-0EAB848290C9}" dt="2026-06-04T10:16:31.042" v="118"/>
        <pc:sldMkLst>
          <pc:docMk/>
          <pc:sldMk cId="971465943" sldId="258"/>
        </pc:sldMkLst>
        <pc:spChg chg="mod">
          <ac:chgData name="Aida Jabbarinasab (2511217)" userId="S::2511217@student.uwtsd.ac.uk::bce07951-9c69-489b-82bd-5af0ff96d051" providerId="AD" clId="Web-{E59DEF82-0FB8-9E69-88C8-0EAB848290C9}" dt="2026-06-04T10:16:24.417" v="117"/>
          <ac:spMkLst>
            <pc:docMk/>
            <pc:sldMk cId="971465943" sldId="258"/>
            <ac:spMk id="2" creationId="{08FDA70F-9B5F-BD5D-6695-67D66589F714}"/>
          </ac:spMkLst>
        </pc:spChg>
        <pc:spChg chg="mod ord">
          <ac:chgData name="Aida Jabbarinasab (2511217)" userId="S::2511217@student.uwtsd.ac.uk::bce07951-9c69-489b-82bd-5af0ff96d051" providerId="AD" clId="Web-{E59DEF82-0FB8-9E69-88C8-0EAB848290C9}" dt="2026-06-04T10:16:24.417" v="117"/>
          <ac:spMkLst>
            <pc:docMk/>
            <pc:sldMk cId="971465943" sldId="258"/>
            <ac:spMk id="3" creationId="{40D828CF-7C3C-C5B7-E8CF-A70693C3137E}"/>
          </ac:spMkLst>
        </pc:spChg>
        <pc:spChg chg="add">
          <ac:chgData name="Aida Jabbarinasab (2511217)" userId="S::2511217@student.uwtsd.ac.uk::bce07951-9c69-489b-82bd-5af0ff96d051" providerId="AD" clId="Web-{E59DEF82-0FB8-9E69-88C8-0EAB848290C9}" dt="2026-06-04T10:16:24.417" v="117"/>
          <ac:spMkLst>
            <pc:docMk/>
            <pc:sldMk cId="971465943" sldId="258"/>
            <ac:spMk id="29" creationId="{5E8D3B17-7638-DFD3-18E4-8A6D611749CF}"/>
          </ac:spMkLst>
        </pc:spChg>
        <pc:picChg chg="add mod">
          <ac:chgData name="Aida Jabbarinasab (2511217)" userId="S::2511217@student.uwtsd.ac.uk::bce07951-9c69-489b-82bd-5af0ff96d051" providerId="AD" clId="Web-{E59DEF82-0FB8-9E69-88C8-0EAB848290C9}" dt="2026-06-04T10:16:31.042" v="118"/>
          <ac:picMkLst>
            <pc:docMk/>
            <pc:sldMk cId="971465943" sldId="258"/>
            <ac:picMk id="4" creationId="{CD6DB052-C9EE-C3D4-C159-5BCC51A686DF}"/>
          </ac:picMkLst>
        </pc:picChg>
      </pc:sldChg>
      <pc:sldChg chg="addSp delSp modSp new mod setBg">
        <pc:chgData name="Aida Jabbarinasab (2511217)" userId="S::2511217@student.uwtsd.ac.uk::bce07951-9c69-489b-82bd-5af0ff96d051" providerId="AD" clId="Web-{E59DEF82-0FB8-9E69-88C8-0EAB848290C9}" dt="2026-06-04T10:27:18.782" v="182"/>
        <pc:sldMkLst>
          <pc:docMk/>
          <pc:sldMk cId="1509524555" sldId="259"/>
        </pc:sldMkLst>
        <pc:spChg chg="mod">
          <ac:chgData name="Aida Jabbarinasab (2511217)" userId="S::2511217@student.uwtsd.ac.uk::bce07951-9c69-489b-82bd-5af0ff96d051" providerId="AD" clId="Web-{E59DEF82-0FB8-9E69-88C8-0EAB848290C9}" dt="2026-06-04T10:25:21.403" v="172" actId="1076"/>
          <ac:spMkLst>
            <pc:docMk/>
            <pc:sldMk cId="1509524555" sldId="259"/>
            <ac:spMk id="2" creationId="{5234389C-E476-2359-D6DD-7EFDCFF44FC0}"/>
          </ac:spMkLst>
        </pc:spChg>
        <pc:spChg chg="mod">
          <ac:chgData name="Aida Jabbarinasab (2511217)" userId="S::2511217@student.uwtsd.ac.uk::bce07951-9c69-489b-82bd-5af0ff96d051" providerId="AD" clId="Web-{E59DEF82-0FB8-9E69-88C8-0EAB848290C9}" dt="2026-06-04T10:25:27.966" v="173" actId="1076"/>
          <ac:spMkLst>
            <pc:docMk/>
            <pc:sldMk cId="1509524555" sldId="259"/>
            <ac:spMk id="3" creationId="{22F56403-BC3C-8374-C7B3-21525C508930}"/>
          </ac:spMkLst>
        </pc:spChg>
      </pc:sldChg>
    </pc:docChg>
  </pc:docChgLst>
  <pc:docChgLst>
    <pc:chgData name="Aida Jabbarinasab (2511217)" userId="S::2511217@student.uwtsd.ac.uk::bce07951-9c69-489b-82bd-5af0ff96d051" providerId="AD" clId="Web-{D9C644E8-236E-DDC1-9907-A6DEA273801E}"/>
    <pc:docChg chg="modSld">
      <pc:chgData name="Aida Jabbarinasab (2511217)" userId="S::2511217@student.uwtsd.ac.uk::bce07951-9c69-489b-82bd-5af0ff96d051" providerId="AD" clId="Web-{D9C644E8-236E-DDC1-9907-A6DEA273801E}" dt="2026-06-14T23:04:27.580" v="3"/>
      <pc:docMkLst>
        <pc:docMk/>
      </pc:docMkLst>
      <pc:sldChg chg="modSp">
        <pc:chgData name="Aida Jabbarinasab (2511217)" userId="S::2511217@student.uwtsd.ac.uk::bce07951-9c69-489b-82bd-5af0ff96d051" providerId="AD" clId="Web-{D9C644E8-236E-DDC1-9907-A6DEA273801E}" dt="2026-06-14T23:04:27.580" v="3"/>
        <pc:sldMkLst>
          <pc:docMk/>
          <pc:sldMk cId="1905573067" sldId="265"/>
        </pc:sldMkLst>
        <pc:graphicFrameChg chg="mod modGraphic">
          <ac:chgData name="Aida Jabbarinasab (2511217)" userId="S::2511217@student.uwtsd.ac.uk::bce07951-9c69-489b-82bd-5af0ff96d051" providerId="AD" clId="Web-{D9C644E8-236E-DDC1-9907-A6DEA273801E}" dt="2026-06-14T23:04:27.580" v="3"/>
          <ac:graphicFrameMkLst>
            <pc:docMk/>
            <pc:sldMk cId="1905573067" sldId="265"/>
            <ac:graphicFrameMk id="4" creationId="{8A7B127E-77AC-1B4F-5412-5EB1618BAA9D}"/>
          </ac:graphicFrameMkLst>
        </pc:graphicFrameChg>
      </pc:sldChg>
    </pc:docChg>
  </pc:docChgLst>
  <pc:docChgLst>
    <pc:chgData name="Aida Jabbarinasab (2511217)" userId="S::2511217@student.uwtsd.ac.uk::bce07951-9c69-489b-82bd-5af0ff96d051" providerId="AD" clId="Web-{52D2F46B-4D1A-33EC-76CE-3EE2D6890624}"/>
    <pc:docChg chg="addSld delSld modSld addMainMaster delMainMaster modMainMaster">
      <pc:chgData name="Aida Jabbarinasab (2511217)" userId="S::2511217@student.uwtsd.ac.uk::bce07951-9c69-489b-82bd-5af0ff96d051" providerId="AD" clId="Web-{52D2F46B-4D1A-33EC-76CE-3EE2D6890624}" dt="2026-06-04T09:33:20.161" v="111" actId="20577"/>
      <pc:docMkLst>
        <pc:docMk/>
      </pc:docMkLst>
      <pc:sldChg chg="addSp delSp modSp mod setBg modClrScheme setClrOvrMap chgLayout">
        <pc:chgData name="Aida Jabbarinasab (2511217)" userId="S::2511217@student.uwtsd.ac.uk::bce07951-9c69-489b-82bd-5af0ff96d051" providerId="AD" clId="Web-{52D2F46B-4D1A-33EC-76CE-3EE2D6890624}" dt="2026-06-04T09:33:20.161" v="111" actId="20577"/>
        <pc:sldMkLst>
          <pc:docMk/>
          <pc:sldMk cId="109857222" sldId="256"/>
        </pc:sldMkLst>
        <pc:spChg chg="mod">
          <ac:chgData name="Aida Jabbarinasab (2511217)" userId="S::2511217@student.uwtsd.ac.uk::bce07951-9c69-489b-82bd-5af0ff96d051" providerId="AD" clId="Web-{52D2F46B-4D1A-33EC-76CE-3EE2D6890624}" dt="2026-06-04T09:27:56.468" v="108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ida Jabbarinasab (2511217)" userId="S::2511217@student.uwtsd.ac.uk::bce07951-9c69-489b-82bd-5af0ff96d051" providerId="AD" clId="Web-{52D2F46B-4D1A-33EC-76CE-3EE2D6890624}" dt="2026-06-04T09:33:20.161" v="111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 new mod setBg">
        <pc:chgData name="Aida Jabbarinasab (2511217)" userId="S::2511217@student.uwtsd.ac.uk::bce07951-9c69-489b-82bd-5af0ff96d051" providerId="AD" clId="Web-{52D2F46B-4D1A-33EC-76CE-3EE2D6890624}" dt="2026-06-04T09:28:22.095" v="109"/>
        <pc:sldMkLst>
          <pc:docMk/>
          <pc:sldMk cId="1770992594" sldId="257"/>
        </pc:sldMkLst>
        <pc:spChg chg="mod">
          <ac:chgData name="Aida Jabbarinasab (2511217)" userId="S::2511217@student.uwtsd.ac.uk::bce07951-9c69-489b-82bd-5af0ff96d051" providerId="AD" clId="Web-{52D2F46B-4D1A-33EC-76CE-3EE2D6890624}" dt="2026-06-04T09:20:16.110" v="36" actId="14100"/>
          <ac:spMkLst>
            <pc:docMk/>
            <pc:sldMk cId="1770992594" sldId="257"/>
            <ac:spMk id="2" creationId="{AFB530FD-61AA-D9BA-40B0-6840968C3901}"/>
          </ac:spMkLst>
        </pc:spChg>
      </pc:sldChg>
      <pc:sldMasterChg chg="add mod setBg addSldLayout modSldLayout">
        <pc:chgData name="Aida Jabbarinasab (2511217)" userId="S::2511217@student.uwtsd.ac.uk::bce07951-9c69-489b-82bd-5af0ff96d051" providerId="AD" clId="Web-{52D2F46B-4D1A-33EC-76CE-3EE2D6890624}" dt="2026-06-04T09:28:22.095" v="109"/>
        <pc:sldMasterMkLst>
          <pc:docMk/>
          <pc:sldMasterMk cId="2811916948" sldId="2147483733"/>
        </pc:sldMasterMkLst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2685194543" sldId="2147483722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3597767224" sldId="2147483723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160181553" sldId="2147483724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4099426418" sldId="2147483725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622264949" sldId="2147483726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2626318778" sldId="2147483727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211175858" sldId="2147483728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1564711055" sldId="2147483729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1676802308" sldId="2147483730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3794644999" sldId="2147483731"/>
          </pc:sldLayoutMkLst>
        </pc:sldLayoutChg>
        <pc:sldLayoutChg chg="add mod">
          <pc:chgData name="Aida Jabbarinasab (2511217)" userId="S::2511217@student.uwtsd.ac.uk::bce07951-9c69-489b-82bd-5af0ff96d051" providerId="AD" clId="Web-{52D2F46B-4D1A-33EC-76CE-3EE2D6890624}" dt="2026-06-04T09:28:22.095" v="109"/>
          <pc:sldLayoutMkLst>
            <pc:docMk/>
            <pc:sldMasterMk cId="2811916948" sldId="2147483733"/>
            <pc:sldLayoutMk cId="2822476325" sldId="2147483732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BFB24B-34BB-4640-9DC1-A68AA43086D4}" type="doc">
      <dgm:prSet loTypeId="urn:microsoft.com/office/officeart/2008/layout/LinedList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BE2A572-2D5E-48F9-B65F-F15859FC86F6}">
      <dgm:prSet/>
      <dgm:spPr/>
      <dgm:t>
        <a:bodyPr/>
        <a:lstStyle/>
        <a:p>
          <a:r>
            <a:rPr lang="en-GB"/>
            <a:t>4-year-old child</a:t>
          </a:r>
          <a:endParaRPr lang="en-US"/>
        </a:p>
      </dgm:t>
    </dgm:pt>
    <dgm:pt modelId="{086BFCE9-D206-4437-915E-F7F46E4D03E0}" type="parTrans" cxnId="{FB61B04A-0FED-4B00-A599-505A653365C1}">
      <dgm:prSet/>
      <dgm:spPr/>
      <dgm:t>
        <a:bodyPr/>
        <a:lstStyle/>
        <a:p>
          <a:endParaRPr lang="en-US"/>
        </a:p>
      </dgm:t>
    </dgm:pt>
    <dgm:pt modelId="{819E55EE-017E-4BD1-80AD-DEAFF0AFE2B6}" type="sibTrans" cxnId="{FB61B04A-0FED-4B00-A599-505A653365C1}">
      <dgm:prSet/>
      <dgm:spPr/>
      <dgm:t>
        <a:bodyPr/>
        <a:lstStyle/>
        <a:p>
          <a:endParaRPr lang="en-US"/>
        </a:p>
      </dgm:t>
    </dgm:pt>
    <dgm:pt modelId="{F6AFD7BF-2549-4F33-BC43-18EEEAADAB24}">
      <dgm:prSet/>
      <dgm:spPr/>
      <dgm:t>
        <a:bodyPr/>
        <a:lstStyle/>
        <a:p>
          <a:r>
            <a:rPr lang="en-GB"/>
            <a:t>Lives with his mother</a:t>
          </a:r>
          <a:endParaRPr lang="en-US"/>
        </a:p>
      </dgm:t>
    </dgm:pt>
    <dgm:pt modelId="{E85BEDD0-E48C-40AF-A1D9-8AFC0093C822}" type="parTrans" cxnId="{955542AA-6895-4E3A-AC66-1CB1E7453275}">
      <dgm:prSet/>
      <dgm:spPr/>
      <dgm:t>
        <a:bodyPr/>
        <a:lstStyle/>
        <a:p>
          <a:endParaRPr lang="en-US"/>
        </a:p>
      </dgm:t>
    </dgm:pt>
    <dgm:pt modelId="{CEB9A8E8-8EAC-4A84-AA11-E680A582783C}" type="sibTrans" cxnId="{955542AA-6895-4E3A-AC66-1CB1E7453275}">
      <dgm:prSet/>
      <dgm:spPr/>
      <dgm:t>
        <a:bodyPr/>
        <a:lstStyle/>
        <a:p>
          <a:endParaRPr lang="en-US"/>
        </a:p>
      </dgm:t>
    </dgm:pt>
    <dgm:pt modelId="{1C741C63-35CA-4061-A3FE-3863D84605FC}">
      <dgm:prSet/>
      <dgm:spPr/>
      <dgm:t>
        <a:bodyPr/>
        <a:lstStyle/>
        <a:p>
          <a:r>
            <a:rPr lang="en-GB"/>
            <a:t>Family recently moved to London</a:t>
          </a:r>
          <a:endParaRPr lang="en-US"/>
        </a:p>
      </dgm:t>
    </dgm:pt>
    <dgm:pt modelId="{E6DEDF98-10CD-4D25-89CE-BDA05E4C6E36}" type="parTrans" cxnId="{EBC85575-BB56-42B2-AC7D-C00213F0B688}">
      <dgm:prSet/>
      <dgm:spPr/>
      <dgm:t>
        <a:bodyPr/>
        <a:lstStyle/>
        <a:p>
          <a:endParaRPr lang="en-US"/>
        </a:p>
      </dgm:t>
    </dgm:pt>
    <dgm:pt modelId="{4041B2B1-6EC0-4FE4-8B7D-C3E686F8140E}" type="sibTrans" cxnId="{EBC85575-BB56-42B2-AC7D-C00213F0B688}">
      <dgm:prSet/>
      <dgm:spPr/>
      <dgm:t>
        <a:bodyPr/>
        <a:lstStyle/>
        <a:p>
          <a:endParaRPr lang="en-US"/>
        </a:p>
      </dgm:t>
    </dgm:pt>
    <dgm:pt modelId="{7E5115E8-4B3D-4E62-8EB4-D8D5C6730708}">
      <dgm:prSet/>
      <dgm:spPr/>
      <dgm:t>
        <a:bodyPr/>
        <a:lstStyle/>
        <a:p>
          <a:r>
            <a:rPr lang="en-GB"/>
            <a:t>Mother has experienced postnatal depression</a:t>
          </a:r>
          <a:endParaRPr lang="en-US"/>
        </a:p>
      </dgm:t>
    </dgm:pt>
    <dgm:pt modelId="{054957B6-3757-4CCA-B292-BDFC2B3D1992}" type="parTrans" cxnId="{4B18D4D1-51CE-4869-8E20-68B5053DB600}">
      <dgm:prSet/>
      <dgm:spPr/>
      <dgm:t>
        <a:bodyPr/>
        <a:lstStyle/>
        <a:p>
          <a:endParaRPr lang="en-US"/>
        </a:p>
      </dgm:t>
    </dgm:pt>
    <dgm:pt modelId="{0DC1D393-AF56-4D5F-A2FE-C4C6757ECC41}" type="sibTrans" cxnId="{4B18D4D1-51CE-4869-8E20-68B5053DB600}">
      <dgm:prSet/>
      <dgm:spPr/>
      <dgm:t>
        <a:bodyPr/>
        <a:lstStyle/>
        <a:p>
          <a:endParaRPr lang="en-US"/>
        </a:p>
      </dgm:t>
    </dgm:pt>
    <dgm:pt modelId="{E5245ED5-879B-40AD-A37C-0AE6ED05C4CF}">
      <dgm:prSet/>
      <dgm:spPr/>
      <dgm:t>
        <a:bodyPr/>
        <a:lstStyle/>
        <a:p>
          <a:r>
            <a:rPr lang="en-GB"/>
            <a:t>History of disrupted childcare arrangements</a:t>
          </a:r>
          <a:endParaRPr lang="en-US"/>
        </a:p>
      </dgm:t>
    </dgm:pt>
    <dgm:pt modelId="{FC813733-DB48-4A40-A0C6-542D48E1936C}" type="parTrans" cxnId="{C45E4261-DEB0-42ED-811C-166AABA04F61}">
      <dgm:prSet/>
      <dgm:spPr/>
      <dgm:t>
        <a:bodyPr/>
        <a:lstStyle/>
        <a:p>
          <a:endParaRPr lang="en-US"/>
        </a:p>
      </dgm:t>
    </dgm:pt>
    <dgm:pt modelId="{E3775951-E079-4B2D-AA45-6EC4895906BB}" type="sibTrans" cxnId="{C45E4261-DEB0-42ED-811C-166AABA04F61}">
      <dgm:prSet/>
      <dgm:spPr/>
      <dgm:t>
        <a:bodyPr/>
        <a:lstStyle/>
        <a:p>
          <a:endParaRPr lang="en-US"/>
        </a:p>
      </dgm:t>
    </dgm:pt>
    <dgm:pt modelId="{2C5E2CE4-1B8A-4A7D-85CD-4B5CF613C2E3}">
      <dgm:prSet/>
      <dgm:spPr/>
      <dgm:t>
        <a:bodyPr/>
        <a:lstStyle/>
        <a:p>
          <a:pPr rtl="0"/>
          <a:r>
            <a:rPr lang="en-GB"/>
            <a:t>Concerns about emotional, social and language </a:t>
          </a:r>
          <a:r>
            <a:rPr lang="en-GB">
              <a:latin typeface="Neue Haas Grotesk Text Pro"/>
            </a:rPr>
            <a:t>development</a:t>
          </a:r>
          <a:endParaRPr lang="en-US">
            <a:latin typeface="Neue Haas Grotesk Text Pro"/>
          </a:endParaRPr>
        </a:p>
      </dgm:t>
    </dgm:pt>
    <dgm:pt modelId="{361F04E6-D95B-467E-AE11-7759C08932E5}" type="parTrans" cxnId="{898695C8-5706-4DDF-8627-BE4157C59DEF}">
      <dgm:prSet/>
      <dgm:spPr/>
      <dgm:t>
        <a:bodyPr/>
        <a:lstStyle/>
        <a:p>
          <a:endParaRPr lang="en-US"/>
        </a:p>
      </dgm:t>
    </dgm:pt>
    <dgm:pt modelId="{360CA0DA-B1AF-48EA-9586-51F9A2FE5A57}" type="sibTrans" cxnId="{898695C8-5706-4DDF-8627-BE4157C59DEF}">
      <dgm:prSet/>
      <dgm:spPr/>
      <dgm:t>
        <a:bodyPr/>
        <a:lstStyle/>
        <a:p>
          <a:endParaRPr lang="en-US"/>
        </a:p>
      </dgm:t>
    </dgm:pt>
    <dgm:pt modelId="{7880CDC8-E269-4753-B80F-7AA2E3E09410}" type="pres">
      <dgm:prSet presAssocID="{16BFB24B-34BB-4640-9DC1-A68AA43086D4}" presName="vert0" presStyleCnt="0">
        <dgm:presLayoutVars>
          <dgm:dir/>
          <dgm:animOne val="branch"/>
          <dgm:animLvl val="lvl"/>
        </dgm:presLayoutVars>
      </dgm:prSet>
      <dgm:spPr/>
    </dgm:pt>
    <dgm:pt modelId="{65DEEA04-4216-4679-93D6-21687AE586F3}" type="pres">
      <dgm:prSet presAssocID="{DBE2A572-2D5E-48F9-B65F-F15859FC86F6}" presName="thickLine" presStyleLbl="alignNode1" presStyleIdx="0" presStyleCnt="6"/>
      <dgm:spPr/>
    </dgm:pt>
    <dgm:pt modelId="{2CC1E8CF-FE0E-4498-A581-6F4C4DD0ACDE}" type="pres">
      <dgm:prSet presAssocID="{DBE2A572-2D5E-48F9-B65F-F15859FC86F6}" presName="horz1" presStyleCnt="0"/>
      <dgm:spPr/>
    </dgm:pt>
    <dgm:pt modelId="{5FCAD3F1-3F53-4075-B46C-A2D93F60C3C6}" type="pres">
      <dgm:prSet presAssocID="{DBE2A572-2D5E-48F9-B65F-F15859FC86F6}" presName="tx1" presStyleLbl="revTx" presStyleIdx="0" presStyleCnt="6"/>
      <dgm:spPr/>
    </dgm:pt>
    <dgm:pt modelId="{66FA9134-097D-4E41-802F-FC03321E2237}" type="pres">
      <dgm:prSet presAssocID="{DBE2A572-2D5E-48F9-B65F-F15859FC86F6}" presName="vert1" presStyleCnt="0"/>
      <dgm:spPr/>
    </dgm:pt>
    <dgm:pt modelId="{E44EF44A-FD5A-49E5-8D9E-FD0ED0F51636}" type="pres">
      <dgm:prSet presAssocID="{F6AFD7BF-2549-4F33-BC43-18EEEAADAB24}" presName="thickLine" presStyleLbl="alignNode1" presStyleIdx="1" presStyleCnt="6"/>
      <dgm:spPr/>
    </dgm:pt>
    <dgm:pt modelId="{19639FF9-A6D2-4446-909E-F38AC0AA06C8}" type="pres">
      <dgm:prSet presAssocID="{F6AFD7BF-2549-4F33-BC43-18EEEAADAB24}" presName="horz1" presStyleCnt="0"/>
      <dgm:spPr/>
    </dgm:pt>
    <dgm:pt modelId="{271645BF-73F0-4F4A-BBF9-B21FE01DFF00}" type="pres">
      <dgm:prSet presAssocID="{F6AFD7BF-2549-4F33-BC43-18EEEAADAB24}" presName="tx1" presStyleLbl="revTx" presStyleIdx="1" presStyleCnt="6"/>
      <dgm:spPr/>
    </dgm:pt>
    <dgm:pt modelId="{AAC5C155-0488-4FB6-ACE3-3C6778DF3D05}" type="pres">
      <dgm:prSet presAssocID="{F6AFD7BF-2549-4F33-BC43-18EEEAADAB24}" presName="vert1" presStyleCnt="0"/>
      <dgm:spPr/>
    </dgm:pt>
    <dgm:pt modelId="{A15A1C9D-D7E7-4E9B-ADFB-2A992BB9DBF5}" type="pres">
      <dgm:prSet presAssocID="{1C741C63-35CA-4061-A3FE-3863D84605FC}" presName="thickLine" presStyleLbl="alignNode1" presStyleIdx="2" presStyleCnt="6"/>
      <dgm:spPr/>
    </dgm:pt>
    <dgm:pt modelId="{942E93B6-9D20-45D8-9B9B-4D327FB45BD1}" type="pres">
      <dgm:prSet presAssocID="{1C741C63-35CA-4061-A3FE-3863D84605FC}" presName="horz1" presStyleCnt="0"/>
      <dgm:spPr/>
    </dgm:pt>
    <dgm:pt modelId="{BA42B8B7-173B-46E8-A239-85EAD95312CD}" type="pres">
      <dgm:prSet presAssocID="{1C741C63-35CA-4061-A3FE-3863D84605FC}" presName="tx1" presStyleLbl="revTx" presStyleIdx="2" presStyleCnt="6"/>
      <dgm:spPr/>
    </dgm:pt>
    <dgm:pt modelId="{D4C16F54-8F7B-4A33-9ED0-FDBFBE34B2FB}" type="pres">
      <dgm:prSet presAssocID="{1C741C63-35CA-4061-A3FE-3863D84605FC}" presName="vert1" presStyleCnt="0"/>
      <dgm:spPr/>
    </dgm:pt>
    <dgm:pt modelId="{282B4382-9EA2-4D87-9121-09389B98885D}" type="pres">
      <dgm:prSet presAssocID="{7E5115E8-4B3D-4E62-8EB4-D8D5C6730708}" presName="thickLine" presStyleLbl="alignNode1" presStyleIdx="3" presStyleCnt="6"/>
      <dgm:spPr/>
    </dgm:pt>
    <dgm:pt modelId="{9EC15EE2-F8F7-4A5B-B3FB-F560A0390533}" type="pres">
      <dgm:prSet presAssocID="{7E5115E8-4B3D-4E62-8EB4-D8D5C6730708}" presName="horz1" presStyleCnt="0"/>
      <dgm:spPr/>
    </dgm:pt>
    <dgm:pt modelId="{9EA65ACD-00F3-4BDB-8D1B-5A80A6F6EF76}" type="pres">
      <dgm:prSet presAssocID="{7E5115E8-4B3D-4E62-8EB4-D8D5C6730708}" presName="tx1" presStyleLbl="revTx" presStyleIdx="3" presStyleCnt="6"/>
      <dgm:spPr/>
    </dgm:pt>
    <dgm:pt modelId="{9576B5E0-8286-4A2E-81CB-3E0AE0D4C34C}" type="pres">
      <dgm:prSet presAssocID="{7E5115E8-4B3D-4E62-8EB4-D8D5C6730708}" presName="vert1" presStyleCnt="0"/>
      <dgm:spPr/>
    </dgm:pt>
    <dgm:pt modelId="{E90B13D5-BA64-4F8A-B959-6030FCF956B7}" type="pres">
      <dgm:prSet presAssocID="{E5245ED5-879B-40AD-A37C-0AE6ED05C4CF}" presName="thickLine" presStyleLbl="alignNode1" presStyleIdx="4" presStyleCnt="6"/>
      <dgm:spPr/>
    </dgm:pt>
    <dgm:pt modelId="{AF97B520-F051-4A8B-B24E-B52C22E20F66}" type="pres">
      <dgm:prSet presAssocID="{E5245ED5-879B-40AD-A37C-0AE6ED05C4CF}" presName="horz1" presStyleCnt="0"/>
      <dgm:spPr/>
    </dgm:pt>
    <dgm:pt modelId="{4DF12F71-FC55-4DD0-975A-9380708515F0}" type="pres">
      <dgm:prSet presAssocID="{E5245ED5-879B-40AD-A37C-0AE6ED05C4CF}" presName="tx1" presStyleLbl="revTx" presStyleIdx="4" presStyleCnt="6"/>
      <dgm:spPr/>
    </dgm:pt>
    <dgm:pt modelId="{2908581E-EA4B-44B4-9132-AFA59EC951EF}" type="pres">
      <dgm:prSet presAssocID="{E5245ED5-879B-40AD-A37C-0AE6ED05C4CF}" presName="vert1" presStyleCnt="0"/>
      <dgm:spPr/>
    </dgm:pt>
    <dgm:pt modelId="{59AD2EC4-361F-41E1-BEA8-6833F989B492}" type="pres">
      <dgm:prSet presAssocID="{2C5E2CE4-1B8A-4A7D-85CD-4B5CF613C2E3}" presName="thickLine" presStyleLbl="alignNode1" presStyleIdx="5" presStyleCnt="6"/>
      <dgm:spPr/>
    </dgm:pt>
    <dgm:pt modelId="{276059D5-4883-468F-BFB7-996F7CE865D8}" type="pres">
      <dgm:prSet presAssocID="{2C5E2CE4-1B8A-4A7D-85CD-4B5CF613C2E3}" presName="horz1" presStyleCnt="0"/>
      <dgm:spPr/>
    </dgm:pt>
    <dgm:pt modelId="{B26E12B1-A0EE-45A6-ADC4-5FBAE43D8DB9}" type="pres">
      <dgm:prSet presAssocID="{2C5E2CE4-1B8A-4A7D-85CD-4B5CF613C2E3}" presName="tx1" presStyleLbl="revTx" presStyleIdx="5" presStyleCnt="6"/>
      <dgm:spPr/>
    </dgm:pt>
    <dgm:pt modelId="{86A6D877-70A3-4F1D-8680-DA866E315E6E}" type="pres">
      <dgm:prSet presAssocID="{2C5E2CE4-1B8A-4A7D-85CD-4B5CF613C2E3}" presName="vert1" presStyleCnt="0"/>
      <dgm:spPr/>
    </dgm:pt>
  </dgm:ptLst>
  <dgm:cxnLst>
    <dgm:cxn modelId="{F396E817-C4AA-4645-A8D6-23FE0B9A2FBE}" type="presOf" srcId="{DBE2A572-2D5E-48F9-B65F-F15859FC86F6}" destId="{5FCAD3F1-3F53-4075-B46C-A2D93F60C3C6}" srcOrd="0" destOrd="0" presId="urn:microsoft.com/office/officeart/2008/layout/LinedList"/>
    <dgm:cxn modelId="{C2316A25-0124-46C8-A9EC-1141BC2B2A2C}" type="presOf" srcId="{2C5E2CE4-1B8A-4A7D-85CD-4B5CF613C2E3}" destId="{B26E12B1-A0EE-45A6-ADC4-5FBAE43D8DB9}" srcOrd="0" destOrd="0" presId="urn:microsoft.com/office/officeart/2008/layout/LinedList"/>
    <dgm:cxn modelId="{C45E4261-DEB0-42ED-811C-166AABA04F61}" srcId="{16BFB24B-34BB-4640-9DC1-A68AA43086D4}" destId="{E5245ED5-879B-40AD-A37C-0AE6ED05C4CF}" srcOrd="4" destOrd="0" parTransId="{FC813733-DB48-4A40-A0C6-542D48E1936C}" sibTransId="{E3775951-E079-4B2D-AA45-6EC4895906BB}"/>
    <dgm:cxn modelId="{FB61B04A-0FED-4B00-A599-505A653365C1}" srcId="{16BFB24B-34BB-4640-9DC1-A68AA43086D4}" destId="{DBE2A572-2D5E-48F9-B65F-F15859FC86F6}" srcOrd="0" destOrd="0" parTransId="{086BFCE9-D206-4437-915E-F7F46E4D03E0}" sibTransId="{819E55EE-017E-4BD1-80AD-DEAFF0AFE2B6}"/>
    <dgm:cxn modelId="{BB7D2A6D-5A89-4FA2-8C09-1823A894D71A}" type="presOf" srcId="{F6AFD7BF-2549-4F33-BC43-18EEEAADAB24}" destId="{271645BF-73F0-4F4A-BBF9-B21FE01DFF00}" srcOrd="0" destOrd="0" presId="urn:microsoft.com/office/officeart/2008/layout/LinedList"/>
    <dgm:cxn modelId="{EBC85575-BB56-42B2-AC7D-C00213F0B688}" srcId="{16BFB24B-34BB-4640-9DC1-A68AA43086D4}" destId="{1C741C63-35CA-4061-A3FE-3863D84605FC}" srcOrd="2" destOrd="0" parTransId="{E6DEDF98-10CD-4D25-89CE-BDA05E4C6E36}" sibTransId="{4041B2B1-6EC0-4FE4-8B7D-C3E686F8140E}"/>
    <dgm:cxn modelId="{77A4878A-9A2F-438A-9831-8BF23FB954D0}" type="presOf" srcId="{1C741C63-35CA-4061-A3FE-3863D84605FC}" destId="{BA42B8B7-173B-46E8-A239-85EAD95312CD}" srcOrd="0" destOrd="0" presId="urn:microsoft.com/office/officeart/2008/layout/LinedList"/>
    <dgm:cxn modelId="{955542AA-6895-4E3A-AC66-1CB1E7453275}" srcId="{16BFB24B-34BB-4640-9DC1-A68AA43086D4}" destId="{F6AFD7BF-2549-4F33-BC43-18EEEAADAB24}" srcOrd="1" destOrd="0" parTransId="{E85BEDD0-E48C-40AF-A1D9-8AFC0093C822}" sibTransId="{CEB9A8E8-8EAC-4A84-AA11-E680A582783C}"/>
    <dgm:cxn modelId="{898695C8-5706-4DDF-8627-BE4157C59DEF}" srcId="{16BFB24B-34BB-4640-9DC1-A68AA43086D4}" destId="{2C5E2CE4-1B8A-4A7D-85CD-4B5CF613C2E3}" srcOrd="5" destOrd="0" parTransId="{361F04E6-D95B-467E-AE11-7759C08932E5}" sibTransId="{360CA0DA-B1AF-48EA-9586-51F9A2FE5A57}"/>
    <dgm:cxn modelId="{4B18D4D1-51CE-4869-8E20-68B5053DB600}" srcId="{16BFB24B-34BB-4640-9DC1-A68AA43086D4}" destId="{7E5115E8-4B3D-4E62-8EB4-D8D5C6730708}" srcOrd="3" destOrd="0" parTransId="{054957B6-3757-4CCA-B292-BDFC2B3D1992}" sibTransId="{0DC1D393-AF56-4D5F-A2FE-C4C6757ECC41}"/>
    <dgm:cxn modelId="{B59022D9-E321-4500-9D3F-F5FFD949B2A4}" type="presOf" srcId="{7E5115E8-4B3D-4E62-8EB4-D8D5C6730708}" destId="{9EA65ACD-00F3-4BDB-8D1B-5A80A6F6EF76}" srcOrd="0" destOrd="0" presId="urn:microsoft.com/office/officeart/2008/layout/LinedList"/>
    <dgm:cxn modelId="{EE6F60DD-E4B4-426C-A547-C541AEAAD256}" type="presOf" srcId="{16BFB24B-34BB-4640-9DC1-A68AA43086D4}" destId="{7880CDC8-E269-4753-B80F-7AA2E3E09410}" srcOrd="0" destOrd="0" presId="urn:microsoft.com/office/officeart/2008/layout/LinedList"/>
    <dgm:cxn modelId="{39C0FBE0-D119-4AD4-9AE6-76E6248927D1}" type="presOf" srcId="{E5245ED5-879B-40AD-A37C-0AE6ED05C4CF}" destId="{4DF12F71-FC55-4DD0-975A-9380708515F0}" srcOrd="0" destOrd="0" presId="urn:microsoft.com/office/officeart/2008/layout/LinedList"/>
    <dgm:cxn modelId="{D20E1AF3-CF53-4728-A8C3-32989A906DFB}" type="presParOf" srcId="{7880CDC8-E269-4753-B80F-7AA2E3E09410}" destId="{65DEEA04-4216-4679-93D6-21687AE586F3}" srcOrd="0" destOrd="0" presId="urn:microsoft.com/office/officeart/2008/layout/LinedList"/>
    <dgm:cxn modelId="{DC599C9C-1339-49C4-B133-B9EE9510F9F5}" type="presParOf" srcId="{7880CDC8-E269-4753-B80F-7AA2E3E09410}" destId="{2CC1E8CF-FE0E-4498-A581-6F4C4DD0ACDE}" srcOrd="1" destOrd="0" presId="urn:microsoft.com/office/officeart/2008/layout/LinedList"/>
    <dgm:cxn modelId="{56DE0267-6AB1-4CE1-9B36-6EB51436E0B7}" type="presParOf" srcId="{2CC1E8CF-FE0E-4498-A581-6F4C4DD0ACDE}" destId="{5FCAD3F1-3F53-4075-B46C-A2D93F60C3C6}" srcOrd="0" destOrd="0" presId="urn:microsoft.com/office/officeart/2008/layout/LinedList"/>
    <dgm:cxn modelId="{C2D2C874-050C-4E96-8156-DE9F8B2B5A58}" type="presParOf" srcId="{2CC1E8CF-FE0E-4498-A581-6F4C4DD0ACDE}" destId="{66FA9134-097D-4E41-802F-FC03321E2237}" srcOrd="1" destOrd="0" presId="urn:microsoft.com/office/officeart/2008/layout/LinedList"/>
    <dgm:cxn modelId="{81433D92-EAF0-48CA-8131-3B4014207FF2}" type="presParOf" srcId="{7880CDC8-E269-4753-B80F-7AA2E3E09410}" destId="{E44EF44A-FD5A-49E5-8D9E-FD0ED0F51636}" srcOrd="2" destOrd="0" presId="urn:microsoft.com/office/officeart/2008/layout/LinedList"/>
    <dgm:cxn modelId="{ACC05D37-D2A2-41FC-82A1-49F3E1CE0352}" type="presParOf" srcId="{7880CDC8-E269-4753-B80F-7AA2E3E09410}" destId="{19639FF9-A6D2-4446-909E-F38AC0AA06C8}" srcOrd="3" destOrd="0" presId="urn:microsoft.com/office/officeart/2008/layout/LinedList"/>
    <dgm:cxn modelId="{CE7A8926-12CF-4829-BA6B-189662073019}" type="presParOf" srcId="{19639FF9-A6D2-4446-909E-F38AC0AA06C8}" destId="{271645BF-73F0-4F4A-BBF9-B21FE01DFF00}" srcOrd="0" destOrd="0" presId="urn:microsoft.com/office/officeart/2008/layout/LinedList"/>
    <dgm:cxn modelId="{950FE215-F6AB-4A61-9FC3-4E9684F91D0E}" type="presParOf" srcId="{19639FF9-A6D2-4446-909E-F38AC0AA06C8}" destId="{AAC5C155-0488-4FB6-ACE3-3C6778DF3D05}" srcOrd="1" destOrd="0" presId="urn:microsoft.com/office/officeart/2008/layout/LinedList"/>
    <dgm:cxn modelId="{96715880-4FD9-4561-99B4-CADF792DAEAD}" type="presParOf" srcId="{7880CDC8-E269-4753-B80F-7AA2E3E09410}" destId="{A15A1C9D-D7E7-4E9B-ADFB-2A992BB9DBF5}" srcOrd="4" destOrd="0" presId="urn:microsoft.com/office/officeart/2008/layout/LinedList"/>
    <dgm:cxn modelId="{C2A03DBE-868F-4FE0-B41B-2B3B24E7E708}" type="presParOf" srcId="{7880CDC8-E269-4753-B80F-7AA2E3E09410}" destId="{942E93B6-9D20-45D8-9B9B-4D327FB45BD1}" srcOrd="5" destOrd="0" presId="urn:microsoft.com/office/officeart/2008/layout/LinedList"/>
    <dgm:cxn modelId="{283408AE-43AF-4493-81DC-ECA3D8325D05}" type="presParOf" srcId="{942E93B6-9D20-45D8-9B9B-4D327FB45BD1}" destId="{BA42B8B7-173B-46E8-A239-85EAD95312CD}" srcOrd="0" destOrd="0" presId="urn:microsoft.com/office/officeart/2008/layout/LinedList"/>
    <dgm:cxn modelId="{61BD062A-F1EE-4C78-BD58-88B05B889967}" type="presParOf" srcId="{942E93B6-9D20-45D8-9B9B-4D327FB45BD1}" destId="{D4C16F54-8F7B-4A33-9ED0-FDBFBE34B2FB}" srcOrd="1" destOrd="0" presId="urn:microsoft.com/office/officeart/2008/layout/LinedList"/>
    <dgm:cxn modelId="{A414F9C0-F445-4419-A562-8C99A5203A2E}" type="presParOf" srcId="{7880CDC8-E269-4753-B80F-7AA2E3E09410}" destId="{282B4382-9EA2-4D87-9121-09389B98885D}" srcOrd="6" destOrd="0" presId="urn:microsoft.com/office/officeart/2008/layout/LinedList"/>
    <dgm:cxn modelId="{963A7D09-AB6A-48B2-9BE2-185122376DF0}" type="presParOf" srcId="{7880CDC8-E269-4753-B80F-7AA2E3E09410}" destId="{9EC15EE2-F8F7-4A5B-B3FB-F560A0390533}" srcOrd="7" destOrd="0" presId="urn:microsoft.com/office/officeart/2008/layout/LinedList"/>
    <dgm:cxn modelId="{A693CA9D-3DFD-482B-AAA5-E920EC0F74F3}" type="presParOf" srcId="{9EC15EE2-F8F7-4A5B-B3FB-F560A0390533}" destId="{9EA65ACD-00F3-4BDB-8D1B-5A80A6F6EF76}" srcOrd="0" destOrd="0" presId="urn:microsoft.com/office/officeart/2008/layout/LinedList"/>
    <dgm:cxn modelId="{729692F2-1B92-401B-BE7F-2F0C25A71101}" type="presParOf" srcId="{9EC15EE2-F8F7-4A5B-B3FB-F560A0390533}" destId="{9576B5E0-8286-4A2E-81CB-3E0AE0D4C34C}" srcOrd="1" destOrd="0" presId="urn:microsoft.com/office/officeart/2008/layout/LinedList"/>
    <dgm:cxn modelId="{3BFBC774-92CE-4166-8436-3D1066095AA8}" type="presParOf" srcId="{7880CDC8-E269-4753-B80F-7AA2E3E09410}" destId="{E90B13D5-BA64-4F8A-B959-6030FCF956B7}" srcOrd="8" destOrd="0" presId="urn:microsoft.com/office/officeart/2008/layout/LinedList"/>
    <dgm:cxn modelId="{C2ED0B98-EF01-44F8-B34F-F631040ED511}" type="presParOf" srcId="{7880CDC8-E269-4753-B80F-7AA2E3E09410}" destId="{AF97B520-F051-4A8B-B24E-B52C22E20F66}" srcOrd="9" destOrd="0" presId="urn:microsoft.com/office/officeart/2008/layout/LinedList"/>
    <dgm:cxn modelId="{DA9FF856-6FF5-4097-BA82-7DB6E8B99C29}" type="presParOf" srcId="{AF97B520-F051-4A8B-B24E-B52C22E20F66}" destId="{4DF12F71-FC55-4DD0-975A-9380708515F0}" srcOrd="0" destOrd="0" presId="urn:microsoft.com/office/officeart/2008/layout/LinedList"/>
    <dgm:cxn modelId="{51F821FD-29A8-4BA4-A5D5-636EB70B5A1E}" type="presParOf" srcId="{AF97B520-F051-4A8B-B24E-B52C22E20F66}" destId="{2908581E-EA4B-44B4-9132-AFA59EC951EF}" srcOrd="1" destOrd="0" presId="urn:microsoft.com/office/officeart/2008/layout/LinedList"/>
    <dgm:cxn modelId="{B69411AE-1125-4456-B09A-40894C6AAF79}" type="presParOf" srcId="{7880CDC8-E269-4753-B80F-7AA2E3E09410}" destId="{59AD2EC4-361F-41E1-BEA8-6833F989B492}" srcOrd="10" destOrd="0" presId="urn:microsoft.com/office/officeart/2008/layout/LinedList"/>
    <dgm:cxn modelId="{9A72DE04-5C92-4F9E-BA53-C7D5A350A97D}" type="presParOf" srcId="{7880CDC8-E269-4753-B80F-7AA2E3E09410}" destId="{276059D5-4883-468F-BFB7-996F7CE865D8}" srcOrd="11" destOrd="0" presId="urn:microsoft.com/office/officeart/2008/layout/LinedList"/>
    <dgm:cxn modelId="{9C7A6ED0-3634-41BC-9D06-786EAAA7E444}" type="presParOf" srcId="{276059D5-4883-468F-BFB7-996F7CE865D8}" destId="{B26E12B1-A0EE-45A6-ADC4-5FBAE43D8DB9}" srcOrd="0" destOrd="0" presId="urn:microsoft.com/office/officeart/2008/layout/LinedList"/>
    <dgm:cxn modelId="{65629E22-CDE9-47BF-A031-B79790D0229D}" type="presParOf" srcId="{276059D5-4883-468F-BFB7-996F7CE865D8}" destId="{86A6D877-70A3-4F1D-8680-DA866E315E6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DEEA04-4216-4679-93D6-21687AE586F3}">
      <dsp:nvSpPr>
        <dsp:cNvPr id="0" name=""/>
        <dsp:cNvSpPr/>
      </dsp:nvSpPr>
      <dsp:spPr>
        <a:xfrm>
          <a:off x="0" y="2012"/>
          <a:ext cx="3553412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FCAD3F1-3F53-4075-B46C-A2D93F60C3C6}">
      <dsp:nvSpPr>
        <dsp:cNvPr id="0" name=""/>
        <dsp:cNvSpPr/>
      </dsp:nvSpPr>
      <dsp:spPr>
        <a:xfrm>
          <a:off x="0" y="2012"/>
          <a:ext cx="3553412" cy="68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4-year-old child</a:t>
          </a:r>
          <a:endParaRPr lang="en-US" sz="1700" kern="1200"/>
        </a:p>
      </dsp:txBody>
      <dsp:txXfrm>
        <a:off x="0" y="2012"/>
        <a:ext cx="3553412" cy="686399"/>
      </dsp:txXfrm>
    </dsp:sp>
    <dsp:sp modelId="{E44EF44A-FD5A-49E5-8D9E-FD0ED0F51636}">
      <dsp:nvSpPr>
        <dsp:cNvPr id="0" name=""/>
        <dsp:cNvSpPr/>
      </dsp:nvSpPr>
      <dsp:spPr>
        <a:xfrm>
          <a:off x="0" y="688411"/>
          <a:ext cx="3553412" cy="0"/>
        </a:xfrm>
        <a:prstGeom prst="line">
          <a:avLst/>
        </a:prstGeom>
        <a:solidFill>
          <a:schemeClr val="accent5">
            <a:hueOff val="1822866"/>
            <a:satOff val="-821"/>
            <a:lumOff val="-1019"/>
            <a:alphaOff val="0"/>
          </a:schemeClr>
        </a:solidFill>
        <a:ln w="12700" cap="flat" cmpd="sng" algn="ctr">
          <a:solidFill>
            <a:schemeClr val="accent5">
              <a:hueOff val="1822866"/>
              <a:satOff val="-821"/>
              <a:lumOff val="-10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271645BF-73F0-4F4A-BBF9-B21FE01DFF00}">
      <dsp:nvSpPr>
        <dsp:cNvPr id="0" name=""/>
        <dsp:cNvSpPr/>
      </dsp:nvSpPr>
      <dsp:spPr>
        <a:xfrm>
          <a:off x="0" y="688411"/>
          <a:ext cx="3553412" cy="68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Lives with his mother</a:t>
          </a:r>
          <a:endParaRPr lang="en-US" sz="1700" kern="1200"/>
        </a:p>
      </dsp:txBody>
      <dsp:txXfrm>
        <a:off x="0" y="688411"/>
        <a:ext cx="3553412" cy="686399"/>
      </dsp:txXfrm>
    </dsp:sp>
    <dsp:sp modelId="{A15A1C9D-D7E7-4E9B-ADFB-2A992BB9DBF5}">
      <dsp:nvSpPr>
        <dsp:cNvPr id="0" name=""/>
        <dsp:cNvSpPr/>
      </dsp:nvSpPr>
      <dsp:spPr>
        <a:xfrm>
          <a:off x="0" y="1374810"/>
          <a:ext cx="3553412" cy="0"/>
        </a:xfrm>
        <a:prstGeom prst="line">
          <a:avLst/>
        </a:prstGeom>
        <a:solidFill>
          <a:schemeClr val="accent5">
            <a:hueOff val="3645731"/>
            <a:satOff val="-1642"/>
            <a:lumOff val="-2039"/>
            <a:alphaOff val="0"/>
          </a:schemeClr>
        </a:solidFill>
        <a:ln w="12700" cap="flat" cmpd="sng" algn="ctr">
          <a:solidFill>
            <a:schemeClr val="accent5">
              <a:hueOff val="3645731"/>
              <a:satOff val="-1642"/>
              <a:lumOff val="-20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A42B8B7-173B-46E8-A239-85EAD95312CD}">
      <dsp:nvSpPr>
        <dsp:cNvPr id="0" name=""/>
        <dsp:cNvSpPr/>
      </dsp:nvSpPr>
      <dsp:spPr>
        <a:xfrm>
          <a:off x="0" y="1374810"/>
          <a:ext cx="3553412" cy="68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Family recently moved to London</a:t>
          </a:r>
          <a:endParaRPr lang="en-US" sz="1700" kern="1200"/>
        </a:p>
      </dsp:txBody>
      <dsp:txXfrm>
        <a:off x="0" y="1374810"/>
        <a:ext cx="3553412" cy="686399"/>
      </dsp:txXfrm>
    </dsp:sp>
    <dsp:sp modelId="{282B4382-9EA2-4D87-9121-09389B98885D}">
      <dsp:nvSpPr>
        <dsp:cNvPr id="0" name=""/>
        <dsp:cNvSpPr/>
      </dsp:nvSpPr>
      <dsp:spPr>
        <a:xfrm>
          <a:off x="0" y="2061209"/>
          <a:ext cx="3553412" cy="0"/>
        </a:xfrm>
        <a:prstGeom prst="line">
          <a:avLst/>
        </a:prstGeom>
        <a:solidFill>
          <a:schemeClr val="accent5">
            <a:hueOff val="5468597"/>
            <a:satOff val="-2462"/>
            <a:lumOff val="-3058"/>
            <a:alphaOff val="0"/>
          </a:schemeClr>
        </a:solidFill>
        <a:ln w="12700" cap="flat" cmpd="sng" algn="ctr">
          <a:solidFill>
            <a:schemeClr val="accent5">
              <a:hueOff val="5468597"/>
              <a:satOff val="-2462"/>
              <a:lumOff val="-30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EA65ACD-00F3-4BDB-8D1B-5A80A6F6EF76}">
      <dsp:nvSpPr>
        <dsp:cNvPr id="0" name=""/>
        <dsp:cNvSpPr/>
      </dsp:nvSpPr>
      <dsp:spPr>
        <a:xfrm>
          <a:off x="0" y="2061210"/>
          <a:ext cx="3553412" cy="68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Mother has experienced postnatal depression</a:t>
          </a:r>
          <a:endParaRPr lang="en-US" sz="1700" kern="1200"/>
        </a:p>
      </dsp:txBody>
      <dsp:txXfrm>
        <a:off x="0" y="2061210"/>
        <a:ext cx="3553412" cy="686399"/>
      </dsp:txXfrm>
    </dsp:sp>
    <dsp:sp modelId="{E90B13D5-BA64-4F8A-B959-6030FCF956B7}">
      <dsp:nvSpPr>
        <dsp:cNvPr id="0" name=""/>
        <dsp:cNvSpPr/>
      </dsp:nvSpPr>
      <dsp:spPr>
        <a:xfrm>
          <a:off x="0" y="2747609"/>
          <a:ext cx="3553412" cy="0"/>
        </a:xfrm>
        <a:prstGeom prst="line">
          <a:avLst/>
        </a:prstGeom>
        <a:solidFill>
          <a:schemeClr val="accent5">
            <a:hueOff val="7291462"/>
            <a:satOff val="-3283"/>
            <a:lumOff val="-4078"/>
            <a:alphaOff val="0"/>
          </a:schemeClr>
        </a:solidFill>
        <a:ln w="12700" cap="flat" cmpd="sng" algn="ctr">
          <a:solidFill>
            <a:schemeClr val="accent5">
              <a:hueOff val="7291462"/>
              <a:satOff val="-3283"/>
              <a:lumOff val="-407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DF12F71-FC55-4DD0-975A-9380708515F0}">
      <dsp:nvSpPr>
        <dsp:cNvPr id="0" name=""/>
        <dsp:cNvSpPr/>
      </dsp:nvSpPr>
      <dsp:spPr>
        <a:xfrm>
          <a:off x="0" y="2747609"/>
          <a:ext cx="3553412" cy="68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History of disrupted childcare arrangements</a:t>
          </a:r>
          <a:endParaRPr lang="en-US" sz="1700" kern="1200"/>
        </a:p>
      </dsp:txBody>
      <dsp:txXfrm>
        <a:off x="0" y="2747609"/>
        <a:ext cx="3553412" cy="686399"/>
      </dsp:txXfrm>
    </dsp:sp>
    <dsp:sp modelId="{59AD2EC4-361F-41E1-BEA8-6833F989B492}">
      <dsp:nvSpPr>
        <dsp:cNvPr id="0" name=""/>
        <dsp:cNvSpPr/>
      </dsp:nvSpPr>
      <dsp:spPr>
        <a:xfrm>
          <a:off x="0" y="3434008"/>
          <a:ext cx="3553412" cy="0"/>
        </a:xfrm>
        <a:prstGeom prst="line">
          <a:avLst/>
        </a:prstGeom>
        <a:solidFill>
          <a:schemeClr val="accent5">
            <a:hueOff val="9114327"/>
            <a:satOff val="-4104"/>
            <a:lumOff val="-5097"/>
            <a:alphaOff val="0"/>
          </a:schemeClr>
        </a:solidFill>
        <a:ln w="12700" cap="flat" cmpd="sng" algn="ctr">
          <a:solidFill>
            <a:schemeClr val="accent5">
              <a:hueOff val="9114327"/>
              <a:satOff val="-4104"/>
              <a:lumOff val="-509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26E12B1-A0EE-45A6-ADC4-5FBAE43D8DB9}">
      <dsp:nvSpPr>
        <dsp:cNvPr id="0" name=""/>
        <dsp:cNvSpPr/>
      </dsp:nvSpPr>
      <dsp:spPr>
        <a:xfrm>
          <a:off x="0" y="3434008"/>
          <a:ext cx="3553412" cy="6863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Concerns about emotional, social and language </a:t>
          </a:r>
          <a:r>
            <a:rPr lang="en-GB" sz="1700" kern="1200">
              <a:latin typeface="Neue Haas Grotesk Text Pro"/>
            </a:rPr>
            <a:t>development</a:t>
          </a:r>
          <a:endParaRPr lang="en-US" sz="1700" kern="1200">
            <a:latin typeface="Neue Haas Grotesk Text Pro"/>
          </a:endParaRPr>
        </a:p>
      </dsp:txBody>
      <dsp:txXfrm>
        <a:off x="0" y="3434008"/>
        <a:ext cx="3553412" cy="6863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75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71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802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64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6/14/2026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47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6/14/2026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226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6/14/2026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19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76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6/14/2026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18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42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6318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6/14/2026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916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26" r:id="rId6"/>
    <p:sldLayoutId id="2147483722" r:id="rId7"/>
    <p:sldLayoutId id="2147483723" r:id="rId8"/>
    <p:sldLayoutId id="2147483724" r:id="rId9"/>
    <p:sldLayoutId id="2147483725" r:id="rId10"/>
    <p:sldLayoutId id="214748372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ntoninakostrzewa.blogspot.com/2011/01/kto-mi-powie-ze-jestem-niesmiaaniesmiay.html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310135D4-D3A1-4556-B91B-4A12069D4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and a child sitting on the floor&#10;&#10;AI-generated content may be incorrect.">
            <a:extLst>
              <a:ext uri="{FF2B5EF4-FFF2-40B4-BE49-F238E27FC236}">
                <a16:creationId xmlns:a16="http://schemas.microsoft.com/office/drawing/2014/main" id="{8D1DC2E1-37FF-62A0-235A-5B7BD91B7A9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634" r="9077" b="10080"/>
          <a:stretch>
            <a:fillRect/>
          </a:stretch>
        </p:blipFill>
        <p:spPr>
          <a:xfrm>
            <a:off x="20" y="-1"/>
            <a:ext cx="12193924" cy="6858732"/>
          </a:xfrm>
          <a:prstGeom prst="rect">
            <a:avLst/>
          </a:prstGeom>
        </p:spPr>
      </p:pic>
      <p:sp>
        <p:nvSpPr>
          <p:cNvPr id="74" name="Rectangle 73">
            <a:extLst>
              <a:ext uri="{FF2B5EF4-FFF2-40B4-BE49-F238E27FC236}">
                <a16:creationId xmlns:a16="http://schemas.microsoft.com/office/drawing/2014/main" id="{A9CCD9CD-49AE-3D3E-923B-81ECD3FBF7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2015" y="-752015"/>
            <a:ext cx="6858000" cy="836203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55000">
                <a:srgbClr val="000000">
                  <a:alpha val="50000"/>
                </a:srgbClr>
              </a:gs>
              <a:gs pos="100000">
                <a:srgbClr val="000000">
                  <a:alpha val="60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918" y="3429000"/>
            <a:ext cx="4506064" cy="188874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sz="1900">
                <a:solidFill>
                  <a:srgbClr val="FFFFFF"/>
                </a:solidFill>
                <a:ea typeface="+mj-lt"/>
                <a:cs typeface="+mj-lt"/>
              </a:rPr>
              <a:t>Understanding Isaac’s Development Through Attachment Theory</a:t>
            </a:r>
            <a:br>
              <a:rPr lang="en-GB" sz="1900">
                <a:solidFill>
                  <a:srgbClr val="FFFFFF"/>
                </a:solidFill>
                <a:ea typeface="+mj-lt"/>
                <a:cs typeface="+mj-lt"/>
              </a:rPr>
            </a:br>
            <a:r>
              <a:rPr lang="en-GB" sz="1900">
                <a:solidFill>
                  <a:srgbClr val="FFFFFF"/>
                </a:solidFill>
                <a:ea typeface="+mj-lt"/>
                <a:cs typeface="+mj-lt"/>
              </a:rPr>
              <a:t>(LCHS4010)</a:t>
            </a:r>
            <a:endParaRPr lang="en-US" sz="1900">
              <a:solidFill>
                <a:srgbClr val="FFFFFF"/>
              </a:solidFill>
              <a:ea typeface="+mj-lt"/>
              <a:cs typeface="+mj-lt"/>
            </a:endParaRPr>
          </a:p>
          <a:p>
            <a:pPr algn="l"/>
            <a:br>
              <a:rPr lang="en-US" sz="1900">
                <a:solidFill>
                  <a:srgbClr val="FFFFFF"/>
                </a:solidFill>
              </a:rPr>
            </a:br>
            <a:endParaRPr lang="en-US" sz="190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6916" y="5428229"/>
            <a:ext cx="4506066" cy="899643"/>
          </a:xfrm>
        </p:spPr>
        <p:txBody>
          <a:bodyPr>
            <a:normAutofit/>
          </a:bodyPr>
          <a:lstStyle/>
          <a:p>
            <a:pPr algn="l">
              <a:lnSpc>
                <a:spcPct val="110000"/>
              </a:lnSpc>
            </a:pPr>
            <a:r>
              <a:rPr lang="en-GB" sz="1100">
                <a:solidFill>
                  <a:srgbClr val="FFFFFF"/>
                </a:solidFill>
              </a:rPr>
              <a:t>Lecturer: </a:t>
            </a:r>
            <a:r>
              <a:rPr lang="en-GB" sz="1100">
                <a:solidFill>
                  <a:srgbClr val="FFFFFF"/>
                </a:solidFill>
                <a:ea typeface="+mn-lt"/>
                <a:cs typeface="+mn-lt"/>
              </a:rPr>
              <a:t>Rizwan Nadim</a:t>
            </a:r>
          </a:p>
          <a:p>
            <a:pPr algn="l">
              <a:lnSpc>
                <a:spcPct val="110000"/>
              </a:lnSpc>
            </a:pPr>
            <a:r>
              <a:rPr lang="en-GB" sz="1100">
                <a:solidFill>
                  <a:srgbClr val="FFFFFF"/>
                </a:solidFill>
                <a:ea typeface="+mn-lt"/>
                <a:cs typeface="+mn-lt"/>
              </a:rPr>
              <a:t>Name: Aida Jabbarinasab</a:t>
            </a:r>
          </a:p>
          <a:p>
            <a:pPr algn="l">
              <a:lnSpc>
                <a:spcPct val="110000"/>
              </a:lnSpc>
            </a:pPr>
            <a:r>
              <a:rPr lang="en-GB" sz="1100">
                <a:solidFill>
                  <a:srgbClr val="FFFFFF"/>
                </a:solidFill>
                <a:ea typeface="+mn-lt"/>
                <a:cs typeface="+mn-lt"/>
              </a:rPr>
              <a:t>Student number: 2511217</a:t>
            </a:r>
          </a:p>
          <a:p>
            <a:pPr algn="l">
              <a:lnSpc>
                <a:spcPct val="110000"/>
              </a:lnSpc>
            </a:pPr>
            <a:endParaRPr lang="en-GB" sz="1100">
              <a:solidFill>
                <a:srgbClr val="FFFFFF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BA2AFC67-0973-EC0D-F14E-710D701B2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B530FD-61AA-D9BA-40B0-6840968C39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3553412" cy="1527048"/>
          </a:xfrm>
        </p:spPr>
        <p:txBody>
          <a:bodyPr anchor="b">
            <a:normAutofit/>
          </a:bodyPr>
          <a:lstStyle/>
          <a:p>
            <a:r>
              <a:rPr lang="en-GB">
                <a:ea typeface="+mj-lt"/>
                <a:cs typeface="+mj-lt"/>
              </a:rPr>
              <a:t>Isaac’s Background</a:t>
            </a:r>
            <a:endParaRPr lang="en-US">
              <a:ea typeface="+mj-lt"/>
              <a:cs typeface="+mj-lt"/>
            </a:endParaRPr>
          </a:p>
        </p:txBody>
      </p:sp>
      <p:pic>
        <p:nvPicPr>
          <p:cNvPr id="11" name="Picture 10" descr="A group of plastic dinosaurs&#10;&#10;AI-generated content may be incorrect.">
            <a:extLst>
              <a:ext uri="{FF2B5EF4-FFF2-40B4-BE49-F238E27FC236}">
                <a16:creationId xmlns:a16="http://schemas.microsoft.com/office/drawing/2014/main" id="{FBDB7CF9-610E-B60D-5A22-318A3D4F1A8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224" r="16366" b="-1"/>
          <a:stretch>
            <a:fillRect/>
          </a:stretch>
        </p:blipFill>
        <p:spPr>
          <a:xfrm>
            <a:off x="4752550" y="10"/>
            <a:ext cx="7439450" cy="6857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44605376-D028-FF5A-DC77-E98B58DBF9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60362"/>
              </p:ext>
            </p:extLst>
          </p:nvPr>
        </p:nvGraphicFramePr>
        <p:xfrm>
          <a:off x="612648" y="2212848"/>
          <a:ext cx="3553412" cy="4122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099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DA70F-9B5F-BD5D-6695-67D66589F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527048"/>
          </a:xfrm>
        </p:spPr>
        <p:txBody>
          <a:bodyPr anchor="b">
            <a:normAutofit/>
          </a:bodyPr>
          <a:lstStyle/>
          <a:p>
            <a:r>
              <a:rPr lang="en-GB">
                <a:ea typeface="+mj-lt"/>
                <a:cs typeface="+mj-lt"/>
              </a:rPr>
              <a:t>What is Attachment Theory?</a:t>
            </a:r>
            <a:endParaRPr lang="en-US">
              <a:ea typeface="+mj-lt"/>
              <a:cs typeface="+mj-lt"/>
            </a:endParaRPr>
          </a:p>
        </p:txBody>
      </p:sp>
      <p:pic>
        <p:nvPicPr>
          <p:cNvPr id="4" name="Picture 3" descr="A person holding a child&#10;&#10;AI-generated content may be incorrect.">
            <a:extLst>
              <a:ext uri="{FF2B5EF4-FFF2-40B4-BE49-F238E27FC236}">
                <a16:creationId xmlns:a16="http://schemas.microsoft.com/office/drawing/2014/main" id="{CD6DB052-C9EE-C3D4-C159-5BCC51A686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871" r="30335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D828CF-7C3C-C5B7-E8CF-A70693C313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2214282"/>
            <a:ext cx="5916169" cy="409507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1800" b="1">
                <a:ea typeface="+mn-lt"/>
                <a:cs typeface="+mn-lt"/>
              </a:rPr>
              <a:t>Bowlby’s Attachment Theory</a:t>
            </a:r>
            <a:endParaRPr lang="en-US" sz="180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Developed by John Bowlby in 1969. (Bowlby, 1969)</a:t>
            </a:r>
            <a:endParaRPr lang="en-US" sz="180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Focuses on the importance of early relationships between children and caregivers. (Bowlby, 1969)</a:t>
            </a:r>
            <a:endParaRPr lang="en-US" sz="180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Children need a secure emotional bond to feel safe and confident. (Bowlby, 1969)</a:t>
            </a:r>
            <a:endParaRPr lang="en-US" sz="1800">
              <a:ea typeface="+mn-lt"/>
              <a:cs typeface="+mn-lt"/>
            </a:endParaRPr>
          </a:p>
          <a:p>
            <a:r>
              <a:rPr lang="en-GB" sz="1800">
                <a:ea typeface="+mn-lt"/>
                <a:cs typeface="+mn-lt"/>
              </a:rPr>
              <a:t>Early attachment experiences can influence future emotional and social development. (Bowlby, 1969; Cassidy, 2016)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971465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3867147-1C83-BF71-39B0-B590EE7F34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34389C-E476-2359-D6DD-7EFDCFF44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48640"/>
            <a:ext cx="10872216" cy="1133856"/>
          </a:xfrm>
        </p:spPr>
        <p:txBody>
          <a:bodyPr anchor="t">
            <a:normAutofit/>
          </a:bodyPr>
          <a:lstStyle/>
          <a:p>
            <a:r>
              <a:rPr lang="en-GB">
                <a:ea typeface="+mj-lt"/>
                <a:cs typeface="+mj-lt"/>
              </a:rPr>
              <a:t>Key Concepts of Attachment Theory</a:t>
            </a:r>
            <a:endParaRPr lang="en-US">
              <a:ea typeface="+mj-lt"/>
              <a:cs typeface="+mj-lt"/>
            </a:endParaRPr>
          </a:p>
        </p:txBody>
      </p:sp>
      <p:pic>
        <p:nvPicPr>
          <p:cNvPr id="4" name="Picture 3" descr="A diagram of a person and a child&#10;&#10;AI-generated content may be incorrect.">
            <a:extLst>
              <a:ext uri="{FF2B5EF4-FFF2-40B4-BE49-F238E27FC236}">
                <a16:creationId xmlns:a16="http://schemas.microsoft.com/office/drawing/2014/main" id="{9436BE55-54D0-B82C-2738-A1D6356B854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159" r="-166" b="-244"/>
          <a:stretch>
            <a:fillRect/>
          </a:stretch>
        </p:blipFill>
        <p:spPr>
          <a:xfrm>
            <a:off x="339937" y="2109724"/>
            <a:ext cx="6378521" cy="36884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56403-BC3C-8374-C7B3-21525C5089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1432" y="1711207"/>
            <a:ext cx="4868443" cy="458063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200" b="1">
                <a:ea typeface="+mn-lt"/>
                <a:cs typeface="+mn-lt"/>
              </a:rPr>
              <a:t>Secure Attachment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r>
              <a:rPr lang="en-GB" sz="1200">
                <a:ea typeface="+mn-lt"/>
                <a:cs typeface="+mn-lt"/>
              </a:rPr>
              <a:t>Children feel safe and supported by their caregiver. (Ainsworth et al., 1978)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endParaRPr lang="en-GB" sz="120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200" b="1">
                <a:ea typeface="+mn-lt"/>
                <a:cs typeface="+mn-lt"/>
              </a:rPr>
              <a:t>Insecure Attachment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r>
              <a:rPr lang="en-GB" sz="1200">
                <a:ea typeface="+mn-lt"/>
                <a:cs typeface="+mn-lt"/>
              </a:rPr>
              <a:t>Children may experience anxiety, avoidance or difficulty trusting others. (Ainsworth et al., 1978)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endParaRPr lang="en-GB" sz="120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200" b="1">
                <a:ea typeface="+mn-lt"/>
                <a:cs typeface="+mn-lt"/>
              </a:rPr>
              <a:t>Secure Base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r>
              <a:rPr lang="en-GB" sz="1200">
                <a:ea typeface="+mn-lt"/>
                <a:cs typeface="+mn-lt"/>
              </a:rPr>
              <a:t>A trusted caregiver gives children confidence to explore their environment. (Bowlby, 1969)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endParaRPr lang="en-GB" sz="120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200" b="1">
                <a:ea typeface="+mn-lt"/>
                <a:cs typeface="+mn-lt"/>
              </a:rPr>
              <a:t>Internal Working Model</a:t>
            </a:r>
            <a:endParaRPr lang="en-US" sz="1200">
              <a:ea typeface="+mn-lt"/>
              <a:cs typeface="+mn-lt"/>
            </a:endParaRPr>
          </a:p>
          <a:p>
            <a:pPr>
              <a:lnSpc>
                <a:spcPct val="110000"/>
              </a:lnSpc>
              <a:buFont typeface="Wingdings" panose="020B0604020202020204" pitchFamily="34" charset="0"/>
              <a:buChar char="ü"/>
            </a:pPr>
            <a:r>
              <a:rPr lang="en-GB" sz="1200">
                <a:ea typeface="+mn-lt"/>
                <a:cs typeface="+mn-lt"/>
              </a:rPr>
              <a:t>Early relationships shape how children view themselves and others. (Bowlby, 1969; Cassidy, 2016)</a:t>
            </a:r>
            <a:endParaRPr lang="en-US" sz="120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E67230-5420-1545-E319-49A935F850FD}"/>
              </a:ext>
            </a:extLst>
          </p:cNvPr>
          <p:cNvSpPr txBox="1"/>
          <p:nvPr/>
        </p:nvSpPr>
        <p:spPr>
          <a:xfrm>
            <a:off x="2720213" y="6025565"/>
            <a:ext cx="1785339" cy="2769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dirty="0"/>
              <a:t>AI generated pict</a:t>
            </a:r>
            <a:r>
              <a:rPr lang="en-GB" sz="1200"/>
              <a:t>ure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50952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BB0869A-0BE5-B3E9-F73D-2F3691E4D9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40CFC3D-D733-7810-CF9D-8A12E5925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731" y="469339"/>
            <a:ext cx="4621553" cy="1000895"/>
          </a:xfrm>
        </p:spPr>
        <p:txBody>
          <a:bodyPr anchor="b">
            <a:normAutofit/>
          </a:bodyPr>
          <a:lstStyle/>
          <a:p>
            <a:r>
              <a:rPr lang="en-GB" sz="3300">
                <a:ea typeface="+mj-lt"/>
                <a:cs typeface="+mj-lt"/>
              </a:rPr>
              <a:t>Applying Attachment Theory to Isaac</a:t>
            </a:r>
            <a:endParaRPr lang="en-US" sz="3300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0F11A0-DFCE-F39D-009A-11D27FD69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599808"/>
            <a:ext cx="4621553" cy="46301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400" b="1">
                <a:ea typeface="+mn-lt"/>
                <a:cs typeface="+mn-lt"/>
              </a:rPr>
              <a:t>Understanding Isaac’s Behaviour Through Attachment Theory</a:t>
            </a:r>
            <a:endParaRPr lang="en-US" sz="1400" b="1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Distress during separation from his mother may suggest attachment insecurity. (Bowlby, 1969)</a:t>
            </a:r>
            <a:endParaRPr lang="en-US" sz="140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Disrupted childcare arrangements may have affected his sense of stability and trust. (Ainsworth et al., 1978)</a:t>
            </a:r>
            <a:endParaRPr lang="en-US" sz="140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Social withdrawal and difficulty joining group activities may reflect reduced confidence in unfamiliar situations. (Bowlby, 1969)</a:t>
            </a:r>
            <a:endParaRPr lang="en-US" sz="140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Clingy behaviour may indicate a strong need for reassurance and emotional security. (Cassidy, 2016)</a:t>
            </a:r>
            <a:endParaRPr lang="en-US" sz="1400">
              <a:ea typeface="+mn-lt"/>
              <a:cs typeface="+mn-lt"/>
            </a:endParaRP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Limited interaction with others may contribute to delays in language development. (Fearon and Roisman, 2017)</a:t>
            </a:r>
            <a:endParaRPr lang="en-US" sz="1400"/>
          </a:p>
        </p:txBody>
      </p:sp>
      <p:pic>
        <p:nvPicPr>
          <p:cNvPr id="4" name="Picture 3" descr="A child leaning against a person&amp;#39;s leg&#10;&#10;AI-generated content may be incorrect.">
            <a:extLst>
              <a:ext uri="{FF2B5EF4-FFF2-40B4-BE49-F238E27FC236}">
                <a16:creationId xmlns:a16="http://schemas.microsoft.com/office/drawing/2014/main" id="{68F52087-FD85-705D-CC79-4CF2D3D99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91261" y="1479181"/>
            <a:ext cx="5837780" cy="3899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CF33ED1-B1AC-DCAD-0555-B0E1C403E9B1}"/>
              </a:ext>
            </a:extLst>
          </p:cNvPr>
          <p:cNvSpPr txBox="1"/>
          <p:nvPr/>
        </p:nvSpPr>
        <p:spPr>
          <a:xfrm>
            <a:off x="6401904" y="5378869"/>
            <a:ext cx="4385771" cy="2923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300" dirty="0" err="1"/>
              <a:t>ThePhoto</a:t>
            </a:r>
            <a:r>
              <a:rPr lang="en-US" sz="1300" dirty="0"/>
              <a:t> by </a:t>
            </a:r>
            <a:r>
              <a:rPr lang="en-US" sz="1300" dirty="0" err="1"/>
              <a:t>PhotoAuthor</a:t>
            </a:r>
            <a:r>
              <a:rPr lang="en-US" sz="1300" dirty="0"/>
              <a:t> is licensed under CCYYSA.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082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9" name="Rectangle 118">
            <a:extLst>
              <a:ext uri="{FF2B5EF4-FFF2-40B4-BE49-F238E27FC236}">
                <a16:creationId xmlns:a16="http://schemas.microsoft.com/office/drawing/2014/main" id="{CD59064A-7BD3-673D-2606-9507EFB48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D07FD9-7613-2C7F-F362-16F43EA3C6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180" y="5358268"/>
            <a:ext cx="5701438" cy="108415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Nature </a:t>
            </a: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and </a:t>
            </a:r>
            <a:b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300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Nurture Influences</a:t>
            </a:r>
          </a:p>
        </p:txBody>
      </p:sp>
      <p:pic>
        <p:nvPicPr>
          <p:cNvPr id="106" name="Picture 105" descr="A child with two people with a brain&#10;&#10;AI-generated content may be incorrect.">
            <a:extLst>
              <a:ext uri="{FF2B5EF4-FFF2-40B4-BE49-F238E27FC236}">
                <a16:creationId xmlns:a16="http://schemas.microsoft.com/office/drawing/2014/main" id="{8800F05A-45DB-4690-729B-ED959A0FD85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1993"/>
          <a:stretch>
            <a:fillRect/>
          </a:stretch>
        </p:blipFill>
        <p:spPr>
          <a:xfrm>
            <a:off x="419099" y="419102"/>
            <a:ext cx="7129183" cy="46638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4" name="TextBox 103">
            <a:extLst>
              <a:ext uri="{FF2B5EF4-FFF2-40B4-BE49-F238E27FC236}">
                <a16:creationId xmlns:a16="http://schemas.microsoft.com/office/drawing/2014/main" id="{AADB2C3A-1096-3F21-C023-351A5078C009}"/>
              </a:ext>
            </a:extLst>
          </p:cNvPr>
          <p:cNvSpPr txBox="1"/>
          <p:nvPr/>
        </p:nvSpPr>
        <p:spPr>
          <a:xfrm>
            <a:off x="7758941" y="418916"/>
            <a:ext cx="4012467" cy="602514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110000"/>
              </a:lnSpc>
              <a:spcAft>
                <a:spcPts val="600"/>
              </a:spcAft>
            </a:pPr>
            <a:r>
              <a:rPr lang="en-US" sz="1400" b="1"/>
              <a:t>Factors Affecting Isaac’s Development</a:t>
            </a:r>
            <a:br>
              <a:rPr lang="en-US" sz="1400" b="1"/>
            </a:br>
            <a:br>
              <a:rPr lang="en-US" sz="1400" b="1"/>
            </a:br>
            <a:r>
              <a:rPr lang="en-US" sz="1400" b="1"/>
              <a:t>Nature (Biological Factors)</a:t>
            </a:r>
            <a:br>
              <a:rPr lang="en-US" sz="1400"/>
            </a:br>
            <a:endParaRPr lang="en-US" sz="1400" b="1"/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Font typeface="Arial"/>
              <a:buChar char="•"/>
            </a:pPr>
            <a:r>
              <a:rPr lang="en-US" sz="1400"/>
              <a:t>Individual temperament may influence how Isaac responds to stress and change. (Berk, 2023)</a:t>
            </a:r>
            <a:endParaRPr lang="en-US"/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Font typeface="Arial"/>
              <a:buChar char="•"/>
            </a:pPr>
            <a:r>
              <a:rPr lang="en-US" sz="1400"/>
              <a:t>Early brain development plays an important role in emotional regulation and language development. (Shonkoff and Phillips, 2000)</a:t>
            </a:r>
            <a:br>
              <a:rPr lang="en-US" sz="1400"/>
            </a:br>
            <a:br>
              <a:rPr lang="en-US" sz="1400"/>
            </a:br>
            <a:r>
              <a:rPr lang="en-US" sz="1400" b="1"/>
              <a:t>Nurture (Environmental Factors)</a:t>
            </a:r>
            <a:br>
              <a:rPr lang="en-US" sz="1400"/>
            </a:br>
            <a:endParaRPr lang="en-US" sz="1400" b="1"/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Font typeface="Arial"/>
              <a:buChar char="•"/>
            </a:pPr>
            <a:r>
              <a:rPr lang="en-US" sz="1400"/>
              <a:t>Maternal postnatal depression may affect emotional responsiveness and attachment security. (Murray et al., 2010)</a:t>
            </a:r>
            <a:endParaRPr lang="en-US"/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Font typeface="Arial"/>
              <a:buChar char="•"/>
            </a:pPr>
            <a:r>
              <a:rPr lang="en-US" sz="1400"/>
              <a:t>Disrupted childcare arrangements may reduce consistency and stability. (Bowlby, 1969)</a:t>
            </a:r>
            <a:endParaRPr lang="en-US"/>
          </a:p>
          <a:p>
            <a:pPr marL="285750" indent="-285750">
              <a:lnSpc>
                <a:spcPct val="110000"/>
              </a:lnSpc>
              <a:spcAft>
                <a:spcPts val="600"/>
              </a:spcAft>
              <a:buFont typeface="Arial"/>
              <a:buChar char="•"/>
            </a:pPr>
            <a:r>
              <a:rPr lang="en-US" sz="1400"/>
              <a:t>Limited social interaction may affect language and social development. (Vygotsky, 1978)</a:t>
            </a:r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DE40C5F-5B7B-CFE8-F62B-9E20910522A3}"/>
              </a:ext>
            </a:extLst>
          </p:cNvPr>
          <p:cNvSpPr txBox="1"/>
          <p:nvPr/>
        </p:nvSpPr>
        <p:spPr>
          <a:xfrm>
            <a:off x="5746444" y="5077343"/>
            <a:ext cx="1724514" cy="5627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/>
              <a:t>AI generated picture</a:t>
            </a:r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05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80A8CF-E653-3F96-3638-D067C95E59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1194221"/>
          </a:xfrm>
        </p:spPr>
        <p:txBody>
          <a:bodyPr anchor="b">
            <a:normAutofit/>
          </a:bodyPr>
          <a:lstStyle/>
          <a:p>
            <a:r>
              <a:rPr lang="en-GB">
                <a:ea typeface="+mj-lt"/>
                <a:cs typeface="+mj-lt"/>
              </a:rPr>
              <a:t>Support Plan and Multi</a:t>
            </a:r>
            <a:br>
              <a:rPr lang="en-GB" dirty="0">
                <a:ea typeface="+mj-lt"/>
                <a:cs typeface="+mj-lt"/>
              </a:rPr>
            </a:br>
            <a:r>
              <a:rPr lang="en-GB">
                <a:ea typeface="+mj-lt"/>
                <a:cs typeface="+mj-lt"/>
              </a:rPr>
              <a:t>Agency Working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8EC2A-081A-6BE7-FA25-A062B43DD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5862396" cy="409651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400" b="1">
                <a:ea typeface="+mn-lt"/>
                <a:cs typeface="+mn-lt"/>
              </a:rPr>
              <a:t>Multi Agency Team</a:t>
            </a:r>
            <a:br>
              <a:rPr lang="en-GB" sz="1400" dirty="0">
                <a:ea typeface="+mn-lt"/>
                <a:cs typeface="+mn-lt"/>
              </a:rPr>
            </a:br>
            <a:endParaRPr lang="en-GB" sz="1400" b="1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Early Years Practitioner</a:t>
            </a:r>
            <a:endParaRPr lang="en-US" sz="1400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Speech and Language Therapist</a:t>
            </a:r>
            <a:endParaRPr lang="en-US" sz="1400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Health Visitor</a:t>
            </a:r>
            <a:endParaRPr lang="en-US" sz="1400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GP</a:t>
            </a:r>
            <a:endParaRPr lang="en-US" sz="1400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Family Support Worker</a:t>
            </a:r>
            <a:br>
              <a:rPr lang="en-GB" sz="1400" dirty="0">
                <a:ea typeface="+mn-lt"/>
                <a:cs typeface="+mn-lt"/>
              </a:rPr>
            </a:br>
            <a:endParaRPr lang="en-GB" sz="1400" dirty="0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endParaRPr lang="en-GB" sz="1400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400" dirty="0">
              <a:ea typeface="+mn-lt"/>
              <a:cs typeface="+mn-lt"/>
            </a:endParaRPr>
          </a:p>
          <a:p>
            <a:pPr marL="171450" indent="-171450">
              <a:lnSpc>
                <a:spcPct val="110000"/>
              </a:lnSpc>
            </a:pPr>
            <a:endParaRPr lang="en-GB" sz="1400" dirty="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400">
                <a:ea typeface="+mn-lt"/>
                <a:cs typeface="+mn-lt"/>
              </a:rPr>
              <a:t>(Bowlby, 1969; Cassidy, 2016; Murray et al., 2010)</a:t>
            </a:r>
            <a:endParaRPr lang="en-US" sz="1400">
              <a:ea typeface="+mn-lt"/>
              <a:cs typeface="+mn-lt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A7B127E-77AC-1B4F-5412-5EB1618BAA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937917"/>
              </p:ext>
            </p:extLst>
          </p:nvPr>
        </p:nvGraphicFramePr>
        <p:xfrm>
          <a:off x="7313447" y="394137"/>
          <a:ext cx="4400623" cy="5989040"/>
        </p:xfrm>
        <a:graphic>
          <a:graphicData uri="http://schemas.openxmlformats.org/drawingml/2006/table">
            <a:tbl>
              <a:tblPr firstRow="1" bandRow="1">
                <a:solidFill>
                  <a:schemeClr val="bg1"/>
                </a:solidFill>
                <a:tableStyleId>{5C22544A-7EE6-4342-B048-85BDC9FD1C3A}</a:tableStyleId>
              </a:tblPr>
              <a:tblGrid>
                <a:gridCol w="1945694">
                  <a:extLst>
                    <a:ext uri="{9D8B030D-6E8A-4147-A177-3AD203B41FA5}">
                      <a16:colId xmlns:a16="http://schemas.microsoft.com/office/drawing/2014/main" val="2625117832"/>
                    </a:ext>
                  </a:extLst>
                </a:gridCol>
                <a:gridCol w="2454929">
                  <a:extLst>
                    <a:ext uri="{9D8B030D-6E8A-4147-A177-3AD203B41FA5}">
                      <a16:colId xmlns:a16="http://schemas.microsoft.com/office/drawing/2014/main" val="2373582585"/>
                    </a:ext>
                  </a:extLst>
                </a:gridCol>
              </a:tblGrid>
              <a:tr h="1054156">
                <a:tc>
                  <a:txBody>
                    <a:bodyPr/>
                    <a:lstStyle/>
                    <a:p>
                      <a:r>
                        <a:rPr lang="en-GB" sz="2400" b="0" cap="none" spc="0">
                          <a:solidFill>
                            <a:schemeClr val="bg1"/>
                          </a:solidFill>
                        </a:rPr>
                        <a:t>Need Identified</a:t>
                      </a:r>
                    </a:p>
                  </a:txBody>
                  <a:tcPr marL="205404" marR="158003" marT="158003" marB="158003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b="0" cap="none" spc="0">
                          <a:solidFill>
                            <a:schemeClr val="bg1"/>
                          </a:solidFill>
                        </a:rPr>
                        <a:t>Recommended Support</a:t>
                      </a:r>
                    </a:p>
                  </a:txBody>
                  <a:tcPr marL="205404" marR="158003" marT="158003" marB="158003" anchor="ctr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6983311"/>
                  </a:ext>
                </a:extLst>
              </a:tr>
              <a:tr h="1054156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Separation anxiety </a:t>
                      </a:r>
                    </a:p>
                  </a:txBody>
                  <a:tcPr marL="205404" marR="158003" marT="158003" marB="15800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Consistent key worker</a:t>
                      </a:r>
                    </a:p>
                  </a:txBody>
                  <a:tcPr marL="205404" marR="158003" marT="158003" marB="1580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38100" cmpd="sng">
                      <a:noFill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16837891"/>
                  </a:ext>
                </a:extLst>
              </a:tr>
              <a:tr h="1054156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Social withdrawal </a:t>
                      </a:r>
                    </a:p>
                  </a:txBody>
                  <a:tcPr marL="205404" marR="158003" marT="158003" marB="1580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Small group play activities</a:t>
                      </a:r>
                    </a:p>
                  </a:txBody>
                  <a:tcPr marL="205404" marR="158003" marT="158003" marB="1580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8496532"/>
                  </a:ext>
                </a:extLst>
              </a:tr>
              <a:tr h="1402225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Language delay</a:t>
                      </a:r>
                    </a:p>
                  </a:txBody>
                  <a:tcPr marL="205404" marR="158003" marT="158003" marB="158003">
                    <a:lnL w="19050" cap="flat" cmpd="sng" algn="ctr">
                      <a:solidFill>
                        <a:schemeClr val="tx1"/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Speech and language support</a:t>
                      </a:r>
                    </a:p>
                  </a:txBody>
                  <a:tcPr marL="205404" marR="158003" marT="158003" marB="1580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2268864"/>
                  </a:ext>
                </a:extLst>
              </a:tr>
              <a:tr h="1054156"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Maternal</a:t>
                      </a:r>
                      <a:r>
                        <a:rPr lang="en-GB" sz="2400" cap="none" spc="0" dirty="0">
                          <a:solidFill>
                            <a:schemeClr val="tx1"/>
                          </a:solidFill>
                        </a:rPr>
                        <a:t> wellbeing </a:t>
                      </a:r>
                    </a:p>
                  </a:txBody>
                  <a:tcPr marL="205404" marR="158003" marT="158003" marB="1580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cap="none" spc="0">
                          <a:solidFill>
                            <a:schemeClr val="tx1"/>
                          </a:solidFill>
                        </a:rPr>
                        <a:t>Parent support services</a:t>
                      </a:r>
                    </a:p>
                  </a:txBody>
                  <a:tcPr marL="205404" marR="158003" marT="158003" marB="158003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43534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557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181493-4B8B-23FF-56E7-4AC229CBFC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56420"/>
            <a:ext cx="5862396" cy="923799"/>
          </a:xfrm>
        </p:spPr>
        <p:txBody>
          <a:bodyPr anchor="b">
            <a:normAutofit fontScale="90000"/>
          </a:bodyPr>
          <a:lstStyle/>
          <a:p>
            <a:r>
              <a:rPr lang="en-GB">
                <a:ea typeface="+mj-lt"/>
                <a:cs typeface="+mj-lt"/>
              </a:rPr>
              <a:t>Critical Evaluation of Attachment Theory</a:t>
            </a:r>
            <a:endParaRPr lang="en-US"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E44280-1D1F-1B89-B3C2-762C2D1DB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577848"/>
            <a:ext cx="6466740" cy="473151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300" b="1">
                <a:ea typeface="+mn-lt"/>
                <a:cs typeface="+mn-lt"/>
              </a:rPr>
              <a:t>Strengths</a:t>
            </a:r>
            <a:endParaRPr lang="en-US" sz="1300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Explains Isaac’s separation anxiety and clingy behaviour</a:t>
            </a:r>
            <a:endParaRPr lang="en-US" sz="1300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Highlights the importance of secure early relationships</a:t>
            </a:r>
            <a:endParaRPr lang="en-US" sz="1300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Supported by extensive research evidence (Ainsworth et al., 1978; Cassidy, 2016)</a:t>
            </a:r>
            <a:br>
              <a:rPr lang="en-GB" sz="1300">
                <a:ea typeface="+mn-lt"/>
                <a:cs typeface="+mn-lt"/>
              </a:rPr>
            </a:br>
            <a:br>
              <a:rPr lang="en-GB" sz="1300">
                <a:ea typeface="+mn-lt"/>
                <a:cs typeface="+mn-lt"/>
              </a:rPr>
            </a:br>
            <a:r>
              <a:rPr lang="en-GB" sz="1300" b="1">
                <a:ea typeface="+mn-lt"/>
                <a:cs typeface="+mn-lt"/>
              </a:rPr>
              <a:t>Limitations</a:t>
            </a:r>
            <a:br>
              <a:rPr lang="en-GB" sz="1300">
                <a:ea typeface="+mn-lt"/>
                <a:cs typeface="+mn-lt"/>
              </a:rPr>
            </a:br>
            <a:endParaRPr lang="en-GB" sz="1300" b="1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Focuses mainly on caregiver-child relationships</a:t>
            </a:r>
            <a:endParaRPr lang="en-US" sz="1300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Underestimates wider influences such as culture and socioeconomic factors (Keller, 2018)</a:t>
            </a:r>
            <a:endParaRPr lang="en-US" sz="1300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Cannot fully explain Isaac’s language delay or all aspects of development</a:t>
            </a:r>
            <a:br>
              <a:rPr lang="en-GB" sz="1300">
                <a:ea typeface="+mn-lt"/>
                <a:cs typeface="+mn-lt"/>
              </a:rPr>
            </a:br>
            <a:br>
              <a:rPr lang="en-GB" sz="1300">
                <a:ea typeface="+mn-lt"/>
                <a:cs typeface="+mn-lt"/>
              </a:rPr>
            </a:br>
            <a:r>
              <a:rPr lang="en-GB" sz="1300" b="1">
                <a:ea typeface="+mn-lt"/>
                <a:cs typeface="+mn-lt"/>
              </a:rPr>
              <a:t>Overall Relevance</a:t>
            </a:r>
            <a:br>
              <a:rPr lang="en-GB" sz="1300">
                <a:ea typeface="+mn-lt"/>
                <a:cs typeface="+mn-lt"/>
              </a:rPr>
            </a:br>
            <a:endParaRPr lang="en-GB" sz="1300" b="1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Highly useful for understanding Isaac’s emotional needs</a:t>
            </a:r>
            <a:endParaRPr lang="en-US" sz="1300">
              <a:ea typeface="+mn-lt"/>
              <a:cs typeface="+mn-lt"/>
            </a:endParaRPr>
          </a:p>
          <a:p>
            <a:pPr marL="342900" indent="-342900">
              <a:lnSpc>
                <a:spcPct val="110000"/>
              </a:lnSpc>
              <a:buFont typeface="Wingdings" panose="020B0604020202020204" pitchFamily="34" charset="0"/>
              <a:buChar char="Ø"/>
            </a:pPr>
            <a:r>
              <a:rPr lang="en-GB" sz="1300">
                <a:ea typeface="+mn-lt"/>
                <a:cs typeface="+mn-lt"/>
              </a:rPr>
              <a:t>Should be combined with other developmental theories for a fuller understanding</a:t>
            </a:r>
            <a:endParaRPr lang="en-US" sz="1300"/>
          </a:p>
        </p:txBody>
      </p:sp>
      <p:pic>
        <p:nvPicPr>
          <p:cNvPr id="5" name="Picture 4" descr="A close-up of a scale&#10;&#10;AI-generated content may be incorrect.">
            <a:extLst>
              <a:ext uri="{FF2B5EF4-FFF2-40B4-BE49-F238E27FC236}">
                <a16:creationId xmlns:a16="http://schemas.microsoft.com/office/drawing/2014/main" id="{231B1887-F6FA-5698-F8B9-EED9513385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9406" b="28160"/>
          <a:stretch>
            <a:fillRect/>
          </a:stretch>
        </p:blipFill>
        <p:spPr>
          <a:xfrm>
            <a:off x="7091395" y="662384"/>
            <a:ext cx="4681506" cy="55616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99664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953BE0-D943-A9A3-2D41-795F65BB0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4" y="603504"/>
            <a:ext cx="5916169" cy="1019048"/>
          </a:xfrm>
        </p:spPr>
        <p:txBody>
          <a:bodyPr anchor="b">
            <a:normAutofit fontScale="90000"/>
          </a:bodyPr>
          <a:lstStyle/>
          <a:p>
            <a:r>
              <a:rPr lang="en-GB">
                <a:ea typeface="+mj-lt"/>
                <a:cs typeface="+mj-lt"/>
              </a:rPr>
              <a:t>Conclusion and Recommendations</a:t>
            </a:r>
            <a:endParaRPr lang="en-US">
              <a:ea typeface="+mj-lt"/>
              <a:cs typeface="+mj-lt"/>
            </a:endParaRPr>
          </a:p>
        </p:txBody>
      </p:sp>
      <p:pic>
        <p:nvPicPr>
          <p:cNvPr id="4" name="Picture 3" descr="Back to School: Real parents' tips on last-minute nerves and getting to ...">
            <a:extLst>
              <a:ext uri="{FF2B5EF4-FFF2-40B4-BE49-F238E27FC236}">
                <a16:creationId xmlns:a16="http://schemas.microsoft.com/office/drawing/2014/main" id="{527BF254-6432-7C9D-10AB-1013BF7D364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915" r="34291" b="-1"/>
          <a:stretch>
            <a:fillRect/>
          </a:stretch>
        </p:blipFill>
        <p:spPr>
          <a:xfrm>
            <a:off x="20" y="10"/>
            <a:ext cx="4910308" cy="68579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9EECB2-02D1-4C96-A111-D0FA757A46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3" y="1621616"/>
            <a:ext cx="5916169" cy="46877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sz="1400" b="1">
                <a:ea typeface="+mn-lt"/>
                <a:cs typeface="+mn-lt"/>
              </a:rPr>
              <a:t>Key points</a:t>
            </a: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Attachment Theory helps explain Isaac’s emotional and social difficulties.</a:t>
            </a:r>
            <a:endParaRPr lang="en-US" sz="1400"/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 Early experiences, disrupted childcare and maternal mental health may have influenced his development.</a:t>
            </a: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Both nature and nurture contribute to Isaac’s current needs.</a:t>
            </a:r>
          </a:p>
          <a:p>
            <a:pPr>
              <a:lnSpc>
                <a:spcPct val="110000"/>
              </a:lnSpc>
            </a:pPr>
            <a:r>
              <a:rPr lang="en-GB" sz="1400">
                <a:ea typeface="+mn-lt"/>
                <a:cs typeface="+mn-lt"/>
              </a:rPr>
              <a:t> Consistent support can promote positive developmental outcomes.</a:t>
            </a:r>
            <a:br>
              <a:rPr lang="en-GB" sz="1400" dirty="0">
                <a:ea typeface="+mn-lt"/>
                <a:cs typeface="+mn-lt"/>
              </a:rPr>
            </a:br>
            <a:endParaRPr lang="en-GB" sz="1400">
              <a:ea typeface="+mn-lt"/>
              <a:cs typeface="+mn-lt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sz="1400" b="1">
                <a:ea typeface="+mn-lt"/>
                <a:cs typeface="+mn-lt"/>
              </a:rPr>
              <a:t>Recommendations</a:t>
            </a:r>
            <a:br>
              <a:rPr lang="en-GB" sz="1400" dirty="0">
                <a:ea typeface="+mn-lt"/>
                <a:cs typeface="+mn-lt"/>
              </a:rPr>
            </a:br>
            <a:br>
              <a:rPr lang="en-GB" sz="1400" dirty="0">
                <a:ea typeface="+mn-lt"/>
                <a:cs typeface="+mn-lt"/>
              </a:rPr>
            </a:br>
            <a:r>
              <a:rPr lang="en-GB" sz="1400">
                <a:ea typeface="+mn-lt"/>
                <a:cs typeface="+mn-lt"/>
              </a:rPr>
              <a:t>Consistent key worker relationship</a:t>
            </a:r>
            <a:br>
              <a:rPr lang="en-GB" sz="1400" dirty="0">
                <a:ea typeface="+mn-lt"/>
                <a:cs typeface="+mn-lt"/>
              </a:rPr>
            </a:br>
            <a:r>
              <a:rPr lang="en-GB" sz="1400">
                <a:ea typeface="+mn-lt"/>
                <a:cs typeface="+mn-lt"/>
              </a:rPr>
              <a:t>Attachment-based support</a:t>
            </a:r>
            <a:br>
              <a:rPr lang="en-GB" sz="1400" dirty="0">
                <a:ea typeface="+mn-lt"/>
                <a:cs typeface="+mn-lt"/>
              </a:rPr>
            </a:br>
            <a:r>
              <a:rPr lang="en-GB" sz="1400">
                <a:ea typeface="+mn-lt"/>
                <a:cs typeface="+mn-lt"/>
              </a:rPr>
              <a:t>Language-rich activities</a:t>
            </a:r>
            <a:br>
              <a:rPr lang="en-GB" sz="1400" dirty="0">
                <a:ea typeface="+mn-lt"/>
                <a:cs typeface="+mn-lt"/>
              </a:rPr>
            </a:br>
            <a:r>
              <a:rPr lang="en-GB" sz="1400">
                <a:ea typeface="+mn-lt"/>
                <a:cs typeface="+mn-lt"/>
              </a:rPr>
              <a:t>Parent support services</a:t>
            </a:r>
            <a:br>
              <a:rPr lang="en-GB" sz="1400" dirty="0">
                <a:ea typeface="+mn-lt"/>
                <a:cs typeface="+mn-lt"/>
              </a:rPr>
            </a:br>
            <a:r>
              <a:rPr lang="en-GB" sz="1400">
                <a:ea typeface="+mn-lt"/>
                <a:cs typeface="+mn-lt"/>
              </a:rPr>
              <a:t>Multi-agency collaboration</a:t>
            </a:r>
            <a:endParaRPr lang="en-GB" sz="1400"/>
          </a:p>
        </p:txBody>
      </p:sp>
    </p:spTree>
    <p:extLst>
      <p:ext uri="{BB962C8B-B14F-4D97-AF65-F5344CB8AC3E}">
        <p14:creationId xmlns:p14="http://schemas.microsoft.com/office/powerpoint/2010/main" val="346784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6B47F3-8A1E-05B7-4FCB-5EE3C6CFC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3A09FA-9915-35EA-A6F7-E00D0FF34E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GB" sz="1400" dirty="0">
                <a:ea typeface="+mn-lt"/>
                <a:cs typeface="+mn-lt"/>
              </a:rPr>
              <a:t>Ainsworth, M.D.S., </a:t>
            </a:r>
            <a:r>
              <a:rPr lang="en-GB" sz="1400" dirty="0" err="1">
                <a:ea typeface="+mn-lt"/>
                <a:cs typeface="+mn-lt"/>
              </a:rPr>
              <a:t>Blehar</a:t>
            </a:r>
            <a:r>
              <a:rPr lang="en-GB" sz="1400" dirty="0">
                <a:ea typeface="+mn-lt"/>
                <a:cs typeface="+mn-lt"/>
              </a:rPr>
              <a:t>, M.C., Waters, E. and Wall, S. (1978) </a:t>
            </a:r>
            <a:r>
              <a:rPr lang="en-GB" sz="1400" i="1" dirty="0">
                <a:ea typeface="+mn-lt"/>
                <a:cs typeface="+mn-lt"/>
              </a:rPr>
              <a:t>Patterns of Attachment: A Psychological Study of the Strange Situation</a:t>
            </a:r>
            <a:r>
              <a:rPr lang="en-GB" sz="1400" dirty="0">
                <a:ea typeface="+mn-lt"/>
                <a:cs typeface="+mn-lt"/>
              </a:rPr>
              <a:t>. Hillsdale, NJ: Erlbaum.</a:t>
            </a:r>
            <a:endParaRPr lang="en-US" dirty="0"/>
          </a:p>
          <a:p>
            <a:r>
              <a:rPr lang="en-GB" sz="1400" dirty="0">
                <a:ea typeface="+mn-lt"/>
                <a:cs typeface="+mn-lt"/>
              </a:rPr>
              <a:t>Berk, L.E. (2023) </a:t>
            </a:r>
            <a:r>
              <a:rPr lang="en-GB" sz="1400" i="1" dirty="0">
                <a:ea typeface="+mn-lt"/>
                <a:cs typeface="+mn-lt"/>
              </a:rPr>
              <a:t>Development Through the Lifespan</a:t>
            </a:r>
            <a:r>
              <a:rPr lang="en-GB" sz="1400" dirty="0">
                <a:ea typeface="+mn-lt"/>
                <a:cs typeface="+mn-lt"/>
              </a:rPr>
              <a:t>. 8th </a:t>
            </a:r>
            <a:r>
              <a:rPr lang="en-GB" sz="1400" dirty="0" err="1">
                <a:ea typeface="+mn-lt"/>
                <a:cs typeface="+mn-lt"/>
              </a:rPr>
              <a:t>edn</a:t>
            </a:r>
            <a:r>
              <a:rPr lang="en-GB" sz="1400" dirty="0">
                <a:ea typeface="+mn-lt"/>
                <a:cs typeface="+mn-lt"/>
              </a:rPr>
              <a:t>. Harlow: Pearson.</a:t>
            </a:r>
            <a:endParaRPr lang="en-GB" dirty="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Bowlby, J. (1969) </a:t>
            </a:r>
            <a:r>
              <a:rPr lang="en-GB" sz="1400" i="1" dirty="0">
                <a:ea typeface="+mn-lt"/>
                <a:cs typeface="+mn-lt"/>
              </a:rPr>
              <a:t>Attachment and Loss: Volume I. Attachment</a:t>
            </a:r>
            <a:r>
              <a:rPr lang="en-GB" sz="1400">
                <a:ea typeface="+mn-lt"/>
                <a:cs typeface="+mn-lt"/>
              </a:rPr>
              <a:t>. London: Hogarth Press.</a:t>
            </a:r>
            <a:endParaRPr lang="en-GB">
              <a:ea typeface="+mn-lt"/>
              <a:cs typeface="+mn-lt"/>
            </a:endParaRPr>
          </a:p>
          <a:p>
            <a:r>
              <a:rPr lang="en-GB" sz="1400" dirty="0">
                <a:ea typeface="+mn-lt"/>
                <a:cs typeface="+mn-lt"/>
              </a:rPr>
              <a:t>Cassidy, J. (2016) ‘The nature of the child’s ties’, in Cassidy, J. and Shaver, P.R. (eds.) </a:t>
            </a:r>
            <a:r>
              <a:rPr lang="en-GB" sz="1400" i="1" dirty="0">
                <a:ea typeface="+mn-lt"/>
                <a:cs typeface="+mn-lt"/>
              </a:rPr>
              <a:t>Handbook of Attachment: Theory, Research and Clinical Applications</a:t>
            </a:r>
            <a:r>
              <a:rPr lang="en-GB" sz="1400" dirty="0">
                <a:ea typeface="+mn-lt"/>
                <a:cs typeface="+mn-lt"/>
              </a:rPr>
              <a:t>. 3rd </a:t>
            </a:r>
            <a:r>
              <a:rPr lang="en-GB" sz="1400" dirty="0" err="1">
                <a:ea typeface="+mn-lt"/>
                <a:cs typeface="+mn-lt"/>
              </a:rPr>
              <a:t>edn</a:t>
            </a:r>
            <a:r>
              <a:rPr lang="en-GB" sz="1400" dirty="0">
                <a:ea typeface="+mn-lt"/>
                <a:cs typeface="+mn-lt"/>
              </a:rPr>
              <a:t>. New York: Guilford Press, pp. 3–24.</a:t>
            </a:r>
            <a:endParaRPr lang="en-GB" dirty="0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Fearon, R.M.P. and Belsky, J. (2016) ‘Attachment and developmental outcomes’, </a:t>
            </a:r>
            <a:r>
              <a:rPr lang="en-GB" sz="1400" i="1" dirty="0">
                <a:ea typeface="+mn-lt"/>
                <a:cs typeface="+mn-lt"/>
              </a:rPr>
              <a:t>Current Opinion in Psychology</a:t>
            </a:r>
            <a:r>
              <a:rPr lang="en-GB" sz="1400">
                <a:ea typeface="+mn-lt"/>
                <a:cs typeface="+mn-lt"/>
              </a:rPr>
              <a:t>, 1, pp. 1–6.</a:t>
            </a:r>
            <a:endParaRPr lang="en-GB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Keller, H. (2018) ‘Universality claim of attachment theory: children’s socioemotional development across cultures’, </a:t>
            </a:r>
            <a:r>
              <a:rPr lang="en-GB" sz="1400" i="1" dirty="0">
                <a:ea typeface="+mn-lt"/>
                <a:cs typeface="+mn-lt"/>
              </a:rPr>
              <a:t>Proceedings of the National Academy of Sciences</a:t>
            </a:r>
            <a:r>
              <a:rPr lang="en-GB" sz="1400">
                <a:ea typeface="+mn-lt"/>
                <a:cs typeface="+mn-lt"/>
              </a:rPr>
              <a:t>, 115(45), pp. 11414–11419.</a:t>
            </a:r>
            <a:endParaRPr lang="en-GB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Murray, L., Arteche, A., Fearon, P., Halligan, S., Goodyer, I. and Cooper, P. (2010) ‘Maternal postnatal depression and the </a:t>
            </a:r>
            <a:r>
              <a:rPr lang="en-GB" sz="1400" dirty="0">
                <a:ea typeface="+mn-lt"/>
                <a:cs typeface="+mn-lt"/>
              </a:rPr>
              <a:t>development of depression in offspring’, </a:t>
            </a:r>
            <a:r>
              <a:rPr lang="en-GB" sz="1400" i="1" dirty="0">
                <a:ea typeface="+mn-lt"/>
                <a:cs typeface="+mn-lt"/>
              </a:rPr>
              <a:t>Psychological Medicine</a:t>
            </a:r>
            <a:r>
              <a:rPr lang="en-GB" sz="1400">
                <a:ea typeface="+mn-lt"/>
                <a:cs typeface="+mn-lt"/>
              </a:rPr>
              <a:t>, 41(7), pp. 1349–1359.</a:t>
            </a:r>
            <a:endParaRPr lang="en-GB">
              <a:ea typeface="+mn-lt"/>
              <a:cs typeface="+mn-lt"/>
            </a:endParaRPr>
          </a:p>
          <a:p>
            <a:r>
              <a:rPr lang="en-GB" sz="1400">
                <a:ea typeface="+mn-lt"/>
                <a:cs typeface="+mn-lt"/>
              </a:rPr>
              <a:t>Vygotsky, L.S. (1978) </a:t>
            </a:r>
            <a:r>
              <a:rPr lang="en-GB" sz="1400" i="1" dirty="0">
                <a:ea typeface="+mn-lt"/>
                <a:cs typeface="+mn-lt"/>
              </a:rPr>
              <a:t>Mind in Society: The Development of Higher Psychological Processes</a:t>
            </a:r>
            <a:r>
              <a:rPr lang="en-GB" sz="1400" dirty="0">
                <a:ea typeface="+mn-lt"/>
                <a:cs typeface="+mn-lt"/>
              </a:rPr>
              <a:t>. Cambridge, MA: Harvard University Press.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0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VanillaVTI</vt:lpstr>
      <vt:lpstr>Understanding Isaac’s Development Through Attachment Theory (LCHS4010)  </vt:lpstr>
      <vt:lpstr>Isaac’s Background</vt:lpstr>
      <vt:lpstr>What is Attachment Theory?</vt:lpstr>
      <vt:lpstr>Key Concepts of Attachment Theory</vt:lpstr>
      <vt:lpstr>Applying Attachment Theory to Isaac</vt:lpstr>
      <vt:lpstr>Nature  and  Nurture Influences</vt:lpstr>
      <vt:lpstr>Support Plan and Multi Agency Working</vt:lpstr>
      <vt:lpstr>Critical Evaluation of Attachment Theory</vt:lpstr>
      <vt:lpstr>Conclusion and Recommendations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159</cp:revision>
  <dcterms:created xsi:type="dcterms:W3CDTF">2026-06-04T09:13:35Z</dcterms:created>
  <dcterms:modified xsi:type="dcterms:W3CDTF">2026-06-14T23:06:42Z</dcterms:modified>
</cp:coreProperties>
</file>