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8" r:id="rId2"/>
    <p:sldId id="274" r:id="rId3"/>
    <p:sldId id="273" r:id="rId4"/>
    <p:sldId id="266" r:id="rId5"/>
    <p:sldId id="267" r:id="rId6"/>
    <p:sldId id="261" r:id="rId7"/>
    <p:sldId id="272" r:id="rId8"/>
    <p:sldId id="268" r:id="rId9"/>
    <p:sldId id="269" r:id="rId10"/>
    <p:sldId id="270" r:id="rId11"/>
    <p:sldId id="271"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706"/>
    <p:restoredTop sz="94618"/>
  </p:normalViewPr>
  <p:slideViewPr>
    <p:cSldViewPr snapToGrid="0" snapToObjects="1">
      <p:cViewPr varScale="1">
        <p:scale>
          <a:sx n="102" d="100"/>
          <a:sy n="102" d="100"/>
        </p:scale>
        <p:origin x="699"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9568A28-3E35-2B45-8E2B-EEC775E43518}" type="datetimeFigureOut">
              <a:rPr lang="en-US" smtClean="0"/>
              <a:t>3/2/2021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2D23D-61F1-0C4B-990F-3AAE3C9B40A1}" type="slidenum">
              <a:rPr lang="en-US" smtClean="0"/>
              <a:t>‹#›</a:t>
            </a:fld>
            <a:endParaRPr lang="en-US"/>
          </a:p>
        </p:txBody>
      </p:sp>
    </p:spTree>
    <p:extLst>
      <p:ext uri="{BB962C8B-B14F-4D97-AF65-F5344CB8AC3E}">
        <p14:creationId xmlns:p14="http://schemas.microsoft.com/office/powerpoint/2010/main" val="3991642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F83AA7D-8708-1341-86C6-7047AC4F7763}"/>
              </a:ext>
            </a:extLst>
          </p:cNvPr>
          <p:cNvSpPr/>
          <p:nvPr userDrawn="1"/>
        </p:nvSpPr>
        <p:spPr>
          <a:xfrm>
            <a:off x="0" y="0"/>
            <a:ext cx="9144000" cy="6858000"/>
          </a:xfrm>
          <a:prstGeom prst="rect">
            <a:avLst/>
          </a:prstGeom>
          <a:solidFill>
            <a:schemeClr val="accent1">
              <a:lumMod val="60000"/>
              <a:lumOff val="40000"/>
            </a:schemeClr>
          </a:solidFill>
          <a:ln w="28575">
            <a:solidFill>
              <a:srgbClr val="17375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F751FEB1-6CAC-F14E-B8EE-847ABB928B5F}"/>
              </a:ext>
            </a:extLst>
          </p:cNvPr>
          <p:cNvSpPr/>
          <p:nvPr userDrawn="1"/>
        </p:nvSpPr>
        <p:spPr>
          <a:xfrm>
            <a:off x="107504" y="116632"/>
            <a:ext cx="8928992" cy="6624736"/>
          </a:xfrm>
          <a:prstGeom prst="rect">
            <a:avLst/>
          </a:prstGeom>
          <a:solidFill>
            <a:schemeClr val="bg1"/>
          </a:solidFill>
          <a:ln w="28575" cap="rnd">
            <a:solidFill>
              <a:schemeClr val="tx2">
                <a:lumMod val="75000"/>
              </a:schemeClr>
            </a:solidFill>
            <a:round/>
          </a:ln>
          <a:effectLst>
            <a:outerShdw blurRad="50800" dist="38100" dir="2700000" algn="tl" rotWithShape="0">
              <a:prstClr val="black">
                <a:alpha val="40000"/>
              </a:prstClr>
            </a:outerShdw>
          </a:effectLst>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2646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9568A28-3E35-2B45-8E2B-EEC775E43518}" type="datetimeFigureOut">
              <a:rPr lang="en-US" smtClean="0"/>
              <a:t>3/2/2021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2D23D-61F1-0C4B-990F-3AAE3C9B40A1}" type="slidenum">
              <a:rPr lang="en-US" smtClean="0"/>
              <a:t>‹#›</a:t>
            </a:fld>
            <a:endParaRPr lang="en-US"/>
          </a:p>
        </p:txBody>
      </p:sp>
    </p:spTree>
    <p:extLst>
      <p:ext uri="{BB962C8B-B14F-4D97-AF65-F5344CB8AC3E}">
        <p14:creationId xmlns:p14="http://schemas.microsoft.com/office/powerpoint/2010/main" val="117986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568A28-3E35-2B45-8E2B-EEC775E43518}" type="datetimeFigureOut">
              <a:rPr lang="en-US" smtClean="0"/>
              <a:t>3/2/2021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2D23D-61F1-0C4B-990F-3AAE3C9B40A1}" type="slidenum">
              <a:rPr lang="en-US" smtClean="0"/>
              <a:t>‹#›</a:t>
            </a:fld>
            <a:endParaRPr lang="en-US"/>
          </a:p>
        </p:txBody>
      </p:sp>
    </p:spTree>
    <p:extLst>
      <p:ext uri="{BB962C8B-B14F-4D97-AF65-F5344CB8AC3E}">
        <p14:creationId xmlns:p14="http://schemas.microsoft.com/office/powerpoint/2010/main" val="1122362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568A28-3E35-2B45-8E2B-EEC775E43518}" type="datetimeFigureOut">
              <a:rPr lang="en-US" smtClean="0"/>
              <a:t>3/2/2021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62D23D-61F1-0C4B-990F-3AAE3C9B40A1}" type="slidenum">
              <a:rPr lang="en-US" smtClean="0"/>
              <a:t>‹#›</a:t>
            </a:fld>
            <a:endParaRPr lang="en-US"/>
          </a:p>
        </p:txBody>
      </p:sp>
    </p:spTree>
    <p:extLst>
      <p:ext uri="{BB962C8B-B14F-4D97-AF65-F5344CB8AC3E}">
        <p14:creationId xmlns:p14="http://schemas.microsoft.com/office/powerpoint/2010/main" val="110954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568A28-3E35-2B45-8E2B-EEC775E43518}" type="datetimeFigureOut">
              <a:rPr lang="en-US" smtClean="0"/>
              <a:t>3/2/2021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62D23D-61F1-0C4B-990F-3AAE3C9B40A1}" type="slidenum">
              <a:rPr lang="en-US" smtClean="0"/>
              <a:t>‹#›</a:t>
            </a:fld>
            <a:endParaRPr lang="en-US"/>
          </a:p>
        </p:txBody>
      </p:sp>
    </p:spTree>
    <p:extLst>
      <p:ext uri="{BB962C8B-B14F-4D97-AF65-F5344CB8AC3E}">
        <p14:creationId xmlns:p14="http://schemas.microsoft.com/office/powerpoint/2010/main" val="237617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568A28-3E35-2B45-8E2B-EEC775E43518}" type="datetimeFigureOut">
              <a:rPr lang="en-US" smtClean="0"/>
              <a:t>3/2/2021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62D23D-61F1-0C4B-990F-3AAE3C9B40A1}" type="slidenum">
              <a:rPr lang="en-US" smtClean="0"/>
              <a:t>‹#›</a:t>
            </a:fld>
            <a:endParaRPr lang="en-US"/>
          </a:p>
        </p:txBody>
      </p:sp>
    </p:spTree>
    <p:extLst>
      <p:ext uri="{BB962C8B-B14F-4D97-AF65-F5344CB8AC3E}">
        <p14:creationId xmlns:p14="http://schemas.microsoft.com/office/powerpoint/2010/main" val="2634816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9568A28-3E35-2B45-8E2B-EEC775E43518}" type="datetimeFigureOut">
              <a:rPr lang="en-US" smtClean="0"/>
              <a:t>3/2/2021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2D23D-61F1-0C4B-990F-3AAE3C9B40A1}" type="slidenum">
              <a:rPr lang="en-US" smtClean="0"/>
              <a:t>‹#›</a:t>
            </a:fld>
            <a:endParaRPr lang="en-US"/>
          </a:p>
        </p:txBody>
      </p:sp>
    </p:spTree>
    <p:extLst>
      <p:ext uri="{BB962C8B-B14F-4D97-AF65-F5344CB8AC3E}">
        <p14:creationId xmlns:p14="http://schemas.microsoft.com/office/powerpoint/2010/main" val="4103508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9568A28-3E35-2B45-8E2B-EEC775E43518}" type="datetimeFigureOut">
              <a:rPr lang="en-US" smtClean="0"/>
              <a:t>3/2/2021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2D23D-61F1-0C4B-990F-3AAE3C9B40A1}" type="slidenum">
              <a:rPr lang="en-US" smtClean="0"/>
              <a:t>‹#›</a:t>
            </a:fld>
            <a:endParaRPr lang="en-US"/>
          </a:p>
        </p:txBody>
      </p:sp>
    </p:spTree>
    <p:extLst>
      <p:ext uri="{BB962C8B-B14F-4D97-AF65-F5344CB8AC3E}">
        <p14:creationId xmlns:p14="http://schemas.microsoft.com/office/powerpoint/2010/main" val="3718835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568A28-3E35-2B45-8E2B-EEC775E43518}" type="datetimeFigureOut">
              <a:rPr lang="en-US" smtClean="0"/>
              <a:t>3/2/2021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2D23D-61F1-0C4B-990F-3AAE3C9B40A1}" type="slidenum">
              <a:rPr lang="en-US" smtClean="0"/>
              <a:t>‹#›</a:t>
            </a:fld>
            <a:endParaRPr lang="en-US"/>
          </a:p>
        </p:txBody>
      </p:sp>
    </p:spTree>
    <p:extLst>
      <p:ext uri="{BB962C8B-B14F-4D97-AF65-F5344CB8AC3E}">
        <p14:creationId xmlns:p14="http://schemas.microsoft.com/office/powerpoint/2010/main" val="793309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568A28-3E35-2B45-8E2B-EEC775E43518}" type="datetimeFigureOut">
              <a:rPr lang="en-US" smtClean="0"/>
              <a:t>3/2/2021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2D23D-61F1-0C4B-990F-3AAE3C9B40A1}" type="slidenum">
              <a:rPr lang="en-US" smtClean="0"/>
              <a:t>‹#›</a:t>
            </a:fld>
            <a:endParaRPr lang="en-US"/>
          </a:p>
        </p:txBody>
      </p:sp>
    </p:spTree>
    <p:extLst>
      <p:ext uri="{BB962C8B-B14F-4D97-AF65-F5344CB8AC3E}">
        <p14:creationId xmlns:p14="http://schemas.microsoft.com/office/powerpoint/2010/main" val="3790862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568A28-3E35-2B45-8E2B-EEC775E43518}" type="datetimeFigureOut">
              <a:rPr lang="en-US" smtClean="0"/>
              <a:t>3/2/2021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62D23D-61F1-0C4B-990F-3AAE3C9B40A1}" type="slidenum">
              <a:rPr lang="en-US" smtClean="0"/>
              <a:t>‹#›</a:t>
            </a:fld>
            <a:endParaRPr lang="en-US"/>
          </a:p>
        </p:txBody>
      </p:sp>
    </p:spTree>
    <p:extLst>
      <p:ext uri="{BB962C8B-B14F-4D97-AF65-F5344CB8AC3E}">
        <p14:creationId xmlns:p14="http://schemas.microsoft.com/office/powerpoint/2010/main" val="2452714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jpe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jpg"/><Relationship Id="rId7" Type="http://schemas.openxmlformats.org/officeDocument/2006/relationships/image" Target="../media/image18.jpg"/><Relationship Id="rId12" Type="http://schemas.openxmlformats.org/officeDocument/2006/relationships/image" Target="../media/image22.png"/><Relationship Id="rId2" Type="http://schemas.openxmlformats.org/officeDocument/2006/relationships/image" Target="../media/image13.jpg"/><Relationship Id="rId1" Type="http://schemas.openxmlformats.org/officeDocument/2006/relationships/slideLayout" Target="../slideLayouts/slideLayout2.xml"/><Relationship Id="rId6" Type="http://schemas.openxmlformats.org/officeDocument/2006/relationships/image" Target="../media/image17.jpg"/><Relationship Id="rId11" Type="http://schemas.openxmlformats.org/officeDocument/2006/relationships/image" Target="../media/image21.png"/><Relationship Id="rId5" Type="http://schemas.openxmlformats.org/officeDocument/2006/relationships/image" Target="../media/image16.jpg"/><Relationship Id="rId10" Type="http://schemas.microsoft.com/office/2007/relationships/hdphoto" Target="../media/hdphoto1.wdp"/><Relationship Id="rId4" Type="http://schemas.openxmlformats.org/officeDocument/2006/relationships/image" Target="../media/image15.jpg"/><Relationship Id="rId9" Type="http://schemas.openxmlformats.org/officeDocument/2006/relationships/image" Target="../media/image20.png"/></Relationships>
</file>

<file path=ppt/slides/_rels/slide3.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image" Target="../media/image2.png"/><Relationship Id="rId18" Type="http://schemas.microsoft.com/office/2007/relationships/hdphoto" Target="../media/hdphoto4.wdp"/><Relationship Id="rId3" Type="http://schemas.openxmlformats.org/officeDocument/2006/relationships/image" Target="../media/image24.png"/><Relationship Id="rId21" Type="http://schemas.microsoft.com/office/2007/relationships/hdphoto" Target="../media/hdphoto7.wdp"/><Relationship Id="rId7" Type="http://schemas.openxmlformats.org/officeDocument/2006/relationships/image" Target="../media/image28.png"/><Relationship Id="rId12" Type="http://schemas.microsoft.com/office/2007/relationships/hdphoto" Target="../media/hdphoto2.wdp"/><Relationship Id="rId17" Type="http://schemas.microsoft.com/office/2007/relationships/hdphoto" Target="../media/hdphoto1.wdp"/><Relationship Id="rId2" Type="http://schemas.openxmlformats.org/officeDocument/2006/relationships/image" Target="../media/image23.jpg"/><Relationship Id="rId16" Type="http://schemas.microsoft.com/office/2007/relationships/hdphoto" Target="../media/hdphoto3.wdp"/><Relationship Id="rId20" Type="http://schemas.microsoft.com/office/2007/relationships/hdphoto" Target="../media/hdphoto6.wdp"/><Relationship Id="rId1" Type="http://schemas.openxmlformats.org/officeDocument/2006/relationships/slideLayout" Target="../slideLayouts/slideLayout2.xml"/><Relationship Id="rId6" Type="http://schemas.openxmlformats.org/officeDocument/2006/relationships/image" Target="../media/image27.png"/><Relationship Id="rId11" Type="http://schemas.openxmlformats.org/officeDocument/2006/relationships/image" Target="../media/image31.png"/><Relationship Id="rId5" Type="http://schemas.openxmlformats.org/officeDocument/2006/relationships/image" Target="../media/image26.png"/><Relationship Id="rId15" Type="http://schemas.openxmlformats.org/officeDocument/2006/relationships/image" Target="../media/image32.png"/><Relationship Id="rId10" Type="http://schemas.openxmlformats.org/officeDocument/2006/relationships/image" Target="../media/image21.png"/><Relationship Id="rId19" Type="http://schemas.microsoft.com/office/2007/relationships/hdphoto" Target="../media/hdphoto5.wdp"/><Relationship Id="rId4" Type="http://schemas.openxmlformats.org/officeDocument/2006/relationships/image" Target="../media/image25.png"/><Relationship Id="rId9" Type="http://schemas.openxmlformats.org/officeDocument/2006/relationships/image" Target="../media/image30.png"/><Relationship Id="rId14" Type="http://schemas.openxmlformats.org/officeDocument/2006/relationships/image" Target="../media/image3.jpeg"/><Relationship Id="rId22" Type="http://schemas.openxmlformats.org/officeDocument/2006/relationships/image" Target="../media/image33.png"/></Relationships>
</file>

<file path=ppt/slides/_rels/slide4.xml.rels><?xml version="1.0" encoding="UTF-8" standalone="yes"?>
<Relationships xmlns="http://schemas.openxmlformats.org/package/2006/relationships"><Relationship Id="rId8" Type="http://schemas.openxmlformats.org/officeDocument/2006/relationships/image" Target="../media/image39.jpg"/><Relationship Id="rId3" Type="http://schemas.openxmlformats.org/officeDocument/2006/relationships/image" Target="../media/image2.png"/><Relationship Id="rId7" Type="http://schemas.openxmlformats.org/officeDocument/2006/relationships/image" Target="../media/image38.jpg"/><Relationship Id="rId2" Type="http://schemas.openxmlformats.org/officeDocument/2006/relationships/image" Target="../media/image34.jpg"/><Relationship Id="rId1" Type="http://schemas.openxmlformats.org/officeDocument/2006/relationships/slideLayout" Target="../slideLayouts/slideLayout1.xml"/><Relationship Id="rId6" Type="http://schemas.openxmlformats.org/officeDocument/2006/relationships/image" Target="../media/image37.jpg"/><Relationship Id="rId11" Type="http://schemas.openxmlformats.org/officeDocument/2006/relationships/image" Target="../media/image33.png"/><Relationship Id="rId5" Type="http://schemas.openxmlformats.org/officeDocument/2006/relationships/image" Target="../media/image36.jpg"/><Relationship Id="rId10" Type="http://schemas.openxmlformats.org/officeDocument/2006/relationships/image" Target="../media/image41.jpg"/><Relationship Id="rId4" Type="http://schemas.openxmlformats.org/officeDocument/2006/relationships/image" Target="../media/image35.jpg"/><Relationship Id="rId9" Type="http://schemas.openxmlformats.org/officeDocument/2006/relationships/image" Target="../media/image40.jpg"/></Relationships>
</file>

<file path=ppt/slides/_rels/slide5.xml.rels><?xml version="1.0" encoding="UTF-8" standalone="yes"?>
<Relationships xmlns="http://schemas.openxmlformats.org/package/2006/relationships"><Relationship Id="rId8" Type="http://schemas.openxmlformats.org/officeDocument/2006/relationships/image" Target="../media/image39.jpg"/><Relationship Id="rId3" Type="http://schemas.openxmlformats.org/officeDocument/2006/relationships/image" Target="../media/image2.png"/><Relationship Id="rId7" Type="http://schemas.openxmlformats.org/officeDocument/2006/relationships/image" Target="../media/image38.jpg"/><Relationship Id="rId2" Type="http://schemas.openxmlformats.org/officeDocument/2006/relationships/image" Target="../media/image34.jpg"/><Relationship Id="rId1" Type="http://schemas.openxmlformats.org/officeDocument/2006/relationships/slideLayout" Target="../slideLayouts/slideLayout1.xml"/><Relationship Id="rId6" Type="http://schemas.openxmlformats.org/officeDocument/2006/relationships/image" Target="../media/image37.jpg"/><Relationship Id="rId11" Type="http://schemas.openxmlformats.org/officeDocument/2006/relationships/image" Target="../media/image33.png"/><Relationship Id="rId5" Type="http://schemas.openxmlformats.org/officeDocument/2006/relationships/image" Target="../media/image36.jpg"/><Relationship Id="rId10" Type="http://schemas.openxmlformats.org/officeDocument/2006/relationships/image" Target="../media/image41.jpg"/><Relationship Id="rId4" Type="http://schemas.openxmlformats.org/officeDocument/2006/relationships/image" Target="../media/image35.jpg"/><Relationship Id="rId9" Type="http://schemas.openxmlformats.org/officeDocument/2006/relationships/image" Target="../media/image40.jpg"/></Relationships>
</file>

<file path=ppt/slides/_rels/slide6.xml.rels><?xml version="1.0" encoding="UTF-8" standalone="yes"?>
<Relationships xmlns="http://schemas.openxmlformats.org/package/2006/relationships"><Relationship Id="rId8" Type="http://schemas.openxmlformats.org/officeDocument/2006/relationships/image" Target="../media/image35.jpg"/><Relationship Id="rId13" Type="http://schemas.microsoft.com/office/2007/relationships/hdphoto" Target="../media/hdphoto10.wdp"/><Relationship Id="rId18" Type="http://schemas.openxmlformats.org/officeDocument/2006/relationships/image" Target="../media/image47.png"/><Relationship Id="rId3" Type="http://schemas.openxmlformats.org/officeDocument/2006/relationships/image" Target="../media/image42.png"/><Relationship Id="rId7" Type="http://schemas.openxmlformats.org/officeDocument/2006/relationships/image" Target="../media/image40.jpg"/><Relationship Id="rId12" Type="http://schemas.openxmlformats.org/officeDocument/2006/relationships/image" Target="../media/image44.png"/><Relationship Id="rId17" Type="http://schemas.microsoft.com/office/2007/relationships/hdphoto" Target="../media/hdphoto12.wdp"/><Relationship Id="rId2" Type="http://schemas.openxmlformats.org/officeDocument/2006/relationships/image" Target="../media/image36.jpg"/><Relationship Id="rId16"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39.jpg"/><Relationship Id="rId11" Type="http://schemas.microsoft.com/office/2007/relationships/hdphoto" Target="../media/hdphoto9.wdp"/><Relationship Id="rId5" Type="http://schemas.openxmlformats.org/officeDocument/2006/relationships/image" Target="../media/image38.jpg"/><Relationship Id="rId15" Type="http://schemas.microsoft.com/office/2007/relationships/hdphoto" Target="../media/hdphoto11.wdp"/><Relationship Id="rId10" Type="http://schemas.openxmlformats.org/officeDocument/2006/relationships/image" Target="../media/image43.png"/><Relationship Id="rId19" Type="http://schemas.microsoft.com/office/2007/relationships/hdphoto" Target="../media/hdphoto13.wdp"/><Relationship Id="rId4" Type="http://schemas.microsoft.com/office/2007/relationships/hdphoto" Target="../media/hdphoto8.wdp"/><Relationship Id="rId9" Type="http://schemas.openxmlformats.org/officeDocument/2006/relationships/image" Target="../media/image37.jpg"/><Relationship Id="rId14" Type="http://schemas.openxmlformats.org/officeDocument/2006/relationships/image" Target="../media/image45.png"/></Relationships>
</file>

<file path=ppt/slides/_rels/slide7.xml.rels><?xml version="1.0" encoding="UTF-8" standalone="yes"?>
<Relationships xmlns="http://schemas.openxmlformats.org/package/2006/relationships"><Relationship Id="rId8" Type="http://schemas.openxmlformats.org/officeDocument/2006/relationships/image" Target="../media/image35.jpg"/><Relationship Id="rId13" Type="http://schemas.microsoft.com/office/2007/relationships/hdphoto" Target="../media/hdphoto16.wdp"/><Relationship Id="rId18" Type="http://schemas.openxmlformats.org/officeDocument/2006/relationships/image" Target="../media/image47.png"/><Relationship Id="rId3" Type="http://schemas.openxmlformats.org/officeDocument/2006/relationships/image" Target="../media/image42.png"/><Relationship Id="rId7" Type="http://schemas.openxmlformats.org/officeDocument/2006/relationships/image" Target="../media/image40.jpg"/><Relationship Id="rId12" Type="http://schemas.openxmlformats.org/officeDocument/2006/relationships/image" Target="../media/image44.png"/><Relationship Id="rId17" Type="http://schemas.microsoft.com/office/2007/relationships/hdphoto" Target="../media/hdphoto18.wdp"/><Relationship Id="rId2" Type="http://schemas.openxmlformats.org/officeDocument/2006/relationships/image" Target="../media/image36.jpg"/><Relationship Id="rId16"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39.jpg"/><Relationship Id="rId11" Type="http://schemas.microsoft.com/office/2007/relationships/hdphoto" Target="../media/hdphoto15.wdp"/><Relationship Id="rId5" Type="http://schemas.openxmlformats.org/officeDocument/2006/relationships/image" Target="../media/image38.jpg"/><Relationship Id="rId15" Type="http://schemas.microsoft.com/office/2007/relationships/hdphoto" Target="../media/hdphoto17.wdp"/><Relationship Id="rId10" Type="http://schemas.openxmlformats.org/officeDocument/2006/relationships/image" Target="../media/image43.png"/><Relationship Id="rId19" Type="http://schemas.microsoft.com/office/2007/relationships/hdphoto" Target="../media/hdphoto13.wdp"/><Relationship Id="rId4" Type="http://schemas.microsoft.com/office/2007/relationships/hdphoto" Target="../media/hdphoto14.wdp"/><Relationship Id="rId9" Type="http://schemas.openxmlformats.org/officeDocument/2006/relationships/image" Target="../media/image37.jpg"/><Relationship Id="rId14" Type="http://schemas.openxmlformats.org/officeDocument/2006/relationships/image" Target="../media/image45.png"/></Relationships>
</file>

<file path=ppt/slides/_rels/slide8.xml.rels><?xml version="1.0" encoding="UTF-8" standalone="yes"?>
<Relationships xmlns="http://schemas.openxmlformats.org/package/2006/relationships"><Relationship Id="rId8" Type="http://schemas.openxmlformats.org/officeDocument/2006/relationships/image" Target="../media/image35.jpg"/><Relationship Id="rId13" Type="http://schemas.microsoft.com/office/2007/relationships/hdphoto" Target="../media/hdphoto21.wdp"/><Relationship Id="rId18" Type="http://schemas.openxmlformats.org/officeDocument/2006/relationships/image" Target="../media/image47.png"/><Relationship Id="rId3" Type="http://schemas.openxmlformats.org/officeDocument/2006/relationships/image" Target="../media/image42.png"/><Relationship Id="rId7" Type="http://schemas.openxmlformats.org/officeDocument/2006/relationships/image" Target="../media/image40.jpg"/><Relationship Id="rId12" Type="http://schemas.openxmlformats.org/officeDocument/2006/relationships/image" Target="../media/image44.png"/><Relationship Id="rId17" Type="http://schemas.microsoft.com/office/2007/relationships/hdphoto" Target="../media/hdphoto23.wdp"/><Relationship Id="rId2" Type="http://schemas.openxmlformats.org/officeDocument/2006/relationships/image" Target="../media/image36.jpg"/><Relationship Id="rId16"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39.jpg"/><Relationship Id="rId11" Type="http://schemas.microsoft.com/office/2007/relationships/hdphoto" Target="../media/hdphoto20.wdp"/><Relationship Id="rId5" Type="http://schemas.openxmlformats.org/officeDocument/2006/relationships/image" Target="../media/image38.jpg"/><Relationship Id="rId15" Type="http://schemas.microsoft.com/office/2007/relationships/hdphoto" Target="../media/hdphoto22.wdp"/><Relationship Id="rId10" Type="http://schemas.openxmlformats.org/officeDocument/2006/relationships/image" Target="../media/image43.png"/><Relationship Id="rId19" Type="http://schemas.microsoft.com/office/2007/relationships/hdphoto" Target="../media/hdphoto13.wdp"/><Relationship Id="rId4" Type="http://schemas.microsoft.com/office/2007/relationships/hdphoto" Target="../media/hdphoto19.wdp"/><Relationship Id="rId9" Type="http://schemas.openxmlformats.org/officeDocument/2006/relationships/image" Target="../media/image37.jpg"/><Relationship Id="rId14" Type="http://schemas.openxmlformats.org/officeDocument/2006/relationships/image" Target="../media/image45.png"/></Relationships>
</file>

<file path=ppt/slides/_rels/slide9.xml.rels><?xml version="1.0" encoding="UTF-8" standalone="yes"?>
<Relationships xmlns="http://schemas.openxmlformats.org/package/2006/relationships"><Relationship Id="rId8" Type="http://schemas.openxmlformats.org/officeDocument/2006/relationships/image" Target="../media/image35.jpg"/><Relationship Id="rId13" Type="http://schemas.microsoft.com/office/2007/relationships/hdphoto" Target="../media/hdphoto16.wdp"/><Relationship Id="rId18" Type="http://schemas.openxmlformats.org/officeDocument/2006/relationships/image" Target="../media/image47.png"/><Relationship Id="rId3" Type="http://schemas.openxmlformats.org/officeDocument/2006/relationships/image" Target="../media/image42.png"/><Relationship Id="rId7" Type="http://schemas.openxmlformats.org/officeDocument/2006/relationships/image" Target="../media/image40.jpg"/><Relationship Id="rId12" Type="http://schemas.openxmlformats.org/officeDocument/2006/relationships/image" Target="../media/image44.png"/><Relationship Id="rId17" Type="http://schemas.microsoft.com/office/2007/relationships/hdphoto" Target="../media/hdphoto23.wdp"/><Relationship Id="rId2" Type="http://schemas.openxmlformats.org/officeDocument/2006/relationships/image" Target="../media/image36.jpg"/><Relationship Id="rId16"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39.jpg"/><Relationship Id="rId11" Type="http://schemas.microsoft.com/office/2007/relationships/hdphoto" Target="../media/hdphoto25.wdp"/><Relationship Id="rId5" Type="http://schemas.openxmlformats.org/officeDocument/2006/relationships/image" Target="../media/image38.jpg"/><Relationship Id="rId15" Type="http://schemas.microsoft.com/office/2007/relationships/hdphoto" Target="../media/hdphoto22.wdp"/><Relationship Id="rId10" Type="http://schemas.openxmlformats.org/officeDocument/2006/relationships/image" Target="../media/image43.png"/><Relationship Id="rId19" Type="http://schemas.microsoft.com/office/2007/relationships/hdphoto" Target="../media/hdphoto13.wdp"/><Relationship Id="rId4" Type="http://schemas.microsoft.com/office/2007/relationships/hdphoto" Target="../media/hdphoto24.wdp"/><Relationship Id="rId9" Type="http://schemas.openxmlformats.org/officeDocument/2006/relationships/image" Target="../media/image37.jpg"/><Relationship Id="rId14" Type="http://schemas.openxmlformats.org/officeDocument/2006/relationships/image" Target="../media/image45.png"/></Relationships>
</file>

<file path=ppt/slides/_rels/slide10.xml.rels><?xml version="1.0" encoding="UTF-8" standalone="yes"?>
<Relationships xmlns="http://schemas.openxmlformats.org/package/2006/relationships"><Relationship Id="rId8" Type="http://schemas.openxmlformats.org/officeDocument/2006/relationships/image" Target="../media/image35.jpg"/><Relationship Id="rId13" Type="http://schemas.microsoft.com/office/2007/relationships/hdphoto" Target="../media/hdphoto16.wdp"/><Relationship Id="rId18" Type="http://schemas.openxmlformats.org/officeDocument/2006/relationships/image" Target="../media/image47.png"/><Relationship Id="rId3" Type="http://schemas.openxmlformats.org/officeDocument/2006/relationships/image" Target="../media/image42.png"/><Relationship Id="rId7" Type="http://schemas.openxmlformats.org/officeDocument/2006/relationships/image" Target="../media/image40.jpg"/><Relationship Id="rId12" Type="http://schemas.openxmlformats.org/officeDocument/2006/relationships/image" Target="../media/image44.png"/><Relationship Id="rId17" Type="http://schemas.microsoft.com/office/2007/relationships/hdphoto" Target="../media/hdphoto23.wdp"/><Relationship Id="rId2" Type="http://schemas.openxmlformats.org/officeDocument/2006/relationships/image" Target="../media/image36.jpg"/><Relationship Id="rId16"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39.jpg"/><Relationship Id="rId11" Type="http://schemas.microsoft.com/office/2007/relationships/hdphoto" Target="../media/hdphoto27.wdp"/><Relationship Id="rId5" Type="http://schemas.openxmlformats.org/officeDocument/2006/relationships/image" Target="../media/image38.jpg"/><Relationship Id="rId15" Type="http://schemas.microsoft.com/office/2007/relationships/hdphoto" Target="../media/hdphoto22.wdp"/><Relationship Id="rId10" Type="http://schemas.openxmlformats.org/officeDocument/2006/relationships/image" Target="../media/image43.png"/><Relationship Id="rId19" Type="http://schemas.microsoft.com/office/2007/relationships/hdphoto" Target="../media/hdphoto13.wdp"/><Relationship Id="rId4" Type="http://schemas.microsoft.com/office/2007/relationships/hdphoto" Target="../media/hdphoto26.wdp"/><Relationship Id="rId9" Type="http://schemas.openxmlformats.org/officeDocument/2006/relationships/image" Target="../media/image37.jpg"/><Relationship Id="rId14" Type="http://schemas.openxmlformats.org/officeDocument/2006/relationships/image" Target="../media/image45.png"/></Relationships>
</file>

<file path=ppt/slides/_rels/slide11.xml.rels><?xml version="1.0" encoding="UTF-8" standalone="yes"?>
<Relationships xmlns="http://schemas.openxmlformats.org/package/2006/relationships"><Relationship Id="rId8" Type="http://schemas.openxmlformats.org/officeDocument/2006/relationships/image" Target="../media/image35.jpg"/><Relationship Id="rId13" Type="http://schemas.microsoft.com/office/2007/relationships/hdphoto" Target="../media/hdphoto16.wdp"/><Relationship Id="rId18" Type="http://schemas.openxmlformats.org/officeDocument/2006/relationships/image" Target="../media/image47.png"/><Relationship Id="rId3" Type="http://schemas.openxmlformats.org/officeDocument/2006/relationships/image" Target="../media/image42.png"/><Relationship Id="rId7" Type="http://schemas.openxmlformats.org/officeDocument/2006/relationships/image" Target="../media/image40.jpg"/><Relationship Id="rId12" Type="http://schemas.openxmlformats.org/officeDocument/2006/relationships/image" Target="../media/image44.png"/><Relationship Id="rId17" Type="http://schemas.microsoft.com/office/2007/relationships/hdphoto" Target="../media/hdphoto23.wdp"/><Relationship Id="rId2" Type="http://schemas.openxmlformats.org/officeDocument/2006/relationships/image" Target="../media/image36.jpg"/><Relationship Id="rId16"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39.jpg"/><Relationship Id="rId11" Type="http://schemas.microsoft.com/office/2007/relationships/hdphoto" Target="../media/hdphoto20.wdp"/><Relationship Id="rId5" Type="http://schemas.openxmlformats.org/officeDocument/2006/relationships/image" Target="../media/image38.jpg"/><Relationship Id="rId15" Type="http://schemas.microsoft.com/office/2007/relationships/hdphoto" Target="../media/hdphoto22.wdp"/><Relationship Id="rId10" Type="http://schemas.openxmlformats.org/officeDocument/2006/relationships/image" Target="../media/image43.png"/><Relationship Id="rId19" Type="http://schemas.microsoft.com/office/2007/relationships/hdphoto" Target="../media/hdphoto13.wdp"/><Relationship Id="rId4" Type="http://schemas.microsoft.com/office/2007/relationships/hdphoto" Target="../media/hdphoto28.wdp"/><Relationship Id="rId9" Type="http://schemas.openxmlformats.org/officeDocument/2006/relationships/image" Target="../media/image37.jpg"/><Relationship Id="rId14" Type="http://schemas.openxmlformats.org/officeDocument/2006/relationships/image" Target="../media/image4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724B2CF2-9204-9C4C-80F9-69BF646FE0AC}"/>
              </a:ext>
            </a:extLst>
          </p:cNvPr>
          <p:cNvPicPr>
            <a:picLocks noChangeAspect="1"/>
          </p:cNvPicPr>
          <p:nvPr/>
        </p:nvPicPr>
        <p:blipFill rotWithShape="1">
          <a:blip r:embed="rId2"/>
          <a:srcRect l="10787" r="13379" b="-4831"/>
          <a:stretch/>
        </p:blipFill>
        <p:spPr>
          <a:xfrm>
            <a:off x="0" y="0"/>
            <a:ext cx="9144000" cy="7189304"/>
          </a:xfrm>
          <a:prstGeom prst="rect">
            <a:avLst/>
          </a:prstGeom>
        </p:spPr>
      </p:pic>
      <p:pic>
        <p:nvPicPr>
          <p:cNvPr id="5" name="Picture 4">
            <a:extLst>
              <a:ext uri="{FF2B5EF4-FFF2-40B4-BE49-F238E27FC236}">
                <a16:creationId xmlns:a16="http://schemas.microsoft.com/office/drawing/2014/main" id="{49D5A835-492F-0946-82E2-9BDA0B8E41DF}"/>
              </a:ext>
            </a:extLst>
          </p:cNvPr>
          <p:cNvPicPr>
            <a:picLocks noChangeAspect="1"/>
          </p:cNvPicPr>
          <p:nvPr/>
        </p:nvPicPr>
        <p:blipFill>
          <a:blip r:embed="rId3">
            <a:extLst>
              <a:ext uri="{BEBA8EAE-BF5A-486C-A8C5-ECC9F3942E4B}">
                <a14:imgProps xmlns:a14="http://schemas.microsoft.com/office/drawing/2010/main">
                  <a14:imgLayer>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5126370" y="223317"/>
            <a:ext cx="3811742" cy="1154722"/>
          </a:xfrm>
          <a:prstGeom prst="rect">
            <a:avLst/>
          </a:prstGeom>
          <a:ln>
            <a:solidFill>
              <a:schemeClr val="tx1"/>
            </a:solidFill>
          </a:ln>
        </p:spPr>
      </p:pic>
      <p:pic>
        <p:nvPicPr>
          <p:cNvPr id="6" name="Picture 5">
            <a:extLst>
              <a:ext uri="{FF2B5EF4-FFF2-40B4-BE49-F238E27FC236}">
                <a16:creationId xmlns:a16="http://schemas.microsoft.com/office/drawing/2014/main" id="{15BF8114-6436-254E-92C2-3CC8C35FB5A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83208" y="223317"/>
            <a:ext cx="3900365" cy="1154722"/>
          </a:xfrm>
          <a:prstGeom prst="rect">
            <a:avLst/>
          </a:prstGeom>
        </p:spPr>
      </p:pic>
      <p:sp>
        <p:nvSpPr>
          <p:cNvPr id="7" name="Rectangle 6">
            <a:extLst>
              <a:ext uri="{FF2B5EF4-FFF2-40B4-BE49-F238E27FC236}">
                <a16:creationId xmlns:a16="http://schemas.microsoft.com/office/drawing/2014/main" id="{48C84B49-FA5A-404E-886F-604AE6DCA5E8}"/>
              </a:ext>
            </a:extLst>
          </p:cNvPr>
          <p:cNvSpPr/>
          <p:nvPr/>
        </p:nvSpPr>
        <p:spPr>
          <a:xfrm>
            <a:off x="604282" y="1603270"/>
            <a:ext cx="7935436" cy="2481033"/>
          </a:xfrm>
          <a:prstGeom prst="rect">
            <a:avLst/>
          </a:prstGeom>
          <a:solidFill>
            <a:schemeClr val="bg1"/>
          </a:solidFill>
          <a:ln w="12700">
            <a:solidFill>
              <a:schemeClr val="tx1"/>
            </a:solidFill>
          </a:ln>
          <a:effectLst>
            <a:outerShdw blurRad="50800" dist="38100" algn="l" rotWithShape="0">
              <a:prstClr val="black">
                <a:alpha val="40000"/>
              </a:prstClr>
            </a:outerShdw>
          </a:effectLst>
          <a:scene3d>
            <a:camera prst="orthographicFront"/>
            <a:lightRig rig="threePt" dir="t"/>
          </a:scene3d>
          <a:sp3d>
            <a:bevelT w="165100" prst="coolSlant"/>
            <a:bevelB w="1143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46"/>
          </a:p>
        </p:txBody>
      </p:sp>
      <p:sp>
        <p:nvSpPr>
          <p:cNvPr id="9" name="TextBox 8">
            <a:extLst>
              <a:ext uri="{FF2B5EF4-FFF2-40B4-BE49-F238E27FC236}">
                <a16:creationId xmlns:a16="http://schemas.microsoft.com/office/drawing/2014/main" id="{5C38BE44-DA5C-EC4F-9D10-4A13021FCC71}"/>
              </a:ext>
            </a:extLst>
          </p:cNvPr>
          <p:cNvSpPr txBox="1"/>
          <p:nvPr/>
        </p:nvSpPr>
        <p:spPr>
          <a:xfrm>
            <a:off x="960782" y="1443402"/>
            <a:ext cx="7222435" cy="2800767"/>
          </a:xfrm>
          <a:prstGeom prst="rect">
            <a:avLst/>
          </a:prstGeom>
          <a:noFill/>
        </p:spPr>
        <p:txBody>
          <a:bodyPr wrap="square" rtlCol="0">
            <a:spAutoFit/>
          </a:bodyPr>
          <a:lstStyle/>
          <a:p>
            <a:pPr algn="ctr"/>
            <a:r>
              <a:rPr lang="en-US" sz="8800" dirty="0">
                <a:latin typeface="Stencil" pitchFamily="82" charset="77"/>
              </a:rPr>
              <a:t>FUN - END OF </a:t>
            </a:r>
          </a:p>
          <a:p>
            <a:pPr algn="ctr"/>
            <a:r>
              <a:rPr lang="en-US" sz="8800" dirty="0">
                <a:latin typeface="Stencil" pitchFamily="82" charset="77"/>
              </a:rPr>
              <a:t>YEAR</a:t>
            </a:r>
          </a:p>
        </p:txBody>
      </p:sp>
      <p:pic>
        <p:nvPicPr>
          <p:cNvPr id="12" name="Picture 11">
            <a:extLst>
              <a:ext uri="{FF2B5EF4-FFF2-40B4-BE49-F238E27FC236}">
                <a16:creationId xmlns:a16="http://schemas.microsoft.com/office/drawing/2014/main" id="{79051467-7659-8B43-8F8D-F566F3CC415C}"/>
              </a:ext>
            </a:extLst>
          </p:cNvPr>
          <p:cNvPicPr>
            <a:picLocks noChangeAspect="1"/>
          </p:cNvPicPr>
          <p:nvPr/>
        </p:nvPicPr>
        <p:blipFill>
          <a:blip r:embed="rId5"/>
          <a:stretch>
            <a:fillRect/>
          </a:stretch>
        </p:blipFill>
        <p:spPr>
          <a:xfrm rot="20170291">
            <a:off x="5086063" y="4733996"/>
            <a:ext cx="1170582" cy="1555591"/>
          </a:xfrm>
          <a:prstGeom prst="rect">
            <a:avLst/>
          </a:prstGeom>
        </p:spPr>
      </p:pic>
      <p:pic>
        <p:nvPicPr>
          <p:cNvPr id="13" name="Picture 12">
            <a:extLst>
              <a:ext uri="{FF2B5EF4-FFF2-40B4-BE49-F238E27FC236}">
                <a16:creationId xmlns:a16="http://schemas.microsoft.com/office/drawing/2014/main" id="{76FBF3EB-8BED-FE48-A2EA-04E7810FB86E}"/>
              </a:ext>
            </a:extLst>
          </p:cNvPr>
          <p:cNvPicPr>
            <a:picLocks noChangeAspect="1"/>
          </p:cNvPicPr>
          <p:nvPr/>
        </p:nvPicPr>
        <p:blipFill>
          <a:blip r:embed="rId6"/>
          <a:stretch>
            <a:fillRect/>
          </a:stretch>
        </p:blipFill>
        <p:spPr>
          <a:xfrm>
            <a:off x="1037342" y="4939473"/>
            <a:ext cx="1187011" cy="1572200"/>
          </a:xfrm>
          <a:prstGeom prst="rect">
            <a:avLst/>
          </a:prstGeom>
        </p:spPr>
      </p:pic>
      <p:pic>
        <p:nvPicPr>
          <p:cNvPr id="14" name="Picture 13">
            <a:extLst>
              <a:ext uri="{FF2B5EF4-FFF2-40B4-BE49-F238E27FC236}">
                <a16:creationId xmlns:a16="http://schemas.microsoft.com/office/drawing/2014/main" id="{4877C830-5B67-4840-ADF4-948C77838FF7}"/>
              </a:ext>
            </a:extLst>
          </p:cNvPr>
          <p:cNvPicPr>
            <a:picLocks noChangeAspect="1"/>
          </p:cNvPicPr>
          <p:nvPr/>
        </p:nvPicPr>
        <p:blipFill>
          <a:blip r:embed="rId7"/>
          <a:stretch>
            <a:fillRect/>
          </a:stretch>
        </p:blipFill>
        <p:spPr>
          <a:xfrm rot="20377694">
            <a:off x="1846035" y="4836141"/>
            <a:ext cx="1183127" cy="1561180"/>
          </a:xfrm>
          <a:prstGeom prst="rect">
            <a:avLst/>
          </a:prstGeom>
        </p:spPr>
      </p:pic>
      <p:pic>
        <p:nvPicPr>
          <p:cNvPr id="15" name="Picture 14">
            <a:extLst>
              <a:ext uri="{FF2B5EF4-FFF2-40B4-BE49-F238E27FC236}">
                <a16:creationId xmlns:a16="http://schemas.microsoft.com/office/drawing/2014/main" id="{2E8514C0-4EA6-0F4A-BB83-3DC5FBF85812}"/>
              </a:ext>
            </a:extLst>
          </p:cNvPr>
          <p:cNvPicPr>
            <a:picLocks noChangeAspect="1"/>
          </p:cNvPicPr>
          <p:nvPr/>
        </p:nvPicPr>
        <p:blipFill>
          <a:blip r:embed="rId8"/>
          <a:stretch>
            <a:fillRect/>
          </a:stretch>
        </p:blipFill>
        <p:spPr>
          <a:xfrm>
            <a:off x="4374765" y="4931511"/>
            <a:ext cx="1173782" cy="1562438"/>
          </a:xfrm>
          <a:prstGeom prst="rect">
            <a:avLst/>
          </a:prstGeom>
        </p:spPr>
      </p:pic>
      <p:pic>
        <p:nvPicPr>
          <p:cNvPr id="16" name="Picture 15">
            <a:extLst>
              <a:ext uri="{FF2B5EF4-FFF2-40B4-BE49-F238E27FC236}">
                <a16:creationId xmlns:a16="http://schemas.microsoft.com/office/drawing/2014/main" id="{2CD21316-EA5B-344A-AE97-CE2798CDD971}"/>
              </a:ext>
            </a:extLst>
          </p:cNvPr>
          <p:cNvPicPr>
            <a:picLocks noChangeAspect="1"/>
          </p:cNvPicPr>
          <p:nvPr/>
        </p:nvPicPr>
        <p:blipFill>
          <a:blip r:embed="rId9"/>
          <a:stretch>
            <a:fillRect/>
          </a:stretch>
        </p:blipFill>
        <p:spPr>
          <a:xfrm>
            <a:off x="2609439" y="4936903"/>
            <a:ext cx="1160798" cy="1545155"/>
          </a:xfrm>
          <a:prstGeom prst="rect">
            <a:avLst/>
          </a:prstGeom>
        </p:spPr>
      </p:pic>
      <p:pic>
        <p:nvPicPr>
          <p:cNvPr id="17" name="Picture 16">
            <a:extLst>
              <a:ext uri="{FF2B5EF4-FFF2-40B4-BE49-F238E27FC236}">
                <a16:creationId xmlns:a16="http://schemas.microsoft.com/office/drawing/2014/main" id="{E80F66D7-CD80-EE48-B002-A01135CA8BF9}"/>
              </a:ext>
            </a:extLst>
          </p:cNvPr>
          <p:cNvPicPr>
            <a:picLocks noChangeAspect="1"/>
          </p:cNvPicPr>
          <p:nvPr/>
        </p:nvPicPr>
        <p:blipFill>
          <a:blip r:embed="rId10"/>
          <a:stretch>
            <a:fillRect/>
          </a:stretch>
        </p:blipFill>
        <p:spPr>
          <a:xfrm rot="20266822">
            <a:off x="3545943" y="4808512"/>
            <a:ext cx="1166592" cy="1545155"/>
          </a:xfrm>
          <a:prstGeom prst="rect">
            <a:avLst/>
          </a:prstGeom>
        </p:spPr>
      </p:pic>
      <p:pic>
        <p:nvPicPr>
          <p:cNvPr id="18" name="Picture 17">
            <a:extLst>
              <a:ext uri="{FF2B5EF4-FFF2-40B4-BE49-F238E27FC236}">
                <a16:creationId xmlns:a16="http://schemas.microsoft.com/office/drawing/2014/main" id="{98D44CE4-6243-E443-8EF4-3C41DFDEF715}"/>
              </a:ext>
            </a:extLst>
          </p:cNvPr>
          <p:cNvPicPr>
            <a:picLocks noChangeAspect="1"/>
          </p:cNvPicPr>
          <p:nvPr/>
        </p:nvPicPr>
        <p:blipFill>
          <a:blip r:embed="rId11"/>
          <a:stretch>
            <a:fillRect/>
          </a:stretch>
        </p:blipFill>
        <p:spPr>
          <a:xfrm>
            <a:off x="5869068" y="4968090"/>
            <a:ext cx="1163476" cy="1543583"/>
          </a:xfrm>
          <a:prstGeom prst="rect">
            <a:avLst/>
          </a:prstGeom>
        </p:spPr>
      </p:pic>
      <p:pic>
        <p:nvPicPr>
          <p:cNvPr id="19" name="Picture 18">
            <a:extLst>
              <a:ext uri="{FF2B5EF4-FFF2-40B4-BE49-F238E27FC236}">
                <a16:creationId xmlns:a16="http://schemas.microsoft.com/office/drawing/2014/main" id="{EB4A7011-59DF-0C49-93F4-D4775C838FBB}"/>
              </a:ext>
            </a:extLst>
          </p:cNvPr>
          <p:cNvPicPr>
            <a:picLocks noChangeAspect="1"/>
          </p:cNvPicPr>
          <p:nvPr/>
        </p:nvPicPr>
        <p:blipFill>
          <a:blip r:embed="rId12"/>
          <a:stretch>
            <a:fillRect/>
          </a:stretch>
        </p:blipFill>
        <p:spPr>
          <a:xfrm rot="20749190">
            <a:off x="6658698" y="4643352"/>
            <a:ext cx="1172162" cy="1555743"/>
          </a:xfrm>
          <a:prstGeom prst="rect">
            <a:avLst/>
          </a:prstGeom>
        </p:spPr>
      </p:pic>
      <p:pic>
        <p:nvPicPr>
          <p:cNvPr id="20" name="Picture 19">
            <a:extLst>
              <a:ext uri="{FF2B5EF4-FFF2-40B4-BE49-F238E27FC236}">
                <a16:creationId xmlns:a16="http://schemas.microsoft.com/office/drawing/2014/main" id="{167B4C1B-0C89-414F-9F10-06655DFFD3D9}"/>
              </a:ext>
            </a:extLst>
          </p:cNvPr>
          <p:cNvPicPr>
            <a:picLocks noChangeAspect="1"/>
          </p:cNvPicPr>
          <p:nvPr/>
        </p:nvPicPr>
        <p:blipFill>
          <a:blip r:embed="rId13"/>
          <a:stretch>
            <a:fillRect/>
          </a:stretch>
        </p:blipFill>
        <p:spPr>
          <a:xfrm>
            <a:off x="7458436" y="4950367"/>
            <a:ext cx="1159616" cy="1543582"/>
          </a:xfrm>
          <a:prstGeom prst="rect">
            <a:avLst/>
          </a:prstGeom>
        </p:spPr>
      </p:pic>
    </p:spTree>
    <p:extLst>
      <p:ext uri="{BB962C8B-B14F-4D97-AF65-F5344CB8AC3E}">
        <p14:creationId xmlns:p14="http://schemas.microsoft.com/office/powerpoint/2010/main" val="28638153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9F4A916-69C3-EF4A-8182-63A5B6D663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5397" y="6175254"/>
            <a:ext cx="1719615" cy="520937"/>
          </a:xfrm>
          <a:prstGeom prst="rect">
            <a:avLst/>
          </a:prstGeom>
          <a:ln>
            <a:solidFill>
              <a:schemeClr val="tx1"/>
            </a:solidFill>
          </a:ln>
        </p:spPr>
      </p:pic>
      <p:pic>
        <p:nvPicPr>
          <p:cNvPr id="3" name="Picture 2">
            <a:extLst>
              <a:ext uri="{FF2B5EF4-FFF2-40B4-BE49-F238E27FC236}">
                <a16:creationId xmlns:a16="http://schemas.microsoft.com/office/drawing/2014/main" id="{688DE291-8A3F-6740-B541-A1AD5DB956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15138" y="6175254"/>
            <a:ext cx="1719615" cy="520937"/>
          </a:xfrm>
          <a:prstGeom prst="rect">
            <a:avLst/>
          </a:prstGeom>
          <a:ln>
            <a:solidFill>
              <a:schemeClr val="tx1"/>
            </a:solidFill>
          </a:ln>
        </p:spPr>
      </p:pic>
      <p:pic>
        <p:nvPicPr>
          <p:cNvPr id="5" name="Picture 4">
            <a:extLst>
              <a:ext uri="{FF2B5EF4-FFF2-40B4-BE49-F238E27FC236}">
                <a16:creationId xmlns:a16="http://schemas.microsoft.com/office/drawing/2014/main" id="{771B9C56-8ADF-F545-8561-F07E4F169A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27615" y="5542453"/>
            <a:ext cx="1719615" cy="520937"/>
          </a:xfrm>
          <a:prstGeom prst="rect">
            <a:avLst/>
          </a:prstGeom>
          <a:ln>
            <a:solidFill>
              <a:schemeClr val="tx1"/>
            </a:solidFill>
          </a:ln>
        </p:spPr>
      </p:pic>
      <p:pic>
        <p:nvPicPr>
          <p:cNvPr id="8" name="Picture 7">
            <a:extLst>
              <a:ext uri="{FF2B5EF4-FFF2-40B4-BE49-F238E27FC236}">
                <a16:creationId xmlns:a16="http://schemas.microsoft.com/office/drawing/2014/main" id="{CF13BD00-1A77-F042-892C-FE201D02F14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4590" y="212283"/>
            <a:ext cx="2492674" cy="755126"/>
          </a:xfrm>
          <a:prstGeom prst="rect">
            <a:avLst/>
          </a:prstGeom>
          <a:ln>
            <a:solidFill>
              <a:schemeClr val="tx1"/>
            </a:solidFill>
          </a:ln>
        </p:spPr>
      </p:pic>
      <p:pic>
        <p:nvPicPr>
          <p:cNvPr id="9" name="Picture 8">
            <a:extLst>
              <a:ext uri="{FF2B5EF4-FFF2-40B4-BE49-F238E27FC236}">
                <a16:creationId xmlns:a16="http://schemas.microsoft.com/office/drawing/2014/main" id="{2032C2CD-C4EB-DD4D-90D6-15CB302B7BE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64768" y="6175254"/>
            <a:ext cx="1696423" cy="513911"/>
          </a:xfrm>
          <a:prstGeom prst="rect">
            <a:avLst/>
          </a:prstGeom>
        </p:spPr>
      </p:pic>
      <p:sp>
        <p:nvSpPr>
          <p:cNvPr id="10" name="Rectangle 9">
            <a:extLst>
              <a:ext uri="{FF2B5EF4-FFF2-40B4-BE49-F238E27FC236}">
                <a16:creationId xmlns:a16="http://schemas.microsoft.com/office/drawing/2014/main" id="{1F5D7BE5-255C-BC43-B5F9-2BE6DC2B8C8C}"/>
              </a:ext>
            </a:extLst>
          </p:cNvPr>
          <p:cNvSpPr/>
          <p:nvPr/>
        </p:nvSpPr>
        <p:spPr>
          <a:xfrm>
            <a:off x="194591" y="1126696"/>
            <a:ext cx="3520548" cy="3171704"/>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TEACHER NOTES - PREPARATION</a:t>
            </a:r>
          </a:p>
          <a:p>
            <a:pPr marL="342900" indent="-342900">
              <a:buAutoNum type="arabicPeriod"/>
            </a:pPr>
            <a:r>
              <a:rPr lang="en-US" sz="1400" dirty="0"/>
              <a:t>Print 1 Copy of Slide 3 for all six teams – This is there team sheet to record their progress towards the final escape  </a:t>
            </a:r>
          </a:p>
          <a:p>
            <a:pPr marL="342900" indent="-342900">
              <a:buAutoNum type="arabicPeriod"/>
            </a:pPr>
            <a:r>
              <a:rPr lang="en-US" sz="1400" dirty="0"/>
              <a:t>Print the 6 sets of keys on slides 6-11 (cut them up and keep them in six piles) You hand the correct Team </a:t>
            </a:r>
            <a:r>
              <a:rPr lang="en-US" sz="1400" dirty="0" err="1"/>
              <a:t>colour</a:t>
            </a:r>
            <a:r>
              <a:rPr lang="en-US" sz="1400" dirty="0"/>
              <a:t> key out each time they solve that specific rooms puzzle. E.G Blue team solve the Island hand them the island key </a:t>
            </a:r>
          </a:p>
          <a:p>
            <a:pPr marL="342900" indent="-342900">
              <a:buAutoNum type="arabicPeriod"/>
            </a:pPr>
            <a:r>
              <a:rPr lang="en-US" sz="1400" dirty="0"/>
              <a:t>Print Teacher Answer Sheet x1 copy</a:t>
            </a:r>
          </a:p>
          <a:p>
            <a:pPr marL="342900" indent="-342900">
              <a:buAutoNum type="arabicPeriod"/>
            </a:pPr>
            <a:r>
              <a:rPr lang="en-US" sz="1400" dirty="0"/>
              <a:t>Print the 7 puzzles (Print 6 copies of each 1 per team)</a:t>
            </a:r>
          </a:p>
          <a:p>
            <a:pPr marL="342900" indent="-342900">
              <a:buAutoNum type="arabicPeriod"/>
            </a:pPr>
            <a:r>
              <a:rPr lang="en-US" sz="1400" dirty="0"/>
              <a:t>Set PowerPoint up ready to start</a:t>
            </a:r>
          </a:p>
          <a:p>
            <a:pPr marL="342900" indent="-342900">
              <a:buAutoNum type="arabicPeriod"/>
            </a:pPr>
            <a:endParaRPr lang="en-US" sz="1400" dirty="0"/>
          </a:p>
        </p:txBody>
      </p:sp>
      <p:pic>
        <p:nvPicPr>
          <p:cNvPr id="11" name="Picture 10">
            <a:extLst>
              <a:ext uri="{FF2B5EF4-FFF2-40B4-BE49-F238E27FC236}">
                <a16:creationId xmlns:a16="http://schemas.microsoft.com/office/drawing/2014/main" id="{DD7464CB-23F9-9547-A12C-C490F16C22F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96139" y="232570"/>
            <a:ext cx="2492674" cy="755126"/>
          </a:xfrm>
          <a:prstGeom prst="rect">
            <a:avLst/>
          </a:prstGeom>
          <a:ln>
            <a:solidFill>
              <a:schemeClr val="tx1"/>
            </a:solidFill>
          </a:ln>
        </p:spPr>
      </p:pic>
      <p:sp>
        <p:nvSpPr>
          <p:cNvPr id="12" name="Rectangle 11">
            <a:extLst>
              <a:ext uri="{FF2B5EF4-FFF2-40B4-BE49-F238E27FC236}">
                <a16:creationId xmlns:a16="http://schemas.microsoft.com/office/drawing/2014/main" id="{DCE17015-68E0-C345-8D61-922198703D8C}"/>
              </a:ext>
            </a:extLst>
          </p:cNvPr>
          <p:cNvSpPr/>
          <p:nvPr/>
        </p:nvSpPr>
        <p:spPr>
          <a:xfrm>
            <a:off x="3896139" y="1119933"/>
            <a:ext cx="4532244" cy="4233946"/>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HOW DOES THE ESCAPE ROOM  WORK</a:t>
            </a:r>
          </a:p>
          <a:p>
            <a:r>
              <a:rPr lang="en-US" sz="1400" b="1" dirty="0"/>
              <a:t>STEP 1: </a:t>
            </a:r>
            <a:r>
              <a:rPr lang="en-US" sz="1400" dirty="0"/>
              <a:t>Hand out Team Sheet and set the PowerPoint up on Slide 4</a:t>
            </a:r>
          </a:p>
          <a:p>
            <a:r>
              <a:rPr lang="en-US" sz="1400" b="1" dirty="0"/>
              <a:t>STEP 2: </a:t>
            </a:r>
            <a:r>
              <a:rPr lang="en-US" sz="1400" dirty="0"/>
              <a:t>Read out instructions on the team sheet and hand every team the island Puzzle – Let the escape begin</a:t>
            </a:r>
          </a:p>
          <a:p>
            <a:r>
              <a:rPr lang="en-US" sz="1400" b="1" dirty="0"/>
              <a:t>STEP 3: </a:t>
            </a:r>
            <a:r>
              <a:rPr lang="en-US" sz="1400" dirty="0"/>
              <a:t>As teams complete the puzzle they must come to you to confirm the answer and if successful hand them the key for that room and then click on the next room on the PowerPoint (hand them out that specific rooms puzzle) – </a:t>
            </a:r>
            <a:r>
              <a:rPr lang="en-US" sz="1400" b="1" dirty="0"/>
              <a:t>STEP 4:</a:t>
            </a:r>
            <a:r>
              <a:rPr lang="en-US" sz="1400" dirty="0"/>
              <a:t>Teams will progress through rooms at different stages (this avoids teams copying each other)</a:t>
            </a:r>
          </a:p>
          <a:p>
            <a:r>
              <a:rPr lang="en-US" sz="1400" b="1" dirty="0"/>
              <a:t>STEP 5: </a:t>
            </a:r>
            <a:r>
              <a:rPr lang="en-US" sz="1400" dirty="0"/>
              <a:t>When a team completes the final ‘Secret Bunker Location ’  they should try to crack the </a:t>
            </a:r>
            <a:r>
              <a:rPr lang="en-US" sz="1400" dirty="0" err="1"/>
              <a:t>colour</a:t>
            </a:r>
            <a:r>
              <a:rPr lang="en-US" sz="1400" dirty="0"/>
              <a:t> coded number lock and say the two secret passwords to you in order to successfully escape </a:t>
            </a:r>
          </a:p>
          <a:p>
            <a:pPr marL="342900" indent="-342900">
              <a:buAutoNum type="arabicPeriod"/>
            </a:pPr>
            <a:endParaRPr lang="en-US" sz="1400" dirty="0"/>
          </a:p>
          <a:p>
            <a:pPr marL="342900" indent="-342900">
              <a:buAutoNum type="arabicPeriod"/>
            </a:pPr>
            <a:endParaRPr lang="en-US" sz="1400" dirty="0"/>
          </a:p>
        </p:txBody>
      </p:sp>
      <p:pic>
        <p:nvPicPr>
          <p:cNvPr id="13" name="Picture 12">
            <a:extLst>
              <a:ext uri="{FF2B5EF4-FFF2-40B4-BE49-F238E27FC236}">
                <a16:creationId xmlns:a16="http://schemas.microsoft.com/office/drawing/2014/main" id="{10C984C4-FA5C-7F4F-AC6B-B5F860DA751E}"/>
              </a:ext>
            </a:extLst>
          </p:cNvPr>
          <p:cNvPicPr>
            <a:picLocks noChangeAspect="1"/>
          </p:cNvPicPr>
          <p:nvPr/>
        </p:nvPicPr>
        <p:blipFill>
          <a:blip r:embed="rId7"/>
          <a:stretch>
            <a:fillRect/>
          </a:stretch>
        </p:blipFill>
        <p:spPr>
          <a:xfrm>
            <a:off x="194590" y="4410263"/>
            <a:ext cx="3520548" cy="1653127"/>
          </a:xfrm>
          <a:prstGeom prst="rect">
            <a:avLst/>
          </a:prstGeom>
        </p:spPr>
      </p:pic>
      <p:pic>
        <p:nvPicPr>
          <p:cNvPr id="14" name="Picture 13">
            <a:extLst>
              <a:ext uri="{FF2B5EF4-FFF2-40B4-BE49-F238E27FC236}">
                <a16:creationId xmlns:a16="http://schemas.microsoft.com/office/drawing/2014/main" id="{CBBA7891-FB9D-4A4F-A84E-DD6987BF4DFB}"/>
              </a:ext>
            </a:extLst>
          </p:cNvPr>
          <p:cNvPicPr>
            <a:picLocks noChangeAspect="1"/>
          </p:cNvPicPr>
          <p:nvPr/>
        </p:nvPicPr>
        <p:blipFill>
          <a:blip r:embed="rId8"/>
          <a:stretch>
            <a:fillRect/>
          </a:stretch>
        </p:blipFill>
        <p:spPr>
          <a:xfrm>
            <a:off x="7444736" y="232570"/>
            <a:ext cx="1517926" cy="1241939"/>
          </a:xfrm>
          <a:prstGeom prst="rect">
            <a:avLst/>
          </a:prstGeom>
        </p:spPr>
      </p:pic>
      <p:pic>
        <p:nvPicPr>
          <p:cNvPr id="15" name="Picture 14">
            <a:extLst>
              <a:ext uri="{FF2B5EF4-FFF2-40B4-BE49-F238E27FC236}">
                <a16:creationId xmlns:a16="http://schemas.microsoft.com/office/drawing/2014/main" id="{63A4401C-89FD-7E48-9A03-DD5843DBDC62}"/>
              </a:ext>
            </a:extLst>
          </p:cNvPr>
          <p:cNvPicPr>
            <a:picLocks noChangeAspect="1"/>
          </p:cNvPicPr>
          <p:nvPr/>
        </p:nvPicPr>
        <p:blipFill rotWithShape="1">
          <a:blip r:embed="rId9">
            <a:extLst>
              <a:ext uri="{BEBA8EAE-BF5A-486C-A8C5-ECC9F3942E4B}">
                <a14:imgProps xmlns:a14="http://schemas.microsoft.com/office/drawing/2010/main">
                  <a14:imgLayer r:embed="rId10">
                    <a14:imgEffect>
                      <a14:backgroundRemoval t="10000" b="90000" l="10000" r="90000"/>
                    </a14:imgEffect>
                  </a14:imgLayer>
                </a14:imgProps>
              </a:ext>
            </a:extLst>
          </a:blip>
          <a:srcRect l="24709" t="14724" r="12147" b="29336"/>
          <a:stretch/>
        </p:blipFill>
        <p:spPr>
          <a:xfrm>
            <a:off x="6654062" y="4538267"/>
            <a:ext cx="2295348" cy="1525123"/>
          </a:xfrm>
          <a:prstGeom prst="rect">
            <a:avLst/>
          </a:prstGeom>
        </p:spPr>
      </p:pic>
      <p:pic>
        <p:nvPicPr>
          <p:cNvPr id="16" name="Picture 15">
            <a:extLst>
              <a:ext uri="{FF2B5EF4-FFF2-40B4-BE49-F238E27FC236}">
                <a16:creationId xmlns:a16="http://schemas.microsoft.com/office/drawing/2014/main" id="{F407F9E1-BAB8-244C-A68F-831B9FC6A4EC}"/>
              </a:ext>
            </a:extLst>
          </p:cNvPr>
          <p:cNvPicPr>
            <a:picLocks noChangeAspect="1"/>
          </p:cNvPicPr>
          <p:nvPr/>
        </p:nvPicPr>
        <p:blipFill>
          <a:blip r:embed="rId11"/>
          <a:stretch>
            <a:fillRect/>
          </a:stretch>
        </p:blipFill>
        <p:spPr>
          <a:xfrm>
            <a:off x="6941820" y="4648762"/>
            <a:ext cx="2202180" cy="2119745"/>
          </a:xfrm>
          <a:prstGeom prst="rect">
            <a:avLst/>
          </a:prstGeom>
        </p:spPr>
      </p:pic>
      <p:sp>
        <p:nvSpPr>
          <p:cNvPr id="17" name="Rectangle 16">
            <a:extLst>
              <a:ext uri="{FF2B5EF4-FFF2-40B4-BE49-F238E27FC236}">
                <a16:creationId xmlns:a16="http://schemas.microsoft.com/office/drawing/2014/main" id="{25EC3A3D-6879-1047-A3DE-078851A99846}"/>
              </a:ext>
            </a:extLst>
          </p:cNvPr>
          <p:cNvSpPr/>
          <p:nvPr/>
        </p:nvSpPr>
        <p:spPr>
          <a:xfrm>
            <a:off x="194590" y="5009533"/>
            <a:ext cx="3154849" cy="165312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r>
              <a:rPr lang="en-US" sz="1050" b="1" dirty="0"/>
              <a:t>TOP TIPS</a:t>
            </a:r>
          </a:p>
          <a:p>
            <a:pPr marL="285750" indent="-285750">
              <a:buFont typeface="Wingdings" pitchFamily="2" charset="2"/>
              <a:buChar char="ü"/>
            </a:pPr>
            <a:r>
              <a:rPr lang="en-US" sz="1050" dirty="0"/>
              <a:t>This can all be done in Black and White but looks better in </a:t>
            </a:r>
            <a:r>
              <a:rPr lang="en-US" sz="1050" dirty="0" err="1"/>
              <a:t>colour</a:t>
            </a:r>
            <a:endParaRPr lang="en-US" sz="1050" dirty="0"/>
          </a:p>
          <a:p>
            <a:pPr marL="285750" indent="-285750">
              <a:buFont typeface="Wingdings" pitchFamily="2" charset="2"/>
              <a:buChar char="ü"/>
            </a:pPr>
            <a:r>
              <a:rPr lang="en-US" sz="1050" dirty="0"/>
              <a:t>You don’t have to print the keys but its quite fun to</a:t>
            </a:r>
          </a:p>
          <a:p>
            <a:pPr marL="285750" indent="-285750">
              <a:buFont typeface="Wingdings" pitchFamily="2" charset="2"/>
              <a:buChar char="ü"/>
            </a:pPr>
            <a:r>
              <a:rPr lang="en-US" sz="1050" dirty="0"/>
              <a:t>Printing two puzzles for each team if the teams are larger might be easier</a:t>
            </a:r>
          </a:p>
          <a:p>
            <a:pPr marL="285750" indent="-285750">
              <a:buFont typeface="Wingdings" pitchFamily="2" charset="2"/>
              <a:buChar char="ü"/>
            </a:pPr>
            <a:r>
              <a:rPr lang="en-US" sz="1050" dirty="0"/>
              <a:t>Could allow teams to have a “free Pass’ or a “joker’ to skip by one uncompleted puzzle to enable them to make more progress</a:t>
            </a:r>
          </a:p>
        </p:txBody>
      </p:sp>
      <p:pic>
        <p:nvPicPr>
          <p:cNvPr id="4" name="Picture 3">
            <a:extLst>
              <a:ext uri="{FF2B5EF4-FFF2-40B4-BE49-F238E27FC236}">
                <a16:creationId xmlns:a16="http://schemas.microsoft.com/office/drawing/2014/main" id="{5BB421EF-49EA-564F-BFCC-B7E8E594C0E4}"/>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216653" y="5513166"/>
            <a:ext cx="1719615" cy="520937"/>
          </a:xfrm>
          <a:prstGeom prst="rect">
            <a:avLst/>
          </a:prstGeom>
          <a:ln>
            <a:solidFill>
              <a:schemeClr val="tx1"/>
            </a:solidFill>
          </a:ln>
        </p:spPr>
      </p:pic>
    </p:spTree>
    <p:extLst>
      <p:ext uri="{BB962C8B-B14F-4D97-AF65-F5344CB8AC3E}">
        <p14:creationId xmlns:p14="http://schemas.microsoft.com/office/powerpoint/2010/main" val="2128900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5D041C73-8B1A-6641-AEE7-088A05B6DE4A}"/>
              </a:ext>
            </a:extLst>
          </p:cNvPr>
          <p:cNvGrpSpPr/>
          <p:nvPr/>
        </p:nvGrpSpPr>
        <p:grpSpPr>
          <a:xfrm>
            <a:off x="212238" y="716447"/>
            <a:ext cx="8722682" cy="4202794"/>
            <a:chOff x="189089" y="438654"/>
            <a:chExt cx="8722682" cy="4202794"/>
          </a:xfrm>
        </p:grpSpPr>
        <p:pic>
          <p:nvPicPr>
            <p:cNvPr id="2" name="Picture 1">
              <a:extLst>
                <a:ext uri="{FF2B5EF4-FFF2-40B4-BE49-F238E27FC236}">
                  <a16:creationId xmlns:a16="http://schemas.microsoft.com/office/drawing/2014/main" id="{1A1DAAC0-6D75-DF4B-BF89-6F4D53D11BF3}"/>
                </a:ext>
              </a:extLst>
            </p:cNvPr>
            <p:cNvPicPr>
              <a:picLocks noChangeAspect="1"/>
            </p:cNvPicPr>
            <p:nvPr/>
          </p:nvPicPr>
          <p:blipFill rotWithShape="1">
            <a:blip r:embed="rId2"/>
            <a:srcRect b="9658"/>
            <a:stretch/>
          </p:blipFill>
          <p:spPr>
            <a:xfrm>
              <a:off x="189089" y="438654"/>
              <a:ext cx="8722682" cy="4202794"/>
            </a:xfrm>
            <a:prstGeom prst="rect">
              <a:avLst/>
            </a:prstGeom>
            <a:solidFill>
              <a:schemeClr val="tx1"/>
            </a:solidFill>
            <a:ln w="76200">
              <a:solidFill>
                <a:schemeClr val="tx1"/>
              </a:solidFill>
            </a:ln>
          </p:spPr>
        </p:pic>
        <p:pic>
          <p:nvPicPr>
            <p:cNvPr id="3" name="Picture 2">
              <a:extLst>
                <a:ext uri="{FF2B5EF4-FFF2-40B4-BE49-F238E27FC236}">
                  <a16:creationId xmlns:a16="http://schemas.microsoft.com/office/drawing/2014/main" id="{E6B0DAF5-62D5-8349-91DE-1ECD835EEA91}"/>
                </a:ext>
              </a:extLst>
            </p:cNvPr>
            <p:cNvPicPr>
              <a:picLocks noChangeAspect="1"/>
            </p:cNvPicPr>
            <p:nvPr/>
          </p:nvPicPr>
          <p:blipFill rotWithShape="1">
            <a:blip r:embed="rId3">
              <a:extLst>
                <a:ext uri="{28A0092B-C50C-407E-A947-70E740481C1C}">
                  <a14:useLocalDpi xmlns:a14="http://schemas.microsoft.com/office/drawing/2010/main"/>
                </a:ext>
              </a:extLst>
            </a:blip>
            <a:srcRect r="-22551"/>
            <a:stretch/>
          </p:blipFill>
          <p:spPr>
            <a:xfrm>
              <a:off x="8141842" y="1756497"/>
              <a:ext cx="402920" cy="443345"/>
            </a:xfrm>
            <a:prstGeom prst="rect">
              <a:avLst/>
            </a:prstGeom>
          </p:spPr>
        </p:pic>
        <p:pic>
          <p:nvPicPr>
            <p:cNvPr id="4" name="Picture 3">
              <a:extLst>
                <a:ext uri="{FF2B5EF4-FFF2-40B4-BE49-F238E27FC236}">
                  <a16:creationId xmlns:a16="http://schemas.microsoft.com/office/drawing/2014/main" id="{53310DDE-2EBA-D644-AF21-4582AC5B09EC}"/>
                </a:ext>
              </a:extLst>
            </p:cNvPr>
            <p:cNvPicPr>
              <a:picLocks noChangeAspect="1"/>
            </p:cNvPicPr>
            <p:nvPr/>
          </p:nvPicPr>
          <p:blipFill rotWithShape="1">
            <a:blip r:embed="rId4">
              <a:extLst>
                <a:ext uri="{28A0092B-C50C-407E-A947-70E740481C1C}">
                  <a14:useLocalDpi xmlns:a14="http://schemas.microsoft.com/office/drawing/2010/main"/>
                </a:ext>
              </a:extLst>
            </a:blip>
            <a:srcRect/>
            <a:stretch/>
          </p:blipFill>
          <p:spPr>
            <a:xfrm>
              <a:off x="5615430" y="1796163"/>
              <a:ext cx="377172" cy="415013"/>
            </a:xfrm>
            <a:prstGeom prst="rect">
              <a:avLst/>
            </a:prstGeom>
          </p:spPr>
        </p:pic>
        <p:pic>
          <p:nvPicPr>
            <p:cNvPr id="5" name="Picture 4">
              <a:extLst>
                <a:ext uri="{FF2B5EF4-FFF2-40B4-BE49-F238E27FC236}">
                  <a16:creationId xmlns:a16="http://schemas.microsoft.com/office/drawing/2014/main" id="{274443F1-5027-AA4F-9644-F95A75A232E3}"/>
                </a:ext>
              </a:extLst>
            </p:cNvPr>
            <p:cNvPicPr>
              <a:picLocks noChangeAspect="1"/>
            </p:cNvPicPr>
            <p:nvPr/>
          </p:nvPicPr>
          <p:blipFill rotWithShape="1">
            <a:blip r:embed="rId5">
              <a:extLst>
                <a:ext uri="{28A0092B-C50C-407E-A947-70E740481C1C}">
                  <a14:useLocalDpi xmlns:a14="http://schemas.microsoft.com/office/drawing/2010/main"/>
                </a:ext>
              </a:extLst>
            </a:blip>
            <a:srcRect r="-2215"/>
            <a:stretch/>
          </p:blipFill>
          <p:spPr>
            <a:xfrm>
              <a:off x="6796432" y="1756497"/>
              <a:ext cx="379872" cy="417984"/>
            </a:xfrm>
            <a:prstGeom prst="rect">
              <a:avLst/>
            </a:prstGeom>
          </p:spPr>
        </p:pic>
        <p:pic>
          <p:nvPicPr>
            <p:cNvPr id="6" name="Picture 5">
              <a:extLst>
                <a:ext uri="{FF2B5EF4-FFF2-40B4-BE49-F238E27FC236}">
                  <a16:creationId xmlns:a16="http://schemas.microsoft.com/office/drawing/2014/main" id="{BE6A71DE-2568-8544-B821-17738C0D8FF4}"/>
                </a:ext>
              </a:extLst>
            </p:cNvPr>
            <p:cNvPicPr>
              <a:picLocks noChangeAspect="1"/>
            </p:cNvPicPr>
            <p:nvPr/>
          </p:nvPicPr>
          <p:blipFill rotWithShape="1">
            <a:blip r:embed="rId6">
              <a:extLst>
                <a:ext uri="{28A0092B-C50C-407E-A947-70E740481C1C}">
                  <a14:useLocalDpi xmlns:a14="http://schemas.microsoft.com/office/drawing/2010/main"/>
                </a:ext>
              </a:extLst>
            </a:blip>
            <a:srcRect/>
            <a:stretch/>
          </p:blipFill>
          <p:spPr>
            <a:xfrm>
              <a:off x="564831" y="1796163"/>
              <a:ext cx="360445" cy="396608"/>
            </a:xfrm>
            <a:prstGeom prst="rect">
              <a:avLst/>
            </a:prstGeom>
          </p:spPr>
        </p:pic>
        <p:pic>
          <p:nvPicPr>
            <p:cNvPr id="7" name="Picture 6">
              <a:extLst>
                <a:ext uri="{FF2B5EF4-FFF2-40B4-BE49-F238E27FC236}">
                  <a16:creationId xmlns:a16="http://schemas.microsoft.com/office/drawing/2014/main" id="{950A48A3-1A8E-2541-9E19-EDDB47B4588A}"/>
                </a:ext>
              </a:extLst>
            </p:cNvPr>
            <p:cNvPicPr>
              <a:picLocks noChangeAspect="1"/>
            </p:cNvPicPr>
            <p:nvPr/>
          </p:nvPicPr>
          <p:blipFill rotWithShape="1">
            <a:blip r:embed="rId7">
              <a:extLst>
                <a:ext uri="{28A0092B-C50C-407E-A947-70E740481C1C}">
                  <a14:useLocalDpi xmlns:a14="http://schemas.microsoft.com/office/drawing/2010/main"/>
                </a:ext>
              </a:extLst>
            </a:blip>
            <a:srcRect/>
            <a:stretch/>
          </p:blipFill>
          <p:spPr>
            <a:xfrm>
              <a:off x="4398379" y="1756497"/>
              <a:ext cx="413221" cy="454679"/>
            </a:xfrm>
            <a:prstGeom prst="rect">
              <a:avLst/>
            </a:prstGeom>
          </p:spPr>
        </p:pic>
        <p:pic>
          <p:nvPicPr>
            <p:cNvPr id="8" name="Picture 7">
              <a:extLst>
                <a:ext uri="{FF2B5EF4-FFF2-40B4-BE49-F238E27FC236}">
                  <a16:creationId xmlns:a16="http://schemas.microsoft.com/office/drawing/2014/main" id="{27A71EA4-E0F9-0641-9D28-FA2299F147B3}"/>
                </a:ext>
              </a:extLst>
            </p:cNvPr>
            <p:cNvPicPr>
              <a:picLocks noChangeAspect="1"/>
            </p:cNvPicPr>
            <p:nvPr/>
          </p:nvPicPr>
          <p:blipFill rotWithShape="1">
            <a:blip r:embed="rId8">
              <a:extLst>
                <a:ext uri="{28A0092B-C50C-407E-A947-70E740481C1C}">
                  <a14:useLocalDpi xmlns:a14="http://schemas.microsoft.com/office/drawing/2010/main"/>
                </a:ext>
              </a:extLst>
            </a:blip>
            <a:srcRect t="-7120" r="-10783"/>
            <a:stretch/>
          </p:blipFill>
          <p:spPr>
            <a:xfrm>
              <a:off x="1890814" y="1756497"/>
              <a:ext cx="402920" cy="443345"/>
            </a:xfrm>
            <a:prstGeom prst="rect">
              <a:avLst/>
            </a:prstGeom>
          </p:spPr>
        </p:pic>
        <p:pic>
          <p:nvPicPr>
            <p:cNvPr id="9" name="Picture 8">
              <a:extLst>
                <a:ext uri="{FF2B5EF4-FFF2-40B4-BE49-F238E27FC236}">
                  <a16:creationId xmlns:a16="http://schemas.microsoft.com/office/drawing/2014/main" id="{01BF9323-DFC0-0043-95DD-011E3C1753AC}"/>
                </a:ext>
              </a:extLst>
            </p:cNvPr>
            <p:cNvPicPr>
              <a:picLocks noChangeAspect="1"/>
            </p:cNvPicPr>
            <p:nvPr/>
          </p:nvPicPr>
          <p:blipFill>
            <a:blip r:embed="rId9"/>
            <a:stretch>
              <a:fillRect/>
            </a:stretch>
          </p:blipFill>
          <p:spPr>
            <a:xfrm rot="19922753">
              <a:off x="2981677" y="2212071"/>
              <a:ext cx="246492" cy="345954"/>
            </a:xfrm>
            <a:prstGeom prst="rect">
              <a:avLst/>
            </a:prstGeom>
          </p:spPr>
        </p:pic>
        <p:pic>
          <p:nvPicPr>
            <p:cNvPr id="11" name="Picture 10">
              <a:extLst>
                <a:ext uri="{FF2B5EF4-FFF2-40B4-BE49-F238E27FC236}">
                  <a16:creationId xmlns:a16="http://schemas.microsoft.com/office/drawing/2014/main" id="{26896A86-CDE7-0249-90EF-51139778A6EB}"/>
                </a:ext>
              </a:extLst>
            </p:cNvPr>
            <p:cNvPicPr>
              <a:picLocks noChangeAspect="1"/>
            </p:cNvPicPr>
            <p:nvPr/>
          </p:nvPicPr>
          <p:blipFill>
            <a:blip r:embed="rId10"/>
            <a:stretch>
              <a:fillRect/>
            </a:stretch>
          </p:blipFill>
          <p:spPr>
            <a:xfrm>
              <a:off x="7989242" y="653578"/>
              <a:ext cx="922529" cy="887996"/>
            </a:xfrm>
            <a:prstGeom prst="rect">
              <a:avLst/>
            </a:prstGeom>
          </p:spPr>
        </p:pic>
        <p:pic>
          <p:nvPicPr>
            <p:cNvPr id="12" name="Picture 11">
              <a:extLst>
                <a:ext uri="{FF2B5EF4-FFF2-40B4-BE49-F238E27FC236}">
                  <a16:creationId xmlns:a16="http://schemas.microsoft.com/office/drawing/2014/main" id="{469EDD6A-888C-D348-ABBA-B8672AD2D967}"/>
                </a:ext>
              </a:extLst>
            </p:cNvPr>
            <p:cNvPicPr>
              <a:picLocks/>
            </p:cNvPicPr>
            <p:nvPr/>
          </p:nvPicPr>
          <p:blipFill>
            <a:blip r:embed="rId10"/>
            <a:stretch>
              <a:fillRect/>
            </a:stretch>
          </p:blipFill>
          <p:spPr>
            <a:xfrm flipH="1">
              <a:off x="189089" y="653578"/>
              <a:ext cx="925200" cy="887996"/>
            </a:xfrm>
            <a:prstGeom prst="rect">
              <a:avLst/>
            </a:prstGeom>
          </p:spPr>
        </p:pic>
        <p:pic>
          <p:nvPicPr>
            <p:cNvPr id="13" name="Picture 12">
              <a:extLst>
                <a:ext uri="{FF2B5EF4-FFF2-40B4-BE49-F238E27FC236}">
                  <a16:creationId xmlns:a16="http://schemas.microsoft.com/office/drawing/2014/main" id="{0AB8370F-FF13-CF4D-9796-88C2D464067D}"/>
                </a:ext>
              </a:extLst>
            </p:cNvPr>
            <p:cNvPicPr>
              <a:picLocks noChangeAspect="1"/>
            </p:cNvPicPr>
            <p:nvPr/>
          </p:nvPicPr>
          <p:blipFill rotWithShape="1">
            <a:blip r:embed="rId11">
              <a:extLst>
                <a:ext uri="{BEBA8EAE-BF5A-486C-A8C5-ECC9F3942E4B}">
                  <a14:imgProps xmlns:a14="http://schemas.microsoft.com/office/drawing/2010/main">
                    <a14:imgLayer r:embed="rId12">
                      <a14:imgEffect>
                        <a14:backgroundRemoval t="10000" b="90000" l="10000" r="90000"/>
                      </a14:imgEffect>
                    </a14:imgLayer>
                  </a14:imgProps>
                </a:ext>
              </a:extLst>
            </a:blip>
            <a:srcRect l="22452" t="28222" r="25056" b="11714"/>
            <a:stretch/>
          </p:blipFill>
          <p:spPr>
            <a:xfrm>
              <a:off x="2688318" y="907875"/>
              <a:ext cx="1213113" cy="633699"/>
            </a:xfrm>
            <a:prstGeom prst="rect">
              <a:avLst/>
            </a:prstGeom>
          </p:spPr>
        </p:pic>
      </p:grpSp>
      <p:pic>
        <p:nvPicPr>
          <p:cNvPr id="15" name="Picture 14">
            <a:extLst>
              <a:ext uri="{FF2B5EF4-FFF2-40B4-BE49-F238E27FC236}">
                <a16:creationId xmlns:a16="http://schemas.microsoft.com/office/drawing/2014/main" id="{6A2E68EA-C464-544A-BCF5-3A8D9E2C386E}"/>
              </a:ext>
            </a:extLst>
          </p:cNvPr>
          <p:cNvPicPr>
            <a:picLocks noChangeAspect="1"/>
          </p:cNvPicPr>
          <p:nvPr/>
        </p:nvPicPr>
        <p:blipFill>
          <a:blip r:embed="rId13">
            <a:extLst>
              <a:ext uri="{BEBA8EAE-BF5A-486C-A8C5-ECC9F3942E4B}">
                <a14:imgProps xmlns:a14="http://schemas.microsoft.com/office/drawing/2010/main">
                  <a14:imgLayer>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7592993" y="165444"/>
            <a:ext cx="1379844" cy="418007"/>
          </a:xfrm>
          <a:prstGeom prst="rect">
            <a:avLst/>
          </a:prstGeom>
          <a:ln>
            <a:solidFill>
              <a:schemeClr val="tx1"/>
            </a:solidFill>
          </a:ln>
        </p:spPr>
      </p:pic>
      <p:pic>
        <p:nvPicPr>
          <p:cNvPr id="16" name="Picture 15">
            <a:extLst>
              <a:ext uri="{FF2B5EF4-FFF2-40B4-BE49-F238E27FC236}">
                <a16:creationId xmlns:a16="http://schemas.microsoft.com/office/drawing/2014/main" id="{D8976C84-F073-D046-9B14-7CDA116C435F}"/>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183208" y="165444"/>
            <a:ext cx="1412810" cy="418269"/>
          </a:xfrm>
          <a:prstGeom prst="rect">
            <a:avLst/>
          </a:prstGeom>
        </p:spPr>
      </p:pic>
      <p:sp>
        <p:nvSpPr>
          <p:cNvPr id="17" name="Title 1">
            <a:extLst>
              <a:ext uri="{FF2B5EF4-FFF2-40B4-BE49-F238E27FC236}">
                <a16:creationId xmlns:a16="http://schemas.microsoft.com/office/drawing/2014/main" id="{2604085E-DEE8-7C40-9A22-311A369B0380}"/>
              </a:ext>
            </a:extLst>
          </p:cNvPr>
          <p:cNvSpPr txBox="1">
            <a:spLocks/>
          </p:cNvSpPr>
          <p:nvPr/>
        </p:nvSpPr>
        <p:spPr>
          <a:xfrm>
            <a:off x="1596018" y="145313"/>
            <a:ext cx="5915952" cy="420371"/>
          </a:xfrm>
          <a:prstGeom prst="rect">
            <a:avLst/>
          </a:prstGeom>
          <a:gradFill>
            <a:gsLst>
              <a:gs pos="0">
                <a:srgbClr val="FFEFD1"/>
              </a:gs>
              <a:gs pos="64999">
                <a:srgbClr val="F0EBD5"/>
              </a:gs>
              <a:gs pos="100000">
                <a:srgbClr val="D1C39F"/>
              </a:gs>
            </a:gsLst>
            <a:lin ang="5400000" scaled="0"/>
          </a:gradFill>
        </p:spPr>
        <p:style>
          <a:lnRef idx="2">
            <a:schemeClr val="accent5"/>
          </a:lnRef>
          <a:fillRef idx="1">
            <a:schemeClr val="lt1"/>
          </a:fillRef>
          <a:effectRef idx="0">
            <a:schemeClr val="accent5"/>
          </a:effectRef>
          <a:fontRef idx="minor">
            <a:schemeClr val="dk1"/>
          </a:fontRef>
        </p:style>
        <p:txBody>
          <a:bodyPr lIns="91423" tIns="45712" rIns="91423" bIns="45712"/>
          <a:lstStyle>
            <a:lvl1pPr algn="ctr" defTabSz="457200" rtl="0" eaLnBrk="1" latinLnBrk="0" hangingPunct="1">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endParaRPr lang="en-GB" sz="400" b="1" dirty="0">
              <a:latin typeface="Comic Sans MS" charset="0"/>
              <a:ea typeface="MS PGothic" charset="0"/>
            </a:endParaRPr>
          </a:p>
          <a:p>
            <a:r>
              <a:rPr lang="en-GB" sz="1400" b="1" dirty="0">
                <a:latin typeface="Comic Sans MS" charset="0"/>
                <a:ea typeface="MS PGothic" charset="0"/>
              </a:rPr>
              <a:t>ESCAPE THE ROOM</a:t>
            </a:r>
          </a:p>
        </p:txBody>
      </p:sp>
      <p:sp>
        <p:nvSpPr>
          <p:cNvPr id="18" name="Rectangle 17">
            <a:extLst>
              <a:ext uri="{FF2B5EF4-FFF2-40B4-BE49-F238E27FC236}">
                <a16:creationId xmlns:a16="http://schemas.microsoft.com/office/drawing/2014/main" id="{9E82D70E-EEEC-954C-BEAD-C4CB028C2B6A}"/>
              </a:ext>
            </a:extLst>
          </p:cNvPr>
          <p:cNvSpPr/>
          <p:nvPr/>
        </p:nvSpPr>
        <p:spPr>
          <a:xfrm>
            <a:off x="4834750" y="5049781"/>
            <a:ext cx="4138088" cy="1615811"/>
          </a:xfrm>
          <a:prstGeom prst="rect">
            <a:avLst/>
          </a:prstGeom>
        </p:spPr>
        <p:style>
          <a:lnRef idx="2">
            <a:schemeClr val="dk1"/>
          </a:lnRef>
          <a:fillRef idx="1">
            <a:schemeClr val="lt1"/>
          </a:fillRef>
          <a:effectRef idx="0">
            <a:schemeClr val="dk1"/>
          </a:effectRef>
          <a:fontRef idx="minor">
            <a:schemeClr val="dk1"/>
          </a:fontRef>
        </p:style>
        <p:txBody>
          <a:bodyPr wrap="square" lIns="91423" tIns="45712" rIns="91423" bIns="45712">
            <a:spAutoFit/>
          </a:bodyPr>
          <a:lstStyle/>
          <a:p>
            <a:r>
              <a:rPr lang="en-US" sz="900" b="1" dirty="0">
                <a:latin typeface="Calibri"/>
                <a:cs typeface="Calibri"/>
              </a:rPr>
              <a:t>Escape room Rules </a:t>
            </a:r>
          </a:p>
          <a:p>
            <a:pPr marL="171450" indent="-171450">
              <a:buFont typeface="Wingdings" pitchFamily="2" charset="2"/>
              <a:buChar char="q"/>
            </a:pPr>
            <a:r>
              <a:rPr lang="en-US" sz="900" dirty="0">
                <a:latin typeface="Calibri"/>
                <a:cs typeface="Calibri"/>
              </a:rPr>
              <a:t>1. You all start in the Island location and when you have correctly solved the puzzle show you teacher and they will give your the Key for that room.</a:t>
            </a:r>
          </a:p>
          <a:p>
            <a:pPr marL="171450" indent="-171450">
              <a:buFont typeface="Wingdings" pitchFamily="2" charset="2"/>
              <a:buChar char="q"/>
            </a:pPr>
            <a:r>
              <a:rPr lang="en-US" sz="900" dirty="0">
                <a:latin typeface="Calibri"/>
                <a:cs typeface="Calibri"/>
              </a:rPr>
              <a:t>2. Fill in the Location , the word and the Key pad code on the post-it-note</a:t>
            </a:r>
          </a:p>
          <a:p>
            <a:pPr marL="171450" indent="-171450">
              <a:buFont typeface="Wingdings" pitchFamily="2" charset="2"/>
              <a:buChar char="q"/>
            </a:pPr>
            <a:r>
              <a:rPr lang="en-US" sz="900" dirty="0">
                <a:latin typeface="Calibri"/>
                <a:cs typeface="Calibri"/>
              </a:rPr>
              <a:t>3. Your teacher will reveal on the board your next location and give you the puzzle for it.</a:t>
            </a:r>
          </a:p>
          <a:p>
            <a:pPr marL="171450" indent="-171450">
              <a:buFont typeface="Wingdings" pitchFamily="2" charset="2"/>
              <a:buChar char="q"/>
            </a:pPr>
            <a:r>
              <a:rPr lang="en-US" sz="900" dirty="0">
                <a:latin typeface="Calibri"/>
                <a:cs typeface="Calibri"/>
              </a:rPr>
              <a:t>4. Repeat the process until you have progressed through all the locations.</a:t>
            </a:r>
          </a:p>
          <a:p>
            <a:pPr marL="171450" indent="-171450">
              <a:buFont typeface="Wingdings" pitchFamily="2" charset="2"/>
              <a:buChar char="q"/>
            </a:pPr>
            <a:r>
              <a:rPr lang="en-US" sz="900" dirty="0">
                <a:latin typeface="Calibri"/>
                <a:cs typeface="Calibri"/>
              </a:rPr>
              <a:t>5. When you complete the final ‘Secret Bunker Location ’  try to crack the </a:t>
            </a:r>
            <a:r>
              <a:rPr lang="en-US" sz="900" dirty="0" err="1">
                <a:latin typeface="Calibri"/>
                <a:cs typeface="Calibri"/>
              </a:rPr>
              <a:t>colour</a:t>
            </a:r>
            <a:r>
              <a:rPr lang="en-US" sz="900" dirty="0">
                <a:latin typeface="Calibri"/>
                <a:cs typeface="Calibri"/>
              </a:rPr>
              <a:t> coded number lock and say the two secret passwords to your teacher to escape</a:t>
            </a:r>
          </a:p>
          <a:p>
            <a:endParaRPr lang="en-US" sz="900" dirty="0">
              <a:latin typeface="Calibri"/>
              <a:cs typeface="Calibri"/>
            </a:endParaRPr>
          </a:p>
          <a:p>
            <a:pPr marL="171450" indent="-171450">
              <a:buFont typeface="Wingdings" pitchFamily="2" charset="2"/>
              <a:buChar char="q"/>
            </a:pPr>
            <a:r>
              <a:rPr lang="en-US" sz="900" b="1" dirty="0">
                <a:cs typeface="Calibri"/>
              </a:rPr>
              <a:t>Bonus Escape Room : </a:t>
            </a:r>
            <a:r>
              <a:rPr lang="en-US" sz="900" dirty="0">
                <a:cs typeface="Calibri"/>
              </a:rPr>
              <a:t>What is the code word for the space station? __ __ __.__</a:t>
            </a:r>
          </a:p>
        </p:txBody>
      </p:sp>
      <p:grpSp>
        <p:nvGrpSpPr>
          <p:cNvPr id="23" name="Group 22">
            <a:extLst>
              <a:ext uri="{FF2B5EF4-FFF2-40B4-BE49-F238E27FC236}">
                <a16:creationId xmlns:a16="http://schemas.microsoft.com/office/drawing/2014/main" id="{EC7E53D7-0EBF-7A4D-B632-DC6CA4708571}"/>
              </a:ext>
            </a:extLst>
          </p:cNvPr>
          <p:cNvGrpSpPr/>
          <p:nvPr/>
        </p:nvGrpSpPr>
        <p:grpSpPr>
          <a:xfrm>
            <a:off x="6063550" y="3227777"/>
            <a:ext cx="1529443" cy="1691464"/>
            <a:chOff x="4030237" y="2452273"/>
            <a:chExt cx="2578118" cy="2637286"/>
          </a:xfrm>
        </p:grpSpPr>
        <p:pic>
          <p:nvPicPr>
            <p:cNvPr id="20" name="Picture 19">
              <a:extLst>
                <a:ext uri="{FF2B5EF4-FFF2-40B4-BE49-F238E27FC236}">
                  <a16:creationId xmlns:a16="http://schemas.microsoft.com/office/drawing/2014/main" id="{9DF69605-D5BA-8C41-9EFE-67B78DDE42B4}"/>
                </a:ext>
              </a:extLst>
            </p:cNvPr>
            <p:cNvPicPr>
              <a:picLocks noChangeAspect="1"/>
            </p:cNvPicPr>
            <p:nvPr/>
          </p:nvPicPr>
          <p:blipFill rotWithShape="1">
            <a:blip r:embed="rId15">
              <a:extLst>
                <a:ext uri="{BEBA8EAE-BF5A-486C-A8C5-ECC9F3942E4B}">
                  <a14:imgProps xmlns:a14="http://schemas.microsoft.com/office/drawing/2010/main">
                    <a14:imgLayer r:embed="rId16">
                      <a14:imgEffect>
                        <a14:backgroundRemoval t="10000" b="90000" l="10000" r="59271">
                          <a14:foregroundMark x1="50208" y1="30000" x2="58854" y2="30278"/>
                          <a14:backgroundMark x1="56563" y1="25556" x2="56563" y2="25556"/>
                        </a14:backgroundRemoval>
                      </a14:imgEffect>
                    </a14:imgLayer>
                  </a14:imgProps>
                </a:ext>
              </a:extLst>
            </a:blip>
            <a:srcRect l="24243" t="20260" r="37913" b="24805"/>
            <a:stretch/>
          </p:blipFill>
          <p:spPr>
            <a:xfrm>
              <a:off x="4030237" y="2452273"/>
              <a:ext cx="2422335" cy="2637286"/>
            </a:xfrm>
            <a:prstGeom prst="rect">
              <a:avLst/>
            </a:prstGeom>
          </p:spPr>
        </p:pic>
        <p:sp>
          <p:nvSpPr>
            <p:cNvPr id="21" name="TextBox 20">
              <a:extLst>
                <a:ext uri="{FF2B5EF4-FFF2-40B4-BE49-F238E27FC236}">
                  <a16:creationId xmlns:a16="http://schemas.microsoft.com/office/drawing/2014/main" id="{F3C87C82-9B08-9A4B-B71B-CC8037CCA2FF}"/>
                </a:ext>
              </a:extLst>
            </p:cNvPr>
            <p:cNvSpPr txBox="1"/>
            <p:nvPr/>
          </p:nvSpPr>
          <p:spPr>
            <a:xfrm rot="516142">
              <a:off x="4385574" y="3146378"/>
              <a:ext cx="2222781" cy="1799539"/>
            </a:xfrm>
            <a:prstGeom prst="rect">
              <a:avLst/>
            </a:prstGeom>
            <a:noFill/>
          </p:spPr>
          <p:txBody>
            <a:bodyPr wrap="square" rtlCol="0">
              <a:spAutoFit/>
            </a:bodyPr>
            <a:lstStyle/>
            <a:p>
              <a:pPr algn="ctr"/>
              <a:r>
                <a:rPr lang="en-US" sz="800" b="1" dirty="0"/>
                <a:t>Red Key</a:t>
              </a:r>
              <a:endParaRPr lang="en-US" sz="800" dirty="0"/>
            </a:p>
            <a:p>
              <a:r>
                <a:rPr lang="en-US" sz="800" dirty="0"/>
                <a:t>Location =</a:t>
              </a:r>
            </a:p>
            <a:p>
              <a:endParaRPr lang="en-US" sz="800" dirty="0"/>
            </a:p>
            <a:p>
              <a:r>
                <a:rPr lang="en-US" sz="800" dirty="0"/>
                <a:t>Word =</a:t>
              </a:r>
            </a:p>
            <a:p>
              <a:endParaRPr lang="en-US" sz="800" dirty="0"/>
            </a:p>
            <a:p>
              <a:r>
                <a:rPr lang="en-US" sz="800" dirty="0"/>
                <a:t>Key Pad Code =   </a:t>
              </a:r>
            </a:p>
            <a:p>
              <a:endParaRPr lang="en-US" sz="1050" dirty="0"/>
            </a:p>
            <a:p>
              <a:endParaRPr lang="en-US" sz="1050" dirty="0"/>
            </a:p>
          </p:txBody>
        </p:sp>
      </p:grpSp>
      <p:sp>
        <p:nvSpPr>
          <p:cNvPr id="22" name="TextBox 21">
            <a:extLst>
              <a:ext uri="{FF2B5EF4-FFF2-40B4-BE49-F238E27FC236}">
                <a16:creationId xmlns:a16="http://schemas.microsoft.com/office/drawing/2014/main" id="{CD5C57B8-0755-BF41-AB2D-3D44A09E2510}"/>
              </a:ext>
            </a:extLst>
          </p:cNvPr>
          <p:cNvSpPr txBox="1"/>
          <p:nvPr/>
        </p:nvSpPr>
        <p:spPr>
          <a:xfrm rot="238405">
            <a:off x="3559344" y="1299342"/>
            <a:ext cx="342086" cy="461665"/>
          </a:xfrm>
          <a:prstGeom prst="rect">
            <a:avLst/>
          </a:prstGeom>
          <a:noFill/>
        </p:spPr>
        <p:txBody>
          <a:bodyPr wrap="square" rtlCol="0">
            <a:spAutoFit/>
          </a:bodyPr>
          <a:lstStyle/>
          <a:p>
            <a:r>
              <a:rPr lang="en-US" sz="2400" b="1" dirty="0"/>
              <a:t>?   </a:t>
            </a:r>
          </a:p>
        </p:txBody>
      </p:sp>
      <p:grpSp>
        <p:nvGrpSpPr>
          <p:cNvPr id="24" name="Group 23">
            <a:extLst>
              <a:ext uri="{FF2B5EF4-FFF2-40B4-BE49-F238E27FC236}">
                <a16:creationId xmlns:a16="http://schemas.microsoft.com/office/drawing/2014/main" id="{01D7CB45-5AAA-BB41-B249-63FCB5CBB5AA}"/>
              </a:ext>
            </a:extLst>
          </p:cNvPr>
          <p:cNvGrpSpPr/>
          <p:nvPr/>
        </p:nvGrpSpPr>
        <p:grpSpPr>
          <a:xfrm>
            <a:off x="7500756" y="3262502"/>
            <a:ext cx="1529443" cy="1691464"/>
            <a:chOff x="4030237" y="2452273"/>
            <a:chExt cx="2578118" cy="2637286"/>
          </a:xfrm>
        </p:grpSpPr>
        <p:pic>
          <p:nvPicPr>
            <p:cNvPr id="25" name="Picture 24">
              <a:extLst>
                <a:ext uri="{FF2B5EF4-FFF2-40B4-BE49-F238E27FC236}">
                  <a16:creationId xmlns:a16="http://schemas.microsoft.com/office/drawing/2014/main" id="{662E9399-8504-8945-B130-4518AB33323A}"/>
                </a:ext>
              </a:extLst>
            </p:cNvPr>
            <p:cNvPicPr>
              <a:picLocks noChangeAspect="1"/>
            </p:cNvPicPr>
            <p:nvPr/>
          </p:nvPicPr>
          <p:blipFill rotWithShape="1">
            <a:blip r:embed="rId15">
              <a:extLst>
                <a:ext uri="{BEBA8EAE-BF5A-486C-A8C5-ECC9F3942E4B}">
                  <a14:imgProps xmlns:a14="http://schemas.microsoft.com/office/drawing/2010/main">
                    <a14:imgLayer r:embed="rId17">
                      <a14:imgEffect>
                        <a14:backgroundRemoval t="10000" b="90000" l="10000" r="59271">
                          <a14:foregroundMark x1="50208" y1="30000" x2="58854" y2="30278"/>
                          <a14:backgroundMark x1="56563" y1="25556" x2="56563" y2="25556"/>
                        </a14:backgroundRemoval>
                      </a14:imgEffect>
                    </a14:imgLayer>
                  </a14:imgProps>
                </a:ext>
              </a:extLst>
            </a:blip>
            <a:srcRect l="24243" t="20260" r="37913" b="24805"/>
            <a:stretch/>
          </p:blipFill>
          <p:spPr>
            <a:xfrm>
              <a:off x="4030237" y="2452273"/>
              <a:ext cx="2422335" cy="2637286"/>
            </a:xfrm>
            <a:prstGeom prst="rect">
              <a:avLst/>
            </a:prstGeom>
          </p:spPr>
        </p:pic>
        <p:sp>
          <p:nvSpPr>
            <p:cNvPr id="26" name="TextBox 25">
              <a:extLst>
                <a:ext uri="{FF2B5EF4-FFF2-40B4-BE49-F238E27FC236}">
                  <a16:creationId xmlns:a16="http://schemas.microsoft.com/office/drawing/2014/main" id="{1F53765B-7A13-7946-BA4D-81E708C26F51}"/>
                </a:ext>
              </a:extLst>
            </p:cNvPr>
            <p:cNvSpPr txBox="1"/>
            <p:nvPr/>
          </p:nvSpPr>
          <p:spPr>
            <a:xfrm rot="516142">
              <a:off x="4385574" y="3146378"/>
              <a:ext cx="2222781" cy="1799539"/>
            </a:xfrm>
            <a:prstGeom prst="rect">
              <a:avLst/>
            </a:prstGeom>
            <a:noFill/>
          </p:spPr>
          <p:txBody>
            <a:bodyPr wrap="square" rtlCol="0">
              <a:spAutoFit/>
            </a:bodyPr>
            <a:lstStyle/>
            <a:p>
              <a:pPr algn="ctr"/>
              <a:r>
                <a:rPr lang="en-US" sz="800" b="1" dirty="0"/>
                <a:t>Brown Key</a:t>
              </a:r>
              <a:endParaRPr lang="en-US" sz="800" dirty="0"/>
            </a:p>
            <a:p>
              <a:r>
                <a:rPr lang="en-US" sz="800" dirty="0"/>
                <a:t>Location =</a:t>
              </a:r>
            </a:p>
            <a:p>
              <a:endParaRPr lang="en-US" sz="800" dirty="0"/>
            </a:p>
            <a:p>
              <a:r>
                <a:rPr lang="en-US" sz="800" dirty="0"/>
                <a:t>Word =</a:t>
              </a:r>
            </a:p>
            <a:p>
              <a:endParaRPr lang="en-US" sz="800" dirty="0"/>
            </a:p>
            <a:p>
              <a:r>
                <a:rPr lang="en-US" sz="800" dirty="0"/>
                <a:t>Key Pad Code =   </a:t>
              </a:r>
            </a:p>
            <a:p>
              <a:endParaRPr lang="en-US" sz="1050" dirty="0"/>
            </a:p>
            <a:p>
              <a:endParaRPr lang="en-US" sz="1050" dirty="0"/>
            </a:p>
          </p:txBody>
        </p:sp>
      </p:grpSp>
      <p:grpSp>
        <p:nvGrpSpPr>
          <p:cNvPr id="27" name="Group 26">
            <a:extLst>
              <a:ext uri="{FF2B5EF4-FFF2-40B4-BE49-F238E27FC236}">
                <a16:creationId xmlns:a16="http://schemas.microsoft.com/office/drawing/2014/main" id="{BCF7E7EB-5001-3541-AD21-5EA05179EAF7}"/>
              </a:ext>
            </a:extLst>
          </p:cNvPr>
          <p:cNvGrpSpPr/>
          <p:nvPr/>
        </p:nvGrpSpPr>
        <p:grpSpPr>
          <a:xfrm>
            <a:off x="3116732" y="3264472"/>
            <a:ext cx="1529443" cy="1691464"/>
            <a:chOff x="4030237" y="2452273"/>
            <a:chExt cx="2578118" cy="2637286"/>
          </a:xfrm>
        </p:grpSpPr>
        <p:pic>
          <p:nvPicPr>
            <p:cNvPr id="28" name="Picture 27">
              <a:extLst>
                <a:ext uri="{FF2B5EF4-FFF2-40B4-BE49-F238E27FC236}">
                  <a16:creationId xmlns:a16="http://schemas.microsoft.com/office/drawing/2014/main" id="{31C22DAC-20DF-CD46-AA40-C55B1F48A040}"/>
                </a:ext>
              </a:extLst>
            </p:cNvPr>
            <p:cNvPicPr>
              <a:picLocks noChangeAspect="1"/>
            </p:cNvPicPr>
            <p:nvPr/>
          </p:nvPicPr>
          <p:blipFill rotWithShape="1">
            <a:blip r:embed="rId15">
              <a:extLst>
                <a:ext uri="{BEBA8EAE-BF5A-486C-A8C5-ECC9F3942E4B}">
                  <a14:imgProps xmlns:a14="http://schemas.microsoft.com/office/drawing/2010/main">
                    <a14:imgLayer r:embed="rId18">
                      <a14:imgEffect>
                        <a14:backgroundRemoval t="10000" b="90000" l="10000" r="59271">
                          <a14:foregroundMark x1="50208" y1="30000" x2="58854" y2="30278"/>
                          <a14:backgroundMark x1="56563" y1="25556" x2="56563" y2="25556"/>
                        </a14:backgroundRemoval>
                      </a14:imgEffect>
                    </a14:imgLayer>
                  </a14:imgProps>
                </a:ext>
              </a:extLst>
            </a:blip>
            <a:srcRect l="24243" t="20260" r="37913" b="24805"/>
            <a:stretch/>
          </p:blipFill>
          <p:spPr>
            <a:xfrm>
              <a:off x="4030237" y="2452273"/>
              <a:ext cx="2422335" cy="2637286"/>
            </a:xfrm>
            <a:prstGeom prst="rect">
              <a:avLst/>
            </a:prstGeom>
          </p:spPr>
        </p:pic>
        <p:sp>
          <p:nvSpPr>
            <p:cNvPr id="29" name="TextBox 28">
              <a:extLst>
                <a:ext uri="{FF2B5EF4-FFF2-40B4-BE49-F238E27FC236}">
                  <a16:creationId xmlns:a16="http://schemas.microsoft.com/office/drawing/2014/main" id="{63EAA285-CF1B-5E41-ACD9-9AA024A5CFE4}"/>
                </a:ext>
              </a:extLst>
            </p:cNvPr>
            <p:cNvSpPr txBox="1"/>
            <p:nvPr/>
          </p:nvSpPr>
          <p:spPr>
            <a:xfrm rot="516142">
              <a:off x="4385574" y="3146378"/>
              <a:ext cx="2222781" cy="1799539"/>
            </a:xfrm>
            <a:prstGeom prst="rect">
              <a:avLst/>
            </a:prstGeom>
            <a:noFill/>
          </p:spPr>
          <p:txBody>
            <a:bodyPr wrap="square" rtlCol="0">
              <a:spAutoFit/>
            </a:bodyPr>
            <a:lstStyle/>
            <a:p>
              <a:pPr algn="ctr"/>
              <a:r>
                <a:rPr lang="en-US" sz="800" b="1" dirty="0"/>
                <a:t>Blue  Key</a:t>
              </a:r>
              <a:endParaRPr lang="en-US" sz="800" dirty="0"/>
            </a:p>
            <a:p>
              <a:r>
                <a:rPr lang="en-US" sz="800" dirty="0"/>
                <a:t>Location =</a:t>
              </a:r>
            </a:p>
            <a:p>
              <a:endParaRPr lang="en-US" sz="800" dirty="0"/>
            </a:p>
            <a:p>
              <a:r>
                <a:rPr lang="en-US" sz="800" dirty="0"/>
                <a:t>Word =</a:t>
              </a:r>
            </a:p>
            <a:p>
              <a:endParaRPr lang="en-US" sz="800" dirty="0"/>
            </a:p>
            <a:p>
              <a:r>
                <a:rPr lang="en-US" sz="800" dirty="0"/>
                <a:t>Key Pad Code =   </a:t>
              </a:r>
            </a:p>
            <a:p>
              <a:endParaRPr lang="en-US" sz="1050" dirty="0"/>
            </a:p>
            <a:p>
              <a:endParaRPr lang="en-US" sz="1050" dirty="0"/>
            </a:p>
          </p:txBody>
        </p:sp>
      </p:grpSp>
      <p:grpSp>
        <p:nvGrpSpPr>
          <p:cNvPr id="30" name="Group 29">
            <a:extLst>
              <a:ext uri="{FF2B5EF4-FFF2-40B4-BE49-F238E27FC236}">
                <a16:creationId xmlns:a16="http://schemas.microsoft.com/office/drawing/2014/main" id="{983942A4-D4E1-7048-BE54-6C61F113D9D7}"/>
              </a:ext>
            </a:extLst>
          </p:cNvPr>
          <p:cNvGrpSpPr/>
          <p:nvPr/>
        </p:nvGrpSpPr>
        <p:grpSpPr>
          <a:xfrm>
            <a:off x="1591828" y="3275245"/>
            <a:ext cx="1529443" cy="1691464"/>
            <a:chOff x="4030237" y="2452273"/>
            <a:chExt cx="2578118" cy="2637286"/>
          </a:xfrm>
        </p:grpSpPr>
        <p:pic>
          <p:nvPicPr>
            <p:cNvPr id="31" name="Picture 30">
              <a:extLst>
                <a:ext uri="{FF2B5EF4-FFF2-40B4-BE49-F238E27FC236}">
                  <a16:creationId xmlns:a16="http://schemas.microsoft.com/office/drawing/2014/main" id="{B019C8B7-2ECB-8743-931B-033C07495E6F}"/>
                </a:ext>
              </a:extLst>
            </p:cNvPr>
            <p:cNvPicPr>
              <a:picLocks noChangeAspect="1"/>
            </p:cNvPicPr>
            <p:nvPr/>
          </p:nvPicPr>
          <p:blipFill rotWithShape="1">
            <a:blip r:embed="rId15">
              <a:extLst>
                <a:ext uri="{BEBA8EAE-BF5A-486C-A8C5-ECC9F3942E4B}">
                  <a14:imgProps xmlns:a14="http://schemas.microsoft.com/office/drawing/2010/main">
                    <a14:imgLayer r:embed="rId19">
                      <a14:imgEffect>
                        <a14:backgroundRemoval t="10000" b="90000" l="10000" r="59271">
                          <a14:foregroundMark x1="50208" y1="30000" x2="58854" y2="30278"/>
                          <a14:backgroundMark x1="56563" y1="25556" x2="56563" y2="25556"/>
                        </a14:backgroundRemoval>
                      </a14:imgEffect>
                    </a14:imgLayer>
                  </a14:imgProps>
                </a:ext>
              </a:extLst>
            </a:blip>
            <a:srcRect l="24243" t="20260" r="37913" b="24805"/>
            <a:stretch/>
          </p:blipFill>
          <p:spPr>
            <a:xfrm>
              <a:off x="4030237" y="2452273"/>
              <a:ext cx="2422335" cy="2637286"/>
            </a:xfrm>
            <a:prstGeom prst="rect">
              <a:avLst/>
            </a:prstGeom>
          </p:spPr>
        </p:pic>
        <p:sp>
          <p:nvSpPr>
            <p:cNvPr id="32" name="TextBox 31">
              <a:extLst>
                <a:ext uri="{FF2B5EF4-FFF2-40B4-BE49-F238E27FC236}">
                  <a16:creationId xmlns:a16="http://schemas.microsoft.com/office/drawing/2014/main" id="{7451D945-D39D-5443-83AC-82D47268851E}"/>
                </a:ext>
              </a:extLst>
            </p:cNvPr>
            <p:cNvSpPr txBox="1"/>
            <p:nvPr/>
          </p:nvSpPr>
          <p:spPr>
            <a:xfrm rot="516142">
              <a:off x="4385574" y="3146378"/>
              <a:ext cx="2222781" cy="1799539"/>
            </a:xfrm>
            <a:prstGeom prst="rect">
              <a:avLst/>
            </a:prstGeom>
            <a:noFill/>
          </p:spPr>
          <p:txBody>
            <a:bodyPr wrap="square" rtlCol="0">
              <a:spAutoFit/>
            </a:bodyPr>
            <a:lstStyle/>
            <a:p>
              <a:pPr algn="ctr"/>
              <a:r>
                <a:rPr lang="en-US" sz="800" b="1" dirty="0"/>
                <a:t>Yellow  Key</a:t>
              </a:r>
              <a:endParaRPr lang="en-US" sz="800" dirty="0"/>
            </a:p>
            <a:p>
              <a:r>
                <a:rPr lang="en-US" sz="800" dirty="0"/>
                <a:t>Location =</a:t>
              </a:r>
            </a:p>
            <a:p>
              <a:endParaRPr lang="en-US" sz="800" dirty="0"/>
            </a:p>
            <a:p>
              <a:r>
                <a:rPr lang="en-US" sz="800" dirty="0"/>
                <a:t>Word =</a:t>
              </a:r>
            </a:p>
            <a:p>
              <a:endParaRPr lang="en-US" sz="800" dirty="0"/>
            </a:p>
            <a:p>
              <a:r>
                <a:rPr lang="en-US" sz="800" dirty="0"/>
                <a:t>Key Pad Code =   </a:t>
              </a:r>
            </a:p>
            <a:p>
              <a:endParaRPr lang="en-US" sz="1050" dirty="0"/>
            </a:p>
            <a:p>
              <a:endParaRPr lang="en-US" sz="1050" dirty="0"/>
            </a:p>
          </p:txBody>
        </p:sp>
      </p:grpSp>
      <p:grpSp>
        <p:nvGrpSpPr>
          <p:cNvPr id="33" name="Group 32">
            <a:extLst>
              <a:ext uri="{FF2B5EF4-FFF2-40B4-BE49-F238E27FC236}">
                <a16:creationId xmlns:a16="http://schemas.microsoft.com/office/drawing/2014/main" id="{7F80918A-E1D1-5248-AB9C-39C8DA4480E9}"/>
              </a:ext>
            </a:extLst>
          </p:cNvPr>
          <p:cNvGrpSpPr/>
          <p:nvPr/>
        </p:nvGrpSpPr>
        <p:grpSpPr>
          <a:xfrm>
            <a:off x="133710" y="3264633"/>
            <a:ext cx="1577701" cy="1691464"/>
            <a:chOff x="4030237" y="2452273"/>
            <a:chExt cx="2659464" cy="2637286"/>
          </a:xfrm>
        </p:grpSpPr>
        <p:pic>
          <p:nvPicPr>
            <p:cNvPr id="34" name="Picture 33">
              <a:extLst>
                <a:ext uri="{FF2B5EF4-FFF2-40B4-BE49-F238E27FC236}">
                  <a16:creationId xmlns:a16="http://schemas.microsoft.com/office/drawing/2014/main" id="{8383DA9D-F7D2-FF4E-AC50-1F6002EC1A88}"/>
                </a:ext>
              </a:extLst>
            </p:cNvPr>
            <p:cNvPicPr>
              <a:picLocks noChangeAspect="1"/>
            </p:cNvPicPr>
            <p:nvPr/>
          </p:nvPicPr>
          <p:blipFill rotWithShape="1">
            <a:blip r:embed="rId15">
              <a:extLst>
                <a:ext uri="{BEBA8EAE-BF5A-486C-A8C5-ECC9F3942E4B}">
                  <a14:imgProps xmlns:a14="http://schemas.microsoft.com/office/drawing/2010/main">
                    <a14:imgLayer r:embed="rId20">
                      <a14:imgEffect>
                        <a14:backgroundRemoval t="10000" b="90000" l="10000" r="59271">
                          <a14:foregroundMark x1="50208" y1="30000" x2="58854" y2="30278"/>
                          <a14:backgroundMark x1="56563" y1="25556" x2="56563" y2="25556"/>
                        </a14:backgroundRemoval>
                      </a14:imgEffect>
                    </a14:imgLayer>
                  </a14:imgProps>
                </a:ext>
              </a:extLst>
            </a:blip>
            <a:srcRect l="24243" t="20260" r="37913" b="24805"/>
            <a:stretch/>
          </p:blipFill>
          <p:spPr>
            <a:xfrm>
              <a:off x="4030237" y="2452273"/>
              <a:ext cx="2422335" cy="2637286"/>
            </a:xfrm>
            <a:prstGeom prst="rect">
              <a:avLst/>
            </a:prstGeom>
          </p:spPr>
        </p:pic>
        <p:sp>
          <p:nvSpPr>
            <p:cNvPr id="35" name="TextBox 34">
              <a:extLst>
                <a:ext uri="{FF2B5EF4-FFF2-40B4-BE49-F238E27FC236}">
                  <a16:creationId xmlns:a16="http://schemas.microsoft.com/office/drawing/2014/main" id="{A522701B-D482-4A4B-8640-3EB74ADA04E2}"/>
                </a:ext>
              </a:extLst>
            </p:cNvPr>
            <p:cNvSpPr txBox="1"/>
            <p:nvPr/>
          </p:nvSpPr>
          <p:spPr>
            <a:xfrm rot="516142">
              <a:off x="4466920" y="3202975"/>
              <a:ext cx="2222781" cy="1799539"/>
            </a:xfrm>
            <a:prstGeom prst="rect">
              <a:avLst/>
            </a:prstGeom>
            <a:noFill/>
          </p:spPr>
          <p:txBody>
            <a:bodyPr wrap="square" rtlCol="0">
              <a:spAutoFit/>
            </a:bodyPr>
            <a:lstStyle/>
            <a:p>
              <a:pPr algn="ctr"/>
              <a:r>
                <a:rPr lang="en-US" sz="800" b="1" dirty="0"/>
                <a:t>Green  Key</a:t>
              </a:r>
              <a:endParaRPr lang="en-US" sz="800" dirty="0"/>
            </a:p>
            <a:p>
              <a:r>
                <a:rPr lang="en-US" sz="800" dirty="0"/>
                <a:t>Location =</a:t>
              </a:r>
            </a:p>
            <a:p>
              <a:endParaRPr lang="en-US" sz="800" dirty="0"/>
            </a:p>
            <a:p>
              <a:r>
                <a:rPr lang="en-US" sz="800" dirty="0"/>
                <a:t>Word =</a:t>
              </a:r>
            </a:p>
            <a:p>
              <a:endParaRPr lang="en-US" sz="800" dirty="0"/>
            </a:p>
            <a:p>
              <a:r>
                <a:rPr lang="en-US" sz="800" dirty="0"/>
                <a:t>Key Pad Code =   </a:t>
              </a:r>
            </a:p>
            <a:p>
              <a:endParaRPr lang="en-US" sz="1050" dirty="0"/>
            </a:p>
            <a:p>
              <a:endParaRPr lang="en-US" sz="1050" dirty="0"/>
            </a:p>
          </p:txBody>
        </p:sp>
      </p:grpSp>
      <p:grpSp>
        <p:nvGrpSpPr>
          <p:cNvPr id="36" name="Group 35">
            <a:extLst>
              <a:ext uri="{FF2B5EF4-FFF2-40B4-BE49-F238E27FC236}">
                <a16:creationId xmlns:a16="http://schemas.microsoft.com/office/drawing/2014/main" id="{69A8E00F-099A-4D47-9242-CABB42BB8ED3}"/>
              </a:ext>
            </a:extLst>
          </p:cNvPr>
          <p:cNvGrpSpPr/>
          <p:nvPr/>
        </p:nvGrpSpPr>
        <p:grpSpPr>
          <a:xfrm>
            <a:off x="4565992" y="3300932"/>
            <a:ext cx="1529443" cy="1691464"/>
            <a:chOff x="4030237" y="2452273"/>
            <a:chExt cx="2578118" cy="2637286"/>
          </a:xfrm>
        </p:grpSpPr>
        <p:pic>
          <p:nvPicPr>
            <p:cNvPr id="37" name="Picture 36">
              <a:extLst>
                <a:ext uri="{FF2B5EF4-FFF2-40B4-BE49-F238E27FC236}">
                  <a16:creationId xmlns:a16="http://schemas.microsoft.com/office/drawing/2014/main" id="{12DD2B2A-1BBD-634C-9ECF-6DAA11B81814}"/>
                </a:ext>
              </a:extLst>
            </p:cNvPr>
            <p:cNvPicPr>
              <a:picLocks noChangeAspect="1"/>
            </p:cNvPicPr>
            <p:nvPr/>
          </p:nvPicPr>
          <p:blipFill rotWithShape="1">
            <a:blip r:embed="rId15">
              <a:extLst>
                <a:ext uri="{BEBA8EAE-BF5A-486C-A8C5-ECC9F3942E4B}">
                  <a14:imgProps xmlns:a14="http://schemas.microsoft.com/office/drawing/2010/main">
                    <a14:imgLayer r:embed="rId16">
                      <a14:imgEffect>
                        <a14:backgroundRemoval t="10000" b="90000" l="10000" r="59271">
                          <a14:foregroundMark x1="50208" y1="30000" x2="58854" y2="30278"/>
                          <a14:backgroundMark x1="56563" y1="25556" x2="56563" y2="25556"/>
                        </a14:backgroundRemoval>
                      </a14:imgEffect>
                    </a14:imgLayer>
                  </a14:imgProps>
                </a:ext>
              </a:extLst>
            </a:blip>
            <a:srcRect l="24243" t="20260" r="37913" b="24805"/>
            <a:stretch/>
          </p:blipFill>
          <p:spPr>
            <a:xfrm>
              <a:off x="4030237" y="2452273"/>
              <a:ext cx="2422335" cy="2637286"/>
            </a:xfrm>
            <a:prstGeom prst="rect">
              <a:avLst/>
            </a:prstGeom>
          </p:spPr>
        </p:pic>
        <p:sp>
          <p:nvSpPr>
            <p:cNvPr id="38" name="TextBox 37">
              <a:extLst>
                <a:ext uri="{FF2B5EF4-FFF2-40B4-BE49-F238E27FC236}">
                  <a16:creationId xmlns:a16="http://schemas.microsoft.com/office/drawing/2014/main" id="{B0DE0F7B-5E6B-ED42-A2B4-DF6CBFB37D23}"/>
                </a:ext>
              </a:extLst>
            </p:cNvPr>
            <p:cNvSpPr txBox="1"/>
            <p:nvPr/>
          </p:nvSpPr>
          <p:spPr>
            <a:xfrm rot="516142">
              <a:off x="4385574" y="3146378"/>
              <a:ext cx="2222781" cy="1799539"/>
            </a:xfrm>
            <a:prstGeom prst="rect">
              <a:avLst/>
            </a:prstGeom>
            <a:noFill/>
          </p:spPr>
          <p:txBody>
            <a:bodyPr wrap="square" rtlCol="0">
              <a:spAutoFit/>
            </a:bodyPr>
            <a:lstStyle/>
            <a:p>
              <a:pPr algn="ctr"/>
              <a:r>
                <a:rPr lang="en-US" sz="800" b="1" dirty="0"/>
                <a:t>Purple  Key</a:t>
              </a:r>
              <a:endParaRPr lang="en-US" sz="800" dirty="0"/>
            </a:p>
            <a:p>
              <a:r>
                <a:rPr lang="en-US" sz="800" dirty="0"/>
                <a:t>Location =</a:t>
              </a:r>
            </a:p>
            <a:p>
              <a:endParaRPr lang="en-US" sz="800" dirty="0"/>
            </a:p>
            <a:p>
              <a:r>
                <a:rPr lang="en-US" sz="800" dirty="0"/>
                <a:t>Word =</a:t>
              </a:r>
            </a:p>
            <a:p>
              <a:endParaRPr lang="en-US" sz="800" dirty="0"/>
            </a:p>
            <a:p>
              <a:r>
                <a:rPr lang="en-US" sz="800" dirty="0"/>
                <a:t>Key Pad Code =   </a:t>
              </a:r>
            </a:p>
            <a:p>
              <a:endParaRPr lang="en-US" sz="1050" dirty="0"/>
            </a:p>
            <a:p>
              <a:endParaRPr lang="en-US" sz="1050" dirty="0"/>
            </a:p>
          </p:txBody>
        </p:sp>
      </p:grpSp>
      <p:pic>
        <p:nvPicPr>
          <p:cNvPr id="39" name="Picture 38">
            <a:extLst>
              <a:ext uri="{FF2B5EF4-FFF2-40B4-BE49-F238E27FC236}">
                <a16:creationId xmlns:a16="http://schemas.microsoft.com/office/drawing/2014/main" id="{DBE409A8-65AC-ED4A-AAC0-70DC5DED4B2D}"/>
              </a:ext>
            </a:extLst>
          </p:cNvPr>
          <p:cNvPicPr>
            <a:picLocks noChangeAspect="1"/>
          </p:cNvPicPr>
          <p:nvPr/>
        </p:nvPicPr>
        <p:blipFill rotWithShape="1">
          <a:blip r:embed="rId11">
            <a:extLst>
              <a:ext uri="{BEBA8EAE-BF5A-486C-A8C5-ECC9F3942E4B}">
                <a14:imgProps xmlns:a14="http://schemas.microsoft.com/office/drawing/2010/main">
                  <a14:imgLayer r:embed="rId21">
                    <a14:imgEffect>
                      <a14:backgroundRemoval t="10000" b="90000" l="10000" r="90000"/>
                    </a14:imgEffect>
                  </a14:imgLayer>
                </a14:imgProps>
              </a:ext>
            </a:extLst>
          </a:blip>
          <a:srcRect l="22452" t="28222" r="25056" b="11714"/>
          <a:stretch/>
        </p:blipFill>
        <p:spPr>
          <a:xfrm>
            <a:off x="93691" y="5028594"/>
            <a:ext cx="1213113" cy="633699"/>
          </a:xfrm>
          <a:prstGeom prst="rect">
            <a:avLst/>
          </a:prstGeom>
        </p:spPr>
      </p:pic>
      <p:pic>
        <p:nvPicPr>
          <p:cNvPr id="40" name="Picture 39">
            <a:extLst>
              <a:ext uri="{FF2B5EF4-FFF2-40B4-BE49-F238E27FC236}">
                <a16:creationId xmlns:a16="http://schemas.microsoft.com/office/drawing/2014/main" id="{F642E482-DC64-AE4B-A8DF-617F398C31FB}"/>
              </a:ext>
            </a:extLst>
          </p:cNvPr>
          <p:cNvPicPr>
            <a:picLocks noChangeAspect="1"/>
          </p:cNvPicPr>
          <p:nvPr/>
        </p:nvPicPr>
        <p:blipFill>
          <a:blip r:embed="rId9"/>
          <a:stretch>
            <a:fillRect/>
          </a:stretch>
        </p:blipFill>
        <p:spPr>
          <a:xfrm>
            <a:off x="313867" y="5632384"/>
            <a:ext cx="752064" cy="1055529"/>
          </a:xfrm>
          <a:prstGeom prst="rect">
            <a:avLst/>
          </a:prstGeom>
        </p:spPr>
      </p:pic>
      <p:sp>
        <p:nvSpPr>
          <p:cNvPr id="41" name="Rectangle 40">
            <a:extLst>
              <a:ext uri="{FF2B5EF4-FFF2-40B4-BE49-F238E27FC236}">
                <a16:creationId xmlns:a16="http://schemas.microsoft.com/office/drawing/2014/main" id="{380BD07D-B0D0-2D42-9E18-88675830E928}"/>
              </a:ext>
            </a:extLst>
          </p:cNvPr>
          <p:cNvSpPr/>
          <p:nvPr/>
        </p:nvSpPr>
        <p:spPr>
          <a:xfrm>
            <a:off x="1324521" y="5043954"/>
            <a:ext cx="3400555" cy="1631200"/>
          </a:xfrm>
          <a:prstGeom prst="rect">
            <a:avLst/>
          </a:prstGeom>
        </p:spPr>
        <p:style>
          <a:lnRef idx="2">
            <a:schemeClr val="dk1"/>
          </a:lnRef>
          <a:fillRef idx="1">
            <a:schemeClr val="lt1"/>
          </a:fillRef>
          <a:effectRef idx="0">
            <a:schemeClr val="dk1"/>
          </a:effectRef>
          <a:fontRef idx="minor">
            <a:schemeClr val="dk1"/>
          </a:fontRef>
        </p:style>
        <p:txBody>
          <a:bodyPr wrap="square" lIns="91423" tIns="45712" rIns="91423" bIns="45712">
            <a:spAutoFit/>
          </a:bodyPr>
          <a:lstStyle/>
          <a:p>
            <a:r>
              <a:rPr lang="en-US" sz="1000" dirty="0">
                <a:cs typeface="Calibri"/>
              </a:rPr>
              <a:t>Step 1:To Escape the Room Solve the Code for the Lock</a:t>
            </a:r>
          </a:p>
          <a:p>
            <a:endParaRPr lang="en-US" sz="1000" dirty="0">
              <a:cs typeface="Calibri"/>
            </a:endParaRPr>
          </a:p>
          <a:p>
            <a:endParaRPr lang="en-US" sz="1000" dirty="0">
              <a:cs typeface="Calibri"/>
            </a:endParaRPr>
          </a:p>
          <a:p>
            <a:endParaRPr lang="en-US" sz="1000" dirty="0">
              <a:cs typeface="Calibri"/>
            </a:endParaRPr>
          </a:p>
          <a:p>
            <a:endParaRPr lang="en-US" sz="1000" dirty="0">
              <a:cs typeface="Calibri"/>
            </a:endParaRPr>
          </a:p>
          <a:p>
            <a:endParaRPr lang="en-US" sz="1000" dirty="0">
              <a:cs typeface="Calibri"/>
            </a:endParaRPr>
          </a:p>
          <a:p>
            <a:r>
              <a:rPr lang="en-US" sz="1000" dirty="0">
                <a:cs typeface="Calibri"/>
              </a:rPr>
              <a:t>Step 2: Use the first letters of the Locations to find the two secret passwords </a:t>
            </a:r>
          </a:p>
          <a:p>
            <a:r>
              <a:rPr lang="en-US" sz="1000" dirty="0">
                <a:cs typeface="Calibri"/>
              </a:rPr>
              <a:t>Question 1: How do you escape?  ___   ___   ___ </a:t>
            </a:r>
          </a:p>
          <a:p>
            <a:r>
              <a:rPr lang="en-US" sz="1000" dirty="0">
                <a:cs typeface="Calibri"/>
              </a:rPr>
              <a:t>Question 2: What message would you send? ___   ___   ___ </a:t>
            </a:r>
          </a:p>
        </p:txBody>
      </p:sp>
      <p:sp>
        <p:nvSpPr>
          <p:cNvPr id="43" name="Rectangle 42">
            <a:extLst>
              <a:ext uri="{FF2B5EF4-FFF2-40B4-BE49-F238E27FC236}">
                <a16:creationId xmlns:a16="http://schemas.microsoft.com/office/drawing/2014/main" id="{2223317A-006D-2443-B080-52F448829F83}"/>
              </a:ext>
            </a:extLst>
          </p:cNvPr>
          <p:cNvSpPr/>
          <p:nvPr/>
        </p:nvSpPr>
        <p:spPr>
          <a:xfrm>
            <a:off x="1383465" y="5294792"/>
            <a:ext cx="635920" cy="29222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err="1"/>
              <a:t>Colour</a:t>
            </a:r>
            <a:endParaRPr lang="en-US" sz="1050" dirty="0"/>
          </a:p>
        </p:txBody>
      </p:sp>
      <p:sp>
        <p:nvSpPr>
          <p:cNvPr id="44" name="Rectangle 43">
            <a:extLst>
              <a:ext uri="{FF2B5EF4-FFF2-40B4-BE49-F238E27FC236}">
                <a16:creationId xmlns:a16="http://schemas.microsoft.com/office/drawing/2014/main" id="{F7C8F4F0-7AE7-DB4B-991C-12DC586E8C86}"/>
              </a:ext>
            </a:extLst>
          </p:cNvPr>
          <p:cNvSpPr/>
          <p:nvPr/>
        </p:nvSpPr>
        <p:spPr>
          <a:xfrm>
            <a:off x="1383465" y="5640067"/>
            <a:ext cx="635920" cy="29222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050" dirty="0"/>
              <a:t>Number</a:t>
            </a:r>
          </a:p>
        </p:txBody>
      </p:sp>
      <p:sp>
        <p:nvSpPr>
          <p:cNvPr id="45" name="Rectangle 44">
            <a:extLst>
              <a:ext uri="{FF2B5EF4-FFF2-40B4-BE49-F238E27FC236}">
                <a16:creationId xmlns:a16="http://schemas.microsoft.com/office/drawing/2014/main" id="{726BCD4D-73E5-ED41-8824-2C7DDE1D2405}"/>
              </a:ext>
            </a:extLst>
          </p:cNvPr>
          <p:cNvSpPr/>
          <p:nvPr/>
        </p:nvSpPr>
        <p:spPr>
          <a:xfrm>
            <a:off x="2043884" y="5296178"/>
            <a:ext cx="355796" cy="292225"/>
          </a:xfrm>
          <a:prstGeom prst="rect">
            <a:avLst/>
          </a:prstGeom>
          <a:solidFill>
            <a:srgbClr val="00B0F0"/>
          </a:solidFill>
        </p:spPr>
        <p:style>
          <a:lnRef idx="2">
            <a:schemeClr val="dk1"/>
          </a:lnRef>
          <a:fillRef idx="1">
            <a:schemeClr val="lt1"/>
          </a:fillRef>
          <a:effectRef idx="0">
            <a:schemeClr val="dk1"/>
          </a:effectRef>
          <a:fontRef idx="minor">
            <a:schemeClr val="dk1"/>
          </a:fontRef>
        </p:style>
        <p:txBody>
          <a:bodyPr rtlCol="0" anchor="ctr"/>
          <a:lstStyle/>
          <a:p>
            <a:pPr algn="ctr"/>
            <a:r>
              <a:rPr lang="en-US" sz="500" dirty="0"/>
              <a:t>Blue</a:t>
            </a:r>
          </a:p>
        </p:txBody>
      </p:sp>
      <p:sp>
        <p:nvSpPr>
          <p:cNvPr id="47" name="Rectangle 46">
            <a:extLst>
              <a:ext uri="{FF2B5EF4-FFF2-40B4-BE49-F238E27FC236}">
                <a16:creationId xmlns:a16="http://schemas.microsoft.com/office/drawing/2014/main" id="{7A4940C5-2B0D-954F-B95F-2255DB410A98}"/>
              </a:ext>
            </a:extLst>
          </p:cNvPr>
          <p:cNvSpPr/>
          <p:nvPr/>
        </p:nvSpPr>
        <p:spPr>
          <a:xfrm>
            <a:off x="2424179" y="5296177"/>
            <a:ext cx="355796" cy="292225"/>
          </a:xfrm>
          <a:prstGeom prst="rect">
            <a:avLst/>
          </a:prstGeom>
          <a:solidFill>
            <a:srgbClr val="92D050"/>
          </a:solidFill>
        </p:spPr>
        <p:style>
          <a:lnRef idx="2">
            <a:schemeClr val="dk1"/>
          </a:lnRef>
          <a:fillRef idx="1">
            <a:schemeClr val="lt1"/>
          </a:fillRef>
          <a:effectRef idx="0">
            <a:schemeClr val="dk1"/>
          </a:effectRef>
          <a:fontRef idx="minor">
            <a:schemeClr val="dk1"/>
          </a:fontRef>
        </p:style>
        <p:txBody>
          <a:bodyPr rtlCol="0" anchor="ctr"/>
          <a:lstStyle/>
          <a:p>
            <a:pPr algn="ctr"/>
            <a:r>
              <a:rPr lang="en-US" sz="500" dirty="0"/>
              <a:t>Green</a:t>
            </a:r>
          </a:p>
        </p:txBody>
      </p:sp>
      <p:sp>
        <p:nvSpPr>
          <p:cNvPr id="48" name="Rectangle 47">
            <a:extLst>
              <a:ext uri="{FF2B5EF4-FFF2-40B4-BE49-F238E27FC236}">
                <a16:creationId xmlns:a16="http://schemas.microsoft.com/office/drawing/2014/main" id="{428C51A8-7C5F-2F49-9486-C11AAD4521BF}"/>
              </a:ext>
            </a:extLst>
          </p:cNvPr>
          <p:cNvSpPr/>
          <p:nvPr/>
        </p:nvSpPr>
        <p:spPr>
          <a:xfrm>
            <a:off x="2812555" y="5292660"/>
            <a:ext cx="355796" cy="292225"/>
          </a:xfrm>
          <a:prstGeom prst="rect">
            <a:avLst/>
          </a:prstGeom>
          <a:solidFill>
            <a:schemeClr val="accent2">
              <a:lumMod val="75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US" sz="500" dirty="0"/>
              <a:t>Brown</a:t>
            </a:r>
          </a:p>
        </p:txBody>
      </p:sp>
      <p:sp>
        <p:nvSpPr>
          <p:cNvPr id="49" name="Rectangle 48">
            <a:extLst>
              <a:ext uri="{FF2B5EF4-FFF2-40B4-BE49-F238E27FC236}">
                <a16:creationId xmlns:a16="http://schemas.microsoft.com/office/drawing/2014/main" id="{235D7F17-E335-074F-BAF2-CA363D898D94}"/>
              </a:ext>
            </a:extLst>
          </p:cNvPr>
          <p:cNvSpPr/>
          <p:nvPr/>
        </p:nvSpPr>
        <p:spPr>
          <a:xfrm>
            <a:off x="3192850" y="5292659"/>
            <a:ext cx="355796" cy="292225"/>
          </a:xfrm>
          <a:prstGeom prst="rect">
            <a:avLst/>
          </a:prstGeom>
          <a:solidFill>
            <a:srgbClr val="FF0000"/>
          </a:solidFill>
        </p:spPr>
        <p:style>
          <a:lnRef idx="2">
            <a:schemeClr val="dk1"/>
          </a:lnRef>
          <a:fillRef idx="1">
            <a:schemeClr val="lt1"/>
          </a:fillRef>
          <a:effectRef idx="0">
            <a:schemeClr val="dk1"/>
          </a:effectRef>
          <a:fontRef idx="minor">
            <a:schemeClr val="dk1"/>
          </a:fontRef>
        </p:style>
        <p:txBody>
          <a:bodyPr rtlCol="0" anchor="ctr"/>
          <a:lstStyle/>
          <a:p>
            <a:pPr algn="ctr"/>
            <a:r>
              <a:rPr lang="en-US" sz="600" dirty="0"/>
              <a:t>Red</a:t>
            </a:r>
          </a:p>
        </p:txBody>
      </p:sp>
      <p:sp>
        <p:nvSpPr>
          <p:cNvPr id="50" name="Rectangle 49">
            <a:extLst>
              <a:ext uri="{FF2B5EF4-FFF2-40B4-BE49-F238E27FC236}">
                <a16:creationId xmlns:a16="http://schemas.microsoft.com/office/drawing/2014/main" id="{47389EE5-0306-4649-A4D5-5F65DE3BB658}"/>
              </a:ext>
            </a:extLst>
          </p:cNvPr>
          <p:cNvSpPr/>
          <p:nvPr/>
        </p:nvSpPr>
        <p:spPr>
          <a:xfrm>
            <a:off x="3569822" y="5288496"/>
            <a:ext cx="355796" cy="292225"/>
          </a:xfrm>
          <a:prstGeom prst="rect">
            <a:avLst/>
          </a:prstGeom>
          <a:solidFill>
            <a:schemeClr val="accent4">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US" sz="500" dirty="0"/>
              <a:t>Yellow</a:t>
            </a:r>
          </a:p>
        </p:txBody>
      </p:sp>
      <p:sp>
        <p:nvSpPr>
          <p:cNvPr id="51" name="Rectangle 50">
            <a:extLst>
              <a:ext uri="{FF2B5EF4-FFF2-40B4-BE49-F238E27FC236}">
                <a16:creationId xmlns:a16="http://schemas.microsoft.com/office/drawing/2014/main" id="{FD6086C7-D2E6-1F43-B6F1-4C3045A55275}"/>
              </a:ext>
            </a:extLst>
          </p:cNvPr>
          <p:cNvSpPr/>
          <p:nvPr/>
        </p:nvSpPr>
        <p:spPr>
          <a:xfrm>
            <a:off x="3950117" y="5288495"/>
            <a:ext cx="355796" cy="292225"/>
          </a:xfrm>
          <a:prstGeom prst="rect">
            <a:avLst/>
          </a:prstGeom>
          <a:solidFill>
            <a:srgbClr val="7030A0"/>
          </a:solidFill>
        </p:spPr>
        <p:style>
          <a:lnRef idx="2">
            <a:schemeClr val="dk1"/>
          </a:lnRef>
          <a:fillRef idx="1">
            <a:schemeClr val="lt1"/>
          </a:fillRef>
          <a:effectRef idx="0">
            <a:schemeClr val="dk1"/>
          </a:effectRef>
          <a:fontRef idx="minor">
            <a:schemeClr val="dk1"/>
          </a:fontRef>
        </p:style>
        <p:txBody>
          <a:bodyPr rtlCol="0" anchor="ctr"/>
          <a:lstStyle/>
          <a:p>
            <a:pPr algn="ctr"/>
            <a:r>
              <a:rPr lang="en-US" sz="500" dirty="0"/>
              <a:t>Purple</a:t>
            </a:r>
          </a:p>
        </p:txBody>
      </p:sp>
      <p:sp>
        <p:nvSpPr>
          <p:cNvPr id="52" name="Rectangle 51">
            <a:extLst>
              <a:ext uri="{FF2B5EF4-FFF2-40B4-BE49-F238E27FC236}">
                <a16:creationId xmlns:a16="http://schemas.microsoft.com/office/drawing/2014/main" id="{6DCF2CC8-5740-A44F-A2A1-9AE973D414A8}"/>
              </a:ext>
            </a:extLst>
          </p:cNvPr>
          <p:cNvSpPr/>
          <p:nvPr/>
        </p:nvSpPr>
        <p:spPr>
          <a:xfrm>
            <a:off x="2043884" y="5640067"/>
            <a:ext cx="355796" cy="29222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sz="1050" dirty="0"/>
          </a:p>
        </p:txBody>
      </p:sp>
      <p:sp>
        <p:nvSpPr>
          <p:cNvPr id="53" name="Rectangle 52">
            <a:extLst>
              <a:ext uri="{FF2B5EF4-FFF2-40B4-BE49-F238E27FC236}">
                <a16:creationId xmlns:a16="http://schemas.microsoft.com/office/drawing/2014/main" id="{F154E217-14D0-5141-ABFA-CC492F356114}"/>
              </a:ext>
            </a:extLst>
          </p:cNvPr>
          <p:cNvSpPr/>
          <p:nvPr/>
        </p:nvSpPr>
        <p:spPr>
          <a:xfrm>
            <a:off x="2424179" y="5640066"/>
            <a:ext cx="355796" cy="29222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sz="1050" dirty="0"/>
          </a:p>
        </p:txBody>
      </p:sp>
      <p:sp>
        <p:nvSpPr>
          <p:cNvPr id="54" name="Rectangle 53">
            <a:extLst>
              <a:ext uri="{FF2B5EF4-FFF2-40B4-BE49-F238E27FC236}">
                <a16:creationId xmlns:a16="http://schemas.microsoft.com/office/drawing/2014/main" id="{FDF4CE51-118C-144F-9B96-E72E3390EB07}"/>
              </a:ext>
            </a:extLst>
          </p:cNvPr>
          <p:cNvSpPr/>
          <p:nvPr/>
        </p:nvSpPr>
        <p:spPr>
          <a:xfrm>
            <a:off x="2812555" y="5636549"/>
            <a:ext cx="355796" cy="29222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sz="1050" dirty="0"/>
          </a:p>
        </p:txBody>
      </p:sp>
      <p:sp>
        <p:nvSpPr>
          <p:cNvPr id="55" name="Rectangle 54">
            <a:extLst>
              <a:ext uri="{FF2B5EF4-FFF2-40B4-BE49-F238E27FC236}">
                <a16:creationId xmlns:a16="http://schemas.microsoft.com/office/drawing/2014/main" id="{E172F30C-8F90-1448-B1FA-C025810BC9D1}"/>
              </a:ext>
            </a:extLst>
          </p:cNvPr>
          <p:cNvSpPr/>
          <p:nvPr/>
        </p:nvSpPr>
        <p:spPr>
          <a:xfrm>
            <a:off x="3192850" y="5636548"/>
            <a:ext cx="355796" cy="29222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sz="1050" dirty="0"/>
          </a:p>
        </p:txBody>
      </p:sp>
      <p:sp>
        <p:nvSpPr>
          <p:cNvPr id="56" name="Rectangle 55">
            <a:extLst>
              <a:ext uri="{FF2B5EF4-FFF2-40B4-BE49-F238E27FC236}">
                <a16:creationId xmlns:a16="http://schemas.microsoft.com/office/drawing/2014/main" id="{9C6CE7F7-2AD1-AB43-BE63-4DC6384C62CD}"/>
              </a:ext>
            </a:extLst>
          </p:cNvPr>
          <p:cNvSpPr/>
          <p:nvPr/>
        </p:nvSpPr>
        <p:spPr>
          <a:xfrm>
            <a:off x="3569822" y="5632385"/>
            <a:ext cx="355796" cy="29222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sz="1050" dirty="0"/>
          </a:p>
        </p:txBody>
      </p:sp>
      <p:sp>
        <p:nvSpPr>
          <p:cNvPr id="57" name="Rectangle 56">
            <a:extLst>
              <a:ext uri="{FF2B5EF4-FFF2-40B4-BE49-F238E27FC236}">
                <a16:creationId xmlns:a16="http://schemas.microsoft.com/office/drawing/2014/main" id="{CD20D242-1EEA-114B-AD36-C0A8D4F8172D}"/>
              </a:ext>
            </a:extLst>
          </p:cNvPr>
          <p:cNvSpPr/>
          <p:nvPr/>
        </p:nvSpPr>
        <p:spPr>
          <a:xfrm>
            <a:off x="3950117" y="5632384"/>
            <a:ext cx="355796" cy="29222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sz="1050" dirty="0"/>
          </a:p>
        </p:txBody>
      </p:sp>
      <p:pic>
        <p:nvPicPr>
          <p:cNvPr id="58" name="Picture 57" descr="YELLOW ARROW.png">
            <a:extLst>
              <a:ext uri="{FF2B5EF4-FFF2-40B4-BE49-F238E27FC236}">
                <a16:creationId xmlns:a16="http://schemas.microsoft.com/office/drawing/2014/main" id="{800069F1-A475-334B-BE3B-E95930FD28AF}"/>
              </a:ext>
            </a:extLst>
          </p:cNvPr>
          <p:cNvPicPr>
            <a:picLocks noChangeAspect="1"/>
          </p:cNvPicPr>
          <p:nvPr/>
        </p:nvPicPr>
        <p:blipFill rotWithShape="1">
          <a:blip r:embed="rId22">
            <a:extLst>
              <a:ext uri="{28A0092B-C50C-407E-A947-70E740481C1C}">
                <a14:useLocalDpi xmlns:a14="http://schemas.microsoft.com/office/drawing/2010/main" val="0"/>
              </a:ext>
            </a:extLst>
          </a:blip>
          <a:srcRect l="42222" t="45417" r="20555" b="11667"/>
          <a:stretch/>
        </p:blipFill>
        <p:spPr>
          <a:xfrm rot="9551954">
            <a:off x="860465" y="5594694"/>
            <a:ext cx="475325" cy="438735"/>
          </a:xfrm>
          <a:prstGeom prst="rect">
            <a:avLst/>
          </a:prstGeom>
        </p:spPr>
      </p:pic>
      <p:sp>
        <p:nvSpPr>
          <p:cNvPr id="60" name="TextBox 59">
            <a:extLst>
              <a:ext uri="{FF2B5EF4-FFF2-40B4-BE49-F238E27FC236}">
                <a16:creationId xmlns:a16="http://schemas.microsoft.com/office/drawing/2014/main" id="{681DE43F-9679-D344-A498-ACD5789B6928}"/>
              </a:ext>
            </a:extLst>
          </p:cNvPr>
          <p:cNvSpPr txBox="1"/>
          <p:nvPr/>
        </p:nvSpPr>
        <p:spPr>
          <a:xfrm rot="516142">
            <a:off x="6626184" y="2412772"/>
            <a:ext cx="853181" cy="500137"/>
          </a:xfrm>
          <a:prstGeom prst="rect">
            <a:avLst/>
          </a:prstGeom>
          <a:noFill/>
        </p:spPr>
        <p:txBody>
          <a:bodyPr wrap="square" rtlCol="0">
            <a:spAutoFit/>
          </a:bodyPr>
          <a:lstStyle/>
          <a:p>
            <a:pPr algn="ctr"/>
            <a:r>
              <a:rPr lang="en-US" sz="800" b="1" dirty="0"/>
              <a:t>Red </a:t>
            </a:r>
          </a:p>
          <a:p>
            <a:pPr algn="ctr"/>
            <a:r>
              <a:rPr lang="en-US" sz="800" b="1" dirty="0"/>
              <a:t>Key</a:t>
            </a:r>
            <a:endParaRPr lang="en-US" sz="1050" dirty="0"/>
          </a:p>
          <a:p>
            <a:endParaRPr lang="en-US" sz="1050" dirty="0"/>
          </a:p>
        </p:txBody>
      </p:sp>
      <p:sp>
        <p:nvSpPr>
          <p:cNvPr id="61" name="TextBox 60">
            <a:extLst>
              <a:ext uri="{FF2B5EF4-FFF2-40B4-BE49-F238E27FC236}">
                <a16:creationId xmlns:a16="http://schemas.microsoft.com/office/drawing/2014/main" id="{710C0E75-CFEB-4044-8C41-31CA784ABB75}"/>
              </a:ext>
            </a:extLst>
          </p:cNvPr>
          <p:cNvSpPr txBox="1"/>
          <p:nvPr/>
        </p:nvSpPr>
        <p:spPr>
          <a:xfrm rot="516142">
            <a:off x="7856324" y="2412773"/>
            <a:ext cx="853181" cy="500137"/>
          </a:xfrm>
          <a:prstGeom prst="rect">
            <a:avLst/>
          </a:prstGeom>
          <a:noFill/>
        </p:spPr>
        <p:txBody>
          <a:bodyPr wrap="square" rtlCol="0">
            <a:spAutoFit/>
          </a:bodyPr>
          <a:lstStyle/>
          <a:p>
            <a:pPr algn="ctr"/>
            <a:r>
              <a:rPr lang="en-US" sz="800" b="1" dirty="0"/>
              <a:t>Brown</a:t>
            </a:r>
          </a:p>
          <a:p>
            <a:pPr algn="ctr"/>
            <a:r>
              <a:rPr lang="en-US" sz="800" b="1" dirty="0"/>
              <a:t> Key</a:t>
            </a:r>
            <a:endParaRPr lang="en-US" sz="1050" dirty="0"/>
          </a:p>
          <a:p>
            <a:endParaRPr lang="en-US" sz="1050" dirty="0"/>
          </a:p>
        </p:txBody>
      </p:sp>
      <p:sp>
        <p:nvSpPr>
          <p:cNvPr id="62" name="TextBox 61">
            <a:extLst>
              <a:ext uri="{FF2B5EF4-FFF2-40B4-BE49-F238E27FC236}">
                <a16:creationId xmlns:a16="http://schemas.microsoft.com/office/drawing/2014/main" id="{AEF4BCEF-D5FC-7848-ADAC-55B67EA8F456}"/>
              </a:ext>
            </a:extLst>
          </p:cNvPr>
          <p:cNvSpPr txBox="1"/>
          <p:nvPr/>
        </p:nvSpPr>
        <p:spPr>
          <a:xfrm rot="516142">
            <a:off x="5381281" y="2412772"/>
            <a:ext cx="853181" cy="500137"/>
          </a:xfrm>
          <a:prstGeom prst="rect">
            <a:avLst/>
          </a:prstGeom>
          <a:noFill/>
        </p:spPr>
        <p:txBody>
          <a:bodyPr wrap="square" rtlCol="0">
            <a:spAutoFit/>
          </a:bodyPr>
          <a:lstStyle/>
          <a:p>
            <a:pPr algn="ctr"/>
            <a:r>
              <a:rPr lang="en-US" sz="800" b="1" dirty="0"/>
              <a:t>Purple  </a:t>
            </a:r>
          </a:p>
          <a:p>
            <a:pPr algn="ctr"/>
            <a:r>
              <a:rPr lang="en-US" sz="800" b="1" dirty="0"/>
              <a:t>Key</a:t>
            </a:r>
            <a:endParaRPr lang="en-US" sz="1050" dirty="0"/>
          </a:p>
          <a:p>
            <a:endParaRPr lang="en-US" sz="1050" dirty="0"/>
          </a:p>
        </p:txBody>
      </p:sp>
      <p:sp>
        <p:nvSpPr>
          <p:cNvPr id="63" name="TextBox 62">
            <a:extLst>
              <a:ext uri="{FF2B5EF4-FFF2-40B4-BE49-F238E27FC236}">
                <a16:creationId xmlns:a16="http://schemas.microsoft.com/office/drawing/2014/main" id="{68BFB3D6-E92F-D746-889B-97D327F12AEB}"/>
              </a:ext>
            </a:extLst>
          </p:cNvPr>
          <p:cNvSpPr txBox="1"/>
          <p:nvPr/>
        </p:nvSpPr>
        <p:spPr>
          <a:xfrm rot="516142">
            <a:off x="4136379" y="2415583"/>
            <a:ext cx="853181" cy="500137"/>
          </a:xfrm>
          <a:prstGeom prst="rect">
            <a:avLst/>
          </a:prstGeom>
          <a:noFill/>
        </p:spPr>
        <p:txBody>
          <a:bodyPr wrap="square" rtlCol="0">
            <a:spAutoFit/>
          </a:bodyPr>
          <a:lstStyle/>
          <a:p>
            <a:pPr algn="ctr"/>
            <a:r>
              <a:rPr lang="en-US" sz="800" b="1" dirty="0"/>
              <a:t>Blue </a:t>
            </a:r>
          </a:p>
          <a:p>
            <a:pPr algn="ctr"/>
            <a:r>
              <a:rPr lang="en-US" sz="800" b="1" dirty="0"/>
              <a:t> Key</a:t>
            </a:r>
            <a:endParaRPr lang="en-US" sz="1050" dirty="0"/>
          </a:p>
          <a:p>
            <a:endParaRPr lang="en-US" sz="1050" dirty="0"/>
          </a:p>
        </p:txBody>
      </p:sp>
      <p:sp>
        <p:nvSpPr>
          <p:cNvPr id="64" name="TextBox 63">
            <a:extLst>
              <a:ext uri="{FF2B5EF4-FFF2-40B4-BE49-F238E27FC236}">
                <a16:creationId xmlns:a16="http://schemas.microsoft.com/office/drawing/2014/main" id="{0727BB8B-143C-BE4F-ADE6-3758CA0922BB}"/>
              </a:ext>
            </a:extLst>
          </p:cNvPr>
          <p:cNvSpPr txBox="1"/>
          <p:nvPr/>
        </p:nvSpPr>
        <p:spPr>
          <a:xfrm rot="516142">
            <a:off x="1617293" y="2478404"/>
            <a:ext cx="853181" cy="500137"/>
          </a:xfrm>
          <a:prstGeom prst="rect">
            <a:avLst/>
          </a:prstGeom>
          <a:noFill/>
        </p:spPr>
        <p:txBody>
          <a:bodyPr wrap="square" rtlCol="0">
            <a:spAutoFit/>
          </a:bodyPr>
          <a:lstStyle/>
          <a:p>
            <a:pPr algn="ctr"/>
            <a:r>
              <a:rPr lang="en-US" sz="800" b="1" dirty="0"/>
              <a:t>Yellow </a:t>
            </a:r>
          </a:p>
          <a:p>
            <a:pPr algn="ctr"/>
            <a:r>
              <a:rPr lang="en-US" sz="800" b="1" dirty="0"/>
              <a:t> Key</a:t>
            </a:r>
            <a:endParaRPr lang="en-US" sz="1050" dirty="0"/>
          </a:p>
          <a:p>
            <a:endParaRPr lang="en-US" sz="1050" dirty="0"/>
          </a:p>
        </p:txBody>
      </p:sp>
      <p:sp>
        <p:nvSpPr>
          <p:cNvPr id="65" name="TextBox 64">
            <a:extLst>
              <a:ext uri="{FF2B5EF4-FFF2-40B4-BE49-F238E27FC236}">
                <a16:creationId xmlns:a16="http://schemas.microsoft.com/office/drawing/2014/main" id="{DBFFD85E-692B-A54A-8864-39C338CD049D}"/>
              </a:ext>
            </a:extLst>
          </p:cNvPr>
          <p:cNvSpPr txBox="1"/>
          <p:nvPr/>
        </p:nvSpPr>
        <p:spPr>
          <a:xfrm rot="516142">
            <a:off x="346472" y="2474564"/>
            <a:ext cx="853181" cy="500137"/>
          </a:xfrm>
          <a:prstGeom prst="rect">
            <a:avLst/>
          </a:prstGeom>
          <a:noFill/>
        </p:spPr>
        <p:txBody>
          <a:bodyPr wrap="square" rtlCol="0">
            <a:spAutoFit/>
          </a:bodyPr>
          <a:lstStyle/>
          <a:p>
            <a:pPr algn="ctr"/>
            <a:r>
              <a:rPr lang="en-US" sz="800" b="1" dirty="0"/>
              <a:t>Green  </a:t>
            </a:r>
          </a:p>
          <a:p>
            <a:pPr algn="ctr"/>
            <a:r>
              <a:rPr lang="en-US" sz="800" b="1" dirty="0"/>
              <a:t>Key</a:t>
            </a:r>
            <a:endParaRPr lang="en-US" sz="1050" dirty="0"/>
          </a:p>
          <a:p>
            <a:endParaRPr lang="en-US" sz="1050" dirty="0"/>
          </a:p>
        </p:txBody>
      </p:sp>
    </p:spTree>
    <p:extLst>
      <p:ext uri="{BB962C8B-B14F-4D97-AF65-F5344CB8AC3E}">
        <p14:creationId xmlns:p14="http://schemas.microsoft.com/office/powerpoint/2010/main" val="3591678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 name="Picture 59">
            <a:extLst>
              <a:ext uri="{FF2B5EF4-FFF2-40B4-BE49-F238E27FC236}">
                <a16:creationId xmlns:a16="http://schemas.microsoft.com/office/drawing/2014/main" id="{604CF551-06BF-A44A-AC4B-3B3E8974973F}"/>
              </a:ext>
            </a:extLst>
          </p:cNvPr>
          <p:cNvPicPr>
            <a:picLocks noChangeAspect="1"/>
          </p:cNvPicPr>
          <p:nvPr/>
        </p:nvPicPr>
        <p:blipFill rotWithShape="1">
          <a:blip r:embed="rId2"/>
          <a:srcRect l="3584" r="7867"/>
          <a:stretch/>
        </p:blipFill>
        <p:spPr>
          <a:xfrm>
            <a:off x="-1" y="0"/>
            <a:ext cx="9144001" cy="6869352"/>
          </a:xfrm>
          <a:prstGeom prst="rect">
            <a:avLst/>
          </a:prstGeom>
        </p:spPr>
      </p:pic>
      <p:sp>
        <p:nvSpPr>
          <p:cNvPr id="17" name="Rectangle 16">
            <a:extLst>
              <a:ext uri="{FF2B5EF4-FFF2-40B4-BE49-F238E27FC236}">
                <a16:creationId xmlns:a16="http://schemas.microsoft.com/office/drawing/2014/main" id="{247232DA-1FC6-9F41-83AF-E7FA60BF73AD}"/>
              </a:ext>
            </a:extLst>
          </p:cNvPr>
          <p:cNvSpPr/>
          <p:nvPr/>
        </p:nvSpPr>
        <p:spPr>
          <a:xfrm>
            <a:off x="744830" y="3822966"/>
            <a:ext cx="1077532" cy="927283"/>
          </a:xfrm>
          <a:prstGeom prst="rect">
            <a:avLst/>
          </a:prstGeom>
          <a:solidFill>
            <a:srgbClr val="00B0F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18" name="Rectangle 17">
            <a:extLst>
              <a:ext uri="{FF2B5EF4-FFF2-40B4-BE49-F238E27FC236}">
                <a16:creationId xmlns:a16="http://schemas.microsoft.com/office/drawing/2014/main" id="{AE1D8CDE-459A-AD4B-BB29-214F9AB4EC0E}"/>
              </a:ext>
            </a:extLst>
          </p:cNvPr>
          <p:cNvSpPr/>
          <p:nvPr/>
        </p:nvSpPr>
        <p:spPr>
          <a:xfrm>
            <a:off x="1914662" y="3822966"/>
            <a:ext cx="1077532" cy="927283"/>
          </a:xfrm>
          <a:prstGeom prst="rect">
            <a:avLst/>
          </a:prstGeom>
          <a:solidFill>
            <a:srgbClr val="00B0F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19" name="Rectangle 18">
            <a:extLst>
              <a:ext uri="{FF2B5EF4-FFF2-40B4-BE49-F238E27FC236}">
                <a16:creationId xmlns:a16="http://schemas.microsoft.com/office/drawing/2014/main" id="{019A3BA6-B7D3-E544-934F-EDFD7265FEE0}"/>
              </a:ext>
            </a:extLst>
          </p:cNvPr>
          <p:cNvSpPr/>
          <p:nvPr/>
        </p:nvSpPr>
        <p:spPr>
          <a:xfrm>
            <a:off x="3084494" y="3822963"/>
            <a:ext cx="1077532" cy="927283"/>
          </a:xfrm>
          <a:prstGeom prst="rect">
            <a:avLst/>
          </a:prstGeom>
          <a:solidFill>
            <a:srgbClr val="00B0F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0" name="Rectangle 19">
            <a:extLst>
              <a:ext uri="{FF2B5EF4-FFF2-40B4-BE49-F238E27FC236}">
                <a16:creationId xmlns:a16="http://schemas.microsoft.com/office/drawing/2014/main" id="{04C883D3-AE3C-F047-9825-CAA1055B723D}"/>
              </a:ext>
            </a:extLst>
          </p:cNvPr>
          <p:cNvSpPr/>
          <p:nvPr/>
        </p:nvSpPr>
        <p:spPr>
          <a:xfrm>
            <a:off x="4254326" y="3822963"/>
            <a:ext cx="1077532" cy="927283"/>
          </a:xfrm>
          <a:prstGeom prst="rect">
            <a:avLst/>
          </a:prstGeom>
          <a:solidFill>
            <a:srgbClr val="00B0F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1" name="Rectangle 20">
            <a:extLst>
              <a:ext uri="{FF2B5EF4-FFF2-40B4-BE49-F238E27FC236}">
                <a16:creationId xmlns:a16="http://schemas.microsoft.com/office/drawing/2014/main" id="{DCD69600-C4CE-EE40-BC4F-AB2A63E2368E}"/>
              </a:ext>
            </a:extLst>
          </p:cNvPr>
          <p:cNvSpPr/>
          <p:nvPr/>
        </p:nvSpPr>
        <p:spPr>
          <a:xfrm>
            <a:off x="5424158" y="3822963"/>
            <a:ext cx="1077532" cy="927283"/>
          </a:xfrm>
          <a:prstGeom prst="rect">
            <a:avLst/>
          </a:prstGeom>
          <a:solidFill>
            <a:srgbClr val="00B0F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2" name="Rectangle 21">
            <a:extLst>
              <a:ext uri="{FF2B5EF4-FFF2-40B4-BE49-F238E27FC236}">
                <a16:creationId xmlns:a16="http://schemas.microsoft.com/office/drawing/2014/main" id="{0659BF7F-8F72-A04A-A5B4-2F6B3AB9D2A0}"/>
              </a:ext>
            </a:extLst>
          </p:cNvPr>
          <p:cNvSpPr/>
          <p:nvPr/>
        </p:nvSpPr>
        <p:spPr>
          <a:xfrm>
            <a:off x="6593990" y="3822960"/>
            <a:ext cx="1077532" cy="927283"/>
          </a:xfrm>
          <a:prstGeom prst="rect">
            <a:avLst/>
          </a:prstGeom>
          <a:solidFill>
            <a:srgbClr val="00B0F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3" name="Rectangle 22">
            <a:extLst>
              <a:ext uri="{FF2B5EF4-FFF2-40B4-BE49-F238E27FC236}">
                <a16:creationId xmlns:a16="http://schemas.microsoft.com/office/drawing/2014/main" id="{6080ED1D-C286-DA46-9467-42C836ED3E30}"/>
              </a:ext>
            </a:extLst>
          </p:cNvPr>
          <p:cNvSpPr/>
          <p:nvPr/>
        </p:nvSpPr>
        <p:spPr>
          <a:xfrm>
            <a:off x="7969884" y="3822960"/>
            <a:ext cx="1077532" cy="927283"/>
          </a:xfrm>
          <a:prstGeom prst="rect">
            <a:avLst/>
          </a:prstGeom>
          <a:solidFill>
            <a:srgbClr val="00B0F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4" name="Rectangle 23">
            <a:extLst>
              <a:ext uri="{FF2B5EF4-FFF2-40B4-BE49-F238E27FC236}">
                <a16:creationId xmlns:a16="http://schemas.microsoft.com/office/drawing/2014/main" id="{CC18E111-243B-E749-8F00-FE0400EB1A6F}"/>
              </a:ext>
            </a:extLst>
          </p:cNvPr>
          <p:cNvSpPr/>
          <p:nvPr/>
        </p:nvSpPr>
        <p:spPr>
          <a:xfrm>
            <a:off x="744830" y="4825365"/>
            <a:ext cx="1077532" cy="927283"/>
          </a:xfrm>
          <a:prstGeom prst="rect">
            <a:avLst/>
          </a:prstGeom>
          <a:solidFill>
            <a:srgbClr val="FF000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5" name="Rectangle 24">
            <a:extLst>
              <a:ext uri="{FF2B5EF4-FFF2-40B4-BE49-F238E27FC236}">
                <a16:creationId xmlns:a16="http://schemas.microsoft.com/office/drawing/2014/main" id="{FE53B0E7-17A8-9A42-81BF-BC0C6294A6C2}"/>
              </a:ext>
            </a:extLst>
          </p:cNvPr>
          <p:cNvSpPr/>
          <p:nvPr/>
        </p:nvSpPr>
        <p:spPr>
          <a:xfrm>
            <a:off x="1914662" y="4825365"/>
            <a:ext cx="1077532" cy="927283"/>
          </a:xfrm>
          <a:prstGeom prst="rect">
            <a:avLst/>
          </a:prstGeom>
          <a:solidFill>
            <a:srgbClr val="FF000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6" name="Rectangle 25">
            <a:extLst>
              <a:ext uri="{FF2B5EF4-FFF2-40B4-BE49-F238E27FC236}">
                <a16:creationId xmlns:a16="http://schemas.microsoft.com/office/drawing/2014/main" id="{26E1099B-22E4-1B4C-A7F3-2FA98CC4BFFD}"/>
              </a:ext>
            </a:extLst>
          </p:cNvPr>
          <p:cNvSpPr/>
          <p:nvPr/>
        </p:nvSpPr>
        <p:spPr>
          <a:xfrm>
            <a:off x="3084494" y="4825362"/>
            <a:ext cx="1077532" cy="927283"/>
          </a:xfrm>
          <a:prstGeom prst="rect">
            <a:avLst/>
          </a:prstGeom>
          <a:solidFill>
            <a:srgbClr val="FF000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7" name="Rectangle 26">
            <a:extLst>
              <a:ext uri="{FF2B5EF4-FFF2-40B4-BE49-F238E27FC236}">
                <a16:creationId xmlns:a16="http://schemas.microsoft.com/office/drawing/2014/main" id="{9E9CE9BB-246B-424B-A41A-61394C4CE63C}"/>
              </a:ext>
            </a:extLst>
          </p:cNvPr>
          <p:cNvSpPr/>
          <p:nvPr/>
        </p:nvSpPr>
        <p:spPr>
          <a:xfrm>
            <a:off x="4254326" y="4825362"/>
            <a:ext cx="1077532" cy="927283"/>
          </a:xfrm>
          <a:prstGeom prst="rect">
            <a:avLst/>
          </a:prstGeom>
          <a:solidFill>
            <a:srgbClr val="FF000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8" name="Rectangle 27">
            <a:extLst>
              <a:ext uri="{FF2B5EF4-FFF2-40B4-BE49-F238E27FC236}">
                <a16:creationId xmlns:a16="http://schemas.microsoft.com/office/drawing/2014/main" id="{A9C1CC98-FC6D-914C-BE8D-6C00554EAB97}"/>
              </a:ext>
            </a:extLst>
          </p:cNvPr>
          <p:cNvSpPr/>
          <p:nvPr/>
        </p:nvSpPr>
        <p:spPr>
          <a:xfrm>
            <a:off x="5424158" y="4825362"/>
            <a:ext cx="1077532" cy="927283"/>
          </a:xfrm>
          <a:prstGeom prst="rect">
            <a:avLst/>
          </a:prstGeom>
          <a:solidFill>
            <a:srgbClr val="FF000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9" name="Rectangle 28">
            <a:extLst>
              <a:ext uri="{FF2B5EF4-FFF2-40B4-BE49-F238E27FC236}">
                <a16:creationId xmlns:a16="http://schemas.microsoft.com/office/drawing/2014/main" id="{7DE02B19-8998-8647-AF38-403A73663EFD}"/>
              </a:ext>
            </a:extLst>
          </p:cNvPr>
          <p:cNvSpPr/>
          <p:nvPr/>
        </p:nvSpPr>
        <p:spPr>
          <a:xfrm>
            <a:off x="6593990" y="4825359"/>
            <a:ext cx="1077532" cy="927283"/>
          </a:xfrm>
          <a:prstGeom prst="rect">
            <a:avLst/>
          </a:prstGeom>
          <a:solidFill>
            <a:srgbClr val="FF000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0" name="Rectangle 29">
            <a:extLst>
              <a:ext uri="{FF2B5EF4-FFF2-40B4-BE49-F238E27FC236}">
                <a16:creationId xmlns:a16="http://schemas.microsoft.com/office/drawing/2014/main" id="{1A1A16FE-7978-ED40-ADAC-16947B7FFCFD}"/>
              </a:ext>
            </a:extLst>
          </p:cNvPr>
          <p:cNvSpPr/>
          <p:nvPr/>
        </p:nvSpPr>
        <p:spPr>
          <a:xfrm>
            <a:off x="7969884" y="4825359"/>
            <a:ext cx="1077532" cy="927283"/>
          </a:xfrm>
          <a:prstGeom prst="rect">
            <a:avLst/>
          </a:prstGeom>
          <a:solidFill>
            <a:srgbClr val="FF000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1" name="Rectangle 30">
            <a:extLst>
              <a:ext uri="{FF2B5EF4-FFF2-40B4-BE49-F238E27FC236}">
                <a16:creationId xmlns:a16="http://schemas.microsoft.com/office/drawing/2014/main" id="{7F554D29-A2A0-334D-AA8B-63CC22F9517B}"/>
              </a:ext>
            </a:extLst>
          </p:cNvPr>
          <p:cNvSpPr/>
          <p:nvPr/>
        </p:nvSpPr>
        <p:spPr>
          <a:xfrm>
            <a:off x="744830" y="5827761"/>
            <a:ext cx="1077532" cy="927283"/>
          </a:xfrm>
          <a:prstGeom prst="rect">
            <a:avLst/>
          </a:prstGeom>
          <a:solidFill>
            <a:schemeClr val="accent2">
              <a:lumMod val="75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2" name="Rectangle 31">
            <a:extLst>
              <a:ext uri="{FF2B5EF4-FFF2-40B4-BE49-F238E27FC236}">
                <a16:creationId xmlns:a16="http://schemas.microsoft.com/office/drawing/2014/main" id="{B916D643-152C-824F-8311-824A5A979356}"/>
              </a:ext>
            </a:extLst>
          </p:cNvPr>
          <p:cNvSpPr/>
          <p:nvPr/>
        </p:nvSpPr>
        <p:spPr>
          <a:xfrm>
            <a:off x="1914662" y="5827761"/>
            <a:ext cx="1077532" cy="927283"/>
          </a:xfrm>
          <a:prstGeom prst="rect">
            <a:avLst/>
          </a:prstGeom>
          <a:solidFill>
            <a:schemeClr val="accent2">
              <a:lumMod val="75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3" name="Rectangle 32">
            <a:extLst>
              <a:ext uri="{FF2B5EF4-FFF2-40B4-BE49-F238E27FC236}">
                <a16:creationId xmlns:a16="http://schemas.microsoft.com/office/drawing/2014/main" id="{7636DD98-5E2E-D447-9FE1-C1233FBE4831}"/>
              </a:ext>
            </a:extLst>
          </p:cNvPr>
          <p:cNvSpPr/>
          <p:nvPr/>
        </p:nvSpPr>
        <p:spPr>
          <a:xfrm>
            <a:off x="3084494" y="5827758"/>
            <a:ext cx="1077532" cy="927283"/>
          </a:xfrm>
          <a:prstGeom prst="rect">
            <a:avLst/>
          </a:prstGeom>
          <a:solidFill>
            <a:schemeClr val="accent2">
              <a:lumMod val="75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4" name="Rectangle 33">
            <a:extLst>
              <a:ext uri="{FF2B5EF4-FFF2-40B4-BE49-F238E27FC236}">
                <a16:creationId xmlns:a16="http://schemas.microsoft.com/office/drawing/2014/main" id="{CF14A044-9230-1F48-8061-817B5ED96F85}"/>
              </a:ext>
            </a:extLst>
          </p:cNvPr>
          <p:cNvSpPr/>
          <p:nvPr/>
        </p:nvSpPr>
        <p:spPr>
          <a:xfrm>
            <a:off x="4254326" y="5827758"/>
            <a:ext cx="1077532" cy="927283"/>
          </a:xfrm>
          <a:prstGeom prst="rect">
            <a:avLst/>
          </a:prstGeom>
          <a:solidFill>
            <a:schemeClr val="accent2">
              <a:lumMod val="75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5" name="Rectangle 34">
            <a:extLst>
              <a:ext uri="{FF2B5EF4-FFF2-40B4-BE49-F238E27FC236}">
                <a16:creationId xmlns:a16="http://schemas.microsoft.com/office/drawing/2014/main" id="{2A8D4F88-E75A-434E-B965-07DC3380E17C}"/>
              </a:ext>
            </a:extLst>
          </p:cNvPr>
          <p:cNvSpPr/>
          <p:nvPr/>
        </p:nvSpPr>
        <p:spPr>
          <a:xfrm>
            <a:off x="5424158" y="5827758"/>
            <a:ext cx="1077532" cy="927283"/>
          </a:xfrm>
          <a:prstGeom prst="rect">
            <a:avLst/>
          </a:prstGeom>
          <a:solidFill>
            <a:schemeClr val="accent2">
              <a:lumMod val="75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6" name="Rectangle 35">
            <a:extLst>
              <a:ext uri="{FF2B5EF4-FFF2-40B4-BE49-F238E27FC236}">
                <a16:creationId xmlns:a16="http://schemas.microsoft.com/office/drawing/2014/main" id="{3C76C9D1-DFE0-134B-A280-C93DA573AF1A}"/>
              </a:ext>
            </a:extLst>
          </p:cNvPr>
          <p:cNvSpPr/>
          <p:nvPr/>
        </p:nvSpPr>
        <p:spPr>
          <a:xfrm>
            <a:off x="6593990" y="5827755"/>
            <a:ext cx="1077532" cy="927283"/>
          </a:xfrm>
          <a:prstGeom prst="rect">
            <a:avLst/>
          </a:prstGeom>
          <a:solidFill>
            <a:schemeClr val="accent2">
              <a:lumMod val="75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7" name="Rectangle 36">
            <a:extLst>
              <a:ext uri="{FF2B5EF4-FFF2-40B4-BE49-F238E27FC236}">
                <a16:creationId xmlns:a16="http://schemas.microsoft.com/office/drawing/2014/main" id="{9BAC9487-DE04-A248-999A-5714301CC185}"/>
              </a:ext>
            </a:extLst>
          </p:cNvPr>
          <p:cNvSpPr/>
          <p:nvPr/>
        </p:nvSpPr>
        <p:spPr>
          <a:xfrm>
            <a:off x="7969884" y="5827755"/>
            <a:ext cx="1077532" cy="927283"/>
          </a:xfrm>
          <a:prstGeom prst="rect">
            <a:avLst/>
          </a:prstGeom>
          <a:solidFill>
            <a:schemeClr val="accent2">
              <a:lumMod val="75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8" name="Rectangle 37">
            <a:extLst>
              <a:ext uri="{FF2B5EF4-FFF2-40B4-BE49-F238E27FC236}">
                <a16:creationId xmlns:a16="http://schemas.microsoft.com/office/drawing/2014/main" id="{B52B462B-6DF0-9347-9A2D-D465F10E56B7}"/>
              </a:ext>
            </a:extLst>
          </p:cNvPr>
          <p:cNvSpPr/>
          <p:nvPr/>
        </p:nvSpPr>
        <p:spPr>
          <a:xfrm>
            <a:off x="744830" y="815766"/>
            <a:ext cx="1077532" cy="927283"/>
          </a:xfrm>
          <a:prstGeom prst="rect">
            <a:avLst/>
          </a:prstGeom>
          <a:solidFill>
            <a:srgbClr val="92D05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9" name="Rectangle 38">
            <a:extLst>
              <a:ext uri="{FF2B5EF4-FFF2-40B4-BE49-F238E27FC236}">
                <a16:creationId xmlns:a16="http://schemas.microsoft.com/office/drawing/2014/main" id="{CE1A5D50-FD4A-D24B-B0F7-427C9C0FE20A}"/>
              </a:ext>
            </a:extLst>
          </p:cNvPr>
          <p:cNvSpPr/>
          <p:nvPr/>
        </p:nvSpPr>
        <p:spPr>
          <a:xfrm>
            <a:off x="1914662" y="815766"/>
            <a:ext cx="1077532" cy="927283"/>
          </a:xfrm>
          <a:prstGeom prst="rect">
            <a:avLst/>
          </a:prstGeom>
          <a:solidFill>
            <a:srgbClr val="92D05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0" name="Rectangle 39">
            <a:extLst>
              <a:ext uri="{FF2B5EF4-FFF2-40B4-BE49-F238E27FC236}">
                <a16:creationId xmlns:a16="http://schemas.microsoft.com/office/drawing/2014/main" id="{7D82A2A7-C18A-C840-A30D-2DDECC39620F}"/>
              </a:ext>
            </a:extLst>
          </p:cNvPr>
          <p:cNvSpPr/>
          <p:nvPr/>
        </p:nvSpPr>
        <p:spPr>
          <a:xfrm>
            <a:off x="3084494" y="815763"/>
            <a:ext cx="1077532" cy="927283"/>
          </a:xfrm>
          <a:prstGeom prst="rect">
            <a:avLst/>
          </a:prstGeom>
          <a:solidFill>
            <a:srgbClr val="92D05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1" name="Rectangle 40">
            <a:extLst>
              <a:ext uri="{FF2B5EF4-FFF2-40B4-BE49-F238E27FC236}">
                <a16:creationId xmlns:a16="http://schemas.microsoft.com/office/drawing/2014/main" id="{45750E9E-E98C-3F45-B3BF-C96BB31C480E}"/>
              </a:ext>
            </a:extLst>
          </p:cNvPr>
          <p:cNvSpPr/>
          <p:nvPr/>
        </p:nvSpPr>
        <p:spPr>
          <a:xfrm>
            <a:off x="4254326" y="815763"/>
            <a:ext cx="1077532" cy="927283"/>
          </a:xfrm>
          <a:prstGeom prst="rect">
            <a:avLst/>
          </a:prstGeom>
          <a:solidFill>
            <a:srgbClr val="92D05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2" name="Rectangle 41">
            <a:extLst>
              <a:ext uri="{FF2B5EF4-FFF2-40B4-BE49-F238E27FC236}">
                <a16:creationId xmlns:a16="http://schemas.microsoft.com/office/drawing/2014/main" id="{D6B2603E-72FC-C547-9896-977E140FD37E}"/>
              </a:ext>
            </a:extLst>
          </p:cNvPr>
          <p:cNvSpPr/>
          <p:nvPr/>
        </p:nvSpPr>
        <p:spPr>
          <a:xfrm>
            <a:off x="5424158" y="815763"/>
            <a:ext cx="1077532" cy="927283"/>
          </a:xfrm>
          <a:prstGeom prst="rect">
            <a:avLst/>
          </a:prstGeom>
          <a:solidFill>
            <a:srgbClr val="92D05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3" name="Rectangle 42">
            <a:extLst>
              <a:ext uri="{FF2B5EF4-FFF2-40B4-BE49-F238E27FC236}">
                <a16:creationId xmlns:a16="http://schemas.microsoft.com/office/drawing/2014/main" id="{C7C80AAF-C521-8F4A-9678-2323BD6D6057}"/>
              </a:ext>
            </a:extLst>
          </p:cNvPr>
          <p:cNvSpPr/>
          <p:nvPr/>
        </p:nvSpPr>
        <p:spPr>
          <a:xfrm>
            <a:off x="6593990" y="815760"/>
            <a:ext cx="1077532" cy="927283"/>
          </a:xfrm>
          <a:prstGeom prst="rect">
            <a:avLst/>
          </a:prstGeom>
          <a:solidFill>
            <a:srgbClr val="92D05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4" name="Rectangle 43">
            <a:extLst>
              <a:ext uri="{FF2B5EF4-FFF2-40B4-BE49-F238E27FC236}">
                <a16:creationId xmlns:a16="http://schemas.microsoft.com/office/drawing/2014/main" id="{9EC2DCA7-3F21-B741-A048-18F470BFFBEE}"/>
              </a:ext>
            </a:extLst>
          </p:cNvPr>
          <p:cNvSpPr/>
          <p:nvPr/>
        </p:nvSpPr>
        <p:spPr>
          <a:xfrm>
            <a:off x="7969884" y="815760"/>
            <a:ext cx="1077532" cy="927283"/>
          </a:xfrm>
          <a:prstGeom prst="rect">
            <a:avLst/>
          </a:prstGeom>
          <a:solidFill>
            <a:srgbClr val="92D05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5" name="Rectangle 44">
            <a:extLst>
              <a:ext uri="{FF2B5EF4-FFF2-40B4-BE49-F238E27FC236}">
                <a16:creationId xmlns:a16="http://schemas.microsoft.com/office/drawing/2014/main" id="{516749BD-0801-B544-8349-215BF86EC632}"/>
              </a:ext>
            </a:extLst>
          </p:cNvPr>
          <p:cNvSpPr/>
          <p:nvPr/>
        </p:nvSpPr>
        <p:spPr>
          <a:xfrm>
            <a:off x="744830" y="1818165"/>
            <a:ext cx="1077532" cy="927283"/>
          </a:xfrm>
          <a:prstGeom prst="rect">
            <a:avLst/>
          </a:prstGeom>
          <a:solidFill>
            <a:schemeClr val="accent4">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6" name="Rectangle 45">
            <a:extLst>
              <a:ext uri="{FF2B5EF4-FFF2-40B4-BE49-F238E27FC236}">
                <a16:creationId xmlns:a16="http://schemas.microsoft.com/office/drawing/2014/main" id="{34165992-6A4B-2040-99E0-990553FC4D5F}"/>
              </a:ext>
            </a:extLst>
          </p:cNvPr>
          <p:cNvSpPr/>
          <p:nvPr/>
        </p:nvSpPr>
        <p:spPr>
          <a:xfrm>
            <a:off x="1914662" y="1818165"/>
            <a:ext cx="1077532" cy="927283"/>
          </a:xfrm>
          <a:prstGeom prst="rect">
            <a:avLst/>
          </a:prstGeom>
          <a:solidFill>
            <a:schemeClr val="accent4">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7" name="Rectangle 46">
            <a:extLst>
              <a:ext uri="{FF2B5EF4-FFF2-40B4-BE49-F238E27FC236}">
                <a16:creationId xmlns:a16="http://schemas.microsoft.com/office/drawing/2014/main" id="{2C6386FB-DA22-0242-BD33-0BF264B9AB60}"/>
              </a:ext>
            </a:extLst>
          </p:cNvPr>
          <p:cNvSpPr/>
          <p:nvPr/>
        </p:nvSpPr>
        <p:spPr>
          <a:xfrm>
            <a:off x="3084494" y="1818162"/>
            <a:ext cx="1077532" cy="927283"/>
          </a:xfrm>
          <a:prstGeom prst="rect">
            <a:avLst/>
          </a:prstGeom>
          <a:solidFill>
            <a:schemeClr val="accent4">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8" name="Rectangle 47">
            <a:extLst>
              <a:ext uri="{FF2B5EF4-FFF2-40B4-BE49-F238E27FC236}">
                <a16:creationId xmlns:a16="http://schemas.microsoft.com/office/drawing/2014/main" id="{3B34D023-A589-BB42-A28A-3FB69BE57AE5}"/>
              </a:ext>
            </a:extLst>
          </p:cNvPr>
          <p:cNvSpPr/>
          <p:nvPr/>
        </p:nvSpPr>
        <p:spPr>
          <a:xfrm>
            <a:off x="4254326" y="1818162"/>
            <a:ext cx="1077532" cy="927283"/>
          </a:xfrm>
          <a:prstGeom prst="rect">
            <a:avLst/>
          </a:prstGeom>
          <a:solidFill>
            <a:schemeClr val="accent4">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9" name="Rectangle 48">
            <a:extLst>
              <a:ext uri="{FF2B5EF4-FFF2-40B4-BE49-F238E27FC236}">
                <a16:creationId xmlns:a16="http://schemas.microsoft.com/office/drawing/2014/main" id="{47F72035-49B3-4941-B85E-430F0DB0DB6B}"/>
              </a:ext>
            </a:extLst>
          </p:cNvPr>
          <p:cNvSpPr/>
          <p:nvPr/>
        </p:nvSpPr>
        <p:spPr>
          <a:xfrm>
            <a:off x="5424158" y="1818162"/>
            <a:ext cx="1077532" cy="927283"/>
          </a:xfrm>
          <a:prstGeom prst="rect">
            <a:avLst/>
          </a:prstGeom>
          <a:solidFill>
            <a:schemeClr val="accent4">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50" name="Rectangle 49">
            <a:extLst>
              <a:ext uri="{FF2B5EF4-FFF2-40B4-BE49-F238E27FC236}">
                <a16:creationId xmlns:a16="http://schemas.microsoft.com/office/drawing/2014/main" id="{EB38B91E-72A0-A04C-9E5B-00BF97AAD553}"/>
              </a:ext>
            </a:extLst>
          </p:cNvPr>
          <p:cNvSpPr/>
          <p:nvPr/>
        </p:nvSpPr>
        <p:spPr>
          <a:xfrm>
            <a:off x="6593990" y="1818159"/>
            <a:ext cx="1077532" cy="927283"/>
          </a:xfrm>
          <a:prstGeom prst="rect">
            <a:avLst/>
          </a:prstGeom>
          <a:solidFill>
            <a:schemeClr val="accent4">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51" name="Rectangle 50">
            <a:extLst>
              <a:ext uri="{FF2B5EF4-FFF2-40B4-BE49-F238E27FC236}">
                <a16:creationId xmlns:a16="http://schemas.microsoft.com/office/drawing/2014/main" id="{71C9C872-65EB-DE47-8618-80881157F604}"/>
              </a:ext>
            </a:extLst>
          </p:cNvPr>
          <p:cNvSpPr/>
          <p:nvPr/>
        </p:nvSpPr>
        <p:spPr>
          <a:xfrm>
            <a:off x="7969884" y="1818159"/>
            <a:ext cx="1077532" cy="927283"/>
          </a:xfrm>
          <a:prstGeom prst="rect">
            <a:avLst/>
          </a:prstGeom>
          <a:solidFill>
            <a:schemeClr val="accent4">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52" name="Rectangle 51">
            <a:extLst>
              <a:ext uri="{FF2B5EF4-FFF2-40B4-BE49-F238E27FC236}">
                <a16:creationId xmlns:a16="http://schemas.microsoft.com/office/drawing/2014/main" id="{46B8EDFB-FC9C-544D-8A01-F7F49C3741D7}"/>
              </a:ext>
            </a:extLst>
          </p:cNvPr>
          <p:cNvSpPr/>
          <p:nvPr/>
        </p:nvSpPr>
        <p:spPr>
          <a:xfrm>
            <a:off x="744830" y="2820561"/>
            <a:ext cx="1077532" cy="927283"/>
          </a:xfrm>
          <a:prstGeom prst="rect">
            <a:avLst/>
          </a:prstGeom>
          <a:solidFill>
            <a:srgbClr val="7030A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53" name="Rectangle 52">
            <a:extLst>
              <a:ext uri="{FF2B5EF4-FFF2-40B4-BE49-F238E27FC236}">
                <a16:creationId xmlns:a16="http://schemas.microsoft.com/office/drawing/2014/main" id="{15C1B1A5-D056-E84B-A871-0EEC215D5592}"/>
              </a:ext>
            </a:extLst>
          </p:cNvPr>
          <p:cNvSpPr/>
          <p:nvPr/>
        </p:nvSpPr>
        <p:spPr>
          <a:xfrm>
            <a:off x="1914662" y="2820561"/>
            <a:ext cx="1077532" cy="927283"/>
          </a:xfrm>
          <a:prstGeom prst="rect">
            <a:avLst/>
          </a:prstGeom>
          <a:solidFill>
            <a:srgbClr val="7030A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54" name="Rectangle 53">
            <a:extLst>
              <a:ext uri="{FF2B5EF4-FFF2-40B4-BE49-F238E27FC236}">
                <a16:creationId xmlns:a16="http://schemas.microsoft.com/office/drawing/2014/main" id="{261AEB45-BE67-9A4E-9694-6E5B86EE5D95}"/>
              </a:ext>
            </a:extLst>
          </p:cNvPr>
          <p:cNvSpPr/>
          <p:nvPr/>
        </p:nvSpPr>
        <p:spPr>
          <a:xfrm>
            <a:off x="3084494" y="2820558"/>
            <a:ext cx="1077532" cy="927283"/>
          </a:xfrm>
          <a:prstGeom prst="rect">
            <a:avLst/>
          </a:prstGeom>
          <a:solidFill>
            <a:srgbClr val="7030A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55" name="Rectangle 54">
            <a:extLst>
              <a:ext uri="{FF2B5EF4-FFF2-40B4-BE49-F238E27FC236}">
                <a16:creationId xmlns:a16="http://schemas.microsoft.com/office/drawing/2014/main" id="{607F1EB8-7128-B247-9D1C-3F0BC87994ED}"/>
              </a:ext>
            </a:extLst>
          </p:cNvPr>
          <p:cNvSpPr/>
          <p:nvPr/>
        </p:nvSpPr>
        <p:spPr>
          <a:xfrm>
            <a:off x="4254326" y="2820558"/>
            <a:ext cx="1077532" cy="927283"/>
          </a:xfrm>
          <a:prstGeom prst="rect">
            <a:avLst/>
          </a:prstGeom>
          <a:solidFill>
            <a:srgbClr val="7030A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56" name="Rectangle 55">
            <a:extLst>
              <a:ext uri="{FF2B5EF4-FFF2-40B4-BE49-F238E27FC236}">
                <a16:creationId xmlns:a16="http://schemas.microsoft.com/office/drawing/2014/main" id="{CA2DF532-3190-C64F-A90D-C62DE3AB7B7E}"/>
              </a:ext>
            </a:extLst>
          </p:cNvPr>
          <p:cNvSpPr/>
          <p:nvPr/>
        </p:nvSpPr>
        <p:spPr>
          <a:xfrm>
            <a:off x="5424158" y="2820558"/>
            <a:ext cx="1077532" cy="927283"/>
          </a:xfrm>
          <a:prstGeom prst="rect">
            <a:avLst/>
          </a:prstGeom>
          <a:solidFill>
            <a:srgbClr val="7030A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57" name="Rectangle 56">
            <a:extLst>
              <a:ext uri="{FF2B5EF4-FFF2-40B4-BE49-F238E27FC236}">
                <a16:creationId xmlns:a16="http://schemas.microsoft.com/office/drawing/2014/main" id="{F8565EDD-09AA-1B42-BB8F-F5D3AACA8F95}"/>
              </a:ext>
            </a:extLst>
          </p:cNvPr>
          <p:cNvSpPr/>
          <p:nvPr/>
        </p:nvSpPr>
        <p:spPr>
          <a:xfrm>
            <a:off x="6593990" y="2820555"/>
            <a:ext cx="1077532" cy="927283"/>
          </a:xfrm>
          <a:prstGeom prst="rect">
            <a:avLst/>
          </a:prstGeom>
          <a:solidFill>
            <a:srgbClr val="7030A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58" name="Rectangle 57">
            <a:extLst>
              <a:ext uri="{FF2B5EF4-FFF2-40B4-BE49-F238E27FC236}">
                <a16:creationId xmlns:a16="http://schemas.microsoft.com/office/drawing/2014/main" id="{5E8A1BB1-7EAC-E44F-A0CE-B22FE4425FED}"/>
              </a:ext>
            </a:extLst>
          </p:cNvPr>
          <p:cNvSpPr/>
          <p:nvPr/>
        </p:nvSpPr>
        <p:spPr>
          <a:xfrm>
            <a:off x="7969884" y="2820555"/>
            <a:ext cx="1077532" cy="927283"/>
          </a:xfrm>
          <a:prstGeom prst="rect">
            <a:avLst/>
          </a:prstGeom>
          <a:solidFill>
            <a:srgbClr val="7030A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pic>
        <p:nvPicPr>
          <p:cNvPr id="59" name="Picture 58">
            <a:extLst>
              <a:ext uri="{FF2B5EF4-FFF2-40B4-BE49-F238E27FC236}">
                <a16:creationId xmlns:a16="http://schemas.microsoft.com/office/drawing/2014/main" id="{7729BF16-B0F8-C64C-B367-85FCEA41732C}"/>
              </a:ext>
            </a:extLst>
          </p:cNvPr>
          <p:cNvPicPr>
            <a:picLocks noChangeAspect="1"/>
          </p:cNvPicPr>
          <p:nvPr/>
        </p:nvPicPr>
        <p:blipFill>
          <a:blip r:embed="rId3">
            <a:extLst>
              <a:ext uri="{BEBA8EAE-BF5A-486C-A8C5-ECC9F3942E4B}">
                <a14:imgProps xmlns:a14="http://schemas.microsoft.com/office/drawing/2010/main">
                  <a14:imgLayer>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8163338" y="58068"/>
            <a:ext cx="910581" cy="275850"/>
          </a:xfrm>
          <a:prstGeom prst="rect">
            <a:avLst/>
          </a:prstGeom>
          <a:solidFill>
            <a:srgbClr val="92D050"/>
          </a:solidFill>
          <a:ln>
            <a:solidFill>
              <a:schemeClr val="tx1"/>
            </a:solidFill>
          </a:ln>
        </p:spPr>
      </p:pic>
      <p:sp>
        <p:nvSpPr>
          <p:cNvPr id="68" name="Rectangle 67">
            <a:extLst>
              <a:ext uri="{FF2B5EF4-FFF2-40B4-BE49-F238E27FC236}">
                <a16:creationId xmlns:a16="http://schemas.microsoft.com/office/drawing/2014/main" id="{F61596D1-8C0E-194F-B54C-F9758708D758}"/>
              </a:ext>
            </a:extLst>
          </p:cNvPr>
          <p:cNvSpPr/>
          <p:nvPr/>
        </p:nvSpPr>
        <p:spPr>
          <a:xfrm rot="16200000">
            <a:off x="-89112" y="5946079"/>
            <a:ext cx="916353" cy="679702"/>
          </a:xfrm>
          <a:prstGeom prst="rect">
            <a:avLst/>
          </a:prstGeom>
          <a:solidFill>
            <a:schemeClr val="accent2">
              <a:lumMod val="75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600" dirty="0"/>
              <a:t>BROWNTEAM </a:t>
            </a:r>
          </a:p>
        </p:txBody>
      </p:sp>
      <p:sp>
        <p:nvSpPr>
          <p:cNvPr id="69" name="Rectangle 68">
            <a:extLst>
              <a:ext uri="{FF2B5EF4-FFF2-40B4-BE49-F238E27FC236}">
                <a16:creationId xmlns:a16="http://schemas.microsoft.com/office/drawing/2014/main" id="{2FCFB40B-8FDF-8040-8DB9-599D355A529B}"/>
              </a:ext>
            </a:extLst>
          </p:cNvPr>
          <p:cNvSpPr/>
          <p:nvPr/>
        </p:nvSpPr>
        <p:spPr>
          <a:xfrm rot="16200000">
            <a:off x="-89112" y="4954613"/>
            <a:ext cx="916353" cy="679702"/>
          </a:xfrm>
          <a:prstGeom prst="rect">
            <a:avLst/>
          </a:prstGeom>
          <a:solidFill>
            <a:srgbClr val="FF0000"/>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600" dirty="0"/>
              <a:t>RED</a:t>
            </a:r>
          </a:p>
          <a:p>
            <a:pPr algn="ctr"/>
            <a:r>
              <a:rPr lang="en-US" sz="1600" dirty="0"/>
              <a:t>TEAM </a:t>
            </a:r>
          </a:p>
        </p:txBody>
      </p:sp>
      <p:sp>
        <p:nvSpPr>
          <p:cNvPr id="70" name="Rectangle 69">
            <a:extLst>
              <a:ext uri="{FF2B5EF4-FFF2-40B4-BE49-F238E27FC236}">
                <a16:creationId xmlns:a16="http://schemas.microsoft.com/office/drawing/2014/main" id="{EB544626-B99F-564D-A117-1A18174EFDE5}"/>
              </a:ext>
            </a:extLst>
          </p:cNvPr>
          <p:cNvSpPr/>
          <p:nvPr/>
        </p:nvSpPr>
        <p:spPr>
          <a:xfrm rot="16200000">
            <a:off x="-89112" y="3941284"/>
            <a:ext cx="916353" cy="679702"/>
          </a:xfrm>
          <a:prstGeom prst="rect">
            <a:avLst/>
          </a:prstGeom>
          <a:solidFill>
            <a:srgbClr val="00B0F0"/>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600" dirty="0"/>
              <a:t>BLUE</a:t>
            </a:r>
          </a:p>
          <a:p>
            <a:pPr algn="ctr"/>
            <a:r>
              <a:rPr lang="en-US" sz="1600" dirty="0"/>
              <a:t>TEAM</a:t>
            </a:r>
          </a:p>
        </p:txBody>
      </p:sp>
      <p:sp>
        <p:nvSpPr>
          <p:cNvPr id="71" name="Rectangle 70">
            <a:extLst>
              <a:ext uri="{FF2B5EF4-FFF2-40B4-BE49-F238E27FC236}">
                <a16:creationId xmlns:a16="http://schemas.microsoft.com/office/drawing/2014/main" id="{40713A97-A02A-6A45-99E8-4D4FF09AC225}"/>
              </a:ext>
            </a:extLst>
          </p:cNvPr>
          <p:cNvSpPr/>
          <p:nvPr/>
        </p:nvSpPr>
        <p:spPr>
          <a:xfrm rot="16200000">
            <a:off x="-89111" y="2949808"/>
            <a:ext cx="916353" cy="679703"/>
          </a:xfrm>
          <a:prstGeom prst="rect">
            <a:avLst/>
          </a:prstGeom>
          <a:solidFill>
            <a:srgbClr val="7030A0"/>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600" dirty="0"/>
              <a:t>PURPLETEAM </a:t>
            </a:r>
          </a:p>
        </p:txBody>
      </p:sp>
      <p:sp>
        <p:nvSpPr>
          <p:cNvPr id="72" name="Rectangle 71">
            <a:extLst>
              <a:ext uri="{FF2B5EF4-FFF2-40B4-BE49-F238E27FC236}">
                <a16:creationId xmlns:a16="http://schemas.microsoft.com/office/drawing/2014/main" id="{67CF72C4-BE79-E54D-AAF9-B05ED34A0E88}"/>
              </a:ext>
            </a:extLst>
          </p:cNvPr>
          <p:cNvSpPr/>
          <p:nvPr/>
        </p:nvSpPr>
        <p:spPr>
          <a:xfrm rot="16200000">
            <a:off x="-89112" y="1958343"/>
            <a:ext cx="916353" cy="679702"/>
          </a:xfrm>
          <a:prstGeom prst="rect">
            <a:avLst/>
          </a:prstGeom>
          <a:solidFill>
            <a:schemeClr val="accent4">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600" dirty="0"/>
              <a:t>YELLOWTEAM </a:t>
            </a:r>
          </a:p>
        </p:txBody>
      </p:sp>
      <p:sp>
        <p:nvSpPr>
          <p:cNvPr id="73" name="Rectangle 72">
            <a:extLst>
              <a:ext uri="{FF2B5EF4-FFF2-40B4-BE49-F238E27FC236}">
                <a16:creationId xmlns:a16="http://schemas.microsoft.com/office/drawing/2014/main" id="{F34FEE32-A06D-0941-AD8B-B39481237BB9}"/>
              </a:ext>
            </a:extLst>
          </p:cNvPr>
          <p:cNvSpPr/>
          <p:nvPr/>
        </p:nvSpPr>
        <p:spPr>
          <a:xfrm rot="16200000">
            <a:off x="-89112" y="945014"/>
            <a:ext cx="916353" cy="679702"/>
          </a:xfrm>
          <a:prstGeom prst="rect">
            <a:avLst/>
          </a:prstGeom>
          <a:solidFill>
            <a:srgbClr val="92D050"/>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600" dirty="0"/>
              <a:t>GREEN TEAM</a:t>
            </a:r>
          </a:p>
        </p:txBody>
      </p:sp>
      <p:pic>
        <p:nvPicPr>
          <p:cNvPr id="74" name="Picture 73">
            <a:extLst>
              <a:ext uri="{FF2B5EF4-FFF2-40B4-BE49-F238E27FC236}">
                <a16:creationId xmlns:a16="http://schemas.microsoft.com/office/drawing/2014/main" id="{3E294C65-1A44-7C47-87AC-1FBA6D30D6FD}"/>
              </a:ext>
            </a:extLst>
          </p:cNvPr>
          <p:cNvPicPr>
            <a:picLocks noChangeAspect="1"/>
          </p:cNvPicPr>
          <p:nvPr/>
        </p:nvPicPr>
        <p:blipFill>
          <a:blip r:embed="rId3">
            <a:extLst>
              <a:ext uri="{BEBA8EAE-BF5A-486C-A8C5-ECC9F3942E4B}">
                <a14:imgProps xmlns:a14="http://schemas.microsoft.com/office/drawing/2010/main">
                  <a14:imgLayer>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41098" y="30993"/>
            <a:ext cx="910581" cy="275850"/>
          </a:xfrm>
          <a:prstGeom prst="rect">
            <a:avLst/>
          </a:prstGeom>
          <a:solidFill>
            <a:srgbClr val="92D050"/>
          </a:solidFill>
          <a:ln>
            <a:solidFill>
              <a:schemeClr val="tx1"/>
            </a:solidFill>
          </a:ln>
        </p:spPr>
      </p:pic>
      <p:sp>
        <p:nvSpPr>
          <p:cNvPr id="75" name="Rectangle 74">
            <a:extLst>
              <a:ext uri="{FF2B5EF4-FFF2-40B4-BE49-F238E27FC236}">
                <a16:creationId xmlns:a16="http://schemas.microsoft.com/office/drawing/2014/main" id="{0CF3B124-3583-3942-94B7-9765B1A8683A}"/>
              </a:ext>
            </a:extLst>
          </p:cNvPr>
          <p:cNvSpPr/>
          <p:nvPr/>
        </p:nvSpPr>
        <p:spPr>
          <a:xfrm>
            <a:off x="744830" y="453186"/>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Location 1</a:t>
            </a:r>
          </a:p>
        </p:txBody>
      </p:sp>
      <p:sp>
        <p:nvSpPr>
          <p:cNvPr id="76" name="Rectangle 75">
            <a:extLst>
              <a:ext uri="{FF2B5EF4-FFF2-40B4-BE49-F238E27FC236}">
                <a16:creationId xmlns:a16="http://schemas.microsoft.com/office/drawing/2014/main" id="{5B511490-3867-1F47-AF3A-C75F0D325D9F}"/>
              </a:ext>
            </a:extLst>
          </p:cNvPr>
          <p:cNvSpPr/>
          <p:nvPr/>
        </p:nvSpPr>
        <p:spPr>
          <a:xfrm>
            <a:off x="1889802" y="442178"/>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Location 2</a:t>
            </a:r>
          </a:p>
        </p:txBody>
      </p:sp>
      <p:sp>
        <p:nvSpPr>
          <p:cNvPr id="77" name="Rectangle 76">
            <a:extLst>
              <a:ext uri="{FF2B5EF4-FFF2-40B4-BE49-F238E27FC236}">
                <a16:creationId xmlns:a16="http://schemas.microsoft.com/office/drawing/2014/main" id="{4483719C-C591-0B4E-88B8-0EA838EC1B17}"/>
              </a:ext>
            </a:extLst>
          </p:cNvPr>
          <p:cNvSpPr/>
          <p:nvPr/>
        </p:nvSpPr>
        <p:spPr>
          <a:xfrm>
            <a:off x="7983136" y="453800"/>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200" b="1" dirty="0"/>
              <a:t>Final Escape</a:t>
            </a:r>
          </a:p>
        </p:txBody>
      </p:sp>
      <p:sp>
        <p:nvSpPr>
          <p:cNvPr id="78" name="Rectangle 77">
            <a:extLst>
              <a:ext uri="{FF2B5EF4-FFF2-40B4-BE49-F238E27FC236}">
                <a16:creationId xmlns:a16="http://schemas.microsoft.com/office/drawing/2014/main" id="{B62B7A5B-6CA3-314A-8463-F225E2E33D1D}"/>
              </a:ext>
            </a:extLst>
          </p:cNvPr>
          <p:cNvSpPr/>
          <p:nvPr/>
        </p:nvSpPr>
        <p:spPr>
          <a:xfrm>
            <a:off x="3083385" y="421103"/>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Location 3</a:t>
            </a:r>
          </a:p>
        </p:txBody>
      </p:sp>
      <p:sp>
        <p:nvSpPr>
          <p:cNvPr id="79" name="Rectangle 78">
            <a:extLst>
              <a:ext uri="{FF2B5EF4-FFF2-40B4-BE49-F238E27FC236}">
                <a16:creationId xmlns:a16="http://schemas.microsoft.com/office/drawing/2014/main" id="{A5065723-D448-6642-9FDE-29D8D4DFF487}"/>
              </a:ext>
            </a:extLst>
          </p:cNvPr>
          <p:cNvSpPr/>
          <p:nvPr/>
        </p:nvSpPr>
        <p:spPr>
          <a:xfrm>
            <a:off x="4228357" y="410095"/>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Location 4</a:t>
            </a:r>
          </a:p>
        </p:txBody>
      </p:sp>
      <p:sp>
        <p:nvSpPr>
          <p:cNvPr id="80" name="Rectangle 79">
            <a:extLst>
              <a:ext uri="{FF2B5EF4-FFF2-40B4-BE49-F238E27FC236}">
                <a16:creationId xmlns:a16="http://schemas.microsoft.com/office/drawing/2014/main" id="{36D4571D-2290-0A4A-913F-027ADFAF6AE2}"/>
              </a:ext>
            </a:extLst>
          </p:cNvPr>
          <p:cNvSpPr/>
          <p:nvPr/>
        </p:nvSpPr>
        <p:spPr>
          <a:xfrm>
            <a:off x="5449018" y="432111"/>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Location 5</a:t>
            </a:r>
          </a:p>
        </p:txBody>
      </p:sp>
      <p:sp>
        <p:nvSpPr>
          <p:cNvPr id="81" name="Rectangle 80">
            <a:extLst>
              <a:ext uri="{FF2B5EF4-FFF2-40B4-BE49-F238E27FC236}">
                <a16:creationId xmlns:a16="http://schemas.microsoft.com/office/drawing/2014/main" id="{A73D9C2A-92B0-B840-A375-6360C05881F0}"/>
              </a:ext>
            </a:extLst>
          </p:cNvPr>
          <p:cNvSpPr/>
          <p:nvPr/>
        </p:nvSpPr>
        <p:spPr>
          <a:xfrm>
            <a:off x="6593990" y="421103"/>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Location 6</a:t>
            </a:r>
          </a:p>
        </p:txBody>
      </p:sp>
      <p:grpSp>
        <p:nvGrpSpPr>
          <p:cNvPr id="104" name="Group 103">
            <a:extLst>
              <a:ext uri="{FF2B5EF4-FFF2-40B4-BE49-F238E27FC236}">
                <a16:creationId xmlns:a16="http://schemas.microsoft.com/office/drawing/2014/main" id="{166AD00C-0B7A-514C-9D7C-BF3683C543FD}"/>
              </a:ext>
            </a:extLst>
          </p:cNvPr>
          <p:cNvGrpSpPr/>
          <p:nvPr/>
        </p:nvGrpSpPr>
        <p:grpSpPr>
          <a:xfrm>
            <a:off x="3136392" y="858435"/>
            <a:ext cx="978408" cy="846631"/>
            <a:chOff x="3136392" y="858435"/>
            <a:chExt cx="978408" cy="846631"/>
          </a:xfrm>
        </p:grpSpPr>
        <p:pic>
          <p:nvPicPr>
            <p:cNvPr id="90" name="Picture 89">
              <a:extLst>
                <a:ext uri="{FF2B5EF4-FFF2-40B4-BE49-F238E27FC236}">
                  <a16:creationId xmlns:a16="http://schemas.microsoft.com/office/drawing/2014/main" id="{D5861292-DBCA-F542-8899-5C42470FA6BA}"/>
                </a:ext>
              </a:extLst>
            </p:cNvPr>
            <p:cNvPicPr>
              <a:picLocks noChangeAspect="1"/>
            </p:cNvPicPr>
            <p:nvPr/>
          </p:nvPicPr>
          <p:blipFill rotWithShape="1">
            <a:blip r:embed="rId4"/>
            <a:srcRect l="32832" t="-1177" r="846" b="-1276"/>
            <a:stretch/>
          </p:blipFill>
          <p:spPr>
            <a:xfrm>
              <a:off x="3136392" y="858435"/>
              <a:ext cx="978408" cy="846631"/>
            </a:xfrm>
            <a:prstGeom prst="rect">
              <a:avLst/>
            </a:prstGeom>
            <a:ln>
              <a:solidFill>
                <a:schemeClr val="tx1"/>
              </a:solidFill>
            </a:ln>
          </p:spPr>
        </p:pic>
        <p:sp>
          <p:nvSpPr>
            <p:cNvPr id="101" name="Rectangle 100">
              <a:extLst>
                <a:ext uri="{FF2B5EF4-FFF2-40B4-BE49-F238E27FC236}">
                  <a16:creationId xmlns:a16="http://schemas.microsoft.com/office/drawing/2014/main" id="{8D17F943-6DC9-4A4E-8D21-8A46176313DF}"/>
                </a:ext>
              </a:extLst>
            </p:cNvPr>
            <p:cNvSpPr/>
            <p:nvPr/>
          </p:nvSpPr>
          <p:spPr>
            <a:xfrm>
              <a:off x="3211120" y="915575"/>
              <a:ext cx="817790" cy="163213"/>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Office</a:t>
              </a:r>
            </a:p>
          </p:txBody>
        </p:sp>
      </p:grpSp>
      <p:grpSp>
        <p:nvGrpSpPr>
          <p:cNvPr id="103" name="Group 102">
            <a:extLst>
              <a:ext uri="{FF2B5EF4-FFF2-40B4-BE49-F238E27FC236}">
                <a16:creationId xmlns:a16="http://schemas.microsoft.com/office/drawing/2014/main" id="{E3D9591F-338B-3A4C-98AA-4EA4B080C6D9}"/>
              </a:ext>
            </a:extLst>
          </p:cNvPr>
          <p:cNvGrpSpPr/>
          <p:nvPr/>
        </p:nvGrpSpPr>
        <p:grpSpPr>
          <a:xfrm>
            <a:off x="817489" y="888121"/>
            <a:ext cx="947992" cy="795058"/>
            <a:chOff x="817489" y="888121"/>
            <a:chExt cx="947992" cy="795058"/>
          </a:xfrm>
        </p:grpSpPr>
        <p:pic>
          <p:nvPicPr>
            <p:cNvPr id="93" name="Picture 92">
              <a:extLst>
                <a:ext uri="{FF2B5EF4-FFF2-40B4-BE49-F238E27FC236}">
                  <a16:creationId xmlns:a16="http://schemas.microsoft.com/office/drawing/2014/main" id="{151E4CE9-51E5-E242-9093-01C5A7DBFC93}"/>
                </a:ext>
              </a:extLst>
            </p:cNvPr>
            <p:cNvPicPr>
              <a:picLocks noChangeAspect="1"/>
            </p:cNvPicPr>
            <p:nvPr/>
          </p:nvPicPr>
          <p:blipFill rotWithShape="1">
            <a:blip r:embed="rId5"/>
            <a:srcRect l="27986" t="12256" r="29708" b="24667"/>
            <a:stretch/>
          </p:blipFill>
          <p:spPr>
            <a:xfrm>
              <a:off x="817489" y="888121"/>
              <a:ext cx="947992" cy="795058"/>
            </a:xfrm>
            <a:prstGeom prst="rect">
              <a:avLst/>
            </a:prstGeom>
            <a:ln>
              <a:solidFill>
                <a:schemeClr val="tx1"/>
              </a:solidFill>
            </a:ln>
          </p:spPr>
        </p:pic>
        <p:sp>
          <p:nvSpPr>
            <p:cNvPr id="102" name="Rectangle 101">
              <a:extLst>
                <a:ext uri="{FF2B5EF4-FFF2-40B4-BE49-F238E27FC236}">
                  <a16:creationId xmlns:a16="http://schemas.microsoft.com/office/drawing/2014/main" id="{F7D40171-BAA6-114B-A8BA-7B2A49F965AF}"/>
                </a:ext>
              </a:extLst>
            </p:cNvPr>
            <p:cNvSpPr/>
            <p:nvPr/>
          </p:nvSpPr>
          <p:spPr>
            <a:xfrm>
              <a:off x="888867" y="930076"/>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grpSp>
      <p:grpSp>
        <p:nvGrpSpPr>
          <p:cNvPr id="115" name="Group 114">
            <a:extLst>
              <a:ext uri="{FF2B5EF4-FFF2-40B4-BE49-F238E27FC236}">
                <a16:creationId xmlns:a16="http://schemas.microsoft.com/office/drawing/2014/main" id="{20B172A5-67EC-BB4C-9A23-D8F63A595F5F}"/>
              </a:ext>
            </a:extLst>
          </p:cNvPr>
          <p:cNvGrpSpPr/>
          <p:nvPr/>
        </p:nvGrpSpPr>
        <p:grpSpPr>
          <a:xfrm>
            <a:off x="1985206" y="860123"/>
            <a:ext cx="957240" cy="826456"/>
            <a:chOff x="1985206" y="860123"/>
            <a:chExt cx="957240" cy="826456"/>
          </a:xfrm>
        </p:grpSpPr>
        <p:pic>
          <p:nvPicPr>
            <p:cNvPr id="106" name="Picture 105">
              <a:extLst>
                <a:ext uri="{FF2B5EF4-FFF2-40B4-BE49-F238E27FC236}">
                  <a16:creationId xmlns:a16="http://schemas.microsoft.com/office/drawing/2014/main" id="{8538A064-6F8C-E94E-AC9B-F3FD88EFE447}"/>
                </a:ext>
              </a:extLst>
            </p:cNvPr>
            <p:cNvPicPr>
              <a:picLocks noChangeAspect="1"/>
            </p:cNvPicPr>
            <p:nvPr/>
          </p:nvPicPr>
          <p:blipFill rotWithShape="1">
            <a:blip r:embed="rId6"/>
            <a:srcRect l="18246" r="12260"/>
            <a:stretch/>
          </p:blipFill>
          <p:spPr>
            <a:xfrm>
              <a:off x="1985206" y="860123"/>
              <a:ext cx="957240" cy="826456"/>
            </a:xfrm>
            <a:prstGeom prst="rect">
              <a:avLst/>
            </a:prstGeom>
            <a:ln>
              <a:solidFill>
                <a:schemeClr val="tx1"/>
              </a:solidFill>
            </a:ln>
          </p:spPr>
        </p:pic>
        <p:sp>
          <p:nvSpPr>
            <p:cNvPr id="100" name="Rectangle 99">
              <a:extLst>
                <a:ext uri="{FF2B5EF4-FFF2-40B4-BE49-F238E27FC236}">
                  <a16:creationId xmlns:a16="http://schemas.microsoft.com/office/drawing/2014/main" id="{78778474-FF87-B649-8EBB-401B19D1DF7C}"/>
                </a:ext>
              </a:extLst>
            </p:cNvPr>
            <p:cNvSpPr/>
            <p:nvPr/>
          </p:nvSpPr>
          <p:spPr>
            <a:xfrm>
              <a:off x="2025120" y="882053"/>
              <a:ext cx="817790" cy="142179"/>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 Skatepark</a:t>
              </a:r>
            </a:p>
          </p:txBody>
        </p:sp>
      </p:grpSp>
      <p:grpSp>
        <p:nvGrpSpPr>
          <p:cNvPr id="114" name="Group 113">
            <a:extLst>
              <a:ext uri="{FF2B5EF4-FFF2-40B4-BE49-F238E27FC236}">
                <a16:creationId xmlns:a16="http://schemas.microsoft.com/office/drawing/2014/main" id="{A6F3C9C8-877F-394C-8257-A653185A3FA0}"/>
              </a:ext>
            </a:extLst>
          </p:cNvPr>
          <p:cNvGrpSpPr/>
          <p:nvPr/>
        </p:nvGrpSpPr>
        <p:grpSpPr>
          <a:xfrm>
            <a:off x="4307037" y="858435"/>
            <a:ext cx="965429" cy="845416"/>
            <a:chOff x="4307037" y="858435"/>
            <a:chExt cx="965429" cy="845416"/>
          </a:xfrm>
        </p:grpSpPr>
        <p:pic>
          <p:nvPicPr>
            <p:cNvPr id="85" name="Picture 84">
              <a:extLst>
                <a:ext uri="{FF2B5EF4-FFF2-40B4-BE49-F238E27FC236}">
                  <a16:creationId xmlns:a16="http://schemas.microsoft.com/office/drawing/2014/main" id="{85AD0AF1-F866-2348-A16C-5C26DEC261AF}"/>
                </a:ext>
              </a:extLst>
            </p:cNvPr>
            <p:cNvPicPr>
              <a:picLocks noChangeAspect="1"/>
            </p:cNvPicPr>
            <p:nvPr/>
          </p:nvPicPr>
          <p:blipFill>
            <a:blip r:embed="rId7"/>
            <a:stretch>
              <a:fillRect/>
            </a:stretch>
          </p:blipFill>
          <p:spPr>
            <a:xfrm>
              <a:off x="4307037" y="858435"/>
              <a:ext cx="965429" cy="845416"/>
            </a:xfrm>
            <a:prstGeom prst="rect">
              <a:avLst/>
            </a:prstGeom>
            <a:ln>
              <a:solidFill>
                <a:schemeClr val="tx1"/>
              </a:solidFill>
            </a:ln>
          </p:spPr>
        </p:pic>
        <p:sp>
          <p:nvSpPr>
            <p:cNvPr id="99" name="Rectangle 98">
              <a:extLst>
                <a:ext uri="{FF2B5EF4-FFF2-40B4-BE49-F238E27FC236}">
                  <a16:creationId xmlns:a16="http://schemas.microsoft.com/office/drawing/2014/main" id="{8BF39731-5B74-3A4E-8EB2-A8C9FE7AC5AA}"/>
                </a:ext>
              </a:extLst>
            </p:cNvPr>
            <p:cNvSpPr/>
            <p:nvPr/>
          </p:nvSpPr>
          <p:spPr>
            <a:xfrm>
              <a:off x="4358228" y="901507"/>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The Dungeon</a:t>
              </a:r>
            </a:p>
          </p:txBody>
        </p:sp>
      </p:grpSp>
      <p:grpSp>
        <p:nvGrpSpPr>
          <p:cNvPr id="113" name="Group 112">
            <a:extLst>
              <a:ext uri="{FF2B5EF4-FFF2-40B4-BE49-F238E27FC236}">
                <a16:creationId xmlns:a16="http://schemas.microsoft.com/office/drawing/2014/main" id="{E1709DC4-E6D2-404B-9F26-BEBB6C00767D}"/>
              </a:ext>
            </a:extLst>
          </p:cNvPr>
          <p:cNvGrpSpPr/>
          <p:nvPr/>
        </p:nvGrpSpPr>
        <p:grpSpPr>
          <a:xfrm>
            <a:off x="5460420" y="857372"/>
            <a:ext cx="1008712" cy="866075"/>
            <a:chOff x="5460420" y="844119"/>
            <a:chExt cx="1008712" cy="866075"/>
          </a:xfrm>
        </p:grpSpPr>
        <p:pic>
          <p:nvPicPr>
            <p:cNvPr id="88" name="Picture 87">
              <a:extLst>
                <a:ext uri="{FF2B5EF4-FFF2-40B4-BE49-F238E27FC236}">
                  <a16:creationId xmlns:a16="http://schemas.microsoft.com/office/drawing/2014/main" id="{71193B31-6633-AC42-AFA0-401B38CD288D}"/>
                </a:ext>
              </a:extLst>
            </p:cNvPr>
            <p:cNvPicPr>
              <a:picLocks noChangeAspect="1"/>
            </p:cNvPicPr>
            <p:nvPr/>
          </p:nvPicPr>
          <p:blipFill rotWithShape="1">
            <a:blip r:embed="rId8"/>
            <a:srcRect l="11871" r="16608"/>
            <a:stretch/>
          </p:blipFill>
          <p:spPr>
            <a:xfrm>
              <a:off x="5460420" y="844119"/>
              <a:ext cx="1008712" cy="866075"/>
            </a:xfrm>
            <a:prstGeom prst="rect">
              <a:avLst/>
            </a:prstGeom>
            <a:ln>
              <a:solidFill>
                <a:schemeClr val="tx1"/>
              </a:solidFill>
            </a:ln>
          </p:spPr>
        </p:pic>
        <p:sp>
          <p:nvSpPr>
            <p:cNvPr id="108" name="Rectangle 107">
              <a:extLst>
                <a:ext uri="{FF2B5EF4-FFF2-40B4-BE49-F238E27FC236}">
                  <a16:creationId xmlns:a16="http://schemas.microsoft.com/office/drawing/2014/main" id="{7DEC0085-1712-EC4F-95F3-D51067627CC8}"/>
                </a:ext>
              </a:extLst>
            </p:cNvPr>
            <p:cNvSpPr/>
            <p:nvPr/>
          </p:nvSpPr>
          <p:spPr>
            <a:xfrm>
              <a:off x="5538538" y="901506"/>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Space Station</a:t>
              </a:r>
            </a:p>
          </p:txBody>
        </p:sp>
      </p:grpSp>
      <p:grpSp>
        <p:nvGrpSpPr>
          <p:cNvPr id="112" name="Group 111">
            <a:extLst>
              <a:ext uri="{FF2B5EF4-FFF2-40B4-BE49-F238E27FC236}">
                <a16:creationId xmlns:a16="http://schemas.microsoft.com/office/drawing/2014/main" id="{C31E3A52-D3F4-0D4E-85BC-1EC18ACE71FE}"/>
              </a:ext>
            </a:extLst>
          </p:cNvPr>
          <p:cNvGrpSpPr/>
          <p:nvPr/>
        </p:nvGrpSpPr>
        <p:grpSpPr>
          <a:xfrm>
            <a:off x="6632619" y="858435"/>
            <a:ext cx="998088" cy="829833"/>
            <a:chOff x="6632619" y="858435"/>
            <a:chExt cx="998088" cy="829833"/>
          </a:xfrm>
        </p:grpSpPr>
        <p:pic>
          <p:nvPicPr>
            <p:cNvPr id="107" name="Picture 106">
              <a:extLst>
                <a:ext uri="{FF2B5EF4-FFF2-40B4-BE49-F238E27FC236}">
                  <a16:creationId xmlns:a16="http://schemas.microsoft.com/office/drawing/2014/main" id="{0CA7A538-2428-3844-B3F9-AEEF4EBA5295}"/>
                </a:ext>
              </a:extLst>
            </p:cNvPr>
            <p:cNvPicPr>
              <a:picLocks noChangeAspect="1"/>
            </p:cNvPicPr>
            <p:nvPr/>
          </p:nvPicPr>
          <p:blipFill rotWithShape="1">
            <a:blip r:embed="rId9"/>
            <a:srcRect l="19991"/>
            <a:stretch/>
          </p:blipFill>
          <p:spPr>
            <a:xfrm>
              <a:off x="6632619" y="858435"/>
              <a:ext cx="998088" cy="829833"/>
            </a:xfrm>
            <a:prstGeom prst="rect">
              <a:avLst/>
            </a:prstGeom>
            <a:ln>
              <a:solidFill>
                <a:schemeClr val="tx1"/>
              </a:solidFill>
            </a:ln>
          </p:spPr>
        </p:pic>
        <p:sp>
          <p:nvSpPr>
            <p:cNvPr id="109" name="Rectangle 108">
              <a:extLst>
                <a:ext uri="{FF2B5EF4-FFF2-40B4-BE49-F238E27FC236}">
                  <a16:creationId xmlns:a16="http://schemas.microsoft.com/office/drawing/2014/main" id="{B64904FB-B5BF-A448-9C06-D11879DC213F}"/>
                </a:ext>
              </a:extLst>
            </p:cNvPr>
            <p:cNvSpPr/>
            <p:nvPr/>
          </p:nvSpPr>
          <p:spPr>
            <a:xfrm>
              <a:off x="6662412" y="901506"/>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Garden Tunnel</a:t>
              </a:r>
            </a:p>
          </p:txBody>
        </p:sp>
      </p:grpSp>
      <p:grpSp>
        <p:nvGrpSpPr>
          <p:cNvPr id="111" name="Group 110">
            <a:extLst>
              <a:ext uri="{FF2B5EF4-FFF2-40B4-BE49-F238E27FC236}">
                <a16:creationId xmlns:a16="http://schemas.microsoft.com/office/drawing/2014/main" id="{E31C2DB8-F2F4-7F44-B087-3C4C0FD01D6F}"/>
              </a:ext>
            </a:extLst>
          </p:cNvPr>
          <p:cNvGrpSpPr/>
          <p:nvPr/>
        </p:nvGrpSpPr>
        <p:grpSpPr>
          <a:xfrm>
            <a:off x="8031678" y="858313"/>
            <a:ext cx="973777" cy="845532"/>
            <a:chOff x="8031678" y="858313"/>
            <a:chExt cx="973777" cy="845532"/>
          </a:xfrm>
        </p:grpSpPr>
        <p:pic>
          <p:nvPicPr>
            <p:cNvPr id="105" name="Picture 104">
              <a:extLst>
                <a:ext uri="{FF2B5EF4-FFF2-40B4-BE49-F238E27FC236}">
                  <a16:creationId xmlns:a16="http://schemas.microsoft.com/office/drawing/2014/main" id="{61EB9051-67B2-DB4B-BAB6-2BD9985DE3F7}"/>
                </a:ext>
              </a:extLst>
            </p:cNvPr>
            <p:cNvPicPr>
              <a:picLocks noChangeAspect="1"/>
            </p:cNvPicPr>
            <p:nvPr/>
          </p:nvPicPr>
          <p:blipFill rotWithShape="1">
            <a:blip r:embed="rId10"/>
            <a:srcRect l="9950" t="717" r="13273" b="-717"/>
            <a:stretch/>
          </p:blipFill>
          <p:spPr>
            <a:xfrm>
              <a:off x="8031678" y="858313"/>
              <a:ext cx="973777" cy="845532"/>
            </a:xfrm>
            <a:prstGeom prst="rect">
              <a:avLst/>
            </a:prstGeom>
            <a:ln>
              <a:solidFill>
                <a:schemeClr val="tx1"/>
              </a:solidFill>
            </a:ln>
          </p:spPr>
        </p:pic>
        <p:sp>
          <p:nvSpPr>
            <p:cNvPr id="110" name="Rectangle 109">
              <a:extLst>
                <a:ext uri="{FF2B5EF4-FFF2-40B4-BE49-F238E27FC236}">
                  <a16:creationId xmlns:a16="http://schemas.microsoft.com/office/drawing/2014/main" id="{0B88B636-AF0B-A943-BF9A-B3AADEA7E0E1}"/>
                </a:ext>
              </a:extLst>
            </p:cNvPr>
            <p:cNvSpPr/>
            <p:nvPr/>
          </p:nvSpPr>
          <p:spPr>
            <a:xfrm>
              <a:off x="8049315" y="1478419"/>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Secret Bunker</a:t>
              </a:r>
            </a:p>
          </p:txBody>
        </p:sp>
      </p:grpSp>
      <p:grpSp>
        <p:nvGrpSpPr>
          <p:cNvPr id="116" name="Group 115">
            <a:extLst>
              <a:ext uri="{FF2B5EF4-FFF2-40B4-BE49-F238E27FC236}">
                <a16:creationId xmlns:a16="http://schemas.microsoft.com/office/drawing/2014/main" id="{1841A504-EC29-0248-96AB-A566D842F00C}"/>
              </a:ext>
            </a:extLst>
          </p:cNvPr>
          <p:cNvGrpSpPr/>
          <p:nvPr/>
        </p:nvGrpSpPr>
        <p:grpSpPr>
          <a:xfrm>
            <a:off x="8031678" y="1875429"/>
            <a:ext cx="973777" cy="845532"/>
            <a:chOff x="8031678" y="858313"/>
            <a:chExt cx="973777" cy="845532"/>
          </a:xfrm>
        </p:grpSpPr>
        <p:pic>
          <p:nvPicPr>
            <p:cNvPr id="117" name="Picture 116">
              <a:extLst>
                <a:ext uri="{FF2B5EF4-FFF2-40B4-BE49-F238E27FC236}">
                  <a16:creationId xmlns:a16="http://schemas.microsoft.com/office/drawing/2014/main" id="{3A508467-2553-C746-9A36-A91430FC4E27}"/>
                </a:ext>
              </a:extLst>
            </p:cNvPr>
            <p:cNvPicPr>
              <a:picLocks noChangeAspect="1"/>
            </p:cNvPicPr>
            <p:nvPr/>
          </p:nvPicPr>
          <p:blipFill rotWithShape="1">
            <a:blip r:embed="rId10"/>
            <a:srcRect l="9950" t="717" r="13273" b="-717"/>
            <a:stretch/>
          </p:blipFill>
          <p:spPr>
            <a:xfrm>
              <a:off x="8031678" y="858313"/>
              <a:ext cx="973777" cy="845532"/>
            </a:xfrm>
            <a:prstGeom prst="rect">
              <a:avLst/>
            </a:prstGeom>
            <a:ln>
              <a:solidFill>
                <a:schemeClr val="tx1"/>
              </a:solidFill>
            </a:ln>
          </p:spPr>
        </p:pic>
        <p:sp>
          <p:nvSpPr>
            <p:cNvPr id="118" name="Rectangle 117">
              <a:extLst>
                <a:ext uri="{FF2B5EF4-FFF2-40B4-BE49-F238E27FC236}">
                  <a16:creationId xmlns:a16="http://schemas.microsoft.com/office/drawing/2014/main" id="{3B195EDA-7A73-6A44-BD50-DABB30168BBA}"/>
                </a:ext>
              </a:extLst>
            </p:cNvPr>
            <p:cNvSpPr/>
            <p:nvPr/>
          </p:nvSpPr>
          <p:spPr>
            <a:xfrm>
              <a:off x="8049315" y="1478419"/>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Secret Bunker</a:t>
              </a:r>
            </a:p>
          </p:txBody>
        </p:sp>
      </p:grpSp>
      <p:grpSp>
        <p:nvGrpSpPr>
          <p:cNvPr id="119" name="Group 118">
            <a:extLst>
              <a:ext uri="{FF2B5EF4-FFF2-40B4-BE49-F238E27FC236}">
                <a16:creationId xmlns:a16="http://schemas.microsoft.com/office/drawing/2014/main" id="{CBBF4870-403B-3A43-8F42-9BED99ED6980}"/>
              </a:ext>
            </a:extLst>
          </p:cNvPr>
          <p:cNvGrpSpPr/>
          <p:nvPr/>
        </p:nvGrpSpPr>
        <p:grpSpPr>
          <a:xfrm>
            <a:off x="8031885" y="2893429"/>
            <a:ext cx="973777" cy="845532"/>
            <a:chOff x="8031678" y="858313"/>
            <a:chExt cx="973777" cy="845532"/>
          </a:xfrm>
        </p:grpSpPr>
        <p:pic>
          <p:nvPicPr>
            <p:cNvPr id="120" name="Picture 119">
              <a:extLst>
                <a:ext uri="{FF2B5EF4-FFF2-40B4-BE49-F238E27FC236}">
                  <a16:creationId xmlns:a16="http://schemas.microsoft.com/office/drawing/2014/main" id="{A6FD721E-A392-D24B-A004-9B5F7520A17C}"/>
                </a:ext>
              </a:extLst>
            </p:cNvPr>
            <p:cNvPicPr>
              <a:picLocks noChangeAspect="1"/>
            </p:cNvPicPr>
            <p:nvPr/>
          </p:nvPicPr>
          <p:blipFill rotWithShape="1">
            <a:blip r:embed="rId10"/>
            <a:srcRect l="9950" t="717" r="13273" b="-717"/>
            <a:stretch/>
          </p:blipFill>
          <p:spPr>
            <a:xfrm>
              <a:off x="8031678" y="858313"/>
              <a:ext cx="973777" cy="845532"/>
            </a:xfrm>
            <a:prstGeom prst="rect">
              <a:avLst/>
            </a:prstGeom>
            <a:ln>
              <a:solidFill>
                <a:schemeClr val="tx1"/>
              </a:solidFill>
            </a:ln>
          </p:spPr>
        </p:pic>
        <p:sp>
          <p:nvSpPr>
            <p:cNvPr id="121" name="Rectangle 120">
              <a:extLst>
                <a:ext uri="{FF2B5EF4-FFF2-40B4-BE49-F238E27FC236}">
                  <a16:creationId xmlns:a16="http://schemas.microsoft.com/office/drawing/2014/main" id="{E030A050-C405-9141-A259-0FD8AEDB17C8}"/>
                </a:ext>
              </a:extLst>
            </p:cNvPr>
            <p:cNvSpPr/>
            <p:nvPr/>
          </p:nvSpPr>
          <p:spPr>
            <a:xfrm>
              <a:off x="8049315" y="1478419"/>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Secret Bunker</a:t>
              </a:r>
            </a:p>
          </p:txBody>
        </p:sp>
      </p:grpSp>
      <p:grpSp>
        <p:nvGrpSpPr>
          <p:cNvPr id="122" name="Group 121">
            <a:extLst>
              <a:ext uri="{FF2B5EF4-FFF2-40B4-BE49-F238E27FC236}">
                <a16:creationId xmlns:a16="http://schemas.microsoft.com/office/drawing/2014/main" id="{C304BA5E-E6E2-C349-B652-105F7A4A6690}"/>
              </a:ext>
            </a:extLst>
          </p:cNvPr>
          <p:cNvGrpSpPr/>
          <p:nvPr/>
        </p:nvGrpSpPr>
        <p:grpSpPr>
          <a:xfrm>
            <a:off x="8036138" y="3888157"/>
            <a:ext cx="973777" cy="845532"/>
            <a:chOff x="8031678" y="858313"/>
            <a:chExt cx="973777" cy="845532"/>
          </a:xfrm>
        </p:grpSpPr>
        <p:pic>
          <p:nvPicPr>
            <p:cNvPr id="123" name="Picture 122">
              <a:extLst>
                <a:ext uri="{FF2B5EF4-FFF2-40B4-BE49-F238E27FC236}">
                  <a16:creationId xmlns:a16="http://schemas.microsoft.com/office/drawing/2014/main" id="{3F6E29EC-5C91-B841-8835-E69406597E8B}"/>
                </a:ext>
              </a:extLst>
            </p:cNvPr>
            <p:cNvPicPr>
              <a:picLocks noChangeAspect="1"/>
            </p:cNvPicPr>
            <p:nvPr/>
          </p:nvPicPr>
          <p:blipFill rotWithShape="1">
            <a:blip r:embed="rId10"/>
            <a:srcRect l="9950" t="717" r="13273" b="-717"/>
            <a:stretch/>
          </p:blipFill>
          <p:spPr>
            <a:xfrm>
              <a:off x="8031678" y="858313"/>
              <a:ext cx="973777" cy="845532"/>
            </a:xfrm>
            <a:prstGeom prst="rect">
              <a:avLst/>
            </a:prstGeom>
            <a:ln>
              <a:solidFill>
                <a:schemeClr val="tx1"/>
              </a:solidFill>
            </a:ln>
          </p:spPr>
        </p:pic>
        <p:sp>
          <p:nvSpPr>
            <p:cNvPr id="124" name="Rectangle 123">
              <a:extLst>
                <a:ext uri="{FF2B5EF4-FFF2-40B4-BE49-F238E27FC236}">
                  <a16:creationId xmlns:a16="http://schemas.microsoft.com/office/drawing/2014/main" id="{2DA92CFB-116B-3C4D-AB7B-F4589C79C179}"/>
                </a:ext>
              </a:extLst>
            </p:cNvPr>
            <p:cNvSpPr/>
            <p:nvPr/>
          </p:nvSpPr>
          <p:spPr>
            <a:xfrm>
              <a:off x="8049315" y="1478419"/>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Secret Bunker</a:t>
              </a:r>
            </a:p>
          </p:txBody>
        </p:sp>
      </p:grpSp>
      <p:grpSp>
        <p:nvGrpSpPr>
          <p:cNvPr id="125" name="Group 124">
            <a:extLst>
              <a:ext uri="{FF2B5EF4-FFF2-40B4-BE49-F238E27FC236}">
                <a16:creationId xmlns:a16="http://schemas.microsoft.com/office/drawing/2014/main" id="{F3A085A2-9DE2-B649-B148-87C6396B7453}"/>
              </a:ext>
            </a:extLst>
          </p:cNvPr>
          <p:cNvGrpSpPr/>
          <p:nvPr/>
        </p:nvGrpSpPr>
        <p:grpSpPr>
          <a:xfrm>
            <a:off x="8026858" y="4867909"/>
            <a:ext cx="973777" cy="845532"/>
            <a:chOff x="8031678" y="858313"/>
            <a:chExt cx="973777" cy="845532"/>
          </a:xfrm>
        </p:grpSpPr>
        <p:pic>
          <p:nvPicPr>
            <p:cNvPr id="126" name="Picture 125">
              <a:extLst>
                <a:ext uri="{FF2B5EF4-FFF2-40B4-BE49-F238E27FC236}">
                  <a16:creationId xmlns:a16="http://schemas.microsoft.com/office/drawing/2014/main" id="{1958BFCC-BAB5-D048-B803-386CAB1DD968}"/>
                </a:ext>
              </a:extLst>
            </p:cNvPr>
            <p:cNvPicPr>
              <a:picLocks noChangeAspect="1"/>
            </p:cNvPicPr>
            <p:nvPr/>
          </p:nvPicPr>
          <p:blipFill rotWithShape="1">
            <a:blip r:embed="rId10"/>
            <a:srcRect l="9950" t="717" r="13273" b="-717"/>
            <a:stretch/>
          </p:blipFill>
          <p:spPr>
            <a:xfrm>
              <a:off x="8031678" y="858313"/>
              <a:ext cx="973777" cy="845532"/>
            </a:xfrm>
            <a:prstGeom prst="rect">
              <a:avLst/>
            </a:prstGeom>
            <a:ln>
              <a:solidFill>
                <a:schemeClr val="tx1"/>
              </a:solidFill>
            </a:ln>
          </p:spPr>
        </p:pic>
        <p:sp>
          <p:nvSpPr>
            <p:cNvPr id="127" name="Rectangle 126">
              <a:extLst>
                <a:ext uri="{FF2B5EF4-FFF2-40B4-BE49-F238E27FC236}">
                  <a16:creationId xmlns:a16="http://schemas.microsoft.com/office/drawing/2014/main" id="{457E6156-0DAD-E549-BF9A-F1C55E66351F}"/>
                </a:ext>
              </a:extLst>
            </p:cNvPr>
            <p:cNvSpPr/>
            <p:nvPr/>
          </p:nvSpPr>
          <p:spPr>
            <a:xfrm>
              <a:off x="8049315" y="1478419"/>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Secret Bunker</a:t>
              </a:r>
            </a:p>
          </p:txBody>
        </p:sp>
      </p:grpSp>
      <p:grpSp>
        <p:nvGrpSpPr>
          <p:cNvPr id="128" name="Group 127">
            <a:extLst>
              <a:ext uri="{FF2B5EF4-FFF2-40B4-BE49-F238E27FC236}">
                <a16:creationId xmlns:a16="http://schemas.microsoft.com/office/drawing/2014/main" id="{533453EF-FF33-B84D-BF9D-51C4BFD8494A}"/>
              </a:ext>
            </a:extLst>
          </p:cNvPr>
          <p:cNvGrpSpPr/>
          <p:nvPr/>
        </p:nvGrpSpPr>
        <p:grpSpPr>
          <a:xfrm>
            <a:off x="8034870" y="5872262"/>
            <a:ext cx="973777" cy="845532"/>
            <a:chOff x="8031678" y="858313"/>
            <a:chExt cx="973777" cy="845532"/>
          </a:xfrm>
        </p:grpSpPr>
        <p:pic>
          <p:nvPicPr>
            <p:cNvPr id="129" name="Picture 128">
              <a:extLst>
                <a:ext uri="{FF2B5EF4-FFF2-40B4-BE49-F238E27FC236}">
                  <a16:creationId xmlns:a16="http://schemas.microsoft.com/office/drawing/2014/main" id="{071FDE8A-D13C-4543-8061-EC599D6EEEEE}"/>
                </a:ext>
              </a:extLst>
            </p:cNvPr>
            <p:cNvPicPr>
              <a:picLocks noChangeAspect="1"/>
            </p:cNvPicPr>
            <p:nvPr/>
          </p:nvPicPr>
          <p:blipFill rotWithShape="1">
            <a:blip r:embed="rId10"/>
            <a:srcRect l="9950" t="717" r="13273" b="-717"/>
            <a:stretch/>
          </p:blipFill>
          <p:spPr>
            <a:xfrm>
              <a:off x="8031678" y="858313"/>
              <a:ext cx="973777" cy="845532"/>
            </a:xfrm>
            <a:prstGeom prst="rect">
              <a:avLst/>
            </a:prstGeom>
            <a:ln>
              <a:solidFill>
                <a:schemeClr val="tx1"/>
              </a:solidFill>
            </a:ln>
          </p:spPr>
        </p:pic>
        <p:sp>
          <p:nvSpPr>
            <p:cNvPr id="130" name="Rectangle 129">
              <a:extLst>
                <a:ext uri="{FF2B5EF4-FFF2-40B4-BE49-F238E27FC236}">
                  <a16:creationId xmlns:a16="http://schemas.microsoft.com/office/drawing/2014/main" id="{8A66D1E9-C2B3-DE46-B24A-04077C62E251}"/>
                </a:ext>
              </a:extLst>
            </p:cNvPr>
            <p:cNvSpPr/>
            <p:nvPr/>
          </p:nvSpPr>
          <p:spPr>
            <a:xfrm>
              <a:off x="8049315" y="1478419"/>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Secret Bunker</a:t>
              </a:r>
            </a:p>
          </p:txBody>
        </p:sp>
      </p:grpSp>
      <p:grpSp>
        <p:nvGrpSpPr>
          <p:cNvPr id="131" name="Group 130">
            <a:extLst>
              <a:ext uri="{FF2B5EF4-FFF2-40B4-BE49-F238E27FC236}">
                <a16:creationId xmlns:a16="http://schemas.microsoft.com/office/drawing/2014/main" id="{A721719A-8970-8447-B2CB-2095111BF4D3}"/>
              </a:ext>
            </a:extLst>
          </p:cNvPr>
          <p:cNvGrpSpPr/>
          <p:nvPr/>
        </p:nvGrpSpPr>
        <p:grpSpPr>
          <a:xfrm>
            <a:off x="817489" y="1900666"/>
            <a:ext cx="947992" cy="795058"/>
            <a:chOff x="817489" y="888121"/>
            <a:chExt cx="947992" cy="795058"/>
          </a:xfrm>
        </p:grpSpPr>
        <p:pic>
          <p:nvPicPr>
            <p:cNvPr id="132" name="Picture 131">
              <a:extLst>
                <a:ext uri="{FF2B5EF4-FFF2-40B4-BE49-F238E27FC236}">
                  <a16:creationId xmlns:a16="http://schemas.microsoft.com/office/drawing/2014/main" id="{59E0FC97-7DBB-D74E-9282-3CFB2A8BA3BE}"/>
                </a:ext>
              </a:extLst>
            </p:cNvPr>
            <p:cNvPicPr>
              <a:picLocks noChangeAspect="1"/>
            </p:cNvPicPr>
            <p:nvPr/>
          </p:nvPicPr>
          <p:blipFill rotWithShape="1">
            <a:blip r:embed="rId5"/>
            <a:srcRect l="27986" t="12256" r="29708" b="24667"/>
            <a:stretch/>
          </p:blipFill>
          <p:spPr>
            <a:xfrm>
              <a:off x="817489" y="888121"/>
              <a:ext cx="947992" cy="795058"/>
            </a:xfrm>
            <a:prstGeom prst="rect">
              <a:avLst/>
            </a:prstGeom>
            <a:ln>
              <a:solidFill>
                <a:schemeClr val="tx1"/>
              </a:solidFill>
            </a:ln>
          </p:spPr>
        </p:pic>
        <p:sp>
          <p:nvSpPr>
            <p:cNvPr id="133" name="Rectangle 132">
              <a:extLst>
                <a:ext uri="{FF2B5EF4-FFF2-40B4-BE49-F238E27FC236}">
                  <a16:creationId xmlns:a16="http://schemas.microsoft.com/office/drawing/2014/main" id="{7A5A3125-3AC3-8849-B1F3-B46132853AD5}"/>
                </a:ext>
              </a:extLst>
            </p:cNvPr>
            <p:cNvSpPr/>
            <p:nvPr/>
          </p:nvSpPr>
          <p:spPr>
            <a:xfrm>
              <a:off x="888867" y="930076"/>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grpSp>
      <p:grpSp>
        <p:nvGrpSpPr>
          <p:cNvPr id="134" name="Group 133">
            <a:extLst>
              <a:ext uri="{FF2B5EF4-FFF2-40B4-BE49-F238E27FC236}">
                <a16:creationId xmlns:a16="http://schemas.microsoft.com/office/drawing/2014/main" id="{707C7A7B-CEA3-A24C-A75C-C6793F7FC92F}"/>
              </a:ext>
            </a:extLst>
          </p:cNvPr>
          <p:cNvGrpSpPr/>
          <p:nvPr/>
        </p:nvGrpSpPr>
        <p:grpSpPr>
          <a:xfrm>
            <a:off x="809600" y="2896369"/>
            <a:ext cx="947992" cy="795058"/>
            <a:chOff x="817489" y="888121"/>
            <a:chExt cx="947992" cy="795058"/>
          </a:xfrm>
        </p:grpSpPr>
        <p:pic>
          <p:nvPicPr>
            <p:cNvPr id="135" name="Picture 134">
              <a:extLst>
                <a:ext uri="{FF2B5EF4-FFF2-40B4-BE49-F238E27FC236}">
                  <a16:creationId xmlns:a16="http://schemas.microsoft.com/office/drawing/2014/main" id="{4BFF9152-2B55-C54D-B838-1023E801EBAC}"/>
                </a:ext>
              </a:extLst>
            </p:cNvPr>
            <p:cNvPicPr>
              <a:picLocks noChangeAspect="1"/>
            </p:cNvPicPr>
            <p:nvPr/>
          </p:nvPicPr>
          <p:blipFill rotWithShape="1">
            <a:blip r:embed="rId5"/>
            <a:srcRect l="27986" t="12256" r="29708" b="24667"/>
            <a:stretch/>
          </p:blipFill>
          <p:spPr>
            <a:xfrm>
              <a:off x="817489" y="888121"/>
              <a:ext cx="947992" cy="795058"/>
            </a:xfrm>
            <a:prstGeom prst="rect">
              <a:avLst/>
            </a:prstGeom>
            <a:ln>
              <a:solidFill>
                <a:schemeClr val="tx1"/>
              </a:solidFill>
            </a:ln>
          </p:spPr>
        </p:pic>
        <p:sp>
          <p:nvSpPr>
            <p:cNvPr id="136" name="Rectangle 135">
              <a:extLst>
                <a:ext uri="{FF2B5EF4-FFF2-40B4-BE49-F238E27FC236}">
                  <a16:creationId xmlns:a16="http://schemas.microsoft.com/office/drawing/2014/main" id="{246AA20D-CA7F-D64A-A4CB-F981F8FEC23A}"/>
                </a:ext>
              </a:extLst>
            </p:cNvPr>
            <p:cNvSpPr/>
            <p:nvPr/>
          </p:nvSpPr>
          <p:spPr>
            <a:xfrm>
              <a:off x="888867" y="930076"/>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grpSp>
      <p:grpSp>
        <p:nvGrpSpPr>
          <p:cNvPr id="137" name="Group 136">
            <a:extLst>
              <a:ext uri="{FF2B5EF4-FFF2-40B4-BE49-F238E27FC236}">
                <a16:creationId xmlns:a16="http://schemas.microsoft.com/office/drawing/2014/main" id="{1AEB1176-031C-684B-8CFB-6E489AA05555}"/>
              </a:ext>
            </a:extLst>
          </p:cNvPr>
          <p:cNvGrpSpPr/>
          <p:nvPr/>
        </p:nvGrpSpPr>
        <p:grpSpPr>
          <a:xfrm>
            <a:off x="809600" y="3901853"/>
            <a:ext cx="947992" cy="795058"/>
            <a:chOff x="817489" y="888121"/>
            <a:chExt cx="947992" cy="795058"/>
          </a:xfrm>
        </p:grpSpPr>
        <p:pic>
          <p:nvPicPr>
            <p:cNvPr id="138" name="Picture 137">
              <a:extLst>
                <a:ext uri="{FF2B5EF4-FFF2-40B4-BE49-F238E27FC236}">
                  <a16:creationId xmlns:a16="http://schemas.microsoft.com/office/drawing/2014/main" id="{F01CBEE5-C2CA-5E42-AE5B-D3D6D63045D7}"/>
                </a:ext>
              </a:extLst>
            </p:cNvPr>
            <p:cNvPicPr>
              <a:picLocks noChangeAspect="1"/>
            </p:cNvPicPr>
            <p:nvPr/>
          </p:nvPicPr>
          <p:blipFill rotWithShape="1">
            <a:blip r:embed="rId5"/>
            <a:srcRect l="27986" t="12256" r="29708" b="24667"/>
            <a:stretch/>
          </p:blipFill>
          <p:spPr>
            <a:xfrm>
              <a:off x="817489" y="888121"/>
              <a:ext cx="947992" cy="795058"/>
            </a:xfrm>
            <a:prstGeom prst="rect">
              <a:avLst/>
            </a:prstGeom>
            <a:ln>
              <a:solidFill>
                <a:schemeClr val="tx1"/>
              </a:solidFill>
            </a:ln>
          </p:spPr>
        </p:pic>
        <p:sp>
          <p:nvSpPr>
            <p:cNvPr id="139" name="Rectangle 138">
              <a:extLst>
                <a:ext uri="{FF2B5EF4-FFF2-40B4-BE49-F238E27FC236}">
                  <a16:creationId xmlns:a16="http://schemas.microsoft.com/office/drawing/2014/main" id="{E3DCFE58-FE6B-4440-8046-B3E04B6D2BD4}"/>
                </a:ext>
              </a:extLst>
            </p:cNvPr>
            <p:cNvSpPr/>
            <p:nvPr/>
          </p:nvSpPr>
          <p:spPr>
            <a:xfrm>
              <a:off x="888867" y="930076"/>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grpSp>
      <p:grpSp>
        <p:nvGrpSpPr>
          <p:cNvPr id="140" name="Group 139">
            <a:extLst>
              <a:ext uri="{FF2B5EF4-FFF2-40B4-BE49-F238E27FC236}">
                <a16:creationId xmlns:a16="http://schemas.microsoft.com/office/drawing/2014/main" id="{834FD155-D242-1041-898C-A98100ACA288}"/>
              </a:ext>
            </a:extLst>
          </p:cNvPr>
          <p:cNvGrpSpPr/>
          <p:nvPr/>
        </p:nvGrpSpPr>
        <p:grpSpPr>
          <a:xfrm>
            <a:off x="817489" y="4910261"/>
            <a:ext cx="947992" cy="795058"/>
            <a:chOff x="817489" y="888121"/>
            <a:chExt cx="947992" cy="795058"/>
          </a:xfrm>
        </p:grpSpPr>
        <p:pic>
          <p:nvPicPr>
            <p:cNvPr id="141" name="Picture 140">
              <a:extLst>
                <a:ext uri="{FF2B5EF4-FFF2-40B4-BE49-F238E27FC236}">
                  <a16:creationId xmlns:a16="http://schemas.microsoft.com/office/drawing/2014/main" id="{62EBEC59-E70E-D342-8410-5EA9382DE46D}"/>
                </a:ext>
              </a:extLst>
            </p:cNvPr>
            <p:cNvPicPr>
              <a:picLocks noChangeAspect="1"/>
            </p:cNvPicPr>
            <p:nvPr/>
          </p:nvPicPr>
          <p:blipFill rotWithShape="1">
            <a:blip r:embed="rId5"/>
            <a:srcRect l="27986" t="12256" r="29708" b="24667"/>
            <a:stretch/>
          </p:blipFill>
          <p:spPr>
            <a:xfrm>
              <a:off x="817489" y="888121"/>
              <a:ext cx="947992" cy="795058"/>
            </a:xfrm>
            <a:prstGeom prst="rect">
              <a:avLst/>
            </a:prstGeom>
            <a:ln>
              <a:solidFill>
                <a:schemeClr val="tx1"/>
              </a:solidFill>
            </a:ln>
          </p:spPr>
        </p:pic>
        <p:sp>
          <p:nvSpPr>
            <p:cNvPr id="142" name="Rectangle 141">
              <a:extLst>
                <a:ext uri="{FF2B5EF4-FFF2-40B4-BE49-F238E27FC236}">
                  <a16:creationId xmlns:a16="http://schemas.microsoft.com/office/drawing/2014/main" id="{98361C9C-CDF9-5343-8E2C-2AA80D717B6B}"/>
                </a:ext>
              </a:extLst>
            </p:cNvPr>
            <p:cNvSpPr/>
            <p:nvPr/>
          </p:nvSpPr>
          <p:spPr>
            <a:xfrm>
              <a:off x="888867" y="930076"/>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grpSp>
      <p:grpSp>
        <p:nvGrpSpPr>
          <p:cNvPr id="143" name="Group 142">
            <a:extLst>
              <a:ext uri="{FF2B5EF4-FFF2-40B4-BE49-F238E27FC236}">
                <a16:creationId xmlns:a16="http://schemas.microsoft.com/office/drawing/2014/main" id="{8B4B0810-235C-BA41-AC80-EAAE28FE5354}"/>
              </a:ext>
            </a:extLst>
          </p:cNvPr>
          <p:cNvGrpSpPr/>
          <p:nvPr/>
        </p:nvGrpSpPr>
        <p:grpSpPr>
          <a:xfrm>
            <a:off x="817489" y="5897499"/>
            <a:ext cx="947992" cy="795058"/>
            <a:chOff x="817489" y="888121"/>
            <a:chExt cx="947992" cy="795058"/>
          </a:xfrm>
        </p:grpSpPr>
        <p:pic>
          <p:nvPicPr>
            <p:cNvPr id="144" name="Picture 143">
              <a:extLst>
                <a:ext uri="{FF2B5EF4-FFF2-40B4-BE49-F238E27FC236}">
                  <a16:creationId xmlns:a16="http://schemas.microsoft.com/office/drawing/2014/main" id="{C9E47009-7E64-2340-A162-A01BEB385F49}"/>
                </a:ext>
              </a:extLst>
            </p:cNvPr>
            <p:cNvPicPr>
              <a:picLocks noChangeAspect="1"/>
            </p:cNvPicPr>
            <p:nvPr/>
          </p:nvPicPr>
          <p:blipFill rotWithShape="1">
            <a:blip r:embed="rId5"/>
            <a:srcRect l="27986" t="12256" r="29708" b="24667"/>
            <a:stretch/>
          </p:blipFill>
          <p:spPr>
            <a:xfrm>
              <a:off x="817489" y="888121"/>
              <a:ext cx="947992" cy="795058"/>
            </a:xfrm>
            <a:prstGeom prst="rect">
              <a:avLst/>
            </a:prstGeom>
            <a:ln>
              <a:solidFill>
                <a:schemeClr val="tx1"/>
              </a:solidFill>
            </a:ln>
          </p:spPr>
        </p:pic>
        <p:sp>
          <p:nvSpPr>
            <p:cNvPr id="145" name="Rectangle 144">
              <a:extLst>
                <a:ext uri="{FF2B5EF4-FFF2-40B4-BE49-F238E27FC236}">
                  <a16:creationId xmlns:a16="http://schemas.microsoft.com/office/drawing/2014/main" id="{21B85210-A3D3-4D4A-9049-BF9F3B708E89}"/>
                </a:ext>
              </a:extLst>
            </p:cNvPr>
            <p:cNvSpPr/>
            <p:nvPr/>
          </p:nvSpPr>
          <p:spPr>
            <a:xfrm>
              <a:off x="888867" y="930076"/>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grpSp>
      <p:grpSp>
        <p:nvGrpSpPr>
          <p:cNvPr id="146" name="Group 145">
            <a:extLst>
              <a:ext uri="{FF2B5EF4-FFF2-40B4-BE49-F238E27FC236}">
                <a16:creationId xmlns:a16="http://schemas.microsoft.com/office/drawing/2014/main" id="{85BD049F-7469-8448-B53B-E29D8CE02EA0}"/>
              </a:ext>
            </a:extLst>
          </p:cNvPr>
          <p:cNvGrpSpPr/>
          <p:nvPr/>
        </p:nvGrpSpPr>
        <p:grpSpPr>
          <a:xfrm>
            <a:off x="4314472" y="1869268"/>
            <a:ext cx="957240" cy="826456"/>
            <a:chOff x="1985206" y="860123"/>
            <a:chExt cx="957240" cy="826456"/>
          </a:xfrm>
        </p:grpSpPr>
        <p:pic>
          <p:nvPicPr>
            <p:cNvPr id="147" name="Picture 146">
              <a:extLst>
                <a:ext uri="{FF2B5EF4-FFF2-40B4-BE49-F238E27FC236}">
                  <a16:creationId xmlns:a16="http://schemas.microsoft.com/office/drawing/2014/main" id="{72217CCD-6C59-FF45-995A-02058AD6407F}"/>
                </a:ext>
              </a:extLst>
            </p:cNvPr>
            <p:cNvPicPr>
              <a:picLocks noChangeAspect="1"/>
            </p:cNvPicPr>
            <p:nvPr/>
          </p:nvPicPr>
          <p:blipFill rotWithShape="1">
            <a:blip r:embed="rId6"/>
            <a:srcRect l="18246" r="12260"/>
            <a:stretch/>
          </p:blipFill>
          <p:spPr>
            <a:xfrm>
              <a:off x="1985206" y="860123"/>
              <a:ext cx="957240" cy="826456"/>
            </a:xfrm>
            <a:prstGeom prst="rect">
              <a:avLst/>
            </a:prstGeom>
            <a:ln>
              <a:solidFill>
                <a:schemeClr val="tx1"/>
              </a:solidFill>
            </a:ln>
          </p:spPr>
        </p:pic>
        <p:sp>
          <p:nvSpPr>
            <p:cNvPr id="148" name="Rectangle 147">
              <a:extLst>
                <a:ext uri="{FF2B5EF4-FFF2-40B4-BE49-F238E27FC236}">
                  <a16:creationId xmlns:a16="http://schemas.microsoft.com/office/drawing/2014/main" id="{9C705B07-9A7D-D445-9036-3C35D2073180}"/>
                </a:ext>
              </a:extLst>
            </p:cNvPr>
            <p:cNvSpPr/>
            <p:nvPr/>
          </p:nvSpPr>
          <p:spPr>
            <a:xfrm>
              <a:off x="2025120" y="882053"/>
              <a:ext cx="817790" cy="142179"/>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 Skatepark</a:t>
              </a:r>
            </a:p>
          </p:txBody>
        </p:sp>
      </p:grpSp>
      <p:grpSp>
        <p:nvGrpSpPr>
          <p:cNvPr id="149" name="Group 148">
            <a:extLst>
              <a:ext uri="{FF2B5EF4-FFF2-40B4-BE49-F238E27FC236}">
                <a16:creationId xmlns:a16="http://schemas.microsoft.com/office/drawing/2014/main" id="{60FD1990-BCF3-8F47-BADB-5359D8678911}"/>
              </a:ext>
            </a:extLst>
          </p:cNvPr>
          <p:cNvGrpSpPr/>
          <p:nvPr/>
        </p:nvGrpSpPr>
        <p:grpSpPr>
          <a:xfrm>
            <a:off x="3157560" y="2884168"/>
            <a:ext cx="957240" cy="826456"/>
            <a:chOff x="1985206" y="860123"/>
            <a:chExt cx="957240" cy="826456"/>
          </a:xfrm>
        </p:grpSpPr>
        <p:pic>
          <p:nvPicPr>
            <p:cNvPr id="150" name="Picture 149">
              <a:extLst>
                <a:ext uri="{FF2B5EF4-FFF2-40B4-BE49-F238E27FC236}">
                  <a16:creationId xmlns:a16="http://schemas.microsoft.com/office/drawing/2014/main" id="{3CA470F1-6AA6-774C-B33C-1E9B86E84450}"/>
                </a:ext>
              </a:extLst>
            </p:cNvPr>
            <p:cNvPicPr>
              <a:picLocks noChangeAspect="1"/>
            </p:cNvPicPr>
            <p:nvPr/>
          </p:nvPicPr>
          <p:blipFill rotWithShape="1">
            <a:blip r:embed="rId6"/>
            <a:srcRect l="18246" r="12260"/>
            <a:stretch/>
          </p:blipFill>
          <p:spPr>
            <a:xfrm>
              <a:off x="1985206" y="860123"/>
              <a:ext cx="957240" cy="826456"/>
            </a:xfrm>
            <a:prstGeom prst="rect">
              <a:avLst/>
            </a:prstGeom>
            <a:ln>
              <a:solidFill>
                <a:schemeClr val="tx1"/>
              </a:solidFill>
            </a:ln>
          </p:spPr>
        </p:pic>
        <p:sp>
          <p:nvSpPr>
            <p:cNvPr id="151" name="Rectangle 150">
              <a:extLst>
                <a:ext uri="{FF2B5EF4-FFF2-40B4-BE49-F238E27FC236}">
                  <a16:creationId xmlns:a16="http://schemas.microsoft.com/office/drawing/2014/main" id="{2FE730D8-D90A-A84E-A090-9DBDE205117E}"/>
                </a:ext>
              </a:extLst>
            </p:cNvPr>
            <p:cNvSpPr/>
            <p:nvPr/>
          </p:nvSpPr>
          <p:spPr>
            <a:xfrm>
              <a:off x="2025120" y="882053"/>
              <a:ext cx="817790" cy="142179"/>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 Skatepark</a:t>
              </a:r>
            </a:p>
          </p:txBody>
        </p:sp>
      </p:grpSp>
      <p:grpSp>
        <p:nvGrpSpPr>
          <p:cNvPr id="152" name="Group 151">
            <a:extLst>
              <a:ext uri="{FF2B5EF4-FFF2-40B4-BE49-F238E27FC236}">
                <a16:creationId xmlns:a16="http://schemas.microsoft.com/office/drawing/2014/main" id="{B56472BF-050F-3043-A85B-B4A3D4F3282B}"/>
              </a:ext>
            </a:extLst>
          </p:cNvPr>
          <p:cNvGrpSpPr/>
          <p:nvPr/>
        </p:nvGrpSpPr>
        <p:grpSpPr>
          <a:xfrm>
            <a:off x="6653042" y="5891338"/>
            <a:ext cx="957240" cy="826456"/>
            <a:chOff x="1985206" y="860123"/>
            <a:chExt cx="957240" cy="826456"/>
          </a:xfrm>
        </p:grpSpPr>
        <p:pic>
          <p:nvPicPr>
            <p:cNvPr id="153" name="Picture 152">
              <a:extLst>
                <a:ext uri="{FF2B5EF4-FFF2-40B4-BE49-F238E27FC236}">
                  <a16:creationId xmlns:a16="http://schemas.microsoft.com/office/drawing/2014/main" id="{6DE4FFDB-738D-A548-AE98-D24F3E86972E}"/>
                </a:ext>
              </a:extLst>
            </p:cNvPr>
            <p:cNvPicPr>
              <a:picLocks noChangeAspect="1"/>
            </p:cNvPicPr>
            <p:nvPr/>
          </p:nvPicPr>
          <p:blipFill rotWithShape="1">
            <a:blip r:embed="rId6"/>
            <a:srcRect l="18246" r="12260"/>
            <a:stretch/>
          </p:blipFill>
          <p:spPr>
            <a:xfrm>
              <a:off x="1985206" y="860123"/>
              <a:ext cx="957240" cy="826456"/>
            </a:xfrm>
            <a:prstGeom prst="rect">
              <a:avLst/>
            </a:prstGeom>
            <a:ln>
              <a:solidFill>
                <a:schemeClr val="tx1"/>
              </a:solidFill>
            </a:ln>
          </p:spPr>
        </p:pic>
        <p:sp>
          <p:nvSpPr>
            <p:cNvPr id="154" name="Rectangle 153">
              <a:extLst>
                <a:ext uri="{FF2B5EF4-FFF2-40B4-BE49-F238E27FC236}">
                  <a16:creationId xmlns:a16="http://schemas.microsoft.com/office/drawing/2014/main" id="{CF837E52-1CF8-BB4D-838F-045906CC9473}"/>
                </a:ext>
              </a:extLst>
            </p:cNvPr>
            <p:cNvSpPr/>
            <p:nvPr/>
          </p:nvSpPr>
          <p:spPr>
            <a:xfrm>
              <a:off x="2025120" y="882053"/>
              <a:ext cx="817790" cy="142179"/>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 Skatepark</a:t>
              </a:r>
            </a:p>
          </p:txBody>
        </p:sp>
      </p:grpSp>
      <p:grpSp>
        <p:nvGrpSpPr>
          <p:cNvPr id="155" name="Group 154">
            <a:extLst>
              <a:ext uri="{FF2B5EF4-FFF2-40B4-BE49-F238E27FC236}">
                <a16:creationId xmlns:a16="http://schemas.microsoft.com/office/drawing/2014/main" id="{187F026F-B282-7946-B1FC-45A427E7FC2B}"/>
              </a:ext>
            </a:extLst>
          </p:cNvPr>
          <p:cNvGrpSpPr/>
          <p:nvPr/>
        </p:nvGrpSpPr>
        <p:grpSpPr>
          <a:xfrm>
            <a:off x="5509663" y="3887964"/>
            <a:ext cx="957240" cy="826456"/>
            <a:chOff x="1985206" y="860123"/>
            <a:chExt cx="957240" cy="826456"/>
          </a:xfrm>
        </p:grpSpPr>
        <p:pic>
          <p:nvPicPr>
            <p:cNvPr id="156" name="Picture 155">
              <a:extLst>
                <a:ext uri="{FF2B5EF4-FFF2-40B4-BE49-F238E27FC236}">
                  <a16:creationId xmlns:a16="http://schemas.microsoft.com/office/drawing/2014/main" id="{5E320CAF-F907-9640-9030-780590428515}"/>
                </a:ext>
              </a:extLst>
            </p:cNvPr>
            <p:cNvPicPr>
              <a:picLocks noChangeAspect="1"/>
            </p:cNvPicPr>
            <p:nvPr/>
          </p:nvPicPr>
          <p:blipFill rotWithShape="1">
            <a:blip r:embed="rId6"/>
            <a:srcRect l="18246" r="12260"/>
            <a:stretch/>
          </p:blipFill>
          <p:spPr>
            <a:xfrm>
              <a:off x="1985206" y="860123"/>
              <a:ext cx="957240" cy="826456"/>
            </a:xfrm>
            <a:prstGeom prst="rect">
              <a:avLst/>
            </a:prstGeom>
            <a:ln>
              <a:solidFill>
                <a:schemeClr val="tx1"/>
              </a:solidFill>
            </a:ln>
          </p:spPr>
        </p:pic>
        <p:sp>
          <p:nvSpPr>
            <p:cNvPr id="157" name="Rectangle 156">
              <a:extLst>
                <a:ext uri="{FF2B5EF4-FFF2-40B4-BE49-F238E27FC236}">
                  <a16:creationId xmlns:a16="http://schemas.microsoft.com/office/drawing/2014/main" id="{13D8DFFC-C187-8F45-B53A-E8E95A10C890}"/>
                </a:ext>
              </a:extLst>
            </p:cNvPr>
            <p:cNvSpPr/>
            <p:nvPr/>
          </p:nvSpPr>
          <p:spPr>
            <a:xfrm>
              <a:off x="2025120" y="882053"/>
              <a:ext cx="817790" cy="142179"/>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 Skatepark</a:t>
              </a:r>
            </a:p>
          </p:txBody>
        </p:sp>
      </p:grpSp>
      <p:grpSp>
        <p:nvGrpSpPr>
          <p:cNvPr id="158" name="Group 157">
            <a:extLst>
              <a:ext uri="{FF2B5EF4-FFF2-40B4-BE49-F238E27FC236}">
                <a16:creationId xmlns:a16="http://schemas.microsoft.com/office/drawing/2014/main" id="{072BDA81-FA9B-B344-A1AC-B4D706BDEA77}"/>
              </a:ext>
            </a:extLst>
          </p:cNvPr>
          <p:cNvGrpSpPr/>
          <p:nvPr/>
        </p:nvGrpSpPr>
        <p:grpSpPr>
          <a:xfrm>
            <a:off x="4314472" y="4867909"/>
            <a:ext cx="957240" cy="826456"/>
            <a:chOff x="1985206" y="860123"/>
            <a:chExt cx="957240" cy="826456"/>
          </a:xfrm>
        </p:grpSpPr>
        <p:pic>
          <p:nvPicPr>
            <p:cNvPr id="159" name="Picture 158">
              <a:extLst>
                <a:ext uri="{FF2B5EF4-FFF2-40B4-BE49-F238E27FC236}">
                  <a16:creationId xmlns:a16="http://schemas.microsoft.com/office/drawing/2014/main" id="{119B6F79-ACF6-164C-90C4-EE86528F87CF}"/>
                </a:ext>
              </a:extLst>
            </p:cNvPr>
            <p:cNvPicPr>
              <a:picLocks noChangeAspect="1"/>
            </p:cNvPicPr>
            <p:nvPr/>
          </p:nvPicPr>
          <p:blipFill rotWithShape="1">
            <a:blip r:embed="rId6"/>
            <a:srcRect l="18246" r="12260"/>
            <a:stretch/>
          </p:blipFill>
          <p:spPr>
            <a:xfrm>
              <a:off x="1985206" y="860123"/>
              <a:ext cx="957240" cy="826456"/>
            </a:xfrm>
            <a:prstGeom prst="rect">
              <a:avLst/>
            </a:prstGeom>
            <a:ln>
              <a:solidFill>
                <a:schemeClr val="tx1"/>
              </a:solidFill>
            </a:ln>
          </p:spPr>
        </p:pic>
        <p:sp>
          <p:nvSpPr>
            <p:cNvPr id="160" name="Rectangle 159">
              <a:extLst>
                <a:ext uri="{FF2B5EF4-FFF2-40B4-BE49-F238E27FC236}">
                  <a16:creationId xmlns:a16="http://schemas.microsoft.com/office/drawing/2014/main" id="{327351C7-46B2-8F47-B51C-34752864FD7A}"/>
                </a:ext>
              </a:extLst>
            </p:cNvPr>
            <p:cNvSpPr/>
            <p:nvPr/>
          </p:nvSpPr>
          <p:spPr>
            <a:xfrm>
              <a:off x="2025120" y="882053"/>
              <a:ext cx="817790" cy="142179"/>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 Skatepark</a:t>
              </a:r>
            </a:p>
          </p:txBody>
        </p:sp>
      </p:grpSp>
      <p:grpSp>
        <p:nvGrpSpPr>
          <p:cNvPr id="161" name="Group 160">
            <a:extLst>
              <a:ext uri="{FF2B5EF4-FFF2-40B4-BE49-F238E27FC236}">
                <a16:creationId xmlns:a16="http://schemas.microsoft.com/office/drawing/2014/main" id="{0CD1458E-BE71-3E4D-BCBD-A2E93B4BF56C}"/>
              </a:ext>
            </a:extLst>
          </p:cNvPr>
          <p:cNvGrpSpPr/>
          <p:nvPr/>
        </p:nvGrpSpPr>
        <p:grpSpPr>
          <a:xfrm>
            <a:off x="6649336" y="1875630"/>
            <a:ext cx="978408" cy="846631"/>
            <a:chOff x="3136392" y="858435"/>
            <a:chExt cx="978408" cy="846631"/>
          </a:xfrm>
        </p:grpSpPr>
        <p:pic>
          <p:nvPicPr>
            <p:cNvPr id="162" name="Picture 161">
              <a:extLst>
                <a:ext uri="{FF2B5EF4-FFF2-40B4-BE49-F238E27FC236}">
                  <a16:creationId xmlns:a16="http://schemas.microsoft.com/office/drawing/2014/main" id="{ACBE9D48-05E1-9B42-A099-A1D93BD70AFC}"/>
                </a:ext>
              </a:extLst>
            </p:cNvPr>
            <p:cNvPicPr>
              <a:picLocks noChangeAspect="1"/>
            </p:cNvPicPr>
            <p:nvPr/>
          </p:nvPicPr>
          <p:blipFill rotWithShape="1">
            <a:blip r:embed="rId4"/>
            <a:srcRect l="32832" t="-1177" r="846" b="-1276"/>
            <a:stretch/>
          </p:blipFill>
          <p:spPr>
            <a:xfrm>
              <a:off x="3136392" y="858435"/>
              <a:ext cx="978408" cy="846631"/>
            </a:xfrm>
            <a:prstGeom prst="rect">
              <a:avLst/>
            </a:prstGeom>
            <a:ln>
              <a:solidFill>
                <a:schemeClr val="tx1"/>
              </a:solidFill>
            </a:ln>
          </p:spPr>
        </p:pic>
        <p:sp>
          <p:nvSpPr>
            <p:cNvPr id="163" name="Rectangle 162">
              <a:extLst>
                <a:ext uri="{FF2B5EF4-FFF2-40B4-BE49-F238E27FC236}">
                  <a16:creationId xmlns:a16="http://schemas.microsoft.com/office/drawing/2014/main" id="{C62A13F0-3E68-0A49-9517-2D3BC22D5522}"/>
                </a:ext>
              </a:extLst>
            </p:cNvPr>
            <p:cNvSpPr/>
            <p:nvPr/>
          </p:nvSpPr>
          <p:spPr>
            <a:xfrm>
              <a:off x="3211120" y="915575"/>
              <a:ext cx="817790" cy="163213"/>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Office</a:t>
              </a:r>
            </a:p>
          </p:txBody>
        </p:sp>
      </p:grpSp>
      <p:grpSp>
        <p:nvGrpSpPr>
          <p:cNvPr id="164" name="Group 163">
            <a:extLst>
              <a:ext uri="{FF2B5EF4-FFF2-40B4-BE49-F238E27FC236}">
                <a16:creationId xmlns:a16="http://schemas.microsoft.com/office/drawing/2014/main" id="{DA8A536F-BE05-7F42-B286-923F1BE1AB72}"/>
              </a:ext>
            </a:extLst>
          </p:cNvPr>
          <p:cNvGrpSpPr/>
          <p:nvPr/>
        </p:nvGrpSpPr>
        <p:grpSpPr>
          <a:xfrm>
            <a:off x="5489280" y="2872501"/>
            <a:ext cx="978408" cy="846631"/>
            <a:chOff x="3136392" y="858435"/>
            <a:chExt cx="978408" cy="846631"/>
          </a:xfrm>
        </p:grpSpPr>
        <p:pic>
          <p:nvPicPr>
            <p:cNvPr id="165" name="Picture 164">
              <a:extLst>
                <a:ext uri="{FF2B5EF4-FFF2-40B4-BE49-F238E27FC236}">
                  <a16:creationId xmlns:a16="http://schemas.microsoft.com/office/drawing/2014/main" id="{2E045162-7BCD-8A4E-8850-15F5BA4732B5}"/>
                </a:ext>
              </a:extLst>
            </p:cNvPr>
            <p:cNvPicPr>
              <a:picLocks noChangeAspect="1"/>
            </p:cNvPicPr>
            <p:nvPr/>
          </p:nvPicPr>
          <p:blipFill rotWithShape="1">
            <a:blip r:embed="rId4"/>
            <a:srcRect l="32832" t="-1177" r="846" b="-1276"/>
            <a:stretch/>
          </p:blipFill>
          <p:spPr>
            <a:xfrm>
              <a:off x="3136392" y="858435"/>
              <a:ext cx="978408" cy="846631"/>
            </a:xfrm>
            <a:prstGeom prst="rect">
              <a:avLst/>
            </a:prstGeom>
            <a:ln>
              <a:solidFill>
                <a:schemeClr val="tx1"/>
              </a:solidFill>
            </a:ln>
          </p:spPr>
        </p:pic>
        <p:sp>
          <p:nvSpPr>
            <p:cNvPr id="166" name="Rectangle 165">
              <a:extLst>
                <a:ext uri="{FF2B5EF4-FFF2-40B4-BE49-F238E27FC236}">
                  <a16:creationId xmlns:a16="http://schemas.microsoft.com/office/drawing/2014/main" id="{22C536C9-D6E2-BA4C-AFF6-30E8B1D42F3B}"/>
                </a:ext>
              </a:extLst>
            </p:cNvPr>
            <p:cNvSpPr/>
            <p:nvPr/>
          </p:nvSpPr>
          <p:spPr>
            <a:xfrm>
              <a:off x="3211120" y="915575"/>
              <a:ext cx="817790" cy="163213"/>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Office</a:t>
              </a:r>
            </a:p>
          </p:txBody>
        </p:sp>
      </p:grpSp>
      <p:grpSp>
        <p:nvGrpSpPr>
          <p:cNvPr id="167" name="Group 166">
            <a:extLst>
              <a:ext uri="{FF2B5EF4-FFF2-40B4-BE49-F238E27FC236}">
                <a16:creationId xmlns:a16="http://schemas.microsoft.com/office/drawing/2014/main" id="{BDA20CD2-D544-7745-B846-B58A171F09DF}"/>
              </a:ext>
            </a:extLst>
          </p:cNvPr>
          <p:cNvGrpSpPr/>
          <p:nvPr/>
        </p:nvGrpSpPr>
        <p:grpSpPr>
          <a:xfrm>
            <a:off x="3126737" y="4884474"/>
            <a:ext cx="978408" cy="846631"/>
            <a:chOff x="3136392" y="858435"/>
            <a:chExt cx="978408" cy="846631"/>
          </a:xfrm>
        </p:grpSpPr>
        <p:pic>
          <p:nvPicPr>
            <p:cNvPr id="168" name="Picture 167">
              <a:extLst>
                <a:ext uri="{FF2B5EF4-FFF2-40B4-BE49-F238E27FC236}">
                  <a16:creationId xmlns:a16="http://schemas.microsoft.com/office/drawing/2014/main" id="{9D81A7E1-4712-7F4C-BAA3-0F94368FD962}"/>
                </a:ext>
              </a:extLst>
            </p:cNvPr>
            <p:cNvPicPr>
              <a:picLocks noChangeAspect="1"/>
            </p:cNvPicPr>
            <p:nvPr/>
          </p:nvPicPr>
          <p:blipFill rotWithShape="1">
            <a:blip r:embed="rId4"/>
            <a:srcRect l="32832" t="-1177" r="846" b="-1276"/>
            <a:stretch/>
          </p:blipFill>
          <p:spPr>
            <a:xfrm>
              <a:off x="3136392" y="858435"/>
              <a:ext cx="978408" cy="846631"/>
            </a:xfrm>
            <a:prstGeom prst="rect">
              <a:avLst/>
            </a:prstGeom>
            <a:ln>
              <a:solidFill>
                <a:schemeClr val="tx1"/>
              </a:solidFill>
            </a:ln>
          </p:spPr>
        </p:pic>
        <p:sp>
          <p:nvSpPr>
            <p:cNvPr id="169" name="Rectangle 168">
              <a:extLst>
                <a:ext uri="{FF2B5EF4-FFF2-40B4-BE49-F238E27FC236}">
                  <a16:creationId xmlns:a16="http://schemas.microsoft.com/office/drawing/2014/main" id="{93619243-C9F2-A04F-9CF5-B4F0A8C5C35E}"/>
                </a:ext>
              </a:extLst>
            </p:cNvPr>
            <p:cNvSpPr/>
            <p:nvPr/>
          </p:nvSpPr>
          <p:spPr>
            <a:xfrm>
              <a:off x="3211120" y="915575"/>
              <a:ext cx="817790" cy="163213"/>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Office</a:t>
              </a:r>
            </a:p>
          </p:txBody>
        </p:sp>
      </p:grpSp>
      <p:grpSp>
        <p:nvGrpSpPr>
          <p:cNvPr id="170" name="Group 169">
            <a:extLst>
              <a:ext uri="{FF2B5EF4-FFF2-40B4-BE49-F238E27FC236}">
                <a16:creationId xmlns:a16="http://schemas.microsoft.com/office/drawing/2014/main" id="{054D89D6-81F6-FA44-BF5E-9E9E7152A395}"/>
              </a:ext>
            </a:extLst>
          </p:cNvPr>
          <p:cNvGrpSpPr/>
          <p:nvPr/>
        </p:nvGrpSpPr>
        <p:grpSpPr>
          <a:xfrm>
            <a:off x="4311435" y="5872262"/>
            <a:ext cx="978408" cy="846631"/>
            <a:chOff x="3136392" y="858435"/>
            <a:chExt cx="978408" cy="846631"/>
          </a:xfrm>
        </p:grpSpPr>
        <p:pic>
          <p:nvPicPr>
            <p:cNvPr id="171" name="Picture 170">
              <a:extLst>
                <a:ext uri="{FF2B5EF4-FFF2-40B4-BE49-F238E27FC236}">
                  <a16:creationId xmlns:a16="http://schemas.microsoft.com/office/drawing/2014/main" id="{86E88E3B-543B-7441-B54E-9728565FAE4F}"/>
                </a:ext>
              </a:extLst>
            </p:cNvPr>
            <p:cNvPicPr>
              <a:picLocks noChangeAspect="1"/>
            </p:cNvPicPr>
            <p:nvPr/>
          </p:nvPicPr>
          <p:blipFill rotWithShape="1">
            <a:blip r:embed="rId4"/>
            <a:srcRect l="32832" t="-1177" r="846" b="-1276"/>
            <a:stretch/>
          </p:blipFill>
          <p:spPr>
            <a:xfrm>
              <a:off x="3136392" y="858435"/>
              <a:ext cx="978408" cy="846631"/>
            </a:xfrm>
            <a:prstGeom prst="rect">
              <a:avLst/>
            </a:prstGeom>
            <a:ln>
              <a:solidFill>
                <a:schemeClr val="tx1"/>
              </a:solidFill>
            </a:ln>
          </p:spPr>
        </p:pic>
        <p:sp>
          <p:nvSpPr>
            <p:cNvPr id="172" name="Rectangle 171">
              <a:extLst>
                <a:ext uri="{FF2B5EF4-FFF2-40B4-BE49-F238E27FC236}">
                  <a16:creationId xmlns:a16="http://schemas.microsoft.com/office/drawing/2014/main" id="{93881F53-8EAE-844D-8D42-CFD1691BCA24}"/>
                </a:ext>
              </a:extLst>
            </p:cNvPr>
            <p:cNvSpPr/>
            <p:nvPr/>
          </p:nvSpPr>
          <p:spPr>
            <a:xfrm>
              <a:off x="3211120" y="915575"/>
              <a:ext cx="817790" cy="163213"/>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Office</a:t>
              </a:r>
            </a:p>
          </p:txBody>
        </p:sp>
      </p:grpSp>
      <p:grpSp>
        <p:nvGrpSpPr>
          <p:cNvPr id="173" name="Group 172">
            <a:extLst>
              <a:ext uri="{FF2B5EF4-FFF2-40B4-BE49-F238E27FC236}">
                <a16:creationId xmlns:a16="http://schemas.microsoft.com/office/drawing/2014/main" id="{EF0D7AD6-76A0-4840-B52B-17D9FB337B14}"/>
              </a:ext>
            </a:extLst>
          </p:cNvPr>
          <p:cNvGrpSpPr/>
          <p:nvPr/>
        </p:nvGrpSpPr>
        <p:grpSpPr>
          <a:xfrm>
            <a:off x="4303888" y="3871325"/>
            <a:ext cx="978408" cy="846631"/>
            <a:chOff x="3136392" y="858435"/>
            <a:chExt cx="978408" cy="846631"/>
          </a:xfrm>
        </p:grpSpPr>
        <p:pic>
          <p:nvPicPr>
            <p:cNvPr id="174" name="Picture 173">
              <a:extLst>
                <a:ext uri="{FF2B5EF4-FFF2-40B4-BE49-F238E27FC236}">
                  <a16:creationId xmlns:a16="http://schemas.microsoft.com/office/drawing/2014/main" id="{74C7D381-E092-4347-A324-737328DF1104}"/>
                </a:ext>
              </a:extLst>
            </p:cNvPr>
            <p:cNvPicPr>
              <a:picLocks noChangeAspect="1"/>
            </p:cNvPicPr>
            <p:nvPr/>
          </p:nvPicPr>
          <p:blipFill rotWithShape="1">
            <a:blip r:embed="rId4"/>
            <a:srcRect l="32832" t="-1177" r="846" b="-1276"/>
            <a:stretch/>
          </p:blipFill>
          <p:spPr>
            <a:xfrm>
              <a:off x="3136392" y="858435"/>
              <a:ext cx="978408" cy="846631"/>
            </a:xfrm>
            <a:prstGeom prst="rect">
              <a:avLst/>
            </a:prstGeom>
            <a:ln>
              <a:solidFill>
                <a:schemeClr val="tx1"/>
              </a:solidFill>
            </a:ln>
          </p:spPr>
        </p:pic>
        <p:sp>
          <p:nvSpPr>
            <p:cNvPr id="175" name="Rectangle 174">
              <a:extLst>
                <a:ext uri="{FF2B5EF4-FFF2-40B4-BE49-F238E27FC236}">
                  <a16:creationId xmlns:a16="http://schemas.microsoft.com/office/drawing/2014/main" id="{32844204-E76D-8946-924C-8F2250C5DBD5}"/>
                </a:ext>
              </a:extLst>
            </p:cNvPr>
            <p:cNvSpPr/>
            <p:nvPr/>
          </p:nvSpPr>
          <p:spPr>
            <a:xfrm>
              <a:off x="3211120" y="915575"/>
              <a:ext cx="817790" cy="163213"/>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Office</a:t>
              </a:r>
            </a:p>
          </p:txBody>
        </p:sp>
      </p:grpSp>
      <p:grpSp>
        <p:nvGrpSpPr>
          <p:cNvPr id="176" name="Group 175">
            <a:extLst>
              <a:ext uri="{FF2B5EF4-FFF2-40B4-BE49-F238E27FC236}">
                <a16:creationId xmlns:a16="http://schemas.microsoft.com/office/drawing/2014/main" id="{88989A6E-F430-454D-A701-73B595100C3E}"/>
              </a:ext>
            </a:extLst>
          </p:cNvPr>
          <p:cNvGrpSpPr/>
          <p:nvPr/>
        </p:nvGrpSpPr>
        <p:grpSpPr>
          <a:xfrm>
            <a:off x="1953716" y="1845907"/>
            <a:ext cx="1008712" cy="866075"/>
            <a:chOff x="5460420" y="844119"/>
            <a:chExt cx="1008712" cy="866075"/>
          </a:xfrm>
        </p:grpSpPr>
        <p:pic>
          <p:nvPicPr>
            <p:cNvPr id="177" name="Picture 176">
              <a:extLst>
                <a:ext uri="{FF2B5EF4-FFF2-40B4-BE49-F238E27FC236}">
                  <a16:creationId xmlns:a16="http://schemas.microsoft.com/office/drawing/2014/main" id="{40D2520F-B925-2E43-891C-28CF8B6B852F}"/>
                </a:ext>
              </a:extLst>
            </p:cNvPr>
            <p:cNvPicPr>
              <a:picLocks noChangeAspect="1"/>
            </p:cNvPicPr>
            <p:nvPr/>
          </p:nvPicPr>
          <p:blipFill rotWithShape="1">
            <a:blip r:embed="rId8"/>
            <a:srcRect l="11871" r="16608"/>
            <a:stretch/>
          </p:blipFill>
          <p:spPr>
            <a:xfrm>
              <a:off x="5460420" y="844119"/>
              <a:ext cx="1008712" cy="866075"/>
            </a:xfrm>
            <a:prstGeom prst="rect">
              <a:avLst/>
            </a:prstGeom>
            <a:ln>
              <a:solidFill>
                <a:schemeClr val="tx1"/>
              </a:solidFill>
            </a:ln>
          </p:spPr>
        </p:pic>
        <p:sp>
          <p:nvSpPr>
            <p:cNvPr id="178" name="Rectangle 177">
              <a:extLst>
                <a:ext uri="{FF2B5EF4-FFF2-40B4-BE49-F238E27FC236}">
                  <a16:creationId xmlns:a16="http://schemas.microsoft.com/office/drawing/2014/main" id="{01557930-13CD-6F4D-A9A5-4D622CA2AF64}"/>
                </a:ext>
              </a:extLst>
            </p:cNvPr>
            <p:cNvSpPr/>
            <p:nvPr/>
          </p:nvSpPr>
          <p:spPr>
            <a:xfrm>
              <a:off x="5538538" y="901506"/>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Space Station</a:t>
              </a:r>
            </a:p>
          </p:txBody>
        </p:sp>
      </p:grpSp>
      <p:grpSp>
        <p:nvGrpSpPr>
          <p:cNvPr id="179" name="Group 178">
            <a:extLst>
              <a:ext uri="{FF2B5EF4-FFF2-40B4-BE49-F238E27FC236}">
                <a16:creationId xmlns:a16="http://schemas.microsoft.com/office/drawing/2014/main" id="{E5649281-FACC-834C-8C2B-3755E2C64095}"/>
              </a:ext>
            </a:extLst>
          </p:cNvPr>
          <p:cNvGrpSpPr/>
          <p:nvPr/>
        </p:nvGrpSpPr>
        <p:grpSpPr>
          <a:xfrm>
            <a:off x="1952486" y="2874587"/>
            <a:ext cx="1008712" cy="866075"/>
            <a:chOff x="5460420" y="844119"/>
            <a:chExt cx="1008712" cy="866075"/>
          </a:xfrm>
        </p:grpSpPr>
        <p:pic>
          <p:nvPicPr>
            <p:cNvPr id="180" name="Picture 179">
              <a:extLst>
                <a:ext uri="{FF2B5EF4-FFF2-40B4-BE49-F238E27FC236}">
                  <a16:creationId xmlns:a16="http://schemas.microsoft.com/office/drawing/2014/main" id="{66965584-5972-E747-A572-041BD6ECAB78}"/>
                </a:ext>
              </a:extLst>
            </p:cNvPr>
            <p:cNvPicPr>
              <a:picLocks noChangeAspect="1"/>
            </p:cNvPicPr>
            <p:nvPr/>
          </p:nvPicPr>
          <p:blipFill rotWithShape="1">
            <a:blip r:embed="rId8"/>
            <a:srcRect l="11871" r="16608"/>
            <a:stretch/>
          </p:blipFill>
          <p:spPr>
            <a:xfrm>
              <a:off x="5460420" y="844119"/>
              <a:ext cx="1008712" cy="866075"/>
            </a:xfrm>
            <a:prstGeom prst="rect">
              <a:avLst/>
            </a:prstGeom>
            <a:ln>
              <a:solidFill>
                <a:schemeClr val="tx1"/>
              </a:solidFill>
            </a:ln>
          </p:spPr>
        </p:pic>
        <p:sp>
          <p:nvSpPr>
            <p:cNvPr id="181" name="Rectangle 180">
              <a:extLst>
                <a:ext uri="{FF2B5EF4-FFF2-40B4-BE49-F238E27FC236}">
                  <a16:creationId xmlns:a16="http://schemas.microsoft.com/office/drawing/2014/main" id="{8372693C-C0B0-A842-B47F-0F3C7195EABE}"/>
                </a:ext>
              </a:extLst>
            </p:cNvPr>
            <p:cNvSpPr/>
            <p:nvPr/>
          </p:nvSpPr>
          <p:spPr>
            <a:xfrm>
              <a:off x="5538538" y="901506"/>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Space Station</a:t>
              </a:r>
            </a:p>
          </p:txBody>
        </p:sp>
      </p:grpSp>
      <p:grpSp>
        <p:nvGrpSpPr>
          <p:cNvPr id="182" name="Group 181">
            <a:extLst>
              <a:ext uri="{FF2B5EF4-FFF2-40B4-BE49-F238E27FC236}">
                <a16:creationId xmlns:a16="http://schemas.microsoft.com/office/drawing/2014/main" id="{CFF28DB7-3BA7-0944-8F7F-B6A7AEE28EB3}"/>
              </a:ext>
            </a:extLst>
          </p:cNvPr>
          <p:cNvGrpSpPr/>
          <p:nvPr/>
        </p:nvGrpSpPr>
        <p:grpSpPr>
          <a:xfrm>
            <a:off x="6628548" y="3864147"/>
            <a:ext cx="1008712" cy="866075"/>
            <a:chOff x="5460420" y="844119"/>
            <a:chExt cx="1008712" cy="866075"/>
          </a:xfrm>
        </p:grpSpPr>
        <p:pic>
          <p:nvPicPr>
            <p:cNvPr id="183" name="Picture 182">
              <a:extLst>
                <a:ext uri="{FF2B5EF4-FFF2-40B4-BE49-F238E27FC236}">
                  <a16:creationId xmlns:a16="http://schemas.microsoft.com/office/drawing/2014/main" id="{B04A9E42-A9D8-F94C-96D8-1DE873AB7D41}"/>
                </a:ext>
              </a:extLst>
            </p:cNvPr>
            <p:cNvPicPr>
              <a:picLocks noChangeAspect="1"/>
            </p:cNvPicPr>
            <p:nvPr/>
          </p:nvPicPr>
          <p:blipFill rotWithShape="1">
            <a:blip r:embed="rId8"/>
            <a:srcRect l="11871" r="16608"/>
            <a:stretch/>
          </p:blipFill>
          <p:spPr>
            <a:xfrm>
              <a:off x="5460420" y="844119"/>
              <a:ext cx="1008712" cy="866075"/>
            </a:xfrm>
            <a:prstGeom prst="rect">
              <a:avLst/>
            </a:prstGeom>
            <a:ln>
              <a:solidFill>
                <a:schemeClr val="tx1"/>
              </a:solidFill>
            </a:ln>
          </p:spPr>
        </p:pic>
        <p:sp>
          <p:nvSpPr>
            <p:cNvPr id="184" name="Rectangle 183">
              <a:extLst>
                <a:ext uri="{FF2B5EF4-FFF2-40B4-BE49-F238E27FC236}">
                  <a16:creationId xmlns:a16="http://schemas.microsoft.com/office/drawing/2014/main" id="{4FBB06C5-7BF9-B143-8063-329844858B5F}"/>
                </a:ext>
              </a:extLst>
            </p:cNvPr>
            <p:cNvSpPr/>
            <p:nvPr/>
          </p:nvSpPr>
          <p:spPr>
            <a:xfrm>
              <a:off x="5538538" y="901506"/>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Space Station</a:t>
              </a:r>
            </a:p>
          </p:txBody>
        </p:sp>
      </p:grpSp>
      <p:grpSp>
        <p:nvGrpSpPr>
          <p:cNvPr id="185" name="Group 184">
            <a:extLst>
              <a:ext uri="{FF2B5EF4-FFF2-40B4-BE49-F238E27FC236}">
                <a16:creationId xmlns:a16="http://schemas.microsoft.com/office/drawing/2014/main" id="{0DCAF906-9F06-4440-9BE1-1C7EDCB08D0A}"/>
              </a:ext>
            </a:extLst>
          </p:cNvPr>
          <p:cNvGrpSpPr/>
          <p:nvPr/>
        </p:nvGrpSpPr>
        <p:grpSpPr>
          <a:xfrm>
            <a:off x="5472837" y="4865030"/>
            <a:ext cx="1008712" cy="866075"/>
            <a:chOff x="5460420" y="844119"/>
            <a:chExt cx="1008712" cy="866075"/>
          </a:xfrm>
        </p:grpSpPr>
        <p:pic>
          <p:nvPicPr>
            <p:cNvPr id="186" name="Picture 185">
              <a:extLst>
                <a:ext uri="{FF2B5EF4-FFF2-40B4-BE49-F238E27FC236}">
                  <a16:creationId xmlns:a16="http://schemas.microsoft.com/office/drawing/2014/main" id="{2D080F20-D71B-1849-AD24-A77798D0C2D6}"/>
                </a:ext>
              </a:extLst>
            </p:cNvPr>
            <p:cNvPicPr>
              <a:picLocks noChangeAspect="1"/>
            </p:cNvPicPr>
            <p:nvPr/>
          </p:nvPicPr>
          <p:blipFill rotWithShape="1">
            <a:blip r:embed="rId8"/>
            <a:srcRect l="11871" r="16608"/>
            <a:stretch/>
          </p:blipFill>
          <p:spPr>
            <a:xfrm>
              <a:off x="5460420" y="844119"/>
              <a:ext cx="1008712" cy="866075"/>
            </a:xfrm>
            <a:prstGeom prst="rect">
              <a:avLst/>
            </a:prstGeom>
            <a:ln>
              <a:solidFill>
                <a:schemeClr val="tx1"/>
              </a:solidFill>
            </a:ln>
          </p:spPr>
        </p:pic>
        <p:sp>
          <p:nvSpPr>
            <p:cNvPr id="187" name="Rectangle 186">
              <a:extLst>
                <a:ext uri="{FF2B5EF4-FFF2-40B4-BE49-F238E27FC236}">
                  <a16:creationId xmlns:a16="http://schemas.microsoft.com/office/drawing/2014/main" id="{03278B41-947F-2343-B0D6-82DA28867207}"/>
                </a:ext>
              </a:extLst>
            </p:cNvPr>
            <p:cNvSpPr/>
            <p:nvPr/>
          </p:nvSpPr>
          <p:spPr>
            <a:xfrm>
              <a:off x="5538538" y="901506"/>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Space Station</a:t>
              </a:r>
            </a:p>
          </p:txBody>
        </p:sp>
      </p:grpSp>
      <p:grpSp>
        <p:nvGrpSpPr>
          <p:cNvPr id="188" name="Group 187">
            <a:extLst>
              <a:ext uri="{FF2B5EF4-FFF2-40B4-BE49-F238E27FC236}">
                <a16:creationId xmlns:a16="http://schemas.microsoft.com/office/drawing/2014/main" id="{E49F2FFA-5BAE-4142-BA05-A348C2D52937}"/>
              </a:ext>
            </a:extLst>
          </p:cNvPr>
          <p:cNvGrpSpPr/>
          <p:nvPr/>
        </p:nvGrpSpPr>
        <p:grpSpPr>
          <a:xfrm>
            <a:off x="3118904" y="5862518"/>
            <a:ext cx="1008712" cy="866075"/>
            <a:chOff x="5460420" y="844119"/>
            <a:chExt cx="1008712" cy="866075"/>
          </a:xfrm>
        </p:grpSpPr>
        <p:pic>
          <p:nvPicPr>
            <p:cNvPr id="189" name="Picture 188">
              <a:extLst>
                <a:ext uri="{FF2B5EF4-FFF2-40B4-BE49-F238E27FC236}">
                  <a16:creationId xmlns:a16="http://schemas.microsoft.com/office/drawing/2014/main" id="{9B261F1F-5528-464E-991D-9C7C03E58365}"/>
                </a:ext>
              </a:extLst>
            </p:cNvPr>
            <p:cNvPicPr>
              <a:picLocks noChangeAspect="1"/>
            </p:cNvPicPr>
            <p:nvPr/>
          </p:nvPicPr>
          <p:blipFill rotWithShape="1">
            <a:blip r:embed="rId8"/>
            <a:srcRect l="11871" r="16608"/>
            <a:stretch/>
          </p:blipFill>
          <p:spPr>
            <a:xfrm>
              <a:off x="5460420" y="844119"/>
              <a:ext cx="1008712" cy="866075"/>
            </a:xfrm>
            <a:prstGeom prst="rect">
              <a:avLst/>
            </a:prstGeom>
            <a:ln>
              <a:solidFill>
                <a:schemeClr val="tx1"/>
              </a:solidFill>
            </a:ln>
          </p:spPr>
        </p:pic>
        <p:sp>
          <p:nvSpPr>
            <p:cNvPr id="190" name="Rectangle 189">
              <a:extLst>
                <a:ext uri="{FF2B5EF4-FFF2-40B4-BE49-F238E27FC236}">
                  <a16:creationId xmlns:a16="http://schemas.microsoft.com/office/drawing/2014/main" id="{39528E41-A3E1-7041-8F8A-2308BAF96A2A}"/>
                </a:ext>
              </a:extLst>
            </p:cNvPr>
            <p:cNvSpPr/>
            <p:nvPr/>
          </p:nvSpPr>
          <p:spPr>
            <a:xfrm>
              <a:off x="5538538" y="901506"/>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Space Station</a:t>
              </a:r>
            </a:p>
          </p:txBody>
        </p:sp>
      </p:grpSp>
      <p:grpSp>
        <p:nvGrpSpPr>
          <p:cNvPr id="191" name="Group 190">
            <a:extLst>
              <a:ext uri="{FF2B5EF4-FFF2-40B4-BE49-F238E27FC236}">
                <a16:creationId xmlns:a16="http://schemas.microsoft.com/office/drawing/2014/main" id="{BE852F11-09CD-404E-8463-4680A02B48E6}"/>
              </a:ext>
            </a:extLst>
          </p:cNvPr>
          <p:cNvGrpSpPr/>
          <p:nvPr/>
        </p:nvGrpSpPr>
        <p:grpSpPr>
          <a:xfrm>
            <a:off x="1956618" y="4868037"/>
            <a:ext cx="965429" cy="845416"/>
            <a:chOff x="4307037" y="858435"/>
            <a:chExt cx="965429" cy="845416"/>
          </a:xfrm>
        </p:grpSpPr>
        <p:pic>
          <p:nvPicPr>
            <p:cNvPr id="192" name="Picture 191">
              <a:extLst>
                <a:ext uri="{FF2B5EF4-FFF2-40B4-BE49-F238E27FC236}">
                  <a16:creationId xmlns:a16="http://schemas.microsoft.com/office/drawing/2014/main" id="{7B4134A2-BB68-8747-AF97-E6CBFA68C429}"/>
                </a:ext>
              </a:extLst>
            </p:cNvPr>
            <p:cNvPicPr>
              <a:picLocks noChangeAspect="1"/>
            </p:cNvPicPr>
            <p:nvPr/>
          </p:nvPicPr>
          <p:blipFill>
            <a:blip r:embed="rId7"/>
            <a:stretch>
              <a:fillRect/>
            </a:stretch>
          </p:blipFill>
          <p:spPr>
            <a:xfrm>
              <a:off x="4307037" y="858435"/>
              <a:ext cx="965429" cy="845416"/>
            </a:xfrm>
            <a:prstGeom prst="rect">
              <a:avLst/>
            </a:prstGeom>
            <a:ln>
              <a:solidFill>
                <a:schemeClr val="tx1"/>
              </a:solidFill>
            </a:ln>
          </p:spPr>
        </p:pic>
        <p:sp>
          <p:nvSpPr>
            <p:cNvPr id="193" name="Rectangle 192">
              <a:extLst>
                <a:ext uri="{FF2B5EF4-FFF2-40B4-BE49-F238E27FC236}">
                  <a16:creationId xmlns:a16="http://schemas.microsoft.com/office/drawing/2014/main" id="{36A23BC1-5BA2-DB45-863D-A6DD3F9F7593}"/>
                </a:ext>
              </a:extLst>
            </p:cNvPr>
            <p:cNvSpPr/>
            <p:nvPr/>
          </p:nvSpPr>
          <p:spPr>
            <a:xfrm>
              <a:off x="4358228" y="901507"/>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The Dungeon</a:t>
              </a:r>
            </a:p>
          </p:txBody>
        </p:sp>
      </p:grpSp>
      <p:grpSp>
        <p:nvGrpSpPr>
          <p:cNvPr id="194" name="Group 193">
            <a:extLst>
              <a:ext uri="{FF2B5EF4-FFF2-40B4-BE49-F238E27FC236}">
                <a16:creationId xmlns:a16="http://schemas.microsoft.com/office/drawing/2014/main" id="{142EC7D3-340F-B14B-B6E6-4F7A16A9F586}"/>
              </a:ext>
            </a:extLst>
          </p:cNvPr>
          <p:cNvGrpSpPr/>
          <p:nvPr/>
        </p:nvGrpSpPr>
        <p:grpSpPr>
          <a:xfrm>
            <a:off x="1968121" y="5863223"/>
            <a:ext cx="965429" cy="845416"/>
            <a:chOff x="4307037" y="858435"/>
            <a:chExt cx="965429" cy="845416"/>
          </a:xfrm>
        </p:grpSpPr>
        <p:pic>
          <p:nvPicPr>
            <p:cNvPr id="195" name="Picture 194">
              <a:extLst>
                <a:ext uri="{FF2B5EF4-FFF2-40B4-BE49-F238E27FC236}">
                  <a16:creationId xmlns:a16="http://schemas.microsoft.com/office/drawing/2014/main" id="{A4B3D61F-34B6-0E42-BA7C-E9B784D9726F}"/>
                </a:ext>
              </a:extLst>
            </p:cNvPr>
            <p:cNvPicPr>
              <a:picLocks noChangeAspect="1"/>
            </p:cNvPicPr>
            <p:nvPr/>
          </p:nvPicPr>
          <p:blipFill>
            <a:blip r:embed="rId7"/>
            <a:stretch>
              <a:fillRect/>
            </a:stretch>
          </p:blipFill>
          <p:spPr>
            <a:xfrm>
              <a:off x="4307037" y="858435"/>
              <a:ext cx="965429" cy="845416"/>
            </a:xfrm>
            <a:prstGeom prst="rect">
              <a:avLst/>
            </a:prstGeom>
            <a:ln>
              <a:solidFill>
                <a:schemeClr val="tx1"/>
              </a:solidFill>
            </a:ln>
          </p:spPr>
        </p:pic>
        <p:sp>
          <p:nvSpPr>
            <p:cNvPr id="196" name="Rectangle 195">
              <a:extLst>
                <a:ext uri="{FF2B5EF4-FFF2-40B4-BE49-F238E27FC236}">
                  <a16:creationId xmlns:a16="http://schemas.microsoft.com/office/drawing/2014/main" id="{3E25C2FF-DAC8-F54D-A91F-FD7E86A2776E}"/>
                </a:ext>
              </a:extLst>
            </p:cNvPr>
            <p:cNvSpPr/>
            <p:nvPr/>
          </p:nvSpPr>
          <p:spPr>
            <a:xfrm>
              <a:off x="4358228" y="901507"/>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The Dungeon</a:t>
              </a:r>
            </a:p>
          </p:txBody>
        </p:sp>
      </p:grpSp>
      <p:grpSp>
        <p:nvGrpSpPr>
          <p:cNvPr id="200" name="Group 199">
            <a:extLst>
              <a:ext uri="{FF2B5EF4-FFF2-40B4-BE49-F238E27FC236}">
                <a16:creationId xmlns:a16="http://schemas.microsoft.com/office/drawing/2014/main" id="{239C559D-CB8A-984E-B96A-580640271277}"/>
              </a:ext>
            </a:extLst>
          </p:cNvPr>
          <p:cNvGrpSpPr/>
          <p:nvPr/>
        </p:nvGrpSpPr>
        <p:grpSpPr>
          <a:xfrm>
            <a:off x="3140545" y="3873573"/>
            <a:ext cx="965429" cy="845416"/>
            <a:chOff x="4307037" y="858435"/>
            <a:chExt cx="965429" cy="845416"/>
          </a:xfrm>
        </p:grpSpPr>
        <p:pic>
          <p:nvPicPr>
            <p:cNvPr id="201" name="Picture 200">
              <a:extLst>
                <a:ext uri="{FF2B5EF4-FFF2-40B4-BE49-F238E27FC236}">
                  <a16:creationId xmlns:a16="http://schemas.microsoft.com/office/drawing/2014/main" id="{4D518C3C-AC22-EF4D-9C6D-243549E2668A}"/>
                </a:ext>
              </a:extLst>
            </p:cNvPr>
            <p:cNvPicPr>
              <a:picLocks noChangeAspect="1"/>
            </p:cNvPicPr>
            <p:nvPr/>
          </p:nvPicPr>
          <p:blipFill>
            <a:blip r:embed="rId7"/>
            <a:stretch>
              <a:fillRect/>
            </a:stretch>
          </p:blipFill>
          <p:spPr>
            <a:xfrm>
              <a:off x="4307037" y="858435"/>
              <a:ext cx="965429" cy="845416"/>
            </a:xfrm>
            <a:prstGeom prst="rect">
              <a:avLst/>
            </a:prstGeom>
            <a:ln>
              <a:solidFill>
                <a:schemeClr val="tx1"/>
              </a:solidFill>
            </a:ln>
          </p:spPr>
        </p:pic>
        <p:sp>
          <p:nvSpPr>
            <p:cNvPr id="202" name="Rectangle 201">
              <a:extLst>
                <a:ext uri="{FF2B5EF4-FFF2-40B4-BE49-F238E27FC236}">
                  <a16:creationId xmlns:a16="http://schemas.microsoft.com/office/drawing/2014/main" id="{23E07E73-E0D1-5D43-A4FF-715E4FF0DEBA}"/>
                </a:ext>
              </a:extLst>
            </p:cNvPr>
            <p:cNvSpPr/>
            <p:nvPr/>
          </p:nvSpPr>
          <p:spPr>
            <a:xfrm>
              <a:off x="4358228" y="901507"/>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The Dungeon</a:t>
              </a:r>
            </a:p>
          </p:txBody>
        </p:sp>
      </p:grpSp>
      <p:grpSp>
        <p:nvGrpSpPr>
          <p:cNvPr id="203" name="Group 202">
            <a:extLst>
              <a:ext uri="{FF2B5EF4-FFF2-40B4-BE49-F238E27FC236}">
                <a16:creationId xmlns:a16="http://schemas.microsoft.com/office/drawing/2014/main" id="{92D9221D-7A60-6045-9747-E18817DD56E3}"/>
              </a:ext>
            </a:extLst>
          </p:cNvPr>
          <p:cNvGrpSpPr/>
          <p:nvPr/>
        </p:nvGrpSpPr>
        <p:grpSpPr>
          <a:xfrm>
            <a:off x="3144706" y="1860831"/>
            <a:ext cx="965429" cy="845416"/>
            <a:chOff x="4307037" y="858435"/>
            <a:chExt cx="965429" cy="845416"/>
          </a:xfrm>
        </p:grpSpPr>
        <p:pic>
          <p:nvPicPr>
            <p:cNvPr id="204" name="Picture 203">
              <a:extLst>
                <a:ext uri="{FF2B5EF4-FFF2-40B4-BE49-F238E27FC236}">
                  <a16:creationId xmlns:a16="http://schemas.microsoft.com/office/drawing/2014/main" id="{A2ECDB48-4650-904A-A67F-1F369DEF8422}"/>
                </a:ext>
              </a:extLst>
            </p:cNvPr>
            <p:cNvPicPr>
              <a:picLocks noChangeAspect="1"/>
            </p:cNvPicPr>
            <p:nvPr/>
          </p:nvPicPr>
          <p:blipFill>
            <a:blip r:embed="rId7"/>
            <a:stretch>
              <a:fillRect/>
            </a:stretch>
          </p:blipFill>
          <p:spPr>
            <a:xfrm>
              <a:off x="4307037" y="858435"/>
              <a:ext cx="965429" cy="845416"/>
            </a:xfrm>
            <a:prstGeom prst="rect">
              <a:avLst/>
            </a:prstGeom>
            <a:ln>
              <a:solidFill>
                <a:schemeClr val="tx1"/>
              </a:solidFill>
            </a:ln>
          </p:spPr>
        </p:pic>
        <p:sp>
          <p:nvSpPr>
            <p:cNvPr id="205" name="Rectangle 204">
              <a:extLst>
                <a:ext uri="{FF2B5EF4-FFF2-40B4-BE49-F238E27FC236}">
                  <a16:creationId xmlns:a16="http://schemas.microsoft.com/office/drawing/2014/main" id="{2272E02C-9C1C-8F48-AD22-E82D3C60BC20}"/>
                </a:ext>
              </a:extLst>
            </p:cNvPr>
            <p:cNvSpPr/>
            <p:nvPr/>
          </p:nvSpPr>
          <p:spPr>
            <a:xfrm>
              <a:off x="4358228" y="901507"/>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The Dungeon</a:t>
              </a:r>
            </a:p>
          </p:txBody>
        </p:sp>
      </p:grpSp>
      <p:grpSp>
        <p:nvGrpSpPr>
          <p:cNvPr id="206" name="Group 205">
            <a:extLst>
              <a:ext uri="{FF2B5EF4-FFF2-40B4-BE49-F238E27FC236}">
                <a16:creationId xmlns:a16="http://schemas.microsoft.com/office/drawing/2014/main" id="{893B39F8-7676-BE4E-8F2D-A03DA4D94D59}"/>
              </a:ext>
            </a:extLst>
          </p:cNvPr>
          <p:cNvGrpSpPr/>
          <p:nvPr/>
        </p:nvGrpSpPr>
        <p:grpSpPr>
          <a:xfrm>
            <a:off x="4309548" y="2882126"/>
            <a:ext cx="965429" cy="845416"/>
            <a:chOff x="4307037" y="858435"/>
            <a:chExt cx="965429" cy="845416"/>
          </a:xfrm>
        </p:grpSpPr>
        <p:pic>
          <p:nvPicPr>
            <p:cNvPr id="207" name="Picture 206">
              <a:extLst>
                <a:ext uri="{FF2B5EF4-FFF2-40B4-BE49-F238E27FC236}">
                  <a16:creationId xmlns:a16="http://schemas.microsoft.com/office/drawing/2014/main" id="{4A40A806-D9F0-0743-9E16-62F2929AD57B}"/>
                </a:ext>
              </a:extLst>
            </p:cNvPr>
            <p:cNvPicPr>
              <a:picLocks noChangeAspect="1"/>
            </p:cNvPicPr>
            <p:nvPr/>
          </p:nvPicPr>
          <p:blipFill>
            <a:blip r:embed="rId7"/>
            <a:stretch>
              <a:fillRect/>
            </a:stretch>
          </p:blipFill>
          <p:spPr>
            <a:xfrm>
              <a:off x="4307037" y="858435"/>
              <a:ext cx="965429" cy="845416"/>
            </a:xfrm>
            <a:prstGeom prst="rect">
              <a:avLst/>
            </a:prstGeom>
            <a:ln>
              <a:solidFill>
                <a:schemeClr val="tx1"/>
              </a:solidFill>
            </a:ln>
          </p:spPr>
        </p:pic>
        <p:sp>
          <p:nvSpPr>
            <p:cNvPr id="208" name="Rectangle 207">
              <a:extLst>
                <a:ext uri="{FF2B5EF4-FFF2-40B4-BE49-F238E27FC236}">
                  <a16:creationId xmlns:a16="http://schemas.microsoft.com/office/drawing/2014/main" id="{11D163EE-323F-5E49-8804-BE1CF6B84B6E}"/>
                </a:ext>
              </a:extLst>
            </p:cNvPr>
            <p:cNvSpPr/>
            <p:nvPr/>
          </p:nvSpPr>
          <p:spPr>
            <a:xfrm>
              <a:off x="4358228" y="901507"/>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The Dungeon</a:t>
              </a:r>
            </a:p>
          </p:txBody>
        </p:sp>
      </p:grpSp>
      <p:grpSp>
        <p:nvGrpSpPr>
          <p:cNvPr id="212" name="Group 211">
            <a:extLst>
              <a:ext uri="{FF2B5EF4-FFF2-40B4-BE49-F238E27FC236}">
                <a16:creationId xmlns:a16="http://schemas.microsoft.com/office/drawing/2014/main" id="{A35F0ACB-BA27-FF48-9C09-43658D55EB5E}"/>
              </a:ext>
            </a:extLst>
          </p:cNvPr>
          <p:cNvGrpSpPr/>
          <p:nvPr/>
        </p:nvGrpSpPr>
        <p:grpSpPr>
          <a:xfrm>
            <a:off x="6633712" y="2882126"/>
            <a:ext cx="998088" cy="829833"/>
            <a:chOff x="6632619" y="858435"/>
            <a:chExt cx="998088" cy="829833"/>
          </a:xfrm>
        </p:grpSpPr>
        <p:pic>
          <p:nvPicPr>
            <p:cNvPr id="213" name="Picture 212">
              <a:extLst>
                <a:ext uri="{FF2B5EF4-FFF2-40B4-BE49-F238E27FC236}">
                  <a16:creationId xmlns:a16="http://schemas.microsoft.com/office/drawing/2014/main" id="{3DD6A5C0-943D-4A43-BD18-215F33B17463}"/>
                </a:ext>
              </a:extLst>
            </p:cNvPr>
            <p:cNvPicPr>
              <a:picLocks noChangeAspect="1"/>
            </p:cNvPicPr>
            <p:nvPr/>
          </p:nvPicPr>
          <p:blipFill rotWithShape="1">
            <a:blip r:embed="rId9"/>
            <a:srcRect l="19991"/>
            <a:stretch/>
          </p:blipFill>
          <p:spPr>
            <a:xfrm>
              <a:off x="6632619" y="858435"/>
              <a:ext cx="998088" cy="829833"/>
            </a:xfrm>
            <a:prstGeom prst="rect">
              <a:avLst/>
            </a:prstGeom>
            <a:ln>
              <a:solidFill>
                <a:schemeClr val="tx1"/>
              </a:solidFill>
            </a:ln>
          </p:spPr>
        </p:pic>
        <p:sp>
          <p:nvSpPr>
            <p:cNvPr id="214" name="Rectangle 213">
              <a:extLst>
                <a:ext uri="{FF2B5EF4-FFF2-40B4-BE49-F238E27FC236}">
                  <a16:creationId xmlns:a16="http://schemas.microsoft.com/office/drawing/2014/main" id="{310926F7-D364-1A4A-A2F4-B0AEE6B75D06}"/>
                </a:ext>
              </a:extLst>
            </p:cNvPr>
            <p:cNvSpPr/>
            <p:nvPr/>
          </p:nvSpPr>
          <p:spPr>
            <a:xfrm>
              <a:off x="6662412" y="901506"/>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Garden Tunnel</a:t>
              </a:r>
            </a:p>
          </p:txBody>
        </p:sp>
      </p:grpSp>
      <p:grpSp>
        <p:nvGrpSpPr>
          <p:cNvPr id="215" name="Group 214">
            <a:extLst>
              <a:ext uri="{FF2B5EF4-FFF2-40B4-BE49-F238E27FC236}">
                <a16:creationId xmlns:a16="http://schemas.microsoft.com/office/drawing/2014/main" id="{84B1956F-D3DF-414D-8D27-80C8F15DB915}"/>
              </a:ext>
            </a:extLst>
          </p:cNvPr>
          <p:cNvGrpSpPr/>
          <p:nvPr/>
        </p:nvGrpSpPr>
        <p:grpSpPr>
          <a:xfrm>
            <a:off x="6633712" y="4874083"/>
            <a:ext cx="998088" cy="829833"/>
            <a:chOff x="6632619" y="858435"/>
            <a:chExt cx="998088" cy="829833"/>
          </a:xfrm>
        </p:grpSpPr>
        <p:pic>
          <p:nvPicPr>
            <p:cNvPr id="216" name="Picture 215">
              <a:extLst>
                <a:ext uri="{FF2B5EF4-FFF2-40B4-BE49-F238E27FC236}">
                  <a16:creationId xmlns:a16="http://schemas.microsoft.com/office/drawing/2014/main" id="{76C61B29-610D-4844-B063-D1CCBE6841FF}"/>
                </a:ext>
              </a:extLst>
            </p:cNvPr>
            <p:cNvPicPr>
              <a:picLocks noChangeAspect="1"/>
            </p:cNvPicPr>
            <p:nvPr/>
          </p:nvPicPr>
          <p:blipFill rotWithShape="1">
            <a:blip r:embed="rId9"/>
            <a:srcRect l="19991"/>
            <a:stretch/>
          </p:blipFill>
          <p:spPr>
            <a:xfrm>
              <a:off x="6632619" y="858435"/>
              <a:ext cx="998088" cy="829833"/>
            </a:xfrm>
            <a:prstGeom prst="rect">
              <a:avLst/>
            </a:prstGeom>
            <a:ln>
              <a:solidFill>
                <a:schemeClr val="tx1"/>
              </a:solidFill>
            </a:ln>
          </p:spPr>
        </p:pic>
        <p:sp>
          <p:nvSpPr>
            <p:cNvPr id="217" name="Rectangle 216">
              <a:extLst>
                <a:ext uri="{FF2B5EF4-FFF2-40B4-BE49-F238E27FC236}">
                  <a16:creationId xmlns:a16="http://schemas.microsoft.com/office/drawing/2014/main" id="{862A8F90-3F5E-5042-BA11-A3207D065281}"/>
                </a:ext>
              </a:extLst>
            </p:cNvPr>
            <p:cNvSpPr/>
            <p:nvPr/>
          </p:nvSpPr>
          <p:spPr>
            <a:xfrm>
              <a:off x="6662412" y="901506"/>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Garden Tunnel</a:t>
              </a:r>
            </a:p>
          </p:txBody>
        </p:sp>
      </p:grpSp>
      <p:grpSp>
        <p:nvGrpSpPr>
          <p:cNvPr id="218" name="Group 217">
            <a:extLst>
              <a:ext uri="{FF2B5EF4-FFF2-40B4-BE49-F238E27FC236}">
                <a16:creationId xmlns:a16="http://schemas.microsoft.com/office/drawing/2014/main" id="{776677C9-E802-194E-B782-F4A8E6EDE8E9}"/>
              </a:ext>
            </a:extLst>
          </p:cNvPr>
          <p:cNvGrpSpPr/>
          <p:nvPr/>
        </p:nvGrpSpPr>
        <p:grpSpPr>
          <a:xfrm>
            <a:off x="1957760" y="3881224"/>
            <a:ext cx="998088" cy="829833"/>
            <a:chOff x="6632619" y="858435"/>
            <a:chExt cx="998088" cy="829833"/>
          </a:xfrm>
        </p:grpSpPr>
        <p:pic>
          <p:nvPicPr>
            <p:cNvPr id="219" name="Picture 218">
              <a:extLst>
                <a:ext uri="{FF2B5EF4-FFF2-40B4-BE49-F238E27FC236}">
                  <a16:creationId xmlns:a16="http://schemas.microsoft.com/office/drawing/2014/main" id="{8BA72AC8-F0A2-E342-B8AC-F20F75EAC0D3}"/>
                </a:ext>
              </a:extLst>
            </p:cNvPr>
            <p:cNvPicPr>
              <a:picLocks noChangeAspect="1"/>
            </p:cNvPicPr>
            <p:nvPr/>
          </p:nvPicPr>
          <p:blipFill rotWithShape="1">
            <a:blip r:embed="rId9"/>
            <a:srcRect l="19991"/>
            <a:stretch/>
          </p:blipFill>
          <p:spPr>
            <a:xfrm>
              <a:off x="6632619" y="858435"/>
              <a:ext cx="998088" cy="829833"/>
            </a:xfrm>
            <a:prstGeom prst="rect">
              <a:avLst/>
            </a:prstGeom>
            <a:ln>
              <a:solidFill>
                <a:schemeClr val="tx1"/>
              </a:solidFill>
            </a:ln>
          </p:spPr>
        </p:pic>
        <p:sp>
          <p:nvSpPr>
            <p:cNvPr id="220" name="Rectangle 219">
              <a:extLst>
                <a:ext uri="{FF2B5EF4-FFF2-40B4-BE49-F238E27FC236}">
                  <a16:creationId xmlns:a16="http://schemas.microsoft.com/office/drawing/2014/main" id="{9B5BD5A7-11EC-2D4C-A136-AB1A5CF4C947}"/>
                </a:ext>
              </a:extLst>
            </p:cNvPr>
            <p:cNvSpPr/>
            <p:nvPr/>
          </p:nvSpPr>
          <p:spPr>
            <a:xfrm>
              <a:off x="6662412" y="901506"/>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Garden Tunnel</a:t>
              </a:r>
            </a:p>
          </p:txBody>
        </p:sp>
      </p:grpSp>
      <p:grpSp>
        <p:nvGrpSpPr>
          <p:cNvPr id="221" name="Group 220">
            <a:extLst>
              <a:ext uri="{FF2B5EF4-FFF2-40B4-BE49-F238E27FC236}">
                <a16:creationId xmlns:a16="http://schemas.microsoft.com/office/drawing/2014/main" id="{6EEA6CB8-DCAA-2B4E-A2B2-879179201E59}"/>
              </a:ext>
            </a:extLst>
          </p:cNvPr>
          <p:cNvGrpSpPr/>
          <p:nvPr/>
        </p:nvGrpSpPr>
        <p:grpSpPr>
          <a:xfrm>
            <a:off x="5463880" y="1866883"/>
            <a:ext cx="998088" cy="829833"/>
            <a:chOff x="6632619" y="858435"/>
            <a:chExt cx="998088" cy="829833"/>
          </a:xfrm>
        </p:grpSpPr>
        <p:pic>
          <p:nvPicPr>
            <p:cNvPr id="222" name="Picture 221">
              <a:extLst>
                <a:ext uri="{FF2B5EF4-FFF2-40B4-BE49-F238E27FC236}">
                  <a16:creationId xmlns:a16="http://schemas.microsoft.com/office/drawing/2014/main" id="{5D3C7B29-8BBA-F744-A17C-A557E4182D0D}"/>
                </a:ext>
              </a:extLst>
            </p:cNvPr>
            <p:cNvPicPr>
              <a:picLocks noChangeAspect="1"/>
            </p:cNvPicPr>
            <p:nvPr/>
          </p:nvPicPr>
          <p:blipFill rotWithShape="1">
            <a:blip r:embed="rId9"/>
            <a:srcRect l="19991"/>
            <a:stretch/>
          </p:blipFill>
          <p:spPr>
            <a:xfrm>
              <a:off x="6632619" y="858435"/>
              <a:ext cx="998088" cy="829833"/>
            </a:xfrm>
            <a:prstGeom prst="rect">
              <a:avLst/>
            </a:prstGeom>
            <a:ln>
              <a:solidFill>
                <a:schemeClr val="tx1"/>
              </a:solidFill>
            </a:ln>
          </p:spPr>
        </p:pic>
        <p:sp>
          <p:nvSpPr>
            <p:cNvPr id="223" name="Rectangle 222">
              <a:extLst>
                <a:ext uri="{FF2B5EF4-FFF2-40B4-BE49-F238E27FC236}">
                  <a16:creationId xmlns:a16="http://schemas.microsoft.com/office/drawing/2014/main" id="{4D9B22F5-9EC1-7348-B090-F366DC342946}"/>
                </a:ext>
              </a:extLst>
            </p:cNvPr>
            <p:cNvSpPr/>
            <p:nvPr/>
          </p:nvSpPr>
          <p:spPr>
            <a:xfrm>
              <a:off x="6662412" y="901506"/>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Garden Tunnel</a:t>
              </a:r>
            </a:p>
          </p:txBody>
        </p:sp>
      </p:grpSp>
      <p:grpSp>
        <p:nvGrpSpPr>
          <p:cNvPr id="224" name="Group 223">
            <a:extLst>
              <a:ext uri="{FF2B5EF4-FFF2-40B4-BE49-F238E27FC236}">
                <a16:creationId xmlns:a16="http://schemas.microsoft.com/office/drawing/2014/main" id="{5C1FE6FB-F858-7740-BA9B-6EBC9A3DD6D5}"/>
              </a:ext>
            </a:extLst>
          </p:cNvPr>
          <p:cNvGrpSpPr/>
          <p:nvPr/>
        </p:nvGrpSpPr>
        <p:grpSpPr>
          <a:xfrm>
            <a:off x="5476653" y="5871014"/>
            <a:ext cx="998088" cy="829833"/>
            <a:chOff x="6632619" y="858435"/>
            <a:chExt cx="998088" cy="829833"/>
          </a:xfrm>
        </p:grpSpPr>
        <p:pic>
          <p:nvPicPr>
            <p:cNvPr id="225" name="Picture 224">
              <a:extLst>
                <a:ext uri="{FF2B5EF4-FFF2-40B4-BE49-F238E27FC236}">
                  <a16:creationId xmlns:a16="http://schemas.microsoft.com/office/drawing/2014/main" id="{3DB3AC26-F06F-1D4D-A8BA-ABA62CE9D1D5}"/>
                </a:ext>
              </a:extLst>
            </p:cNvPr>
            <p:cNvPicPr>
              <a:picLocks noChangeAspect="1"/>
            </p:cNvPicPr>
            <p:nvPr/>
          </p:nvPicPr>
          <p:blipFill rotWithShape="1">
            <a:blip r:embed="rId9"/>
            <a:srcRect l="19991"/>
            <a:stretch/>
          </p:blipFill>
          <p:spPr>
            <a:xfrm>
              <a:off x="6632619" y="858435"/>
              <a:ext cx="998088" cy="829833"/>
            </a:xfrm>
            <a:prstGeom prst="rect">
              <a:avLst/>
            </a:prstGeom>
            <a:ln>
              <a:solidFill>
                <a:schemeClr val="tx1"/>
              </a:solidFill>
            </a:ln>
          </p:spPr>
        </p:pic>
        <p:sp>
          <p:nvSpPr>
            <p:cNvPr id="226" name="Rectangle 225">
              <a:extLst>
                <a:ext uri="{FF2B5EF4-FFF2-40B4-BE49-F238E27FC236}">
                  <a16:creationId xmlns:a16="http://schemas.microsoft.com/office/drawing/2014/main" id="{5AA63E5E-4D31-294F-96D8-FCF3AD96D083}"/>
                </a:ext>
              </a:extLst>
            </p:cNvPr>
            <p:cNvSpPr/>
            <p:nvPr/>
          </p:nvSpPr>
          <p:spPr>
            <a:xfrm>
              <a:off x="6662412" y="901506"/>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Garden Tunnel</a:t>
              </a:r>
            </a:p>
          </p:txBody>
        </p:sp>
      </p:grpSp>
      <p:pic>
        <p:nvPicPr>
          <p:cNvPr id="227" name="Picture 226" descr="YELLOW ARROW.png">
            <a:extLst>
              <a:ext uri="{FF2B5EF4-FFF2-40B4-BE49-F238E27FC236}">
                <a16:creationId xmlns:a16="http://schemas.microsoft.com/office/drawing/2014/main" id="{185B1D58-5072-D848-B0E2-3E71412472E8}"/>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7635637" y="1235124"/>
            <a:ext cx="475325" cy="438735"/>
          </a:xfrm>
          <a:prstGeom prst="rect">
            <a:avLst/>
          </a:prstGeom>
        </p:spPr>
      </p:pic>
      <p:pic>
        <p:nvPicPr>
          <p:cNvPr id="228" name="Picture 227" descr="YELLOW ARROW.png">
            <a:extLst>
              <a:ext uri="{FF2B5EF4-FFF2-40B4-BE49-F238E27FC236}">
                <a16:creationId xmlns:a16="http://schemas.microsoft.com/office/drawing/2014/main" id="{4B50BBF2-ED31-9747-BD5B-B41CBE3D257B}"/>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7623841" y="2175062"/>
            <a:ext cx="475325" cy="438735"/>
          </a:xfrm>
          <a:prstGeom prst="rect">
            <a:avLst/>
          </a:prstGeom>
        </p:spPr>
      </p:pic>
      <p:pic>
        <p:nvPicPr>
          <p:cNvPr id="229" name="Picture 228" descr="YELLOW ARROW.png">
            <a:extLst>
              <a:ext uri="{FF2B5EF4-FFF2-40B4-BE49-F238E27FC236}">
                <a16:creationId xmlns:a16="http://schemas.microsoft.com/office/drawing/2014/main" id="{12069BC7-CF68-9D44-A1EC-34E13B8BA6BA}"/>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7607025" y="3229448"/>
            <a:ext cx="475325" cy="438735"/>
          </a:xfrm>
          <a:prstGeom prst="rect">
            <a:avLst/>
          </a:prstGeom>
        </p:spPr>
      </p:pic>
      <p:pic>
        <p:nvPicPr>
          <p:cNvPr id="230" name="Picture 229" descr="YELLOW ARROW.png">
            <a:extLst>
              <a:ext uri="{FF2B5EF4-FFF2-40B4-BE49-F238E27FC236}">
                <a16:creationId xmlns:a16="http://schemas.microsoft.com/office/drawing/2014/main" id="{16CAC339-25B5-C942-9790-5EE6694F3891}"/>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7611869" y="4179863"/>
            <a:ext cx="475325" cy="438735"/>
          </a:xfrm>
          <a:prstGeom prst="rect">
            <a:avLst/>
          </a:prstGeom>
        </p:spPr>
      </p:pic>
      <p:pic>
        <p:nvPicPr>
          <p:cNvPr id="231" name="Picture 230" descr="YELLOW ARROW.png">
            <a:extLst>
              <a:ext uri="{FF2B5EF4-FFF2-40B4-BE49-F238E27FC236}">
                <a16:creationId xmlns:a16="http://schemas.microsoft.com/office/drawing/2014/main" id="{ADC15230-B675-CD4F-BA54-F124F9F74B9A}"/>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7623840" y="5189087"/>
            <a:ext cx="475325" cy="438735"/>
          </a:xfrm>
          <a:prstGeom prst="rect">
            <a:avLst/>
          </a:prstGeom>
        </p:spPr>
      </p:pic>
      <p:pic>
        <p:nvPicPr>
          <p:cNvPr id="232" name="Picture 231" descr="YELLOW ARROW.png">
            <a:extLst>
              <a:ext uri="{FF2B5EF4-FFF2-40B4-BE49-F238E27FC236}">
                <a16:creationId xmlns:a16="http://schemas.microsoft.com/office/drawing/2014/main" id="{05E5E339-9AEC-7344-83E9-5ED40EB5B7C9}"/>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7593771" y="6098115"/>
            <a:ext cx="475325" cy="438735"/>
          </a:xfrm>
          <a:prstGeom prst="rect">
            <a:avLst/>
          </a:prstGeom>
        </p:spPr>
      </p:pic>
      <p:pic>
        <p:nvPicPr>
          <p:cNvPr id="233" name="Picture 232" descr="YELLOW ARROW.png">
            <a:extLst>
              <a:ext uri="{FF2B5EF4-FFF2-40B4-BE49-F238E27FC236}">
                <a16:creationId xmlns:a16="http://schemas.microsoft.com/office/drawing/2014/main" id="{FA955128-4C57-5F49-896B-75DD0357AC8E}"/>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1658676" y="1235123"/>
            <a:ext cx="475325" cy="438735"/>
          </a:xfrm>
          <a:prstGeom prst="rect">
            <a:avLst/>
          </a:prstGeom>
        </p:spPr>
      </p:pic>
      <p:pic>
        <p:nvPicPr>
          <p:cNvPr id="234" name="Picture 233" descr="YELLOW ARROW.png">
            <a:extLst>
              <a:ext uri="{FF2B5EF4-FFF2-40B4-BE49-F238E27FC236}">
                <a16:creationId xmlns:a16="http://schemas.microsoft.com/office/drawing/2014/main" id="{00C8B7A1-028A-B042-9226-A33AC9E22F52}"/>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1646880" y="2175062"/>
            <a:ext cx="475325" cy="438735"/>
          </a:xfrm>
          <a:prstGeom prst="rect">
            <a:avLst/>
          </a:prstGeom>
        </p:spPr>
      </p:pic>
      <p:pic>
        <p:nvPicPr>
          <p:cNvPr id="235" name="Picture 234" descr="YELLOW ARROW.png">
            <a:extLst>
              <a:ext uri="{FF2B5EF4-FFF2-40B4-BE49-F238E27FC236}">
                <a16:creationId xmlns:a16="http://schemas.microsoft.com/office/drawing/2014/main" id="{75157959-D988-1A4A-80C2-E0277C2AC3F9}"/>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1630064" y="3229447"/>
            <a:ext cx="475325" cy="438735"/>
          </a:xfrm>
          <a:prstGeom prst="rect">
            <a:avLst/>
          </a:prstGeom>
        </p:spPr>
      </p:pic>
      <p:pic>
        <p:nvPicPr>
          <p:cNvPr id="236" name="Picture 235" descr="YELLOW ARROW.png">
            <a:extLst>
              <a:ext uri="{FF2B5EF4-FFF2-40B4-BE49-F238E27FC236}">
                <a16:creationId xmlns:a16="http://schemas.microsoft.com/office/drawing/2014/main" id="{3AFCB3BD-5261-E441-BCDB-ADE8840C5C4F}"/>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1634908" y="4179864"/>
            <a:ext cx="475325" cy="438735"/>
          </a:xfrm>
          <a:prstGeom prst="rect">
            <a:avLst/>
          </a:prstGeom>
        </p:spPr>
      </p:pic>
      <p:pic>
        <p:nvPicPr>
          <p:cNvPr id="237" name="Picture 236" descr="YELLOW ARROW.png">
            <a:extLst>
              <a:ext uri="{FF2B5EF4-FFF2-40B4-BE49-F238E27FC236}">
                <a16:creationId xmlns:a16="http://schemas.microsoft.com/office/drawing/2014/main" id="{161784D2-DA40-C84C-B66E-24EC2D5D68B3}"/>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1646879" y="5189088"/>
            <a:ext cx="475325" cy="438735"/>
          </a:xfrm>
          <a:prstGeom prst="rect">
            <a:avLst/>
          </a:prstGeom>
        </p:spPr>
      </p:pic>
      <p:pic>
        <p:nvPicPr>
          <p:cNvPr id="238" name="Picture 237" descr="YELLOW ARROW.png">
            <a:extLst>
              <a:ext uri="{FF2B5EF4-FFF2-40B4-BE49-F238E27FC236}">
                <a16:creationId xmlns:a16="http://schemas.microsoft.com/office/drawing/2014/main" id="{E161C9E5-2F62-954D-A57B-77F7BC7ADB86}"/>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1616810" y="6098115"/>
            <a:ext cx="475325" cy="438735"/>
          </a:xfrm>
          <a:prstGeom prst="rect">
            <a:avLst/>
          </a:prstGeom>
        </p:spPr>
      </p:pic>
      <p:pic>
        <p:nvPicPr>
          <p:cNvPr id="239" name="Picture 238" descr="YELLOW ARROW.png">
            <a:extLst>
              <a:ext uri="{FF2B5EF4-FFF2-40B4-BE49-F238E27FC236}">
                <a16:creationId xmlns:a16="http://schemas.microsoft.com/office/drawing/2014/main" id="{CBF3B1BB-7B2A-0443-8BB8-E29175B314F4}"/>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2897040" y="1235124"/>
            <a:ext cx="475325" cy="438735"/>
          </a:xfrm>
          <a:prstGeom prst="rect">
            <a:avLst/>
          </a:prstGeom>
        </p:spPr>
      </p:pic>
      <p:pic>
        <p:nvPicPr>
          <p:cNvPr id="240" name="Picture 239" descr="YELLOW ARROW.png">
            <a:extLst>
              <a:ext uri="{FF2B5EF4-FFF2-40B4-BE49-F238E27FC236}">
                <a16:creationId xmlns:a16="http://schemas.microsoft.com/office/drawing/2014/main" id="{4BF3E843-FDDA-C64E-8144-42D0779382B6}"/>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2885244" y="2175061"/>
            <a:ext cx="475325" cy="438735"/>
          </a:xfrm>
          <a:prstGeom prst="rect">
            <a:avLst/>
          </a:prstGeom>
        </p:spPr>
      </p:pic>
      <p:pic>
        <p:nvPicPr>
          <p:cNvPr id="241" name="Picture 240" descr="YELLOW ARROW.png">
            <a:extLst>
              <a:ext uri="{FF2B5EF4-FFF2-40B4-BE49-F238E27FC236}">
                <a16:creationId xmlns:a16="http://schemas.microsoft.com/office/drawing/2014/main" id="{1654E7E5-24D7-724D-BA10-0988A9FD09F1}"/>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2868428" y="3229447"/>
            <a:ext cx="475325" cy="438735"/>
          </a:xfrm>
          <a:prstGeom prst="rect">
            <a:avLst/>
          </a:prstGeom>
        </p:spPr>
      </p:pic>
      <p:pic>
        <p:nvPicPr>
          <p:cNvPr id="242" name="Picture 241" descr="YELLOW ARROW.png">
            <a:extLst>
              <a:ext uri="{FF2B5EF4-FFF2-40B4-BE49-F238E27FC236}">
                <a16:creationId xmlns:a16="http://schemas.microsoft.com/office/drawing/2014/main" id="{26C8FA47-A489-2D44-BB8B-DE18951914C3}"/>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2873272" y="4179864"/>
            <a:ext cx="475325" cy="438735"/>
          </a:xfrm>
          <a:prstGeom prst="rect">
            <a:avLst/>
          </a:prstGeom>
        </p:spPr>
      </p:pic>
      <p:pic>
        <p:nvPicPr>
          <p:cNvPr id="243" name="Picture 242" descr="YELLOW ARROW.png">
            <a:extLst>
              <a:ext uri="{FF2B5EF4-FFF2-40B4-BE49-F238E27FC236}">
                <a16:creationId xmlns:a16="http://schemas.microsoft.com/office/drawing/2014/main" id="{BD241E88-BCC6-564A-8CFE-01F69548D657}"/>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2885243" y="5189088"/>
            <a:ext cx="475325" cy="438735"/>
          </a:xfrm>
          <a:prstGeom prst="rect">
            <a:avLst/>
          </a:prstGeom>
        </p:spPr>
      </p:pic>
      <p:pic>
        <p:nvPicPr>
          <p:cNvPr id="244" name="Picture 243" descr="YELLOW ARROW.png">
            <a:extLst>
              <a:ext uri="{FF2B5EF4-FFF2-40B4-BE49-F238E27FC236}">
                <a16:creationId xmlns:a16="http://schemas.microsoft.com/office/drawing/2014/main" id="{0173D678-F173-0B4F-BBBC-96AA36E2C44D}"/>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2855174" y="6098115"/>
            <a:ext cx="475325" cy="438735"/>
          </a:xfrm>
          <a:prstGeom prst="rect">
            <a:avLst/>
          </a:prstGeom>
        </p:spPr>
      </p:pic>
      <p:pic>
        <p:nvPicPr>
          <p:cNvPr id="245" name="Picture 244" descr="YELLOW ARROW.png">
            <a:extLst>
              <a:ext uri="{FF2B5EF4-FFF2-40B4-BE49-F238E27FC236}">
                <a16:creationId xmlns:a16="http://schemas.microsoft.com/office/drawing/2014/main" id="{7465A1A4-2B98-984C-9940-2EDC91526E9A}"/>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4062340" y="1235124"/>
            <a:ext cx="475325" cy="438735"/>
          </a:xfrm>
          <a:prstGeom prst="rect">
            <a:avLst/>
          </a:prstGeom>
        </p:spPr>
      </p:pic>
      <p:pic>
        <p:nvPicPr>
          <p:cNvPr id="246" name="Picture 245" descr="YELLOW ARROW.png">
            <a:extLst>
              <a:ext uri="{FF2B5EF4-FFF2-40B4-BE49-F238E27FC236}">
                <a16:creationId xmlns:a16="http://schemas.microsoft.com/office/drawing/2014/main" id="{916E68FA-F6E7-9E41-9FA1-8E5BE737B7F2}"/>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4050544" y="2175061"/>
            <a:ext cx="475325" cy="438735"/>
          </a:xfrm>
          <a:prstGeom prst="rect">
            <a:avLst/>
          </a:prstGeom>
        </p:spPr>
      </p:pic>
      <p:pic>
        <p:nvPicPr>
          <p:cNvPr id="247" name="Picture 246" descr="YELLOW ARROW.png">
            <a:extLst>
              <a:ext uri="{FF2B5EF4-FFF2-40B4-BE49-F238E27FC236}">
                <a16:creationId xmlns:a16="http://schemas.microsoft.com/office/drawing/2014/main" id="{9B43E3C4-BE40-FB4E-9A44-2C73F0386F3A}"/>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4033728" y="3229447"/>
            <a:ext cx="475325" cy="438735"/>
          </a:xfrm>
          <a:prstGeom prst="rect">
            <a:avLst/>
          </a:prstGeom>
        </p:spPr>
      </p:pic>
      <p:pic>
        <p:nvPicPr>
          <p:cNvPr id="248" name="Picture 247" descr="YELLOW ARROW.png">
            <a:extLst>
              <a:ext uri="{FF2B5EF4-FFF2-40B4-BE49-F238E27FC236}">
                <a16:creationId xmlns:a16="http://schemas.microsoft.com/office/drawing/2014/main" id="{34B582C6-7C4E-6942-A187-1FD40432CD5E}"/>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4038572" y="4179864"/>
            <a:ext cx="475325" cy="438735"/>
          </a:xfrm>
          <a:prstGeom prst="rect">
            <a:avLst/>
          </a:prstGeom>
        </p:spPr>
      </p:pic>
      <p:pic>
        <p:nvPicPr>
          <p:cNvPr id="249" name="Picture 248" descr="YELLOW ARROW.png">
            <a:extLst>
              <a:ext uri="{FF2B5EF4-FFF2-40B4-BE49-F238E27FC236}">
                <a16:creationId xmlns:a16="http://schemas.microsoft.com/office/drawing/2014/main" id="{07B2B6A4-9532-0D41-BB3C-E28373F8A3CE}"/>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4050543" y="5189087"/>
            <a:ext cx="475325" cy="438735"/>
          </a:xfrm>
          <a:prstGeom prst="rect">
            <a:avLst/>
          </a:prstGeom>
        </p:spPr>
      </p:pic>
      <p:pic>
        <p:nvPicPr>
          <p:cNvPr id="250" name="Picture 249" descr="YELLOW ARROW.png">
            <a:extLst>
              <a:ext uri="{FF2B5EF4-FFF2-40B4-BE49-F238E27FC236}">
                <a16:creationId xmlns:a16="http://schemas.microsoft.com/office/drawing/2014/main" id="{99F591DE-499E-2440-8748-A4F2EC58DC1E}"/>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4020474" y="6098115"/>
            <a:ext cx="475325" cy="438735"/>
          </a:xfrm>
          <a:prstGeom prst="rect">
            <a:avLst/>
          </a:prstGeom>
        </p:spPr>
      </p:pic>
      <p:pic>
        <p:nvPicPr>
          <p:cNvPr id="251" name="Picture 250" descr="YELLOW ARROW.png">
            <a:extLst>
              <a:ext uri="{FF2B5EF4-FFF2-40B4-BE49-F238E27FC236}">
                <a16:creationId xmlns:a16="http://schemas.microsoft.com/office/drawing/2014/main" id="{0287EC1F-C128-AD4D-87A1-A8F08ABD6C20}"/>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5215699" y="1235124"/>
            <a:ext cx="475325" cy="438735"/>
          </a:xfrm>
          <a:prstGeom prst="rect">
            <a:avLst/>
          </a:prstGeom>
        </p:spPr>
      </p:pic>
      <p:pic>
        <p:nvPicPr>
          <p:cNvPr id="252" name="Picture 251" descr="YELLOW ARROW.png">
            <a:extLst>
              <a:ext uri="{FF2B5EF4-FFF2-40B4-BE49-F238E27FC236}">
                <a16:creationId xmlns:a16="http://schemas.microsoft.com/office/drawing/2014/main" id="{56FCB695-A278-014E-9799-37C4EC09FE8C}"/>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5203903" y="2175061"/>
            <a:ext cx="475325" cy="438735"/>
          </a:xfrm>
          <a:prstGeom prst="rect">
            <a:avLst/>
          </a:prstGeom>
        </p:spPr>
      </p:pic>
      <p:pic>
        <p:nvPicPr>
          <p:cNvPr id="253" name="Picture 252" descr="YELLOW ARROW.png">
            <a:extLst>
              <a:ext uri="{FF2B5EF4-FFF2-40B4-BE49-F238E27FC236}">
                <a16:creationId xmlns:a16="http://schemas.microsoft.com/office/drawing/2014/main" id="{EF854855-7F29-644C-8E2F-B34C21A22F40}"/>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5187087" y="3229447"/>
            <a:ext cx="475325" cy="438735"/>
          </a:xfrm>
          <a:prstGeom prst="rect">
            <a:avLst/>
          </a:prstGeom>
        </p:spPr>
      </p:pic>
      <p:pic>
        <p:nvPicPr>
          <p:cNvPr id="254" name="Picture 253" descr="YELLOW ARROW.png">
            <a:extLst>
              <a:ext uri="{FF2B5EF4-FFF2-40B4-BE49-F238E27FC236}">
                <a16:creationId xmlns:a16="http://schemas.microsoft.com/office/drawing/2014/main" id="{BED2EED0-8AB6-3643-9225-F13921403823}"/>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5191931" y="4179864"/>
            <a:ext cx="475325" cy="438735"/>
          </a:xfrm>
          <a:prstGeom prst="rect">
            <a:avLst/>
          </a:prstGeom>
        </p:spPr>
      </p:pic>
      <p:pic>
        <p:nvPicPr>
          <p:cNvPr id="255" name="Picture 254" descr="YELLOW ARROW.png">
            <a:extLst>
              <a:ext uri="{FF2B5EF4-FFF2-40B4-BE49-F238E27FC236}">
                <a16:creationId xmlns:a16="http://schemas.microsoft.com/office/drawing/2014/main" id="{81ED9360-94A6-1A40-9F64-91660F95EE23}"/>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5203902" y="5189087"/>
            <a:ext cx="475325" cy="438735"/>
          </a:xfrm>
          <a:prstGeom prst="rect">
            <a:avLst/>
          </a:prstGeom>
        </p:spPr>
      </p:pic>
      <p:pic>
        <p:nvPicPr>
          <p:cNvPr id="256" name="Picture 255" descr="YELLOW ARROW.png">
            <a:extLst>
              <a:ext uri="{FF2B5EF4-FFF2-40B4-BE49-F238E27FC236}">
                <a16:creationId xmlns:a16="http://schemas.microsoft.com/office/drawing/2014/main" id="{5C72C28A-1346-204C-9B6D-924F227B55C1}"/>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5173833" y="6098115"/>
            <a:ext cx="475325" cy="438735"/>
          </a:xfrm>
          <a:prstGeom prst="rect">
            <a:avLst/>
          </a:prstGeom>
        </p:spPr>
      </p:pic>
      <p:pic>
        <p:nvPicPr>
          <p:cNvPr id="257" name="Picture 256" descr="YELLOW ARROW.png">
            <a:extLst>
              <a:ext uri="{FF2B5EF4-FFF2-40B4-BE49-F238E27FC236}">
                <a16:creationId xmlns:a16="http://schemas.microsoft.com/office/drawing/2014/main" id="{070A83C9-25E0-824F-BF00-746F6C4FCC57}"/>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6396810" y="1235124"/>
            <a:ext cx="475325" cy="438735"/>
          </a:xfrm>
          <a:prstGeom prst="rect">
            <a:avLst/>
          </a:prstGeom>
        </p:spPr>
      </p:pic>
      <p:pic>
        <p:nvPicPr>
          <p:cNvPr id="258" name="Picture 257" descr="YELLOW ARROW.png">
            <a:extLst>
              <a:ext uri="{FF2B5EF4-FFF2-40B4-BE49-F238E27FC236}">
                <a16:creationId xmlns:a16="http://schemas.microsoft.com/office/drawing/2014/main" id="{69934DD6-059D-A847-994E-5A75B03CD521}"/>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6385014" y="2175062"/>
            <a:ext cx="475325" cy="438735"/>
          </a:xfrm>
          <a:prstGeom prst="rect">
            <a:avLst/>
          </a:prstGeom>
        </p:spPr>
      </p:pic>
      <p:pic>
        <p:nvPicPr>
          <p:cNvPr id="259" name="Picture 258" descr="YELLOW ARROW.png">
            <a:extLst>
              <a:ext uri="{FF2B5EF4-FFF2-40B4-BE49-F238E27FC236}">
                <a16:creationId xmlns:a16="http://schemas.microsoft.com/office/drawing/2014/main" id="{1E97F07B-706F-4944-A780-152E71FB2D56}"/>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6368198" y="3229448"/>
            <a:ext cx="475325" cy="438735"/>
          </a:xfrm>
          <a:prstGeom prst="rect">
            <a:avLst/>
          </a:prstGeom>
        </p:spPr>
      </p:pic>
      <p:pic>
        <p:nvPicPr>
          <p:cNvPr id="260" name="Picture 259" descr="YELLOW ARROW.png">
            <a:extLst>
              <a:ext uri="{FF2B5EF4-FFF2-40B4-BE49-F238E27FC236}">
                <a16:creationId xmlns:a16="http://schemas.microsoft.com/office/drawing/2014/main" id="{E8775369-15D0-A64A-8AEC-C43C0ADDEAB8}"/>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6373042" y="4179863"/>
            <a:ext cx="475325" cy="438735"/>
          </a:xfrm>
          <a:prstGeom prst="rect">
            <a:avLst/>
          </a:prstGeom>
        </p:spPr>
      </p:pic>
      <p:pic>
        <p:nvPicPr>
          <p:cNvPr id="261" name="Picture 260" descr="YELLOW ARROW.png">
            <a:extLst>
              <a:ext uri="{FF2B5EF4-FFF2-40B4-BE49-F238E27FC236}">
                <a16:creationId xmlns:a16="http://schemas.microsoft.com/office/drawing/2014/main" id="{743DFAE5-79FA-8D45-B055-3F3512A8D826}"/>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6385013" y="5189087"/>
            <a:ext cx="475325" cy="438735"/>
          </a:xfrm>
          <a:prstGeom prst="rect">
            <a:avLst/>
          </a:prstGeom>
        </p:spPr>
      </p:pic>
      <p:pic>
        <p:nvPicPr>
          <p:cNvPr id="262" name="Picture 261" descr="YELLOW ARROW.png">
            <a:extLst>
              <a:ext uri="{FF2B5EF4-FFF2-40B4-BE49-F238E27FC236}">
                <a16:creationId xmlns:a16="http://schemas.microsoft.com/office/drawing/2014/main" id="{45B0E9D6-0526-984D-947D-CF813C0E8DE3}"/>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6354944" y="6098115"/>
            <a:ext cx="475325" cy="438735"/>
          </a:xfrm>
          <a:prstGeom prst="rect">
            <a:avLst/>
          </a:prstGeom>
        </p:spPr>
      </p:pic>
      <p:sp>
        <p:nvSpPr>
          <p:cNvPr id="263" name="Rectangle 262">
            <a:extLst>
              <a:ext uri="{FF2B5EF4-FFF2-40B4-BE49-F238E27FC236}">
                <a16:creationId xmlns:a16="http://schemas.microsoft.com/office/drawing/2014/main" id="{28F44AD8-8583-E643-A0E4-F1BDDCF0CE63}"/>
              </a:ext>
            </a:extLst>
          </p:cNvPr>
          <p:cNvSpPr/>
          <p:nvPr/>
        </p:nvSpPr>
        <p:spPr>
          <a:xfrm>
            <a:off x="1908428" y="816886"/>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64" name="Rectangle 263">
            <a:extLst>
              <a:ext uri="{FF2B5EF4-FFF2-40B4-BE49-F238E27FC236}">
                <a16:creationId xmlns:a16="http://schemas.microsoft.com/office/drawing/2014/main" id="{07D72B02-0CB5-1C4F-AC52-177E92FE9CB2}"/>
              </a:ext>
            </a:extLst>
          </p:cNvPr>
          <p:cNvSpPr/>
          <p:nvPr/>
        </p:nvSpPr>
        <p:spPr>
          <a:xfrm>
            <a:off x="3090722" y="811882"/>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65" name="Rectangle 264">
            <a:extLst>
              <a:ext uri="{FF2B5EF4-FFF2-40B4-BE49-F238E27FC236}">
                <a16:creationId xmlns:a16="http://schemas.microsoft.com/office/drawing/2014/main" id="{EE3FA4DD-C018-7549-B7A2-4A0D0A87ACF6}"/>
              </a:ext>
            </a:extLst>
          </p:cNvPr>
          <p:cNvSpPr/>
          <p:nvPr/>
        </p:nvSpPr>
        <p:spPr>
          <a:xfrm>
            <a:off x="4269536" y="812401"/>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66" name="Rectangle 265">
            <a:extLst>
              <a:ext uri="{FF2B5EF4-FFF2-40B4-BE49-F238E27FC236}">
                <a16:creationId xmlns:a16="http://schemas.microsoft.com/office/drawing/2014/main" id="{287B6BB2-493F-B14F-813C-EAD40166E8D4}"/>
              </a:ext>
            </a:extLst>
          </p:cNvPr>
          <p:cNvSpPr/>
          <p:nvPr/>
        </p:nvSpPr>
        <p:spPr>
          <a:xfrm>
            <a:off x="5458058" y="822907"/>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67" name="Rectangle 266">
            <a:extLst>
              <a:ext uri="{FF2B5EF4-FFF2-40B4-BE49-F238E27FC236}">
                <a16:creationId xmlns:a16="http://schemas.microsoft.com/office/drawing/2014/main" id="{11AE4227-4ADE-DB46-A39A-215F9E94E96E}"/>
              </a:ext>
            </a:extLst>
          </p:cNvPr>
          <p:cNvSpPr/>
          <p:nvPr/>
        </p:nvSpPr>
        <p:spPr>
          <a:xfrm>
            <a:off x="6636872" y="823426"/>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68" name="Rectangle 267">
            <a:extLst>
              <a:ext uri="{FF2B5EF4-FFF2-40B4-BE49-F238E27FC236}">
                <a16:creationId xmlns:a16="http://schemas.microsoft.com/office/drawing/2014/main" id="{8FA8A0DC-A4A9-2140-BBAB-788C4AB12352}"/>
              </a:ext>
            </a:extLst>
          </p:cNvPr>
          <p:cNvSpPr/>
          <p:nvPr/>
        </p:nvSpPr>
        <p:spPr>
          <a:xfrm>
            <a:off x="7961692" y="833734"/>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69" name="Rectangle 268">
            <a:extLst>
              <a:ext uri="{FF2B5EF4-FFF2-40B4-BE49-F238E27FC236}">
                <a16:creationId xmlns:a16="http://schemas.microsoft.com/office/drawing/2014/main" id="{DDC04E8C-467F-A144-A4B2-20B801CEEA98}"/>
              </a:ext>
            </a:extLst>
          </p:cNvPr>
          <p:cNvSpPr/>
          <p:nvPr/>
        </p:nvSpPr>
        <p:spPr>
          <a:xfrm>
            <a:off x="1914662" y="1796791"/>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70" name="Rectangle 269">
            <a:extLst>
              <a:ext uri="{FF2B5EF4-FFF2-40B4-BE49-F238E27FC236}">
                <a16:creationId xmlns:a16="http://schemas.microsoft.com/office/drawing/2014/main" id="{C4A2A071-66E2-0D41-92E7-4BAAE7B1A740}"/>
              </a:ext>
            </a:extLst>
          </p:cNvPr>
          <p:cNvSpPr/>
          <p:nvPr/>
        </p:nvSpPr>
        <p:spPr>
          <a:xfrm>
            <a:off x="3096956" y="1791787"/>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71" name="Rectangle 270">
            <a:extLst>
              <a:ext uri="{FF2B5EF4-FFF2-40B4-BE49-F238E27FC236}">
                <a16:creationId xmlns:a16="http://schemas.microsoft.com/office/drawing/2014/main" id="{41ADA620-0CC9-C943-AC35-0A81C4825EA0}"/>
              </a:ext>
            </a:extLst>
          </p:cNvPr>
          <p:cNvSpPr/>
          <p:nvPr/>
        </p:nvSpPr>
        <p:spPr>
          <a:xfrm>
            <a:off x="4275770" y="1792306"/>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72" name="Rectangle 271">
            <a:extLst>
              <a:ext uri="{FF2B5EF4-FFF2-40B4-BE49-F238E27FC236}">
                <a16:creationId xmlns:a16="http://schemas.microsoft.com/office/drawing/2014/main" id="{58151A52-B9BC-3D48-BD79-6C8E918297DD}"/>
              </a:ext>
            </a:extLst>
          </p:cNvPr>
          <p:cNvSpPr/>
          <p:nvPr/>
        </p:nvSpPr>
        <p:spPr>
          <a:xfrm>
            <a:off x="5464292" y="1802812"/>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73" name="Rectangle 272">
            <a:extLst>
              <a:ext uri="{FF2B5EF4-FFF2-40B4-BE49-F238E27FC236}">
                <a16:creationId xmlns:a16="http://schemas.microsoft.com/office/drawing/2014/main" id="{F5FDD126-A975-274F-A997-2D59E4CE835C}"/>
              </a:ext>
            </a:extLst>
          </p:cNvPr>
          <p:cNvSpPr/>
          <p:nvPr/>
        </p:nvSpPr>
        <p:spPr>
          <a:xfrm>
            <a:off x="6643106" y="1803331"/>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74" name="Rectangle 273">
            <a:extLst>
              <a:ext uri="{FF2B5EF4-FFF2-40B4-BE49-F238E27FC236}">
                <a16:creationId xmlns:a16="http://schemas.microsoft.com/office/drawing/2014/main" id="{128056FD-6926-824B-89FC-7C3CD66C1387}"/>
              </a:ext>
            </a:extLst>
          </p:cNvPr>
          <p:cNvSpPr/>
          <p:nvPr/>
        </p:nvSpPr>
        <p:spPr>
          <a:xfrm>
            <a:off x="7967926" y="1813639"/>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75" name="Rectangle 274">
            <a:extLst>
              <a:ext uri="{FF2B5EF4-FFF2-40B4-BE49-F238E27FC236}">
                <a16:creationId xmlns:a16="http://schemas.microsoft.com/office/drawing/2014/main" id="{6DFD0231-536D-DD4F-B682-E00C20D2AA2C}"/>
              </a:ext>
            </a:extLst>
          </p:cNvPr>
          <p:cNvSpPr/>
          <p:nvPr/>
        </p:nvSpPr>
        <p:spPr>
          <a:xfrm>
            <a:off x="1908428" y="2797598"/>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76" name="Rectangle 275">
            <a:extLst>
              <a:ext uri="{FF2B5EF4-FFF2-40B4-BE49-F238E27FC236}">
                <a16:creationId xmlns:a16="http://schemas.microsoft.com/office/drawing/2014/main" id="{7FEEC165-7C50-5641-A7BB-45DA31ADD5C7}"/>
              </a:ext>
            </a:extLst>
          </p:cNvPr>
          <p:cNvSpPr/>
          <p:nvPr/>
        </p:nvSpPr>
        <p:spPr>
          <a:xfrm>
            <a:off x="3090722" y="2792594"/>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77" name="Rectangle 276">
            <a:extLst>
              <a:ext uri="{FF2B5EF4-FFF2-40B4-BE49-F238E27FC236}">
                <a16:creationId xmlns:a16="http://schemas.microsoft.com/office/drawing/2014/main" id="{B66C06B7-ACBD-204A-8EF1-5DD767AE29C1}"/>
              </a:ext>
            </a:extLst>
          </p:cNvPr>
          <p:cNvSpPr/>
          <p:nvPr/>
        </p:nvSpPr>
        <p:spPr>
          <a:xfrm>
            <a:off x="4269536" y="2793113"/>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78" name="Rectangle 277">
            <a:extLst>
              <a:ext uri="{FF2B5EF4-FFF2-40B4-BE49-F238E27FC236}">
                <a16:creationId xmlns:a16="http://schemas.microsoft.com/office/drawing/2014/main" id="{2862AD17-0323-8547-9D86-6BEBCEC35DE5}"/>
              </a:ext>
            </a:extLst>
          </p:cNvPr>
          <p:cNvSpPr/>
          <p:nvPr/>
        </p:nvSpPr>
        <p:spPr>
          <a:xfrm>
            <a:off x="5458058" y="2803619"/>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79" name="Rectangle 278">
            <a:extLst>
              <a:ext uri="{FF2B5EF4-FFF2-40B4-BE49-F238E27FC236}">
                <a16:creationId xmlns:a16="http://schemas.microsoft.com/office/drawing/2014/main" id="{C3A393CF-8A69-0640-9340-7314B0D7B3AF}"/>
              </a:ext>
            </a:extLst>
          </p:cNvPr>
          <p:cNvSpPr/>
          <p:nvPr/>
        </p:nvSpPr>
        <p:spPr>
          <a:xfrm>
            <a:off x="6636872" y="2804138"/>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80" name="Rectangle 279">
            <a:extLst>
              <a:ext uri="{FF2B5EF4-FFF2-40B4-BE49-F238E27FC236}">
                <a16:creationId xmlns:a16="http://schemas.microsoft.com/office/drawing/2014/main" id="{28E406BC-7275-4D46-BF37-0CBC656B6512}"/>
              </a:ext>
            </a:extLst>
          </p:cNvPr>
          <p:cNvSpPr/>
          <p:nvPr/>
        </p:nvSpPr>
        <p:spPr>
          <a:xfrm>
            <a:off x="7961692" y="2814446"/>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81" name="Rectangle 280">
            <a:extLst>
              <a:ext uri="{FF2B5EF4-FFF2-40B4-BE49-F238E27FC236}">
                <a16:creationId xmlns:a16="http://schemas.microsoft.com/office/drawing/2014/main" id="{2FDA9AA5-1817-2F4D-8412-820A4367D9CB}"/>
              </a:ext>
            </a:extLst>
          </p:cNvPr>
          <p:cNvSpPr/>
          <p:nvPr/>
        </p:nvSpPr>
        <p:spPr>
          <a:xfrm>
            <a:off x="1899388" y="3835177"/>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82" name="Rectangle 281">
            <a:extLst>
              <a:ext uri="{FF2B5EF4-FFF2-40B4-BE49-F238E27FC236}">
                <a16:creationId xmlns:a16="http://schemas.microsoft.com/office/drawing/2014/main" id="{41D088C7-135B-2A42-958D-25BC5F2D6B54}"/>
              </a:ext>
            </a:extLst>
          </p:cNvPr>
          <p:cNvSpPr/>
          <p:nvPr/>
        </p:nvSpPr>
        <p:spPr>
          <a:xfrm>
            <a:off x="3081682" y="3830173"/>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83" name="Rectangle 282">
            <a:extLst>
              <a:ext uri="{FF2B5EF4-FFF2-40B4-BE49-F238E27FC236}">
                <a16:creationId xmlns:a16="http://schemas.microsoft.com/office/drawing/2014/main" id="{C4FF7B58-0059-7540-832B-CE1D7A510767}"/>
              </a:ext>
            </a:extLst>
          </p:cNvPr>
          <p:cNvSpPr/>
          <p:nvPr/>
        </p:nvSpPr>
        <p:spPr>
          <a:xfrm>
            <a:off x="4260496" y="3830692"/>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84" name="Rectangle 283">
            <a:extLst>
              <a:ext uri="{FF2B5EF4-FFF2-40B4-BE49-F238E27FC236}">
                <a16:creationId xmlns:a16="http://schemas.microsoft.com/office/drawing/2014/main" id="{2E69F387-C035-964F-866A-9F943C823C20}"/>
              </a:ext>
            </a:extLst>
          </p:cNvPr>
          <p:cNvSpPr/>
          <p:nvPr/>
        </p:nvSpPr>
        <p:spPr>
          <a:xfrm>
            <a:off x="5449018" y="3841198"/>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85" name="Rectangle 284">
            <a:extLst>
              <a:ext uri="{FF2B5EF4-FFF2-40B4-BE49-F238E27FC236}">
                <a16:creationId xmlns:a16="http://schemas.microsoft.com/office/drawing/2014/main" id="{4B1A6F7E-1F88-ED48-A5BE-916D0A80532B}"/>
              </a:ext>
            </a:extLst>
          </p:cNvPr>
          <p:cNvSpPr/>
          <p:nvPr/>
        </p:nvSpPr>
        <p:spPr>
          <a:xfrm>
            <a:off x="6627832" y="3841717"/>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86" name="Rectangle 285">
            <a:extLst>
              <a:ext uri="{FF2B5EF4-FFF2-40B4-BE49-F238E27FC236}">
                <a16:creationId xmlns:a16="http://schemas.microsoft.com/office/drawing/2014/main" id="{7F07CAD6-1E10-C645-B88B-229CA81E2E1F}"/>
              </a:ext>
            </a:extLst>
          </p:cNvPr>
          <p:cNvSpPr/>
          <p:nvPr/>
        </p:nvSpPr>
        <p:spPr>
          <a:xfrm>
            <a:off x="7952652" y="3837737"/>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87" name="Rectangle 286">
            <a:extLst>
              <a:ext uri="{FF2B5EF4-FFF2-40B4-BE49-F238E27FC236}">
                <a16:creationId xmlns:a16="http://schemas.microsoft.com/office/drawing/2014/main" id="{F04E5111-07AD-954E-92C8-6A2ACAB9B512}"/>
              </a:ext>
            </a:extLst>
          </p:cNvPr>
          <p:cNvSpPr/>
          <p:nvPr/>
        </p:nvSpPr>
        <p:spPr>
          <a:xfrm>
            <a:off x="1887701" y="4805394"/>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88" name="Rectangle 287">
            <a:extLst>
              <a:ext uri="{FF2B5EF4-FFF2-40B4-BE49-F238E27FC236}">
                <a16:creationId xmlns:a16="http://schemas.microsoft.com/office/drawing/2014/main" id="{0B3D5461-A89B-F64A-9B6F-D6375CB318BE}"/>
              </a:ext>
            </a:extLst>
          </p:cNvPr>
          <p:cNvSpPr/>
          <p:nvPr/>
        </p:nvSpPr>
        <p:spPr>
          <a:xfrm>
            <a:off x="3069995" y="4800390"/>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89" name="Rectangle 288">
            <a:extLst>
              <a:ext uri="{FF2B5EF4-FFF2-40B4-BE49-F238E27FC236}">
                <a16:creationId xmlns:a16="http://schemas.microsoft.com/office/drawing/2014/main" id="{59B772A9-1203-0945-9467-D5E146B4630B}"/>
              </a:ext>
            </a:extLst>
          </p:cNvPr>
          <p:cNvSpPr/>
          <p:nvPr/>
        </p:nvSpPr>
        <p:spPr>
          <a:xfrm>
            <a:off x="4248809" y="4800909"/>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90" name="Rectangle 289">
            <a:extLst>
              <a:ext uri="{FF2B5EF4-FFF2-40B4-BE49-F238E27FC236}">
                <a16:creationId xmlns:a16="http://schemas.microsoft.com/office/drawing/2014/main" id="{2E87B208-2178-D444-8892-F8576DC8DE99}"/>
              </a:ext>
            </a:extLst>
          </p:cNvPr>
          <p:cNvSpPr/>
          <p:nvPr/>
        </p:nvSpPr>
        <p:spPr>
          <a:xfrm>
            <a:off x="5437331" y="4811415"/>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91" name="Rectangle 290">
            <a:extLst>
              <a:ext uri="{FF2B5EF4-FFF2-40B4-BE49-F238E27FC236}">
                <a16:creationId xmlns:a16="http://schemas.microsoft.com/office/drawing/2014/main" id="{AD08D57B-E8C9-CC4E-B2C8-8DB5B7BC384E}"/>
              </a:ext>
            </a:extLst>
          </p:cNvPr>
          <p:cNvSpPr/>
          <p:nvPr/>
        </p:nvSpPr>
        <p:spPr>
          <a:xfrm>
            <a:off x="6616145" y="4811934"/>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92" name="Rectangle 291">
            <a:extLst>
              <a:ext uri="{FF2B5EF4-FFF2-40B4-BE49-F238E27FC236}">
                <a16:creationId xmlns:a16="http://schemas.microsoft.com/office/drawing/2014/main" id="{E4E54E79-1681-1341-841B-CCCD6EE8BC99}"/>
              </a:ext>
            </a:extLst>
          </p:cNvPr>
          <p:cNvSpPr/>
          <p:nvPr/>
        </p:nvSpPr>
        <p:spPr>
          <a:xfrm>
            <a:off x="7940965" y="4807954"/>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93" name="Rectangle 292">
            <a:extLst>
              <a:ext uri="{FF2B5EF4-FFF2-40B4-BE49-F238E27FC236}">
                <a16:creationId xmlns:a16="http://schemas.microsoft.com/office/drawing/2014/main" id="{D0A06AEA-71FB-7846-908D-08C0FF19EA93}"/>
              </a:ext>
            </a:extLst>
          </p:cNvPr>
          <p:cNvSpPr/>
          <p:nvPr/>
        </p:nvSpPr>
        <p:spPr>
          <a:xfrm>
            <a:off x="1895176" y="5814958"/>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94" name="Rectangle 293">
            <a:extLst>
              <a:ext uri="{FF2B5EF4-FFF2-40B4-BE49-F238E27FC236}">
                <a16:creationId xmlns:a16="http://schemas.microsoft.com/office/drawing/2014/main" id="{1B8A5FE9-0FCE-354C-A36E-47C687543C8A}"/>
              </a:ext>
            </a:extLst>
          </p:cNvPr>
          <p:cNvSpPr/>
          <p:nvPr/>
        </p:nvSpPr>
        <p:spPr>
          <a:xfrm>
            <a:off x="3077470" y="5809954"/>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95" name="Rectangle 294">
            <a:extLst>
              <a:ext uri="{FF2B5EF4-FFF2-40B4-BE49-F238E27FC236}">
                <a16:creationId xmlns:a16="http://schemas.microsoft.com/office/drawing/2014/main" id="{311601B7-6EF5-0244-80E6-40F9264CF197}"/>
              </a:ext>
            </a:extLst>
          </p:cNvPr>
          <p:cNvSpPr/>
          <p:nvPr/>
        </p:nvSpPr>
        <p:spPr>
          <a:xfrm>
            <a:off x="4256284" y="5810473"/>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96" name="Rectangle 295">
            <a:extLst>
              <a:ext uri="{FF2B5EF4-FFF2-40B4-BE49-F238E27FC236}">
                <a16:creationId xmlns:a16="http://schemas.microsoft.com/office/drawing/2014/main" id="{7DDBB4B1-C3C0-A84A-BFB6-BF743A4B057B}"/>
              </a:ext>
            </a:extLst>
          </p:cNvPr>
          <p:cNvSpPr/>
          <p:nvPr/>
        </p:nvSpPr>
        <p:spPr>
          <a:xfrm>
            <a:off x="5444806" y="5820979"/>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97" name="Rectangle 296">
            <a:extLst>
              <a:ext uri="{FF2B5EF4-FFF2-40B4-BE49-F238E27FC236}">
                <a16:creationId xmlns:a16="http://schemas.microsoft.com/office/drawing/2014/main" id="{E23E0043-03C6-D14D-9FC8-1724B99B0987}"/>
              </a:ext>
            </a:extLst>
          </p:cNvPr>
          <p:cNvSpPr/>
          <p:nvPr/>
        </p:nvSpPr>
        <p:spPr>
          <a:xfrm>
            <a:off x="6623620" y="5821498"/>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
        <p:nvSpPr>
          <p:cNvPr id="298" name="Rectangle 297">
            <a:extLst>
              <a:ext uri="{FF2B5EF4-FFF2-40B4-BE49-F238E27FC236}">
                <a16:creationId xmlns:a16="http://schemas.microsoft.com/office/drawing/2014/main" id="{CCC5DE80-DEBD-DC4B-8A5E-F87A1CC5A65A}"/>
              </a:ext>
            </a:extLst>
          </p:cNvPr>
          <p:cNvSpPr/>
          <p:nvPr/>
        </p:nvSpPr>
        <p:spPr>
          <a:xfrm>
            <a:off x="7948440" y="5817518"/>
            <a:ext cx="1098976" cy="935037"/>
          </a:xfrm>
          <a:prstGeom prst="rect">
            <a:avLst/>
          </a:prstGeom>
          <a:gradFill flip="none" rotWithShape="1">
            <a:gsLst>
              <a:gs pos="0">
                <a:schemeClr val="accent3">
                  <a:lumMod val="67000"/>
                </a:schemeClr>
              </a:gs>
              <a:gs pos="24000">
                <a:schemeClr val="accent3">
                  <a:lumMod val="97000"/>
                  <a:lumOff val="3000"/>
                </a:schemeClr>
              </a:gs>
              <a:gs pos="77000">
                <a:schemeClr val="accent3">
                  <a:lumMod val="60000"/>
                  <a:lumOff val="40000"/>
                </a:schemeClr>
              </a:gs>
            </a:gsLst>
            <a:lin ang="16200000" scaled="1"/>
            <a:tileRect/>
          </a:gradFill>
        </p:spPr>
        <p:style>
          <a:lnRef idx="2">
            <a:schemeClr val="dk1"/>
          </a:lnRef>
          <a:fillRef idx="1">
            <a:schemeClr val="lt1"/>
          </a:fillRef>
          <a:effectRef idx="0">
            <a:schemeClr val="dk1"/>
          </a:effectRef>
          <a:fontRef idx="minor">
            <a:schemeClr val="dk1"/>
          </a:fontRef>
        </p:style>
        <p:txBody>
          <a:bodyPr anchor="ctr"/>
          <a:lstStyle/>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endParaRPr lang="en-GB" sz="1200" dirty="0">
              <a:solidFill>
                <a:schemeClr val="tx1"/>
              </a:solidFill>
              <a:latin typeface="Stencil" pitchFamily="82" charset="77"/>
            </a:endParaRPr>
          </a:p>
          <a:p>
            <a:pPr algn="ctr" eaLnBrk="1" fontAlgn="auto" hangingPunct="1">
              <a:spcBef>
                <a:spcPts val="0"/>
              </a:spcBef>
              <a:spcAft>
                <a:spcPts val="0"/>
              </a:spcAft>
              <a:defRPr/>
            </a:pPr>
            <a:r>
              <a:rPr lang="en-GB" sz="1200" dirty="0">
                <a:solidFill>
                  <a:schemeClr val="tx1"/>
                </a:solidFill>
                <a:latin typeface="Stencil" pitchFamily="82" charset="77"/>
              </a:rPr>
              <a:t>Previous Location Completed</a:t>
            </a:r>
            <a:endParaRPr lang="en-GB"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a:p>
            <a:pPr algn="ctr" eaLnBrk="1" fontAlgn="auto" hangingPunct="1">
              <a:spcBef>
                <a:spcPts val="0"/>
              </a:spcBef>
              <a:spcAft>
                <a:spcPts val="0"/>
              </a:spcAft>
              <a:defRPr/>
            </a:pPr>
            <a:endParaRPr lang="en-GB" sz="2000" dirty="0">
              <a:solidFill>
                <a:schemeClr val="tx1"/>
              </a:solidFill>
              <a:latin typeface="Stencil" pitchFamily="82" charset="77"/>
            </a:endParaRPr>
          </a:p>
        </p:txBody>
      </p:sp>
    </p:spTree>
    <p:extLst>
      <p:ext uri="{BB962C8B-B14F-4D97-AF65-F5344CB8AC3E}">
        <p14:creationId xmlns:p14="http://schemas.microsoft.com/office/powerpoint/2010/main" val="38120300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63"/>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2000"/>
                                        <p:tgtEl>
                                          <p:spTgt spid="263"/>
                                        </p:tgtEl>
                                      </p:cBhvr>
                                    </p:animEffect>
                                    <p:set>
                                      <p:cBhvr>
                                        <p:cTn id="7" dur="1" fill="hold">
                                          <p:stCondLst>
                                            <p:cond delay="1999"/>
                                          </p:stCondLst>
                                        </p:cTn>
                                        <p:tgtEl>
                                          <p:spTgt spid="263"/>
                                        </p:tgtEl>
                                        <p:attrNameLst>
                                          <p:attrName>style.visibility</p:attrName>
                                        </p:attrNameLst>
                                      </p:cBhvr>
                                      <p:to>
                                        <p:strVal val="hidden"/>
                                      </p:to>
                                    </p:set>
                                  </p:childTnLst>
                                </p:cTn>
                              </p:par>
                            </p:childTnLst>
                          </p:cTn>
                        </p:par>
                      </p:childTnLst>
                    </p:cTn>
                  </p:par>
                </p:childTnLst>
              </p:cTn>
              <p:nextCondLst>
                <p:cond evt="onClick" delay="0">
                  <p:tgtEl>
                    <p:spTgt spid="263"/>
                  </p:tgtEl>
                </p:cond>
              </p:nextCondLst>
            </p:seq>
            <p:seq concurrent="1" nextAc="seek">
              <p:cTn id="8" restart="whenNotActive" fill="hold" evtFilter="cancelBubble" nodeType="interactiveSeq">
                <p:stCondLst>
                  <p:cond evt="onClick" delay="0">
                    <p:tgtEl>
                      <p:spTgt spid="264"/>
                    </p:tgtEl>
                  </p:cond>
                </p:stCondLst>
                <p:endSync evt="end" delay="0">
                  <p:rtn val="all"/>
                </p:endSync>
                <p:childTnLst>
                  <p:par>
                    <p:cTn id="9" fill="hold">
                      <p:stCondLst>
                        <p:cond delay="0"/>
                      </p:stCondLst>
                      <p:childTnLst>
                        <p:par>
                          <p:cTn id="10" fill="hold">
                            <p:stCondLst>
                              <p:cond delay="0"/>
                            </p:stCondLst>
                            <p:childTnLst>
                              <p:par>
                                <p:cTn id="11" presetID="10" presetClass="exit" presetSubtype="0" fill="hold" grpId="0" nodeType="clickEffect">
                                  <p:stCondLst>
                                    <p:cond delay="0"/>
                                  </p:stCondLst>
                                  <p:childTnLst>
                                    <p:animEffect transition="out" filter="fade">
                                      <p:cBhvr>
                                        <p:cTn id="12" dur="2000"/>
                                        <p:tgtEl>
                                          <p:spTgt spid="264"/>
                                        </p:tgtEl>
                                      </p:cBhvr>
                                    </p:animEffect>
                                    <p:set>
                                      <p:cBhvr>
                                        <p:cTn id="13" dur="1" fill="hold">
                                          <p:stCondLst>
                                            <p:cond delay="1999"/>
                                          </p:stCondLst>
                                        </p:cTn>
                                        <p:tgtEl>
                                          <p:spTgt spid="264"/>
                                        </p:tgtEl>
                                        <p:attrNameLst>
                                          <p:attrName>style.visibility</p:attrName>
                                        </p:attrNameLst>
                                      </p:cBhvr>
                                      <p:to>
                                        <p:strVal val="hidden"/>
                                      </p:to>
                                    </p:set>
                                  </p:childTnLst>
                                </p:cTn>
                              </p:par>
                            </p:childTnLst>
                          </p:cTn>
                        </p:par>
                      </p:childTnLst>
                    </p:cTn>
                  </p:par>
                </p:childTnLst>
              </p:cTn>
              <p:nextCondLst>
                <p:cond evt="onClick" delay="0">
                  <p:tgtEl>
                    <p:spTgt spid="264"/>
                  </p:tgtEl>
                </p:cond>
              </p:nextCondLst>
            </p:seq>
            <p:seq concurrent="1" nextAc="seek">
              <p:cTn id="14" restart="whenNotActive" fill="hold" evtFilter="cancelBubble" nodeType="interactiveSeq">
                <p:stCondLst>
                  <p:cond evt="onClick" delay="0">
                    <p:tgtEl>
                      <p:spTgt spid="265"/>
                    </p:tgtEl>
                  </p:cond>
                </p:stCondLst>
                <p:endSync evt="end" delay="0">
                  <p:rtn val="all"/>
                </p:endSync>
                <p:childTnLst>
                  <p:par>
                    <p:cTn id="15" fill="hold">
                      <p:stCondLst>
                        <p:cond delay="0"/>
                      </p:stCondLst>
                      <p:childTnLst>
                        <p:par>
                          <p:cTn id="16" fill="hold">
                            <p:stCondLst>
                              <p:cond delay="0"/>
                            </p:stCondLst>
                            <p:childTnLst>
                              <p:par>
                                <p:cTn id="17" presetID="10" presetClass="exit" presetSubtype="0" fill="hold" grpId="0" nodeType="clickEffect">
                                  <p:stCondLst>
                                    <p:cond delay="0"/>
                                  </p:stCondLst>
                                  <p:childTnLst>
                                    <p:animEffect transition="out" filter="fade">
                                      <p:cBhvr>
                                        <p:cTn id="18" dur="2000"/>
                                        <p:tgtEl>
                                          <p:spTgt spid="265"/>
                                        </p:tgtEl>
                                      </p:cBhvr>
                                    </p:animEffect>
                                    <p:set>
                                      <p:cBhvr>
                                        <p:cTn id="19" dur="1" fill="hold">
                                          <p:stCondLst>
                                            <p:cond delay="1999"/>
                                          </p:stCondLst>
                                        </p:cTn>
                                        <p:tgtEl>
                                          <p:spTgt spid="265"/>
                                        </p:tgtEl>
                                        <p:attrNameLst>
                                          <p:attrName>style.visibility</p:attrName>
                                        </p:attrNameLst>
                                      </p:cBhvr>
                                      <p:to>
                                        <p:strVal val="hidden"/>
                                      </p:to>
                                    </p:set>
                                  </p:childTnLst>
                                </p:cTn>
                              </p:par>
                            </p:childTnLst>
                          </p:cTn>
                        </p:par>
                      </p:childTnLst>
                    </p:cTn>
                  </p:par>
                </p:childTnLst>
              </p:cTn>
              <p:nextCondLst>
                <p:cond evt="onClick" delay="0">
                  <p:tgtEl>
                    <p:spTgt spid="265"/>
                  </p:tgtEl>
                </p:cond>
              </p:nextCondLst>
            </p:seq>
            <p:seq concurrent="1" nextAc="seek">
              <p:cTn id="20" restart="whenNotActive" fill="hold" evtFilter="cancelBubble" nodeType="interactiveSeq">
                <p:stCondLst>
                  <p:cond evt="onClick" delay="0">
                    <p:tgtEl>
                      <p:spTgt spid="266"/>
                    </p:tgtEl>
                  </p:cond>
                </p:stCondLst>
                <p:endSync evt="end" delay="0">
                  <p:rtn val="all"/>
                </p:endSync>
                <p:childTnLst>
                  <p:par>
                    <p:cTn id="21" fill="hold">
                      <p:stCondLst>
                        <p:cond delay="0"/>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2000"/>
                                        <p:tgtEl>
                                          <p:spTgt spid="266"/>
                                        </p:tgtEl>
                                      </p:cBhvr>
                                    </p:animEffect>
                                    <p:set>
                                      <p:cBhvr>
                                        <p:cTn id="25" dur="1" fill="hold">
                                          <p:stCondLst>
                                            <p:cond delay="1999"/>
                                          </p:stCondLst>
                                        </p:cTn>
                                        <p:tgtEl>
                                          <p:spTgt spid="266"/>
                                        </p:tgtEl>
                                        <p:attrNameLst>
                                          <p:attrName>style.visibility</p:attrName>
                                        </p:attrNameLst>
                                      </p:cBhvr>
                                      <p:to>
                                        <p:strVal val="hidden"/>
                                      </p:to>
                                    </p:set>
                                  </p:childTnLst>
                                </p:cTn>
                              </p:par>
                            </p:childTnLst>
                          </p:cTn>
                        </p:par>
                      </p:childTnLst>
                    </p:cTn>
                  </p:par>
                </p:childTnLst>
              </p:cTn>
              <p:nextCondLst>
                <p:cond evt="onClick" delay="0">
                  <p:tgtEl>
                    <p:spTgt spid="266"/>
                  </p:tgtEl>
                </p:cond>
              </p:nextCondLst>
            </p:seq>
            <p:seq concurrent="1" nextAc="seek">
              <p:cTn id="26" restart="whenNotActive" fill="hold" evtFilter="cancelBubble" nodeType="interactiveSeq">
                <p:stCondLst>
                  <p:cond evt="onClick" delay="0">
                    <p:tgtEl>
                      <p:spTgt spid="267"/>
                    </p:tgtEl>
                  </p:cond>
                </p:stCondLst>
                <p:endSync evt="end" delay="0">
                  <p:rtn val="all"/>
                </p:endSync>
                <p:childTnLst>
                  <p:par>
                    <p:cTn id="27" fill="hold">
                      <p:stCondLst>
                        <p:cond delay="0"/>
                      </p:stCondLst>
                      <p:childTnLst>
                        <p:par>
                          <p:cTn id="28" fill="hold">
                            <p:stCondLst>
                              <p:cond delay="0"/>
                            </p:stCondLst>
                            <p:childTnLst>
                              <p:par>
                                <p:cTn id="29" presetID="10" presetClass="exit" presetSubtype="0" fill="hold" grpId="0" nodeType="clickEffect">
                                  <p:stCondLst>
                                    <p:cond delay="0"/>
                                  </p:stCondLst>
                                  <p:childTnLst>
                                    <p:animEffect transition="out" filter="fade">
                                      <p:cBhvr>
                                        <p:cTn id="30" dur="2000"/>
                                        <p:tgtEl>
                                          <p:spTgt spid="267"/>
                                        </p:tgtEl>
                                      </p:cBhvr>
                                    </p:animEffect>
                                    <p:set>
                                      <p:cBhvr>
                                        <p:cTn id="31" dur="1" fill="hold">
                                          <p:stCondLst>
                                            <p:cond delay="1999"/>
                                          </p:stCondLst>
                                        </p:cTn>
                                        <p:tgtEl>
                                          <p:spTgt spid="267"/>
                                        </p:tgtEl>
                                        <p:attrNameLst>
                                          <p:attrName>style.visibility</p:attrName>
                                        </p:attrNameLst>
                                      </p:cBhvr>
                                      <p:to>
                                        <p:strVal val="hidden"/>
                                      </p:to>
                                    </p:set>
                                  </p:childTnLst>
                                </p:cTn>
                              </p:par>
                            </p:childTnLst>
                          </p:cTn>
                        </p:par>
                      </p:childTnLst>
                    </p:cTn>
                  </p:par>
                </p:childTnLst>
              </p:cTn>
              <p:nextCondLst>
                <p:cond evt="onClick" delay="0">
                  <p:tgtEl>
                    <p:spTgt spid="267"/>
                  </p:tgtEl>
                </p:cond>
              </p:nextCondLst>
            </p:seq>
            <p:seq concurrent="1" nextAc="seek">
              <p:cTn id="32" restart="whenNotActive" fill="hold" evtFilter="cancelBubble" nodeType="interactiveSeq">
                <p:stCondLst>
                  <p:cond evt="onClick" delay="0">
                    <p:tgtEl>
                      <p:spTgt spid="268"/>
                    </p:tgtEl>
                  </p:cond>
                </p:stCondLst>
                <p:endSync evt="end" delay="0">
                  <p:rtn val="all"/>
                </p:endSync>
                <p:childTnLst>
                  <p:par>
                    <p:cTn id="33" fill="hold">
                      <p:stCondLst>
                        <p:cond delay="0"/>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2000"/>
                                        <p:tgtEl>
                                          <p:spTgt spid="268"/>
                                        </p:tgtEl>
                                      </p:cBhvr>
                                    </p:animEffect>
                                    <p:set>
                                      <p:cBhvr>
                                        <p:cTn id="37" dur="1" fill="hold">
                                          <p:stCondLst>
                                            <p:cond delay="1999"/>
                                          </p:stCondLst>
                                        </p:cTn>
                                        <p:tgtEl>
                                          <p:spTgt spid="268"/>
                                        </p:tgtEl>
                                        <p:attrNameLst>
                                          <p:attrName>style.visibility</p:attrName>
                                        </p:attrNameLst>
                                      </p:cBhvr>
                                      <p:to>
                                        <p:strVal val="hidden"/>
                                      </p:to>
                                    </p:set>
                                  </p:childTnLst>
                                </p:cTn>
                              </p:par>
                            </p:childTnLst>
                          </p:cTn>
                        </p:par>
                      </p:childTnLst>
                    </p:cTn>
                  </p:par>
                </p:childTnLst>
              </p:cTn>
              <p:nextCondLst>
                <p:cond evt="onClick" delay="0">
                  <p:tgtEl>
                    <p:spTgt spid="268"/>
                  </p:tgtEl>
                </p:cond>
              </p:nextCondLst>
            </p:seq>
            <p:seq concurrent="1" nextAc="seek">
              <p:cTn id="38" restart="whenNotActive" fill="hold" evtFilter="cancelBubble" nodeType="interactiveSeq">
                <p:stCondLst>
                  <p:cond evt="onClick" delay="0">
                    <p:tgtEl>
                      <p:spTgt spid="269"/>
                    </p:tgtEl>
                  </p:cond>
                </p:stCondLst>
                <p:endSync evt="end" delay="0">
                  <p:rtn val="all"/>
                </p:endSync>
                <p:childTnLst>
                  <p:par>
                    <p:cTn id="39" fill="hold">
                      <p:stCondLst>
                        <p:cond delay="0"/>
                      </p:stCondLst>
                      <p:childTnLst>
                        <p:par>
                          <p:cTn id="40" fill="hold">
                            <p:stCondLst>
                              <p:cond delay="0"/>
                            </p:stCondLst>
                            <p:childTnLst>
                              <p:par>
                                <p:cTn id="41" presetID="10" presetClass="exit" presetSubtype="0" fill="hold" grpId="0" nodeType="clickEffect">
                                  <p:stCondLst>
                                    <p:cond delay="0"/>
                                  </p:stCondLst>
                                  <p:childTnLst>
                                    <p:animEffect transition="out" filter="fade">
                                      <p:cBhvr>
                                        <p:cTn id="42" dur="2000"/>
                                        <p:tgtEl>
                                          <p:spTgt spid="269"/>
                                        </p:tgtEl>
                                      </p:cBhvr>
                                    </p:animEffect>
                                    <p:set>
                                      <p:cBhvr>
                                        <p:cTn id="43" dur="1" fill="hold">
                                          <p:stCondLst>
                                            <p:cond delay="1999"/>
                                          </p:stCondLst>
                                        </p:cTn>
                                        <p:tgtEl>
                                          <p:spTgt spid="269"/>
                                        </p:tgtEl>
                                        <p:attrNameLst>
                                          <p:attrName>style.visibility</p:attrName>
                                        </p:attrNameLst>
                                      </p:cBhvr>
                                      <p:to>
                                        <p:strVal val="hidden"/>
                                      </p:to>
                                    </p:set>
                                  </p:childTnLst>
                                </p:cTn>
                              </p:par>
                            </p:childTnLst>
                          </p:cTn>
                        </p:par>
                      </p:childTnLst>
                    </p:cTn>
                  </p:par>
                </p:childTnLst>
              </p:cTn>
              <p:nextCondLst>
                <p:cond evt="onClick" delay="0">
                  <p:tgtEl>
                    <p:spTgt spid="269"/>
                  </p:tgtEl>
                </p:cond>
              </p:nextCondLst>
            </p:seq>
            <p:seq concurrent="1" nextAc="seek">
              <p:cTn id="44" restart="whenNotActive" fill="hold" evtFilter="cancelBubble" nodeType="interactiveSeq">
                <p:stCondLst>
                  <p:cond evt="onClick" delay="0">
                    <p:tgtEl>
                      <p:spTgt spid="270"/>
                    </p:tgtEl>
                  </p:cond>
                </p:stCondLst>
                <p:endSync evt="end" delay="0">
                  <p:rtn val="all"/>
                </p:endSync>
                <p:childTnLst>
                  <p:par>
                    <p:cTn id="45" fill="hold">
                      <p:stCondLst>
                        <p:cond delay="0"/>
                      </p:stCondLst>
                      <p:childTnLst>
                        <p:par>
                          <p:cTn id="46" fill="hold">
                            <p:stCondLst>
                              <p:cond delay="0"/>
                            </p:stCondLst>
                            <p:childTnLst>
                              <p:par>
                                <p:cTn id="47" presetID="10" presetClass="exit" presetSubtype="0" fill="hold" grpId="0" nodeType="clickEffect">
                                  <p:stCondLst>
                                    <p:cond delay="0"/>
                                  </p:stCondLst>
                                  <p:childTnLst>
                                    <p:animEffect transition="out" filter="fade">
                                      <p:cBhvr>
                                        <p:cTn id="48" dur="2000"/>
                                        <p:tgtEl>
                                          <p:spTgt spid="270"/>
                                        </p:tgtEl>
                                      </p:cBhvr>
                                    </p:animEffect>
                                    <p:set>
                                      <p:cBhvr>
                                        <p:cTn id="49" dur="1" fill="hold">
                                          <p:stCondLst>
                                            <p:cond delay="1999"/>
                                          </p:stCondLst>
                                        </p:cTn>
                                        <p:tgtEl>
                                          <p:spTgt spid="270"/>
                                        </p:tgtEl>
                                        <p:attrNameLst>
                                          <p:attrName>style.visibility</p:attrName>
                                        </p:attrNameLst>
                                      </p:cBhvr>
                                      <p:to>
                                        <p:strVal val="hidden"/>
                                      </p:to>
                                    </p:set>
                                  </p:childTnLst>
                                </p:cTn>
                              </p:par>
                            </p:childTnLst>
                          </p:cTn>
                        </p:par>
                      </p:childTnLst>
                    </p:cTn>
                  </p:par>
                </p:childTnLst>
              </p:cTn>
              <p:nextCondLst>
                <p:cond evt="onClick" delay="0">
                  <p:tgtEl>
                    <p:spTgt spid="270"/>
                  </p:tgtEl>
                </p:cond>
              </p:nextCondLst>
            </p:seq>
            <p:seq concurrent="1" nextAc="seek">
              <p:cTn id="50" restart="whenNotActive" fill="hold" evtFilter="cancelBubble" nodeType="interactiveSeq">
                <p:stCondLst>
                  <p:cond evt="onClick" delay="0">
                    <p:tgtEl>
                      <p:spTgt spid="271"/>
                    </p:tgtEl>
                  </p:cond>
                </p:stCondLst>
                <p:endSync evt="end" delay="0">
                  <p:rtn val="all"/>
                </p:endSync>
                <p:childTnLst>
                  <p:par>
                    <p:cTn id="51" fill="hold">
                      <p:stCondLst>
                        <p:cond delay="0"/>
                      </p:stCondLst>
                      <p:childTnLst>
                        <p:par>
                          <p:cTn id="52" fill="hold">
                            <p:stCondLst>
                              <p:cond delay="0"/>
                            </p:stCondLst>
                            <p:childTnLst>
                              <p:par>
                                <p:cTn id="53" presetID="10" presetClass="exit" presetSubtype="0" fill="hold" grpId="0" nodeType="clickEffect">
                                  <p:stCondLst>
                                    <p:cond delay="0"/>
                                  </p:stCondLst>
                                  <p:childTnLst>
                                    <p:animEffect transition="out" filter="fade">
                                      <p:cBhvr>
                                        <p:cTn id="54" dur="2000"/>
                                        <p:tgtEl>
                                          <p:spTgt spid="271"/>
                                        </p:tgtEl>
                                      </p:cBhvr>
                                    </p:animEffect>
                                    <p:set>
                                      <p:cBhvr>
                                        <p:cTn id="55" dur="1" fill="hold">
                                          <p:stCondLst>
                                            <p:cond delay="1999"/>
                                          </p:stCondLst>
                                        </p:cTn>
                                        <p:tgtEl>
                                          <p:spTgt spid="271"/>
                                        </p:tgtEl>
                                        <p:attrNameLst>
                                          <p:attrName>style.visibility</p:attrName>
                                        </p:attrNameLst>
                                      </p:cBhvr>
                                      <p:to>
                                        <p:strVal val="hidden"/>
                                      </p:to>
                                    </p:set>
                                  </p:childTnLst>
                                </p:cTn>
                              </p:par>
                            </p:childTnLst>
                          </p:cTn>
                        </p:par>
                      </p:childTnLst>
                    </p:cTn>
                  </p:par>
                </p:childTnLst>
              </p:cTn>
              <p:nextCondLst>
                <p:cond evt="onClick" delay="0">
                  <p:tgtEl>
                    <p:spTgt spid="271"/>
                  </p:tgtEl>
                </p:cond>
              </p:nextCondLst>
            </p:seq>
            <p:seq concurrent="1" nextAc="seek">
              <p:cTn id="56" restart="whenNotActive" fill="hold" evtFilter="cancelBubble" nodeType="interactiveSeq">
                <p:stCondLst>
                  <p:cond evt="onClick" delay="0">
                    <p:tgtEl>
                      <p:spTgt spid="272"/>
                    </p:tgtEl>
                  </p:cond>
                </p:stCondLst>
                <p:endSync evt="end" delay="0">
                  <p:rtn val="all"/>
                </p:endSync>
                <p:childTnLst>
                  <p:par>
                    <p:cTn id="57" fill="hold">
                      <p:stCondLst>
                        <p:cond delay="0"/>
                      </p:stCondLst>
                      <p:childTnLst>
                        <p:par>
                          <p:cTn id="58" fill="hold">
                            <p:stCondLst>
                              <p:cond delay="0"/>
                            </p:stCondLst>
                            <p:childTnLst>
                              <p:par>
                                <p:cTn id="59" presetID="10" presetClass="exit" presetSubtype="0" fill="hold" grpId="0" nodeType="clickEffect">
                                  <p:stCondLst>
                                    <p:cond delay="0"/>
                                  </p:stCondLst>
                                  <p:childTnLst>
                                    <p:animEffect transition="out" filter="fade">
                                      <p:cBhvr>
                                        <p:cTn id="60" dur="2000"/>
                                        <p:tgtEl>
                                          <p:spTgt spid="272"/>
                                        </p:tgtEl>
                                      </p:cBhvr>
                                    </p:animEffect>
                                    <p:set>
                                      <p:cBhvr>
                                        <p:cTn id="61" dur="1" fill="hold">
                                          <p:stCondLst>
                                            <p:cond delay="1999"/>
                                          </p:stCondLst>
                                        </p:cTn>
                                        <p:tgtEl>
                                          <p:spTgt spid="272"/>
                                        </p:tgtEl>
                                        <p:attrNameLst>
                                          <p:attrName>style.visibility</p:attrName>
                                        </p:attrNameLst>
                                      </p:cBhvr>
                                      <p:to>
                                        <p:strVal val="hidden"/>
                                      </p:to>
                                    </p:set>
                                  </p:childTnLst>
                                </p:cTn>
                              </p:par>
                            </p:childTnLst>
                          </p:cTn>
                        </p:par>
                      </p:childTnLst>
                    </p:cTn>
                  </p:par>
                </p:childTnLst>
              </p:cTn>
              <p:nextCondLst>
                <p:cond evt="onClick" delay="0">
                  <p:tgtEl>
                    <p:spTgt spid="272"/>
                  </p:tgtEl>
                </p:cond>
              </p:nextCondLst>
            </p:seq>
            <p:seq concurrent="1" nextAc="seek">
              <p:cTn id="62" restart="whenNotActive" fill="hold" evtFilter="cancelBubble" nodeType="interactiveSeq">
                <p:stCondLst>
                  <p:cond evt="onClick" delay="0">
                    <p:tgtEl>
                      <p:spTgt spid="273"/>
                    </p:tgtEl>
                  </p:cond>
                </p:stCondLst>
                <p:endSync evt="end" delay="0">
                  <p:rtn val="all"/>
                </p:endSync>
                <p:childTnLst>
                  <p:par>
                    <p:cTn id="63" fill="hold">
                      <p:stCondLst>
                        <p:cond delay="0"/>
                      </p:stCondLst>
                      <p:childTnLst>
                        <p:par>
                          <p:cTn id="64" fill="hold">
                            <p:stCondLst>
                              <p:cond delay="0"/>
                            </p:stCondLst>
                            <p:childTnLst>
                              <p:par>
                                <p:cTn id="65" presetID="10" presetClass="exit" presetSubtype="0" fill="hold" grpId="0" nodeType="clickEffect">
                                  <p:stCondLst>
                                    <p:cond delay="0"/>
                                  </p:stCondLst>
                                  <p:childTnLst>
                                    <p:animEffect transition="out" filter="fade">
                                      <p:cBhvr>
                                        <p:cTn id="66" dur="2000"/>
                                        <p:tgtEl>
                                          <p:spTgt spid="273"/>
                                        </p:tgtEl>
                                      </p:cBhvr>
                                    </p:animEffect>
                                    <p:set>
                                      <p:cBhvr>
                                        <p:cTn id="67" dur="1" fill="hold">
                                          <p:stCondLst>
                                            <p:cond delay="1999"/>
                                          </p:stCondLst>
                                        </p:cTn>
                                        <p:tgtEl>
                                          <p:spTgt spid="273"/>
                                        </p:tgtEl>
                                        <p:attrNameLst>
                                          <p:attrName>style.visibility</p:attrName>
                                        </p:attrNameLst>
                                      </p:cBhvr>
                                      <p:to>
                                        <p:strVal val="hidden"/>
                                      </p:to>
                                    </p:set>
                                  </p:childTnLst>
                                </p:cTn>
                              </p:par>
                            </p:childTnLst>
                          </p:cTn>
                        </p:par>
                      </p:childTnLst>
                    </p:cTn>
                  </p:par>
                </p:childTnLst>
              </p:cTn>
              <p:nextCondLst>
                <p:cond evt="onClick" delay="0">
                  <p:tgtEl>
                    <p:spTgt spid="273"/>
                  </p:tgtEl>
                </p:cond>
              </p:nextCondLst>
            </p:seq>
            <p:seq concurrent="1" nextAc="seek">
              <p:cTn id="68" restart="whenNotActive" fill="hold" evtFilter="cancelBubble" nodeType="interactiveSeq">
                <p:stCondLst>
                  <p:cond evt="onClick" delay="0">
                    <p:tgtEl>
                      <p:spTgt spid="274"/>
                    </p:tgtEl>
                  </p:cond>
                </p:stCondLst>
                <p:endSync evt="end" delay="0">
                  <p:rtn val="all"/>
                </p:endSync>
                <p:childTnLst>
                  <p:par>
                    <p:cTn id="69" fill="hold">
                      <p:stCondLst>
                        <p:cond delay="0"/>
                      </p:stCondLst>
                      <p:childTnLst>
                        <p:par>
                          <p:cTn id="70" fill="hold">
                            <p:stCondLst>
                              <p:cond delay="0"/>
                            </p:stCondLst>
                            <p:childTnLst>
                              <p:par>
                                <p:cTn id="71" presetID="10" presetClass="exit" presetSubtype="0" fill="hold" grpId="0" nodeType="clickEffect">
                                  <p:stCondLst>
                                    <p:cond delay="0"/>
                                  </p:stCondLst>
                                  <p:childTnLst>
                                    <p:animEffect transition="out" filter="fade">
                                      <p:cBhvr>
                                        <p:cTn id="72" dur="2000"/>
                                        <p:tgtEl>
                                          <p:spTgt spid="274"/>
                                        </p:tgtEl>
                                      </p:cBhvr>
                                    </p:animEffect>
                                    <p:set>
                                      <p:cBhvr>
                                        <p:cTn id="73" dur="1" fill="hold">
                                          <p:stCondLst>
                                            <p:cond delay="1999"/>
                                          </p:stCondLst>
                                        </p:cTn>
                                        <p:tgtEl>
                                          <p:spTgt spid="274"/>
                                        </p:tgtEl>
                                        <p:attrNameLst>
                                          <p:attrName>style.visibility</p:attrName>
                                        </p:attrNameLst>
                                      </p:cBhvr>
                                      <p:to>
                                        <p:strVal val="hidden"/>
                                      </p:to>
                                    </p:set>
                                  </p:childTnLst>
                                </p:cTn>
                              </p:par>
                            </p:childTnLst>
                          </p:cTn>
                        </p:par>
                      </p:childTnLst>
                    </p:cTn>
                  </p:par>
                </p:childTnLst>
              </p:cTn>
              <p:nextCondLst>
                <p:cond evt="onClick" delay="0">
                  <p:tgtEl>
                    <p:spTgt spid="274"/>
                  </p:tgtEl>
                </p:cond>
              </p:nextCondLst>
            </p:seq>
            <p:seq concurrent="1" nextAc="seek">
              <p:cTn id="74" restart="whenNotActive" fill="hold" evtFilter="cancelBubble" nodeType="interactiveSeq">
                <p:stCondLst>
                  <p:cond evt="onClick" delay="0">
                    <p:tgtEl>
                      <p:spTgt spid="275"/>
                    </p:tgtEl>
                  </p:cond>
                </p:stCondLst>
                <p:endSync evt="end" delay="0">
                  <p:rtn val="all"/>
                </p:endSync>
                <p:childTnLst>
                  <p:par>
                    <p:cTn id="75" fill="hold">
                      <p:stCondLst>
                        <p:cond delay="0"/>
                      </p:stCondLst>
                      <p:childTnLst>
                        <p:par>
                          <p:cTn id="76" fill="hold">
                            <p:stCondLst>
                              <p:cond delay="0"/>
                            </p:stCondLst>
                            <p:childTnLst>
                              <p:par>
                                <p:cTn id="77" presetID="10" presetClass="exit" presetSubtype="0" fill="hold" grpId="0" nodeType="clickEffect">
                                  <p:stCondLst>
                                    <p:cond delay="0"/>
                                  </p:stCondLst>
                                  <p:childTnLst>
                                    <p:animEffect transition="out" filter="fade">
                                      <p:cBhvr>
                                        <p:cTn id="78" dur="2000"/>
                                        <p:tgtEl>
                                          <p:spTgt spid="275"/>
                                        </p:tgtEl>
                                      </p:cBhvr>
                                    </p:animEffect>
                                    <p:set>
                                      <p:cBhvr>
                                        <p:cTn id="79" dur="1" fill="hold">
                                          <p:stCondLst>
                                            <p:cond delay="1999"/>
                                          </p:stCondLst>
                                        </p:cTn>
                                        <p:tgtEl>
                                          <p:spTgt spid="275"/>
                                        </p:tgtEl>
                                        <p:attrNameLst>
                                          <p:attrName>style.visibility</p:attrName>
                                        </p:attrNameLst>
                                      </p:cBhvr>
                                      <p:to>
                                        <p:strVal val="hidden"/>
                                      </p:to>
                                    </p:set>
                                  </p:childTnLst>
                                </p:cTn>
                              </p:par>
                            </p:childTnLst>
                          </p:cTn>
                        </p:par>
                      </p:childTnLst>
                    </p:cTn>
                  </p:par>
                </p:childTnLst>
              </p:cTn>
              <p:nextCondLst>
                <p:cond evt="onClick" delay="0">
                  <p:tgtEl>
                    <p:spTgt spid="275"/>
                  </p:tgtEl>
                </p:cond>
              </p:nextCondLst>
            </p:seq>
            <p:seq concurrent="1" nextAc="seek">
              <p:cTn id="80" restart="whenNotActive" fill="hold" evtFilter="cancelBubble" nodeType="interactiveSeq">
                <p:stCondLst>
                  <p:cond evt="onClick" delay="0">
                    <p:tgtEl>
                      <p:spTgt spid="276"/>
                    </p:tgtEl>
                  </p:cond>
                </p:stCondLst>
                <p:endSync evt="end" delay="0">
                  <p:rtn val="all"/>
                </p:endSync>
                <p:childTnLst>
                  <p:par>
                    <p:cTn id="81" fill="hold">
                      <p:stCondLst>
                        <p:cond delay="0"/>
                      </p:stCondLst>
                      <p:childTnLst>
                        <p:par>
                          <p:cTn id="82" fill="hold">
                            <p:stCondLst>
                              <p:cond delay="0"/>
                            </p:stCondLst>
                            <p:childTnLst>
                              <p:par>
                                <p:cTn id="83" presetID="10" presetClass="exit" presetSubtype="0" fill="hold" grpId="0" nodeType="clickEffect">
                                  <p:stCondLst>
                                    <p:cond delay="0"/>
                                  </p:stCondLst>
                                  <p:childTnLst>
                                    <p:animEffect transition="out" filter="fade">
                                      <p:cBhvr>
                                        <p:cTn id="84" dur="2000"/>
                                        <p:tgtEl>
                                          <p:spTgt spid="276"/>
                                        </p:tgtEl>
                                      </p:cBhvr>
                                    </p:animEffect>
                                    <p:set>
                                      <p:cBhvr>
                                        <p:cTn id="85" dur="1" fill="hold">
                                          <p:stCondLst>
                                            <p:cond delay="1999"/>
                                          </p:stCondLst>
                                        </p:cTn>
                                        <p:tgtEl>
                                          <p:spTgt spid="276"/>
                                        </p:tgtEl>
                                        <p:attrNameLst>
                                          <p:attrName>style.visibility</p:attrName>
                                        </p:attrNameLst>
                                      </p:cBhvr>
                                      <p:to>
                                        <p:strVal val="hidden"/>
                                      </p:to>
                                    </p:set>
                                  </p:childTnLst>
                                </p:cTn>
                              </p:par>
                            </p:childTnLst>
                          </p:cTn>
                        </p:par>
                      </p:childTnLst>
                    </p:cTn>
                  </p:par>
                </p:childTnLst>
              </p:cTn>
              <p:nextCondLst>
                <p:cond evt="onClick" delay="0">
                  <p:tgtEl>
                    <p:spTgt spid="276"/>
                  </p:tgtEl>
                </p:cond>
              </p:nextCondLst>
            </p:seq>
            <p:seq concurrent="1" nextAc="seek">
              <p:cTn id="86" restart="whenNotActive" fill="hold" evtFilter="cancelBubble" nodeType="interactiveSeq">
                <p:stCondLst>
                  <p:cond evt="onClick" delay="0">
                    <p:tgtEl>
                      <p:spTgt spid="277"/>
                    </p:tgtEl>
                  </p:cond>
                </p:stCondLst>
                <p:endSync evt="end" delay="0">
                  <p:rtn val="all"/>
                </p:endSync>
                <p:childTnLst>
                  <p:par>
                    <p:cTn id="87" fill="hold">
                      <p:stCondLst>
                        <p:cond delay="0"/>
                      </p:stCondLst>
                      <p:childTnLst>
                        <p:par>
                          <p:cTn id="88" fill="hold">
                            <p:stCondLst>
                              <p:cond delay="0"/>
                            </p:stCondLst>
                            <p:childTnLst>
                              <p:par>
                                <p:cTn id="89" presetID="10" presetClass="exit" presetSubtype="0" fill="hold" grpId="0" nodeType="clickEffect">
                                  <p:stCondLst>
                                    <p:cond delay="0"/>
                                  </p:stCondLst>
                                  <p:childTnLst>
                                    <p:animEffect transition="out" filter="fade">
                                      <p:cBhvr>
                                        <p:cTn id="90" dur="2000"/>
                                        <p:tgtEl>
                                          <p:spTgt spid="277"/>
                                        </p:tgtEl>
                                      </p:cBhvr>
                                    </p:animEffect>
                                    <p:set>
                                      <p:cBhvr>
                                        <p:cTn id="91" dur="1" fill="hold">
                                          <p:stCondLst>
                                            <p:cond delay="1999"/>
                                          </p:stCondLst>
                                        </p:cTn>
                                        <p:tgtEl>
                                          <p:spTgt spid="277"/>
                                        </p:tgtEl>
                                        <p:attrNameLst>
                                          <p:attrName>style.visibility</p:attrName>
                                        </p:attrNameLst>
                                      </p:cBhvr>
                                      <p:to>
                                        <p:strVal val="hidden"/>
                                      </p:to>
                                    </p:set>
                                  </p:childTnLst>
                                </p:cTn>
                              </p:par>
                            </p:childTnLst>
                          </p:cTn>
                        </p:par>
                      </p:childTnLst>
                    </p:cTn>
                  </p:par>
                </p:childTnLst>
              </p:cTn>
              <p:nextCondLst>
                <p:cond evt="onClick" delay="0">
                  <p:tgtEl>
                    <p:spTgt spid="277"/>
                  </p:tgtEl>
                </p:cond>
              </p:nextCondLst>
            </p:seq>
            <p:seq concurrent="1" nextAc="seek">
              <p:cTn id="92" restart="whenNotActive" fill="hold" evtFilter="cancelBubble" nodeType="interactiveSeq">
                <p:stCondLst>
                  <p:cond evt="onClick" delay="0">
                    <p:tgtEl>
                      <p:spTgt spid="278"/>
                    </p:tgtEl>
                  </p:cond>
                </p:stCondLst>
                <p:endSync evt="end" delay="0">
                  <p:rtn val="all"/>
                </p:endSync>
                <p:childTnLst>
                  <p:par>
                    <p:cTn id="93" fill="hold">
                      <p:stCondLst>
                        <p:cond delay="0"/>
                      </p:stCondLst>
                      <p:childTnLst>
                        <p:par>
                          <p:cTn id="94" fill="hold">
                            <p:stCondLst>
                              <p:cond delay="0"/>
                            </p:stCondLst>
                            <p:childTnLst>
                              <p:par>
                                <p:cTn id="95" presetID="10" presetClass="exit" presetSubtype="0" fill="hold" grpId="0" nodeType="clickEffect">
                                  <p:stCondLst>
                                    <p:cond delay="0"/>
                                  </p:stCondLst>
                                  <p:childTnLst>
                                    <p:animEffect transition="out" filter="fade">
                                      <p:cBhvr>
                                        <p:cTn id="96" dur="2000"/>
                                        <p:tgtEl>
                                          <p:spTgt spid="278"/>
                                        </p:tgtEl>
                                      </p:cBhvr>
                                    </p:animEffect>
                                    <p:set>
                                      <p:cBhvr>
                                        <p:cTn id="97" dur="1" fill="hold">
                                          <p:stCondLst>
                                            <p:cond delay="1999"/>
                                          </p:stCondLst>
                                        </p:cTn>
                                        <p:tgtEl>
                                          <p:spTgt spid="278"/>
                                        </p:tgtEl>
                                        <p:attrNameLst>
                                          <p:attrName>style.visibility</p:attrName>
                                        </p:attrNameLst>
                                      </p:cBhvr>
                                      <p:to>
                                        <p:strVal val="hidden"/>
                                      </p:to>
                                    </p:set>
                                  </p:childTnLst>
                                </p:cTn>
                              </p:par>
                            </p:childTnLst>
                          </p:cTn>
                        </p:par>
                      </p:childTnLst>
                    </p:cTn>
                  </p:par>
                </p:childTnLst>
              </p:cTn>
              <p:nextCondLst>
                <p:cond evt="onClick" delay="0">
                  <p:tgtEl>
                    <p:spTgt spid="278"/>
                  </p:tgtEl>
                </p:cond>
              </p:nextCondLst>
            </p:seq>
            <p:seq concurrent="1" nextAc="seek">
              <p:cTn id="98" restart="whenNotActive" fill="hold" evtFilter="cancelBubble" nodeType="interactiveSeq">
                <p:stCondLst>
                  <p:cond evt="onClick" delay="0">
                    <p:tgtEl>
                      <p:spTgt spid="279"/>
                    </p:tgtEl>
                  </p:cond>
                </p:stCondLst>
                <p:endSync evt="end" delay="0">
                  <p:rtn val="all"/>
                </p:endSync>
                <p:childTnLst>
                  <p:par>
                    <p:cTn id="99" fill="hold">
                      <p:stCondLst>
                        <p:cond delay="0"/>
                      </p:stCondLst>
                      <p:childTnLst>
                        <p:par>
                          <p:cTn id="100" fill="hold">
                            <p:stCondLst>
                              <p:cond delay="0"/>
                            </p:stCondLst>
                            <p:childTnLst>
                              <p:par>
                                <p:cTn id="101" presetID="10" presetClass="exit" presetSubtype="0" fill="hold" grpId="0" nodeType="clickEffect">
                                  <p:stCondLst>
                                    <p:cond delay="0"/>
                                  </p:stCondLst>
                                  <p:childTnLst>
                                    <p:animEffect transition="out" filter="fade">
                                      <p:cBhvr>
                                        <p:cTn id="102" dur="2000"/>
                                        <p:tgtEl>
                                          <p:spTgt spid="279"/>
                                        </p:tgtEl>
                                      </p:cBhvr>
                                    </p:animEffect>
                                    <p:set>
                                      <p:cBhvr>
                                        <p:cTn id="103" dur="1" fill="hold">
                                          <p:stCondLst>
                                            <p:cond delay="1999"/>
                                          </p:stCondLst>
                                        </p:cTn>
                                        <p:tgtEl>
                                          <p:spTgt spid="279"/>
                                        </p:tgtEl>
                                        <p:attrNameLst>
                                          <p:attrName>style.visibility</p:attrName>
                                        </p:attrNameLst>
                                      </p:cBhvr>
                                      <p:to>
                                        <p:strVal val="hidden"/>
                                      </p:to>
                                    </p:set>
                                  </p:childTnLst>
                                </p:cTn>
                              </p:par>
                            </p:childTnLst>
                          </p:cTn>
                        </p:par>
                      </p:childTnLst>
                    </p:cTn>
                  </p:par>
                </p:childTnLst>
              </p:cTn>
              <p:nextCondLst>
                <p:cond evt="onClick" delay="0">
                  <p:tgtEl>
                    <p:spTgt spid="279"/>
                  </p:tgtEl>
                </p:cond>
              </p:nextCondLst>
            </p:seq>
            <p:seq concurrent="1" nextAc="seek">
              <p:cTn id="104" restart="whenNotActive" fill="hold" evtFilter="cancelBubble" nodeType="interactiveSeq">
                <p:stCondLst>
                  <p:cond evt="onClick" delay="0">
                    <p:tgtEl>
                      <p:spTgt spid="280"/>
                    </p:tgtEl>
                  </p:cond>
                </p:stCondLst>
                <p:endSync evt="end" delay="0">
                  <p:rtn val="all"/>
                </p:endSync>
                <p:childTnLst>
                  <p:par>
                    <p:cTn id="105" fill="hold">
                      <p:stCondLst>
                        <p:cond delay="0"/>
                      </p:stCondLst>
                      <p:childTnLst>
                        <p:par>
                          <p:cTn id="106" fill="hold">
                            <p:stCondLst>
                              <p:cond delay="0"/>
                            </p:stCondLst>
                            <p:childTnLst>
                              <p:par>
                                <p:cTn id="107" presetID="10" presetClass="exit" presetSubtype="0" fill="hold" grpId="0" nodeType="clickEffect">
                                  <p:stCondLst>
                                    <p:cond delay="0"/>
                                  </p:stCondLst>
                                  <p:childTnLst>
                                    <p:animEffect transition="out" filter="fade">
                                      <p:cBhvr>
                                        <p:cTn id="108" dur="2000"/>
                                        <p:tgtEl>
                                          <p:spTgt spid="280"/>
                                        </p:tgtEl>
                                      </p:cBhvr>
                                    </p:animEffect>
                                    <p:set>
                                      <p:cBhvr>
                                        <p:cTn id="109" dur="1" fill="hold">
                                          <p:stCondLst>
                                            <p:cond delay="1999"/>
                                          </p:stCondLst>
                                        </p:cTn>
                                        <p:tgtEl>
                                          <p:spTgt spid="280"/>
                                        </p:tgtEl>
                                        <p:attrNameLst>
                                          <p:attrName>style.visibility</p:attrName>
                                        </p:attrNameLst>
                                      </p:cBhvr>
                                      <p:to>
                                        <p:strVal val="hidden"/>
                                      </p:to>
                                    </p:set>
                                  </p:childTnLst>
                                </p:cTn>
                              </p:par>
                            </p:childTnLst>
                          </p:cTn>
                        </p:par>
                      </p:childTnLst>
                    </p:cTn>
                  </p:par>
                </p:childTnLst>
              </p:cTn>
              <p:nextCondLst>
                <p:cond evt="onClick" delay="0">
                  <p:tgtEl>
                    <p:spTgt spid="280"/>
                  </p:tgtEl>
                </p:cond>
              </p:nextCondLst>
            </p:seq>
            <p:seq concurrent="1" nextAc="seek">
              <p:cTn id="110" restart="whenNotActive" fill="hold" evtFilter="cancelBubble" nodeType="interactiveSeq">
                <p:stCondLst>
                  <p:cond evt="onClick" delay="0">
                    <p:tgtEl>
                      <p:spTgt spid="281"/>
                    </p:tgtEl>
                  </p:cond>
                </p:stCondLst>
                <p:endSync evt="end" delay="0">
                  <p:rtn val="all"/>
                </p:endSync>
                <p:childTnLst>
                  <p:par>
                    <p:cTn id="111" fill="hold">
                      <p:stCondLst>
                        <p:cond delay="0"/>
                      </p:stCondLst>
                      <p:childTnLst>
                        <p:par>
                          <p:cTn id="112" fill="hold">
                            <p:stCondLst>
                              <p:cond delay="0"/>
                            </p:stCondLst>
                            <p:childTnLst>
                              <p:par>
                                <p:cTn id="113" presetID="10" presetClass="exit" presetSubtype="0" fill="hold" grpId="0" nodeType="clickEffect">
                                  <p:stCondLst>
                                    <p:cond delay="0"/>
                                  </p:stCondLst>
                                  <p:childTnLst>
                                    <p:animEffect transition="out" filter="fade">
                                      <p:cBhvr>
                                        <p:cTn id="114" dur="2000"/>
                                        <p:tgtEl>
                                          <p:spTgt spid="281"/>
                                        </p:tgtEl>
                                      </p:cBhvr>
                                    </p:animEffect>
                                    <p:set>
                                      <p:cBhvr>
                                        <p:cTn id="115" dur="1" fill="hold">
                                          <p:stCondLst>
                                            <p:cond delay="1999"/>
                                          </p:stCondLst>
                                        </p:cTn>
                                        <p:tgtEl>
                                          <p:spTgt spid="281"/>
                                        </p:tgtEl>
                                        <p:attrNameLst>
                                          <p:attrName>style.visibility</p:attrName>
                                        </p:attrNameLst>
                                      </p:cBhvr>
                                      <p:to>
                                        <p:strVal val="hidden"/>
                                      </p:to>
                                    </p:set>
                                  </p:childTnLst>
                                </p:cTn>
                              </p:par>
                            </p:childTnLst>
                          </p:cTn>
                        </p:par>
                      </p:childTnLst>
                    </p:cTn>
                  </p:par>
                </p:childTnLst>
              </p:cTn>
              <p:nextCondLst>
                <p:cond evt="onClick" delay="0">
                  <p:tgtEl>
                    <p:spTgt spid="281"/>
                  </p:tgtEl>
                </p:cond>
              </p:nextCondLst>
            </p:seq>
            <p:seq concurrent="1" nextAc="seek">
              <p:cTn id="116" restart="whenNotActive" fill="hold" evtFilter="cancelBubble" nodeType="interactiveSeq">
                <p:stCondLst>
                  <p:cond evt="onClick" delay="0">
                    <p:tgtEl>
                      <p:spTgt spid="282"/>
                    </p:tgtEl>
                  </p:cond>
                </p:stCondLst>
                <p:endSync evt="end" delay="0">
                  <p:rtn val="all"/>
                </p:endSync>
                <p:childTnLst>
                  <p:par>
                    <p:cTn id="117" fill="hold">
                      <p:stCondLst>
                        <p:cond delay="0"/>
                      </p:stCondLst>
                      <p:childTnLst>
                        <p:par>
                          <p:cTn id="118" fill="hold">
                            <p:stCondLst>
                              <p:cond delay="0"/>
                            </p:stCondLst>
                            <p:childTnLst>
                              <p:par>
                                <p:cTn id="119" presetID="10" presetClass="exit" presetSubtype="0" fill="hold" grpId="0" nodeType="clickEffect">
                                  <p:stCondLst>
                                    <p:cond delay="0"/>
                                  </p:stCondLst>
                                  <p:childTnLst>
                                    <p:animEffect transition="out" filter="fade">
                                      <p:cBhvr>
                                        <p:cTn id="120" dur="2000"/>
                                        <p:tgtEl>
                                          <p:spTgt spid="282"/>
                                        </p:tgtEl>
                                      </p:cBhvr>
                                    </p:animEffect>
                                    <p:set>
                                      <p:cBhvr>
                                        <p:cTn id="121" dur="1" fill="hold">
                                          <p:stCondLst>
                                            <p:cond delay="1999"/>
                                          </p:stCondLst>
                                        </p:cTn>
                                        <p:tgtEl>
                                          <p:spTgt spid="282"/>
                                        </p:tgtEl>
                                        <p:attrNameLst>
                                          <p:attrName>style.visibility</p:attrName>
                                        </p:attrNameLst>
                                      </p:cBhvr>
                                      <p:to>
                                        <p:strVal val="hidden"/>
                                      </p:to>
                                    </p:set>
                                  </p:childTnLst>
                                </p:cTn>
                              </p:par>
                            </p:childTnLst>
                          </p:cTn>
                        </p:par>
                      </p:childTnLst>
                    </p:cTn>
                  </p:par>
                </p:childTnLst>
              </p:cTn>
              <p:nextCondLst>
                <p:cond evt="onClick" delay="0">
                  <p:tgtEl>
                    <p:spTgt spid="282"/>
                  </p:tgtEl>
                </p:cond>
              </p:nextCondLst>
            </p:seq>
            <p:seq concurrent="1" nextAc="seek">
              <p:cTn id="122" restart="whenNotActive" fill="hold" evtFilter="cancelBubble" nodeType="interactiveSeq">
                <p:stCondLst>
                  <p:cond evt="onClick" delay="0">
                    <p:tgtEl>
                      <p:spTgt spid="283"/>
                    </p:tgtEl>
                  </p:cond>
                </p:stCondLst>
                <p:endSync evt="end" delay="0">
                  <p:rtn val="all"/>
                </p:endSync>
                <p:childTnLst>
                  <p:par>
                    <p:cTn id="123" fill="hold">
                      <p:stCondLst>
                        <p:cond delay="0"/>
                      </p:stCondLst>
                      <p:childTnLst>
                        <p:par>
                          <p:cTn id="124" fill="hold">
                            <p:stCondLst>
                              <p:cond delay="0"/>
                            </p:stCondLst>
                            <p:childTnLst>
                              <p:par>
                                <p:cTn id="125" presetID="10" presetClass="exit" presetSubtype="0" fill="hold" grpId="0" nodeType="clickEffect">
                                  <p:stCondLst>
                                    <p:cond delay="0"/>
                                  </p:stCondLst>
                                  <p:childTnLst>
                                    <p:animEffect transition="out" filter="fade">
                                      <p:cBhvr>
                                        <p:cTn id="126" dur="2000"/>
                                        <p:tgtEl>
                                          <p:spTgt spid="283"/>
                                        </p:tgtEl>
                                      </p:cBhvr>
                                    </p:animEffect>
                                    <p:set>
                                      <p:cBhvr>
                                        <p:cTn id="127" dur="1" fill="hold">
                                          <p:stCondLst>
                                            <p:cond delay="1999"/>
                                          </p:stCondLst>
                                        </p:cTn>
                                        <p:tgtEl>
                                          <p:spTgt spid="283"/>
                                        </p:tgtEl>
                                        <p:attrNameLst>
                                          <p:attrName>style.visibility</p:attrName>
                                        </p:attrNameLst>
                                      </p:cBhvr>
                                      <p:to>
                                        <p:strVal val="hidden"/>
                                      </p:to>
                                    </p:set>
                                  </p:childTnLst>
                                </p:cTn>
                              </p:par>
                            </p:childTnLst>
                          </p:cTn>
                        </p:par>
                      </p:childTnLst>
                    </p:cTn>
                  </p:par>
                </p:childTnLst>
              </p:cTn>
              <p:nextCondLst>
                <p:cond evt="onClick" delay="0">
                  <p:tgtEl>
                    <p:spTgt spid="283"/>
                  </p:tgtEl>
                </p:cond>
              </p:nextCondLst>
            </p:seq>
            <p:seq concurrent="1" nextAc="seek">
              <p:cTn id="128" restart="whenNotActive" fill="hold" evtFilter="cancelBubble" nodeType="interactiveSeq">
                <p:stCondLst>
                  <p:cond evt="onClick" delay="0">
                    <p:tgtEl>
                      <p:spTgt spid="284"/>
                    </p:tgtEl>
                  </p:cond>
                </p:stCondLst>
                <p:endSync evt="end" delay="0">
                  <p:rtn val="all"/>
                </p:endSync>
                <p:childTnLst>
                  <p:par>
                    <p:cTn id="129" fill="hold">
                      <p:stCondLst>
                        <p:cond delay="0"/>
                      </p:stCondLst>
                      <p:childTnLst>
                        <p:par>
                          <p:cTn id="130" fill="hold">
                            <p:stCondLst>
                              <p:cond delay="0"/>
                            </p:stCondLst>
                            <p:childTnLst>
                              <p:par>
                                <p:cTn id="131" presetID="10" presetClass="exit" presetSubtype="0" fill="hold" grpId="0" nodeType="clickEffect">
                                  <p:stCondLst>
                                    <p:cond delay="0"/>
                                  </p:stCondLst>
                                  <p:childTnLst>
                                    <p:animEffect transition="out" filter="fade">
                                      <p:cBhvr>
                                        <p:cTn id="132" dur="2000"/>
                                        <p:tgtEl>
                                          <p:spTgt spid="284"/>
                                        </p:tgtEl>
                                      </p:cBhvr>
                                    </p:animEffect>
                                    <p:set>
                                      <p:cBhvr>
                                        <p:cTn id="133" dur="1" fill="hold">
                                          <p:stCondLst>
                                            <p:cond delay="1999"/>
                                          </p:stCondLst>
                                        </p:cTn>
                                        <p:tgtEl>
                                          <p:spTgt spid="284"/>
                                        </p:tgtEl>
                                        <p:attrNameLst>
                                          <p:attrName>style.visibility</p:attrName>
                                        </p:attrNameLst>
                                      </p:cBhvr>
                                      <p:to>
                                        <p:strVal val="hidden"/>
                                      </p:to>
                                    </p:set>
                                  </p:childTnLst>
                                </p:cTn>
                              </p:par>
                            </p:childTnLst>
                          </p:cTn>
                        </p:par>
                      </p:childTnLst>
                    </p:cTn>
                  </p:par>
                </p:childTnLst>
              </p:cTn>
              <p:nextCondLst>
                <p:cond evt="onClick" delay="0">
                  <p:tgtEl>
                    <p:spTgt spid="284"/>
                  </p:tgtEl>
                </p:cond>
              </p:nextCondLst>
            </p:seq>
            <p:seq concurrent="1" nextAc="seek">
              <p:cTn id="134" restart="whenNotActive" fill="hold" evtFilter="cancelBubble" nodeType="interactiveSeq">
                <p:stCondLst>
                  <p:cond evt="onClick" delay="0">
                    <p:tgtEl>
                      <p:spTgt spid="285"/>
                    </p:tgtEl>
                  </p:cond>
                </p:stCondLst>
                <p:endSync evt="end" delay="0">
                  <p:rtn val="all"/>
                </p:endSync>
                <p:childTnLst>
                  <p:par>
                    <p:cTn id="135" fill="hold">
                      <p:stCondLst>
                        <p:cond delay="0"/>
                      </p:stCondLst>
                      <p:childTnLst>
                        <p:par>
                          <p:cTn id="136" fill="hold">
                            <p:stCondLst>
                              <p:cond delay="0"/>
                            </p:stCondLst>
                            <p:childTnLst>
                              <p:par>
                                <p:cTn id="137" presetID="10" presetClass="exit" presetSubtype="0" fill="hold" grpId="0" nodeType="clickEffect">
                                  <p:stCondLst>
                                    <p:cond delay="0"/>
                                  </p:stCondLst>
                                  <p:childTnLst>
                                    <p:animEffect transition="out" filter="fade">
                                      <p:cBhvr>
                                        <p:cTn id="138" dur="2000"/>
                                        <p:tgtEl>
                                          <p:spTgt spid="285"/>
                                        </p:tgtEl>
                                      </p:cBhvr>
                                    </p:animEffect>
                                    <p:set>
                                      <p:cBhvr>
                                        <p:cTn id="139" dur="1" fill="hold">
                                          <p:stCondLst>
                                            <p:cond delay="1999"/>
                                          </p:stCondLst>
                                        </p:cTn>
                                        <p:tgtEl>
                                          <p:spTgt spid="285"/>
                                        </p:tgtEl>
                                        <p:attrNameLst>
                                          <p:attrName>style.visibility</p:attrName>
                                        </p:attrNameLst>
                                      </p:cBhvr>
                                      <p:to>
                                        <p:strVal val="hidden"/>
                                      </p:to>
                                    </p:set>
                                  </p:childTnLst>
                                </p:cTn>
                              </p:par>
                            </p:childTnLst>
                          </p:cTn>
                        </p:par>
                      </p:childTnLst>
                    </p:cTn>
                  </p:par>
                </p:childTnLst>
              </p:cTn>
              <p:nextCondLst>
                <p:cond evt="onClick" delay="0">
                  <p:tgtEl>
                    <p:spTgt spid="285"/>
                  </p:tgtEl>
                </p:cond>
              </p:nextCondLst>
            </p:seq>
            <p:seq concurrent="1" nextAc="seek">
              <p:cTn id="140" restart="whenNotActive" fill="hold" evtFilter="cancelBubble" nodeType="interactiveSeq">
                <p:stCondLst>
                  <p:cond evt="onClick" delay="0">
                    <p:tgtEl>
                      <p:spTgt spid="286"/>
                    </p:tgtEl>
                  </p:cond>
                </p:stCondLst>
                <p:endSync evt="end" delay="0">
                  <p:rtn val="all"/>
                </p:endSync>
                <p:childTnLst>
                  <p:par>
                    <p:cTn id="141" fill="hold">
                      <p:stCondLst>
                        <p:cond delay="0"/>
                      </p:stCondLst>
                      <p:childTnLst>
                        <p:par>
                          <p:cTn id="142" fill="hold">
                            <p:stCondLst>
                              <p:cond delay="0"/>
                            </p:stCondLst>
                            <p:childTnLst>
                              <p:par>
                                <p:cTn id="143" presetID="10" presetClass="exit" presetSubtype="0" fill="hold" grpId="0" nodeType="clickEffect">
                                  <p:stCondLst>
                                    <p:cond delay="0"/>
                                  </p:stCondLst>
                                  <p:childTnLst>
                                    <p:animEffect transition="out" filter="fade">
                                      <p:cBhvr>
                                        <p:cTn id="144" dur="2000"/>
                                        <p:tgtEl>
                                          <p:spTgt spid="286"/>
                                        </p:tgtEl>
                                      </p:cBhvr>
                                    </p:animEffect>
                                    <p:set>
                                      <p:cBhvr>
                                        <p:cTn id="145" dur="1" fill="hold">
                                          <p:stCondLst>
                                            <p:cond delay="1999"/>
                                          </p:stCondLst>
                                        </p:cTn>
                                        <p:tgtEl>
                                          <p:spTgt spid="286"/>
                                        </p:tgtEl>
                                        <p:attrNameLst>
                                          <p:attrName>style.visibility</p:attrName>
                                        </p:attrNameLst>
                                      </p:cBhvr>
                                      <p:to>
                                        <p:strVal val="hidden"/>
                                      </p:to>
                                    </p:set>
                                  </p:childTnLst>
                                </p:cTn>
                              </p:par>
                            </p:childTnLst>
                          </p:cTn>
                        </p:par>
                      </p:childTnLst>
                    </p:cTn>
                  </p:par>
                </p:childTnLst>
              </p:cTn>
              <p:nextCondLst>
                <p:cond evt="onClick" delay="0">
                  <p:tgtEl>
                    <p:spTgt spid="286"/>
                  </p:tgtEl>
                </p:cond>
              </p:nextCondLst>
            </p:seq>
            <p:seq concurrent="1" nextAc="seek">
              <p:cTn id="146" restart="whenNotActive" fill="hold" evtFilter="cancelBubble" nodeType="interactiveSeq">
                <p:stCondLst>
                  <p:cond evt="onClick" delay="0">
                    <p:tgtEl>
                      <p:spTgt spid="287"/>
                    </p:tgtEl>
                  </p:cond>
                </p:stCondLst>
                <p:endSync evt="end" delay="0">
                  <p:rtn val="all"/>
                </p:endSync>
                <p:childTnLst>
                  <p:par>
                    <p:cTn id="147" fill="hold">
                      <p:stCondLst>
                        <p:cond delay="0"/>
                      </p:stCondLst>
                      <p:childTnLst>
                        <p:par>
                          <p:cTn id="148" fill="hold">
                            <p:stCondLst>
                              <p:cond delay="0"/>
                            </p:stCondLst>
                            <p:childTnLst>
                              <p:par>
                                <p:cTn id="149" presetID="10" presetClass="exit" presetSubtype="0" fill="hold" grpId="0" nodeType="clickEffect">
                                  <p:stCondLst>
                                    <p:cond delay="0"/>
                                  </p:stCondLst>
                                  <p:childTnLst>
                                    <p:animEffect transition="out" filter="fade">
                                      <p:cBhvr>
                                        <p:cTn id="150" dur="2000"/>
                                        <p:tgtEl>
                                          <p:spTgt spid="287"/>
                                        </p:tgtEl>
                                      </p:cBhvr>
                                    </p:animEffect>
                                    <p:set>
                                      <p:cBhvr>
                                        <p:cTn id="151" dur="1" fill="hold">
                                          <p:stCondLst>
                                            <p:cond delay="1999"/>
                                          </p:stCondLst>
                                        </p:cTn>
                                        <p:tgtEl>
                                          <p:spTgt spid="287"/>
                                        </p:tgtEl>
                                        <p:attrNameLst>
                                          <p:attrName>style.visibility</p:attrName>
                                        </p:attrNameLst>
                                      </p:cBhvr>
                                      <p:to>
                                        <p:strVal val="hidden"/>
                                      </p:to>
                                    </p:set>
                                  </p:childTnLst>
                                </p:cTn>
                              </p:par>
                            </p:childTnLst>
                          </p:cTn>
                        </p:par>
                      </p:childTnLst>
                    </p:cTn>
                  </p:par>
                </p:childTnLst>
              </p:cTn>
              <p:nextCondLst>
                <p:cond evt="onClick" delay="0">
                  <p:tgtEl>
                    <p:spTgt spid="287"/>
                  </p:tgtEl>
                </p:cond>
              </p:nextCondLst>
            </p:seq>
            <p:seq concurrent="1" nextAc="seek">
              <p:cTn id="152" restart="whenNotActive" fill="hold" evtFilter="cancelBubble" nodeType="interactiveSeq">
                <p:stCondLst>
                  <p:cond evt="onClick" delay="0">
                    <p:tgtEl>
                      <p:spTgt spid="288"/>
                    </p:tgtEl>
                  </p:cond>
                </p:stCondLst>
                <p:endSync evt="end" delay="0">
                  <p:rtn val="all"/>
                </p:endSync>
                <p:childTnLst>
                  <p:par>
                    <p:cTn id="153" fill="hold">
                      <p:stCondLst>
                        <p:cond delay="0"/>
                      </p:stCondLst>
                      <p:childTnLst>
                        <p:par>
                          <p:cTn id="154" fill="hold">
                            <p:stCondLst>
                              <p:cond delay="0"/>
                            </p:stCondLst>
                            <p:childTnLst>
                              <p:par>
                                <p:cTn id="155" presetID="10" presetClass="exit" presetSubtype="0" fill="hold" grpId="0" nodeType="clickEffect">
                                  <p:stCondLst>
                                    <p:cond delay="0"/>
                                  </p:stCondLst>
                                  <p:childTnLst>
                                    <p:animEffect transition="out" filter="fade">
                                      <p:cBhvr>
                                        <p:cTn id="156" dur="2000"/>
                                        <p:tgtEl>
                                          <p:spTgt spid="288"/>
                                        </p:tgtEl>
                                      </p:cBhvr>
                                    </p:animEffect>
                                    <p:set>
                                      <p:cBhvr>
                                        <p:cTn id="157" dur="1" fill="hold">
                                          <p:stCondLst>
                                            <p:cond delay="1999"/>
                                          </p:stCondLst>
                                        </p:cTn>
                                        <p:tgtEl>
                                          <p:spTgt spid="288"/>
                                        </p:tgtEl>
                                        <p:attrNameLst>
                                          <p:attrName>style.visibility</p:attrName>
                                        </p:attrNameLst>
                                      </p:cBhvr>
                                      <p:to>
                                        <p:strVal val="hidden"/>
                                      </p:to>
                                    </p:set>
                                  </p:childTnLst>
                                </p:cTn>
                              </p:par>
                            </p:childTnLst>
                          </p:cTn>
                        </p:par>
                      </p:childTnLst>
                    </p:cTn>
                  </p:par>
                </p:childTnLst>
              </p:cTn>
              <p:nextCondLst>
                <p:cond evt="onClick" delay="0">
                  <p:tgtEl>
                    <p:spTgt spid="288"/>
                  </p:tgtEl>
                </p:cond>
              </p:nextCondLst>
            </p:seq>
            <p:seq concurrent="1" nextAc="seek">
              <p:cTn id="158" restart="whenNotActive" fill="hold" evtFilter="cancelBubble" nodeType="interactiveSeq">
                <p:stCondLst>
                  <p:cond evt="onClick" delay="0">
                    <p:tgtEl>
                      <p:spTgt spid="289"/>
                    </p:tgtEl>
                  </p:cond>
                </p:stCondLst>
                <p:endSync evt="end" delay="0">
                  <p:rtn val="all"/>
                </p:endSync>
                <p:childTnLst>
                  <p:par>
                    <p:cTn id="159" fill="hold">
                      <p:stCondLst>
                        <p:cond delay="0"/>
                      </p:stCondLst>
                      <p:childTnLst>
                        <p:par>
                          <p:cTn id="160" fill="hold">
                            <p:stCondLst>
                              <p:cond delay="0"/>
                            </p:stCondLst>
                            <p:childTnLst>
                              <p:par>
                                <p:cTn id="161" presetID="10" presetClass="exit" presetSubtype="0" fill="hold" grpId="0" nodeType="clickEffect">
                                  <p:stCondLst>
                                    <p:cond delay="0"/>
                                  </p:stCondLst>
                                  <p:childTnLst>
                                    <p:animEffect transition="out" filter="fade">
                                      <p:cBhvr>
                                        <p:cTn id="162" dur="2000"/>
                                        <p:tgtEl>
                                          <p:spTgt spid="289"/>
                                        </p:tgtEl>
                                      </p:cBhvr>
                                    </p:animEffect>
                                    <p:set>
                                      <p:cBhvr>
                                        <p:cTn id="163" dur="1" fill="hold">
                                          <p:stCondLst>
                                            <p:cond delay="1999"/>
                                          </p:stCondLst>
                                        </p:cTn>
                                        <p:tgtEl>
                                          <p:spTgt spid="289"/>
                                        </p:tgtEl>
                                        <p:attrNameLst>
                                          <p:attrName>style.visibility</p:attrName>
                                        </p:attrNameLst>
                                      </p:cBhvr>
                                      <p:to>
                                        <p:strVal val="hidden"/>
                                      </p:to>
                                    </p:set>
                                  </p:childTnLst>
                                </p:cTn>
                              </p:par>
                            </p:childTnLst>
                          </p:cTn>
                        </p:par>
                      </p:childTnLst>
                    </p:cTn>
                  </p:par>
                </p:childTnLst>
              </p:cTn>
              <p:nextCondLst>
                <p:cond evt="onClick" delay="0">
                  <p:tgtEl>
                    <p:spTgt spid="289"/>
                  </p:tgtEl>
                </p:cond>
              </p:nextCondLst>
            </p:seq>
            <p:seq concurrent="1" nextAc="seek">
              <p:cTn id="164" restart="whenNotActive" fill="hold" evtFilter="cancelBubble" nodeType="interactiveSeq">
                <p:stCondLst>
                  <p:cond evt="onClick" delay="0">
                    <p:tgtEl>
                      <p:spTgt spid="290"/>
                    </p:tgtEl>
                  </p:cond>
                </p:stCondLst>
                <p:endSync evt="end" delay="0">
                  <p:rtn val="all"/>
                </p:endSync>
                <p:childTnLst>
                  <p:par>
                    <p:cTn id="165" fill="hold">
                      <p:stCondLst>
                        <p:cond delay="0"/>
                      </p:stCondLst>
                      <p:childTnLst>
                        <p:par>
                          <p:cTn id="166" fill="hold">
                            <p:stCondLst>
                              <p:cond delay="0"/>
                            </p:stCondLst>
                            <p:childTnLst>
                              <p:par>
                                <p:cTn id="167" presetID="10" presetClass="exit" presetSubtype="0" fill="hold" grpId="0" nodeType="clickEffect">
                                  <p:stCondLst>
                                    <p:cond delay="0"/>
                                  </p:stCondLst>
                                  <p:childTnLst>
                                    <p:animEffect transition="out" filter="fade">
                                      <p:cBhvr>
                                        <p:cTn id="168" dur="2000"/>
                                        <p:tgtEl>
                                          <p:spTgt spid="290"/>
                                        </p:tgtEl>
                                      </p:cBhvr>
                                    </p:animEffect>
                                    <p:set>
                                      <p:cBhvr>
                                        <p:cTn id="169" dur="1" fill="hold">
                                          <p:stCondLst>
                                            <p:cond delay="1999"/>
                                          </p:stCondLst>
                                        </p:cTn>
                                        <p:tgtEl>
                                          <p:spTgt spid="290"/>
                                        </p:tgtEl>
                                        <p:attrNameLst>
                                          <p:attrName>style.visibility</p:attrName>
                                        </p:attrNameLst>
                                      </p:cBhvr>
                                      <p:to>
                                        <p:strVal val="hidden"/>
                                      </p:to>
                                    </p:set>
                                  </p:childTnLst>
                                </p:cTn>
                              </p:par>
                            </p:childTnLst>
                          </p:cTn>
                        </p:par>
                      </p:childTnLst>
                    </p:cTn>
                  </p:par>
                </p:childTnLst>
              </p:cTn>
              <p:nextCondLst>
                <p:cond evt="onClick" delay="0">
                  <p:tgtEl>
                    <p:spTgt spid="290"/>
                  </p:tgtEl>
                </p:cond>
              </p:nextCondLst>
            </p:seq>
            <p:seq concurrent="1" nextAc="seek">
              <p:cTn id="170" restart="whenNotActive" fill="hold" evtFilter="cancelBubble" nodeType="interactiveSeq">
                <p:stCondLst>
                  <p:cond evt="onClick" delay="0">
                    <p:tgtEl>
                      <p:spTgt spid="291"/>
                    </p:tgtEl>
                  </p:cond>
                </p:stCondLst>
                <p:endSync evt="end" delay="0">
                  <p:rtn val="all"/>
                </p:endSync>
                <p:childTnLst>
                  <p:par>
                    <p:cTn id="171" fill="hold">
                      <p:stCondLst>
                        <p:cond delay="0"/>
                      </p:stCondLst>
                      <p:childTnLst>
                        <p:par>
                          <p:cTn id="172" fill="hold">
                            <p:stCondLst>
                              <p:cond delay="0"/>
                            </p:stCondLst>
                            <p:childTnLst>
                              <p:par>
                                <p:cTn id="173" presetID="10" presetClass="exit" presetSubtype="0" fill="hold" grpId="0" nodeType="clickEffect">
                                  <p:stCondLst>
                                    <p:cond delay="0"/>
                                  </p:stCondLst>
                                  <p:childTnLst>
                                    <p:animEffect transition="out" filter="fade">
                                      <p:cBhvr>
                                        <p:cTn id="174" dur="2000"/>
                                        <p:tgtEl>
                                          <p:spTgt spid="291"/>
                                        </p:tgtEl>
                                      </p:cBhvr>
                                    </p:animEffect>
                                    <p:set>
                                      <p:cBhvr>
                                        <p:cTn id="175" dur="1" fill="hold">
                                          <p:stCondLst>
                                            <p:cond delay="1999"/>
                                          </p:stCondLst>
                                        </p:cTn>
                                        <p:tgtEl>
                                          <p:spTgt spid="291"/>
                                        </p:tgtEl>
                                        <p:attrNameLst>
                                          <p:attrName>style.visibility</p:attrName>
                                        </p:attrNameLst>
                                      </p:cBhvr>
                                      <p:to>
                                        <p:strVal val="hidden"/>
                                      </p:to>
                                    </p:set>
                                  </p:childTnLst>
                                </p:cTn>
                              </p:par>
                            </p:childTnLst>
                          </p:cTn>
                        </p:par>
                      </p:childTnLst>
                    </p:cTn>
                  </p:par>
                </p:childTnLst>
              </p:cTn>
              <p:nextCondLst>
                <p:cond evt="onClick" delay="0">
                  <p:tgtEl>
                    <p:spTgt spid="291"/>
                  </p:tgtEl>
                </p:cond>
              </p:nextCondLst>
            </p:seq>
            <p:seq concurrent="1" nextAc="seek">
              <p:cTn id="176" restart="whenNotActive" fill="hold" evtFilter="cancelBubble" nodeType="interactiveSeq">
                <p:stCondLst>
                  <p:cond evt="onClick" delay="0">
                    <p:tgtEl>
                      <p:spTgt spid="292"/>
                    </p:tgtEl>
                  </p:cond>
                </p:stCondLst>
                <p:endSync evt="end" delay="0">
                  <p:rtn val="all"/>
                </p:endSync>
                <p:childTnLst>
                  <p:par>
                    <p:cTn id="177" fill="hold">
                      <p:stCondLst>
                        <p:cond delay="0"/>
                      </p:stCondLst>
                      <p:childTnLst>
                        <p:par>
                          <p:cTn id="178" fill="hold">
                            <p:stCondLst>
                              <p:cond delay="0"/>
                            </p:stCondLst>
                            <p:childTnLst>
                              <p:par>
                                <p:cTn id="179" presetID="10" presetClass="exit" presetSubtype="0" fill="hold" grpId="0" nodeType="clickEffect">
                                  <p:stCondLst>
                                    <p:cond delay="0"/>
                                  </p:stCondLst>
                                  <p:childTnLst>
                                    <p:animEffect transition="out" filter="fade">
                                      <p:cBhvr>
                                        <p:cTn id="180" dur="2000"/>
                                        <p:tgtEl>
                                          <p:spTgt spid="292"/>
                                        </p:tgtEl>
                                      </p:cBhvr>
                                    </p:animEffect>
                                    <p:set>
                                      <p:cBhvr>
                                        <p:cTn id="181" dur="1" fill="hold">
                                          <p:stCondLst>
                                            <p:cond delay="1999"/>
                                          </p:stCondLst>
                                        </p:cTn>
                                        <p:tgtEl>
                                          <p:spTgt spid="292"/>
                                        </p:tgtEl>
                                        <p:attrNameLst>
                                          <p:attrName>style.visibility</p:attrName>
                                        </p:attrNameLst>
                                      </p:cBhvr>
                                      <p:to>
                                        <p:strVal val="hidden"/>
                                      </p:to>
                                    </p:set>
                                  </p:childTnLst>
                                </p:cTn>
                              </p:par>
                            </p:childTnLst>
                          </p:cTn>
                        </p:par>
                      </p:childTnLst>
                    </p:cTn>
                  </p:par>
                </p:childTnLst>
              </p:cTn>
              <p:nextCondLst>
                <p:cond evt="onClick" delay="0">
                  <p:tgtEl>
                    <p:spTgt spid="292"/>
                  </p:tgtEl>
                </p:cond>
              </p:nextCondLst>
            </p:seq>
            <p:seq concurrent="1" nextAc="seek">
              <p:cTn id="182" restart="whenNotActive" fill="hold" evtFilter="cancelBubble" nodeType="interactiveSeq">
                <p:stCondLst>
                  <p:cond evt="onClick" delay="0">
                    <p:tgtEl>
                      <p:spTgt spid="293"/>
                    </p:tgtEl>
                  </p:cond>
                </p:stCondLst>
                <p:endSync evt="end" delay="0">
                  <p:rtn val="all"/>
                </p:endSync>
                <p:childTnLst>
                  <p:par>
                    <p:cTn id="183" fill="hold">
                      <p:stCondLst>
                        <p:cond delay="0"/>
                      </p:stCondLst>
                      <p:childTnLst>
                        <p:par>
                          <p:cTn id="184" fill="hold">
                            <p:stCondLst>
                              <p:cond delay="0"/>
                            </p:stCondLst>
                            <p:childTnLst>
                              <p:par>
                                <p:cTn id="185" presetID="10" presetClass="exit" presetSubtype="0" fill="hold" grpId="0" nodeType="clickEffect">
                                  <p:stCondLst>
                                    <p:cond delay="0"/>
                                  </p:stCondLst>
                                  <p:childTnLst>
                                    <p:animEffect transition="out" filter="fade">
                                      <p:cBhvr>
                                        <p:cTn id="186" dur="2000"/>
                                        <p:tgtEl>
                                          <p:spTgt spid="293"/>
                                        </p:tgtEl>
                                      </p:cBhvr>
                                    </p:animEffect>
                                    <p:set>
                                      <p:cBhvr>
                                        <p:cTn id="187" dur="1" fill="hold">
                                          <p:stCondLst>
                                            <p:cond delay="1999"/>
                                          </p:stCondLst>
                                        </p:cTn>
                                        <p:tgtEl>
                                          <p:spTgt spid="293"/>
                                        </p:tgtEl>
                                        <p:attrNameLst>
                                          <p:attrName>style.visibility</p:attrName>
                                        </p:attrNameLst>
                                      </p:cBhvr>
                                      <p:to>
                                        <p:strVal val="hidden"/>
                                      </p:to>
                                    </p:set>
                                  </p:childTnLst>
                                </p:cTn>
                              </p:par>
                            </p:childTnLst>
                          </p:cTn>
                        </p:par>
                      </p:childTnLst>
                    </p:cTn>
                  </p:par>
                </p:childTnLst>
              </p:cTn>
              <p:nextCondLst>
                <p:cond evt="onClick" delay="0">
                  <p:tgtEl>
                    <p:spTgt spid="293"/>
                  </p:tgtEl>
                </p:cond>
              </p:nextCondLst>
            </p:seq>
            <p:seq concurrent="1" nextAc="seek">
              <p:cTn id="188" restart="whenNotActive" fill="hold" evtFilter="cancelBubble" nodeType="interactiveSeq">
                <p:stCondLst>
                  <p:cond evt="onClick" delay="0">
                    <p:tgtEl>
                      <p:spTgt spid="294"/>
                    </p:tgtEl>
                  </p:cond>
                </p:stCondLst>
                <p:endSync evt="end" delay="0">
                  <p:rtn val="all"/>
                </p:endSync>
                <p:childTnLst>
                  <p:par>
                    <p:cTn id="189" fill="hold">
                      <p:stCondLst>
                        <p:cond delay="0"/>
                      </p:stCondLst>
                      <p:childTnLst>
                        <p:par>
                          <p:cTn id="190" fill="hold">
                            <p:stCondLst>
                              <p:cond delay="0"/>
                            </p:stCondLst>
                            <p:childTnLst>
                              <p:par>
                                <p:cTn id="191" presetID="10" presetClass="exit" presetSubtype="0" fill="hold" grpId="0" nodeType="clickEffect">
                                  <p:stCondLst>
                                    <p:cond delay="0"/>
                                  </p:stCondLst>
                                  <p:childTnLst>
                                    <p:animEffect transition="out" filter="fade">
                                      <p:cBhvr>
                                        <p:cTn id="192" dur="2000"/>
                                        <p:tgtEl>
                                          <p:spTgt spid="294"/>
                                        </p:tgtEl>
                                      </p:cBhvr>
                                    </p:animEffect>
                                    <p:set>
                                      <p:cBhvr>
                                        <p:cTn id="193" dur="1" fill="hold">
                                          <p:stCondLst>
                                            <p:cond delay="1999"/>
                                          </p:stCondLst>
                                        </p:cTn>
                                        <p:tgtEl>
                                          <p:spTgt spid="294"/>
                                        </p:tgtEl>
                                        <p:attrNameLst>
                                          <p:attrName>style.visibility</p:attrName>
                                        </p:attrNameLst>
                                      </p:cBhvr>
                                      <p:to>
                                        <p:strVal val="hidden"/>
                                      </p:to>
                                    </p:set>
                                  </p:childTnLst>
                                </p:cTn>
                              </p:par>
                            </p:childTnLst>
                          </p:cTn>
                        </p:par>
                      </p:childTnLst>
                    </p:cTn>
                  </p:par>
                </p:childTnLst>
              </p:cTn>
              <p:nextCondLst>
                <p:cond evt="onClick" delay="0">
                  <p:tgtEl>
                    <p:spTgt spid="294"/>
                  </p:tgtEl>
                </p:cond>
              </p:nextCondLst>
            </p:seq>
            <p:seq concurrent="1" nextAc="seek">
              <p:cTn id="194" restart="whenNotActive" fill="hold" evtFilter="cancelBubble" nodeType="interactiveSeq">
                <p:stCondLst>
                  <p:cond evt="onClick" delay="0">
                    <p:tgtEl>
                      <p:spTgt spid="295"/>
                    </p:tgtEl>
                  </p:cond>
                </p:stCondLst>
                <p:endSync evt="end" delay="0">
                  <p:rtn val="all"/>
                </p:endSync>
                <p:childTnLst>
                  <p:par>
                    <p:cTn id="195" fill="hold">
                      <p:stCondLst>
                        <p:cond delay="0"/>
                      </p:stCondLst>
                      <p:childTnLst>
                        <p:par>
                          <p:cTn id="196" fill="hold">
                            <p:stCondLst>
                              <p:cond delay="0"/>
                            </p:stCondLst>
                            <p:childTnLst>
                              <p:par>
                                <p:cTn id="197" presetID="10" presetClass="exit" presetSubtype="0" fill="hold" grpId="0" nodeType="clickEffect">
                                  <p:stCondLst>
                                    <p:cond delay="0"/>
                                  </p:stCondLst>
                                  <p:childTnLst>
                                    <p:animEffect transition="out" filter="fade">
                                      <p:cBhvr>
                                        <p:cTn id="198" dur="2000"/>
                                        <p:tgtEl>
                                          <p:spTgt spid="295"/>
                                        </p:tgtEl>
                                      </p:cBhvr>
                                    </p:animEffect>
                                    <p:set>
                                      <p:cBhvr>
                                        <p:cTn id="199" dur="1" fill="hold">
                                          <p:stCondLst>
                                            <p:cond delay="1999"/>
                                          </p:stCondLst>
                                        </p:cTn>
                                        <p:tgtEl>
                                          <p:spTgt spid="295"/>
                                        </p:tgtEl>
                                        <p:attrNameLst>
                                          <p:attrName>style.visibility</p:attrName>
                                        </p:attrNameLst>
                                      </p:cBhvr>
                                      <p:to>
                                        <p:strVal val="hidden"/>
                                      </p:to>
                                    </p:set>
                                  </p:childTnLst>
                                </p:cTn>
                              </p:par>
                            </p:childTnLst>
                          </p:cTn>
                        </p:par>
                      </p:childTnLst>
                    </p:cTn>
                  </p:par>
                </p:childTnLst>
              </p:cTn>
              <p:nextCondLst>
                <p:cond evt="onClick" delay="0">
                  <p:tgtEl>
                    <p:spTgt spid="295"/>
                  </p:tgtEl>
                </p:cond>
              </p:nextCondLst>
            </p:seq>
            <p:seq concurrent="1" nextAc="seek">
              <p:cTn id="200" restart="whenNotActive" fill="hold" evtFilter="cancelBubble" nodeType="interactiveSeq">
                <p:stCondLst>
                  <p:cond evt="onClick" delay="0">
                    <p:tgtEl>
                      <p:spTgt spid="296"/>
                    </p:tgtEl>
                  </p:cond>
                </p:stCondLst>
                <p:endSync evt="end" delay="0">
                  <p:rtn val="all"/>
                </p:endSync>
                <p:childTnLst>
                  <p:par>
                    <p:cTn id="201" fill="hold">
                      <p:stCondLst>
                        <p:cond delay="0"/>
                      </p:stCondLst>
                      <p:childTnLst>
                        <p:par>
                          <p:cTn id="202" fill="hold">
                            <p:stCondLst>
                              <p:cond delay="0"/>
                            </p:stCondLst>
                            <p:childTnLst>
                              <p:par>
                                <p:cTn id="203" presetID="10" presetClass="exit" presetSubtype="0" fill="hold" grpId="0" nodeType="clickEffect">
                                  <p:stCondLst>
                                    <p:cond delay="0"/>
                                  </p:stCondLst>
                                  <p:childTnLst>
                                    <p:animEffect transition="out" filter="fade">
                                      <p:cBhvr>
                                        <p:cTn id="204" dur="2000"/>
                                        <p:tgtEl>
                                          <p:spTgt spid="296"/>
                                        </p:tgtEl>
                                      </p:cBhvr>
                                    </p:animEffect>
                                    <p:set>
                                      <p:cBhvr>
                                        <p:cTn id="205" dur="1" fill="hold">
                                          <p:stCondLst>
                                            <p:cond delay="1999"/>
                                          </p:stCondLst>
                                        </p:cTn>
                                        <p:tgtEl>
                                          <p:spTgt spid="296"/>
                                        </p:tgtEl>
                                        <p:attrNameLst>
                                          <p:attrName>style.visibility</p:attrName>
                                        </p:attrNameLst>
                                      </p:cBhvr>
                                      <p:to>
                                        <p:strVal val="hidden"/>
                                      </p:to>
                                    </p:set>
                                  </p:childTnLst>
                                </p:cTn>
                              </p:par>
                            </p:childTnLst>
                          </p:cTn>
                        </p:par>
                      </p:childTnLst>
                    </p:cTn>
                  </p:par>
                </p:childTnLst>
              </p:cTn>
              <p:nextCondLst>
                <p:cond evt="onClick" delay="0">
                  <p:tgtEl>
                    <p:spTgt spid="296"/>
                  </p:tgtEl>
                </p:cond>
              </p:nextCondLst>
            </p:seq>
            <p:seq concurrent="1" nextAc="seek">
              <p:cTn id="206" restart="whenNotActive" fill="hold" evtFilter="cancelBubble" nodeType="interactiveSeq">
                <p:stCondLst>
                  <p:cond evt="onClick" delay="0">
                    <p:tgtEl>
                      <p:spTgt spid="297"/>
                    </p:tgtEl>
                  </p:cond>
                </p:stCondLst>
                <p:endSync evt="end" delay="0">
                  <p:rtn val="all"/>
                </p:endSync>
                <p:childTnLst>
                  <p:par>
                    <p:cTn id="207" fill="hold">
                      <p:stCondLst>
                        <p:cond delay="0"/>
                      </p:stCondLst>
                      <p:childTnLst>
                        <p:par>
                          <p:cTn id="208" fill="hold">
                            <p:stCondLst>
                              <p:cond delay="0"/>
                            </p:stCondLst>
                            <p:childTnLst>
                              <p:par>
                                <p:cTn id="209" presetID="10" presetClass="exit" presetSubtype="0" fill="hold" grpId="0" nodeType="clickEffect">
                                  <p:stCondLst>
                                    <p:cond delay="0"/>
                                  </p:stCondLst>
                                  <p:childTnLst>
                                    <p:animEffect transition="out" filter="fade">
                                      <p:cBhvr>
                                        <p:cTn id="210" dur="2000"/>
                                        <p:tgtEl>
                                          <p:spTgt spid="297"/>
                                        </p:tgtEl>
                                      </p:cBhvr>
                                    </p:animEffect>
                                    <p:set>
                                      <p:cBhvr>
                                        <p:cTn id="211" dur="1" fill="hold">
                                          <p:stCondLst>
                                            <p:cond delay="1999"/>
                                          </p:stCondLst>
                                        </p:cTn>
                                        <p:tgtEl>
                                          <p:spTgt spid="297"/>
                                        </p:tgtEl>
                                        <p:attrNameLst>
                                          <p:attrName>style.visibility</p:attrName>
                                        </p:attrNameLst>
                                      </p:cBhvr>
                                      <p:to>
                                        <p:strVal val="hidden"/>
                                      </p:to>
                                    </p:set>
                                  </p:childTnLst>
                                </p:cTn>
                              </p:par>
                            </p:childTnLst>
                          </p:cTn>
                        </p:par>
                      </p:childTnLst>
                    </p:cTn>
                  </p:par>
                </p:childTnLst>
              </p:cTn>
              <p:nextCondLst>
                <p:cond evt="onClick" delay="0">
                  <p:tgtEl>
                    <p:spTgt spid="297"/>
                  </p:tgtEl>
                </p:cond>
              </p:nextCondLst>
            </p:seq>
            <p:seq concurrent="1" nextAc="seek">
              <p:cTn id="212" restart="whenNotActive" fill="hold" evtFilter="cancelBubble" nodeType="interactiveSeq">
                <p:stCondLst>
                  <p:cond evt="onClick" delay="0">
                    <p:tgtEl>
                      <p:spTgt spid="298"/>
                    </p:tgtEl>
                  </p:cond>
                </p:stCondLst>
                <p:endSync evt="end" delay="0">
                  <p:rtn val="all"/>
                </p:endSync>
                <p:childTnLst>
                  <p:par>
                    <p:cTn id="213" fill="hold">
                      <p:stCondLst>
                        <p:cond delay="0"/>
                      </p:stCondLst>
                      <p:childTnLst>
                        <p:par>
                          <p:cTn id="214" fill="hold">
                            <p:stCondLst>
                              <p:cond delay="0"/>
                            </p:stCondLst>
                            <p:childTnLst>
                              <p:par>
                                <p:cTn id="215" presetID="10" presetClass="exit" presetSubtype="0" fill="hold" grpId="0" nodeType="clickEffect">
                                  <p:stCondLst>
                                    <p:cond delay="0"/>
                                  </p:stCondLst>
                                  <p:childTnLst>
                                    <p:animEffect transition="out" filter="fade">
                                      <p:cBhvr>
                                        <p:cTn id="216" dur="2000"/>
                                        <p:tgtEl>
                                          <p:spTgt spid="298"/>
                                        </p:tgtEl>
                                      </p:cBhvr>
                                    </p:animEffect>
                                    <p:set>
                                      <p:cBhvr>
                                        <p:cTn id="217" dur="1" fill="hold">
                                          <p:stCondLst>
                                            <p:cond delay="1999"/>
                                          </p:stCondLst>
                                        </p:cTn>
                                        <p:tgtEl>
                                          <p:spTgt spid="298"/>
                                        </p:tgtEl>
                                        <p:attrNameLst>
                                          <p:attrName>style.visibility</p:attrName>
                                        </p:attrNameLst>
                                      </p:cBhvr>
                                      <p:to>
                                        <p:strVal val="hidden"/>
                                      </p:to>
                                    </p:set>
                                  </p:childTnLst>
                                </p:cTn>
                              </p:par>
                            </p:childTnLst>
                          </p:cTn>
                        </p:par>
                      </p:childTnLst>
                    </p:cTn>
                  </p:par>
                </p:childTnLst>
              </p:cTn>
              <p:nextCondLst>
                <p:cond evt="onClick" delay="0">
                  <p:tgtEl>
                    <p:spTgt spid="298"/>
                  </p:tgtEl>
                </p:cond>
              </p:nextCondLst>
            </p:seq>
          </p:childTnLst>
        </p:cTn>
      </p:par>
    </p:tnLst>
    <p:bldLst>
      <p:bldP spid="263" grpId="0" animBg="1"/>
      <p:bldP spid="264" grpId="0" animBg="1"/>
      <p:bldP spid="265" grpId="0" animBg="1"/>
      <p:bldP spid="266" grpId="0" animBg="1"/>
      <p:bldP spid="267" grpId="0" animBg="1"/>
      <p:bldP spid="268" grpId="0" animBg="1"/>
      <p:bldP spid="269" grpId="0" animBg="1"/>
      <p:bldP spid="270" grpId="0" animBg="1"/>
      <p:bldP spid="271" grpId="0" animBg="1"/>
      <p:bldP spid="272" grpId="0" animBg="1"/>
      <p:bldP spid="273" grpId="0" animBg="1"/>
      <p:bldP spid="274" grpId="0" animBg="1"/>
      <p:bldP spid="275" grpId="0" animBg="1"/>
      <p:bldP spid="276" grpId="0" animBg="1"/>
      <p:bldP spid="277" grpId="0" animBg="1"/>
      <p:bldP spid="278" grpId="0" animBg="1"/>
      <p:bldP spid="279" grpId="0" animBg="1"/>
      <p:bldP spid="280" grpId="0" animBg="1"/>
      <p:bldP spid="281" grpId="0" animBg="1"/>
      <p:bldP spid="282" grpId="0" animBg="1"/>
      <p:bldP spid="283" grpId="0" animBg="1"/>
      <p:bldP spid="284" grpId="0" animBg="1"/>
      <p:bldP spid="285" grpId="0" animBg="1"/>
      <p:bldP spid="286" grpId="0" animBg="1"/>
      <p:bldP spid="287" grpId="0" animBg="1"/>
      <p:bldP spid="288" grpId="0" animBg="1"/>
      <p:bldP spid="289" grpId="0" animBg="1"/>
      <p:bldP spid="290" grpId="0" animBg="1"/>
      <p:bldP spid="291" grpId="0" animBg="1"/>
      <p:bldP spid="292" grpId="0" animBg="1"/>
      <p:bldP spid="293" grpId="0" animBg="1"/>
      <p:bldP spid="294" grpId="0" animBg="1"/>
      <p:bldP spid="295" grpId="0" animBg="1"/>
      <p:bldP spid="296" grpId="0" animBg="1"/>
      <p:bldP spid="297" grpId="0" animBg="1"/>
      <p:bldP spid="29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 name="Picture 59">
            <a:extLst>
              <a:ext uri="{FF2B5EF4-FFF2-40B4-BE49-F238E27FC236}">
                <a16:creationId xmlns:a16="http://schemas.microsoft.com/office/drawing/2014/main" id="{604CF551-06BF-A44A-AC4B-3B3E8974973F}"/>
              </a:ext>
            </a:extLst>
          </p:cNvPr>
          <p:cNvPicPr>
            <a:picLocks noChangeAspect="1"/>
          </p:cNvPicPr>
          <p:nvPr/>
        </p:nvPicPr>
        <p:blipFill rotWithShape="1">
          <a:blip r:embed="rId2"/>
          <a:srcRect l="3584" r="7867"/>
          <a:stretch/>
        </p:blipFill>
        <p:spPr>
          <a:xfrm>
            <a:off x="-1" y="0"/>
            <a:ext cx="9144001" cy="6869352"/>
          </a:xfrm>
          <a:prstGeom prst="rect">
            <a:avLst/>
          </a:prstGeom>
          <a:solidFill>
            <a:srgbClr val="FF0000"/>
          </a:solidFill>
        </p:spPr>
      </p:pic>
      <p:sp>
        <p:nvSpPr>
          <p:cNvPr id="17" name="Rectangle 16">
            <a:extLst>
              <a:ext uri="{FF2B5EF4-FFF2-40B4-BE49-F238E27FC236}">
                <a16:creationId xmlns:a16="http://schemas.microsoft.com/office/drawing/2014/main" id="{247232DA-1FC6-9F41-83AF-E7FA60BF73AD}"/>
              </a:ext>
            </a:extLst>
          </p:cNvPr>
          <p:cNvSpPr/>
          <p:nvPr/>
        </p:nvSpPr>
        <p:spPr>
          <a:xfrm>
            <a:off x="744830" y="3822966"/>
            <a:ext cx="1077532" cy="927283"/>
          </a:xfrm>
          <a:prstGeom prst="rect">
            <a:avLst/>
          </a:prstGeom>
          <a:solidFill>
            <a:srgbClr val="00B0F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18" name="Rectangle 17">
            <a:extLst>
              <a:ext uri="{FF2B5EF4-FFF2-40B4-BE49-F238E27FC236}">
                <a16:creationId xmlns:a16="http://schemas.microsoft.com/office/drawing/2014/main" id="{AE1D8CDE-459A-AD4B-BB29-214F9AB4EC0E}"/>
              </a:ext>
            </a:extLst>
          </p:cNvPr>
          <p:cNvSpPr/>
          <p:nvPr/>
        </p:nvSpPr>
        <p:spPr>
          <a:xfrm>
            <a:off x="1914662" y="3822966"/>
            <a:ext cx="1077532" cy="927283"/>
          </a:xfrm>
          <a:prstGeom prst="rect">
            <a:avLst/>
          </a:prstGeom>
          <a:solidFill>
            <a:srgbClr val="00B0F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19" name="Rectangle 18">
            <a:extLst>
              <a:ext uri="{FF2B5EF4-FFF2-40B4-BE49-F238E27FC236}">
                <a16:creationId xmlns:a16="http://schemas.microsoft.com/office/drawing/2014/main" id="{019A3BA6-B7D3-E544-934F-EDFD7265FEE0}"/>
              </a:ext>
            </a:extLst>
          </p:cNvPr>
          <p:cNvSpPr/>
          <p:nvPr/>
        </p:nvSpPr>
        <p:spPr>
          <a:xfrm>
            <a:off x="3084494" y="3822963"/>
            <a:ext cx="1077532" cy="927283"/>
          </a:xfrm>
          <a:prstGeom prst="rect">
            <a:avLst/>
          </a:prstGeom>
          <a:solidFill>
            <a:srgbClr val="00B0F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0" name="Rectangle 19">
            <a:extLst>
              <a:ext uri="{FF2B5EF4-FFF2-40B4-BE49-F238E27FC236}">
                <a16:creationId xmlns:a16="http://schemas.microsoft.com/office/drawing/2014/main" id="{04C883D3-AE3C-F047-9825-CAA1055B723D}"/>
              </a:ext>
            </a:extLst>
          </p:cNvPr>
          <p:cNvSpPr/>
          <p:nvPr/>
        </p:nvSpPr>
        <p:spPr>
          <a:xfrm>
            <a:off x="4254326" y="3822963"/>
            <a:ext cx="1077532" cy="927283"/>
          </a:xfrm>
          <a:prstGeom prst="rect">
            <a:avLst/>
          </a:prstGeom>
          <a:solidFill>
            <a:srgbClr val="00B0F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1" name="Rectangle 20">
            <a:extLst>
              <a:ext uri="{FF2B5EF4-FFF2-40B4-BE49-F238E27FC236}">
                <a16:creationId xmlns:a16="http://schemas.microsoft.com/office/drawing/2014/main" id="{DCD69600-C4CE-EE40-BC4F-AB2A63E2368E}"/>
              </a:ext>
            </a:extLst>
          </p:cNvPr>
          <p:cNvSpPr/>
          <p:nvPr/>
        </p:nvSpPr>
        <p:spPr>
          <a:xfrm>
            <a:off x="5424158" y="3822963"/>
            <a:ext cx="1077532" cy="927283"/>
          </a:xfrm>
          <a:prstGeom prst="rect">
            <a:avLst/>
          </a:prstGeom>
          <a:solidFill>
            <a:srgbClr val="00B0F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2" name="Rectangle 21">
            <a:extLst>
              <a:ext uri="{FF2B5EF4-FFF2-40B4-BE49-F238E27FC236}">
                <a16:creationId xmlns:a16="http://schemas.microsoft.com/office/drawing/2014/main" id="{0659BF7F-8F72-A04A-A5B4-2F6B3AB9D2A0}"/>
              </a:ext>
            </a:extLst>
          </p:cNvPr>
          <p:cNvSpPr/>
          <p:nvPr/>
        </p:nvSpPr>
        <p:spPr>
          <a:xfrm>
            <a:off x="6593990" y="3822960"/>
            <a:ext cx="1077532" cy="927283"/>
          </a:xfrm>
          <a:prstGeom prst="rect">
            <a:avLst/>
          </a:prstGeom>
          <a:solidFill>
            <a:srgbClr val="00B0F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3" name="Rectangle 22">
            <a:extLst>
              <a:ext uri="{FF2B5EF4-FFF2-40B4-BE49-F238E27FC236}">
                <a16:creationId xmlns:a16="http://schemas.microsoft.com/office/drawing/2014/main" id="{6080ED1D-C286-DA46-9467-42C836ED3E30}"/>
              </a:ext>
            </a:extLst>
          </p:cNvPr>
          <p:cNvSpPr/>
          <p:nvPr/>
        </p:nvSpPr>
        <p:spPr>
          <a:xfrm>
            <a:off x="7969884" y="3822960"/>
            <a:ext cx="1077532" cy="927283"/>
          </a:xfrm>
          <a:prstGeom prst="rect">
            <a:avLst/>
          </a:prstGeom>
          <a:solidFill>
            <a:srgbClr val="00B0F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4" name="Rectangle 23">
            <a:extLst>
              <a:ext uri="{FF2B5EF4-FFF2-40B4-BE49-F238E27FC236}">
                <a16:creationId xmlns:a16="http://schemas.microsoft.com/office/drawing/2014/main" id="{CC18E111-243B-E749-8F00-FE0400EB1A6F}"/>
              </a:ext>
            </a:extLst>
          </p:cNvPr>
          <p:cNvSpPr/>
          <p:nvPr/>
        </p:nvSpPr>
        <p:spPr>
          <a:xfrm>
            <a:off x="744830" y="4825365"/>
            <a:ext cx="1077532" cy="927283"/>
          </a:xfrm>
          <a:prstGeom prst="rect">
            <a:avLst/>
          </a:prstGeom>
          <a:solidFill>
            <a:srgbClr val="FF000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5" name="Rectangle 24">
            <a:extLst>
              <a:ext uri="{FF2B5EF4-FFF2-40B4-BE49-F238E27FC236}">
                <a16:creationId xmlns:a16="http://schemas.microsoft.com/office/drawing/2014/main" id="{FE53B0E7-17A8-9A42-81BF-BC0C6294A6C2}"/>
              </a:ext>
            </a:extLst>
          </p:cNvPr>
          <p:cNvSpPr/>
          <p:nvPr/>
        </p:nvSpPr>
        <p:spPr>
          <a:xfrm>
            <a:off x="1914662" y="4825365"/>
            <a:ext cx="1077532" cy="927283"/>
          </a:xfrm>
          <a:prstGeom prst="rect">
            <a:avLst/>
          </a:prstGeom>
          <a:solidFill>
            <a:srgbClr val="FF000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6" name="Rectangle 25">
            <a:extLst>
              <a:ext uri="{FF2B5EF4-FFF2-40B4-BE49-F238E27FC236}">
                <a16:creationId xmlns:a16="http://schemas.microsoft.com/office/drawing/2014/main" id="{26E1099B-22E4-1B4C-A7F3-2FA98CC4BFFD}"/>
              </a:ext>
            </a:extLst>
          </p:cNvPr>
          <p:cNvSpPr/>
          <p:nvPr/>
        </p:nvSpPr>
        <p:spPr>
          <a:xfrm>
            <a:off x="3084494" y="4825362"/>
            <a:ext cx="1077532" cy="927283"/>
          </a:xfrm>
          <a:prstGeom prst="rect">
            <a:avLst/>
          </a:prstGeom>
          <a:solidFill>
            <a:srgbClr val="FF000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7" name="Rectangle 26">
            <a:extLst>
              <a:ext uri="{FF2B5EF4-FFF2-40B4-BE49-F238E27FC236}">
                <a16:creationId xmlns:a16="http://schemas.microsoft.com/office/drawing/2014/main" id="{9E9CE9BB-246B-424B-A41A-61394C4CE63C}"/>
              </a:ext>
            </a:extLst>
          </p:cNvPr>
          <p:cNvSpPr/>
          <p:nvPr/>
        </p:nvSpPr>
        <p:spPr>
          <a:xfrm>
            <a:off x="4254326" y="4825362"/>
            <a:ext cx="1077532" cy="927283"/>
          </a:xfrm>
          <a:prstGeom prst="rect">
            <a:avLst/>
          </a:prstGeom>
          <a:solidFill>
            <a:srgbClr val="FF000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8" name="Rectangle 27">
            <a:extLst>
              <a:ext uri="{FF2B5EF4-FFF2-40B4-BE49-F238E27FC236}">
                <a16:creationId xmlns:a16="http://schemas.microsoft.com/office/drawing/2014/main" id="{A9C1CC98-FC6D-914C-BE8D-6C00554EAB97}"/>
              </a:ext>
            </a:extLst>
          </p:cNvPr>
          <p:cNvSpPr/>
          <p:nvPr/>
        </p:nvSpPr>
        <p:spPr>
          <a:xfrm>
            <a:off x="5424158" y="4825362"/>
            <a:ext cx="1077532" cy="927283"/>
          </a:xfrm>
          <a:prstGeom prst="rect">
            <a:avLst/>
          </a:prstGeom>
          <a:solidFill>
            <a:srgbClr val="FF000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9" name="Rectangle 28">
            <a:extLst>
              <a:ext uri="{FF2B5EF4-FFF2-40B4-BE49-F238E27FC236}">
                <a16:creationId xmlns:a16="http://schemas.microsoft.com/office/drawing/2014/main" id="{7DE02B19-8998-8647-AF38-403A73663EFD}"/>
              </a:ext>
            </a:extLst>
          </p:cNvPr>
          <p:cNvSpPr/>
          <p:nvPr/>
        </p:nvSpPr>
        <p:spPr>
          <a:xfrm>
            <a:off x="6593990" y="4825359"/>
            <a:ext cx="1077532" cy="927283"/>
          </a:xfrm>
          <a:prstGeom prst="rect">
            <a:avLst/>
          </a:prstGeom>
          <a:solidFill>
            <a:srgbClr val="FF000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0" name="Rectangle 29">
            <a:extLst>
              <a:ext uri="{FF2B5EF4-FFF2-40B4-BE49-F238E27FC236}">
                <a16:creationId xmlns:a16="http://schemas.microsoft.com/office/drawing/2014/main" id="{1A1A16FE-7978-ED40-ADAC-16947B7FFCFD}"/>
              </a:ext>
            </a:extLst>
          </p:cNvPr>
          <p:cNvSpPr/>
          <p:nvPr/>
        </p:nvSpPr>
        <p:spPr>
          <a:xfrm>
            <a:off x="7969884" y="4825359"/>
            <a:ext cx="1077532" cy="927283"/>
          </a:xfrm>
          <a:prstGeom prst="rect">
            <a:avLst/>
          </a:prstGeom>
          <a:solidFill>
            <a:srgbClr val="FF000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1" name="Rectangle 30">
            <a:extLst>
              <a:ext uri="{FF2B5EF4-FFF2-40B4-BE49-F238E27FC236}">
                <a16:creationId xmlns:a16="http://schemas.microsoft.com/office/drawing/2014/main" id="{7F554D29-A2A0-334D-AA8B-63CC22F9517B}"/>
              </a:ext>
            </a:extLst>
          </p:cNvPr>
          <p:cNvSpPr/>
          <p:nvPr/>
        </p:nvSpPr>
        <p:spPr>
          <a:xfrm>
            <a:off x="744830" y="5827761"/>
            <a:ext cx="1077532" cy="927283"/>
          </a:xfrm>
          <a:prstGeom prst="rect">
            <a:avLst/>
          </a:prstGeom>
          <a:solidFill>
            <a:schemeClr val="accent2">
              <a:lumMod val="75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2" name="Rectangle 31">
            <a:extLst>
              <a:ext uri="{FF2B5EF4-FFF2-40B4-BE49-F238E27FC236}">
                <a16:creationId xmlns:a16="http://schemas.microsoft.com/office/drawing/2014/main" id="{B916D643-152C-824F-8311-824A5A979356}"/>
              </a:ext>
            </a:extLst>
          </p:cNvPr>
          <p:cNvSpPr/>
          <p:nvPr/>
        </p:nvSpPr>
        <p:spPr>
          <a:xfrm>
            <a:off x="1914662" y="5827761"/>
            <a:ext cx="1077532" cy="927283"/>
          </a:xfrm>
          <a:prstGeom prst="rect">
            <a:avLst/>
          </a:prstGeom>
          <a:solidFill>
            <a:schemeClr val="accent2">
              <a:lumMod val="75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3" name="Rectangle 32">
            <a:extLst>
              <a:ext uri="{FF2B5EF4-FFF2-40B4-BE49-F238E27FC236}">
                <a16:creationId xmlns:a16="http://schemas.microsoft.com/office/drawing/2014/main" id="{7636DD98-5E2E-D447-9FE1-C1233FBE4831}"/>
              </a:ext>
            </a:extLst>
          </p:cNvPr>
          <p:cNvSpPr/>
          <p:nvPr/>
        </p:nvSpPr>
        <p:spPr>
          <a:xfrm>
            <a:off x="3084494" y="5827758"/>
            <a:ext cx="1077532" cy="927283"/>
          </a:xfrm>
          <a:prstGeom prst="rect">
            <a:avLst/>
          </a:prstGeom>
          <a:solidFill>
            <a:schemeClr val="accent2">
              <a:lumMod val="75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4" name="Rectangle 33">
            <a:extLst>
              <a:ext uri="{FF2B5EF4-FFF2-40B4-BE49-F238E27FC236}">
                <a16:creationId xmlns:a16="http://schemas.microsoft.com/office/drawing/2014/main" id="{CF14A044-9230-1F48-8061-817B5ED96F85}"/>
              </a:ext>
            </a:extLst>
          </p:cNvPr>
          <p:cNvSpPr/>
          <p:nvPr/>
        </p:nvSpPr>
        <p:spPr>
          <a:xfrm>
            <a:off x="4254326" y="5827758"/>
            <a:ext cx="1077532" cy="927283"/>
          </a:xfrm>
          <a:prstGeom prst="rect">
            <a:avLst/>
          </a:prstGeom>
          <a:solidFill>
            <a:schemeClr val="accent2">
              <a:lumMod val="75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5" name="Rectangle 34">
            <a:extLst>
              <a:ext uri="{FF2B5EF4-FFF2-40B4-BE49-F238E27FC236}">
                <a16:creationId xmlns:a16="http://schemas.microsoft.com/office/drawing/2014/main" id="{2A8D4F88-E75A-434E-B965-07DC3380E17C}"/>
              </a:ext>
            </a:extLst>
          </p:cNvPr>
          <p:cNvSpPr/>
          <p:nvPr/>
        </p:nvSpPr>
        <p:spPr>
          <a:xfrm>
            <a:off x="5424158" y="5827758"/>
            <a:ext cx="1077532" cy="927283"/>
          </a:xfrm>
          <a:prstGeom prst="rect">
            <a:avLst/>
          </a:prstGeom>
          <a:solidFill>
            <a:schemeClr val="accent2">
              <a:lumMod val="75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6" name="Rectangle 35">
            <a:extLst>
              <a:ext uri="{FF2B5EF4-FFF2-40B4-BE49-F238E27FC236}">
                <a16:creationId xmlns:a16="http://schemas.microsoft.com/office/drawing/2014/main" id="{3C76C9D1-DFE0-134B-A280-C93DA573AF1A}"/>
              </a:ext>
            </a:extLst>
          </p:cNvPr>
          <p:cNvSpPr/>
          <p:nvPr/>
        </p:nvSpPr>
        <p:spPr>
          <a:xfrm>
            <a:off x="6593990" y="5827755"/>
            <a:ext cx="1077532" cy="927283"/>
          </a:xfrm>
          <a:prstGeom prst="rect">
            <a:avLst/>
          </a:prstGeom>
          <a:solidFill>
            <a:schemeClr val="accent2">
              <a:lumMod val="75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7" name="Rectangle 36">
            <a:extLst>
              <a:ext uri="{FF2B5EF4-FFF2-40B4-BE49-F238E27FC236}">
                <a16:creationId xmlns:a16="http://schemas.microsoft.com/office/drawing/2014/main" id="{9BAC9487-DE04-A248-999A-5714301CC185}"/>
              </a:ext>
            </a:extLst>
          </p:cNvPr>
          <p:cNvSpPr/>
          <p:nvPr/>
        </p:nvSpPr>
        <p:spPr>
          <a:xfrm>
            <a:off x="7969884" y="5827755"/>
            <a:ext cx="1077532" cy="927283"/>
          </a:xfrm>
          <a:prstGeom prst="rect">
            <a:avLst/>
          </a:prstGeom>
          <a:solidFill>
            <a:schemeClr val="accent2">
              <a:lumMod val="75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8" name="Rectangle 37">
            <a:extLst>
              <a:ext uri="{FF2B5EF4-FFF2-40B4-BE49-F238E27FC236}">
                <a16:creationId xmlns:a16="http://schemas.microsoft.com/office/drawing/2014/main" id="{B52B462B-6DF0-9347-9A2D-D465F10E56B7}"/>
              </a:ext>
            </a:extLst>
          </p:cNvPr>
          <p:cNvSpPr/>
          <p:nvPr/>
        </p:nvSpPr>
        <p:spPr>
          <a:xfrm>
            <a:off x="744830" y="815766"/>
            <a:ext cx="1077532" cy="927283"/>
          </a:xfrm>
          <a:prstGeom prst="rect">
            <a:avLst/>
          </a:prstGeom>
          <a:solidFill>
            <a:srgbClr val="92D05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9" name="Rectangle 38">
            <a:extLst>
              <a:ext uri="{FF2B5EF4-FFF2-40B4-BE49-F238E27FC236}">
                <a16:creationId xmlns:a16="http://schemas.microsoft.com/office/drawing/2014/main" id="{CE1A5D50-FD4A-D24B-B0F7-427C9C0FE20A}"/>
              </a:ext>
            </a:extLst>
          </p:cNvPr>
          <p:cNvSpPr/>
          <p:nvPr/>
        </p:nvSpPr>
        <p:spPr>
          <a:xfrm>
            <a:off x="1914662" y="815766"/>
            <a:ext cx="1077532" cy="927283"/>
          </a:xfrm>
          <a:prstGeom prst="rect">
            <a:avLst/>
          </a:prstGeom>
          <a:solidFill>
            <a:srgbClr val="92D05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0" name="Rectangle 39">
            <a:extLst>
              <a:ext uri="{FF2B5EF4-FFF2-40B4-BE49-F238E27FC236}">
                <a16:creationId xmlns:a16="http://schemas.microsoft.com/office/drawing/2014/main" id="{7D82A2A7-C18A-C840-A30D-2DDECC39620F}"/>
              </a:ext>
            </a:extLst>
          </p:cNvPr>
          <p:cNvSpPr/>
          <p:nvPr/>
        </p:nvSpPr>
        <p:spPr>
          <a:xfrm>
            <a:off x="3084494" y="815763"/>
            <a:ext cx="1077532" cy="927283"/>
          </a:xfrm>
          <a:prstGeom prst="rect">
            <a:avLst/>
          </a:prstGeom>
          <a:solidFill>
            <a:srgbClr val="92D05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1" name="Rectangle 40">
            <a:extLst>
              <a:ext uri="{FF2B5EF4-FFF2-40B4-BE49-F238E27FC236}">
                <a16:creationId xmlns:a16="http://schemas.microsoft.com/office/drawing/2014/main" id="{45750E9E-E98C-3F45-B3BF-C96BB31C480E}"/>
              </a:ext>
            </a:extLst>
          </p:cNvPr>
          <p:cNvSpPr/>
          <p:nvPr/>
        </p:nvSpPr>
        <p:spPr>
          <a:xfrm>
            <a:off x="4254326" y="815763"/>
            <a:ext cx="1077532" cy="927283"/>
          </a:xfrm>
          <a:prstGeom prst="rect">
            <a:avLst/>
          </a:prstGeom>
          <a:solidFill>
            <a:srgbClr val="92D05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2" name="Rectangle 41">
            <a:extLst>
              <a:ext uri="{FF2B5EF4-FFF2-40B4-BE49-F238E27FC236}">
                <a16:creationId xmlns:a16="http://schemas.microsoft.com/office/drawing/2014/main" id="{D6B2603E-72FC-C547-9896-977E140FD37E}"/>
              </a:ext>
            </a:extLst>
          </p:cNvPr>
          <p:cNvSpPr/>
          <p:nvPr/>
        </p:nvSpPr>
        <p:spPr>
          <a:xfrm>
            <a:off x="5424158" y="815763"/>
            <a:ext cx="1077532" cy="927283"/>
          </a:xfrm>
          <a:prstGeom prst="rect">
            <a:avLst/>
          </a:prstGeom>
          <a:solidFill>
            <a:srgbClr val="92D05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3" name="Rectangle 42">
            <a:extLst>
              <a:ext uri="{FF2B5EF4-FFF2-40B4-BE49-F238E27FC236}">
                <a16:creationId xmlns:a16="http://schemas.microsoft.com/office/drawing/2014/main" id="{C7C80AAF-C521-8F4A-9678-2323BD6D6057}"/>
              </a:ext>
            </a:extLst>
          </p:cNvPr>
          <p:cNvSpPr/>
          <p:nvPr/>
        </p:nvSpPr>
        <p:spPr>
          <a:xfrm>
            <a:off x="6593990" y="815760"/>
            <a:ext cx="1077532" cy="927283"/>
          </a:xfrm>
          <a:prstGeom prst="rect">
            <a:avLst/>
          </a:prstGeom>
          <a:solidFill>
            <a:srgbClr val="92D05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4" name="Rectangle 43">
            <a:extLst>
              <a:ext uri="{FF2B5EF4-FFF2-40B4-BE49-F238E27FC236}">
                <a16:creationId xmlns:a16="http://schemas.microsoft.com/office/drawing/2014/main" id="{9EC2DCA7-3F21-B741-A048-18F470BFFBEE}"/>
              </a:ext>
            </a:extLst>
          </p:cNvPr>
          <p:cNvSpPr/>
          <p:nvPr/>
        </p:nvSpPr>
        <p:spPr>
          <a:xfrm>
            <a:off x="7969884" y="815760"/>
            <a:ext cx="1077532" cy="927283"/>
          </a:xfrm>
          <a:prstGeom prst="rect">
            <a:avLst/>
          </a:prstGeom>
          <a:solidFill>
            <a:srgbClr val="92D05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5" name="Rectangle 44">
            <a:extLst>
              <a:ext uri="{FF2B5EF4-FFF2-40B4-BE49-F238E27FC236}">
                <a16:creationId xmlns:a16="http://schemas.microsoft.com/office/drawing/2014/main" id="{516749BD-0801-B544-8349-215BF86EC632}"/>
              </a:ext>
            </a:extLst>
          </p:cNvPr>
          <p:cNvSpPr/>
          <p:nvPr/>
        </p:nvSpPr>
        <p:spPr>
          <a:xfrm>
            <a:off x="744830" y="1818165"/>
            <a:ext cx="1077532" cy="927283"/>
          </a:xfrm>
          <a:prstGeom prst="rect">
            <a:avLst/>
          </a:prstGeom>
          <a:solidFill>
            <a:schemeClr val="accent4">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6" name="Rectangle 45">
            <a:extLst>
              <a:ext uri="{FF2B5EF4-FFF2-40B4-BE49-F238E27FC236}">
                <a16:creationId xmlns:a16="http://schemas.microsoft.com/office/drawing/2014/main" id="{34165992-6A4B-2040-99E0-990553FC4D5F}"/>
              </a:ext>
            </a:extLst>
          </p:cNvPr>
          <p:cNvSpPr/>
          <p:nvPr/>
        </p:nvSpPr>
        <p:spPr>
          <a:xfrm>
            <a:off x="1914662" y="1818165"/>
            <a:ext cx="1077532" cy="927283"/>
          </a:xfrm>
          <a:prstGeom prst="rect">
            <a:avLst/>
          </a:prstGeom>
          <a:solidFill>
            <a:schemeClr val="accent4">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7" name="Rectangle 46">
            <a:extLst>
              <a:ext uri="{FF2B5EF4-FFF2-40B4-BE49-F238E27FC236}">
                <a16:creationId xmlns:a16="http://schemas.microsoft.com/office/drawing/2014/main" id="{2C6386FB-DA22-0242-BD33-0BF264B9AB60}"/>
              </a:ext>
            </a:extLst>
          </p:cNvPr>
          <p:cNvSpPr/>
          <p:nvPr/>
        </p:nvSpPr>
        <p:spPr>
          <a:xfrm>
            <a:off x="3084494" y="1818162"/>
            <a:ext cx="1077532" cy="927283"/>
          </a:xfrm>
          <a:prstGeom prst="rect">
            <a:avLst/>
          </a:prstGeom>
          <a:solidFill>
            <a:schemeClr val="accent4">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8" name="Rectangle 47">
            <a:extLst>
              <a:ext uri="{FF2B5EF4-FFF2-40B4-BE49-F238E27FC236}">
                <a16:creationId xmlns:a16="http://schemas.microsoft.com/office/drawing/2014/main" id="{3B34D023-A589-BB42-A28A-3FB69BE57AE5}"/>
              </a:ext>
            </a:extLst>
          </p:cNvPr>
          <p:cNvSpPr/>
          <p:nvPr/>
        </p:nvSpPr>
        <p:spPr>
          <a:xfrm>
            <a:off x="4254326" y="1818162"/>
            <a:ext cx="1077532" cy="927283"/>
          </a:xfrm>
          <a:prstGeom prst="rect">
            <a:avLst/>
          </a:prstGeom>
          <a:solidFill>
            <a:schemeClr val="accent4">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9" name="Rectangle 48">
            <a:extLst>
              <a:ext uri="{FF2B5EF4-FFF2-40B4-BE49-F238E27FC236}">
                <a16:creationId xmlns:a16="http://schemas.microsoft.com/office/drawing/2014/main" id="{47F72035-49B3-4941-B85E-430F0DB0DB6B}"/>
              </a:ext>
            </a:extLst>
          </p:cNvPr>
          <p:cNvSpPr/>
          <p:nvPr/>
        </p:nvSpPr>
        <p:spPr>
          <a:xfrm>
            <a:off x="5424158" y="1818162"/>
            <a:ext cx="1077532" cy="927283"/>
          </a:xfrm>
          <a:prstGeom prst="rect">
            <a:avLst/>
          </a:prstGeom>
          <a:solidFill>
            <a:schemeClr val="accent4">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50" name="Rectangle 49">
            <a:extLst>
              <a:ext uri="{FF2B5EF4-FFF2-40B4-BE49-F238E27FC236}">
                <a16:creationId xmlns:a16="http://schemas.microsoft.com/office/drawing/2014/main" id="{EB38B91E-72A0-A04C-9E5B-00BF97AAD553}"/>
              </a:ext>
            </a:extLst>
          </p:cNvPr>
          <p:cNvSpPr/>
          <p:nvPr/>
        </p:nvSpPr>
        <p:spPr>
          <a:xfrm>
            <a:off x="6593990" y="1818159"/>
            <a:ext cx="1077532" cy="927283"/>
          </a:xfrm>
          <a:prstGeom prst="rect">
            <a:avLst/>
          </a:prstGeom>
          <a:solidFill>
            <a:schemeClr val="accent4">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51" name="Rectangle 50">
            <a:extLst>
              <a:ext uri="{FF2B5EF4-FFF2-40B4-BE49-F238E27FC236}">
                <a16:creationId xmlns:a16="http://schemas.microsoft.com/office/drawing/2014/main" id="{71C9C872-65EB-DE47-8618-80881157F604}"/>
              </a:ext>
            </a:extLst>
          </p:cNvPr>
          <p:cNvSpPr/>
          <p:nvPr/>
        </p:nvSpPr>
        <p:spPr>
          <a:xfrm>
            <a:off x="7969884" y="1818159"/>
            <a:ext cx="1077532" cy="927283"/>
          </a:xfrm>
          <a:prstGeom prst="rect">
            <a:avLst/>
          </a:prstGeom>
          <a:solidFill>
            <a:schemeClr val="accent4">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52" name="Rectangle 51">
            <a:extLst>
              <a:ext uri="{FF2B5EF4-FFF2-40B4-BE49-F238E27FC236}">
                <a16:creationId xmlns:a16="http://schemas.microsoft.com/office/drawing/2014/main" id="{46B8EDFB-FC9C-544D-8A01-F7F49C3741D7}"/>
              </a:ext>
            </a:extLst>
          </p:cNvPr>
          <p:cNvSpPr/>
          <p:nvPr/>
        </p:nvSpPr>
        <p:spPr>
          <a:xfrm>
            <a:off x="744830" y="2820561"/>
            <a:ext cx="1077532" cy="927283"/>
          </a:xfrm>
          <a:prstGeom prst="rect">
            <a:avLst/>
          </a:prstGeom>
          <a:solidFill>
            <a:srgbClr val="7030A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53" name="Rectangle 52">
            <a:extLst>
              <a:ext uri="{FF2B5EF4-FFF2-40B4-BE49-F238E27FC236}">
                <a16:creationId xmlns:a16="http://schemas.microsoft.com/office/drawing/2014/main" id="{15C1B1A5-D056-E84B-A871-0EEC215D5592}"/>
              </a:ext>
            </a:extLst>
          </p:cNvPr>
          <p:cNvSpPr/>
          <p:nvPr/>
        </p:nvSpPr>
        <p:spPr>
          <a:xfrm>
            <a:off x="1914662" y="2820561"/>
            <a:ext cx="1077532" cy="927283"/>
          </a:xfrm>
          <a:prstGeom prst="rect">
            <a:avLst/>
          </a:prstGeom>
          <a:solidFill>
            <a:srgbClr val="7030A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54" name="Rectangle 53">
            <a:extLst>
              <a:ext uri="{FF2B5EF4-FFF2-40B4-BE49-F238E27FC236}">
                <a16:creationId xmlns:a16="http://schemas.microsoft.com/office/drawing/2014/main" id="{261AEB45-BE67-9A4E-9694-6E5B86EE5D95}"/>
              </a:ext>
            </a:extLst>
          </p:cNvPr>
          <p:cNvSpPr/>
          <p:nvPr/>
        </p:nvSpPr>
        <p:spPr>
          <a:xfrm>
            <a:off x="3084494" y="2820558"/>
            <a:ext cx="1077532" cy="927283"/>
          </a:xfrm>
          <a:prstGeom prst="rect">
            <a:avLst/>
          </a:prstGeom>
          <a:solidFill>
            <a:srgbClr val="7030A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55" name="Rectangle 54">
            <a:extLst>
              <a:ext uri="{FF2B5EF4-FFF2-40B4-BE49-F238E27FC236}">
                <a16:creationId xmlns:a16="http://schemas.microsoft.com/office/drawing/2014/main" id="{607F1EB8-7128-B247-9D1C-3F0BC87994ED}"/>
              </a:ext>
            </a:extLst>
          </p:cNvPr>
          <p:cNvSpPr/>
          <p:nvPr/>
        </p:nvSpPr>
        <p:spPr>
          <a:xfrm>
            <a:off x="4254326" y="2820558"/>
            <a:ext cx="1077532" cy="927283"/>
          </a:xfrm>
          <a:prstGeom prst="rect">
            <a:avLst/>
          </a:prstGeom>
          <a:solidFill>
            <a:srgbClr val="7030A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56" name="Rectangle 55">
            <a:extLst>
              <a:ext uri="{FF2B5EF4-FFF2-40B4-BE49-F238E27FC236}">
                <a16:creationId xmlns:a16="http://schemas.microsoft.com/office/drawing/2014/main" id="{CA2DF532-3190-C64F-A90D-C62DE3AB7B7E}"/>
              </a:ext>
            </a:extLst>
          </p:cNvPr>
          <p:cNvSpPr/>
          <p:nvPr/>
        </p:nvSpPr>
        <p:spPr>
          <a:xfrm>
            <a:off x="5424158" y="2820558"/>
            <a:ext cx="1077532" cy="927283"/>
          </a:xfrm>
          <a:prstGeom prst="rect">
            <a:avLst/>
          </a:prstGeom>
          <a:solidFill>
            <a:srgbClr val="7030A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57" name="Rectangle 56">
            <a:extLst>
              <a:ext uri="{FF2B5EF4-FFF2-40B4-BE49-F238E27FC236}">
                <a16:creationId xmlns:a16="http://schemas.microsoft.com/office/drawing/2014/main" id="{F8565EDD-09AA-1B42-BB8F-F5D3AACA8F95}"/>
              </a:ext>
            </a:extLst>
          </p:cNvPr>
          <p:cNvSpPr/>
          <p:nvPr/>
        </p:nvSpPr>
        <p:spPr>
          <a:xfrm>
            <a:off x="6593990" y="2820555"/>
            <a:ext cx="1077532" cy="927283"/>
          </a:xfrm>
          <a:prstGeom prst="rect">
            <a:avLst/>
          </a:prstGeom>
          <a:solidFill>
            <a:srgbClr val="7030A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58" name="Rectangle 57">
            <a:extLst>
              <a:ext uri="{FF2B5EF4-FFF2-40B4-BE49-F238E27FC236}">
                <a16:creationId xmlns:a16="http://schemas.microsoft.com/office/drawing/2014/main" id="{5E8A1BB1-7EAC-E44F-A0CE-B22FE4425FED}"/>
              </a:ext>
            </a:extLst>
          </p:cNvPr>
          <p:cNvSpPr/>
          <p:nvPr/>
        </p:nvSpPr>
        <p:spPr>
          <a:xfrm>
            <a:off x="7969884" y="2820555"/>
            <a:ext cx="1077532" cy="927283"/>
          </a:xfrm>
          <a:prstGeom prst="rect">
            <a:avLst/>
          </a:prstGeom>
          <a:solidFill>
            <a:srgbClr val="7030A0"/>
          </a:solidFill>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pic>
        <p:nvPicPr>
          <p:cNvPr id="59" name="Picture 58">
            <a:extLst>
              <a:ext uri="{FF2B5EF4-FFF2-40B4-BE49-F238E27FC236}">
                <a16:creationId xmlns:a16="http://schemas.microsoft.com/office/drawing/2014/main" id="{7729BF16-B0F8-C64C-B367-85FCEA41732C}"/>
              </a:ext>
            </a:extLst>
          </p:cNvPr>
          <p:cNvPicPr>
            <a:picLocks noChangeAspect="1"/>
          </p:cNvPicPr>
          <p:nvPr/>
        </p:nvPicPr>
        <p:blipFill>
          <a:blip r:embed="rId3">
            <a:extLst>
              <a:ext uri="{BEBA8EAE-BF5A-486C-A8C5-ECC9F3942E4B}">
                <a14:imgProps xmlns:a14="http://schemas.microsoft.com/office/drawing/2010/main">
                  <a14:imgLayer>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8163338" y="58068"/>
            <a:ext cx="910581" cy="275850"/>
          </a:xfrm>
          <a:prstGeom prst="rect">
            <a:avLst/>
          </a:prstGeom>
          <a:solidFill>
            <a:srgbClr val="92D050"/>
          </a:solidFill>
          <a:ln>
            <a:solidFill>
              <a:schemeClr val="tx1"/>
            </a:solidFill>
          </a:ln>
        </p:spPr>
      </p:pic>
      <p:pic>
        <p:nvPicPr>
          <p:cNvPr id="74" name="Picture 73">
            <a:extLst>
              <a:ext uri="{FF2B5EF4-FFF2-40B4-BE49-F238E27FC236}">
                <a16:creationId xmlns:a16="http://schemas.microsoft.com/office/drawing/2014/main" id="{3E294C65-1A44-7C47-87AC-1FBA6D30D6FD}"/>
              </a:ext>
            </a:extLst>
          </p:cNvPr>
          <p:cNvPicPr>
            <a:picLocks noChangeAspect="1"/>
          </p:cNvPicPr>
          <p:nvPr/>
        </p:nvPicPr>
        <p:blipFill>
          <a:blip r:embed="rId3">
            <a:extLst>
              <a:ext uri="{BEBA8EAE-BF5A-486C-A8C5-ECC9F3942E4B}">
                <a14:imgProps xmlns:a14="http://schemas.microsoft.com/office/drawing/2010/main">
                  <a14:imgLayer>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41098" y="30993"/>
            <a:ext cx="910581" cy="275850"/>
          </a:xfrm>
          <a:prstGeom prst="rect">
            <a:avLst/>
          </a:prstGeom>
          <a:solidFill>
            <a:srgbClr val="92D050"/>
          </a:solidFill>
          <a:ln>
            <a:solidFill>
              <a:schemeClr val="tx1"/>
            </a:solidFill>
          </a:ln>
        </p:spPr>
      </p:pic>
      <p:sp>
        <p:nvSpPr>
          <p:cNvPr id="75" name="Rectangle 74">
            <a:extLst>
              <a:ext uri="{FF2B5EF4-FFF2-40B4-BE49-F238E27FC236}">
                <a16:creationId xmlns:a16="http://schemas.microsoft.com/office/drawing/2014/main" id="{0CF3B124-3583-3942-94B7-9765B1A8683A}"/>
              </a:ext>
            </a:extLst>
          </p:cNvPr>
          <p:cNvSpPr/>
          <p:nvPr/>
        </p:nvSpPr>
        <p:spPr>
          <a:xfrm>
            <a:off x="744830" y="453186"/>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Location 1</a:t>
            </a:r>
          </a:p>
        </p:txBody>
      </p:sp>
      <p:sp>
        <p:nvSpPr>
          <p:cNvPr id="76" name="Rectangle 75">
            <a:extLst>
              <a:ext uri="{FF2B5EF4-FFF2-40B4-BE49-F238E27FC236}">
                <a16:creationId xmlns:a16="http://schemas.microsoft.com/office/drawing/2014/main" id="{5B511490-3867-1F47-AF3A-C75F0D325D9F}"/>
              </a:ext>
            </a:extLst>
          </p:cNvPr>
          <p:cNvSpPr/>
          <p:nvPr/>
        </p:nvSpPr>
        <p:spPr>
          <a:xfrm>
            <a:off x="1889802" y="442178"/>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Location 2</a:t>
            </a:r>
          </a:p>
        </p:txBody>
      </p:sp>
      <p:sp>
        <p:nvSpPr>
          <p:cNvPr id="77" name="Rectangle 76">
            <a:extLst>
              <a:ext uri="{FF2B5EF4-FFF2-40B4-BE49-F238E27FC236}">
                <a16:creationId xmlns:a16="http://schemas.microsoft.com/office/drawing/2014/main" id="{4483719C-C591-0B4E-88B8-0EA838EC1B17}"/>
              </a:ext>
            </a:extLst>
          </p:cNvPr>
          <p:cNvSpPr/>
          <p:nvPr/>
        </p:nvSpPr>
        <p:spPr>
          <a:xfrm>
            <a:off x="7983136" y="453800"/>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200" b="1" dirty="0"/>
              <a:t>Final Escape</a:t>
            </a:r>
          </a:p>
        </p:txBody>
      </p:sp>
      <p:sp>
        <p:nvSpPr>
          <p:cNvPr id="78" name="Rectangle 77">
            <a:extLst>
              <a:ext uri="{FF2B5EF4-FFF2-40B4-BE49-F238E27FC236}">
                <a16:creationId xmlns:a16="http://schemas.microsoft.com/office/drawing/2014/main" id="{B62B7A5B-6CA3-314A-8463-F225E2E33D1D}"/>
              </a:ext>
            </a:extLst>
          </p:cNvPr>
          <p:cNvSpPr/>
          <p:nvPr/>
        </p:nvSpPr>
        <p:spPr>
          <a:xfrm>
            <a:off x="3083385" y="421103"/>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Location 3</a:t>
            </a:r>
          </a:p>
        </p:txBody>
      </p:sp>
      <p:sp>
        <p:nvSpPr>
          <p:cNvPr id="79" name="Rectangle 78">
            <a:extLst>
              <a:ext uri="{FF2B5EF4-FFF2-40B4-BE49-F238E27FC236}">
                <a16:creationId xmlns:a16="http://schemas.microsoft.com/office/drawing/2014/main" id="{A5065723-D448-6642-9FDE-29D8D4DFF487}"/>
              </a:ext>
            </a:extLst>
          </p:cNvPr>
          <p:cNvSpPr/>
          <p:nvPr/>
        </p:nvSpPr>
        <p:spPr>
          <a:xfrm>
            <a:off x="4228357" y="410095"/>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Location 4</a:t>
            </a:r>
          </a:p>
        </p:txBody>
      </p:sp>
      <p:sp>
        <p:nvSpPr>
          <p:cNvPr id="80" name="Rectangle 79">
            <a:extLst>
              <a:ext uri="{FF2B5EF4-FFF2-40B4-BE49-F238E27FC236}">
                <a16:creationId xmlns:a16="http://schemas.microsoft.com/office/drawing/2014/main" id="{36D4571D-2290-0A4A-913F-027ADFAF6AE2}"/>
              </a:ext>
            </a:extLst>
          </p:cNvPr>
          <p:cNvSpPr/>
          <p:nvPr/>
        </p:nvSpPr>
        <p:spPr>
          <a:xfrm>
            <a:off x="5449018" y="432111"/>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Location 5</a:t>
            </a:r>
          </a:p>
        </p:txBody>
      </p:sp>
      <p:sp>
        <p:nvSpPr>
          <p:cNvPr id="81" name="Rectangle 80">
            <a:extLst>
              <a:ext uri="{FF2B5EF4-FFF2-40B4-BE49-F238E27FC236}">
                <a16:creationId xmlns:a16="http://schemas.microsoft.com/office/drawing/2014/main" id="{A73D9C2A-92B0-B840-A375-6360C05881F0}"/>
              </a:ext>
            </a:extLst>
          </p:cNvPr>
          <p:cNvSpPr/>
          <p:nvPr/>
        </p:nvSpPr>
        <p:spPr>
          <a:xfrm>
            <a:off x="6593990" y="421103"/>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Location 6</a:t>
            </a:r>
          </a:p>
        </p:txBody>
      </p:sp>
      <p:grpSp>
        <p:nvGrpSpPr>
          <p:cNvPr id="104" name="Group 103">
            <a:extLst>
              <a:ext uri="{FF2B5EF4-FFF2-40B4-BE49-F238E27FC236}">
                <a16:creationId xmlns:a16="http://schemas.microsoft.com/office/drawing/2014/main" id="{166AD00C-0B7A-514C-9D7C-BF3683C543FD}"/>
              </a:ext>
            </a:extLst>
          </p:cNvPr>
          <p:cNvGrpSpPr/>
          <p:nvPr/>
        </p:nvGrpSpPr>
        <p:grpSpPr>
          <a:xfrm>
            <a:off x="3136392" y="858435"/>
            <a:ext cx="978408" cy="846631"/>
            <a:chOff x="3136392" y="858435"/>
            <a:chExt cx="978408" cy="846631"/>
          </a:xfrm>
        </p:grpSpPr>
        <p:pic>
          <p:nvPicPr>
            <p:cNvPr id="90" name="Picture 89">
              <a:extLst>
                <a:ext uri="{FF2B5EF4-FFF2-40B4-BE49-F238E27FC236}">
                  <a16:creationId xmlns:a16="http://schemas.microsoft.com/office/drawing/2014/main" id="{D5861292-DBCA-F542-8899-5C42470FA6BA}"/>
                </a:ext>
              </a:extLst>
            </p:cNvPr>
            <p:cNvPicPr>
              <a:picLocks noChangeAspect="1"/>
            </p:cNvPicPr>
            <p:nvPr/>
          </p:nvPicPr>
          <p:blipFill rotWithShape="1">
            <a:blip r:embed="rId4"/>
            <a:srcRect l="32832" t="-1177" r="846" b="-1276"/>
            <a:stretch/>
          </p:blipFill>
          <p:spPr>
            <a:xfrm>
              <a:off x="3136392" y="858435"/>
              <a:ext cx="978408" cy="846631"/>
            </a:xfrm>
            <a:prstGeom prst="rect">
              <a:avLst/>
            </a:prstGeom>
            <a:ln>
              <a:solidFill>
                <a:schemeClr val="tx1"/>
              </a:solidFill>
            </a:ln>
          </p:spPr>
        </p:pic>
        <p:sp>
          <p:nvSpPr>
            <p:cNvPr id="101" name="Rectangle 100">
              <a:extLst>
                <a:ext uri="{FF2B5EF4-FFF2-40B4-BE49-F238E27FC236}">
                  <a16:creationId xmlns:a16="http://schemas.microsoft.com/office/drawing/2014/main" id="{8D17F943-6DC9-4A4E-8D21-8A46176313DF}"/>
                </a:ext>
              </a:extLst>
            </p:cNvPr>
            <p:cNvSpPr/>
            <p:nvPr/>
          </p:nvSpPr>
          <p:spPr>
            <a:xfrm>
              <a:off x="3211120" y="915575"/>
              <a:ext cx="817790" cy="163213"/>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Office</a:t>
              </a:r>
            </a:p>
          </p:txBody>
        </p:sp>
      </p:grpSp>
      <p:grpSp>
        <p:nvGrpSpPr>
          <p:cNvPr id="103" name="Group 102">
            <a:extLst>
              <a:ext uri="{FF2B5EF4-FFF2-40B4-BE49-F238E27FC236}">
                <a16:creationId xmlns:a16="http://schemas.microsoft.com/office/drawing/2014/main" id="{E3D9591F-338B-3A4C-98AA-4EA4B080C6D9}"/>
              </a:ext>
            </a:extLst>
          </p:cNvPr>
          <p:cNvGrpSpPr/>
          <p:nvPr/>
        </p:nvGrpSpPr>
        <p:grpSpPr>
          <a:xfrm>
            <a:off x="817489" y="888121"/>
            <a:ext cx="947992" cy="795058"/>
            <a:chOff x="817489" y="888121"/>
            <a:chExt cx="947992" cy="795058"/>
          </a:xfrm>
        </p:grpSpPr>
        <p:pic>
          <p:nvPicPr>
            <p:cNvPr id="93" name="Picture 92">
              <a:extLst>
                <a:ext uri="{FF2B5EF4-FFF2-40B4-BE49-F238E27FC236}">
                  <a16:creationId xmlns:a16="http://schemas.microsoft.com/office/drawing/2014/main" id="{151E4CE9-51E5-E242-9093-01C5A7DBFC93}"/>
                </a:ext>
              </a:extLst>
            </p:cNvPr>
            <p:cNvPicPr>
              <a:picLocks noChangeAspect="1"/>
            </p:cNvPicPr>
            <p:nvPr/>
          </p:nvPicPr>
          <p:blipFill rotWithShape="1">
            <a:blip r:embed="rId5"/>
            <a:srcRect l="27986" t="12256" r="29708" b="24667"/>
            <a:stretch/>
          </p:blipFill>
          <p:spPr>
            <a:xfrm>
              <a:off x="817489" y="888121"/>
              <a:ext cx="947992" cy="795058"/>
            </a:xfrm>
            <a:prstGeom prst="rect">
              <a:avLst/>
            </a:prstGeom>
            <a:ln>
              <a:solidFill>
                <a:schemeClr val="tx1"/>
              </a:solidFill>
            </a:ln>
          </p:spPr>
        </p:pic>
        <p:sp>
          <p:nvSpPr>
            <p:cNvPr id="102" name="Rectangle 101">
              <a:extLst>
                <a:ext uri="{FF2B5EF4-FFF2-40B4-BE49-F238E27FC236}">
                  <a16:creationId xmlns:a16="http://schemas.microsoft.com/office/drawing/2014/main" id="{F7D40171-BAA6-114B-A8BA-7B2A49F965AF}"/>
                </a:ext>
              </a:extLst>
            </p:cNvPr>
            <p:cNvSpPr/>
            <p:nvPr/>
          </p:nvSpPr>
          <p:spPr>
            <a:xfrm>
              <a:off x="888867" y="930076"/>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grpSp>
      <p:grpSp>
        <p:nvGrpSpPr>
          <p:cNvPr id="115" name="Group 114">
            <a:extLst>
              <a:ext uri="{FF2B5EF4-FFF2-40B4-BE49-F238E27FC236}">
                <a16:creationId xmlns:a16="http://schemas.microsoft.com/office/drawing/2014/main" id="{20B172A5-67EC-BB4C-9A23-D8F63A595F5F}"/>
              </a:ext>
            </a:extLst>
          </p:cNvPr>
          <p:cNvGrpSpPr/>
          <p:nvPr/>
        </p:nvGrpSpPr>
        <p:grpSpPr>
          <a:xfrm>
            <a:off x="1985206" y="860123"/>
            <a:ext cx="957240" cy="826456"/>
            <a:chOff x="1985206" y="860123"/>
            <a:chExt cx="957240" cy="826456"/>
          </a:xfrm>
        </p:grpSpPr>
        <p:pic>
          <p:nvPicPr>
            <p:cNvPr id="106" name="Picture 105">
              <a:extLst>
                <a:ext uri="{FF2B5EF4-FFF2-40B4-BE49-F238E27FC236}">
                  <a16:creationId xmlns:a16="http://schemas.microsoft.com/office/drawing/2014/main" id="{8538A064-6F8C-E94E-AC9B-F3FD88EFE447}"/>
                </a:ext>
              </a:extLst>
            </p:cNvPr>
            <p:cNvPicPr>
              <a:picLocks noChangeAspect="1"/>
            </p:cNvPicPr>
            <p:nvPr/>
          </p:nvPicPr>
          <p:blipFill rotWithShape="1">
            <a:blip r:embed="rId6"/>
            <a:srcRect l="18246" r="12260"/>
            <a:stretch/>
          </p:blipFill>
          <p:spPr>
            <a:xfrm>
              <a:off x="1985206" y="860123"/>
              <a:ext cx="957240" cy="826456"/>
            </a:xfrm>
            <a:prstGeom prst="rect">
              <a:avLst/>
            </a:prstGeom>
            <a:ln>
              <a:solidFill>
                <a:schemeClr val="tx1"/>
              </a:solidFill>
            </a:ln>
          </p:spPr>
        </p:pic>
        <p:sp>
          <p:nvSpPr>
            <p:cNvPr id="100" name="Rectangle 99">
              <a:extLst>
                <a:ext uri="{FF2B5EF4-FFF2-40B4-BE49-F238E27FC236}">
                  <a16:creationId xmlns:a16="http://schemas.microsoft.com/office/drawing/2014/main" id="{78778474-FF87-B649-8EBB-401B19D1DF7C}"/>
                </a:ext>
              </a:extLst>
            </p:cNvPr>
            <p:cNvSpPr/>
            <p:nvPr/>
          </p:nvSpPr>
          <p:spPr>
            <a:xfrm>
              <a:off x="2025120" y="882053"/>
              <a:ext cx="817790" cy="142179"/>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 Skatepark</a:t>
              </a:r>
            </a:p>
          </p:txBody>
        </p:sp>
      </p:grpSp>
      <p:grpSp>
        <p:nvGrpSpPr>
          <p:cNvPr id="114" name="Group 113">
            <a:extLst>
              <a:ext uri="{FF2B5EF4-FFF2-40B4-BE49-F238E27FC236}">
                <a16:creationId xmlns:a16="http://schemas.microsoft.com/office/drawing/2014/main" id="{A6F3C9C8-877F-394C-8257-A653185A3FA0}"/>
              </a:ext>
            </a:extLst>
          </p:cNvPr>
          <p:cNvGrpSpPr/>
          <p:nvPr/>
        </p:nvGrpSpPr>
        <p:grpSpPr>
          <a:xfrm>
            <a:off x="4307037" y="858435"/>
            <a:ext cx="965429" cy="845416"/>
            <a:chOff x="4307037" y="858435"/>
            <a:chExt cx="965429" cy="845416"/>
          </a:xfrm>
        </p:grpSpPr>
        <p:pic>
          <p:nvPicPr>
            <p:cNvPr id="85" name="Picture 84">
              <a:extLst>
                <a:ext uri="{FF2B5EF4-FFF2-40B4-BE49-F238E27FC236}">
                  <a16:creationId xmlns:a16="http://schemas.microsoft.com/office/drawing/2014/main" id="{85AD0AF1-F866-2348-A16C-5C26DEC261AF}"/>
                </a:ext>
              </a:extLst>
            </p:cNvPr>
            <p:cNvPicPr>
              <a:picLocks noChangeAspect="1"/>
            </p:cNvPicPr>
            <p:nvPr/>
          </p:nvPicPr>
          <p:blipFill>
            <a:blip r:embed="rId7"/>
            <a:stretch>
              <a:fillRect/>
            </a:stretch>
          </p:blipFill>
          <p:spPr>
            <a:xfrm>
              <a:off x="4307037" y="858435"/>
              <a:ext cx="965429" cy="845416"/>
            </a:xfrm>
            <a:prstGeom prst="rect">
              <a:avLst/>
            </a:prstGeom>
            <a:ln>
              <a:solidFill>
                <a:schemeClr val="tx1"/>
              </a:solidFill>
            </a:ln>
          </p:spPr>
        </p:pic>
        <p:sp>
          <p:nvSpPr>
            <p:cNvPr id="99" name="Rectangle 98">
              <a:extLst>
                <a:ext uri="{FF2B5EF4-FFF2-40B4-BE49-F238E27FC236}">
                  <a16:creationId xmlns:a16="http://schemas.microsoft.com/office/drawing/2014/main" id="{8BF39731-5B74-3A4E-8EB2-A8C9FE7AC5AA}"/>
                </a:ext>
              </a:extLst>
            </p:cNvPr>
            <p:cNvSpPr/>
            <p:nvPr/>
          </p:nvSpPr>
          <p:spPr>
            <a:xfrm>
              <a:off x="4358228" y="901507"/>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The Dungeon</a:t>
              </a:r>
            </a:p>
          </p:txBody>
        </p:sp>
      </p:grpSp>
      <p:grpSp>
        <p:nvGrpSpPr>
          <p:cNvPr id="113" name="Group 112">
            <a:extLst>
              <a:ext uri="{FF2B5EF4-FFF2-40B4-BE49-F238E27FC236}">
                <a16:creationId xmlns:a16="http://schemas.microsoft.com/office/drawing/2014/main" id="{E1709DC4-E6D2-404B-9F26-BEBB6C00767D}"/>
              </a:ext>
            </a:extLst>
          </p:cNvPr>
          <p:cNvGrpSpPr/>
          <p:nvPr/>
        </p:nvGrpSpPr>
        <p:grpSpPr>
          <a:xfrm>
            <a:off x="5460420" y="857372"/>
            <a:ext cx="1008712" cy="866075"/>
            <a:chOff x="5460420" y="844119"/>
            <a:chExt cx="1008712" cy="866075"/>
          </a:xfrm>
        </p:grpSpPr>
        <p:pic>
          <p:nvPicPr>
            <p:cNvPr id="88" name="Picture 87">
              <a:extLst>
                <a:ext uri="{FF2B5EF4-FFF2-40B4-BE49-F238E27FC236}">
                  <a16:creationId xmlns:a16="http://schemas.microsoft.com/office/drawing/2014/main" id="{71193B31-6633-AC42-AFA0-401B38CD288D}"/>
                </a:ext>
              </a:extLst>
            </p:cNvPr>
            <p:cNvPicPr>
              <a:picLocks noChangeAspect="1"/>
            </p:cNvPicPr>
            <p:nvPr/>
          </p:nvPicPr>
          <p:blipFill rotWithShape="1">
            <a:blip r:embed="rId8"/>
            <a:srcRect l="11871" r="16608"/>
            <a:stretch/>
          </p:blipFill>
          <p:spPr>
            <a:xfrm>
              <a:off x="5460420" y="844119"/>
              <a:ext cx="1008712" cy="866075"/>
            </a:xfrm>
            <a:prstGeom prst="rect">
              <a:avLst/>
            </a:prstGeom>
            <a:ln>
              <a:solidFill>
                <a:schemeClr val="tx1"/>
              </a:solidFill>
            </a:ln>
          </p:spPr>
        </p:pic>
        <p:sp>
          <p:nvSpPr>
            <p:cNvPr id="108" name="Rectangle 107">
              <a:extLst>
                <a:ext uri="{FF2B5EF4-FFF2-40B4-BE49-F238E27FC236}">
                  <a16:creationId xmlns:a16="http://schemas.microsoft.com/office/drawing/2014/main" id="{7DEC0085-1712-EC4F-95F3-D51067627CC8}"/>
                </a:ext>
              </a:extLst>
            </p:cNvPr>
            <p:cNvSpPr/>
            <p:nvPr/>
          </p:nvSpPr>
          <p:spPr>
            <a:xfrm>
              <a:off x="5538538" y="901506"/>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Space Station</a:t>
              </a:r>
            </a:p>
          </p:txBody>
        </p:sp>
      </p:grpSp>
      <p:grpSp>
        <p:nvGrpSpPr>
          <p:cNvPr id="112" name="Group 111">
            <a:extLst>
              <a:ext uri="{FF2B5EF4-FFF2-40B4-BE49-F238E27FC236}">
                <a16:creationId xmlns:a16="http://schemas.microsoft.com/office/drawing/2014/main" id="{C31E3A52-D3F4-0D4E-85BC-1EC18ACE71FE}"/>
              </a:ext>
            </a:extLst>
          </p:cNvPr>
          <p:cNvGrpSpPr/>
          <p:nvPr/>
        </p:nvGrpSpPr>
        <p:grpSpPr>
          <a:xfrm>
            <a:off x="6632619" y="858435"/>
            <a:ext cx="998088" cy="829833"/>
            <a:chOff x="6632619" y="858435"/>
            <a:chExt cx="998088" cy="829833"/>
          </a:xfrm>
        </p:grpSpPr>
        <p:pic>
          <p:nvPicPr>
            <p:cNvPr id="107" name="Picture 106">
              <a:extLst>
                <a:ext uri="{FF2B5EF4-FFF2-40B4-BE49-F238E27FC236}">
                  <a16:creationId xmlns:a16="http://schemas.microsoft.com/office/drawing/2014/main" id="{0CA7A538-2428-3844-B3F9-AEEF4EBA5295}"/>
                </a:ext>
              </a:extLst>
            </p:cNvPr>
            <p:cNvPicPr>
              <a:picLocks noChangeAspect="1"/>
            </p:cNvPicPr>
            <p:nvPr/>
          </p:nvPicPr>
          <p:blipFill rotWithShape="1">
            <a:blip r:embed="rId9"/>
            <a:srcRect l="19991"/>
            <a:stretch/>
          </p:blipFill>
          <p:spPr>
            <a:xfrm>
              <a:off x="6632619" y="858435"/>
              <a:ext cx="998088" cy="829833"/>
            </a:xfrm>
            <a:prstGeom prst="rect">
              <a:avLst/>
            </a:prstGeom>
            <a:ln>
              <a:solidFill>
                <a:schemeClr val="tx1"/>
              </a:solidFill>
            </a:ln>
          </p:spPr>
        </p:pic>
        <p:sp>
          <p:nvSpPr>
            <p:cNvPr id="109" name="Rectangle 108">
              <a:extLst>
                <a:ext uri="{FF2B5EF4-FFF2-40B4-BE49-F238E27FC236}">
                  <a16:creationId xmlns:a16="http://schemas.microsoft.com/office/drawing/2014/main" id="{B64904FB-B5BF-A448-9C06-D11879DC213F}"/>
                </a:ext>
              </a:extLst>
            </p:cNvPr>
            <p:cNvSpPr/>
            <p:nvPr/>
          </p:nvSpPr>
          <p:spPr>
            <a:xfrm>
              <a:off x="6662412" y="901506"/>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Garden Tunnel</a:t>
              </a:r>
            </a:p>
          </p:txBody>
        </p:sp>
      </p:grpSp>
      <p:grpSp>
        <p:nvGrpSpPr>
          <p:cNvPr id="111" name="Group 110">
            <a:extLst>
              <a:ext uri="{FF2B5EF4-FFF2-40B4-BE49-F238E27FC236}">
                <a16:creationId xmlns:a16="http://schemas.microsoft.com/office/drawing/2014/main" id="{E31C2DB8-F2F4-7F44-B087-3C4C0FD01D6F}"/>
              </a:ext>
            </a:extLst>
          </p:cNvPr>
          <p:cNvGrpSpPr/>
          <p:nvPr/>
        </p:nvGrpSpPr>
        <p:grpSpPr>
          <a:xfrm>
            <a:off x="8031678" y="858313"/>
            <a:ext cx="973777" cy="845532"/>
            <a:chOff x="8031678" y="858313"/>
            <a:chExt cx="973777" cy="845532"/>
          </a:xfrm>
        </p:grpSpPr>
        <p:pic>
          <p:nvPicPr>
            <p:cNvPr id="105" name="Picture 104">
              <a:extLst>
                <a:ext uri="{FF2B5EF4-FFF2-40B4-BE49-F238E27FC236}">
                  <a16:creationId xmlns:a16="http://schemas.microsoft.com/office/drawing/2014/main" id="{61EB9051-67B2-DB4B-BAB6-2BD9985DE3F7}"/>
                </a:ext>
              </a:extLst>
            </p:cNvPr>
            <p:cNvPicPr>
              <a:picLocks noChangeAspect="1"/>
            </p:cNvPicPr>
            <p:nvPr/>
          </p:nvPicPr>
          <p:blipFill rotWithShape="1">
            <a:blip r:embed="rId10"/>
            <a:srcRect l="9950" t="717" r="13273" b="-717"/>
            <a:stretch/>
          </p:blipFill>
          <p:spPr>
            <a:xfrm>
              <a:off x="8031678" y="858313"/>
              <a:ext cx="973777" cy="845532"/>
            </a:xfrm>
            <a:prstGeom prst="rect">
              <a:avLst/>
            </a:prstGeom>
            <a:ln>
              <a:solidFill>
                <a:schemeClr val="tx1"/>
              </a:solidFill>
            </a:ln>
          </p:spPr>
        </p:pic>
        <p:sp>
          <p:nvSpPr>
            <p:cNvPr id="110" name="Rectangle 109">
              <a:extLst>
                <a:ext uri="{FF2B5EF4-FFF2-40B4-BE49-F238E27FC236}">
                  <a16:creationId xmlns:a16="http://schemas.microsoft.com/office/drawing/2014/main" id="{0B88B636-AF0B-A943-BF9A-B3AADEA7E0E1}"/>
                </a:ext>
              </a:extLst>
            </p:cNvPr>
            <p:cNvSpPr/>
            <p:nvPr/>
          </p:nvSpPr>
          <p:spPr>
            <a:xfrm>
              <a:off x="8049315" y="1478419"/>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Secret Bunker</a:t>
              </a:r>
            </a:p>
          </p:txBody>
        </p:sp>
      </p:grpSp>
      <p:grpSp>
        <p:nvGrpSpPr>
          <p:cNvPr id="116" name="Group 115">
            <a:extLst>
              <a:ext uri="{FF2B5EF4-FFF2-40B4-BE49-F238E27FC236}">
                <a16:creationId xmlns:a16="http://schemas.microsoft.com/office/drawing/2014/main" id="{1841A504-EC29-0248-96AB-A566D842F00C}"/>
              </a:ext>
            </a:extLst>
          </p:cNvPr>
          <p:cNvGrpSpPr/>
          <p:nvPr/>
        </p:nvGrpSpPr>
        <p:grpSpPr>
          <a:xfrm>
            <a:off x="8031678" y="1875429"/>
            <a:ext cx="973777" cy="845532"/>
            <a:chOff x="8031678" y="858313"/>
            <a:chExt cx="973777" cy="845532"/>
          </a:xfrm>
        </p:grpSpPr>
        <p:pic>
          <p:nvPicPr>
            <p:cNvPr id="117" name="Picture 116">
              <a:extLst>
                <a:ext uri="{FF2B5EF4-FFF2-40B4-BE49-F238E27FC236}">
                  <a16:creationId xmlns:a16="http://schemas.microsoft.com/office/drawing/2014/main" id="{3A508467-2553-C746-9A36-A91430FC4E27}"/>
                </a:ext>
              </a:extLst>
            </p:cNvPr>
            <p:cNvPicPr>
              <a:picLocks noChangeAspect="1"/>
            </p:cNvPicPr>
            <p:nvPr/>
          </p:nvPicPr>
          <p:blipFill rotWithShape="1">
            <a:blip r:embed="rId10"/>
            <a:srcRect l="9950" t="717" r="13273" b="-717"/>
            <a:stretch/>
          </p:blipFill>
          <p:spPr>
            <a:xfrm>
              <a:off x="8031678" y="858313"/>
              <a:ext cx="973777" cy="845532"/>
            </a:xfrm>
            <a:prstGeom prst="rect">
              <a:avLst/>
            </a:prstGeom>
            <a:ln>
              <a:solidFill>
                <a:schemeClr val="tx1"/>
              </a:solidFill>
            </a:ln>
          </p:spPr>
        </p:pic>
        <p:sp>
          <p:nvSpPr>
            <p:cNvPr id="118" name="Rectangle 117">
              <a:extLst>
                <a:ext uri="{FF2B5EF4-FFF2-40B4-BE49-F238E27FC236}">
                  <a16:creationId xmlns:a16="http://schemas.microsoft.com/office/drawing/2014/main" id="{3B195EDA-7A73-6A44-BD50-DABB30168BBA}"/>
                </a:ext>
              </a:extLst>
            </p:cNvPr>
            <p:cNvSpPr/>
            <p:nvPr/>
          </p:nvSpPr>
          <p:spPr>
            <a:xfrm>
              <a:off x="8049315" y="1478419"/>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Secret Bunker</a:t>
              </a:r>
            </a:p>
          </p:txBody>
        </p:sp>
      </p:grpSp>
      <p:grpSp>
        <p:nvGrpSpPr>
          <p:cNvPr id="119" name="Group 118">
            <a:extLst>
              <a:ext uri="{FF2B5EF4-FFF2-40B4-BE49-F238E27FC236}">
                <a16:creationId xmlns:a16="http://schemas.microsoft.com/office/drawing/2014/main" id="{CBBF4870-403B-3A43-8F42-9BED99ED6980}"/>
              </a:ext>
            </a:extLst>
          </p:cNvPr>
          <p:cNvGrpSpPr/>
          <p:nvPr/>
        </p:nvGrpSpPr>
        <p:grpSpPr>
          <a:xfrm>
            <a:off x="8031885" y="2893429"/>
            <a:ext cx="973777" cy="845532"/>
            <a:chOff x="8031678" y="858313"/>
            <a:chExt cx="973777" cy="845532"/>
          </a:xfrm>
        </p:grpSpPr>
        <p:pic>
          <p:nvPicPr>
            <p:cNvPr id="120" name="Picture 119">
              <a:extLst>
                <a:ext uri="{FF2B5EF4-FFF2-40B4-BE49-F238E27FC236}">
                  <a16:creationId xmlns:a16="http://schemas.microsoft.com/office/drawing/2014/main" id="{A6FD721E-A392-D24B-A004-9B5F7520A17C}"/>
                </a:ext>
              </a:extLst>
            </p:cNvPr>
            <p:cNvPicPr>
              <a:picLocks noChangeAspect="1"/>
            </p:cNvPicPr>
            <p:nvPr/>
          </p:nvPicPr>
          <p:blipFill rotWithShape="1">
            <a:blip r:embed="rId10"/>
            <a:srcRect l="9950" t="717" r="13273" b="-717"/>
            <a:stretch/>
          </p:blipFill>
          <p:spPr>
            <a:xfrm>
              <a:off x="8031678" y="858313"/>
              <a:ext cx="973777" cy="845532"/>
            </a:xfrm>
            <a:prstGeom prst="rect">
              <a:avLst/>
            </a:prstGeom>
            <a:ln>
              <a:solidFill>
                <a:schemeClr val="tx1"/>
              </a:solidFill>
            </a:ln>
          </p:spPr>
        </p:pic>
        <p:sp>
          <p:nvSpPr>
            <p:cNvPr id="121" name="Rectangle 120">
              <a:extLst>
                <a:ext uri="{FF2B5EF4-FFF2-40B4-BE49-F238E27FC236}">
                  <a16:creationId xmlns:a16="http://schemas.microsoft.com/office/drawing/2014/main" id="{E030A050-C405-9141-A259-0FD8AEDB17C8}"/>
                </a:ext>
              </a:extLst>
            </p:cNvPr>
            <p:cNvSpPr/>
            <p:nvPr/>
          </p:nvSpPr>
          <p:spPr>
            <a:xfrm>
              <a:off x="8049315" y="1478419"/>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Secret Bunker</a:t>
              </a:r>
            </a:p>
          </p:txBody>
        </p:sp>
      </p:grpSp>
      <p:grpSp>
        <p:nvGrpSpPr>
          <p:cNvPr id="122" name="Group 121">
            <a:extLst>
              <a:ext uri="{FF2B5EF4-FFF2-40B4-BE49-F238E27FC236}">
                <a16:creationId xmlns:a16="http://schemas.microsoft.com/office/drawing/2014/main" id="{C304BA5E-E6E2-C349-B652-105F7A4A6690}"/>
              </a:ext>
            </a:extLst>
          </p:cNvPr>
          <p:cNvGrpSpPr/>
          <p:nvPr/>
        </p:nvGrpSpPr>
        <p:grpSpPr>
          <a:xfrm>
            <a:off x="8036138" y="3888157"/>
            <a:ext cx="973777" cy="845532"/>
            <a:chOff x="8031678" y="858313"/>
            <a:chExt cx="973777" cy="845532"/>
          </a:xfrm>
        </p:grpSpPr>
        <p:pic>
          <p:nvPicPr>
            <p:cNvPr id="123" name="Picture 122">
              <a:extLst>
                <a:ext uri="{FF2B5EF4-FFF2-40B4-BE49-F238E27FC236}">
                  <a16:creationId xmlns:a16="http://schemas.microsoft.com/office/drawing/2014/main" id="{3F6E29EC-5C91-B841-8835-E69406597E8B}"/>
                </a:ext>
              </a:extLst>
            </p:cNvPr>
            <p:cNvPicPr>
              <a:picLocks noChangeAspect="1"/>
            </p:cNvPicPr>
            <p:nvPr/>
          </p:nvPicPr>
          <p:blipFill rotWithShape="1">
            <a:blip r:embed="rId10"/>
            <a:srcRect l="9950" t="717" r="13273" b="-717"/>
            <a:stretch/>
          </p:blipFill>
          <p:spPr>
            <a:xfrm>
              <a:off x="8031678" y="858313"/>
              <a:ext cx="973777" cy="845532"/>
            </a:xfrm>
            <a:prstGeom prst="rect">
              <a:avLst/>
            </a:prstGeom>
            <a:ln>
              <a:solidFill>
                <a:schemeClr val="tx1"/>
              </a:solidFill>
            </a:ln>
          </p:spPr>
        </p:pic>
        <p:sp>
          <p:nvSpPr>
            <p:cNvPr id="124" name="Rectangle 123">
              <a:extLst>
                <a:ext uri="{FF2B5EF4-FFF2-40B4-BE49-F238E27FC236}">
                  <a16:creationId xmlns:a16="http://schemas.microsoft.com/office/drawing/2014/main" id="{2DA92CFB-116B-3C4D-AB7B-F4589C79C179}"/>
                </a:ext>
              </a:extLst>
            </p:cNvPr>
            <p:cNvSpPr/>
            <p:nvPr/>
          </p:nvSpPr>
          <p:spPr>
            <a:xfrm>
              <a:off x="8049315" y="1478419"/>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Secret Bunker</a:t>
              </a:r>
            </a:p>
          </p:txBody>
        </p:sp>
      </p:grpSp>
      <p:grpSp>
        <p:nvGrpSpPr>
          <p:cNvPr id="125" name="Group 124">
            <a:extLst>
              <a:ext uri="{FF2B5EF4-FFF2-40B4-BE49-F238E27FC236}">
                <a16:creationId xmlns:a16="http://schemas.microsoft.com/office/drawing/2014/main" id="{F3A085A2-9DE2-B649-B148-87C6396B7453}"/>
              </a:ext>
            </a:extLst>
          </p:cNvPr>
          <p:cNvGrpSpPr/>
          <p:nvPr/>
        </p:nvGrpSpPr>
        <p:grpSpPr>
          <a:xfrm>
            <a:off x="8026858" y="4867909"/>
            <a:ext cx="973777" cy="845532"/>
            <a:chOff x="8031678" y="858313"/>
            <a:chExt cx="973777" cy="845532"/>
          </a:xfrm>
        </p:grpSpPr>
        <p:pic>
          <p:nvPicPr>
            <p:cNvPr id="126" name="Picture 125">
              <a:extLst>
                <a:ext uri="{FF2B5EF4-FFF2-40B4-BE49-F238E27FC236}">
                  <a16:creationId xmlns:a16="http://schemas.microsoft.com/office/drawing/2014/main" id="{1958BFCC-BAB5-D048-B803-386CAB1DD968}"/>
                </a:ext>
              </a:extLst>
            </p:cNvPr>
            <p:cNvPicPr>
              <a:picLocks noChangeAspect="1"/>
            </p:cNvPicPr>
            <p:nvPr/>
          </p:nvPicPr>
          <p:blipFill rotWithShape="1">
            <a:blip r:embed="rId10"/>
            <a:srcRect l="9950" t="717" r="13273" b="-717"/>
            <a:stretch/>
          </p:blipFill>
          <p:spPr>
            <a:xfrm>
              <a:off x="8031678" y="858313"/>
              <a:ext cx="973777" cy="845532"/>
            </a:xfrm>
            <a:prstGeom prst="rect">
              <a:avLst/>
            </a:prstGeom>
            <a:ln>
              <a:solidFill>
                <a:schemeClr val="tx1"/>
              </a:solidFill>
            </a:ln>
          </p:spPr>
        </p:pic>
        <p:sp>
          <p:nvSpPr>
            <p:cNvPr id="127" name="Rectangle 126">
              <a:extLst>
                <a:ext uri="{FF2B5EF4-FFF2-40B4-BE49-F238E27FC236}">
                  <a16:creationId xmlns:a16="http://schemas.microsoft.com/office/drawing/2014/main" id="{457E6156-0DAD-E549-BF9A-F1C55E66351F}"/>
                </a:ext>
              </a:extLst>
            </p:cNvPr>
            <p:cNvSpPr/>
            <p:nvPr/>
          </p:nvSpPr>
          <p:spPr>
            <a:xfrm>
              <a:off x="8049315" y="1478419"/>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Secret Bunker</a:t>
              </a:r>
            </a:p>
          </p:txBody>
        </p:sp>
      </p:grpSp>
      <p:grpSp>
        <p:nvGrpSpPr>
          <p:cNvPr id="128" name="Group 127">
            <a:extLst>
              <a:ext uri="{FF2B5EF4-FFF2-40B4-BE49-F238E27FC236}">
                <a16:creationId xmlns:a16="http://schemas.microsoft.com/office/drawing/2014/main" id="{533453EF-FF33-B84D-BF9D-51C4BFD8494A}"/>
              </a:ext>
            </a:extLst>
          </p:cNvPr>
          <p:cNvGrpSpPr/>
          <p:nvPr/>
        </p:nvGrpSpPr>
        <p:grpSpPr>
          <a:xfrm>
            <a:off x="8034870" y="5872262"/>
            <a:ext cx="973777" cy="845532"/>
            <a:chOff x="8031678" y="858313"/>
            <a:chExt cx="973777" cy="845532"/>
          </a:xfrm>
        </p:grpSpPr>
        <p:pic>
          <p:nvPicPr>
            <p:cNvPr id="129" name="Picture 128">
              <a:extLst>
                <a:ext uri="{FF2B5EF4-FFF2-40B4-BE49-F238E27FC236}">
                  <a16:creationId xmlns:a16="http://schemas.microsoft.com/office/drawing/2014/main" id="{071FDE8A-D13C-4543-8061-EC599D6EEEEE}"/>
                </a:ext>
              </a:extLst>
            </p:cNvPr>
            <p:cNvPicPr>
              <a:picLocks noChangeAspect="1"/>
            </p:cNvPicPr>
            <p:nvPr/>
          </p:nvPicPr>
          <p:blipFill rotWithShape="1">
            <a:blip r:embed="rId10"/>
            <a:srcRect l="9950" t="717" r="13273" b="-717"/>
            <a:stretch/>
          </p:blipFill>
          <p:spPr>
            <a:xfrm>
              <a:off x="8031678" y="858313"/>
              <a:ext cx="973777" cy="845532"/>
            </a:xfrm>
            <a:prstGeom prst="rect">
              <a:avLst/>
            </a:prstGeom>
            <a:ln>
              <a:solidFill>
                <a:schemeClr val="tx1"/>
              </a:solidFill>
            </a:ln>
          </p:spPr>
        </p:pic>
        <p:sp>
          <p:nvSpPr>
            <p:cNvPr id="130" name="Rectangle 129">
              <a:extLst>
                <a:ext uri="{FF2B5EF4-FFF2-40B4-BE49-F238E27FC236}">
                  <a16:creationId xmlns:a16="http://schemas.microsoft.com/office/drawing/2014/main" id="{8A66D1E9-C2B3-DE46-B24A-04077C62E251}"/>
                </a:ext>
              </a:extLst>
            </p:cNvPr>
            <p:cNvSpPr/>
            <p:nvPr/>
          </p:nvSpPr>
          <p:spPr>
            <a:xfrm>
              <a:off x="8049315" y="1478419"/>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Secret Bunker</a:t>
              </a:r>
            </a:p>
          </p:txBody>
        </p:sp>
      </p:grpSp>
      <p:grpSp>
        <p:nvGrpSpPr>
          <p:cNvPr id="131" name="Group 130">
            <a:extLst>
              <a:ext uri="{FF2B5EF4-FFF2-40B4-BE49-F238E27FC236}">
                <a16:creationId xmlns:a16="http://schemas.microsoft.com/office/drawing/2014/main" id="{A721719A-8970-8447-B2CB-2095111BF4D3}"/>
              </a:ext>
            </a:extLst>
          </p:cNvPr>
          <p:cNvGrpSpPr/>
          <p:nvPr/>
        </p:nvGrpSpPr>
        <p:grpSpPr>
          <a:xfrm>
            <a:off x="817489" y="1900666"/>
            <a:ext cx="947992" cy="795058"/>
            <a:chOff x="817489" y="888121"/>
            <a:chExt cx="947992" cy="795058"/>
          </a:xfrm>
        </p:grpSpPr>
        <p:pic>
          <p:nvPicPr>
            <p:cNvPr id="132" name="Picture 131">
              <a:extLst>
                <a:ext uri="{FF2B5EF4-FFF2-40B4-BE49-F238E27FC236}">
                  <a16:creationId xmlns:a16="http://schemas.microsoft.com/office/drawing/2014/main" id="{59E0FC97-7DBB-D74E-9282-3CFB2A8BA3BE}"/>
                </a:ext>
              </a:extLst>
            </p:cNvPr>
            <p:cNvPicPr>
              <a:picLocks noChangeAspect="1"/>
            </p:cNvPicPr>
            <p:nvPr/>
          </p:nvPicPr>
          <p:blipFill rotWithShape="1">
            <a:blip r:embed="rId5"/>
            <a:srcRect l="27986" t="12256" r="29708" b="24667"/>
            <a:stretch/>
          </p:blipFill>
          <p:spPr>
            <a:xfrm>
              <a:off x="817489" y="888121"/>
              <a:ext cx="947992" cy="795058"/>
            </a:xfrm>
            <a:prstGeom prst="rect">
              <a:avLst/>
            </a:prstGeom>
            <a:ln>
              <a:solidFill>
                <a:schemeClr val="tx1"/>
              </a:solidFill>
            </a:ln>
          </p:spPr>
        </p:pic>
        <p:sp>
          <p:nvSpPr>
            <p:cNvPr id="133" name="Rectangle 132">
              <a:extLst>
                <a:ext uri="{FF2B5EF4-FFF2-40B4-BE49-F238E27FC236}">
                  <a16:creationId xmlns:a16="http://schemas.microsoft.com/office/drawing/2014/main" id="{7A5A3125-3AC3-8849-B1F3-B46132853AD5}"/>
                </a:ext>
              </a:extLst>
            </p:cNvPr>
            <p:cNvSpPr/>
            <p:nvPr/>
          </p:nvSpPr>
          <p:spPr>
            <a:xfrm>
              <a:off x="888867" y="930076"/>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grpSp>
      <p:grpSp>
        <p:nvGrpSpPr>
          <p:cNvPr id="134" name="Group 133">
            <a:extLst>
              <a:ext uri="{FF2B5EF4-FFF2-40B4-BE49-F238E27FC236}">
                <a16:creationId xmlns:a16="http://schemas.microsoft.com/office/drawing/2014/main" id="{707C7A7B-CEA3-A24C-A75C-C6793F7FC92F}"/>
              </a:ext>
            </a:extLst>
          </p:cNvPr>
          <p:cNvGrpSpPr/>
          <p:nvPr/>
        </p:nvGrpSpPr>
        <p:grpSpPr>
          <a:xfrm>
            <a:off x="809600" y="2896369"/>
            <a:ext cx="947992" cy="795058"/>
            <a:chOff x="817489" y="888121"/>
            <a:chExt cx="947992" cy="795058"/>
          </a:xfrm>
        </p:grpSpPr>
        <p:pic>
          <p:nvPicPr>
            <p:cNvPr id="135" name="Picture 134">
              <a:extLst>
                <a:ext uri="{FF2B5EF4-FFF2-40B4-BE49-F238E27FC236}">
                  <a16:creationId xmlns:a16="http://schemas.microsoft.com/office/drawing/2014/main" id="{4BFF9152-2B55-C54D-B838-1023E801EBAC}"/>
                </a:ext>
              </a:extLst>
            </p:cNvPr>
            <p:cNvPicPr>
              <a:picLocks noChangeAspect="1"/>
            </p:cNvPicPr>
            <p:nvPr/>
          </p:nvPicPr>
          <p:blipFill rotWithShape="1">
            <a:blip r:embed="rId5"/>
            <a:srcRect l="27986" t="12256" r="29708" b="24667"/>
            <a:stretch/>
          </p:blipFill>
          <p:spPr>
            <a:xfrm>
              <a:off x="817489" y="888121"/>
              <a:ext cx="947992" cy="795058"/>
            </a:xfrm>
            <a:prstGeom prst="rect">
              <a:avLst/>
            </a:prstGeom>
            <a:ln>
              <a:solidFill>
                <a:schemeClr val="tx1"/>
              </a:solidFill>
            </a:ln>
          </p:spPr>
        </p:pic>
        <p:sp>
          <p:nvSpPr>
            <p:cNvPr id="136" name="Rectangle 135">
              <a:extLst>
                <a:ext uri="{FF2B5EF4-FFF2-40B4-BE49-F238E27FC236}">
                  <a16:creationId xmlns:a16="http://schemas.microsoft.com/office/drawing/2014/main" id="{246AA20D-CA7F-D64A-A4CB-F981F8FEC23A}"/>
                </a:ext>
              </a:extLst>
            </p:cNvPr>
            <p:cNvSpPr/>
            <p:nvPr/>
          </p:nvSpPr>
          <p:spPr>
            <a:xfrm>
              <a:off x="888867" y="930076"/>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grpSp>
      <p:grpSp>
        <p:nvGrpSpPr>
          <p:cNvPr id="137" name="Group 136">
            <a:extLst>
              <a:ext uri="{FF2B5EF4-FFF2-40B4-BE49-F238E27FC236}">
                <a16:creationId xmlns:a16="http://schemas.microsoft.com/office/drawing/2014/main" id="{1AEB1176-031C-684B-8CFB-6E489AA05555}"/>
              </a:ext>
            </a:extLst>
          </p:cNvPr>
          <p:cNvGrpSpPr/>
          <p:nvPr/>
        </p:nvGrpSpPr>
        <p:grpSpPr>
          <a:xfrm>
            <a:off x="809600" y="3901853"/>
            <a:ext cx="947992" cy="795058"/>
            <a:chOff x="817489" y="888121"/>
            <a:chExt cx="947992" cy="795058"/>
          </a:xfrm>
        </p:grpSpPr>
        <p:pic>
          <p:nvPicPr>
            <p:cNvPr id="138" name="Picture 137">
              <a:extLst>
                <a:ext uri="{FF2B5EF4-FFF2-40B4-BE49-F238E27FC236}">
                  <a16:creationId xmlns:a16="http://schemas.microsoft.com/office/drawing/2014/main" id="{F01CBEE5-C2CA-5E42-AE5B-D3D6D63045D7}"/>
                </a:ext>
              </a:extLst>
            </p:cNvPr>
            <p:cNvPicPr>
              <a:picLocks noChangeAspect="1"/>
            </p:cNvPicPr>
            <p:nvPr/>
          </p:nvPicPr>
          <p:blipFill rotWithShape="1">
            <a:blip r:embed="rId5"/>
            <a:srcRect l="27986" t="12256" r="29708" b="24667"/>
            <a:stretch/>
          </p:blipFill>
          <p:spPr>
            <a:xfrm>
              <a:off x="817489" y="888121"/>
              <a:ext cx="947992" cy="795058"/>
            </a:xfrm>
            <a:prstGeom prst="rect">
              <a:avLst/>
            </a:prstGeom>
            <a:ln>
              <a:solidFill>
                <a:schemeClr val="tx1"/>
              </a:solidFill>
            </a:ln>
          </p:spPr>
        </p:pic>
        <p:sp>
          <p:nvSpPr>
            <p:cNvPr id="139" name="Rectangle 138">
              <a:extLst>
                <a:ext uri="{FF2B5EF4-FFF2-40B4-BE49-F238E27FC236}">
                  <a16:creationId xmlns:a16="http://schemas.microsoft.com/office/drawing/2014/main" id="{E3DCFE58-FE6B-4440-8046-B3E04B6D2BD4}"/>
                </a:ext>
              </a:extLst>
            </p:cNvPr>
            <p:cNvSpPr/>
            <p:nvPr/>
          </p:nvSpPr>
          <p:spPr>
            <a:xfrm>
              <a:off x="888867" y="930076"/>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grpSp>
      <p:grpSp>
        <p:nvGrpSpPr>
          <p:cNvPr id="140" name="Group 139">
            <a:extLst>
              <a:ext uri="{FF2B5EF4-FFF2-40B4-BE49-F238E27FC236}">
                <a16:creationId xmlns:a16="http://schemas.microsoft.com/office/drawing/2014/main" id="{834FD155-D242-1041-898C-A98100ACA288}"/>
              </a:ext>
            </a:extLst>
          </p:cNvPr>
          <p:cNvGrpSpPr/>
          <p:nvPr/>
        </p:nvGrpSpPr>
        <p:grpSpPr>
          <a:xfrm>
            <a:off x="817489" y="4910261"/>
            <a:ext cx="947992" cy="795058"/>
            <a:chOff x="817489" y="888121"/>
            <a:chExt cx="947992" cy="795058"/>
          </a:xfrm>
        </p:grpSpPr>
        <p:pic>
          <p:nvPicPr>
            <p:cNvPr id="141" name="Picture 140">
              <a:extLst>
                <a:ext uri="{FF2B5EF4-FFF2-40B4-BE49-F238E27FC236}">
                  <a16:creationId xmlns:a16="http://schemas.microsoft.com/office/drawing/2014/main" id="{62EBEC59-E70E-D342-8410-5EA9382DE46D}"/>
                </a:ext>
              </a:extLst>
            </p:cNvPr>
            <p:cNvPicPr>
              <a:picLocks noChangeAspect="1"/>
            </p:cNvPicPr>
            <p:nvPr/>
          </p:nvPicPr>
          <p:blipFill rotWithShape="1">
            <a:blip r:embed="rId5"/>
            <a:srcRect l="27986" t="12256" r="29708" b="24667"/>
            <a:stretch/>
          </p:blipFill>
          <p:spPr>
            <a:xfrm>
              <a:off x="817489" y="888121"/>
              <a:ext cx="947992" cy="795058"/>
            </a:xfrm>
            <a:prstGeom prst="rect">
              <a:avLst/>
            </a:prstGeom>
            <a:ln>
              <a:solidFill>
                <a:schemeClr val="tx1"/>
              </a:solidFill>
            </a:ln>
          </p:spPr>
        </p:pic>
        <p:sp>
          <p:nvSpPr>
            <p:cNvPr id="142" name="Rectangle 141">
              <a:extLst>
                <a:ext uri="{FF2B5EF4-FFF2-40B4-BE49-F238E27FC236}">
                  <a16:creationId xmlns:a16="http://schemas.microsoft.com/office/drawing/2014/main" id="{98361C9C-CDF9-5343-8E2C-2AA80D717B6B}"/>
                </a:ext>
              </a:extLst>
            </p:cNvPr>
            <p:cNvSpPr/>
            <p:nvPr/>
          </p:nvSpPr>
          <p:spPr>
            <a:xfrm>
              <a:off x="888867" y="930076"/>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grpSp>
      <p:grpSp>
        <p:nvGrpSpPr>
          <p:cNvPr id="143" name="Group 142">
            <a:extLst>
              <a:ext uri="{FF2B5EF4-FFF2-40B4-BE49-F238E27FC236}">
                <a16:creationId xmlns:a16="http://schemas.microsoft.com/office/drawing/2014/main" id="{8B4B0810-235C-BA41-AC80-EAAE28FE5354}"/>
              </a:ext>
            </a:extLst>
          </p:cNvPr>
          <p:cNvGrpSpPr/>
          <p:nvPr/>
        </p:nvGrpSpPr>
        <p:grpSpPr>
          <a:xfrm>
            <a:off x="817489" y="5897499"/>
            <a:ext cx="947992" cy="795058"/>
            <a:chOff x="817489" y="888121"/>
            <a:chExt cx="947992" cy="795058"/>
          </a:xfrm>
        </p:grpSpPr>
        <p:pic>
          <p:nvPicPr>
            <p:cNvPr id="144" name="Picture 143">
              <a:extLst>
                <a:ext uri="{FF2B5EF4-FFF2-40B4-BE49-F238E27FC236}">
                  <a16:creationId xmlns:a16="http://schemas.microsoft.com/office/drawing/2014/main" id="{C9E47009-7E64-2340-A162-A01BEB385F49}"/>
                </a:ext>
              </a:extLst>
            </p:cNvPr>
            <p:cNvPicPr>
              <a:picLocks noChangeAspect="1"/>
            </p:cNvPicPr>
            <p:nvPr/>
          </p:nvPicPr>
          <p:blipFill rotWithShape="1">
            <a:blip r:embed="rId5"/>
            <a:srcRect l="27986" t="12256" r="29708" b="24667"/>
            <a:stretch/>
          </p:blipFill>
          <p:spPr>
            <a:xfrm>
              <a:off x="817489" y="888121"/>
              <a:ext cx="947992" cy="795058"/>
            </a:xfrm>
            <a:prstGeom prst="rect">
              <a:avLst/>
            </a:prstGeom>
            <a:ln>
              <a:solidFill>
                <a:schemeClr val="tx1"/>
              </a:solidFill>
            </a:ln>
          </p:spPr>
        </p:pic>
        <p:sp>
          <p:nvSpPr>
            <p:cNvPr id="145" name="Rectangle 144">
              <a:extLst>
                <a:ext uri="{FF2B5EF4-FFF2-40B4-BE49-F238E27FC236}">
                  <a16:creationId xmlns:a16="http://schemas.microsoft.com/office/drawing/2014/main" id="{21B85210-A3D3-4D4A-9049-BF9F3B708E89}"/>
                </a:ext>
              </a:extLst>
            </p:cNvPr>
            <p:cNvSpPr/>
            <p:nvPr/>
          </p:nvSpPr>
          <p:spPr>
            <a:xfrm>
              <a:off x="888867" y="930076"/>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grpSp>
      <p:grpSp>
        <p:nvGrpSpPr>
          <p:cNvPr id="146" name="Group 145">
            <a:extLst>
              <a:ext uri="{FF2B5EF4-FFF2-40B4-BE49-F238E27FC236}">
                <a16:creationId xmlns:a16="http://schemas.microsoft.com/office/drawing/2014/main" id="{85BD049F-7469-8448-B53B-E29D8CE02EA0}"/>
              </a:ext>
            </a:extLst>
          </p:cNvPr>
          <p:cNvGrpSpPr/>
          <p:nvPr/>
        </p:nvGrpSpPr>
        <p:grpSpPr>
          <a:xfrm>
            <a:off x="4314472" y="1869268"/>
            <a:ext cx="957240" cy="826456"/>
            <a:chOff x="1985206" y="860123"/>
            <a:chExt cx="957240" cy="826456"/>
          </a:xfrm>
        </p:grpSpPr>
        <p:pic>
          <p:nvPicPr>
            <p:cNvPr id="147" name="Picture 146">
              <a:extLst>
                <a:ext uri="{FF2B5EF4-FFF2-40B4-BE49-F238E27FC236}">
                  <a16:creationId xmlns:a16="http://schemas.microsoft.com/office/drawing/2014/main" id="{72217CCD-6C59-FF45-995A-02058AD6407F}"/>
                </a:ext>
              </a:extLst>
            </p:cNvPr>
            <p:cNvPicPr>
              <a:picLocks noChangeAspect="1"/>
            </p:cNvPicPr>
            <p:nvPr/>
          </p:nvPicPr>
          <p:blipFill rotWithShape="1">
            <a:blip r:embed="rId6"/>
            <a:srcRect l="18246" r="12260"/>
            <a:stretch/>
          </p:blipFill>
          <p:spPr>
            <a:xfrm>
              <a:off x="1985206" y="860123"/>
              <a:ext cx="957240" cy="826456"/>
            </a:xfrm>
            <a:prstGeom prst="rect">
              <a:avLst/>
            </a:prstGeom>
            <a:ln>
              <a:solidFill>
                <a:schemeClr val="tx1"/>
              </a:solidFill>
            </a:ln>
          </p:spPr>
        </p:pic>
        <p:sp>
          <p:nvSpPr>
            <p:cNvPr id="148" name="Rectangle 147">
              <a:extLst>
                <a:ext uri="{FF2B5EF4-FFF2-40B4-BE49-F238E27FC236}">
                  <a16:creationId xmlns:a16="http://schemas.microsoft.com/office/drawing/2014/main" id="{9C705B07-9A7D-D445-9036-3C35D2073180}"/>
                </a:ext>
              </a:extLst>
            </p:cNvPr>
            <p:cNvSpPr/>
            <p:nvPr/>
          </p:nvSpPr>
          <p:spPr>
            <a:xfrm>
              <a:off x="2025120" y="882053"/>
              <a:ext cx="817790" cy="142179"/>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 Skatepark</a:t>
              </a:r>
            </a:p>
          </p:txBody>
        </p:sp>
      </p:grpSp>
      <p:grpSp>
        <p:nvGrpSpPr>
          <p:cNvPr id="149" name="Group 148">
            <a:extLst>
              <a:ext uri="{FF2B5EF4-FFF2-40B4-BE49-F238E27FC236}">
                <a16:creationId xmlns:a16="http://schemas.microsoft.com/office/drawing/2014/main" id="{60FD1990-BCF3-8F47-BADB-5359D8678911}"/>
              </a:ext>
            </a:extLst>
          </p:cNvPr>
          <p:cNvGrpSpPr/>
          <p:nvPr/>
        </p:nvGrpSpPr>
        <p:grpSpPr>
          <a:xfrm>
            <a:off x="3157560" y="2884168"/>
            <a:ext cx="957240" cy="826456"/>
            <a:chOff x="1985206" y="860123"/>
            <a:chExt cx="957240" cy="826456"/>
          </a:xfrm>
        </p:grpSpPr>
        <p:pic>
          <p:nvPicPr>
            <p:cNvPr id="150" name="Picture 149">
              <a:extLst>
                <a:ext uri="{FF2B5EF4-FFF2-40B4-BE49-F238E27FC236}">
                  <a16:creationId xmlns:a16="http://schemas.microsoft.com/office/drawing/2014/main" id="{3CA470F1-6AA6-774C-B33C-1E9B86E84450}"/>
                </a:ext>
              </a:extLst>
            </p:cNvPr>
            <p:cNvPicPr>
              <a:picLocks noChangeAspect="1"/>
            </p:cNvPicPr>
            <p:nvPr/>
          </p:nvPicPr>
          <p:blipFill rotWithShape="1">
            <a:blip r:embed="rId6"/>
            <a:srcRect l="18246" r="12260"/>
            <a:stretch/>
          </p:blipFill>
          <p:spPr>
            <a:xfrm>
              <a:off x="1985206" y="860123"/>
              <a:ext cx="957240" cy="826456"/>
            </a:xfrm>
            <a:prstGeom prst="rect">
              <a:avLst/>
            </a:prstGeom>
            <a:ln>
              <a:solidFill>
                <a:schemeClr val="tx1"/>
              </a:solidFill>
            </a:ln>
          </p:spPr>
        </p:pic>
        <p:sp>
          <p:nvSpPr>
            <p:cNvPr id="151" name="Rectangle 150">
              <a:extLst>
                <a:ext uri="{FF2B5EF4-FFF2-40B4-BE49-F238E27FC236}">
                  <a16:creationId xmlns:a16="http://schemas.microsoft.com/office/drawing/2014/main" id="{2FE730D8-D90A-A84E-A090-9DBDE205117E}"/>
                </a:ext>
              </a:extLst>
            </p:cNvPr>
            <p:cNvSpPr/>
            <p:nvPr/>
          </p:nvSpPr>
          <p:spPr>
            <a:xfrm>
              <a:off x="2025120" y="882053"/>
              <a:ext cx="817790" cy="142179"/>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 Skatepark</a:t>
              </a:r>
            </a:p>
          </p:txBody>
        </p:sp>
      </p:grpSp>
      <p:grpSp>
        <p:nvGrpSpPr>
          <p:cNvPr id="152" name="Group 151">
            <a:extLst>
              <a:ext uri="{FF2B5EF4-FFF2-40B4-BE49-F238E27FC236}">
                <a16:creationId xmlns:a16="http://schemas.microsoft.com/office/drawing/2014/main" id="{B56472BF-050F-3043-A85B-B4A3D4F3282B}"/>
              </a:ext>
            </a:extLst>
          </p:cNvPr>
          <p:cNvGrpSpPr/>
          <p:nvPr/>
        </p:nvGrpSpPr>
        <p:grpSpPr>
          <a:xfrm>
            <a:off x="6653042" y="5891338"/>
            <a:ext cx="957240" cy="826456"/>
            <a:chOff x="1985206" y="860123"/>
            <a:chExt cx="957240" cy="826456"/>
          </a:xfrm>
        </p:grpSpPr>
        <p:pic>
          <p:nvPicPr>
            <p:cNvPr id="153" name="Picture 152">
              <a:extLst>
                <a:ext uri="{FF2B5EF4-FFF2-40B4-BE49-F238E27FC236}">
                  <a16:creationId xmlns:a16="http://schemas.microsoft.com/office/drawing/2014/main" id="{6DE4FFDB-738D-A548-AE98-D24F3E86972E}"/>
                </a:ext>
              </a:extLst>
            </p:cNvPr>
            <p:cNvPicPr>
              <a:picLocks noChangeAspect="1"/>
            </p:cNvPicPr>
            <p:nvPr/>
          </p:nvPicPr>
          <p:blipFill rotWithShape="1">
            <a:blip r:embed="rId6"/>
            <a:srcRect l="18246" r="12260"/>
            <a:stretch/>
          </p:blipFill>
          <p:spPr>
            <a:xfrm>
              <a:off x="1985206" y="860123"/>
              <a:ext cx="957240" cy="826456"/>
            </a:xfrm>
            <a:prstGeom prst="rect">
              <a:avLst/>
            </a:prstGeom>
            <a:ln>
              <a:solidFill>
                <a:schemeClr val="tx1"/>
              </a:solidFill>
            </a:ln>
          </p:spPr>
        </p:pic>
        <p:sp>
          <p:nvSpPr>
            <p:cNvPr id="154" name="Rectangle 153">
              <a:extLst>
                <a:ext uri="{FF2B5EF4-FFF2-40B4-BE49-F238E27FC236}">
                  <a16:creationId xmlns:a16="http://schemas.microsoft.com/office/drawing/2014/main" id="{CF837E52-1CF8-BB4D-838F-045906CC9473}"/>
                </a:ext>
              </a:extLst>
            </p:cNvPr>
            <p:cNvSpPr/>
            <p:nvPr/>
          </p:nvSpPr>
          <p:spPr>
            <a:xfrm>
              <a:off x="2025120" y="882053"/>
              <a:ext cx="817790" cy="142179"/>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 Skatepark</a:t>
              </a:r>
            </a:p>
          </p:txBody>
        </p:sp>
      </p:grpSp>
      <p:grpSp>
        <p:nvGrpSpPr>
          <p:cNvPr id="155" name="Group 154">
            <a:extLst>
              <a:ext uri="{FF2B5EF4-FFF2-40B4-BE49-F238E27FC236}">
                <a16:creationId xmlns:a16="http://schemas.microsoft.com/office/drawing/2014/main" id="{187F026F-B282-7946-B1FC-45A427E7FC2B}"/>
              </a:ext>
            </a:extLst>
          </p:cNvPr>
          <p:cNvGrpSpPr/>
          <p:nvPr/>
        </p:nvGrpSpPr>
        <p:grpSpPr>
          <a:xfrm>
            <a:off x="5509663" y="3887964"/>
            <a:ext cx="957240" cy="826456"/>
            <a:chOff x="1985206" y="860123"/>
            <a:chExt cx="957240" cy="826456"/>
          </a:xfrm>
        </p:grpSpPr>
        <p:pic>
          <p:nvPicPr>
            <p:cNvPr id="156" name="Picture 155">
              <a:extLst>
                <a:ext uri="{FF2B5EF4-FFF2-40B4-BE49-F238E27FC236}">
                  <a16:creationId xmlns:a16="http://schemas.microsoft.com/office/drawing/2014/main" id="{5E320CAF-F907-9640-9030-780590428515}"/>
                </a:ext>
              </a:extLst>
            </p:cNvPr>
            <p:cNvPicPr>
              <a:picLocks noChangeAspect="1"/>
            </p:cNvPicPr>
            <p:nvPr/>
          </p:nvPicPr>
          <p:blipFill rotWithShape="1">
            <a:blip r:embed="rId6"/>
            <a:srcRect l="18246" r="12260"/>
            <a:stretch/>
          </p:blipFill>
          <p:spPr>
            <a:xfrm>
              <a:off x="1985206" y="860123"/>
              <a:ext cx="957240" cy="826456"/>
            </a:xfrm>
            <a:prstGeom prst="rect">
              <a:avLst/>
            </a:prstGeom>
            <a:ln>
              <a:solidFill>
                <a:schemeClr val="tx1"/>
              </a:solidFill>
            </a:ln>
          </p:spPr>
        </p:pic>
        <p:sp>
          <p:nvSpPr>
            <p:cNvPr id="157" name="Rectangle 156">
              <a:extLst>
                <a:ext uri="{FF2B5EF4-FFF2-40B4-BE49-F238E27FC236}">
                  <a16:creationId xmlns:a16="http://schemas.microsoft.com/office/drawing/2014/main" id="{13D8DFFC-C187-8F45-B53A-E8E95A10C890}"/>
                </a:ext>
              </a:extLst>
            </p:cNvPr>
            <p:cNvSpPr/>
            <p:nvPr/>
          </p:nvSpPr>
          <p:spPr>
            <a:xfrm>
              <a:off x="2025120" y="882053"/>
              <a:ext cx="817790" cy="142179"/>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 Skatepark</a:t>
              </a:r>
            </a:p>
          </p:txBody>
        </p:sp>
      </p:grpSp>
      <p:grpSp>
        <p:nvGrpSpPr>
          <p:cNvPr id="158" name="Group 157">
            <a:extLst>
              <a:ext uri="{FF2B5EF4-FFF2-40B4-BE49-F238E27FC236}">
                <a16:creationId xmlns:a16="http://schemas.microsoft.com/office/drawing/2014/main" id="{072BDA81-FA9B-B344-A1AC-B4D706BDEA77}"/>
              </a:ext>
            </a:extLst>
          </p:cNvPr>
          <p:cNvGrpSpPr/>
          <p:nvPr/>
        </p:nvGrpSpPr>
        <p:grpSpPr>
          <a:xfrm>
            <a:off x="4314472" y="4867909"/>
            <a:ext cx="957240" cy="826456"/>
            <a:chOff x="1985206" y="860123"/>
            <a:chExt cx="957240" cy="826456"/>
          </a:xfrm>
        </p:grpSpPr>
        <p:pic>
          <p:nvPicPr>
            <p:cNvPr id="159" name="Picture 158">
              <a:extLst>
                <a:ext uri="{FF2B5EF4-FFF2-40B4-BE49-F238E27FC236}">
                  <a16:creationId xmlns:a16="http://schemas.microsoft.com/office/drawing/2014/main" id="{119B6F79-ACF6-164C-90C4-EE86528F87CF}"/>
                </a:ext>
              </a:extLst>
            </p:cNvPr>
            <p:cNvPicPr>
              <a:picLocks noChangeAspect="1"/>
            </p:cNvPicPr>
            <p:nvPr/>
          </p:nvPicPr>
          <p:blipFill rotWithShape="1">
            <a:blip r:embed="rId6"/>
            <a:srcRect l="18246" r="12260"/>
            <a:stretch/>
          </p:blipFill>
          <p:spPr>
            <a:xfrm>
              <a:off x="1985206" y="860123"/>
              <a:ext cx="957240" cy="826456"/>
            </a:xfrm>
            <a:prstGeom prst="rect">
              <a:avLst/>
            </a:prstGeom>
            <a:ln>
              <a:solidFill>
                <a:schemeClr val="tx1"/>
              </a:solidFill>
            </a:ln>
          </p:spPr>
        </p:pic>
        <p:sp>
          <p:nvSpPr>
            <p:cNvPr id="160" name="Rectangle 159">
              <a:extLst>
                <a:ext uri="{FF2B5EF4-FFF2-40B4-BE49-F238E27FC236}">
                  <a16:creationId xmlns:a16="http://schemas.microsoft.com/office/drawing/2014/main" id="{327351C7-46B2-8F47-B51C-34752864FD7A}"/>
                </a:ext>
              </a:extLst>
            </p:cNvPr>
            <p:cNvSpPr/>
            <p:nvPr/>
          </p:nvSpPr>
          <p:spPr>
            <a:xfrm>
              <a:off x="2025120" y="882053"/>
              <a:ext cx="817790" cy="142179"/>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 Skatepark</a:t>
              </a:r>
            </a:p>
          </p:txBody>
        </p:sp>
      </p:grpSp>
      <p:grpSp>
        <p:nvGrpSpPr>
          <p:cNvPr id="161" name="Group 160">
            <a:extLst>
              <a:ext uri="{FF2B5EF4-FFF2-40B4-BE49-F238E27FC236}">
                <a16:creationId xmlns:a16="http://schemas.microsoft.com/office/drawing/2014/main" id="{0CD1458E-BE71-3E4D-BCBD-A2E93B4BF56C}"/>
              </a:ext>
            </a:extLst>
          </p:cNvPr>
          <p:cNvGrpSpPr/>
          <p:nvPr/>
        </p:nvGrpSpPr>
        <p:grpSpPr>
          <a:xfrm>
            <a:off x="6649336" y="1875630"/>
            <a:ext cx="978408" cy="846631"/>
            <a:chOff x="3136392" y="858435"/>
            <a:chExt cx="978408" cy="846631"/>
          </a:xfrm>
        </p:grpSpPr>
        <p:pic>
          <p:nvPicPr>
            <p:cNvPr id="162" name="Picture 161">
              <a:extLst>
                <a:ext uri="{FF2B5EF4-FFF2-40B4-BE49-F238E27FC236}">
                  <a16:creationId xmlns:a16="http://schemas.microsoft.com/office/drawing/2014/main" id="{ACBE9D48-05E1-9B42-A099-A1D93BD70AFC}"/>
                </a:ext>
              </a:extLst>
            </p:cNvPr>
            <p:cNvPicPr>
              <a:picLocks noChangeAspect="1"/>
            </p:cNvPicPr>
            <p:nvPr/>
          </p:nvPicPr>
          <p:blipFill rotWithShape="1">
            <a:blip r:embed="rId4"/>
            <a:srcRect l="32832" t="-1177" r="846" b="-1276"/>
            <a:stretch/>
          </p:blipFill>
          <p:spPr>
            <a:xfrm>
              <a:off x="3136392" y="858435"/>
              <a:ext cx="978408" cy="846631"/>
            </a:xfrm>
            <a:prstGeom prst="rect">
              <a:avLst/>
            </a:prstGeom>
            <a:ln>
              <a:solidFill>
                <a:schemeClr val="tx1"/>
              </a:solidFill>
            </a:ln>
          </p:spPr>
        </p:pic>
        <p:sp>
          <p:nvSpPr>
            <p:cNvPr id="163" name="Rectangle 162">
              <a:extLst>
                <a:ext uri="{FF2B5EF4-FFF2-40B4-BE49-F238E27FC236}">
                  <a16:creationId xmlns:a16="http://schemas.microsoft.com/office/drawing/2014/main" id="{C62A13F0-3E68-0A49-9517-2D3BC22D5522}"/>
                </a:ext>
              </a:extLst>
            </p:cNvPr>
            <p:cNvSpPr/>
            <p:nvPr/>
          </p:nvSpPr>
          <p:spPr>
            <a:xfrm>
              <a:off x="3211120" y="915575"/>
              <a:ext cx="817790" cy="163213"/>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Office</a:t>
              </a:r>
            </a:p>
          </p:txBody>
        </p:sp>
      </p:grpSp>
      <p:grpSp>
        <p:nvGrpSpPr>
          <p:cNvPr id="164" name="Group 163">
            <a:extLst>
              <a:ext uri="{FF2B5EF4-FFF2-40B4-BE49-F238E27FC236}">
                <a16:creationId xmlns:a16="http://schemas.microsoft.com/office/drawing/2014/main" id="{DA8A536F-BE05-7F42-B286-923F1BE1AB72}"/>
              </a:ext>
            </a:extLst>
          </p:cNvPr>
          <p:cNvGrpSpPr/>
          <p:nvPr/>
        </p:nvGrpSpPr>
        <p:grpSpPr>
          <a:xfrm>
            <a:off x="5489280" y="2872501"/>
            <a:ext cx="978408" cy="846631"/>
            <a:chOff x="3136392" y="858435"/>
            <a:chExt cx="978408" cy="846631"/>
          </a:xfrm>
        </p:grpSpPr>
        <p:pic>
          <p:nvPicPr>
            <p:cNvPr id="165" name="Picture 164">
              <a:extLst>
                <a:ext uri="{FF2B5EF4-FFF2-40B4-BE49-F238E27FC236}">
                  <a16:creationId xmlns:a16="http://schemas.microsoft.com/office/drawing/2014/main" id="{2E045162-7BCD-8A4E-8850-15F5BA4732B5}"/>
                </a:ext>
              </a:extLst>
            </p:cNvPr>
            <p:cNvPicPr>
              <a:picLocks noChangeAspect="1"/>
            </p:cNvPicPr>
            <p:nvPr/>
          </p:nvPicPr>
          <p:blipFill rotWithShape="1">
            <a:blip r:embed="rId4"/>
            <a:srcRect l="32832" t="-1177" r="846" b="-1276"/>
            <a:stretch/>
          </p:blipFill>
          <p:spPr>
            <a:xfrm>
              <a:off x="3136392" y="858435"/>
              <a:ext cx="978408" cy="846631"/>
            </a:xfrm>
            <a:prstGeom prst="rect">
              <a:avLst/>
            </a:prstGeom>
            <a:ln>
              <a:solidFill>
                <a:schemeClr val="tx1"/>
              </a:solidFill>
            </a:ln>
          </p:spPr>
        </p:pic>
        <p:sp>
          <p:nvSpPr>
            <p:cNvPr id="166" name="Rectangle 165">
              <a:extLst>
                <a:ext uri="{FF2B5EF4-FFF2-40B4-BE49-F238E27FC236}">
                  <a16:creationId xmlns:a16="http://schemas.microsoft.com/office/drawing/2014/main" id="{22C536C9-D6E2-BA4C-AFF6-30E8B1D42F3B}"/>
                </a:ext>
              </a:extLst>
            </p:cNvPr>
            <p:cNvSpPr/>
            <p:nvPr/>
          </p:nvSpPr>
          <p:spPr>
            <a:xfrm>
              <a:off x="3211120" y="915575"/>
              <a:ext cx="817790" cy="163213"/>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Office</a:t>
              </a:r>
            </a:p>
          </p:txBody>
        </p:sp>
      </p:grpSp>
      <p:grpSp>
        <p:nvGrpSpPr>
          <p:cNvPr id="167" name="Group 166">
            <a:extLst>
              <a:ext uri="{FF2B5EF4-FFF2-40B4-BE49-F238E27FC236}">
                <a16:creationId xmlns:a16="http://schemas.microsoft.com/office/drawing/2014/main" id="{BDA20CD2-D544-7745-B846-B58A171F09DF}"/>
              </a:ext>
            </a:extLst>
          </p:cNvPr>
          <p:cNvGrpSpPr/>
          <p:nvPr/>
        </p:nvGrpSpPr>
        <p:grpSpPr>
          <a:xfrm>
            <a:off x="3126737" y="4884474"/>
            <a:ext cx="978408" cy="846631"/>
            <a:chOff x="3136392" y="858435"/>
            <a:chExt cx="978408" cy="846631"/>
          </a:xfrm>
        </p:grpSpPr>
        <p:pic>
          <p:nvPicPr>
            <p:cNvPr id="168" name="Picture 167">
              <a:extLst>
                <a:ext uri="{FF2B5EF4-FFF2-40B4-BE49-F238E27FC236}">
                  <a16:creationId xmlns:a16="http://schemas.microsoft.com/office/drawing/2014/main" id="{9D81A7E1-4712-7F4C-BAA3-0F94368FD962}"/>
                </a:ext>
              </a:extLst>
            </p:cNvPr>
            <p:cNvPicPr>
              <a:picLocks noChangeAspect="1"/>
            </p:cNvPicPr>
            <p:nvPr/>
          </p:nvPicPr>
          <p:blipFill rotWithShape="1">
            <a:blip r:embed="rId4"/>
            <a:srcRect l="32832" t="-1177" r="846" b="-1276"/>
            <a:stretch/>
          </p:blipFill>
          <p:spPr>
            <a:xfrm>
              <a:off x="3136392" y="858435"/>
              <a:ext cx="978408" cy="846631"/>
            </a:xfrm>
            <a:prstGeom prst="rect">
              <a:avLst/>
            </a:prstGeom>
            <a:ln>
              <a:solidFill>
                <a:schemeClr val="tx1"/>
              </a:solidFill>
            </a:ln>
          </p:spPr>
        </p:pic>
        <p:sp>
          <p:nvSpPr>
            <p:cNvPr id="169" name="Rectangle 168">
              <a:extLst>
                <a:ext uri="{FF2B5EF4-FFF2-40B4-BE49-F238E27FC236}">
                  <a16:creationId xmlns:a16="http://schemas.microsoft.com/office/drawing/2014/main" id="{93619243-C9F2-A04F-9CF5-B4F0A8C5C35E}"/>
                </a:ext>
              </a:extLst>
            </p:cNvPr>
            <p:cNvSpPr/>
            <p:nvPr/>
          </p:nvSpPr>
          <p:spPr>
            <a:xfrm>
              <a:off x="3211120" y="915575"/>
              <a:ext cx="817790" cy="163213"/>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Office</a:t>
              </a:r>
            </a:p>
          </p:txBody>
        </p:sp>
      </p:grpSp>
      <p:grpSp>
        <p:nvGrpSpPr>
          <p:cNvPr id="170" name="Group 169">
            <a:extLst>
              <a:ext uri="{FF2B5EF4-FFF2-40B4-BE49-F238E27FC236}">
                <a16:creationId xmlns:a16="http://schemas.microsoft.com/office/drawing/2014/main" id="{054D89D6-81F6-FA44-BF5E-9E9E7152A395}"/>
              </a:ext>
            </a:extLst>
          </p:cNvPr>
          <p:cNvGrpSpPr/>
          <p:nvPr/>
        </p:nvGrpSpPr>
        <p:grpSpPr>
          <a:xfrm>
            <a:off x="4311435" y="5872262"/>
            <a:ext cx="978408" cy="846631"/>
            <a:chOff x="3136392" y="858435"/>
            <a:chExt cx="978408" cy="846631"/>
          </a:xfrm>
        </p:grpSpPr>
        <p:pic>
          <p:nvPicPr>
            <p:cNvPr id="171" name="Picture 170">
              <a:extLst>
                <a:ext uri="{FF2B5EF4-FFF2-40B4-BE49-F238E27FC236}">
                  <a16:creationId xmlns:a16="http://schemas.microsoft.com/office/drawing/2014/main" id="{86E88E3B-543B-7441-B54E-9728565FAE4F}"/>
                </a:ext>
              </a:extLst>
            </p:cNvPr>
            <p:cNvPicPr>
              <a:picLocks noChangeAspect="1"/>
            </p:cNvPicPr>
            <p:nvPr/>
          </p:nvPicPr>
          <p:blipFill rotWithShape="1">
            <a:blip r:embed="rId4"/>
            <a:srcRect l="32832" t="-1177" r="846" b="-1276"/>
            <a:stretch/>
          </p:blipFill>
          <p:spPr>
            <a:xfrm>
              <a:off x="3136392" y="858435"/>
              <a:ext cx="978408" cy="846631"/>
            </a:xfrm>
            <a:prstGeom prst="rect">
              <a:avLst/>
            </a:prstGeom>
            <a:ln>
              <a:solidFill>
                <a:schemeClr val="tx1"/>
              </a:solidFill>
            </a:ln>
          </p:spPr>
        </p:pic>
        <p:sp>
          <p:nvSpPr>
            <p:cNvPr id="172" name="Rectangle 171">
              <a:extLst>
                <a:ext uri="{FF2B5EF4-FFF2-40B4-BE49-F238E27FC236}">
                  <a16:creationId xmlns:a16="http://schemas.microsoft.com/office/drawing/2014/main" id="{93881F53-8EAE-844D-8D42-CFD1691BCA24}"/>
                </a:ext>
              </a:extLst>
            </p:cNvPr>
            <p:cNvSpPr/>
            <p:nvPr/>
          </p:nvSpPr>
          <p:spPr>
            <a:xfrm>
              <a:off x="3211120" y="915575"/>
              <a:ext cx="817790" cy="163213"/>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Office</a:t>
              </a:r>
            </a:p>
          </p:txBody>
        </p:sp>
      </p:grpSp>
      <p:grpSp>
        <p:nvGrpSpPr>
          <p:cNvPr id="173" name="Group 172">
            <a:extLst>
              <a:ext uri="{FF2B5EF4-FFF2-40B4-BE49-F238E27FC236}">
                <a16:creationId xmlns:a16="http://schemas.microsoft.com/office/drawing/2014/main" id="{EF0D7AD6-76A0-4840-B52B-17D9FB337B14}"/>
              </a:ext>
            </a:extLst>
          </p:cNvPr>
          <p:cNvGrpSpPr/>
          <p:nvPr/>
        </p:nvGrpSpPr>
        <p:grpSpPr>
          <a:xfrm>
            <a:off x="4303888" y="3871325"/>
            <a:ext cx="978408" cy="846631"/>
            <a:chOff x="3136392" y="858435"/>
            <a:chExt cx="978408" cy="846631"/>
          </a:xfrm>
        </p:grpSpPr>
        <p:pic>
          <p:nvPicPr>
            <p:cNvPr id="174" name="Picture 173">
              <a:extLst>
                <a:ext uri="{FF2B5EF4-FFF2-40B4-BE49-F238E27FC236}">
                  <a16:creationId xmlns:a16="http://schemas.microsoft.com/office/drawing/2014/main" id="{74C7D381-E092-4347-A324-737328DF1104}"/>
                </a:ext>
              </a:extLst>
            </p:cNvPr>
            <p:cNvPicPr>
              <a:picLocks noChangeAspect="1"/>
            </p:cNvPicPr>
            <p:nvPr/>
          </p:nvPicPr>
          <p:blipFill rotWithShape="1">
            <a:blip r:embed="rId4"/>
            <a:srcRect l="32832" t="-1177" r="846" b="-1276"/>
            <a:stretch/>
          </p:blipFill>
          <p:spPr>
            <a:xfrm>
              <a:off x="3136392" y="858435"/>
              <a:ext cx="978408" cy="846631"/>
            </a:xfrm>
            <a:prstGeom prst="rect">
              <a:avLst/>
            </a:prstGeom>
            <a:ln>
              <a:solidFill>
                <a:schemeClr val="tx1"/>
              </a:solidFill>
            </a:ln>
          </p:spPr>
        </p:pic>
        <p:sp>
          <p:nvSpPr>
            <p:cNvPr id="175" name="Rectangle 174">
              <a:extLst>
                <a:ext uri="{FF2B5EF4-FFF2-40B4-BE49-F238E27FC236}">
                  <a16:creationId xmlns:a16="http://schemas.microsoft.com/office/drawing/2014/main" id="{32844204-E76D-8946-924C-8F2250C5DBD5}"/>
                </a:ext>
              </a:extLst>
            </p:cNvPr>
            <p:cNvSpPr/>
            <p:nvPr/>
          </p:nvSpPr>
          <p:spPr>
            <a:xfrm>
              <a:off x="3211120" y="915575"/>
              <a:ext cx="817790" cy="163213"/>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Office</a:t>
              </a:r>
            </a:p>
          </p:txBody>
        </p:sp>
      </p:grpSp>
      <p:grpSp>
        <p:nvGrpSpPr>
          <p:cNvPr id="176" name="Group 175">
            <a:extLst>
              <a:ext uri="{FF2B5EF4-FFF2-40B4-BE49-F238E27FC236}">
                <a16:creationId xmlns:a16="http://schemas.microsoft.com/office/drawing/2014/main" id="{88989A6E-F430-454D-A701-73B595100C3E}"/>
              </a:ext>
            </a:extLst>
          </p:cNvPr>
          <p:cNvGrpSpPr/>
          <p:nvPr/>
        </p:nvGrpSpPr>
        <p:grpSpPr>
          <a:xfrm>
            <a:off x="1953716" y="1845907"/>
            <a:ext cx="1008712" cy="866075"/>
            <a:chOff x="5460420" y="844119"/>
            <a:chExt cx="1008712" cy="866075"/>
          </a:xfrm>
        </p:grpSpPr>
        <p:pic>
          <p:nvPicPr>
            <p:cNvPr id="177" name="Picture 176">
              <a:extLst>
                <a:ext uri="{FF2B5EF4-FFF2-40B4-BE49-F238E27FC236}">
                  <a16:creationId xmlns:a16="http://schemas.microsoft.com/office/drawing/2014/main" id="{40D2520F-B925-2E43-891C-28CF8B6B852F}"/>
                </a:ext>
              </a:extLst>
            </p:cNvPr>
            <p:cNvPicPr>
              <a:picLocks noChangeAspect="1"/>
            </p:cNvPicPr>
            <p:nvPr/>
          </p:nvPicPr>
          <p:blipFill rotWithShape="1">
            <a:blip r:embed="rId8"/>
            <a:srcRect l="11871" r="16608"/>
            <a:stretch/>
          </p:blipFill>
          <p:spPr>
            <a:xfrm>
              <a:off x="5460420" y="844119"/>
              <a:ext cx="1008712" cy="866075"/>
            </a:xfrm>
            <a:prstGeom prst="rect">
              <a:avLst/>
            </a:prstGeom>
            <a:ln>
              <a:solidFill>
                <a:schemeClr val="tx1"/>
              </a:solidFill>
            </a:ln>
          </p:spPr>
        </p:pic>
        <p:sp>
          <p:nvSpPr>
            <p:cNvPr id="178" name="Rectangle 177">
              <a:extLst>
                <a:ext uri="{FF2B5EF4-FFF2-40B4-BE49-F238E27FC236}">
                  <a16:creationId xmlns:a16="http://schemas.microsoft.com/office/drawing/2014/main" id="{01557930-13CD-6F4D-A9A5-4D622CA2AF64}"/>
                </a:ext>
              </a:extLst>
            </p:cNvPr>
            <p:cNvSpPr/>
            <p:nvPr/>
          </p:nvSpPr>
          <p:spPr>
            <a:xfrm>
              <a:off x="5538538" y="901506"/>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Space Station</a:t>
              </a:r>
            </a:p>
          </p:txBody>
        </p:sp>
      </p:grpSp>
      <p:grpSp>
        <p:nvGrpSpPr>
          <p:cNvPr id="179" name="Group 178">
            <a:extLst>
              <a:ext uri="{FF2B5EF4-FFF2-40B4-BE49-F238E27FC236}">
                <a16:creationId xmlns:a16="http://schemas.microsoft.com/office/drawing/2014/main" id="{E5649281-FACC-834C-8C2B-3755E2C64095}"/>
              </a:ext>
            </a:extLst>
          </p:cNvPr>
          <p:cNvGrpSpPr/>
          <p:nvPr/>
        </p:nvGrpSpPr>
        <p:grpSpPr>
          <a:xfrm>
            <a:off x="1952486" y="2874587"/>
            <a:ext cx="1008712" cy="866075"/>
            <a:chOff x="5460420" y="844119"/>
            <a:chExt cx="1008712" cy="866075"/>
          </a:xfrm>
        </p:grpSpPr>
        <p:pic>
          <p:nvPicPr>
            <p:cNvPr id="180" name="Picture 179">
              <a:extLst>
                <a:ext uri="{FF2B5EF4-FFF2-40B4-BE49-F238E27FC236}">
                  <a16:creationId xmlns:a16="http://schemas.microsoft.com/office/drawing/2014/main" id="{66965584-5972-E747-A572-041BD6ECAB78}"/>
                </a:ext>
              </a:extLst>
            </p:cNvPr>
            <p:cNvPicPr>
              <a:picLocks noChangeAspect="1"/>
            </p:cNvPicPr>
            <p:nvPr/>
          </p:nvPicPr>
          <p:blipFill rotWithShape="1">
            <a:blip r:embed="rId8"/>
            <a:srcRect l="11871" r="16608"/>
            <a:stretch/>
          </p:blipFill>
          <p:spPr>
            <a:xfrm>
              <a:off x="5460420" y="844119"/>
              <a:ext cx="1008712" cy="866075"/>
            </a:xfrm>
            <a:prstGeom prst="rect">
              <a:avLst/>
            </a:prstGeom>
            <a:ln>
              <a:solidFill>
                <a:schemeClr val="tx1"/>
              </a:solidFill>
            </a:ln>
          </p:spPr>
        </p:pic>
        <p:sp>
          <p:nvSpPr>
            <p:cNvPr id="181" name="Rectangle 180">
              <a:extLst>
                <a:ext uri="{FF2B5EF4-FFF2-40B4-BE49-F238E27FC236}">
                  <a16:creationId xmlns:a16="http://schemas.microsoft.com/office/drawing/2014/main" id="{8372693C-C0B0-A842-B47F-0F3C7195EABE}"/>
                </a:ext>
              </a:extLst>
            </p:cNvPr>
            <p:cNvSpPr/>
            <p:nvPr/>
          </p:nvSpPr>
          <p:spPr>
            <a:xfrm>
              <a:off x="5538538" y="901506"/>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Space Station</a:t>
              </a:r>
            </a:p>
          </p:txBody>
        </p:sp>
      </p:grpSp>
      <p:grpSp>
        <p:nvGrpSpPr>
          <p:cNvPr id="182" name="Group 181">
            <a:extLst>
              <a:ext uri="{FF2B5EF4-FFF2-40B4-BE49-F238E27FC236}">
                <a16:creationId xmlns:a16="http://schemas.microsoft.com/office/drawing/2014/main" id="{CFF28DB7-3BA7-0944-8F7F-B6A7AEE28EB3}"/>
              </a:ext>
            </a:extLst>
          </p:cNvPr>
          <p:cNvGrpSpPr/>
          <p:nvPr/>
        </p:nvGrpSpPr>
        <p:grpSpPr>
          <a:xfrm>
            <a:off x="6628548" y="3864147"/>
            <a:ext cx="1008712" cy="866075"/>
            <a:chOff x="5460420" y="844119"/>
            <a:chExt cx="1008712" cy="866075"/>
          </a:xfrm>
        </p:grpSpPr>
        <p:pic>
          <p:nvPicPr>
            <p:cNvPr id="183" name="Picture 182">
              <a:extLst>
                <a:ext uri="{FF2B5EF4-FFF2-40B4-BE49-F238E27FC236}">
                  <a16:creationId xmlns:a16="http://schemas.microsoft.com/office/drawing/2014/main" id="{B04A9E42-A9D8-F94C-96D8-1DE873AB7D41}"/>
                </a:ext>
              </a:extLst>
            </p:cNvPr>
            <p:cNvPicPr>
              <a:picLocks noChangeAspect="1"/>
            </p:cNvPicPr>
            <p:nvPr/>
          </p:nvPicPr>
          <p:blipFill rotWithShape="1">
            <a:blip r:embed="rId8"/>
            <a:srcRect l="11871" r="16608"/>
            <a:stretch/>
          </p:blipFill>
          <p:spPr>
            <a:xfrm>
              <a:off x="5460420" y="844119"/>
              <a:ext cx="1008712" cy="866075"/>
            </a:xfrm>
            <a:prstGeom prst="rect">
              <a:avLst/>
            </a:prstGeom>
            <a:ln>
              <a:solidFill>
                <a:schemeClr val="tx1"/>
              </a:solidFill>
            </a:ln>
          </p:spPr>
        </p:pic>
        <p:sp>
          <p:nvSpPr>
            <p:cNvPr id="184" name="Rectangle 183">
              <a:extLst>
                <a:ext uri="{FF2B5EF4-FFF2-40B4-BE49-F238E27FC236}">
                  <a16:creationId xmlns:a16="http://schemas.microsoft.com/office/drawing/2014/main" id="{4FBB06C5-7BF9-B143-8063-329844858B5F}"/>
                </a:ext>
              </a:extLst>
            </p:cNvPr>
            <p:cNvSpPr/>
            <p:nvPr/>
          </p:nvSpPr>
          <p:spPr>
            <a:xfrm>
              <a:off x="5538538" y="901506"/>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Space Station</a:t>
              </a:r>
            </a:p>
          </p:txBody>
        </p:sp>
      </p:grpSp>
      <p:grpSp>
        <p:nvGrpSpPr>
          <p:cNvPr id="185" name="Group 184">
            <a:extLst>
              <a:ext uri="{FF2B5EF4-FFF2-40B4-BE49-F238E27FC236}">
                <a16:creationId xmlns:a16="http://schemas.microsoft.com/office/drawing/2014/main" id="{0DCAF906-9F06-4440-9BE1-1C7EDCB08D0A}"/>
              </a:ext>
            </a:extLst>
          </p:cNvPr>
          <p:cNvGrpSpPr/>
          <p:nvPr/>
        </p:nvGrpSpPr>
        <p:grpSpPr>
          <a:xfrm>
            <a:off x="5472837" y="4865030"/>
            <a:ext cx="1008712" cy="866075"/>
            <a:chOff x="5460420" y="844119"/>
            <a:chExt cx="1008712" cy="866075"/>
          </a:xfrm>
        </p:grpSpPr>
        <p:pic>
          <p:nvPicPr>
            <p:cNvPr id="186" name="Picture 185">
              <a:extLst>
                <a:ext uri="{FF2B5EF4-FFF2-40B4-BE49-F238E27FC236}">
                  <a16:creationId xmlns:a16="http://schemas.microsoft.com/office/drawing/2014/main" id="{2D080F20-D71B-1849-AD24-A77798D0C2D6}"/>
                </a:ext>
              </a:extLst>
            </p:cNvPr>
            <p:cNvPicPr>
              <a:picLocks noChangeAspect="1"/>
            </p:cNvPicPr>
            <p:nvPr/>
          </p:nvPicPr>
          <p:blipFill rotWithShape="1">
            <a:blip r:embed="rId8"/>
            <a:srcRect l="11871" r="16608"/>
            <a:stretch/>
          </p:blipFill>
          <p:spPr>
            <a:xfrm>
              <a:off x="5460420" y="844119"/>
              <a:ext cx="1008712" cy="866075"/>
            </a:xfrm>
            <a:prstGeom prst="rect">
              <a:avLst/>
            </a:prstGeom>
            <a:ln>
              <a:solidFill>
                <a:schemeClr val="tx1"/>
              </a:solidFill>
            </a:ln>
          </p:spPr>
        </p:pic>
        <p:sp>
          <p:nvSpPr>
            <p:cNvPr id="187" name="Rectangle 186">
              <a:extLst>
                <a:ext uri="{FF2B5EF4-FFF2-40B4-BE49-F238E27FC236}">
                  <a16:creationId xmlns:a16="http://schemas.microsoft.com/office/drawing/2014/main" id="{03278B41-947F-2343-B0D6-82DA28867207}"/>
                </a:ext>
              </a:extLst>
            </p:cNvPr>
            <p:cNvSpPr/>
            <p:nvPr/>
          </p:nvSpPr>
          <p:spPr>
            <a:xfrm>
              <a:off x="5538538" y="901506"/>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Space Station</a:t>
              </a:r>
            </a:p>
          </p:txBody>
        </p:sp>
      </p:grpSp>
      <p:grpSp>
        <p:nvGrpSpPr>
          <p:cNvPr id="188" name="Group 187">
            <a:extLst>
              <a:ext uri="{FF2B5EF4-FFF2-40B4-BE49-F238E27FC236}">
                <a16:creationId xmlns:a16="http://schemas.microsoft.com/office/drawing/2014/main" id="{E49F2FFA-5BAE-4142-BA05-A348C2D52937}"/>
              </a:ext>
            </a:extLst>
          </p:cNvPr>
          <p:cNvGrpSpPr/>
          <p:nvPr/>
        </p:nvGrpSpPr>
        <p:grpSpPr>
          <a:xfrm>
            <a:off x="3118904" y="5862518"/>
            <a:ext cx="1008712" cy="866075"/>
            <a:chOff x="5460420" y="844119"/>
            <a:chExt cx="1008712" cy="866075"/>
          </a:xfrm>
        </p:grpSpPr>
        <p:pic>
          <p:nvPicPr>
            <p:cNvPr id="189" name="Picture 188">
              <a:extLst>
                <a:ext uri="{FF2B5EF4-FFF2-40B4-BE49-F238E27FC236}">
                  <a16:creationId xmlns:a16="http://schemas.microsoft.com/office/drawing/2014/main" id="{9B261F1F-5528-464E-991D-9C7C03E58365}"/>
                </a:ext>
              </a:extLst>
            </p:cNvPr>
            <p:cNvPicPr>
              <a:picLocks noChangeAspect="1"/>
            </p:cNvPicPr>
            <p:nvPr/>
          </p:nvPicPr>
          <p:blipFill rotWithShape="1">
            <a:blip r:embed="rId8"/>
            <a:srcRect l="11871" r="16608"/>
            <a:stretch/>
          </p:blipFill>
          <p:spPr>
            <a:xfrm>
              <a:off x="5460420" y="844119"/>
              <a:ext cx="1008712" cy="866075"/>
            </a:xfrm>
            <a:prstGeom prst="rect">
              <a:avLst/>
            </a:prstGeom>
            <a:ln>
              <a:solidFill>
                <a:schemeClr val="tx1"/>
              </a:solidFill>
            </a:ln>
          </p:spPr>
        </p:pic>
        <p:sp>
          <p:nvSpPr>
            <p:cNvPr id="190" name="Rectangle 189">
              <a:extLst>
                <a:ext uri="{FF2B5EF4-FFF2-40B4-BE49-F238E27FC236}">
                  <a16:creationId xmlns:a16="http://schemas.microsoft.com/office/drawing/2014/main" id="{39528E41-A3E1-7041-8F8A-2308BAF96A2A}"/>
                </a:ext>
              </a:extLst>
            </p:cNvPr>
            <p:cNvSpPr/>
            <p:nvPr/>
          </p:nvSpPr>
          <p:spPr>
            <a:xfrm>
              <a:off x="5538538" y="901506"/>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Space Station</a:t>
              </a:r>
            </a:p>
          </p:txBody>
        </p:sp>
      </p:grpSp>
      <p:grpSp>
        <p:nvGrpSpPr>
          <p:cNvPr id="191" name="Group 190">
            <a:extLst>
              <a:ext uri="{FF2B5EF4-FFF2-40B4-BE49-F238E27FC236}">
                <a16:creationId xmlns:a16="http://schemas.microsoft.com/office/drawing/2014/main" id="{BE852F11-09CD-404E-8463-4680A02B48E6}"/>
              </a:ext>
            </a:extLst>
          </p:cNvPr>
          <p:cNvGrpSpPr/>
          <p:nvPr/>
        </p:nvGrpSpPr>
        <p:grpSpPr>
          <a:xfrm>
            <a:off x="1956618" y="4868037"/>
            <a:ext cx="965429" cy="845416"/>
            <a:chOff x="4307037" y="858435"/>
            <a:chExt cx="965429" cy="845416"/>
          </a:xfrm>
        </p:grpSpPr>
        <p:pic>
          <p:nvPicPr>
            <p:cNvPr id="192" name="Picture 191">
              <a:extLst>
                <a:ext uri="{FF2B5EF4-FFF2-40B4-BE49-F238E27FC236}">
                  <a16:creationId xmlns:a16="http://schemas.microsoft.com/office/drawing/2014/main" id="{7B4134A2-BB68-8747-AF97-E6CBFA68C429}"/>
                </a:ext>
              </a:extLst>
            </p:cNvPr>
            <p:cNvPicPr>
              <a:picLocks noChangeAspect="1"/>
            </p:cNvPicPr>
            <p:nvPr/>
          </p:nvPicPr>
          <p:blipFill>
            <a:blip r:embed="rId7"/>
            <a:stretch>
              <a:fillRect/>
            </a:stretch>
          </p:blipFill>
          <p:spPr>
            <a:xfrm>
              <a:off x="4307037" y="858435"/>
              <a:ext cx="965429" cy="845416"/>
            </a:xfrm>
            <a:prstGeom prst="rect">
              <a:avLst/>
            </a:prstGeom>
            <a:ln>
              <a:solidFill>
                <a:schemeClr val="tx1"/>
              </a:solidFill>
            </a:ln>
          </p:spPr>
        </p:pic>
        <p:sp>
          <p:nvSpPr>
            <p:cNvPr id="193" name="Rectangle 192">
              <a:extLst>
                <a:ext uri="{FF2B5EF4-FFF2-40B4-BE49-F238E27FC236}">
                  <a16:creationId xmlns:a16="http://schemas.microsoft.com/office/drawing/2014/main" id="{36A23BC1-5BA2-DB45-863D-A6DD3F9F7593}"/>
                </a:ext>
              </a:extLst>
            </p:cNvPr>
            <p:cNvSpPr/>
            <p:nvPr/>
          </p:nvSpPr>
          <p:spPr>
            <a:xfrm>
              <a:off x="4358228" y="901507"/>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The Dungeon</a:t>
              </a:r>
            </a:p>
          </p:txBody>
        </p:sp>
      </p:grpSp>
      <p:grpSp>
        <p:nvGrpSpPr>
          <p:cNvPr id="194" name="Group 193">
            <a:extLst>
              <a:ext uri="{FF2B5EF4-FFF2-40B4-BE49-F238E27FC236}">
                <a16:creationId xmlns:a16="http://schemas.microsoft.com/office/drawing/2014/main" id="{142EC7D3-340F-B14B-B6E6-4F7A16A9F586}"/>
              </a:ext>
            </a:extLst>
          </p:cNvPr>
          <p:cNvGrpSpPr/>
          <p:nvPr/>
        </p:nvGrpSpPr>
        <p:grpSpPr>
          <a:xfrm>
            <a:off x="1968121" y="5863223"/>
            <a:ext cx="965429" cy="845416"/>
            <a:chOff x="4307037" y="858435"/>
            <a:chExt cx="965429" cy="845416"/>
          </a:xfrm>
        </p:grpSpPr>
        <p:pic>
          <p:nvPicPr>
            <p:cNvPr id="195" name="Picture 194">
              <a:extLst>
                <a:ext uri="{FF2B5EF4-FFF2-40B4-BE49-F238E27FC236}">
                  <a16:creationId xmlns:a16="http://schemas.microsoft.com/office/drawing/2014/main" id="{A4B3D61F-34B6-0E42-BA7C-E9B784D9726F}"/>
                </a:ext>
              </a:extLst>
            </p:cNvPr>
            <p:cNvPicPr>
              <a:picLocks noChangeAspect="1"/>
            </p:cNvPicPr>
            <p:nvPr/>
          </p:nvPicPr>
          <p:blipFill>
            <a:blip r:embed="rId7"/>
            <a:stretch>
              <a:fillRect/>
            </a:stretch>
          </p:blipFill>
          <p:spPr>
            <a:xfrm>
              <a:off x="4307037" y="858435"/>
              <a:ext cx="965429" cy="845416"/>
            </a:xfrm>
            <a:prstGeom prst="rect">
              <a:avLst/>
            </a:prstGeom>
            <a:ln>
              <a:solidFill>
                <a:schemeClr val="tx1"/>
              </a:solidFill>
            </a:ln>
          </p:spPr>
        </p:pic>
        <p:sp>
          <p:nvSpPr>
            <p:cNvPr id="196" name="Rectangle 195">
              <a:extLst>
                <a:ext uri="{FF2B5EF4-FFF2-40B4-BE49-F238E27FC236}">
                  <a16:creationId xmlns:a16="http://schemas.microsoft.com/office/drawing/2014/main" id="{3E25C2FF-DAC8-F54D-A91F-FD7E86A2776E}"/>
                </a:ext>
              </a:extLst>
            </p:cNvPr>
            <p:cNvSpPr/>
            <p:nvPr/>
          </p:nvSpPr>
          <p:spPr>
            <a:xfrm>
              <a:off x="4358228" y="901507"/>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The Dungeon</a:t>
              </a:r>
            </a:p>
          </p:txBody>
        </p:sp>
      </p:grpSp>
      <p:grpSp>
        <p:nvGrpSpPr>
          <p:cNvPr id="200" name="Group 199">
            <a:extLst>
              <a:ext uri="{FF2B5EF4-FFF2-40B4-BE49-F238E27FC236}">
                <a16:creationId xmlns:a16="http://schemas.microsoft.com/office/drawing/2014/main" id="{239C559D-CB8A-984E-B96A-580640271277}"/>
              </a:ext>
            </a:extLst>
          </p:cNvPr>
          <p:cNvGrpSpPr/>
          <p:nvPr/>
        </p:nvGrpSpPr>
        <p:grpSpPr>
          <a:xfrm>
            <a:off x="3140545" y="3873573"/>
            <a:ext cx="965429" cy="845416"/>
            <a:chOff x="4307037" y="858435"/>
            <a:chExt cx="965429" cy="845416"/>
          </a:xfrm>
        </p:grpSpPr>
        <p:pic>
          <p:nvPicPr>
            <p:cNvPr id="201" name="Picture 200">
              <a:extLst>
                <a:ext uri="{FF2B5EF4-FFF2-40B4-BE49-F238E27FC236}">
                  <a16:creationId xmlns:a16="http://schemas.microsoft.com/office/drawing/2014/main" id="{4D518C3C-AC22-EF4D-9C6D-243549E2668A}"/>
                </a:ext>
              </a:extLst>
            </p:cNvPr>
            <p:cNvPicPr>
              <a:picLocks noChangeAspect="1"/>
            </p:cNvPicPr>
            <p:nvPr/>
          </p:nvPicPr>
          <p:blipFill>
            <a:blip r:embed="rId7"/>
            <a:stretch>
              <a:fillRect/>
            </a:stretch>
          </p:blipFill>
          <p:spPr>
            <a:xfrm>
              <a:off x="4307037" y="858435"/>
              <a:ext cx="965429" cy="845416"/>
            </a:xfrm>
            <a:prstGeom prst="rect">
              <a:avLst/>
            </a:prstGeom>
            <a:ln>
              <a:solidFill>
                <a:schemeClr val="tx1"/>
              </a:solidFill>
            </a:ln>
          </p:spPr>
        </p:pic>
        <p:sp>
          <p:nvSpPr>
            <p:cNvPr id="202" name="Rectangle 201">
              <a:extLst>
                <a:ext uri="{FF2B5EF4-FFF2-40B4-BE49-F238E27FC236}">
                  <a16:creationId xmlns:a16="http://schemas.microsoft.com/office/drawing/2014/main" id="{23E07E73-E0D1-5D43-A4FF-715E4FF0DEBA}"/>
                </a:ext>
              </a:extLst>
            </p:cNvPr>
            <p:cNvSpPr/>
            <p:nvPr/>
          </p:nvSpPr>
          <p:spPr>
            <a:xfrm>
              <a:off x="4358228" y="901507"/>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The Dungeon</a:t>
              </a:r>
            </a:p>
          </p:txBody>
        </p:sp>
      </p:grpSp>
      <p:grpSp>
        <p:nvGrpSpPr>
          <p:cNvPr id="203" name="Group 202">
            <a:extLst>
              <a:ext uri="{FF2B5EF4-FFF2-40B4-BE49-F238E27FC236}">
                <a16:creationId xmlns:a16="http://schemas.microsoft.com/office/drawing/2014/main" id="{92D9221D-7A60-6045-9747-E18817DD56E3}"/>
              </a:ext>
            </a:extLst>
          </p:cNvPr>
          <p:cNvGrpSpPr/>
          <p:nvPr/>
        </p:nvGrpSpPr>
        <p:grpSpPr>
          <a:xfrm>
            <a:off x="3144706" y="1860831"/>
            <a:ext cx="965429" cy="845416"/>
            <a:chOff x="4307037" y="858435"/>
            <a:chExt cx="965429" cy="845416"/>
          </a:xfrm>
        </p:grpSpPr>
        <p:pic>
          <p:nvPicPr>
            <p:cNvPr id="204" name="Picture 203">
              <a:extLst>
                <a:ext uri="{FF2B5EF4-FFF2-40B4-BE49-F238E27FC236}">
                  <a16:creationId xmlns:a16="http://schemas.microsoft.com/office/drawing/2014/main" id="{A2ECDB48-4650-904A-A67F-1F369DEF8422}"/>
                </a:ext>
              </a:extLst>
            </p:cNvPr>
            <p:cNvPicPr>
              <a:picLocks noChangeAspect="1"/>
            </p:cNvPicPr>
            <p:nvPr/>
          </p:nvPicPr>
          <p:blipFill>
            <a:blip r:embed="rId7"/>
            <a:stretch>
              <a:fillRect/>
            </a:stretch>
          </p:blipFill>
          <p:spPr>
            <a:xfrm>
              <a:off x="4307037" y="858435"/>
              <a:ext cx="965429" cy="845416"/>
            </a:xfrm>
            <a:prstGeom prst="rect">
              <a:avLst/>
            </a:prstGeom>
            <a:ln>
              <a:solidFill>
                <a:schemeClr val="tx1"/>
              </a:solidFill>
            </a:ln>
          </p:spPr>
        </p:pic>
        <p:sp>
          <p:nvSpPr>
            <p:cNvPr id="205" name="Rectangle 204">
              <a:extLst>
                <a:ext uri="{FF2B5EF4-FFF2-40B4-BE49-F238E27FC236}">
                  <a16:creationId xmlns:a16="http://schemas.microsoft.com/office/drawing/2014/main" id="{2272E02C-9C1C-8F48-AD22-E82D3C60BC20}"/>
                </a:ext>
              </a:extLst>
            </p:cNvPr>
            <p:cNvSpPr/>
            <p:nvPr/>
          </p:nvSpPr>
          <p:spPr>
            <a:xfrm>
              <a:off x="4358228" y="901507"/>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The Dungeon</a:t>
              </a:r>
            </a:p>
          </p:txBody>
        </p:sp>
      </p:grpSp>
      <p:grpSp>
        <p:nvGrpSpPr>
          <p:cNvPr id="206" name="Group 205">
            <a:extLst>
              <a:ext uri="{FF2B5EF4-FFF2-40B4-BE49-F238E27FC236}">
                <a16:creationId xmlns:a16="http://schemas.microsoft.com/office/drawing/2014/main" id="{893B39F8-7676-BE4E-8F2D-A03DA4D94D59}"/>
              </a:ext>
            </a:extLst>
          </p:cNvPr>
          <p:cNvGrpSpPr/>
          <p:nvPr/>
        </p:nvGrpSpPr>
        <p:grpSpPr>
          <a:xfrm>
            <a:off x="4309548" y="2882126"/>
            <a:ext cx="965429" cy="845416"/>
            <a:chOff x="4307037" y="858435"/>
            <a:chExt cx="965429" cy="845416"/>
          </a:xfrm>
        </p:grpSpPr>
        <p:pic>
          <p:nvPicPr>
            <p:cNvPr id="207" name="Picture 206">
              <a:extLst>
                <a:ext uri="{FF2B5EF4-FFF2-40B4-BE49-F238E27FC236}">
                  <a16:creationId xmlns:a16="http://schemas.microsoft.com/office/drawing/2014/main" id="{4A40A806-D9F0-0743-9E16-62F2929AD57B}"/>
                </a:ext>
              </a:extLst>
            </p:cNvPr>
            <p:cNvPicPr>
              <a:picLocks noChangeAspect="1"/>
            </p:cNvPicPr>
            <p:nvPr/>
          </p:nvPicPr>
          <p:blipFill>
            <a:blip r:embed="rId7"/>
            <a:stretch>
              <a:fillRect/>
            </a:stretch>
          </p:blipFill>
          <p:spPr>
            <a:xfrm>
              <a:off x="4307037" y="858435"/>
              <a:ext cx="965429" cy="845416"/>
            </a:xfrm>
            <a:prstGeom prst="rect">
              <a:avLst/>
            </a:prstGeom>
            <a:ln>
              <a:solidFill>
                <a:schemeClr val="tx1"/>
              </a:solidFill>
            </a:ln>
          </p:spPr>
        </p:pic>
        <p:sp>
          <p:nvSpPr>
            <p:cNvPr id="208" name="Rectangle 207">
              <a:extLst>
                <a:ext uri="{FF2B5EF4-FFF2-40B4-BE49-F238E27FC236}">
                  <a16:creationId xmlns:a16="http://schemas.microsoft.com/office/drawing/2014/main" id="{11D163EE-323F-5E49-8804-BE1CF6B84B6E}"/>
                </a:ext>
              </a:extLst>
            </p:cNvPr>
            <p:cNvSpPr/>
            <p:nvPr/>
          </p:nvSpPr>
          <p:spPr>
            <a:xfrm>
              <a:off x="4358228" y="901507"/>
              <a:ext cx="848772"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The Dungeon</a:t>
              </a:r>
            </a:p>
          </p:txBody>
        </p:sp>
      </p:grpSp>
      <p:grpSp>
        <p:nvGrpSpPr>
          <p:cNvPr id="212" name="Group 211">
            <a:extLst>
              <a:ext uri="{FF2B5EF4-FFF2-40B4-BE49-F238E27FC236}">
                <a16:creationId xmlns:a16="http://schemas.microsoft.com/office/drawing/2014/main" id="{A35F0ACB-BA27-FF48-9C09-43658D55EB5E}"/>
              </a:ext>
            </a:extLst>
          </p:cNvPr>
          <p:cNvGrpSpPr/>
          <p:nvPr/>
        </p:nvGrpSpPr>
        <p:grpSpPr>
          <a:xfrm>
            <a:off x="6633712" y="2882126"/>
            <a:ext cx="998088" cy="829833"/>
            <a:chOff x="6632619" y="858435"/>
            <a:chExt cx="998088" cy="829833"/>
          </a:xfrm>
        </p:grpSpPr>
        <p:pic>
          <p:nvPicPr>
            <p:cNvPr id="213" name="Picture 212">
              <a:extLst>
                <a:ext uri="{FF2B5EF4-FFF2-40B4-BE49-F238E27FC236}">
                  <a16:creationId xmlns:a16="http://schemas.microsoft.com/office/drawing/2014/main" id="{3DD6A5C0-943D-4A43-BD18-215F33B17463}"/>
                </a:ext>
              </a:extLst>
            </p:cNvPr>
            <p:cNvPicPr>
              <a:picLocks noChangeAspect="1"/>
            </p:cNvPicPr>
            <p:nvPr/>
          </p:nvPicPr>
          <p:blipFill rotWithShape="1">
            <a:blip r:embed="rId9"/>
            <a:srcRect l="19991"/>
            <a:stretch/>
          </p:blipFill>
          <p:spPr>
            <a:xfrm>
              <a:off x="6632619" y="858435"/>
              <a:ext cx="998088" cy="829833"/>
            </a:xfrm>
            <a:prstGeom prst="rect">
              <a:avLst/>
            </a:prstGeom>
            <a:ln>
              <a:solidFill>
                <a:schemeClr val="tx1"/>
              </a:solidFill>
            </a:ln>
          </p:spPr>
        </p:pic>
        <p:sp>
          <p:nvSpPr>
            <p:cNvPr id="214" name="Rectangle 213">
              <a:extLst>
                <a:ext uri="{FF2B5EF4-FFF2-40B4-BE49-F238E27FC236}">
                  <a16:creationId xmlns:a16="http://schemas.microsoft.com/office/drawing/2014/main" id="{310926F7-D364-1A4A-A2F4-B0AEE6B75D06}"/>
                </a:ext>
              </a:extLst>
            </p:cNvPr>
            <p:cNvSpPr/>
            <p:nvPr/>
          </p:nvSpPr>
          <p:spPr>
            <a:xfrm>
              <a:off x="6662412" y="901506"/>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Garden Tunnel</a:t>
              </a:r>
            </a:p>
          </p:txBody>
        </p:sp>
      </p:grpSp>
      <p:grpSp>
        <p:nvGrpSpPr>
          <p:cNvPr id="215" name="Group 214">
            <a:extLst>
              <a:ext uri="{FF2B5EF4-FFF2-40B4-BE49-F238E27FC236}">
                <a16:creationId xmlns:a16="http://schemas.microsoft.com/office/drawing/2014/main" id="{84B1956F-D3DF-414D-8D27-80C8F15DB915}"/>
              </a:ext>
            </a:extLst>
          </p:cNvPr>
          <p:cNvGrpSpPr/>
          <p:nvPr/>
        </p:nvGrpSpPr>
        <p:grpSpPr>
          <a:xfrm>
            <a:off x="6633712" y="4874083"/>
            <a:ext cx="998088" cy="829833"/>
            <a:chOff x="6632619" y="858435"/>
            <a:chExt cx="998088" cy="829833"/>
          </a:xfrm>
        </p:grpSpPr>
        <p:pic>
          <p:nvPicPr>
            <p:cNvPr id="216" name="Picture 215">
              <a:extLst>
                <a:ext uri="{FF2B5EF4-FFF2-40B4-BE49-F238E27FC236}">
                  <a16:creationId xmlns:a16="http://schemas.microsoft.com/office/drawing/2014/main" id="{76C61B29-610D-4844-B063-D1CCBE6841FF}"/>
                </a:ext>
              </a:extLst>
            </p:cNvPr>
            <p:cNvPicPr>
              <a:picLocks noChangeAspect="1"/>
            </p:cNvPicPr>
            <p:nvPr/>
          </p:nvPicPr>
          <p:blipFill rotWithShape="1">
            <a:blip r:embed="rId9"/>
            <a:srcRect l="19991"/>
            <a:stretch/>
          </p:blipFill>
          <p:spPr>
            <a:xfrm>
              <a:off x="6632619" y="858435"/>
              <a:ext cx="998088" cy="829833"/>
            </a:xfrm>
            <a:prstGeom prst="rect">
              <a:avLst/>
            </a:prstGeom>
            <a:ln>
              <a:solidFill>
                <a:schemeClr val="tx1"/>
              </a:solidFill>
            </a:ln>
          </p:spPr>
        </p:pic>
        <p:sp>
          <p:nvSpPr>
            <p:cNvPr id="217" name="Rectangle 216">
              <a:extLst>
                <a:ext uri="{FF2B5EF4-FFF2-40B4-BE49-F238E27FC236}">
                  <a16:creationId xmlns:a16="http://schemas.microsoft.com/office/drawing/2014/main" id="{862A8F90-3F5E-5042-BA11-A3207D065281}"/>
                </a:ext>
              </a:extLst>
            </p:cNvPr>
            <p:cNvSpPr/>
            <p:nvPr/>
          </p:nvSpPr>
          <p:spPr>
            <a:xfrm>
              <a:off x="6662412" y="901506"/>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Garden Tunnel</a:t>
              </a:r>
            </a:p>
          </p:txBody>
        </p:sp>
      </p:grpSp>
      <p:grpSp>
        <p:nvGrpSpPr>
          <p:cNvPr id="218" name="Group 217">
            <a:extLst>
              <a:ext uri="{FF2B5EF4-FFF2-40B4-BE49-F238E27FC236}">
                <a16:creationId xmlns:a16="http://schemas.microsoft.com/office/drawing/2014/main" id="{776677C9-E802-194E-B782-F4A8E6EDE8E9}"/>
              </a:ext>
            </a:extLst>
          </p:cNvPr>
          <p:cNvGrpSpPr/>
          <p:nvPr/>
        </p:nvGrpSpPr>
        <p:grpSpPr>
          <a:xfrm>
            <a:off x="1957760" y="3881224"/>
            <a:ext cx="998088" cy="829833"/>
            <a:chOff x="6632619" y="858435"/>
            <a:chExt cx="998088" cy="829833"/>
          </a:xfrm>
        </p:grpSpPr>
        <p:pic>
          <p:nvPicPr>
            <p:cNvPr id="219" name="Picture 218">
              <a:extLst>
                <a:ext uri="{FF2B5EF4-FFF2-40B4-BE49-F238E27FC236}">
                  <a16:creationId xmlns:a16="http://schemas.microsoft.com/office/drawing/2014/main" id="{8BA72AC8-F0A2-E342-B8AC-F20F75EAC0D3}"/>
                </a:ext>
              </a:extLst>
            </p:cNvPr>
            <p:cNvPicPr>
              <a:picLocks noChangeAspect="1"/>
            </p:cNvPicPr>
            <p:nvPr/>
          </p:nvPicPr>
          <p:blipFill rotWithShape="1">
            <a:blip r:embed="rId9"/>
            <a:srcRect l="19991"/>
            <a:stretch/>
          </p:blipFill>
          <p:spPr>
            <a:xfrm>
              <a:off x="6632619" y="858435"/>
              <a:ext cx="998088" cy="829833"/>
            </a:xfrm>
            <a:prstGeom prst="rect">
              <a:avLst/>
            </a:prstGeom>
            <a:ln>
              <a:solidFill>
                <a:schemeClr val="tx1"/>
              </a:solidFill>
            </a:ln>
          </p:spPr>
        </p:pic>
        <p:sp>
          <p:nvSpPr>
            <p:cNvPr id="220" name="Rectangle 219">
              <a:extLst>
                <a:ext uri="{FF2B5EF4-FFF2-40B4-BE49-F238E27FC236}">
                  <a16:creationId xmlns:a16="http://schemas.microsoft.com/office/drawing/2014/main" id="{9B5BD5A7-11EC-2D4C-A136-AB1A5CF4C947}"/>
                </a:ext>
              </a:extLst>
            </p:cNvPr>
            <p:cNvSpPr/>
            <p:nvPr/>
          </p:nvSpPr>
          <p:spPr>
            <a:xfrm>
              <a:off x="6662412" y="901506"/>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Garden Tunnel</a:t>
              </a:r>
            </a:p>
          </p:txBody>
        </p:sp>
      </p:grpSp>
      <p:grpSp>
        <p:nvGrpSpPr>
          <p:cNvPr id="221" name="Group 220">
            <a:extLst>
              <a:ext uri="{FF2B5EF4-FFF2-40B4-BE49-F238E27FC236}">
                <a16:creationId xmlns:a16="http://schemas.microsoft.com/office/drawing/2014/main" id="{6EEA6CB8-DCAA-2B4E-A2B2-879179201E59}"/>
              </a:ext>
            </a:extLst>
          </p:cNvPr>
          <p:cNvGrpSpPr/>
          <p:nvPr/>
        </p:nvGrpSpPr>
        <p:grpSpPr>
          <a:xfrm>
            <a:off x="5463880" y="1866883"/>
            <a:ext cx="998088" cy="829833"/>
            <a:chOff x="6632619" y="858435"/>
            <a:chExt cx="998088" cy="829833"/>
          </a:xfrm>
        </p:grpSpPr>
        <p:pic>
          <p:nvPicPr>
            <p:cNvPr id="222" name="Picture 221">
              <a:extLst>
                <a:ext uri="{FF2B5EF4-FFF2-40B4-BE49-F238E27FC236}">
                  <a16:creationId xmlns:a16="http://schemas.microsoft.com/office/drawing/2014/main" id="{5D3C7B29-8BBA-F744-A17C-A557E4182D0D}"/>
                </a:ext>
              </a:extLst>
            </p:cNvPr>
            <p:cNvPicPr>
              <a:picLocks noChangeAspect="1"/>
            </p:cNvPicPr>
            <p:nvPr/>
          </p:nvPicPr>
          <p:blipFill rotWithShape="1">
            <a:blip r:embed="rId9"/>
            <a:srcRect l="19991"/>
            <a:stretch/>
          </p:blipFill>
          <p:spPr>
            <a:xfrm>
              <a:off x="6632619" y="858435"/>
              <a:ext cx="998088" cy="829833"/>
            </a:xfrm>
            <a:prstGeom prst="rect">
              <a:avLst/>
            </a:prstGeom>
            <a:ln>
              <a:solidFill>
                <a:schemeClr val="tx1"/>
              </a:solidFill>
            </a:ln>
          </p:spPr>
        </p:pic>
        <p:sp>
          <p:nvSpPr>
            <p:cNvPr id="223" name="Rectangle 222">
              <a:extLst>
                <a:ext uri="{FF2B5EF4-FFF2-40B4-BE49-F238E27FC236}">
                  <a16:creationId xmlns:a16="http://schemas.microsoft.com/office/drawing/2014/main" id="{4D9B22F5-9EC1-7348-B090-F366DC342946}"/>
                </a:ext>
              </a:extLst>
            </p:cNvPr>
            <p:cNvSpPr/>
            <p:nvPr/>
          </p:nvSpPr>
          <p:spPr>
            <a:xfrm>
              <a:off x="6662412" y="901506"/>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Garden Tunnel</a:t>
              </a:r>
            </a:p>
          </p:txBody>
        </p:sp>
      </p:grpSp>
      <p:grpSp>
        <p:nvGrpSpPr>
          <p:cNvPr id="224" name="Group 223">
            <a:extLst>
              <a:ext uri="{FF2B5EF4-FFF2-40B4-BE49-F238E27FC236}">
                <a16:creationId xmlns:a16="http://schemas.microsoft.com/office/drawing/2014/main" id="{5C1FE6FB-F858-7740-BA9B-6EBC9A3DD6D5}"/>
              </a:ext>
            </a:extLst>
          </p:cNvPr>
          <p:cNvGrpSpPr/>
          <p:nvPr/>
        </p:nvGrpSpPr>
        <p:grpSpPr>
          <a:xfrm>
            <a:off x="5476653" y="5871014"/>
            <a:ext cx="998088" cy="829833"/>
            <a:chOff x="6632619" y="858435"/>
            <a:chExt cx="998088" cy="829833"/>
          </a:xfrm>
        </p:grpSpPr>
        <p:pic>
          <p:nvPicPr>
            <p:cNvPr id="225" name="Picture 224">
              <a:extLst>
                <a:ext uri="{FF2B5EF4-FFF2-40B4-BE49-F238E27FC236}">
                  <a16:creationId xmlns:a16="http://schemas.microsoft.com/office/drawing/2014/main" id="{3DB3AC26-F06F-1D4D-A8BA-ABA62CE9D1D5}"/>
                </a:ext>
              </a:extLst>
            </p:cNvPr>
            <p:cNvPicPr>
              <a:picLocks noChangeAspect="1"/>
            </p:cNvPicPr>
            <p:nvPr/>
          </p:nvPicPr>
          <p:blipFill rotWithShape="1">
            <a:blip r:embed="rId9"/>
            <a:srcRect l="19991"/>
            <a:stretch/>
          </p:blipFill>
          <p:spPr>
            <a:xfrm>
              <a:off x="6632619" y="858435"/>
              <a:ext cx="998088" cy="829833"/>
            </a:xfrm>
            <a:prstGeom prst="rect">
              <a:avLst/>
            </a:prstGeom>
            <a:ln>
              <a:solidFill>
                <a:schemeClr val="tx1"/>
              </a:solidFill>
            </a:ln>
          </p:spPr>
        </p:pic>
        <p:sp>
          <p:nvSpPr>
            <p:cNvPr id="226" name="Rectangle 225">
              <a:extLst>
                <a:ext uri="{FF2B5EF4-FFF2-40B4-BE49-F238E27FC236}">
                  <a16:creationId xmlns:a16="http://schemas.microsoft.com/office/drawing/2014/main" id="{5AA63E5E-4D31-294F-96D8-FCF3AD96D083}"/>
                </a:ext>
              </a:extLst>
            </p:cNvPr>
            <p:cNvSpPr/>
            <p:nvPr/>
          </p:nvSpPr>
          <p:spPr>
            <a:xfrm>
              <a:off x="6662412" y="901506"/>
              <a:ext cx="938501" cy="17728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lIns="54000" rIns="54000" rtlCol="0" anchor="ctr"/>
            <a:lstStyle/>
            <a:p>
              <a:pPr algn="ctr"/>
              <a:r>
                <a:rPr lang="en-US" sz="1000" b="1" dirty="0"/>
                <a:t>Garden Tunnel</a:t>
              </a:r>
            </a:p>
          </p:txBody>
        </p:sp>
      </p:grpSp>
      <p:pic>
        <p:nvPicPr>
          <p:cNvPr id="227" name="Picture 226" descr="YELLOW ARROW.png">
            <a:extLst>
              <a:ext uri="{FF2B5EF4-FFF2-40B4-BE49-F238E27FC236}">
                <a16:creationId xmlns:a16="http://schemas.microsoft.com/office/drawing/2014/main" id="{185B1D58-5072-D848-B0E2-3E71412472E8}"/>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7635637" y="1235124"/>
            <a:ext cx="475325" cy="438735"/>
          </a:xfrm>
          <a:prstGeom prst="rect">
            <a:avLst/>
          </a:prstGeom>
        </p:spPr>
      </p:pic>
      <p:pic>
        <p:nvPicPr>
          <p:cNvPr id="228" name="Picture 227" descr="YELLOW ARROW.png">
            <a:extLst>
              <a:ext uri="{FF2B5EF4-FFF2-40B4-BE49-F238E27FC236}">
                <a16:creationId xmlns:a16="http://schemas.microsoft.com/office/drawing/2014/main" id="{4B50BBF2-ED31-9747-BD5B-B41CBE3D257B}"/>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7623841" y="2175062"/>
            <a:ext cx="475325" cy="438735"/>
          </a:xfrm>
          <a:prstGeom prst="rect">
            <a:avLst/>
          </a:prstGeom>
        </p:spPr>
      </p:pic>
      <p:pic>
        <p:nvPicPr>
          <p:cNvPr id="229" name="Picture 228" descr="YELLOW ARROW.png">
            <a:extLst>
              <a:ext uri="{FF2B5EF4-FFF2-40B4-BE49-F238E27FC236}">
                <a16:creationId xmlns:a16="http://schemas.microsoft.com/office/drawing/2014/main" id="{12069BC7-CF68-9D44-A1EC-34E13B8BA6BA}"/>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7607025" y="3229448"/>
            <a:ext cx="475325" cy="438735"/>
          </a:xfrm>
          <a:prstGeom prst="rect">
            <a:avLst/>
          </a:prstGeom>
        </p:spPr>
      </p:pic>
      <p:pic>
        <p:nvPicPr>
          <p:cNvPr id="230" name="Picture 229" descr="YELLOW ARROW.png">
            <a:extLst>
              <a:ext uri="{FF2B5EF4-FFF2-40B4-BE49-F238E27FC236}">
                <a16:creationId xmlns:a16="http://schemas.microsoft.com/office/drawing/2014/main" id="{16CAC339-25B5-C942-9790-5EE6694F3891}"/>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7611869" y="4179863"/>
            <a:ext cx="475325" cy="438735"/>
          </a:xfrm>
          <a:prstGeom prst="rect">
            <a:avLst/>
          </a:prstGeom>
        </p:spPr>
      </p:pic>
      <p:pic>
        <p:nvPicPr>
          <p:cNvPr id="231" name="Picture 230" descr="YELLOW ARROW.png">
            <a:extLst>
              <a:ext uri="{FF2B5EF4-FFF2-40B4-BE49-F238E27FC236}">
                <a16:creationId xmlns:a16="http://schemas.microsoft.com/office/drawing/2014/main" id="{ADC15230-B675-CD4F-BA54-F124F9F74B9A}"/>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7623840" y="5189087"/>
            <a:ext cx="475325" cy="438735"/>
          </a:xfrm>
          <a:prstGeom prst="rect">
            <a:avLst/>
          </a:prstGeom>
        </p:spPr>
      </p:pic>
      <p:pic>
        <p:nvPicPr>
          <p:cNvPr id="232" name="Picture 231" descr="YELLOW ARROW.png">
            <a:extLst>
              <a:ext uri="{FF2B5EF4-FFF2-40B4-BE49-F238E27FC236}">
                <a16:creationId xmlns:a16="http://schemas.microsoft.com/office/drawing/2014/main" id="{05E5E339-9AEC-7344-83E9-5ED40EB5B7C9}"/>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7593771" y="6098115"/>
            <a:ext cx="475325" cy="438735"/>
          </a:xfrm>
          <a:prstGeom prst="rect">
            <a:avLst/>
          </a:prstGeom>
        </p:spPr>
      </p:pic>
      <p:pic>
        <p:nvPicPr>
          <p:cNvPr id="233" name="Picture 232" descr="YELLOW ARROW.png">
            <a:extLst>
              <a:ext uri="{FF2B5EF4-FFF2-40B4-BE49-F238E27FC236}">
                <a16:creationId xmlns:a16="http://schemas.microsoft.com/office/drawing/2014/main" id="{FA955128-4C57-5F49-896B-75DD0357AC8E}"/>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1658676" y="1235123"/>
            <a:ext cx="475325" cy="438735"/>
          </a:xfrm>
          <a:prstGeom prst="rect">
            <a:avLst/>
          </a:prstGeom>
        </p:spPr>
      </p:pic>
      <p:pic>
        <p:nvPicPr>
          <p:cNvPr id="234" name="Picture 233" descr="YELLOW ARROW.png">
            <a:extLst>
              <a:ext uri="{FF2B5EF4-FFF2-40B4-BE49-F238E27FC236}">
                <a16:creationId xmlns:a16="http://schemas.microsoft.com/office/drawing/2014/main" id="{00C8B7A1-028A-B042-9226-A33AC9E22F52}"/>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1646880" y="2175062"/>
            <a:ext cx="475325" cy="438735"/>
          </a:xfrm>
          <a:prstGeom prst="rect">
            <a:avLst/>
          </a:prstGeom>
        </p:spPr>
      </p:pic>
      <p:pic>
        <p:nvPicPr>
          <p:cNvPr id="235" name="Picture 234" descr="YELLOW ARROW.png">
            <a:extLst>
              <a:ext uri="{FF2B5EF4-FFF2-40B4-BE49-F238E27FC236}">
                <a16:creationId xmlns:a16="http://schemas.microsoft.com/office/drawing/2014/main" id="{75157959-D988-1A4A-80C2-E0277C2AC3F9}"/>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1630064" y="3229447"/>
            <a:ext cx="475325" cy="438735"/>
          </a:xfrm>
          <a:prstGeom prst="rect">
            <a:avLst/>
          </a:prstGeom>
        </p:spPr>
      </p:pic>
      <p:pic>
        <p:nvPicPr>
          <p:cNvPr id="236" name="Picture 235" descr="YELLOW ARROW.png">
            <a:extLst>
              <a:ext uri="{FF2B5EF4-FFF2-40B4-BE49-F238E27FC236}">
                <a16:creationId xmlns:a16="http://schemas.microsoft.com/office/drawing/2014/main" id="{3AFCB3BD-5261-E441-BCDB-ADE8840C5C4F}"/>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1634908" y="4179864"/>
            <a:ext cx="475325" cy="438735"/>
          </a:xfrm>
          <a:prstGeom prst="rect">
            <a:avLst/>
          </a:prstGeom>
        </p:spPr>
      </p:pic>
      <p:pic>
        <p:nvPicPr>
          <p:cNvPr id="237" name="Picture 236" descr="YELLOW ARROW.png">
            <a:extLst>
              <a:ext uri="{FF2B5EF4-FFF2-40B4-BE49-F238E27FC236}">
                <a16:creationId xmlns:a16="http://schemas.microsoft.com/office/drawing/2014/main" id="{161784D2-DA40-C84C-B66E-24EC2D5D68B3}"/>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1646879" y="5189088"/>
            <a:ext cx="475325" cy="438735"/>
          </a:xfrm>
          <a:prstGeom prst="rect">
            <a:avLst/>
          </a:prstGeom>
        </p:spPr>
      </p:pic>
      <p:pic>
        <p:nvPicPr>
          <p:cNvPr id="238" name="Picture 237" descr="YELLOW ARROW.png">
            <a:extLst>
              <a:ext uri="{FF2B5EF4-FFF2-40B4-BE49-F238E27FC236}">
                <a16:creationId xmlns:a16="http://schemas.microsoft.com/office/drawing/2014/main" id="{E161C9E5-2F62-954D-A57B-77F7BC7ADB86}"/>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1616810" y="6098115"/>
            <a:ext cx="475325" cy="438735"/>
          </a:xfrm>
          <a:prstGeom prst="rect">
            <a:avLst/>
          </a:prstGeom>
        </p:spPr>
      </p:pic>
      <p:pic>
        <p:nvPicPr>
          <p:cNvPr id="239" name="Picture 238" descr="YELLOW ARROW.png">
            <a:extLst>
              <a:ext uri="{FF2B5EF4-FFF2-40B4-BE49-F238E27FC236}">
                <a16:creationId xmlns:a16="http://schemas.microsoft.com/office/drawing/2014/main" id="{CBF3B1BB-7B2A-0443-8BB8-E29175B314F4}"/>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2897040" y="1235124"/>
            <a:ext cx="475325" cy="438735"/>
          </a:xfrm>
          <a:prstGeom prst="rect">
            <a:avLst/>
          </a:prstGeom>
        </p:spPr>
      </p:pic>
      <p:pic>
        <p:nvPicPr>
          <p:cNvPr id="240" name="Picture 239" descr="YELLOW ARROW.png">
            <a:extLst>
              <a:ext uri="{FF2B5EF4-FFF2-40B4-BE49-F238E27FC236}">
                <a16:creationId xmlns:a16="http://schemas.microsoft.com/office/drawing/2014/main" id="{4BF3E843-FDDA-C64E-8144-42D0779382B6}"/>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2885244" y="2175061"/>
            <a:ext cx="475325" cy="438735"/>
          </a:xfrm>
          <a:prstGeom prst="rect">
            <a:avLst/>
          </a:prstGeom>
        </p:spPr>
      </p:pic>
      <p:pic>
        <p:nvPicPr>
          <p:cNvPr id="241" name="Picture 240" descr="YELLOW ARROW.png">
            <a:extLst>
              <a:ext uri="{FF2B5EF4-FFF2-40B4-BE49-F238E27FC236}">
                <a16:creationId xmlns:a16="http://schemas.microsoft.com/office/drawing/2014/main" id="{1654E7E5-24D7-724D-BA10-0988A9FD09F1}"/>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2868428" y="3229447"/>
            <a:ext cx="475325" cy="438735"/>
          </a:xfrm>
          <a:prstGeom prst="rect">
            <a:avLst/>
          </a:prstGeom>
        </p:spPr>
      </p:pic>
      <p:pic>
        <p:nvPicPr>
          <p:cNvPr id="242" name="Picture 241" descr="YELLOW ARROW.png">
            <a:extLst>
              <a:ext uri="{FF2B5EF4-FFF2-40B4-BE49-F238E27FC236}">
                <a16:creationId xmlns:a16="http://schemas.microsoft.com/office/drawing/2014/main" id="{26C8FA47-A489-2D44-BB8B-DE18951914C3}"/>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2873272" y="4179864"/>
            <a:ext cx="475325" cy="438735"/>
          </a:xfrm>
          <a:prstGeom prst="rect">
            <a:avLst/>
          </a:prstGeom>
        </p:spPr>
      </p:pic>
      <p:pic>
        <p:nvPicPr>
          <p:cNvPr id="243" name="Picture 242" descr="YELLOW ARROW.png">
            <a:extLst>
              <a:ext uri="{FF2B5EF4-FFF2-40B4-BE49-F238E27FC236}">
                <a16:creationId xmlns:a16="http://schemas.microsoft.com/office/drawing/2014/main" id="{BD241E88-BCC6-564A-8CFE-01F69548D657}"/>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2885243" y="5189088"/>
            <a:ext cx="475325" cy="438735"/>
          </a:xfrm>
          <a:prstGeom prst="rect">
            <a:avLst/>
          </a:prstGeom>
        </p:spPr>
      </p:pic>
      <p:pic>
        <p:nvPicPr>
          <p:cNvPr id="244" name="Picture 243" descr="YELLOW ARROW.png">
            <a:extLst>
              <a:ext uri="{FF2B5EF4-FFF2-40B4-BE49-F238E27FC236}">
                <a16:creationId xmlns:a16="http://schemas.microsoft.com/office/drawing/2014/main" id="{0173D678-F173-0B4F-BBBC-96AA36E2C44D}"/>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2855174" y="6098115"/>
            <a:ext cx="475325" cy="438735"/>
          </a:xfrm>
          <a:prstGeom prst="rect">
            <a:avLst/>
          </a:prstGeom>
        </p:spPr>
      </p:pic>
      <p:pic>
        <p:nvPicPr>
          <p:cNvPr id="245" name="Picture 244" descr="YELLOW ARROW.png">
            <a:extLst>
              <a:ext uri="{FF2B5EF4-FFF2-40B4-BE49-F238E27FC236}">
                <a16:creationId xmlns:a16="http://schemas.microsoft.com/office/drawing/2014/main" id="{7465A1A4-2B98-984C-9940-2EDC91526E9A}"/>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4062340" y="1235124"/>
            <a:ext cx="475325" cy="438735"/>
          </a:xfrm>
          <a:prstGeom prst="rect">
            <a:avLst/>
          </a:prstGeom>
        </p:spPr>
      </p:pic>
      <p:pic>
        <p:nvPicPr>
          <p:cNvPr id="246" name="Picture 245" descr="YELLOW ARROW.png">
            <a:extLst>
              <a:ext uri="{FF2B5EF4-FFF2-40B4-BE49-F238E27FC236}">
                <a16:creationId xmlns:a16="http://schemas.microsoft.com/office/drawing/2014/main" id="{916E68FA-F6E7-9E41-9FA1-8E5BE737B7F2}"/>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4050544" y="2175061"/>
            <a:ext cx="475325" cy="438735"/>
          </a:xfrm>
          <a:prstGeom prst="rect">
            <a:avLst/>
          </a:prstGeom>
        </p:spPr>
      </p:pic>
      <p:pic>
        <p:nvPicPr>
          <p:cNvPr id="247" name="Picture 246" descr="YELLOW ARROW.png">
            <a:extLst>
              <a:ext uri="{FF2B5EF4-FFF2-40B4-BE49-F238E27FC236}">
                <a16:creationId xmlns:a16="http://schemas.microsoft.com/office/drawing/2014/main" id="{9B43E3C4-BE40-FB4E-9A44-2C73F0386F3A}"/>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4033728" y="3229447"/>
            <a:ext cx="475325" cy="438735"/>
          </a:xfrm>
          <a:prstGeom prst="rect">
            <a:avLst/>
          </a:prstGeom>
        </p:spPr>
      </p:pic>
      <p:pic>
        <p:nvPicPr>
          <p:cNvPr id="248" name="Picture 247" descr="YELLOW ARROW.png">
            <a:extLst>
              <a:ext uri="{FF2B5EF4-FFF2-40B4-BE49-F238E27FC236}">
                <a16:creationId xmlns:a16="http://schemas.microsoft.com/office/drawing/2014/main" id="{34B582C6-7C4E-6942-A187-1FD40432CD5E}"/>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4038572" y="4179864"/>
            <a:ext cx="475325" cy="438735"/>
          </a:xfrm>
          <a:prstGeom prst="rect">
            <a:avLst/>
          </a:prstGeom>
        </p:spPr>
      </p:pic>
      <p:pic>
        <p:nvPicPr>
          <p:cNvPr id="249" name="Picture 248" descr="YELLOW ARROW.png">
            <a:extLst>
              <a:ext uri="{FF2B5EF4-FFF2-40B4-BE49-F238E27FC236}">
                <a16:creationId xmlns:a16="http://schemas.microsoft.com/office/drawing/2014/main" id="{07B2B6A4-9532-0D41-BB3C-E28373F8A3CE}"/>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4050543" y="5189087"/>
            <a:ext cx="475325" cy="438735"/>
          </a:xfrm>
          <a:prstGeom prst="rect">
            <a:avLst/>
          </a:prstGeom>
        </p:spPr>
      </p:pic>
      <p:pic>
        <p:nvPicPr>
          <p:cNvPr id="250" name="Picture 249" descr="YELLOW ARROW.png">
            <a:extLst>
              <a:ext uri="{FF2B5EF4-FFF2-40B4-BE49-F238E27FC236}">
                <a16:creationId xmlns:a16="http://schemas.microsoft.com/office/drawing/2014/main" id="{99F591DE-499E-2440-8748-A4F2EC58DC1E}"/>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4020474" y="6098115"/>
            <a:ext cx="475325" cy="438735"/>
          </a:xfrm>
          <a:prstGeom prst="rect">
            <a:avLst/>
          </a:prstGeom>
        </p:spPr>
      </p:pic>
      <p:pic>
        <p:nvPicPr>
          <p:cNvPr id="251" name="Picture 250" descr="YELLOW ARROW.png">
            <a:extLst>
              <a:ext uri="{FF2B5EF4-FFF2-40B4-BE49-F238E27FC236}">
                <a16:creationId xmlns:a16="http://schemas.microsoft.com/office/drawing/2014/main" id="{0287EC1F-C128-AD4D-87A1-A8F08ABD6C20}"/>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5215699" y="1235124"/>
            <a:ext cx="475325" cy="438735"/>
          </a:xfrm>
          <a:prstGeom prst="rect">
            <a:avLst/>
          </a:prstGeom>
        </p:spPr>
      </p:pic>
      <p:pic>
        <p:nvPicPr>
          <p:cNvPr id="252" name="Picture 251" descr="YELLOW ARROW.png">
            <a:extLst>
              <a:ext uri="{FF2B5EF4-FFF2-40B4-BE49-F238E27FC236}">
                <a16:creationId xmlns:a16="http://schemas.microsoft.com/office/drawing/2014/main" id="{56FCB695-A278-014E-9799-37C4EC09FE8C}"/>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5203903" y="2175061"/>
            <a:ext cx="475325" cy="438735"/>
          </a:xfrm>
          <a:prstGeom prst="rect">
            <a:avLst/>
          </a:prstGeom>
        </p:spPr>
      </p:pic>
      <p:pic>
        <p:nvPicPr>
          <p:cNvPr id="253" name="Picture 252" descr="YELLOW ARROW.png">
            <a:extLst>
              <a:ext uri="{FF2B5EF4-FFF2-40B4-BE49-F238E27FC236}">
                <a16:creationId xmlns:a16="http://schemas.microsoft.com/office/drawing/2014/main" id="{EF854855-7F29-644C-8E2F-B34C21A22F40}"/>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5187087" y="3229447"/>
            <a:ext cx="475325" cy="438735"/>
          </a:xfrm>
          <a:prstGeom prst="rect">
            <a:avLst/>
          </a:prstGeom>
        </p:spPr>
      </p:pic>
      <p:pic>
        <p:nvPicPr>
          <p:cNvPr id="254" name="Picture 253" descr="YELLOW ARROW.png">
            <a:extLst>
              <a:ext uri="{FF2B5EF4-FFF2-40B4-BE49-F238E27FC236}">
                <a16:creationId xmlns:a16="http://schemas.microsoft.com/office/drawing/2014/main" id="{BED2EED0-8AB6-3643-9225-F13921403823}"/>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5191931" y="4179864"/>
            <a:ext cx="475325" cy="438735"/>
          </a:xfrm>
          <a:prstGeom prst="rect">
            <a:avLst/>
          </a:prstGeom>
        </p:spPr>
      </p:pic>
      <p:pic>
        <p:nvPicPr>
          <p:cNvPr id="255" name="Picture 254" descr="YELLOW ARROW.png">
            <a:extLst>
              <a:ext uri="{FF2B5EF4-FFF2-40B4-BE49-F238E27FC236}">
                <a16:creationId xmlns:a16="http://schemas.microsoft.com/office/drawing/2014/main" id="{81ED9360-94A6-1A40-9F64-91660F95EE23}"/>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5203902" y="5189087"/>
            <a:ext cx="475325" cy="438735"/>
          </a:xfrm>
          <a:prstGeom prst="rect">
            <a:avLst/>
          </a:prstGeom>
        </p:spPr>
      </p:pic>
      <p:pic>
        <p:nvPicPr>
          <p:cNvPr id="256" name="Picture 255" descr="YELLOW ARROW.png">
            <a:extLst>
              <a:ext uri="{FF2B5EF4-FFF2-40B4-BE49-F238E27FC236}">
                <a16:creationId xmlns:a16="http://schemas.microsoft.com/office/drawing/2014/main" id="{5C72C28A-1346-204C-9B6D-924F227B55C1}"/>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5173833" y="6098115"/>
            <a:ext cx="475325" cy="438735"/>
          </a:xfrm>
          <a:prstGeom prst="rect">
            <a:avLst/>
          </a:prstGeom>
        </p:spPr>
      </p:pic>
      <p:pic>
        <p:nvPicPr>
          <p:cNvPr id="257" name="Picture 256" descr="YELLOW ARROW.png">
            <a:extLst>
              <a:ext uri="{FF2B5EF4-FFF2-40B4-BE49-F238E27FC236}">
                <a16:creationId xmlns:a16="http://schemas.microsoft.com/office/drawing/2014/main" id="{070A83C9-25E0-824F-BF00-746F6C4FCC57}"/>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6396810" y="1235124"/>
            <a:ext cx="475325" cy="438735"/>
          </a:xfrm>
          <a:prstGeom prst="rect">
            <a:avLst/>
          </a:prstGeom>
        </p:spPr>
      </p:pic>
      <p:pic>
        <p:nvPicPr>
          <p:cNvPr id="258" name="Picture 257" descr="YELLOW ARROW.png">
            <a:extLst>
              <a:ext uri="{FF2B5EF4-FFF2-40B4-BE49-F238E27FC236}">
                <a16:creationId xmlns:a16="http://schemas.microsoft.com/office/drawing/2014/main" id="{69934DD6-059D-A847-994E-5A75B03CD521}"/>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6385014" y="2175062"/>
            <a:ext cx="475325" cy="438735"/>
          </a:xfrm>
          <a:prstGeom prst="rect">
            <a:avLst/>
          </a:prstGeom>
        </p:spPr>
      </p:pic>
      <p:pic>
        <p:nvPicPr>
          <p:cNvPr id="259" name="Picture 258" descr="YELLOW ARROW.png">
            <a:extLst>
              <a:ext uri="{FF2B5EF4-FFF2-40B4-BE49-F238E27FC236}">
                <a16:creationId xmlns:a16="http://schemas.microsoft.com/office/drawing/2014/main" id="{1E97F07B-706F-4944-A780-152E71FB2D56}"/>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6368198" y="3229448"/>
            <a:ext cx="475325" cy="438735"/>
          </a:xfrm>
          <a:prstGeom prst="rect">
            <a:avLst/>
          </a:prstGeom>
        </p:spPr>
      </p:pic>
      <p:pic>
        <p:nvPicPr>
          <p:cNvPr id="260" name="Picture 259" descr="YELLOW ARROW.png">
            <a:extLst>
              <a:ext uri="{FF2B5EF4-FFF2-40B4-BE49-F238E27FC236}">
                <a16:creationId xmlns:a16="http://schemas.microsoft.com/office/drawing/2014/main" id="{E8775369-15D0-A64A-8AEC-C43C0ADDEAB8}"/>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6373042" y="4179863"/>
            <a:ext cx="475325" cy="438735"/>
          </a:xfrm>
          <a:prstGeom prst="rect">
            <a:avLst/>
          </a:prstGeom>
        </p:spPr>
      </p:pic>
      <p:pic>
        <p:nvPicPr>
          <p:cNvPr id="261" name="Picture 260" descr="YELLOW ARROW.png">
            <a:extLst>
              <a:ext uri="{FF2B5EF4-FFF2-40B4-BE49-F238E27FC236}">
                <a16:creationId xmlns:a16="http://schemas.microsoft.com/office/drawing/2014/main" id="{743DFAE5-79FA-8D45-B055-3F3512A8D826}"/>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6385013" y="5189087"/>
            <a:ext cx="475325" cy="438735"/>
          </a:xfrm>
          <a:prstGeom prst="rect">
            <a:avLst/>
          </a:prstGeom>
        </p:spPr>
      </p:pic>
      <p:pic>
        <p:nvPicPr>
          <p:cNvPr id="262" name="Picture 261" descr="YELLOW ARROW.png">
            <a:extLst>
              <a:ext uri="{FF2B5EF4-FFF2-40B4-BE49-F238E27FC236}">
                <a16:creationId xmlns:a16="http://schemas.microsoft.com/office/drawing/2014/main" id="{45B0E9D6-0526-984D-947D-CF813C0E8DE3}"/>
              </a:ext>
            </a:extLst>
          </p:cNvPr>
          <p:cNvPicPr>
            <a:picLocks noChangeAspect="1"/>
          </p:cNvPicPr>
          <p:nvPr/>
        </p:nvPicPr>
        <p:blipFill rotWithShape="1">
          <a:blip r:embed="rId11">
            <a:extLst>
              <a:ext uri="{28A0092B-C50C-407E-A947-70E740481C1C}">
                <a14:useLocalDpi xmlns:a14="http://schemas.microsoft.com/office/drawing/2010/main" val="0"/>
              </a:ext>
            </a:extLst>
          </a:blip>
          <a:srcRect l="42222" t="45417" r="20555" b="11667"/>
          <a:stretch/>
        </p:blipFill>
        <p:spPr>
          <a:xfrm rot="10800000">
            <a:off x="6354944" y="6098115"/>
            <a:ext cx="475325" cy="438735"/>
          </a:xfrm>
          <a:prstGeom prst="rect">
            <a:avLst/>
          </a:prstGeom>
        </p:spPr>
      </p:pic>
      <p:sp>
        <p:nvSpPr>
          <p:cNvPr id="263" name="Rectangle 262">
            <a:extLst>
              <a:ext uri="{FF2B5EF4-FFF2-40B4-BE49-F238E27FC236}">
                <a16:creationId xmlns:a16="http://schemas.microsoft.com/office/drawing/2014/main" id="{37DC8A70-681E-F24B-9187-3009EE5A0137}"/>
              </a:ext>
            </a:extLst>
          </p:cNvPr>
          <p:cNvSpPr/>
          <p:nvPr/>
        </p:nvSpPr>
        <p:spPr>
          <a:xfrm rot="16200000">
            <a:off x="-89112" y="5946079"/>
            <a:ext cx="916353" cy="679702"/>
          </a:xfrm>
          <a:prstGeom prst="rect">
            <a:avLst/>
          </a:prstGeom>
          <a:solidFill>
            <a:schemeClr val="accent2">
              <a:lumMod val="75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600" dirty="0"/>
              <a:t>BROWNTEAM </a:t>
            </a:r>
          </a:p>
        </p:txBody>
      </p:sp>
      <p:sp>
        <p:nvSpPr>
          <p:cNvPr id="264" name="Rectangle 263">
            <a:extLst>
              <a:ext uri="{FF2B5EF4-FFF2-40B4-BE49-F238E27FC236}">
                <a16:creationId xmlns:a16="http://schemas.microsoft.com/office/drawing/2014/main" id="{CA5A1DB6-4FC4-B84C-BF01-602C0664AB7A}"/>
              </a:ext>
            </a:extLst>
          </p:cNvPr>
          <p:cNvSpPr/>
          <p:nvPr/>
        </p:nvSpPr>
        <p:spPr>
          <a:xfrm rot="16200000">
            <a:off x="-89112" y="4954613"/>
            <a:ext cx="916353" cy="679702"/>
          </a:xfrm>
          <a:prstGeom prst="rect">
            <a:avLst/>
          </a:prstGeom>
          <a:solidFill>
            <a:srgbClr val="FF0000"/>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600" dirty="0"/>
              <a:t>RED</a:t>
            </a:r>
          </a:p>
          <a:p>
            <a:pPr algn="ctr"/>
            <a:r>
              <a:rPr lang="en-US" sz="1600" dirty="0"/>
              <a:t>TEAM </a:t>
            </a:r>
          </a:p>
        </p:txBody>
      </p:sp>
      <p:sp>
        <p:nvSpPr>
          <p:cNvPr id="265" name="Rectangle 264">
            <a:extLst>
              <a:ext uri="{FF2B5EF4-FFF2-40B4-BE49-F238E27FC236}">
                <a16:creationId xmlns:a16="http://schemas.microsoft.com/office/drawing/2014/main" id="{A160537D-77B2-4F4B-8094-FBF9C64A3693}"/>
              </a:ext>
            </a:extLst>
          </p:cNvPr>
          <p:cNvSpPr/>
          <p:nvPr/>
        </p:nvSpPr>
        <p:spPr>
          <a:xfrm rot="16200000">
            <a:off x="-89112" y="3941284"/>
            <a:ext cx="916353" cy="679702"/>
          </a:xfrm>
          <a:prstGeom prst="rect">
            <a:avLst/>
          </a:prstGeom>
          <a:solidFill>
            <a:srgbClr val="00B0F0"/>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600" dirty="0"/>
              <a:t>BLUE</a:t>
            </a:r>
          </a:p>
          <a:p>
            <a:pPr algn="ctr"/>
            <a:r>
              <a:rPr lang="en-US" sz="1600" dirty="0"/>
              <a:t>TEAM</a:t>
            </a:r>
          </a:p>
        </p:txBody>
      </p:sp>
      <p:sp>
        <p:nvSpPr>
          <p:cNvPr id="266" name="Rectangle 265">
            <a:extLst>
              <a:ext uri="{FF2B5EF4-FFF2-40B4-BE49-F238E27FC236}">
                <a16:creationId xmlns:a16="http://schemas.microsoft.com/office/drawing/2014/main" id="{A94502CA-438A-4441-BB9B-FB161D020E80}"/>
              </a:ext>
            </a:extLst>
          </p:cNvPr>
          <p:cNvSpPr/>
          <p:nvPr/>
        </p:nvSpPr>
        <p:spPr>
          <a:xfrm rot="16200000">
            <a:off x="-89111" y="2949808"/>
            <a:ext cx="916353" cy="679703"/>
          </a:xfrm>
          <a:prstGeom prst="rect">
            <a:avLst/>
          </a:prstGeom>
          <a:solidFill>
            <a:srgbClr val="7030A0"/>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600" dirty="0"/>
              <a:t>PURPLETEAM </a:t>
            </a:r>
          </a:p>
        </p:txBody>
      </p:sp>
      <p:sp>
        <p:nvSpPr>
          <p:cNvPr id="267" name="Rectangle 266">
            <a:extLst>
              <a:ext uri="{FF2B5EF4-FFF2-40B4-BE49-F238E27FC236}">
                <a16:creationId xmlns:a16="http://schemas.microsoft.com/office/drawing/2014/main" id="{1E9B0A45-7124-E54B-AAE6-4E6167FCFB22}"/>
              </a:ext>
            </a:extLst>
          </p:cNvPr>
          <p:cNvSpPr/>
          <p:nvPr/>
        </p:nvSpPr>
        <p:spPr>
          <a:xfrm rot="16200000">
            <a:off x="-89112" y="1958343"/>
            <a:ext cx="916353" cy="679702"/>
          </a:xfrm>
          <a:prstGeom prst="rect">
            <a:avLst/>
          </a:prstGeom>
          <a:solidFill>
            <a:schemeClr val="accent4">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600" dirty="0"/>
              <a:t>YELLOWTEAM </a:t>
            </a:r>
          </a:p>
        </p:txBody>
      </p:sp>
      <p:sp>
        <p:nvSpPr>
          <p:cNvPr id="268" name="Rectangle 267">
            <a:extLst>
              <a:ext uri="{FF2B5EF4-FFF2-40B4-BE49-F238E27FC236}">
                <a16:creationId xmlns:a16="http://schemas.microsoft.com/office/drawing/2014/main" id="{603FA652-3698-F24F-BBB1-64BE111E5A91}"/>
              </a:ext>
            </a:extLst>
          </p:cNvPr>
          <p:cNvSpPr/>
          <p:nvPr/>
        </p:nvSpPr>
        <p:spPr>
          <a:xfrm rot="16200000">
            <a:off x="-89112" y="945014"/>
            <a:ext cx="916353" cy="679702"/>
          </a:xfrm>
          <a:prstGeom prst="rect">
            <a:avLst/>
          </a:prstGeom>
          <a:solidFill>
            <a:srgbClr val="92D050"/>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600" dirty="0"/>
              <a:t>GREEN TEAM</a:t>
            </a:r>
          </a:p>
        </p:txBody>
      </p:sp>
    </p:spTree>
    <p:extLst>
      <p:ext uri="{BB962C8B-B14F-4D97-AF65-F5344CB8AC3E}">
        <p14:creationId xmlns:p14="http://schemas.microsoft.com/office/powerpoint/2010/main" val="13718761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0A40274-A7C5-404E-B7AF-E1FECD258680}"/>
              </a:ext>
            </a:extLst>
          </p:cNvPr>
          <p:cNvSpPr/>
          <p:nvPr/>
        </p:nvSpPr>
        <p:spPr>
          <a:xfrm>
            <a:off x="4810128" y="9521"/>
            <a:ext cx="4324351" cy="2147887"/>
          </a:xfrm>
          <a:prstGeom prst="rect">
            <a:avLst/>
          </a:prstGeom>
          <a:solidFill>
            <a:schemeClr val="accent6"/>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0" name="Rectangle 19">
            <a:extLst>
              <a:ext uri="{FF2B5EF4-FFF2-40B4-BE49-F238E27FC236}">
                <a16:creationId xmlns:a16="http://schemas.microsoft.com/office/drawing/2014/main" id="{92099E2E-6E1C-944F-B4D2-A58C339E5809}"/>
              </a:ext>
            </a:extLst>
          </p:cNvPr>
          <p:cNvSpPr/>
          <p:nvPr/>
        </p:nvSpPr>
        <p:spPr>
          <a:xfrm>
            <a:off x="4946522" y="1844470"/>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23" name="Rectangle 22">
            <a:extLst>
              <a:ext uri="{FF2B5EF4-FFF2-40B4-BE49-F238E27FC236}">
                <a16:creationId xmlns:a16="http://schemas.microsoft.com/office/drawing/2014/main" id="{3454ED29-CFB3-194C-8470-44D2A770D534}"/>
              </a:ext>
            </a:extLst>
          </p:cNvPr>
          <p:cNvSpPr/>
          <p:nvPr/>
        </p:nvSpPr>
        <p:spPr>
          <a:xfrm>
            <a:off x="4946518" y="101399"/>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7" name="Rectangle 26">
            <a:extLst>
              <a:ext uri="{FF2B5EF4-FFF2-40B4-BE49-F238E27FC236}">
                <a16:creationId xmlns:a16="http://schemas.microsoft.com/office/drawing/2014/main" id="{52240F6E-87B2-5449-8D13-853C473C3324}"/>
              </a:ext>
            </a:extLst>
          </p:cNvPr>
          <p:cNvSpPr/>
          <p:nvPr/>
        </p:nvSpPr>
        <p:spPr>
          <a:xfrm>
            <a:off x="4802274" y="2347221"/>
            <a:ext cx="4324351" cy="2147887"/>
          </a:xfrm>
          <a:prstGeom prst="rect">
            <a:avLst/>
          </a:prstGeom>
          <a:solidFill>
            <a:schemeClr val="accent6"/>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8" name="Rectangle 27">
            <a:extLst>
              <a:ext uri="{FF2B5EF4-FFF2-40B4-BE49-F238E27FC236}">
                <a16:creationId xmlns:a16="http://schemas.microsoft.com/office/drawing/2014/main" id="{8C0671A4-31C4-4F4E-A282-10BA83A73B34}"/>
              </a:ext>
            </a:extLst>
          </p:cNvPr>
          <p:cNvSpPr/>
          <p:nvPr/>
        </p:nvSpPr>
        <p:spPr>
          <a:xfrm>
            <a:off x="4924380" y="4239322"/>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29" name="Rectangle 28">
            <a:extLst>
              <a:ext uri="{FF2B5EF4-FFF2-40B4-BE49-F238E27FC236}">
                <a16:creationId xmlns:a16="http://schemas.microsoft.com/office/drawing/2014/main" id="{87E329B2-DB99-CB4E-970B-BBDBF4A2695C}"/>
              </a:ext>
            </a:extLst>
          </p:cNvPr>
          <p:cNvSpPr/>
          <p:nvPr/>
        </p:nvSpPr>
        <p:spPr>
          <a:xfrm>
            <a:off x="4938664" y="2439099"/>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4" name="Rectangle 33">
            <a:extLst>
              <a:ext uri="{FF2B5EF4-FFF2-40B4-BE49-F238E27FC236}">
                <a16:creationId xmlns:a16="http://schemas.microsoft.com/office/drawing/2014/main" id="{141FE805-19C1-E844-B008-7AA37FBC5CE6}"/>
              </a:ext>
            </a:extLst>
          </p:cNvPr>
          <p:cNvSpPr/>
          <p:nvPr/>
        </p:nvSpPr>
        <p:spPr>
          <a:xfrm>
            <a:off x="4803692" y="4689484"/>
            <a:ext cx="4324351" cy="2147887"/>
          </a:xfrm>
          <a:prstGeom prst="rect">
            <a:avLst/>
          </a:prstGeom>
          <a:solidFill>
            <a:schemeClr val="accent6"/>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5" name="Rectangle 34">
            <a:extLst>
              <a:ext uri="{FF2B5EF4-FFF2-40B4-BE49-F238E27FC236}">
                <a16:creationId xmlns:a16="http://schemas.microsoft.com/office/drawing/2014/main" id="{9F1F2EF5-DC6E-3E4C-933E-CF373887960D}"/>
              </a:ext>
            </a:extLst>
          </p:cNvPr>
          <p:cNvSpPr/>
          <p:nvPr/>
        </p:nvSpPr>
        <p:spPr>
          <a:xfrm>
            <a:off x="4925798" y="6581585"/>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36" name="Rectangle 35">
            <a:extLst>
              <a:ext uri="{FF2B5EF4-FFF2-40B4-BE49-F238E27FC236}">
                <a16:creationId xmlns:a16="http://schemas.microsoft.com/office/drawing/2014/main" id="{FD39DFB9-4417-A54E-B8A7-0D2238CFFFDB}"/>
              </a:ext>
            </a:extLst>
          </p:cNvPr>
          <p:cNvSpPr/>
          <p:nvPr/>
        </p:nvSpPr>
        <p:spPr>
          <a:xfrm>
            <a:off x="4940082" y="4781362"/>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6" name="Rectangle 45">
            <a:extLst>
              <a:ext uri="{FF2B5EF4-FFF2-40B4-BE49-F238E27FC236}">
                <a16:creationId xmlns:a16="http://schemas.microsoft.com/office/drawing/2014/main" id="{210F40DC-F28F-DE48-AC84-41DA321F8DAA}"/>
              </a:ext>
            </a:extLst>
          </p:cNvPr>
          <p:cNvSpPr/>
          <p:nvPr/>
        </p:nvSpPr>
        <p:spPr>
          <a:xfrm>
            <a:off x="10684" y="-4767"/>
            <a:ext cx="4324351" cy="2147887"/>
          </a:xfrm>
          <a:prstGeom prst="rect">
            <a:avLst/>
          </a:prstGeom>
          <a:solidFill>
            <a:schemeClr val="accent6"/>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7" name="Rectangle 46">
            <a:extLst>
              <a:ext uri="{FF2B5EF4-FFF2-40B4-BE49-F238E27FC236}">
                <a16:creationId xmlns:a16="http://schemas.microsoft.com/office/drawing/2014/main" id="{74ED2AA4-13B4-B24D-9501-F6082A01F9D8}"/>
              </a:ext>
            </a:extLst>
          </p:cNvPr>
          <p:cNvSpPr/>
          <p:nvPr/>
        </p:nvSpPr>
        <p:spPr>
          <a:xfrm>
            <a:off x="147078" y="1830182"/>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48" name="Rectangle 47">
            <a:extLst>
              <a:ext uri="{FF2B5EF4-FFF2-40B4-BE49-F238E27FC236}">
                <a16:creationId xmlns:a16="http://schemas.microsoft.com/office/drawing/2014/main" id="{3A5EF9DD-E362-6242-B9CF-C6DED9FA57A3}"/>
              </a:ext>
            </a:extLst>
          </p:cNvPr>
          <p:cNvSpPr/>
          <p:nvPr/>
        </p:nvSpPr>
        <p:spPr>
          <a:xfrm>
            <a:off x="147074" y="87111"/>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pic>
        <p:nvPicPr>
          <p:cNvPr id="49" name="Picture 48">
            <a:extLst>
              <a:ext uri="{FF2B5EF4-FFF2-40B4-BE49-F238E27FC236}">
                <a16:creationId xmlns:a16="http://schemas.microsoft.com/office/drawing/2014/main" id="{FA42739A-8ACE-2344-9D70-B31AC0DF40BE}"/>
              </a:ext>
            </a:extLst>
          </p:cNvPr>
          <p:cNvPicPr>
            <a:picLocks noChangeAspect="1"/>
          </p:cNvPicPr>
          <p:nvPr/>
        </p:nvPicPr>
        <p:blipFill rotWithShape="1">
          <a:blip r:embed="rId2">
            <a:alphaModFix amt="35000"/>
          </a:blip>
          <a:srcRect l="27986" t="12256" r="29708" b="24667"/>
          <a:stretch/>
        </p:blipFill>
        <p:spPr>
          <a:xfrm>
            <a:off x="113852" y="61681"/>
            <a:ext cx="4118014" cy="1999794"/>
          </a:xfrm>
          <a:prstGeom prst="rect">
            <a:avLst/>
          </a:prstGeom>
        </p:spPr>
      </p:pic>
      <p:pic>
        <p:nvPicPr>
          <p:cNvPr id="50" name="Picture 49">
            <a:extLst>
              <a:ext uri="{FF2B5EF4-FFF2-40B4-BE49-F238E27FC236}">
                <a16:creationId xmlns:a16="http://schemas.microsoft.com/office/drawing/2014/main" id="{BD1C91BE-1289-9742-AFE3-D5137967B5D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778" b="90000" l="10000" r="92396">
                        <a14:foregroundMark x1="53229" y1="21852" x2="56250" y2="23519"/>
                        <a14:backgroundMark x1="52396" y1="23519" x2="52917" y2="28889"/>
                        <a14:backgroundMark x1="56042" y1="20741" x2="56042" y2="20741"/>
                        <a14:backgroundMark x1="59271" y1="25000" x2="59271" y2="25000"/>
                        <a14:backgroundMark x1="63021" y1="14815" x2="66771" y2="12222"/>
                        <a14:backgroundMark x1="77292" y1="44259" x2="86354" y2="34444"/>
                      </a14:backgroundRemoval>
                    </a14:imgEffect>
                  </a14:imgLayer>
                </a14:imgProps>
              </a:ext>
            </a:extLst>
          </a:blip>
          <a:stretch>
            <a:fillRect/>
          </a:stretch>
        </p:blipFill>
        <p:spPr>
          <a:xfrm rot="609253">
            <a:off x="204592" y="-100575"/>
            <a:ext cx="4513717" cy="2040134"/>
          </a:xfrm>
          <a:prstGeom prst="rect">
            <a:avLst/>
          </a:prstGeom>
          <a:ln>
            <a:noFill/>
          </a:ln>
        </p:spPr>
      </p:pic>
      <p:sp>
        <p:nvSpPr>
          <p:cNvPr id="51" name="Rectangle 50">
            <a:extLst>
              <a:ext uri="{FF2B5EF4-FFF2-40B4-BE49-F238E27FC236}">
                <a16:creationId xmlns:a16="http://schemas.microsoft.com/office/drawing/2014/main" id="{72F43EC3-316C-CD47-B082-E1853AD0DEFB}"/>
              </a:ext>
            </a:extLst>
          </p:cNvPr>
          <p:cNvSpPr/>
          <p:nvPr/>
        </p:nvSpPr>
        <p:spPr>
          <a:xfrm>
            <a:off x="225238" y="181539"/>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RED KEY</a:t>
            </a:r>
          </a:p>
        </p:txBody>
      </p:sp>
      <p:sp>
        <p:nvSpPr>
          <p:cNvPr id="52" name="Rectangle 51">
            <a:extLst>
              <a:ext uri="{FF2B5EF4-FFF2-40B4-BE49-F238E27FC236}">
                <a16:creationId xmlns:a16="http://schemas.microsoft.com/office/drawing/2014/main" id="{95FED469-6119-3444-A233-7CC5611F1301}"/>
              </a:ext>
            </a:extLst>
          </p:cNvPr>
          <p:cNvSpPr/>
          <p:nvPr/>
        </p:nvSpPr>
        <p:spPr>
          <a:xfrm>
            <a:off x="3102098" y="1417320"/>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1</a:t>
            </a:r>
          </a:p>
        </p:txBody>
      </p:sp>
      <p:sp>
        <p:nvSpPr>
          <p:cNvPr id="53" name="Rectangle 52">
            <a:extLst>
              <a:ext uri="{FF2B5EF4-FFF2-40B4-BE49-F238E27FC236}">
                <a16:creationId xmlns:a16="http://schemas.microsoft.com/office/drawing/2014/main" id="{34D561B0-795B-1044-8B96-2C045707B721}"/>
              </a:ext>
            </a:extLst>
          </p:cNvPr>
          <p:cNvSpPr/>
          <p:nvPr/>
        </p:nvSpPr>
        <p:spPr>
          <a:xfrm>
            <a:off x="10684" y="2339622"/>
            <a:ext cx="4313667" cy="2147887"/>
          </a:xfrm>
          <a:prstGeom prst="rect">
            <a:avLst/>
          </a:prstGeom>
          <a:solidFill>
            <a:schemeClr val="accent6"/>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4" name="Rectangle 53">
            <a:extLst>
              <a:ext uri="{FF2B5EF4-FFF2-40B4-BE49-F238E27FC236}">
                <a16:creationId xmlns:a16="http://schemas.microsoft.com/office/drawing/2014/main" id="{A3CEDEFD-D26E-4547-90A4-22108D9397BA}"/>
              </a:ext>
            </a:extLst>
          </p:cNvPr>
          <p:cNvSpPr/>
          <p:nvPr/>
        </p:nvSpPr>
        <p:spPr>
          <a:xfrm>
            <a:off x="124936" y="4225034"/>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55" name="Rectangle 54">
            <a:extLst>
              <a:ext uri="{FF2B5EF4-FFF2-40B4-BE49-F238E27FC236}">
                <a16:creationId xmlns:a16="http://schemas.microsoft.com/office/drawing/2014/main" id="{8D4EFD71-52C3-4246-B9D0-0FA0371B8998}"/>
              </a:ext>
            </a:extLst>
          </p:cNvPr>
          <p:cNvSpPr/>
          <p:nvPr/>
        </p:nvSpPr>
        <p:spPr>
          <a:xfrm>
            <a:off x="139220" y="2424811"/>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8" name="Rectangle 57">
            <a:extLst>
              <a:ext uri="{FF2B5EF4-FFF2-40B4-BE49-F238E27FC236}">
                <a16:creationId xmlns:a16="http://schemas.microsoft.com/office/drawing/2014/main" id="{653B8736-5C9C-CE4F-9A5A-4350D88840F4}"/>
              </a:ext>
            </a:extLst>
          </p:cNvPr>
          <p:cNvSpPr/>
          <p:nvPr/>
        </p:nvSpPr>
        <p:spPr>
          <a:xfrm>
            <a:off x="4248" y="4675196"/>
            <a:ext cx="4324351" cy="2147887"/>
          </a:xfrm>
          <a:prstGeom prst="rect">
            <a:avLst/>
          </a:prstGeom>
          <a:solidFill>
            <a:schemeClr val="accent6"/>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9" name="Rectangle 58">
            <a:extLst>
              <a:ext uri="{FF2B5EF4-FFF2-40B4-BE49-F238E27FC236}">
                <a16:creationId xmlns:a16="http://schemas.microsoft.com/office/drawing/2014/main" id="{7BE7779B-A627-C04A-9FB4-FC2512F42C2D}"/>
              </a:ext>
            </a:extLst>
          </p:cNvPr>
          <p:cNvSpPr/>
          <p:nvPr/>
        </p:nvSpPr>
        <p:spPr>
          <a:xfrm>
            <a:off x="126354" y="6567297"/>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60" name="Rectangle 59">
            <a:extLst>
              <a:ext uri="{FF2B5EF4-FFF2-40B4-BE49-F238E27FC236}">
                <a16:creationId xmlns:a16="http://schemas.microsoft.com/office/drawing/2014/main" id="{9B93049E-663F-6F4A-A318-18E5130DA1A6}"/>
              </a:ext>
            </a:extLst>
          </p:cNvPr>
          <p:cNvSpPr/>
          <p:nvPr/>
        </p:nvSpPr>
        <p:spPr>
          <a:xfrm>
            <a:off x="140638" y="4767074"/>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pic>
        <p:nvPicPr>
          <p:cNvPr id="71" name="Picture 70">
            <a:extLst>
              <a:ext uri="{FF2B5EF4-FFF2-40B4-BE49-F238E27FC236}">
                <a16:creationId xmlns:a16="http://schemas.microsoft.com/office/drawing/2014/main" id="{56837DFD-C78E-DE40-9F27-097752CEDF98}"/>
              </a:ext>
            </a:extLst>
          </p:cNvPr>
          <p:cNvPicPr>
            <a:picLocks noChangeAspect="1"/>
          </p:cNvPicPr>
          <p:nvPr/>
        </p:nvPicPr>
        <p:blipFill>
          <a:blip r:embed="rId5">
            <a:alphaModFix amt="70000"/>
          </a:blip>
          <a:stretch>
            <a:fillRect/>
          </a:stretch>
        </p:blipFill>
        <p:spPr>
          <a:xfrm>
            <a:off x="4938664" y="79435"/>
            <a:ext cx="4102233" cy="1992178"/>
          </a:xfrm>
          <a:prstGeom prst="rect">
            <a:avLst/>
          </a:prstGeom>
        </p:spPr>
      </p:pic>
      <p:pic>
        <p:nvPicPr>
          <p:cNvPr id="72" name="Picture 71">
            <a:extLst>
              <a:ext uri="{FF2B5EF4-FFF2-40B4-BE49-F238E27FC236}">
                <a16:creationId xmlns:a16="http://schemas.microsoft.com/office/drawing/2014/main" id="{7B18F938-0913-7B4B-8CC3-6E939C1C84FE}"/>
              </a:ext>
            </a:extLst>
          </p:cNvPr>
          <p:cNvPicPr>
            <a:picLocks noChangeAspect="1"/>
          </p:cNvPicPr>
          <p:nvPr/>
        </p:nvPicPr>
        <p:blipFill>
          <a:blip r:embed="rId6">
            <a:alphaModFix amt="70000"/>
          </a:blip>
          <a:stretch>
            <a:fillRect/>
          </a:stretch>
        </p:blipFill>
        <p:spPr>
          <a:xfrm>
            <a:off x="139219" y="2425699"/>
            <a:ext cx="4110087" cy="1994224"/>
          </a:xfrm>
          <a:prstGeom prst="rect">
            <a:avLst/>
          </a:prstGeom>
        </p:spPr>
      </p:pic>
      <p:pic>
        <p:nvPicPr>
          <p:cNvPr id="73" name="Picture 72">
            <a:extLst>
              <a:ext uri="{FF2B5EF4-FFF2-40B4-BE49-F238E27FC236}">
                <a16:creationId xmlns:a16="http://schemas.microsoft.com/office/drawing/2014/main" id="{850A635A-4A77-2D40-A0BB-E2EF3B69B4C9}"/>
              </a:ext>
            </a:extLst>
          </p:cNvPr>
          <p:cNvPicPr>
            <a:picLocks noChangeAspect="1"/>
          </p:cNvPicPr>
          <p:nvPr/>
        </p:nvPicPr>
        <p:blipFill>
          <a:blip r:embed="rId7">
            <a:alphaModFix amt="70000"/>
          </a:blip>
          <a:stretch>
            <a:fillRect/>
          </a:stretch>
        </p:blipFill>
        <p:spPr>
          <a:xfrm>
            <a:off x="129226" y="4776114"/>
            <a:ext cx="4112227" cy="1956906"/>
          </a:xfrm>
          <a:prstGeom prst="rect">
            <a:avLst/>
          </a:prstGeom>
        </p:spPr>
      </p:pic>
      <p:pic>
        <p:nvPicPr>
          <p:cNvPr id="74" name="Picture 73">
            <a:extLst>
              <a:ext uri="{FF2B5EF4-FFF2-40B4-BE49-F238E27FC236}">
                <a16:creationId xmlns:a16="http://schemas.microsoft.com/office/drawing/2014/main" id="{8B819801-F61E-9647-8370-1C0280A4E5BB}"/>
              </a:ext>
            </a:extLst>
          </p:cNvPr>
          <p:cNvPicPr>
            <a:picLocks noChangeAspect="1"/>
          </p:cNvPicPr>
          <p:nvPr/>
        </p:nvPicPr>
        <p:blipFill>
          <a:blip r:embed="rId8">
            <a:alphaModFix amt="70000"/>
          </a:blip>
          <a:stretch>
            <a:fillRect/>
          </a:stretch>
        </p:blipFill>
        <p:spPr>
          <a:xfrm>
            <a:off x="4959963" y="2439099"/>
            <a:ext cx="4100652" cy="1980824"/>
          </a:xfrm>
          <a:prstGeom prst="rect">
            <a:avLst/>
          </a:prstGeom>
        </p:spPr>
      </p:pic>
      <p:pic>
        <p:nvPicPr>
          <p:cNvPr id="75" name="Picture 74">
            <a:extLst>
              <a:ext uri="{FF2B5EF4-FFF2-40B4-BE49-F238E27FC236}">
                <a16:creationId xmlns:a16="http://schemas.microsoft.com/office/drawing/2014/main" id="{3D04E859-D5CD-694F-BB89-0351D15AFD4C}"/>
              </a:ext>
            </a:extLst>
          </p:cNvPr>
          <p:cNvPicPr>
            <a:picLocks noChangeAspect="1"/>
          </p:cNvPicPr>
          <p:nvPr/>
        </p:nvPicPr>
        <p:blipFill>
          <a:blip r:embed="rId9">
            <a:alphaModFix amt="70000"/>
          </a:blip>
          <a:stretch>
            <a:fillRect/>
          </a:stretch>
        </p:blipFill>
        <p:spPr>
          <a:xfrm>
            <a:off x="4946517" y="4753253"/>
            <a:ext cx="4110081" cy="1999983"/>
          </a:xfrm>
          <a:prstGeom prst="rect">
            <a:avLst/>
          </a:prstGeom>
        </p:spPr>
      </p:pic>
      <p:sp>
        <p:nvSpPr>
          <p:cNvPr id="76" name="Rectangle 75">
            <a:extLst>
              <a:ext uri="{FF2B5EF4-FFF2-40B4-BE49-F238E27FC236}">
                <a16:creationId xmlns:a16="http://schemas.microsoft.com/office/drawing/2014/main" id="{D878421A-443B-1E47-BCBF-FCCB749C6FEB}"/>
              </a:ext>
            </a:extLst>
          </p:cNvPr>
          <p:cNvSpPr/>
          <p:nvPr/>
        </p:nvSpPr>
        <p:spPr>
          <a:xfrm>
            <a:off x="5046051" y="209733"/>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PURPLE KEY</a:t>
            </a:r>
          </a:p>
        </p:txBody>
      </p:sp>
      <p:sp>
        <p:nvSpPr>
          <p:cNvPr id="78" name="Rectangle 77">
            <a:extLst>
              <a:ext uri="{FF2B5EF4-FFF2-40B4-BE49-F238E27FC236}">
                <a16:creationId xmlns:a16="http://schemas.microsoft.com/office/drawing/2014/main" id="{DFA4D961-6482-8647-B5C2-9A6FF4CAD08E}"/>
              </a:ext>
            </a:extLst>
          </p:cNvPr>
          <p:cNvSpPr/>
          <p:nvPr/>
        </p:nvSpPr>
        <p:spPr>
          <a:xfrm>
            <a:off x="209949" y="4924648"/>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200" b="1" dirty="0"/>
              <a:t>BROWN KEY</a:t>
            </a:r>
          </a:p>
        </p:txBody>
      </p:sp>
      <p:sp>
        <p:nvSpPr>
          <p:cNvPr id="80" name="Rectangle 79">
            <a:extLst>
              <a:ext uri="{FF2B5EF4-FFF2-40B4-BE49-F238E27FC236}">
                <a16:creationId xmlns:a16="http://schemas.microsoft.com/office/drawing/2014/main" id="{D54D9FA4-A2C9-A648-B24C-52053D57B1F6}"/>
              </a:ext>
            </a:extLst>
          </p:cNvPr>
          <p:cNvSpPr/>
          <p:nvPr/>
        </p:nvSpPr>
        <p:spPr>
          <a:xfrm>
            <a:off x="5046051" y="2522711"/>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BLUE KEY</a:t>
            </a:r>
          </a:p>
        </p:txBody>
      </p:sp>
      <p:sp>
        <p:nvSpPr>
          <p:cNvPr id="82" name="Rectangle 81">
            <a:extLst>
              <a:ext uri="{FF2B5EF4-FFF2-40B4-BE49-F238E27FC236}">
                <a16:creationId xmlns:a16="http://schemas.microsoft.com/office/drawing/2014/main" id="{6C76D2F7-0838-5444-B014-574D82771F56}"/>
              </a:ext>
            </a:extLst>
          </p:cNvPr>
          <p:cNvSpPr/>
          <p:nvPr/>
        </p:nvSpPr>
        <p:spPr>
          <a:xfrm>
            <a:off x="219832" y="2495085"/>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200" b="1" dirty="0"/>
              <a:t>YELLOW KEY</a:t>
            </a:r>
          </a:p>
        </p:txBody>
      </p:sp>
      <p:sp>
        <p:nvSpPr>
          <p:cNvPr id="84" name="Rectangle 83">
            <a:extLst>
              <a:ext uri="{FF2B5EF4-FFF2-40B4-BE49-F238E27FC236}">
                <a16:creationId xmlns:a16="http://schemas.microsoft.com/office/drawing/2014/main" id="{A19C2697-10F7-B34D-8EDA-F725DD6F64C0}"/>
              </a:ext>
            </a:extLst>
          </p:cNvPr>
          <p:cNvSpPr/>
          <p:nvPr/>
        </p:nvSpPr>
        <p:spPr>
          <a:xfrm>
            <a:off x="5042489" y="4851475"/>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GREEN KEY</a:t>
            </a:r>
          </a:p>
        </p:txBody>
      </p:sp>
      <p:sp>
        <p:nvSpPr>
          <p:cNvPr id="86" name="Rectangle 85">
            <a:extLst>
              <a:ext uri="{FF2B5EF4-FFF2-40B4-BE49-F238E27FC236}">
                <a16:creationId xmlns:a16="http://schemas.microsoft.com/office/drawing/2014/main" id="{7757778F-54D9-6A49-95D5-9DCE791C3F4E}"/>
              </a:ext>
            </a:extLst>
          </p:cNvPr>
          <p:cNvSpPr/>
          <p:nvPr/>
        </p:nvSpPr>
        <p:spPr>
          <a:xfrm>
            <a:off x="223778" y="1629457"/>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GREEN TEAM – ISLAND</a:t>
            </a:r>
          </a:p>
        </p:txBody>
      </p:sp>
      <p:sp>
        <p:nvSpPr>
          <p:cNvPr id="87" name="Rectangle 86">
            <a:extLst>
              <a:ext uri="{FF2B5EF4-FFF2-40B4-BE49-F238E27FC236}">
                <a16:creationId xmlns:a16="http://schemas.microsoft.com/office/drawing/2014/main" id="{C973985B-8379-D74E-B570-1814F912C990}"/>
              </a:ext>
            </a:extLst>
          </p:cNvPr>
          <p:cNvSpPr/>
          <p:nvPr/>
        </p:nvSpPr>
        <p:spPr>
          <a:xfrm>
            <a:off x="4985258" y="1643745"/>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GREEN TEAM – DUNGEON</a:t>
            </a:r>
          </a:p>
        </p:txBody>
      </p:sp>
      <p:sp>
        <p:nvSpPr>
          <p:cNvPr id="94" name="Rectangle 93">
            <a:extLst>
              <a:ext uri="{FF2B5EF4-FFF2-40B4-BE49-F238E27FC236}">
                <a16:creationId xmlns:a16="http://schemas.microsoft.com/office/drawing/2014/main" id="{942C5E96-4D6F-A941-9F78-3EC011F7BEF5}"/>
              </a:ext>
            </a:extLst>
          </p:cNvPr>
          <p:cNvSpPr/>
          <p:nvPr/>
        </p:nvSpPr>
        <p:spPr>
          <a:xfrm>
            <a:off x="7901851" y="1446602"/>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2</a:t>
            </a:r>
          </a:p>
        </p:txBody>
      </p:sp>
      <p:sp>
        <p:nvSpPr>
          <p:cNvPr id="95" name="Rectangle 94">
            <a:extLst>
              <a:ext uri="{FF2B5EF4-FFF2-40B4-BE49-F238E27FC236}">
                <a16:creationId xmlns:a16="http://schemas.microsoft.com/office/drawing/2014/main" id="{021EA1BB-06E4-564B-9288-80752B78ED8C}"/>
              </a:ext>
            </a:extLst>
          </p:cNvPr>
          <p:cNvSpPr/>
          <p:nvPr/>
        </p:nvSpPr>
        <p:spPr>
          <a:xfrm>
            <a:off x="204592" y="3960252"/>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GREEN TEAM – SPACE STATION</a:t>
            </a:r>
          </a:p>
        </p:txBody>
      </p:sp>
      <p:sp>
        <p:nvSpPr>
          <p:cNvPr id="96" name="Rectangle 95">
            <a:extLst>
              <a:ext uri="{FF2B5EF4-FFF2-40B4-BE49-F238E27FC236}">
                <a16:creationId xmlns:a16="http://schemas.microsoft.com/office/drawing/2014/main" id="{7A133171-5C4D-6E4C-9E7B-1475828897FA}"/>
              </a:ext>
            </a:extLst>
          </p:cNvPr>
          <p:cNvSpPr/>
          <p:nvPr/>
        </p:nvSpPr>
        <p:spPr>
          <a:xfrm>
            <a:off x="3121185" y="3763109"/>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3</a:t>
            </a:r>
          </a:p>
        </p:txBody>
      </p:sp>
      <p:sp>
        <p:nvSpPr>
          <p:cNvPr id="97" name="Rectangle 96">
            <a:extLst>
              <a:ext uri="{FF2B5EF4-FFF2-40B4-BE49-F238E27FC236}">
                <a16:creationId xmlns:a16="http://schemas.microsoft.com/office/drawing/2014/main" id="{BC8EBD7E-AC74-BE45-91F9-16FE9CC9540F}"/>
              </a:ext>
            </a:extLst>
          </p:cNvPr>
          <p:cNvSpPr/>
          <p:nvPr/>
        </p:nvSpPr>
        <p:spPr>
          <a:xfrm>
            <a:off x="4994204" y="3959232"/>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GREEN TEAM – OFFICE</a:t>
            </a:r>
          </a:p>
        </p:txBody>
      </p:sp>
      <p:sp>
        <p:nvSpPr>
          <p:cNvPr id="98" name="Rectangle 97">
            <a:extLst>
              <a:ext uri="{FF2B5EF4-FFF2-40B4-BE49-F238E27FC236}">
                <a16:creationId xmlns:a16="http://schemas.microsoft.com/office/drawing/2014/main" id="{FD10C166-5D48-B141-B71D-9CF14694DC4C}"/>
              </a:ext>
            </a:extLst>
          </p:cNvPr>
          <p:cNvSpPr/>
          <p:nvPr/>
        </p:nvSpPr>
        <p:spPr>
          <a:xfrm>
            <a:off x="7910797" y="3762089"/>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4</a:t>
            </a:r>
          </a:p>
        </p:txBody>
      </p:sp>
      <p:sp>
        <p:nvSpPr>
          <p:cNvPr id="99" name="Rectangle 98">
            <a:extLst>
              <a:ext uri="{FF2B5EF4-FFF2-40B4-BE49-F238E27FC236}">
                <a16:creationId xmlns:a16="http://schemas.microsoft.com/office/drawing/2014/main" id="{1DDCAEFC-14BC-974E-9F9A-A10F402074E3}"/>
              </a:ext>
            </a:extLst>
          </p:cNvPr>
          <p:cNvSpPr/>
          <p:nvPr/>
        </p:nvSpPr>
        <p:spPr>
          <a:xfrm>
            <a:off x="187959" y="6305335"/>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GREEN TEAM – GARDEN TUNNEL</a:t>
            </a:r>
          </a:p>
        </p:txBody>
      </p:sp>
      <p:sp>
        <p:nvSpPr>
          <p:cNvPr id="101" name="Rectangle 100">
            <a:extLst>
              <a:ext uri="{FF2B5EF4-FFF2-40B4-BE49-F238E27FC236}">
                <a16:creationId xmlns:a16="http://schemas.microsoft.com/office/drawing/2014/main" id="{11118AA8-3174-D345-8BF7-628EED244AFC}"/>
              </a:ext>
            </a:extLst>
          </p:cNvPr>
          <p:cNvSpPr/>
          <p:nvPr/>
        </p:nvSpPr>
        <p:spPr>
          <a:xfrm>
            <a:off x="4977357" y="6305335"/>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GREEN TEAM – SKATEPARK</a:t>
            </a:r>
          </a:p>
        </p:txBody>
      </p:sp>
      <p:sp>
        <p:nvSpPr>
          <p:cNvPr id="102" name="Rectangle 101">
            <a:extLst>
              <a:ext uri="{FF2B5EF4-FFF2-40B4-BE49-F238E27FC236}">
                <a16:creationId xmlns:a16="http://schemas.microsoft.com/office/drawing/2014/main" id="{F8AD606E-4E5F-B644-B54E-9138D98429B1}"/>
              </a:ext>
            </a:extLst>
          </p:cNvPr>
          <p:cNvSpPr/>
          <p:nvPr/>
        </p:nvSpPr>
        <p:spPr>
          <a:xfrm>
            <a:off x="7893950" y="6108192"/>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6</a:t>
            </a:r>
          </a:p>
        </p:txBody>
      </p:sp>
      <p:pic>
        <p:nvPicPr>
          <p:cNvPr id="103" name="Picture 102">
            <a:extLst>
              <a:ext uri="{FF2B5EF4-FFF2-40B4-BE49-F238E27FC236}">
                <a16:creationId xmlns:a16="http://schemas.microsoft.com/office/drawing/2014/main" id="{3362B1BC-BA38-EE44-A803-77289D38C2BD}"/>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5370" b="90000" l="10000" r="90000">
                        <a14:foregroundMark x1="61667" y1="22963" x2="69583" y2="31852"/>
                        <a14:foregroundMark x1="48229" y1="24630" x2="47083" y2="32407"/>
                        <a14:foregroundMark x1="53333" y1="20741" x2="56250" y2="22037"/>
                        <a14:foregroundMark x1="60625" y1="17778" x2="60625" y2="17778"/>
                        <a14:foregroundMark x1="53958" y1="18333" x2="53958" y2="18333"/>
                        <a14:foregroundMark x1="55000" y1="18148" x2="55000" y2="18148"/>
                        <a14:foregroundMark x1="56979" y1="24259" x2="56979" y2="24259"/>
                        <a14:foregroundMark x1="55937" y1="22037" x2="55937" y2="22037"/>
                        <a14:foregroundMark x1="56979" y1="23519" x2="56979" y2="23519"/>
                        <a14:foregroundMark x1="57083" y1="22593" x2="57083" y2="22593"/>
                        <a14:foregroundMark x1="57604" y1="22407" x2="57604" y2="22407"/>
                        <a14:backgroundMark x1="84583" y1="36111" x2="76042" y2="45556"/>
                        <a14:backgroundMark x1="57708" y1="23704" x2="59583" y2="27037"/>
                        <a14:backgroundMark x1="60625" y1="16481" x2="66667" y2="10556"/>
                        <a14:backgroundMark x1="50104" y1="25370" x2="52604" y2="23704"/>
                        <a14:backgroundMark x1="50938" y1="25000" x2="50938" y2="25000"/>
                      </a14:backgroundRemoval>
                    </a14:imgEffect>
                  </a14:imgLayer>
                </a14:imgProps>
              </a:ext>
            </a:extLst>
          </a:blip>
          <a:stretch>
            <a:fillRect/>
          </a:stretch>
        </p:blipFill>
        <p:spPr>
          <a:xfrm rot="981350">
            <a:off x="5259010" y="2197011"/>
            <a:ext cx="4062098" cy="2284931"/>
          </a:xfrm>
          <a:prstGeom prst="rect">
            <a:avLst/>
          </a:prstGeom>
          <a:ln>
            <a:noFill/>
          </a:ln>
        </p:spPr>
      </p:pic>
      <p:pic>
        <p:nvPicPr>
          <p:cNvPr id="104" name="Picture 103">
            <a:extLst>
              <a:ext uri="{FF2B5EF4-FFF2-40B4-BE49-F238E27FC236}">
                <a16:creationId xmlns:a16="http://schemas.microsoft.com/office/drawing/2014/main" id="{073F93B4-8E25-E54C-9C50-969EFD2F90EC}"/>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2222" b="90000" l="10000" r="90000">
                        <a14:foregroundMark x1="53229" y1="22407" x2="57396" y2="22037"/>
                        <a14:foregroundMark x1="60729" y1="18889" x2="60729" y2="18889"/>
                        <a14:foregroundMark x1="60729" y1="17593" x2="60729" y2="17593"/>
                        <a14:backgroundMark x1="85313" y1="35926" x2="77604" y2="45370"/>
                        <a14:backgroundMark x1="61563" y1="18148" x2="66979" y2="12222"/>
                        <a14:backgroundMark x1="50625" y1="26481" x2="55313" y2="25370"/>
                        <a14:backgroundMark x1="58438" y1="24259" x2="60313" y2="27222"/>
                        <a14:backgroundMark x1="55417" y1="20000" x2="57083" y2="20185"/>
                        <a14:backgroundMark x1="59375" y1="19444" x2="59375" y2="19444"/>
                      </a14:backgroundRemoval>
                    </a14:imgEffect>
                  </a14:imgLayer>
                </a14:imgProps>
              </a:ext>
            </a:extLst>
          </a:blip>
          <a:stretch>
            <a:fillRect/>
          </a:stretch>
        </p:blipFill>
        <p:spPr>
          <a:xfrm rot="1036135">
            <a:off x="5378498" y="4545734"/>
            <a:ext cx="3634728" cy="2044533"/>
          </a:xfrm>
          <a:prstGeom prst="rect">
            <a:avLst/>
          </a:prstGeom>
          <a:ln>
            <a:noFill/>
          </a:ln>
        </p:spPr>
      </p:pic>
      <p:pic>
        <p:nvPicPr>
          <p:cNvPr id="106" name="Picture 105">
            <a:extLst>
              <a:ext uri="{FF2B5EF4-FFF2-40B4-BE49-F238E27FC236}">
                <a16:creationId xmlns:a16="http://schemas.microsoft.com/office/drawing/2014/main" id="{D48CFAF2-6066-A547-B995-126086B2EACB}"/>
              </a:ext>
            </a:extLst>
          </p:cNvPr>
          <p:cNvPicPr>
            <a:picLocks noChangeAspect="1"/>
          </p:cNvPicPr>
          <p:nvPr/>
        </p:nvPicPr>
        <p:blipFill>
          <a:blip r:embed="rId14">
            <a:extLst>
              <a:ext uri="{BEBA8EAE-BF5A-486C-A8C5-ECC9F3942E4B}">
                <a14:imgProps xmlns:a14="http://schemas.microsoft.com/office/drawing/2010/main">
                  <a14:imgLayer r:embed="rId15">
                    <a14:imgEffect>
                      <a14:backgroundRemoval t="3235" b="90000" l="9934" r="89901">
                        <a14:foregroundMark x1="60596" y1="17647" x2="60596" y2="17647"/>
                        <a14:foregroundMark x1="61093" y1="17941" x2="61093" y2="17941"/>
                        <a14:foregroundMark x1="57285" y1="22941" x2="57285" y2="22941"/>
                        <a14:foregroundMark x1="57781" y1="22647" x2="57781" y2="22647"/>
                        <a14:backgroundMark x1="77318" y1="45294" x2="86258" y2="34118"/>
                        <a14:backgroundMark x1="61093" y1="16471" x2="68212" y2="12353"/>
                        <a14:backgroundMark x1="50000" y1="25882" x2="55795" y2="25882"/>
                        <a14:backgroundMark x1="55629" y1="19706" x2="57119" y2="20294"/>
                        <a14:backgroundMark x1="58609" y1="24118" x2="59768" y2="26471"/>
                        <a14:backgroundMark x1="59272" y1="20000" x2="59272" y2="20000"/>
                      </a14:backgroundRemoval>
                    </a14:imgEffect>
                  </a14:imgLayer>
                </a14:imgProps>
              </a:ext>
            </a:extLst>
          </a:blip>
          <a:stretch>
            <a:fillRect/>
          </a:stretch>
        </p:blipFill>
        <p:spPr>
          <a:xfrm rot="981321">
            <a:off x="5353599" y="-69679"/>
            <a:ext cx="3644936" cy="2051786"/>
          </a:xfrm>
          <a:prstGeom prst="rect">
            <a:avLst/>
          </a:prstGeom>
          <a:ln>
            <a:noFill/>
          </a:ln>
        </p:spPr>
      </p:pic>
      <p:pic>
        <p:nvPicPr>
          <p:cNvPr id="107" name="Picture 106">
            <a:extLst>
              <a:ext uri="{FF2B5EF4-FFF2-40B4-BE49-F238E27FC236}">
                <a16:creationId xmlns:a16="http://schemas.microsoft.com/office/drawing/2014/main" id="{E0C28A09-C0CD-634D-B8E1-DF8E7D3C0D6E}"/>
              </a:ext>
            </a:extLst>
          </p:cNvPr>
          <p:cNvPicPr>
            <a:picLocks noChangeAspect="1"/>
          </p:cNvPicPr>
          <p:nvPr/>
        </p:nvPicPr>
        <p:blipFill>
          <a:blip r:embed="rId16">
            <a:extLst>
              <a:ext uri="{BEBA8EAE-BF5A-486C-A8C5-ECC9F3942E4B}">
                <a14:imgProps xmlns:a14="http://schemas.microsoft.com/office/drawing/2010/main">
                  <a14:imgLayer r:embed="rId17">
                    <a14:imgEffect>
                      <a14:backgroundRemoval t="5741" b="90000" l="10000" r="92188">
                        <a14:foregroundMark x1="54271" y1="18333" x2="54271" y2="18333"/>
                        <a14:foregroundMark x1="60104" y1="17222" x2="60104" y2="17222"/>
                        <a14:foregroundMark x1="60417" y1="19815" x2="60417" y2="19815"/>
                        <a14:foregroundMark x1="60833" y1="18333" x2="60833" y2="18333"/>
                        <a14:foregroundMark x1="60417" y1="17222" x2="60417" y2="17222"/>
                        <a14:foregroundMark x1="59583" y1="24630" x2="59583" y2="24630"/>
                        <a14:backgroundMark x1="85000" y1="35556" x2="76458" y2="46296"/>
                        <a14:backgroundMark x1="60104" y1="16111" x2="67604" y2="12407"/>
                        <a14:backgroundMark x1="50833" y1="25741" x2="54479" y2="26111"/>
                        <a14:backgroundMark x1="58542" y1="24444" x2="59896" y2="26296"/>
                        <a14:backgroundMark x1="55625" y1="20000" x2="55625" y2="20000"/>
                        <a14:backgroundMark x1="56563" y1="20556" x2="56563" y2="20556"/>
                        <a14:backgroundMark x1="59479" y1="18889" x2="59479" y2="18889"/>
                      </a14:backgroundRemoval>
                    </a14:imgEffect>
                  </a14:imgLayer>
                </a14:imgProps>
              </a:ext>
            </a:extLst>
          </a:blip>
          <a:stretch>
            <a:fillRect/>
          </a:stretch>
        </p:blipFill>
        <p:spPr>
          <a:xfrm rot="1131827">
            <a:off x="341629" y="2174605"/>
            <a:ext cx="3893112" cy="2189875"/>
          </a:xfrm>
          <a:prstGeom prst="rect">
            <a:avLst/>
          </a:prstGeom>
          <a:ln>
            <a:noFill/>
          </a:ln>
        </p:spPr>
      </p:pic>
      <p:pic>
        <p:nvPicPr>
          <p:cNvPr id="108" name="Picture 107">
            <a:extLst>
              <a:ext uri="{FF2B5EF4-FFF2-40B4-BE49-F238E27FC236}">
                <a16:creationId xmlns:a16="http://schemas.microsoft.com/office/drawing/2014/main" id="{69275E27-1192-B04B-A926-F2130A0B653D}"/>
              </a:ext>
            </a:extLst>
          </p:cNvPr>
          <p:cNvPicPr>
            <a:picLocks noChangeAspect="1"/>
          </p:cNvPicPr>
          <p:nvPr/>
        </p:nvPicPr>
        <p:blipFill>
          <a:blip r:embed="rId18">
            <a:extLst>
              <a:ext uri="{BEBA8EAE-BF5A-486C-A8C5-ECC9F3942E4B}">
                <a14:imgProps xmlns:a14="http://schemas.microsoft.com/office/drawing/2010/main">
                  <a14:imgLayer r:embed="rId19">
                    <a14:imgEffect>
                      <a14:backgroundRemoval t="4630" b="90000" l="10000" r="93333">
                        <a14:foregroundMark x1="56979" y1="24815" x2="54583" y2="20000"/>
                        <a14:foregroundMark x1="57292" y1="22593" x2="57292" y2="22593"/>
                        <a14:foregroundMark x1="60625" y1="17037" x2="60625" y2="17037"/>
                        <a14:foregroundMark x1="60938" y1="18889" x2="60938" y2="18889"/>
                        <a14:backgroundMark x1="50729" y1="25556" x2="56042" y2="25926"/>
                        <a14:backgroundMark x1="61979" y1="17222" x2="67604" y2="11667"/>
                        <a14:backgroundMark x1="77396" y1="44815" x2="86354" y2="33889"/>
                        <a14:backgroundMark x1="59583" y1="19444" x2="59583" y2="19444"/>
                        <a14:backgroundMark x1="58229" y1="23519" x2="60000" y2="26111"/>
                        <a14:backgroundMark x1="55104" y1="19630" x2="56979" y2="20741"/>
                      </a14:backgroundRemoval>
                    </a14:imgEffect>
                  </a14:imgLayer>
                </a14:imgProps>
              </a:ext>
            </a:extLst>
          </a:blip>
          <a:stretch>
            <a:fillRect/>
          </a:stretch>
        </p:blipFill>
        <p:spPr>
          <a:xfrm rot="1174929">
            <a:off x="499257" y="4617813"/>
            <a:ext cx="3711777" cy="2087875"/>
          </a:xfrm>
          <a:prstGeom prst="rect">
            <a:avLst/>
          </a:prstGeom>
          <a:ln>
            <a:noFill/>
          </a:ln>
        </p:spPr>
      </p:pic>
      <p:sp>
        <p:nvSpPr>
          <p:cNvPr id="110" name="Rectangle 109">
            <a:extLst>
              <a:ext uri="{FF2B5EF4-FFF2-40B4-BE49-F238E27FC236}">
                <a16:creationId xmlns:a16="http://schemas.microsoft.com/office/drawing/2014/main" id="{C69A410F-FA1B-3341-A929-0B73D826DA62}"/>
              </a:ext>
            </a:extLst>
          </p:cNvPr>
          <p:cNvSpPr/>
          <p:nvPr/>
        </p:nvSpPr>
        <p:spPr>
          <a:xfrm>
            <a:off x="3104552" y="6108192"/>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9</a:t>
            </a:r>
          </a:p>
        </p:txBody>
      </p:sp>
      <p:sp>
        <p:nvSpPr>
          <p:cNvPr id="111" name="Rectangle 110">
            <a:extLst>
              <a:ext uri="{FF2B5EF4-FFF2-40B4-BE49-F238E27FC236}">
                <a16:creationId xmlns:a16="http://schemas.microsoft.com/office/drawing/2014/main" id="{1DB35E16-6B38-4544-A58D-F2FCF87730A9}"/>
              </a:ext>
            </a:extLst>
          </p:cNvPr>
          <p:cNvSpPr/>
          <p:nvPr/>
        </p:nvSpPr>
        <p:spPr>
          <a:xfrm>
            <a:off x="7910797" y="3772165"/>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0</a:t>
            </a:r>
          </a:p>
        </p:txBody>
      </p:sp>
    </p:spTree>
    <p:extLst>
      <p:ext uri="{BB962C8B-B14F-4D97-AF65-F5344CB8AC3E}">
        <p14:creationId xmlns:p14="http://schemas.microsoft.com/office/powerpoint/2010/main" val="857767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0A40274-A7C5-404E-B7AF-E1FECD258680}"/>
              </a:ext>
            </a:extLst>
          </p:cNvPr>
          <p:cNvSpPr/>
          <p:nvPr/>
        </p:nvSpPr>
        <p:spPr>
          <a:xfrm>
            <a:off x="4810128" y="9521"/>
            <a:ext cx="4324351" cy="2147887"/>
          </a:xfrm>
          <a:prstGeom prst="rect">
            <a:avLst/>
          </a:prstGeom>
          <a:solidFill>
            <a:srgbClr val="00B0F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0" name="Rectangle 19">
            <a:extLst>
              <a:ext uri="{FF2B5EF4-FFF2-40B4-BE49-F238E27FC236}">
                <a16:creationId xmlns:a16="http://schemas.microsoft.com/office/drawing/2014/main" id="{92099E2E-6E1C-944F-B4D2-A58C339E5809}"/>
              </a:ext>
            </a:extLst>
          </p:cNvPr>
          <p:cNvSpPr/>
          <p:nvPr/>
        </p:nvSpPr>
        <p:spPr>
          <a:xfrm>
            <a:off x="4946522" y="1844470"/>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23" name="Rectangle 22">
            <a:extLst>
              <a:ext uri="{FF2B5EF4-FFF2-40B4-BE49-F238E27FC236}">
                <a16:creationId xmlns:a16="http://schemas.microsoft.com/office/drawing/2014/main" id="{3454ED29-CFB3-194C-8470-44D2A770D534}"/>
              </a:ext>
            </a:extLst>
          </p:cNvPr>
          <p:cNvSpPr/>
          <p:nvPr/>
        </p:nvSpPr>
        <p:spPr>
          <a:xfrm>
            <a:off x="4946518" y="101399"/>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7" name="Rectangle 26">
            <a:extLst>
              <a:ext uri="{FF2B5EF4-FFF2-40B4-BE49-F238E27FC236}">
                <a16:creationId xmlns:a16="http://schemas.microsoft.com/office/drawing/2014/main" id="{52240F6E-87B2-5449-8D13-853C473C3324}"/>
              </a:ext>
            </a:extLst>
          </p:cNvPr>
          <p:cNvSpPr/>
          <p:nvPr/>
        </p:nvSpPr>
        <p:spPr>
          <a:xfrm>
            <a:off x="4802274" y="2347221"/>
            <a:ext cx="4324351" cy="2147887"/>
          </a:xfrm>
          <a:prstGeom prst="rect">
            <a:avLst/>
          </a:prstGeom>
          <a:solidFill>
            <a:srgbClr val="00B0F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8" name="Rectangle 27">
            <a:extLst>
              <a:ext uri="{FF2B5EF4-FFF2-40B4-BE49-F238E27FC236}">
                <a16:creationId xmlns:a16="http://schemas.microsoft.com/office/drawing/2014/main" id="{8C0671A4-31C4-4F4E-A282-10BA83A73B34}"/>
              </a:ext>
            </a:extLst>
          </p:cNvPr>
          <p:cNvSpPr/>
          <p:nvPr/>
        </p:nvSpPr>
        <p:spPr>
          <a:xfrm>
            <a:off x="4924380" y="4239322"/>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29" name="Rectangle 28">
            <a:extLst>
              <a:ext uri="{FF2B5EF4-FFF2-40B4-BE49-F238E27FC236}">
                <a16:creationId xmlns:a16="http://schemas.microsoft.com/office/drawing/2014/main" id="{87E329B2-DB99-CB4E-970B-BBDBF4A2695C}"/>
              </a:ext>
            </a:extLst>
          </p:cNvPr>
          <p:cNvSpPr/>
          <p:nvPr/>
        </p:nvSpPr>
        <p:spPr>
          <a:xfrm>
            <a:off x="4938664" y="2439099"/>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4" name="Rectangle 33">
            <a:extLst>
              <a:ext uri="{FF2B5EF4-FFF2-40B4-BE49-F238E27FC236}">
                <a16:creationId xmlns:a16="http://schemas.microsoft.com/office/drawing/2014/main" id="{141FE805-19C1-E844-B008-7AA37FBC5CE6}"/>
              </a:ext>
            </a:extLst>
          </p:cNvPr>
          <p:cNvSpPr/>
          <p:nvPr/>
        </p:nvSpPr>
        <p:spPr>
          <a:xfrm>
            <a:off x="4803692" y="4689484"/>
            <a:ext cx="4324351" cy="2147887"/>
          </a:xfrm>
          <a:prstGeom prst="rect">
            <a:avLst/>
          </a:prstGeom>
          <a:solidFill>
            <a:srgbClr val="00B0F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5" name="Rectangle 34">
            <a:extLst>
              <a:ext uri="{FF2B5EF4-FFF2-40B4-BE49-F238E27FC236}">
                <a16:creationId xmlns:a16="http://schemas.microsoft.com/office/drawing/2014/main" id="{9F1F2EF5-DC6E-3E4C-933E-CF373887960D}"/>
              </a:ext>
            </a:extLst>
          </p:cNvPr>
          <p:cNvSpPr/>
          <p:nvPr/>
        </p:nvSpPr>
        <p:spPr>
          <a:xfrm>
            <a:off x="4925798" y="6581585"/>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36" name="Rectangle 35">
            <a:extLst>
              <a:ext uri="{FF2B5EF4-FFF2-40B4-BE49-F238E27FC236}">
                <a16:creationId xmlns:a16="http://schemas.microsoft.com/office/drawing/2014/main" id="{FD39DFB9-4417-A54E-B8A7-0D2238CFFFDB}"/>
              </a:ext>
            </a:extLst>
          </p:cNvPr>
          <p:cNvSpPr/>
          <p:nvPr/>
        </p:nvSpPr>
        <p:spPr>
          <a:xfrm>
            <a:off x="4940082" y="4781362"/>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6" name="Rectangle 45">
            <a:extLst>
              <a:ext uri="{FF2B5EF4-FFF2-40B4-BE49-F238E27FC236}">
                <a16:creationId xmlns:a16="http://schemas.microsoft.com/office/drawing/2014/main" id="{210F40DC-F28F-DE48-AC84-41DA321F8DAA}"/>
              </a:ext>
            </a:extLst>
          </p:cNvPr>
          <p:cNvSpPr/>
          <p:nvPr/>
        </p:nvSpPr>
        <p:spPr>
          <a:xfrm>
            <a:off x="10684" y="-4767"/>
            <a:ext cx="4324351" cy="2147887"/>
          </a:xfrm>
          <a:prstGeom prst="rect">
            <a:avLst/>
          </a:prstGeom>
          <a:solidFill>
            <a:srgbClr val="00B0F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7" name="Rectangle 46">
            <a:extLst>
              <a:ext uri="{FF2B5EF4-FFF2-40B4-BE49-F238E27FC236}">
                <a16:creationId xmlns:a16="http://schemas.microsoft.com/office/drawing/2014/main" id="{74ED2AA4-13B4-B24D-9501-F6082A01F9D8}"/>
              </a:ext>
            </a:extLst>
          </p:cNvPr>
          <p:cNvSpPr/>
          <p:nvPr/>
        </p:nvSpPr>
        <p:spPr>
          <a:xfrm>
            <a:off x="147078" y="1830182"/>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48" name="Rectangle 47">
            <a:extLst>
              <a:ext uri="{FF2B5EF4-FFF2-40B4-BE49-F238E27FC236}">
                <a16:creationId xmlns:a16="http://schemas.microsoft.com/office/drawing/2014/main" id="{3A5EF9DD-E362-6242-B9CF-C6DED9FA57A3}"/>
              </a:ext>
            </a:extLst>
          </p:cNvPr>
          <p:cNvSpPr/>
          <p:nvPr/>
        </p:nvSpPr>
        <p:spPr>
          <a:xfrm>
            <a:off x="147074" y="87111"/>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pic>
        <p:nvPicPr>
          <p:cNvPr id="49" name="Picture 48">
            <a:extLst>
              <a:ext uri="{FF2B5EF4-FFF2-40B4-BE49-F238E27FC236}">
                <a16:creationId xmlns:a16="http://schemas.microsoft.com/office/drawing/2014/main" id="{FA42739A-8ACE-2344-9D70-B31AC0DF40BE}"/>
              </a:ext>
            </a:extLst>
          </p:cNvPr>
          <p:cNvPicPr>
            <a:picLocks noChangeAspect="1"/>
          </p:cNvPicPr>
          <p:nvPr/>
        </p:nvPicPr>
        <p:blipFill rotWithShape="1">
          <a:blip r:embed="rId2">
            <a:alphaModFix amt="35000"/>
          </a:blip>
          <a:srcRect l="27986" t="12256" r="29708" b="24667"/>
          <a:stretch/>
        </p:blipFill>
        <p:spPr>
          <a:xfrm>
            <a:off x="113852" y="61681"/>
            <a:ext cx="4118014" cy="1999794"/>
          </a:xfrm>
          <a:prstGeom prst="rect">
            <a:avLst/>
          </a:prstGeom>
        </p:spPr>
      </p:pic>
      <p:pic>
        <p:nvPicPr>
          <p:cNvPr id="50" name="Picture 49">
            <a:extLst>
              <a:ext uri="{FF2B5EF4-FFF2-40B4-BE49-F238E27FC236}">
                <a16:creationId xmlns:a16="http://schemas.microsoft.com/office/drawing/2014/main" id="{BD1C91BE-1289-9742-AFE3-D5137967B5D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778" b="90000" l="10000" r="92396">
                        <a14:foregroundMark x1="53229" y1="21852" x2="56250" y2="23519"/>
                        <a14:backgroundMark x1="52396" y1="23519" x2="52917" y2="28889"/>
                        <a14:backgroundMark x1="56042" y1="20741" x2="56042" y2="20741"/>
                        <a14:backgroundMark x1="59271" y1="25000" x2="59271" y2="25000"/>
                        <a14:backgroundMark x1="63021" y1="14815" x2="66771" y2="12222"/>
                        <a14:backgroundMark x1="77292" y1="44259" x2="86354" y2="34444"/>
                      </a14:backgroundRemoval>
                    </a14:imgEffect>
                  </a14:imgLayer>
                </a14:imgProps>
              </a:ext>
            </a:extLst>
          </a:blip>
          <a:stretch>
            <a:fillRect/>
          </a:stretch>
        </p:blipFill>
        <p:spPr>
          <a:xfrm rot="609253">
            <a:off x="204592" y="-100575"/>
            <a:ext cx="4513717" cy="2040134"/>
          </a:xfrm>
          <a:prstGeom prst="rect">
            <a:avLst/>
          </a:prstGeom>
          <a:ln>
            <a:noFill/>
          </a:ln>
        </p:spPr>
      </p:pic>
      <p:sp>
        <p:nvSpPr>
          <p:cNvPr id="51" name="Rectangle 50">
            <a:extLst>
              <a:ext uri="{FF2B5EF4-FFF2-40B4-BE49-F238E27FC236}">
                <a16:creationId xmlns:a16="http://schemas.microsoft.com/office/drawing/2014/main" id="{72F43EC3-316C-CD47-B082-E1853AD0DEFB}"/>
              </a:ext>
            </a:extLst>
          </p:cNvPr>
          <p:cNvSpPr/>
          <p:nvPr/>
        </p:nvSpPr>
        <p:spPr>
          <a:xfrm>
            <a:off x="225238" y="181539"/>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RED KEY</a:t>
            </a:r>
          </a:p>
        </p:txBody>
      </p:sp>
      <p:sp>
        <p:nvSpPr>
          <p:cNvPr id="52" name="Rectangle 51">
            <a:extLst>
              <a:ext uri="{FF2B5EF4-FFF2-40B4-BE49-F238E27FC236}">
                <a16:creationId xmlns:a16="http://schemas.microsoft.com/office/drawing/2014/main" id="{95FED469-6119-3444-A233-7CC5611F1301}"/>
              </a:ext>
            </a:extLst>
          </p:cNvPr>
          <p:cNvSpPr/>
          <p:nvPr/>
        </p:nvSpPr>
        <p:spPr>
          <a:xfrm>
            <a:off x="3102098" y="1417320"/>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1</a:t>
            </a:r>
          </a:p>
        </p:txBody>
      </p:sp>
      <p:sp>
        <p:nvSpPr>
          <p:cNvPr id="53" name="Rectangle 52">
            <a:extLst>
              <a:ext uri="{FF2B5EF4-FFF2-40B4-BE49-F238E27FC236}">
                <a16:creationId xmlns:a16="http://schemas.microsoft.com/office/drawing/2014/main" id="{34D561B0-795B-1044-8B96-2C045707B721}"/>
              </a:ext>
            </a:extLst>
          </p:cNvPr>
          <p:cNvSpPr/>
          <p:nvPr/>
        </p:nvSpPr>
        <p:spPr>
          <a:xfrm>
            <a:off x="10684" y="2339622"/>
            <a:ext cx="4313667" cy="2147887"/>
          </a:xfrm>
          <a:prstGeom prst="rect">
            <a:avLst/>
          </a:prstGeom>
          <a:solidFill>
            <a:srgbClr val="00B0F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4" name="Rectangle 53">
            <a:extLst>
              <a:ext uri="{FF2B5EF4-FFF2-40B4-BE49-F238E27FC236}">
                <a16:creationId xmlns:a16="http://schemas.microsoft.com/office/drawing/2014/main" id="{A3CEDEFD-D26E-4547-90A4-22108D9397BA}"/>
              </a:ext>
            </a:extLst>
          </p:cNvPr>
          <p:cNvSpPr/>
          <p:nvPr/>
        </p:nvSpPr>
        <p:spPr>
          <a:xfrm>
            <a:off x="124936" y="4225034"/>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55" name="Rectangle 54">
            <a:extLst>
              <a:ext uri="{FF2B5EF4-FFF2-40B4-BE49-F238E27FC236}">
                <a16:creationId xmlns:a16="http://schemas.microsoft.com/office/drawing/2014/main" id="{8D4EFD71-52C3-4246-B9D0-0FA0371B8998}"/>
              </a:ext>
            </a:extLst>
          </p:cNvPr>
          <p:cNvSpPr/>
          <p:nvPr/>
        </p:nvSpPr>
        <p:spPr>
          <a:xfrm>
            <a:off x="139220" y="2424811"/>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8" name="Rectangle 57">
            <a:extLst>
              <a:ext uri="{FF2B5EF4-FFF2-40B4-BE49-F238E27FC236}">
                <a16:creationId xmlns:a16="http://schemas.microsoft.com/office/drawing/2014/main" id="{653B8736-5C9C-CE4F-9A5A-4350D88840F4}"/>
              </a:ext>
            </a:extLst>
          </p:cNvPr>
          <p:cNvSpPr/>
          <p:nvPr/>
        </p:nvSpPr>
        <p:spPr>
          <a:xfrm>
            <a:off x="4248" y="4675196"/>
            <a:ext cx="4324351" cy="2147887"/>
          </a:xfrm>
          <a:prstGeom prst="rect">
            <a:avLst/>
          </a:prstGeom>
          <a:solidFill>
            <a:srgbClr val="00B0F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9" name="Rectangle 58">
            <a:extLst>
              <a:ext uri="{FF2B5EF4-FFF2-40B4-BE49-F238E27FC236}">
                <a16:creationId xmlns:a16="http://schemas.microsoft.com/office/drawing/2014/main" id="{7BE7779B-A627-C04A-9FB4-FC2512F42C2D}"/>
              </a:ext>
            </a:extLst>
          </p:cNvPr>
          <p:cNvSpPr/>
          <p:nvPr/>
        </p:nvSpPr>
        <p:spPr>
          <a:xfrm>
            <a:off x="126354" y="6567297"/>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60" name="Rectangle 59">
            <a:extLst>
              <a:ext uri="{FF2B5EF4-FFF2-40B4-BE49-F238E27FC236}">
                <a16:creationId xmlns:a16="http://schemas.microsoft.com/office/drawing/2014/main" id="{9B93049E-663F-6F4A-A318-18E5130DA1A6}"/>
              </a:ext>
            </a:extLst>
          </p:cNvPr>
          <p:cNvSpPr/>
          <p:nvPr/>
        </p:nvSpPr>
        <p:spPr>
          <a:xfrm>
            <a:off x="140638" y="4767074"/>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pic>
        <p:nvPicPr>
          <p:cNvPr id="71" name="Picture 70">
            <a:extLst>
              <a:ext uri="{FF2B5EF4-FFF2-40B4-BE49-F238E27FC236}">
                <a16:creationId xmlns:a16="http://schemas.microsoft.com/office/drawing/2014/main" id="{56837DFD-C78E-DE40-9F27-097752CEDF98}"/>
              </a:ext>
            </a:extLst>
          </p:cNvPr>
          <p:cNvPicPr>
            <a:picLocks noChangeAspect="1"/>
          </p:cNvPicPr>
          <p:nvPr/>
        </p:nvPicPr>
        <p:blipFill>
          <a:blip r:embed="rId5">
            <a:alphaModFix amt="70000"/>
          </a:blip>
          <a:stretch>
            <a:fillRect/>
          </a:stretch>
        </p:blipFill>
        <p:spPr>
          <a:xfrm>
            <a:off x="4938664" y="79435"/>
            <a:ext cx="4102233" cy="1992178"/>
          </a:xfrm>
          <a:prstGeom prst="rect">
            <a:avLst/>
          </a:prstGeom>
        </p:spPr>
      </p:pic>
      <p:pic>
        <p:nvPicPr>
          <p:cNvPr id="72" name="Picture 71">
            <a:extLst>
              <a:ext uri="{FF2B5EF4-FFF2-40B4-BE49-F238E27FC236}">
                <a16:creationId xmlns:a16="http://schemas.microsoft.com/office/drawing/2014/main" id="{7B18F938-0913-7B4B-8CC3-6E939C1C84FE}"/>
              </a:ext>
            </a:extLst>
          </p:cNvPr>
          <p:cNvPicPr>
            <a:picLocks noChangeAspect="1"/>
          </p:cNvPicPr>
          <p:nvPr/>
        </p:nvPicPr>
        <p:blipFill>
          <a:blip r:embed="rId6">
            <a:alphaModFix amt="70000"/>
          </a:blip>
          <a:stretch>
            <a:fillRect/>
          </a:stretch>
        </p:blipFill>
        <p:spPr>
          <a:xfrm>
            <a:off x="139219" y="2425699"/>
            <a:ext cx="4110087" cy="1994224"/>
          </a:xfrm>
          <a:prstGeom prst="rect">
            <a:avLst/>
          </a:prstGeom>
        </p:spPr>
      </p:pic>
      <p:pic>
        <p:nvPicPr>
          <p:cNvPr id="73" name="Picture 72">
            <a:extLst>
              <a:ext uri="{FF2B5EF4-FFF2-40B4-BE49-F238E27FC236}">
                <a16:creationId xmlns:a16="http://schemas.microsoft.com/office/drawing/2014/main" id="{850A635A-4A77-2D40-A0BB-E2EF3B69B4C9}"/>
              </a:ext>
            </a:extLst>
          </p:cNvPr>
          <p:cNvPicPr>
            <a:picLocks noChangeAspect="1"/>
          </p:cNvPicPr>
          <p:nvPr/>
        </p:nvPicPr>
        <p:blipFill>
          <a:blip r:embed="rId7">
            <a:alphaModFix amt="70000"/>
          </a:blip>
          <a:stretch>
            <a:fillRect/>
          </a:stretch>
        </p:blipFill>
        <p:spPr>
          <a:xfrm>
            <a:off x="129226" y="4776114"/>
            <a:ext cx="4112227" cy="1956906"/>
          </a:xfrm>
          <a:prstGeom prst="rect">
            <a:avLst/>
          </a:prstGeom>
        </p:spPr>
      </p:pic>
      <p:pic>
        <p:nvPicPr>
          <p:cNvPr id="74" name="Picture 73">
            <a:extLst>
              <a:ext uri="{FF2B5EF4-FFF2-40B4-BE49-F238E27FC236}">
                <a16:creationId xmlns:a16="http://schemas.microsoft.com/office/drawing/2014/main" id="{8B819801-F61E-9647-8370-1C0280A4E5BB}"/>
              </a:ext>
            </a:extLst>
          </p:cNvPr>
          <p:cNvPicPr>
            <a:picLocks noChangeAspect="1"/>
          </p:cNvPicPr>
          <p:nvPr/>
        </p:nvPicPr>
        <p:blipFill>
          <a:blip r:embed="rId8">
            <a:alphaModFix amt="70000"/>
          </a:blip>
          <a:stretch>
            <a:fillRect/>
          </a:stretch>
        </p:blipFill>
        <p:spPr>
          <a:xfrm>
            <a:off x="4959963" y="2439099"/>
            <a:ext cx="4100652" cy="1980824"/>
          </a:xfrm>
          <a:prstGeom prst="rect">
            <a:avLst/>
          </a:prstGeom>
        </p:spPr>
      </p:pic>
      <p:pic>
        <p:nvPicPr>
          <p:cNvPr id="75" name="Picture 74">
            <a:extLst>
              <a:ext uri="{FF2B5EF4-FFF2-40B4-BE49-F238E27FC236}">
                <a16:creationId xmlns:a16="http://schemas.microsoft.com/office/drawing/2014/main" id="{3D04E859-D5CD-694F-BB89-0351D15AFD4C}"/>
              </a:ext>
            </a:extLst>
          </p:cNvPr>
          <p:cNvPicPr>
            <a:picLocks noChangeAspect="1"/>
          </p:cNvPicPr>
          <p:nvPr/>
        </p:nvPicPr>
        <p:blipFill>
          <a:blip r:embed="rId9">
            <a:alphaModFix amt="70000"/>
          </a:blip>
          <a:stretch>
            <a:fillRect/>
          </a:stretch>
        </p:blipFill>
        <p:spPr>
          <a:xfrm>
            <a:off x="4946517" y="4753253"/>
            <a:ext cx="4110081" cy="1999983"/>
          </a:xfrm>
          <a:prstGeom prst="rect">
            <a:avLst/>
          </a:prstGeom>
        </p:spPr>
      </p:pic>
      <p:sp>
        <p:nvSpPr>
          <p:cNvPr id="76" name="Rectangle 75">
            <a:extLst>
              <a:ext uri="{FF2B5EF4-FFF2-40B4-BE49-F238E27FC236}">
                <a16:creationId xmlns:a16="http://schemas.microsoft.com/office/drawing/2014/main" id="{D878421A-443B-1E47-BCBF-FCCB749C6FEB}"/>
              </a:ext>
            </a:extLst>
          </p:cNvPr>
          <p:cNvSpPr/>
          <p:nvPr/>
        </p:nvSpPr>
        <p:spPr>
          <a:xfrm>
            <a:off x="5046051" y="209733"/>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PURPLE KEY</a:t>
            </a:r>
          </a:p>
        </p:txBody>
      </p:sp>
      <p:sp>
        <p:nvSpPr>
          <p:cNvPr id="78" name="Rectangle 77">
            <a:extLst>
              <a:ext uri="{FF2B5EF4-FFF2-40B4-BE49-F238E27FC236}">
                <a16:creationId xmlns:a16="http://schemas.microsoft.com/office/drawing/2014/main" id="{DFA4D961-6482-8647-B5C2-9A6FF4CAD08E}"/>
              </a:ext>
            </a:extLst>
          </p:cNvPr>
          <p:cNvSpPr/>
          <p:nvPr/>
        </p:nvSpPr>
        <p:spPr>
          <a:xfrm>
            <a:off x="209949" y="4924648"/>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200" b="1" dirty="0"/>
              <a:t>BROWN KEY</a:t>
            </a:r>
          </a:p>
        </p:txBody>
      </p:sp>
      <p:sp>
        <p:nvSpPr>
          <p:cNvPr id="80" name="Rectangle 79">
            <a:extLst>
              <a:ext uri="{FF2B5EF4-FFF2-40B4-BE49-F238E27FC236}">
                <a16:creationId xmlns:a16="http://schemas.microsoft.com/office/drawing/2014/main" id="{D54D9FA4-A2C9-A648-B24C-52053D57B1F6}"/>
              </a:ext>
            </a:extLst>
          </p:cNvPr>
          <p:cNvSpPr/>
          <p:nvPr/>
        </p:nvSpPr>
        <p:spPr>
          <a:xfrm>
            <a:off x="5046051" y="2522711"/>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BLUE KEY</a:t>
            </a:r>
          </a:p>
        </p:txBody>
      </p:sp>
      <p:sp>
        <p:nvSpPr>
          <p:cNvPr id="82" name="Rectangle 81">
            <a:extLst>
              <a:ext uri="{FF2B5EF4-FFF2-40B4-BE49-F238E27FC236}">
                <a16:creationId xmlns:a16="http://schemas.microsoft.com/office/drawing/2014/main" id="{6C76D2F7-0838-5444-B014-574D82771F56}"/>
              </a:ext>
            </a:extLst>
          </p:cNvPr>
          <p:cNvSpPr/>
          <p:nvPr/>
        </p:nvSpPr>
        <p:spPr>
          <a:xfrm>
            <a:off x="219832" y="2495085"/>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200" b="1" dirty="0"/>
              <a:t>YELLOW KEY</a:t>
            </a:r>
          </a:p>
        </p:txBody>
      </p:sp>
      <p:sp>
        <p:nvSpPr>
          <p:cNvPr id="84" name="Rectangle 83">
            <a:extLst>
              <a:ext uri="{FF2B5EF4-FFF2-40B4-BE49-F238E27FC236}">
                <a16:creationId xmlns:a16="http://schemas.microsoft.com/office/drawing/2014/main" id="{A19C2697-10F7-B34D-8EDA-F725DD6F64C0}"/>
              </a:ext>
            </a:extLst>
          </p:cNvPr>
          <p:cNvSpPr/>
          <p:nvPr/>
        </p:nvSpPr>
        <p:spPr>
          <a:xfrm>
            <a:off x="5042489" y="4851475"/>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GREEN KEY</a:t>
            </a:r>
          </a:p>
        </p:txBody>
      </p:sp>
      <p:sp>
        <p:nvSpPr>
          <p:cNvPr id="86" name="Rectangle 85">
            <a:extLst>
              <a:ext uri="{FF2B5EF4-FFF2-40B4-BE49-F238E27FC236}">
                <a16:creationId xmlns:a16="http://schemas.microsoft.com/office/drawing/2014/main" id="{7757778F-54D9-6A49-95D5-9DCE791C3F4E}"/>
              </a:ext>
            </a:extLst>
          </p:cNvPr>
          <p:cNvSpPr/>
          <p:nvPr/>
        </p:nvSpPr>
        <p:spPr>
          <a:xfrm>
            <a:off x="223778" y="1629457"/>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BLUE TEAM – ISLAND</a:t>
            </a:r>
          </a:p>
        </p:txBody>
      </p:sp>
      <p:sp>
        <p:nvSpPr>
          <p:cNvPr id="87" name="Rectangle 86">
            <a:extLst>
              <a:ext uri="{FF2B5EF4-FFF2-40B4-BE49-F238E27FC236}">
                <a16:creationId xmlns:a16="http://schemas.microsoft.com/office/drawing/2014/main" id="{C973985B-8379-D74E-B570-1814F912C990}"/>
              </a:ext>
            </a:extLst>
          </p:cNvPr>
          <p:cNvSpPr/>
          <p:nvPr/>
        </p:nvSpPr>
        <p:spPr>
          <a:xfrm>
            <a:off x="4985258" y="1643745"/>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BLUE TEAM – DUNGEON</a:t>
            </a:r>
          </a:p>
        </p:txBody>
      </p:sp>
      <p:sp>
        <p:nvSpPr>
          <p:cNvPr id="94" name="Rectangle 93">
            <a:extLst>
              <a:ext uri="{FF2B5EF4-FFF2-40B4-BE49-F238E27FC236}">
                <a16:creationId xmlns:a16="http://schemas.microsoft.com/office/drawing/2014/main" id="{942C5E96-4D6F-A941-9F78-3EC011F7BEF5}"/>
              </a:ext>
            </a:extLst>
          </p:cNvPr>
          <p:cNvSpPr/>
          <p:nvPr/>
        </p:nvSpPr>
        <p:spPr>
          <a:xfrm>
            <a:off x="7901851" y="1446602"/>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2</a:t>
            </a:r>
          </a:p>
        </p:txBody>
      </p:sp>
      <p:sp>
        <p:nvSpPr>
          <p:cNvPr id="95" name="Rectangle 94">
            <a:extLst>
              <a:ext uri="{FF2B5EF4-FFF2-40B4-BE49-F238E27FC236}">
                <a16:creationId xmlns:a16="http://schemas.microsoft.com/office/drawing/2014/main" id="{021EA1BB-06E4-564B-9288-80752B78ED8C}"/>
              </a:ext>
            </a:extLst>
          </p:cNvPr>
          <p:cNvSpPr/>
          <p:nvPr/>
        </p:nvSpPr>
        <p:spPr>
          <a:xfrm>
            <a:off x="204592" y="3960252"/>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BLUE TEAM – SPACE STATION</a:t>
            </a:r>
          </a:p>
        </p:txBody>
      </p:sp>
      <p:sp>
        <p:nvSpPr>
          <p:cNvPr id="96" name="Rectangle 95">
            <a:extLst>
              <a:ext uri="{FF2B5EF4-FFF2-40B4-BE49-F238E27FC236}">
                <a16:creationId xmlns:a16="http://schemas.microsoft.com/office/drawing/2014/main" id="{7A133171-5C4D-6E4C-9E7B-1475828897FA}"/>
              </a:ext>
            </a:extLst>
          </p:cNvPr>
          <p:cNvSpPr/>
          <p:nvPr/>
        </p:nvSpPr>
        <p:spPr>
          <a:xfrm>
            <a:off x="3121185" y="3763109"/>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3</a:t>
            </a:r>
          </a:p>
        </p:txBody>
      </p:sp>
      <p:sp>
        <p:nvSpPr>
          <p:cNvPr id="97" name="Rectangle 96">
            <a:extLst>
              <a:ext uri="{FF2B5EF4-FFF2-40B4-BE49-F238E27FC236}">
                <a16:creationId xmlns:a16="http://schemas.microsoft.com/office/drawing/2014/main" id="{BC8EBD7E-AC74-BE45-91F9-16FE9CC9540F}"/>
              </a:ext>
            </a:extLst>
          </p:cNvPr>
          <p:cNvSpPr/>
          <p:nvPr/>
        </p:nvSpPr>
        <p:spPr>
          <a:xfrm>
            <a:off x="4994204" y="3959232"/>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BLUE TEAM – OFFICE</a:t>
            </a:r>
          </a:p>
        </p:txBody>
      </p:sp>
      <p:sp>
        <p:nvSpPr>
          <p:cNvPr id="98" name="Rectangle 97">
            <a:extLst>
              <a:ext uri="{FF2B5EF4-FFF2-40B4-BE49-F238E27FC236}">
                <a16:creationId xmlns:a16="http://schemas.microsoft.com/office/drawing/2014/main" id="{FD10C166-5D48-B141-B71D-9CF14694DC4C}"/>
              </a:ext>
            </a:extLst>
          </p:cNvPr>
          <p:cNvSpPr/>
          <p:nvPr/>
        </p:nvSpPr>
        <p:spPr>
          <a:xfrm>
            <a:off x="7910797" y="3762089"/>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4</a:t>
            </a:r>
          </a:p>
        </p:txBody>
      </p:sp>
      <p:sp>
        <p:nvSpPr>
          <p:cNvPr id="99" name="Rectangle 98">
            <a:extLst>
              <a:ext uri="{FF2B5EF4-FFF2-40B4-BE49-F238E27FC236}">
                <a16:creationId xmlns:a16="http://schemas.microsoft.com/office/drawing/2014/main" id="{1DDCAEFC-14BC-974E-9F9A-A10F402074E3}"/>
              </a:ext>
            </a:extLst>
          </p:cNvPr>
          <p:cNvSpPr/>
          <p:nvPr/>
        </p:nvSpPr>
        <p:spPr>
          <a:xfrm>
            <a:off x="187959" y="6305335"/>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BLUE TEAM – GARDEN TUNNEL</a:t>
            </a:r>
          </a:p>
        </p:txBody>
      </p:sp>
      <p:sp>
        <p:nvSpPr>
          <p:cNvPr id="101" name="Rectangle 100">
            <a:extLst>
              <a:ext uri="{FF2B5EF4-FFF2-40B4-BE49-F238E27FC236}">
                <a16:creationId xmlns:a16="http://schemas.microsoft.com/office/drawing/2014/main" id="{11118AA8-3174-D345-8BF7-628EED244AFC}"/>
              </a:ext>
            </a:extLst>
          </p:cNvPr>
          <p:cNvSpPr/>
          <p:nvPr/>
        </p:nvSpPr>
        <p:spPr>
          <a:xfrm>
            <a:off x="4977357" y="6305335"/>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BLUE TEAM – SKATEPARK</a:t>
            </a:r>
          </a:p>
        </p:txBody>
      </p:sp>
      <p:sp>
        <p:nvSpPr>
          <p:cNvPr id="102" name="Rectangle 101">
            <a:extLst>
              <a:ext uri="{FF2B5EF4-FFF2-40B4-BE49-F238E27FC236}">
                <a16:creationId xmlns:a16="http://schemas.microsoft.com/office/drawing/2014/main" id="{F8AD606E-4E5F-B644-B54E-9138D98429B1}"/>
              </a:ext>
            </a:extLst>
          </p:cNvPr>
          <p:cNvSpPr/>
          <p:nvPr/>
        </p:nvSpPr>
        <p:spPr>
          <a:xfrm>
            <a:off x="7893950" y="6108192"/>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6</a:t>
            </a:r>
          </a:p>
        </p:txBody>
      </p:sp>
      <p:pic>
        <p:nvPicPr>
          <p:cNvPr id="103" name="Picture 102">
            <a:extLst>
              <a:ext uri="{FF2B5EF4-FFF2-40B4-BE49-F238E27FC236}">
                <a16:creationId xmlns:a16="http://schemas.microsoft.com/office/drawing/2014/main" id="{3362B1BC-BA38-EE44-A803-77289D38C2BD}"/>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5370" b="90000" l="10000" r="90000">
                        <a14:foregroundMark x1="61667" y1="22963" x2="69583" y2="31852"/>
                        <a14:foregroundMark x1="48229" y1="24630" x2="47083" y2="32407"/>
                        <a14:foregroundMark x1="53333" y1="20741" x2="56250" y2="22037"/>
                        <a14:foregroundMark x1="60625" y1="17778" x2="60625" y2="17778"/>
                        <a14:foregroundMark x1="53958" y1="18333" x2="53958" y2="18333"/>
                        <a14:foregroundMark x1="55000" y1="18148" x2="55000" y2="18148"/>
                        <a14:foregroundMark x1="56979" y1="24259" x2="56979" y2="24259"/>
                        <a14:foregroundMark x1="55937" y1="22037" x2="55937" y2="22037"/>
                        <a14:foregroundMark x1="56979" y1="23519" x2="56979" y2="23519"/>
                        <a14:foregroundMark x1="57083" y1="22593" x2="57083" y2="22593"/>
                        <a14:foregroundMark x1="57604" y1="22407" x2="57604" y2="22407"/>
                        <a14:backgroundMark x1="84583" y1="36111" x2="76042" y2="45556"/>
                        <a14:backgroundMark x1="57708" y1="23704" x2="59583" y2="27037"/>
                        <a14:backgroundMark x1="60625" y1="16481" x2="66667" y2="10556"/>
                        <a14:backgroundMark x1="50104" y1="25370" x2="52604" y2="23704"/>
                        <a14:backgroundMark x1="50938" y1="25000" x2="50938" y2="25000"/>
                      </a14:backgroundRemoval>
                    </a14:imgEffect>
                  </a14:imgLayer>
                </a14:imgProps>
              </a:ext>
            </a:extLst>
          </a:blip>
          <a:stretch>
            <a:fillRect/>
          </a:stretch>
        </p:blipFill>
        <p:spPr>
          <a:xfrm rot="981350">
            <a:off x="5259010" y="2197011"/>
            <a:ext cx="4062098" cy="2284931"/>
          </a:xfrm>
          <a:prstGeom prst="rect">
            <a:avLst/>
          </a:prstGeom>
          <a:ln>
            <a:noFill/>
          </a:ln>
        </p:spPr>
      </p:pic>
      <p:pic>
        <p:nvPicPr>
          <p:cNvPr id="104" name="Picture 103">
            <a:extLst>
              <a:ext uri="{FF2B5EF4-FFF2-40B4-BE49-F238E27FC236}">
                <a16:creationId xmlns:a16="http://schemas.microsoft.com/office/drawing/2014/main" id="{073F93B4-8E25-E54C-9C50-969EFD2F90EC}"/>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2222" b="90000" l="10000" r="90000">
                        <a14:foregroundMark x1="53229" y1="22407" x2="57396" y2="22037"/>
                        <a14:foregroundMark x1="60729" y1="18889" x2="60729" y2="18889"/>
                        <a14:foregroundMark x1="60729" y1="17593" x2="60729" y2="17593"/>
                        <a14:backgroundMark x1="85313" y1="35926" x2="77604" y2="45370"/>
                        <a14:backgroundMark x1="61563" y1="18148" x2="66979" y2="12222"/>
                        <a14:backgroundMark x1="50625" y1="26481" x2="55313" y2="25370"/>
                        <a14:backgroundMark x1="58438" y1="24259" x2="60313" y2="27222"/>
                        <a14:backgroundMark x1="55417" y1="20000" x2="57083" y2="20185"/>
                        <a14:backgroundMark x1="59375" y1="19444" x2="59375" y2="19444"/>
                      </a14:backgroundRemoval>
                    </a14:imgEffect>
                  </a14:imgLayer>
                </a14:imgProps>
              </a:ext>
            </a:extLst>
          </a:blip>
          <a:stretch>
            <a:fillRect/>
          </a:stretch>
        </p:blipFill>
        <p:spPr>
          <a:xfrm rot="1036135">
            <a:off x="5378498" y="4545734"/>
            <a:ext cx="3634728" cy="2044533"/>
          </a:xfrm>
          <a:prstGeom prst="rect">
            <a:avLst/>
          </a:prstGeom>
          <a:ln>
            <a:noFill/>
          </a:ln>
        </p:spPr>
      </p:pic>
      <p:pic>
        <p:nvPicPr>
          <p:cNvPr id="106" name="Picture 105">
            <a:extLst>
              <a:ext uri="{FF2B5EF4-FFF2-40B4-BE49-F238E27FC236}">
                <a16:creationId xmlns:a16="http://schemas.microsoft.com/office/drawing/2014/main" id="{D48CFAF2-6066-A547-B995-126086B2EACB}"/>
              </a:ext>
            </a:extLst>
          </p:cNvPr>
          <p:cNvPicPr>
            <a:picLocks noChangeAspect="1"/>
          </p:cNvPicPr>
          <p:nvPr/>
        </p:nvPicPr>
        <p:blipFill>
          <a:blip r:embed="rId14">
            <a:extLst>
              <a:ext uri="{BEBA8EAE-BF5A-486C-A8C5-ECC9F3942E4B}">
                <a14:imgProps xmlns:a14="http://schemas.microsoft.com/office/drawing/2010/main">
                  <a14:imgLayer r:embed="rId15">
                    <a14:imgEffect>
                      <a14:backgroundRemoval t="3235" b="90000" l="9934" r="89901">
                        <a14:foregroundMark x1="60596" y1="17647" x2="60596" y2="17647"/>
                        <a14:foregroundMark x1="61093" y1="17941" x2="61093" y2="17941"/>
                        <a14:foregroundMark x1="57285" y1="22941" x2="57285" y2="22941"/>
                        <a14:foregroundMark x1="57781" y1="22647" x2="57781" y2="22647"/>
                        <a14:backgroundMark x1="77318" y1="45294" x2="86258" y2="34118"/>
                        <a14:backgroundMark x1="61093" y1="16471" x2="68212" y2="12353"/>
                        <a14:backgroundMark x1="50000" y1="25882" x2="55795" y2="25882"/>
                        <a14:backgroundMark x1="55629" y1="19706" x2="57119" y2="20294"/>
                        <a14:backgroundMark x1="58609" y1="24118" x2="59768" y2="26471"/>
                        <a14:backgroundMark x1="59272" y1="20000" x2="59272" y2="20000"/>
                      </a14:backgroundRemoval>
                    </a14:imgEffect>
                  </a14:imgLayer>
                </a14:imgProps>
              </a:ext>
            </a:extLst>
          </a:blip>
          <a:stretch>
            <a:fillRect/>
          </a:stretch>
        </p:blipFill>
        <p:spPr>
          <a:xfrm rot="981321">
            <a:off x="5353599" y="-69679"/>
            <a:ext cx="3644936" cy="2051786"/>
          </a:xfrm>
          <a:prstGeom prst="rect">
            <a:avLst/>
          </a:prstGeom>
          <a:ln>
            <a:noFill/>
          </a:ln>
        </p:spPr>
      </p:pic>
      <p:pic>
        <p:nvPicPr>
          <p:cNvPr id="107" name="Picture 106">
            <a:extLst>
              <a:ext uri="{FF2B5EF4-FFF2-40B4-BE49-F238E27FC236}">
                <a16:creationId xmlns:a16="http://schemas.microsoft.com/office/drawing/2014/main" id="{E0C28A09-C0CD-634D-B8E1-DF8E7D3C0D6E}"/>
              </a:ext>
            </a:extLst>
          </p:cNvPr>
          <p:cNvPicPr>
            <a:picLocks noChangeAspect="1"/>
          </p:cNvPicPr>
          <p:nvPr/>
        </p:nvPicPr>
        <p:blipFill>
          <a:blip r:embed="rId16">
            <a:extLst>
              <a:ext uri="{BEBA8EAE-BF5A-486C-A8C5-ECC9F3942E4B}">
                <a14:imgProps xmlns:a14="http://schemas.microsoft.com/office/drawing/2010/main">
                  <a14:imgLayer r:embed="rId17">
                    <a14:imgEffect>
                      <a14:backgroundRemoval t="5741" b="90000" l="10000" r="92188">
                        <a14:foregroundMark x1="54271" y1="18333" x2="54271" y2="18333"/>
                        <a14:foregroundMark x1="60104" y1="17222" x2="60104" y2="17222"/>
                        <a14:foregroundMark x1="60417" y1="19815" x2="60417" y2="19815"/>
                        <a14:foregroundMark x1="60833" y1="18333" x2="60833" y2="18333"/>
                        <a14:foregroundMark x1="60417" y1="17222" x2="60417" y2="17222"/>
                        <a14:foregroundMark x1="59583" y1="24630" x2="59583" y2="24630"/>
                        <a14:backgroundMark x1="85000" y1="35556" x2="76458" y2="46296"/>
                        <a14:backgroundMark x1="60104" y1="16111" x2="67604" y2="12407"/>
                        <a14:backgroundMark x1="50833" y1="25741" x2="54479" y2="26111"/>
                        <a14:backgroundMark x1="58542" y1="24444" x2="59896" y2="26296"/>
                        <a14:backgroundMark x1="55625" y1="20000" x2="55625" y2="20000"/>
                        <a14:backgroundMark x1="56563" y1="20556" x2="56563" y2="20556"/>
                        <a14:backgroundMark x1="59479" y1="18889" x2="59479" y2="18889"/>
                      </a14:backgroundRemoval>
                    </a14:imgEffect>
                  </a14:imgLayer>
                </a14:imgProps>
              </a:ext>
            </a:extLst>
          </a:blip>
          <a:stretch>
            <a:fillRect/>
          </a:stretch>
        </p:blipFill>
        <p:spPr>
          <a:xfrm rot="1131827">
            <a:off x="341629" y="2174605"/>
            <a:ext cx="3893112" cy="2189875"/>
          </a:xfrm>
          <a:prstGeom prst="rect">
            <a:avLst/>
          </a:prstGeom>
          <a:ln>
            <a:noFill/>
          </a:ln>
        </p:spPr>
      </p:pic>
      <p:pic>
        <p:nvPicPr>
          <p:cNvPr id="108" name="Picture 107">
            <a:extLst>
              <a:ext uri="{FF2B5EF4-FFF2-40B4-BE49-F238E27FC236}">
                <a16:creationId xmlns:a16="http://schemas.microsoft.com/office/drawing/2014/main" id="{69275E27-1192-B04B-A926-F2130A0B653D}"/>
              </a:ext>
            </a:extLst>
          </p:cNvPr>
          <p:cNvPicPr>
            <a:picLocks noChangeAspect="1"/>
          </p:cNvPicPr>
          <p:nvPr/>
        </p:nvPicPr>
        <p:blipFill>
          <a:blip r:embed="rId18">
            <a:extLst>
              <a:ext uri="{BEBA8EAE-BF5A-486C-A8C5-ECC9F3942E4B}">
                <a14:imgProps xmlns:a14="http://schemas.microsoft.com/office/drawing/2010/main">
                  <a14:imgLayer r:embed="rId19">
                    <a14:imgEffect>
                      <a14:backgroundRemoval t="4630" b="90000" l="10000" r="93333">
                        <a14:foregroundMark x1="56979" y1="24815" x2="54583" y2="20000"/>
                        <a14:foregroundMark x1="57292" y1="22593" x2="57292" y2="22593"/>
                        <a14:foregroundMark x1="60625" y1="17037" x2="60625" y2="17037"/>
                        <a14:foregroundMark x1="60938" y1="18889" x2="60938" y2="18889"/>
                        <a14:backgroundMark x1="50729" y1="25556" x2="56042" y2="25926"/>
                        <a14:backgroundMark x1="61979" y1="17222" x2="67604" y2="11667"/>
                        <a14:backgroundMark x1="77396" y1="44815" x2="86354" y2="33889"/>
                        <a14:backgroundMark x1="59583" y1="19444" x2="59583" y2="19444"/>
                        <a14:backgroundMark x1="58229" y1="23519" x2="60000" y2="26111"/>
                        <a14:backgroundMark x1="55104" y1="19630" x2="56979" y2="20741"/>
                      </a14:backgroundRemoval>
                    </a14:imgEffect>
                  </a14:imgLayer>
                </a14:imgProps>
              </a:ext>
            </a:extLst>
          </a:blip>
          <a:stretch>
            <a:fillRect/>
          </a:stretch>
        </p:blipFill>
        <p:spPr>
          <a:xfrm rot="1174929">
            <a:off x="499257" y="4617813"/>
            <a:ext cx="3711777" cy="2087875"/>
          </a:xfrm>
          <a:prstGeom prst="rect">
            <a:avLst/>
          </a:prstGeom>
          <a:ln>
            <a:noFill/>
          </a:ln>
        </p:spPr>
      </p:pic>
      <p:sp>
        <p:nvSpPr>
          <p:cNvPr id="56" name="Rectangle 55">
            <a:extLst>
              <a:ext uri="{FF2B5EF4-FFF2-40B4-BE49-F238E27FC236}">
                <a16:creationId xmlns:a16="http://schemas.microsoft.com/office/drawing/2014/main" id="{1EE26E30-7A1D-E546-BC45-8C550C162CB0}"/>
              </a:ext>
            </a:extLst>
          </p:cNvPr>
          <p:cNvSpPr/>
          <p:nvPr/>
        </p:nvSpPr>
        <p:spPr>
          <a:xfrm>
            <a:off x="3104552" y="6108192"/>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9</a:t>
            </a:r>
          </a:p>
        </p:txBody>
      </p:sp>
      <p:sp>
        <p:nvSpPr>
          <p:cNvPr id="57" name="Rectangle 56">
            <a:extLst>
              <a:ext uri="{FF2B5EF4-FFF2-40B4-BE49-F238E27FC236}">
                <a16:creationId xmlns:a16="http://schemas.microsoft.com/office/drawing/2014/main" id="{AD3BD213-5410-EE4E-8772-694B1F5BFDE2}"/>
              </a:ext>
            </a:extLst>
          </p:cNvPr>
          <p:cNvSpPr/>
          <p:nvPr/>
        </p:nvSpPr>
        <p:spPr>
          <a:xfrm>
            <a:off x="7910797" y="3772165"/>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0</a:t>
            </a:r>
          </a:p>
        </p:txBody>
      </p:sp>
    </p:spTree>
    <p:extLst>
      <p:ext uri="{BB962C8B-B14F-4D97-AF65-F5344CB8AC3E}">
        <p14:creationId xmlns:p14="http://schemas.microsoft.com/office/powerpoint/2010/main" val="1109975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0A40274-A7C5-404E-B7AF-E1FECD258680}"/>
              </a:ext>
            </a:extLst>
          </p:cNvPr>
          <p:cNvSpPr/>
          <p:nvPr/>
        </p:nvSpPr>
        <p:spPr>
          <a:xfrm>
            <a:off x="4810128" y="9521"/>
            <a:ext cx="4324351" cy="2147887"/>
          </a:xfrm>
          <a:prstGeom prst="rect">
            <a:avLst/>
          </a:prstGeom>
          <a:solidFill>
            <a:srgbClr val="FF000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0" name="Rectangle 19">
            <a:extLst>
              <a:ext uri="{FF2B5EF4-FFF2-40B4-BE49-F238E27FC236}">
                <a16:creationId xmlns:a16="http://schemas.microsoft.com/office/drawing/2014/main" id="{92099E2E-6E1C-944F-B4D2-A58C339E5809}"/>
              </a:ext>
            </a:extLst>
          </p:cNvPr>
          <p:cNvSpPr/>
          <p:nvPr/>
        </p:nvSpPr>
        <p:spPr>
          <a:xfrm>
            <a:off x="4946522" y="1844470"/>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23" name="Rectangle 22">
            <a:extLst>
              <a:ext uri="{FF2B5EF4-FFF2-40B4-BE49-F238E27FC236}">
                <a16:creationId xmlns:a16="http://schemas.microsoft.com/office/drawing/2014/main" id="{3454ED29-CFB3-194C-8470-44D2A770D534}"/>
              </a:ext>
            </a:extLst>
          </p:cNvPr>
          <p:cNvSpPr/>
          <p:nvPr/>
        </p:nvSpPr>
        <p:spPr>
          <a:xfrm>
            <a:off x="4946518" y="101399"/>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7" name="Rectangle 26">
            <a:extLst>
              <a:ext uri="{FF2B5EF4-FFF2-40B4-BE49-F238E27FC236}">
                <a16:creationId xmlns:a16="http://schemas.microsoft.com/office/drawing/2014/main" id="{52240F6E-87B2-5449-8D13-853C473C3324}"/>
              </a:ext>
            </a:extLst>
          </p:cNvPr>
          <p:cNvSpPr/>
          <p:nvPr/>
        </p:nvSpPr>
        <p:spPr>
          <a:xfrm>
            <a:off x="4802274" y="2347221"/>
            <a:ext cx="4324351" cy="2147887"/>
          </a:xfrm>
          <a:prstGeom prst="rect">
            <a:avLst/>
          </a:prstGeom>
          <a:solidFill>
            <a:srgbClr val="FF000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8" name="Rectangle 27">
            <a:extLst>
              <a:ext uri="{FF2B5EF4-FFF2-40B4-BE49-F238E27FC236}">
                <a16:creationId xmlns:a16="http://schemas.microsoft.com/office/drawing/2014/main" id="{8C0671A4-31C4-4F4E-A282-10BA83A73B34}"/>
              </a:ext>
            </a:extLst>
          </p:cNvPr>
          <p:cNvSpPr/>
          <p:nvPr/>
        </p:nvSpPr>
        <p:spPr>
          <a:xfrm>
            <a:off x="4924380" y="4239322"/>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29" name="Rectangle 28">
            <a:extLst>
              <a:ext uri="{FF2B5EF4-FFF2-40B4-BE49-F238E27FC236}">
                <a16:creationId xmlns:a16="http://schemas.microsoft.com/office/drawing/2014/main" id="{87E329B2-DB99-CB4E-970B-BBDBF4A2695C}"/>
              </a:ext>
            </a:extLst>
          </p:cNvPr>
          <p:cNvSpPr/>
          <p:nvPr/>
        </p:nvSpPr>
        <p:spPr>
          <a:xfrm>
            <a:off x="4938664" y="2439099"/>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4" name="Rectangle 33">
            <a:extLst>
              <a:ext uri="{FF2B5EF4-FFF2-40B4-BE49-F238E27FC236}">
                <a16:creationId xmlns:a16="http://schemas.microsoft.com/office/drawing/2014/main" id="{141FE805-19C1-E844-B008-7AA37FBC5CE6}"/>
              </a:ext>
            </a:extLst>
          </p:cNvPr>
          <p:cNvSpPr/>
          <p:nvPr/>
        </p:nvSpPr>
        <p:spPr>
          <a:xfrm>
            <a:off x="4803692" y="4689484"/>
            <a:ext cx="4324351" cy="2147887"/>
          </a:xfrm>
          <a:prstGeom prst="rect">
            <a:avLst/>
          </a:prstGeom>
          <a:solidFill>
            <a:srgbClr val="FF000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5" name="Rectangle 34">
            <a:extLst>
              <a:ext uri="{FF2B5EF4-FFF2-40B4-BE49-F238E27FC236}">
                <a16:creationId xmlns:a16="http://schemas.microsoft.com/office/drawing/2014/main" id="{9F1F2EF5-DC6E-3E4C-933E-CF373887960D}"/>
              </a:ext>
            </a:extLst>
          </p:cNvPr>
          <p:cNvSpPr/>
          <p:nvPr/>
        </p:nvSpPr>
        <p:spPr>
          <a:xfrm>
            <a:off x="4925798" y="6581585"/>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36" name="Rectangle 35">
            <a:extLst>
              <a:ext uri="{FF2B5EF4-FFF2-40B4-BE49-F238E27FC236}">
                <a16:creationId xmlns:a16="http://schemas.microsoft.com/office/drawing/2014/main" id="{FD39DFB9-4417-A54E-B8A7-0D2238CFFFDB}"/>
              </a:ext>
            </a:extLst>
          </p:cNvPr>
          <p:cNvSpPr/>
          <p:nvPr/>
        </p:nvSpPr>
        <p:spPr>
          <a:xfrm>
            <a:off x="4940082" y="4781362"/>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6" name="Rectangle 45">
            <a:extLst>
              <a:ext uri="{FF2B5EF4-FFF2-40B4-BE49-F238E27FC236}">
                <a16:creationId xmlns:a16="http://schemas.microsoft.com/office/drawing/2014/main" id="{210F40DC-F28F-DE48-AC84-41DA321F8DAA}"/>
              </a:ext>
            </a:extLst>
          </p:cNvPr>
          <p:cNvSpPr/>
          <p:nvPr/>
        </p:nvSpPr>
        <p:spPr>
          <a:xfrm>
            <a:off x="10684" y="-4767"/>
            <a:ext cx="4324351" cy="2147887"/>
          </a:xfrm>
          <a:prstGeom prst="rect">
            <a:avLst/>
          </a:prstGeom>
          <a:solidFill>
            <a:srgbClr val="FF000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7" name="Rectangle 46">
            <a:extLst>
              <a:ext uri="{FF2B5EF4-FFF2-40B4-BE49-F238E27FC236}">
                <a16:creationId xmlns:a16="http://schemas.microsoft.com/office/drawing/2014/main" id="{74ED2AA4-13B4-B24D-9501-F6082A01F9D8}"/>
              </a:ext>
            </a:extLst>
          </p:cNvPr>
          <p:cNvSpPr/>
          <p:nvPr/>
        </p:nvSpPr>
        <p:spPr>
          <a:xfrm>
            <a:off x="147078" y="1830182"/>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48" name="Rectangle 47">
            <a:extLst>
              <a:ext uri="{FF2B5EF4-FFF2-40B4-BE49-F238E27FC236}">
                <a16:creationId xmlns:a16="http://schemas.microsoft.com/office/drawing/2014/main" id="{3A5EF9DD-E362-6242-B9CF-C6DED9FA57A3}"/>
              </a:ext>
            </a:extLst>
          </p:cNvPr>
          <p:cNvSpPr/>
          <p:nvPr/>
        </p:nvSpPr>
        <p:spPr>
          <a:xfrm>
            <a:off x="147074" y="87111"/>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pic>
        <p:nvPicPr>
          <p:cNvPr id="49" name="Picture 48">
            <a:extLst>
              <a:ext uri="{FF2B5EF4-FFF2-40B4-BE49-F238E27FC236}">
                <a16:creationId xmlns:a16="http://schemas.microsoft.com/office/drawing/2014/main" id="{FA42739A-8ACE-2344-9D70-B31AC0DF40BE}"/>
              </a:ext>
            </a:extLst>
          </p:cNvPr>
          <p:cNvPicPr>
            <a:picLocks noChangeAspect="1"/>
          </p:cNvPicPr>
          <p:nvPr/>
        </p:nvPicPr>
        <p:blipFill rotWithShape="1">
          <a:blip r:embed="rId2">
            <a:alphaModFix amt="35000"/>
          </a:blip>
          <a:srcRect l="27986" t="12256" r="29708" b="24667"/>
          <a:stretch/>
        </p:blipFill>
        <p:spPr>
          <a:xfrm>
            <a:off x="113852" y="61681"/>
            <a:ext cx="4118014" cy="1999794"/>
          </a:xfrm>
          <a:prstGeom prst="rect">
            <a:avLst/>
          </a:prstGeom>
        </p:spPr>
      </p:pic>
      <p:pic>
        <p:nvPicPr>
          <p:cNvPr id="50" name="Picture 49">
            <a:extLst>
              <a:ext uri="{FF2B5EF4-FFF2-40B4-BE49-F238E27FC236}">
                <a16:creationId xmlns:a16="http://schemas.microsoft.com/office/drawing/2014/main" id="{BD1C91BE-1289-9742-AFE3-D5137967B5D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778" b="90000" l="10000" r="92396">
                        <a14:foregroundMark x1="53229" y1="21852" x2="56250" y2="23519"/>
                        <a14:backgroundMark x1="52396" y1="23519" x2="52917" y2="28889"/>
                        <a14:backgroundMark x1="56042" y1="20741" x2="56042" y2="20741"/>
                        <a14:backgroundMark x1="59271" y1="25000" x2="59271" y2="25000"/>
                        <a14:backgroundMark x1="63021" y1="14815" x2="66771" y2="12222"/>
                        <a14:backgroundMark x1="77292" y1="44259" x2="86354" y2="34444"/>
                      </a14:backgroundRemoval>
                    </a14:imgEffect>
                  </a14:imgLayer>
                </a14:imgProps>
              </a:ext>
            </a:extLst>
          </a:blip>
          <a:stretch>
            <a:fillRect/>
          </a:stretch>
        </p:blipFill>
        <p:spPr>
          <a:xfrm rot="609253">
            <a:off x="204592" y="-100575"/>
            <a:ext cx="4513717" cy="2040134"/>
          </a:xfrm>
          <a:prstGeom prst="rect">
            <a:avLst/>
          </a:prstGeom>
          <a:ln>
            <a:noFill/>
          </a:ln>
        </p:spPr>
      </p:pic>
      <p:sp>
        <p:nvSpPr>
          <p:cNvPr id="51" name="Rectangle 50">
            <a:extLst>
              <a:ext uri="{FF2B5EF4-FFF2-40B4-BE49-F238E27FC236}">
                <a16:creationId xmlns:a16="http://schemas.microsoft.com/office/drawing/2014/main" id="{72F43EC3-316C-CD47-B082-E1853AD0DEFB}"/>
              </a:ext>
            </a:extLst>
          </p:cNvPr>
          <p:cNvSpPr/>
          <p:nvPr/>
        </p:nvSpPr>
        <p:spPr>
          <a:xfrm>
            <a:off x="225238" y="181539"/>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RED KEY</a:t>
            </a:r>
          </a:p>
        </p:txBody>
      </p:sp>
      <p:sp>
        <p:nvSpPr>
          <p:cNvPr id="52" name="Rectangle 51">
            <a:extLst>
              <a:ext uri="{FF2B5EF4-FFF2-40B4-BE49-F238E27FC236}">
                <a16:creationId xmlns:a16="http://schemas.microsoft.com/office/drawing/2014/main" id="{95FED469-6119-3444-A233-7CC5611F1301}"/>
              </a:ext>
            </a:extLst>
          </p:cNvPr>
          <p:cNvSpPr/>
          <p:nvPr/>
        </p:nvSpPr>
        <p:spPr>
          <a:xfrm>
            <a:off x="3102098" y="1417320"/>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1</a:t>
            </a:r>
          </a:p>
        </p:txBody>
      </p:sp>
      <p:sp>
        <p:nvSpPr>
          <p:cNvPr id="53" name="Rectangle 52">
            <a:extLst>
              <a:ext uri="{FF2B5EF4-FFF2-40B4-BE49-F238E27FC236}">
                <a16:creationId xmlns:a16="http://schemas.microsoft.com/office/drawing/2014/main" id="{34D561B0-795B-1044-8B96-2C045707B721}"/>
              </a:ext>
            </a:extLst>
          </p:cNvPr>
          <p:cNvSpPr/>
          <p:nvPr/>
        </p:nvSpPr>
        <p:spPr>
          <a:xfrm>
            <a:off x="10684" y="2339622"/>
            <a:ext cx="4313667" cy="2147887"/>
          </a:xfrm>
          <a:prstGeom prst="rect">
            <a:avLst/>
          </a:prstGeom>
          <a:solidFill>
            <a:srgbClr val="FF000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4" name="Rectangle 53">
            <a:extLst>
              <a:ext uri="{FF2B5EF4-FFF2-40B4-BE49-F238E27FC236}">
                <a16:creationId xmlns:a16="http://schemas.microsoft.com/office/drawing/2014/main" id="{A3CEDEFD-D26E-4547-90A4-22108D9397BA}"/>
              </a:ext>
            </a:extLst>
          </p:cNvPr>
          <p:cNvSpPr/>
          <p:nvPr/>
        </p:nvSpPr>
        <p:spPr>
          <a:xfrm>
            <a:off x="124936" y="4225034"/>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55" name="Rectangle 54">
            <a:extLst>
              <a:ext uri="{FF2B5EF4-FFF2-40B4-BE49-F238E27FC236}">
                <a16:creationId xmlns:a16="http://schemas.microsoft.com/office/drawing/2014/main" id="{8D4EFD71-52C3-4246-B9D0-0FA0371B8998}"/>
              </a:ext>
            </a:extLst>
          </p:cNvPr>
          <p:cNvSpPr/>
          <p:nvPr/>
        </p:nvSpPr>
        <p:spPr>
          <a:xfrm>
            <a:off x="139220" y="2424811"/>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8" name="Rectangle 57">
            <a:extLst>
              <a:ext uri="{FF2B5EF4-FFF2-40B4-BE49-F238E27FC236}">
                <a16:creationId xmlns:a16="http://schemas.microsoft.com/office/drawing/2014/main" id="{653B8736-5C9C-CE4F-9A5A-4350D88840F4}"/>
              </a:ext>
            </a:extLst>
          </p:cNvPr>
          <p:cNvSpPr/>
          <p:nvPr/>
        </p:nvSpPr>
        <p:spPr>
          <a:xfrm>
            <a:off x="4248" y="4675196"/>
            <a:ext cx="4324351" cy="2147887"/>
          </a:xfrm>
          <a:prstGeom prst="rect">
            <a:avLst/>
          </a:prstGeom>
          <a:solidFill>
            <a:srgbClr val="FF000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9" name="Rectangle 58">
            <a:extLst>
              <a:ext uri="{FF2B5EF4-FFF2-40B4-BE49-F238E27FC236}">
                <a16:creationId xmlns:a16="http://schemas.microsoft.com/office/drawing/2014/main" id="{7BE7779B-A627-C04A-9FB4-FC2512F42C2D}"/>
              </a:ext>
            </a:extLst>
          </p:cNvPr>
          <p:cNvSpPr/>
          <p:nvPr/>
        </p:nvSpPr>
        <p:spPr>
          <a:xfrm>
            <a:off x="126354" y="6567297"/>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60" name="Rectangle 59">
            <a:extLst>
              <a:ext uri="{FF2B5EF4-FFF2-40B4-BE49-F238E27FC236}">
                <a16:creationId xmlns:a16="http://schemas.microsoft.com/office/drawing/2014/main" id="{9B93049E-663F-6F4A-A318-18E5130DA1A6}"/>
              </a:ext>
            </a:extLst>
          </p:cNvPr>
          <p:cNvSpPr/>
          <p:nvPr/>
        </p:nvSpPr>
        <p:spPr>
          <a:xfrm>
            <a:off x="140638" y="4767074"/>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pic>
        <p:nvPicPr>
          <p:cNvPr id="71" name="Picture 70">
            <a:extLst>
              <a:ext uri="{FF2B5EF4-FFF2-40B4-BE49-F238E27FC236}">
                <a16:creationId xmlns:a16="http://schemas.microsoft.com/office/drawing/2014/main" id="{56837DFD-C78E-DE40-9F27-097752CEDF98}"/>
              </a:ext>
            </a:extLst>
          </p:cNvPr>
          <p:cNvPicPr>
            <a:picLocks noChangeAspect="1"/>
          </p:cNvPicPr>
          <p:nvPr/>
        </p:nvPicPr>
        <p:blipFill>
          <a:blip r:embed="rId5">
            <a:alphaModFix amt="70000"/>
          </a:blip>
          <a:stretch>
            <a:fillRect/>
          </a:stretch>
        </p:blipFill>
        <p:spPr>
          <a:xfrm>
            <a:off x="4938664" y="79435"/>
            <a:ext cx="4102233" cy="1992178"/>
          </a:xfrm>
          <a:prstGeom prst="rect">
            <a:avLst/>
          </a:prstGeom>
        </p:spPr>
      </p:pic>
      <p:pic>
        <p:nvPicPr>
          <p:cNvPr id="72" name="Picture 71">
            <a:extLst>
              <a:ext uri="{FF2B5EF4-FFF2-40B4-BE49-F238E27FC236}">
                <a16:creationId xmlns:a16="http://schemas.microsoft.com/office/drawing/2014/main" id="{7B18F938-0913-7B4B-8CC3-6E939C1C84FE}"/>
              </a:ext>
            </a:extLst>
          </p:cNvPr>
          <p:cNvPicPr>
            <a:picLocks noChangeAspect="1"/>
          </p:cNvPicPr>
          <p:nvPr/>
        </p:nvPicPr>
        <p:blipFill>
          <a:blip r:embed="rId6">
            <a:alphaModFix amt="70000"/>
          </a:blip>
          <a:stretch>
            <a:fillRect/>
          </a:stretch>
        </p:blipFill>
        <p:spPr>
          <a:xfrm>
            <a:off x="139219" y="2425699"/>
            <a:ext cx="4110087" cy="1994224"/>
          </a:xfrm>
          <a:prstGeom prst="rect">
            <a:avLst/>
          </a:prstGeom>
        </p:spPr>
      </p:pic>
      <p:pic>
        <p:nvPicPr>
          <p:cNvPr id="73" name="Picture 72">
            <a:extLst>
              <a:ext uri="{FF2B5EF4-FFF2-40B4-BE49-F238E27FC236}">
                <a16:creationId xmlns:a16="http://schemas.microsoft.com/office/drawing/2014/main" id="{850A635A-4A77-2D40-A0BB-E2EF3B69B4C9}"/>
              </a:ext>
            </a:extLst>
          </p:cNvPr>
          <p:cNvPicPr>
            <a:picLocks noChangeAspect="1"/>
          </p:cNvPicPr>
          <p:nvPr/>
        </p:nvPicPr>
        <p:blipFill>
          <a:blip r:embed="rId7">
            <a:alphaModFix amt="70000"/>
          </a:blip>
          <a:stretch>
            <a:fillRect/>
          </a:stretch>
        </p:blipFill>
        <p:spPr>
          <a:xfrm>
            <a:off x="129226" y="4776114"/>
            <a:ext cx="4112227" cy="1956906"/>
          </a:xfrm>
          <a:prstGeom prst="rect">
            <a:avLst/>
          </a:prstGeom>
        </p:spPr>
      </p:pic>
      <p:pic>
        <p:nvPicPr>
          <p:cNvPr id="74" name="Picture 73">
            <a:extLst>
              <a:ext uri="{FF2B5EF4-FFF2-40B4-BE49-F238E27FC236}">
                <a16:creationId xmlns:a16="http://schemas.microsoft.com/office/drawing/2014/main" id="{8B819801-F61E-9647-8370-1C0280A4E5BB}"/>
              </a:ext>
            </a:extLst>
          </p:cNvPr>
          <p:cNvPicPr>
            <a:picLocks noChangeAspect="1"/>
          </p:cNvPicPr>
          <p:nvPr/>
        </p:nvPicPr>
        <p:blipFill>
          <a:blip r:embed="rId8">
            <a:alphaModFix amt="70000"/>
          </a:blip>
          <a:stretch>
            <a:fillRect/>
          </a:stretch>
        </p:blipFill>
        <p:spPr>
          <a:xfrm>
            <a:off x="4959963" y="2439099"/>
            <a:ext cx="4100652" cy="1980824"/>
          </a:xfrm>
          <a:prstGeom prst="rect">
            <a:avLst/>
          </a:prstGeom>
        </p:spPr>
      </p:pic>
      <p:pic>
        <p:nvPicPr>
          <p:cNvPr id="75" name="Picture 74">
            <a:extLst>
              <a:ext uri="{FF2B5EF4-FFF2-40B4-BE49-F238E27FC236}">
                <a16:creationId xmlns:a16="http://schemas.microsoft.com/office/drawing/2014/main" id="{3D04E859-D5CD-694F-BB89-0351D15AFD4C}"/>
              </a:ext>
            </a:extLst>
          </p:cNvPr>
          <p:cNvPicPr>
            <a:picLocks noChangeAspect="1"/>
          </p:cNvPicPr>
          <p:nvPr/>
        </p:nvPicPr>
        <p:blipFill>
          <a:blip r:embed="rId9">
            <a:alphaModFix amt="70000"/>
          </a:blip>
          <a:stretch>
            <a:fillRect/>
          </a:stretch>
        </p:blipFill>
        <p:spPr>
          <a:xfrm>
            <a:off x="4946517" y="4753253"/>
            <a:ext cx="4110081" cy="1999983"/>
          </a:xfrm>
          <a:prstGeom prst="rect">
            <a:avLst/>
          </a:prstGeom>
        </p:spPr>
      </p:pic>
      <p:sp>
        <p:nvSpPr>
          <p:cNvPr id="76" name="Rectangle 75">
            <a:extLst>
              <a:ext uri="{FF2B5EF4-FFF2-40B4-BE49-F238E27FC236}">
                <a16:creationId xmlns:a16="http://schemas.microsoft.com/office/drawing/2014/main" id="{D878421A-443B-1E47-BCBF-FCCB749C6FEB}"/>
              </a:ext>
            </a:extLst>
          </p:cNvPr>
          <p:cNvSpPr/>
          <p:nvPr/>
        </p:nvSpPr>
        <p:spPr>
          <a:xfrm>
            <a:off x="5046051" y="209733"/>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PURPLE KEY</a:t>
            </a:r>
          </a:p>
        </p:txBody>
      </p:sp>
      <p:sp>
        <p:nvSpPr>
          <p:cNvPr id="78" name="Rectangle 77">
            <a:extLst>
              <a:ext uri="{FF2B5EF4-FFF2-40B4-BE49-F238E27FC236}">
                <a16:creationId xmlns:a16="http://schemas.microsoft.com/office/drawing/2014/main" id="{DFA4D961-6482-8647-B5C2-9A6FF4CAD08E}"/>
              </a:ext>
            </a:extLst>
          </p:cNvPr>
          <p:cNvSpPr/>
          <p:nvPr/>
        </p:nvSpPr>
        <p:spPr>
          <a:xfrm>
            <a:off x="209949" y="4924648"/>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200" b="1" dirty="0"/>
              <a:t>BROWN KEY</a:t>
            </a:r>
          </a:p>
        </p:txBody>
      </p:sp>
      <p:sp>
        <p:nvSpPr>
          <p:cNvPr id="80" name="Rectangle 79">
            <a:extLst>
              <a:ext uri="{FF2B5EF4-FFF2-40B4-BE49-F238E27FC236}">
                <a16:creationId xmlns:a16="http://schemas.microsoft.com/office/drawing/2014/main" id="{D54D9FA4-A2C9-A648-B24C-52053D57B1F6}"/>
              </a:ext>
            </a:extLst>
          </p:cNvPr>
          <p:cNvSpPr/>
          <p:nvPr/>
        </p:nvSpPr>
        <p:spPr>
          <a:xfrm>
            <a:off x="5046051" y="2522711"/>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BLUE KEY</a:t>
            </a:r>
          </a:p>
        </p:txBody>
      </p:sp>
      <p:sp>
        <p:nvSpPr>
          <p:cNvPr id="82" name="Rectangle 81">
            <a:extLst>
              <a:ext uri="{FF2B5EF4-FFF2-40B4-BE49-F238E27FC236}">
                <a16:creationId xmlns:a16="http://schemas.microsoft.com/office/drawing/2014/main" id="{6C76D2F7-0838-5444-B014-574D82771F56}"/>
              </a:ext>
            </a:extLst>
          </p:cNvPr>
          <p:cNvSpPr/>
          <p:nvPr/>
        </p:nvSpPr>
        <p:spPr>
          <a:xfrm>
            <a:off x="219832" y="2495085"/>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200" b="1" dirty="0"/>
              <a:t>YELLOW KEY</a:t>
            </a:r>
          </a:p>
        </p:txBody>
      </p:sp>
      <p:sp>
        <p:nvSpPr>
          <p:cNvPr id="84" name="Rectangle 83">
            <a:extLst>
              <a:ext uri="{FF2B5EF4-FFF2-40B4-BE49-F238E27FC236}">
                <a16:creationId xmlns:a16="http://schemas.microsoft.com/office/drawing/2014/main" id="{A19C2697-10F7-B34D-8EDA-F725DD6F64C0}"/>
              </a:ext>
            </a:extLst>
          </p:cNvPr>
          <p:cNvSpPr/>
          <p:nvPr/>
        </p:nvSpPr>
        <p:spPr>
          <a:xfrm>
            <a:off x="5042489" y="4851475"/>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GREEN KEY</a:t>
            </a:r>
          </a:p>
        </p:txBody>
      </p:sp>
      <p:sp>
        <p:nvSpPr>
          <p:cNvPr id="86" name="Rectangle 85">
            <a:extLst>
              <a:ext uri="{FF2B5EF4-FFF2-40B4-BE49-F238E27FC236}">
                <a16:creationId xmlns:a16="http://schemas.microsoft.com/office/drawing/2014/main" id="{7757778F-54D9-6A49-95D5-9DCE791C3F4E}"/>
              </a:ext>
            </a:extLst>
          </p:cNvPr>
          <p:cNvSpPr/>
          <p:nvPr/>
        </p:nvSpPr>
        <p:spPr>
          <a:xfrm>
            <a:off x="223778" y="1629457"/>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RED TEAM – ISLAND</a:t>
            </a:r>
          </a:p>
        </p:txBody>
      </p:sp>
      <p:sp>
        <p:nvSpPr>
          <p:cNvPr id="87" name="Rectangle 86">
            <a:extLst>
              <a:ext uri="{FF2B5EF4-FFF2-40B4-BE49-F238E27FC236}">
                <a16:creationId xmlns:a16="http://schemas.microsoft.com/office/drawing/2014/main" id="{C973985B-8379-D74E-B570-1814F912C990}"/>
              </a:ext>
            </a:extLst>
          </p:cNvPr>
          <p:cNvSpPr/>
          <p:nvPr/>
        </p:nvSpPr>
        <p:spPr>
          <a:xfrm>
            <a:off x="4985258" y="1643745"/>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RED TEAM – DUNGEON</a:t>
            </a:r>
          </a:p>
        </p:txBody>
      </p:sp>
      <p:sp>
        <p:nvSpPr>
          <p:cNvPr id="94" name="Rectangle 93">
            <a:extLst>
              <a:ext uri="{FF2B5EF4-FFF2-40B4-BE49-F238E27FC236}">
                <a16:creationId xmlns:a16="http://schemas.microsoft.com/office/drawing/2014/main" id="{942C5E96-4D6F-A941-9F78-3EC011F7BEF5}"/>
              </a:ext>
            </a:extLst>
          </p:cNvPr>
          <p:cNvSpPr/>
          <p:nvPr/>
        </p:nvSpPr>
        <p:spPr>
          <a:xfrm>
            <a:off x="7901851" y="1446602"/>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2</a:t>
            </a:r>
          </a:p>
        </p:txBody>
      </p:sp>
      <p:sp>
        <p:nvSpPr>
          <p:cNvPr id="95" name="Rectangle 94">
            <a:extLst>
              <a:ext uri="{FF2B5EF4-FFF2-40B4-BE49-F238E27FC236}">
                <a16:creationId xmlns:a16="http://schemas.microsoft.com/office/drawing/2014/main" id="{021EA1BB-06E4-564B-9288-80752B78ED8C}"/>
              </a:ext>
            </a:extLst>
          </p:cNvPr>
          <p:cNvSpPr/>
          <p:nvPr/>
        </p:nvSpPr>
        <p:spPr>
          <a:xfrm>
            <a:off x="204592" y="3960252"/>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RED TEAM – SPACE STATION</a:t>
            </a:r>
          </a:p>
        </p:txBody>
      </p:sp>
      <p:sp>
        <p:nvSpPr>
          <p:cNvPr id="96" name="Rectangle 95">
            <a:extLst>
              <a:ext uri="{FF2B5EF4-FFF2-40B4-BE49-F238E27FC236}">
                <a16:creationId xmlns:a16="http://schemas.microsoft.com/office/drawing/2014/main" id="{7A133171-5C4D-6E4C-9E7B-1475828897FA}"/>
              </a:ext>
            </a:extLst>
          </p:cNvPr>
          <p:cNvSpPr/>
          <p:nvPr/>
        </p:nvSpPr>
        <p:spPr>
          <a:xfrm>
            <a:off x="3121185" y="3763109"/>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3</a:t>
            </a:r>
          </a:p>
        </p:txBody>
      </p:sp>
      <p:sp>
        <p:nvSpPr>
          <p:cNvPr id="97" name="Rectangle 96">
            <a:extLst>
              <a:ext uri="{FF2B5EF4-FFF2-40B4-BE49-F238E27FC236}">
                <a16:creationId xmlns:a16="http://schemas.microsoft.com/office/drawing/2014/main" id="{BC8EBD7E-AC74-BE45-91F9-16FE9CC9540F}"/>
              </a:ext>
            </a:extLst>
          </p:cNvPr>
          <p:cNvSpPr/>
          <p:nvPr/>
        </p:nvSpPr>
        <p:spPr>
          <a:xfrm>
            <a:off x="4994204" y="3959232"/>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RED TEAM – OFFICE</a:t>
            </a:r>
          </a:p>
        </p:txBody>
      </p:sp>
      <p:sp>
        <p:nvSpPr>
          <p:cNvPr id="98" name="Rectangle 97">
            <a:extLst>
              <a:ext uri="{FF2B5EF4-FFF2-40B4-BE49-F238E27FC236}">
                <a16:creationId xmlns:a16="http://schemas.microsoft.com/office/drawing/2014/main" id="{FD10C166-5D48-B141-B71D-9CF14694DC4C}"/>
              </a:ext>
            </a:extLst>
          </p:cNvPr>
          <p:cNvSpPr/>
          <p:nvPr/>
        </p:nvSpPr>
        <p:spPr>
          <a:xfrm>
            <a:off x="7910797" y="3762089"/>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4</a:t>
            </a:r>
          </a:p>
        </p:txBody>
      </p:sp>
      <p:sp>
        <p:nvSpPr>
          <p:cNvPr id="99" name="Rectangle 98">
            <a:extLst>
              <a:ext uri="{FF2B5EF4-FFF2-40B4-BE49-F238E27FC236}">
                <a16:creationId xmlns:a16="http://schemas.microsoft.com/office/drawing/2014/main" id="{1DDCAEFC-14BC-974E-9F9A-A10F402074E3}"/>
              </a:ext>
            </a:extLst>
          </p:cNvPr>
          <p:cNvSpPr/>
          <p:nvPr/>
        </p:nvSpPr>
        <p:spPr>
          <a:xfrm>
            <a:off x="187959" y="6305335"/>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RED TEAM – GARDEN TUNNEL</a:t>
            </a:r>
          </a:p>
        </p:txBody>
      </p:sp>
      <p:sp>
        <p:nvSpPr>
          <p:cNvPr id="101" name="Rectangle 100">
            <a:extLst>
              <a:ext uri="{FF2B5EF4-FFF2-40B4-BE49-F238E27FC236}">
                <a16:creationId xmlns:a16="http://schemas.microsoft.com/office/drawing/2014/main" id="{11118AA8-3174-D345-8BF7-628EED244AFC}"/>
              </a:ext>
            </a:extLst>
          </p:cNvPr>
          <p:cNvSpPr/>
          <p:nvPr/>
        </p:nvSpPr>
        <p:spPr>
          <a:xfrm>
            <a:off x="4977357" y="6305335"/>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RED TEAM – SKATEPARK</a:t>
            </a:r>
          </a:p>
        </p:txBody>
      </p:sp>
      <p:sp>
        <p:nvSpPr>
          <p:cNvPr id="102" name="Rectangle 101">
            <a:extLst>
              <a:ext uri="{FF2B5EF4-FFF2-40B4-BE49-F238E27FC236}">
                <a16:creationId xmlns:a16="http://schemas.microsoft.com/office/drawing/2014/main" id="{F8AD606E-4E5F-B644-B54E-9138D98429B1}"/>
              </a:ext>
            </a:extLst>
          </p:cNvPr>
          <p:cNvSpPr/>
          <p:nvPr/>
        </p:nvSpPr>
        <p:spPr>
          <a:xfrm>
            <a:off x="7893950" y="6108192"/>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6</a:t>
            </a:r>
          </a:p>
        </p:txBody>
      </p:sp>
      <p:pic>
        <p:nvPicPr>
          <p:cNvPr id="103" name="Picture 102">
            <a:extLst>
              <a:ext uri="{FF2B5EF4-FFF2-40B4-BE49-F238E27FC236}">
                <a16:creationId xmlns:a16="http://schemas.microsoft.com/office/drawing/2014/main" id="{3362B1BC-BA38-EE44-A803-77289D38C2BD}"/>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5370" b="90000" l="10000" r="90000">
                        <a14:foregroundMark x1="61667" y1="22963" x2="69583" y2="31852"/>
                        <a14:foregroundMark x1="48229" y1="24630" x2="47083" y2="32407"/>
                        <a14:foregroundMark x1="53333" y1="20741" x2="56250" y2="22037"/>
                        <a14:foregroundMark x1="60625" y1="17778" x2="60625" y2="17778"/>
                        <a14:foregroundMark x1="53958" y1="18333" x2="53958" y2="18333"/>
                        <a14:foregroundMark x1="55000" y1="18148" x2="55000" y2="18148"/>
                        <a14:foregroundMark x1="56979" y1="24259" x2="56979" y2="24259"/>
                        <a14:foregroundMark x1="55937" y1="22037" x2="55937" y2="22037"/>
                        <a14:foregroundMark x1="56979" y1="23519" x2="56979" y2="23519"/>
                        <a14:foregroundMark x1="57083" y1="22593" x2="57083" y2="22593"/>
                        <a14:foregroundMark x1="57604" y1="22407" x2="57604" y2="22407"/>
                        <a14:backgroundMark x1="84583" y1="36111" x2="76042" y2="45556"/>
                        <a14:backgroundMark x1="57708" y1="23704" x2="59583" y2="27037"/>
                        <a14:backgroundMark x1="60625" y1="16481" x2="66667" y2="10556"/>
                        <a14:backgroundMark x1="50104" y1="25370" x2="52604" y2="23704"/>
                        <a14:backgroundMark x1="50938" y1="25000" x2="50938" y2="25000"/>
                      </a14:backgroundRemoval>
                    </a14:imgEffect>
                  </a14:imgLayer>
                </a14:imgProps>
              </a:ext>
            </a:extLst>
          </a:blip>
          <a:stretch>
            <a:fillRect/>
          </a:stretch>
        </p:blipFill>
        <p:spPr>
          <a:xfrm rot="981350">
            <a:off x="5259010" y="2197011"/>
            <a:ext cx="4062098" cy="2284931"/>
          </a:xfrm>
          <a:prstGeom prst="rect">
            <a:avLst/>
          </a:prstGeom>
          <a:ln>
            <a:noFill/>
          </a:ln>
        </p:spPr>
      </p:pic>
      <p:pic>
        <p:nvPicPr>
          <p:cNvPr id="104" name="Picture 103">
            <a:extLst>
              <a:ext uri="{FF2B5EF4-FFF2-40B4-BE49-F238E27FC236}">
                <a16:creationId xmlns:a16="http://schemas.microsoft.com/office/drawing/2014/main" id="{073F93B4-8E25-E54C-9C50-969EFD2F90EC}"/>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2222" b="90000" l="10000" r="90000">
                        <a14:foregroundMark x1="53229" y1="22407" x2="57396" y2="22037"/>
                        <a14:foregroundMark x1="60729" y1="18889" x2="60729" y2="18889"/>
                        <a14:foregroundMark x1="60729" y1="17593" x2="60729" y2="17593"/>
                        <a14:backgroundMark x1="85313" y1="35926" x2="77604" y2="45370"/>
                        <a14:backgroundMark x1="61563" y1="18148" x2="66979" y2="12222"/>
                        <a14:backgroundMark x1="50625" y1="26481" x2="55313" y2="25370"/>
                        <a14:backgroundMark x1="58438" y1="24259" x2="60313" y2="27222"/>
                        <a14:backgroundMark x1="55417" y1="20000" x2="57083" y2="20185"/>
                        <a14:backgroundMark x1="59375" y1="19444" x2="59375" y2="19444"/>
                      </a14:backgroundRemoval>
                    </a14:imgEffect>
                  </a14:imgLayer>
                </a14:imgProps>
              </a:ext>
            </a:extLst>
          </a:blip>
          <a:stretch>
            <a:fillRect/>
          </a:stretch>
        </p:blipFill>
        <p:spPr>
          <a:xfrm rot="1036135">
            <a:off x="5378498" y="4545734"/>
            <a:ext cx="3634728" cy="2044533"/>
          </a:xfrm>
          <a:prstGeom prst="rect">
            <a:avLst/>
          </a:prstGeom>
          <a:ln>
            <a:noFill/>
          </a:ln>
        </p:spPr>
      </p:pic>
      <p:pic>
        <p:nvPicPr>
          <p:cNvPr id="106" name="Picture 105">
            <a:extLst>
              <a:ext uri="{FF2B5EF4-FFF2-40B4-BE49-F238E27FC236}">
                <a16:creationId xmlns:a16="http://schemas.microsoft.com/office/drawing/2014/main" id="{D48CFAF2-6066-A547-B995-126086B2EACB}"/>
              </a:ext>
            </a:extLst>
          </p:cNvPr>
          <p:cNvPicPr>
            <a:picLocks noChangeAspect="1"/>
          </p:cNvPicPr>
          <p:nvPr/>
        </p:nvPicPr>
        <p:blipFill>
          <a:blip r:embed="rId14">
            <a:extLst>
              <a:ext uri="{BEBA8EAE-BF5A-486C-A8C5-ECC9F3942E4B}">
                <a14:imgProps xmlns:a14="http://schemas.microsoft.com/office/drawing/2010/main">
                  <a14:imgLayer r:embed="rId15">
                    <a14:imgEffect>
                      <a14:backgroundRemoval t="3235" b="90000" l="9934" r="89901">
                        <a14:foregroundMark x1="60596" y1="17647" x2="60596" y2="17647"/>
                        <a14:foregroundMark x1="61093" y1="17941" x2="61093" y2="17941"/>
                        <a14:foregroundMark x1="57285" y1="22941" x2="57285" y2="22941"/>
                        <a14:foregroundMark x1="57781" y1="22647" x2="57781" y2="22647"/>
                        <a14:backgroundMark x1="77318" y1="45294" x2="86258" y2="34118"/>
                        <a14:backgroundMark x1="61093" y1="16471" x2="68212" y2="12353"/>
                        <a14:backgroundMark x1="50000" y1="25882" x2="55795" y2="25882"/>
                        <a14:backgroundMark x1="55629" y1="19706" x2="57119" y2="20294"/>
                        <a14:backgroundMark x1="58609" y1="24118" x2="59768" y2="26471"/>
                        <a14:backgroundMark x1="59272" y1="20000" x2="59272" y2="20000"/>
                      </a14:backgroundRemoval>
                    </a14:imgEffect>
                  </a14:imgLayer>
                </a14:imgProps>
              </a:ext>
            </a:extLst>
          </a:blip>
          <a:stretch>
            <a:fillRect/>
          </a:stretch>
        </p:blipFill>
        <p:spPr>
          <a:xfrm rot="981321">
            <a:off x="5353599" y="-69679"/>
            <a:ext cx="3644936" cy="2051786"/>
          </a:xfrm>
          <a:prstGeom prst="rect">
            <a:avLst/>
          </a:prstGeom>
          <a:ln>
            <a:noFill/>
          </a:ln>
        </p:spPr>
      </p:pic>
      <p:pic>
        <p:nvPicPr>
          <p:cNvPr id="107" name="Picture 106">
            <a:extLst>
              <a:ext uri="{FF2B5EF4-FFF2-40B4-BE49-F238E27FC236}">
                <a16:creationId xmlns:a16="http://schemas.microsoft.com/office/drawing/2014/main" id="{E0C28A09-C0CD-634D-B8E1-DF8E7D3C0D6E}"/>
              </a:ext>
            </a:extLst>
          </p:cNvPr>
          <p:cNvPicPr>
            <a:picLocks noChangeAspect="1"/>
          </p:cNvPicPr>
          <p:nvPr/>
        </p:nvPicPr>
        <p:blipFill>
          <a:blip r:embed="rId16">
            <a:extLst>
              <a:ext uri="{BEBA8EAE-BF5A-486C-A8C5-ECC9F3942E4B}">
                <a14:imgProps xmlns:a14="http://schemas.microsoft.com/office/drawing/2010/main">
                  <a14:imgLayer r:embed="rId17">
                    <a14:imgEffect>
                      <a14:backgroundRemoval t="5741" b="90000" l="10000" r="92188">
                        <a14:foregroundMark x1="54271" y1="18333" x2="54271" y2="18333"/>
                        <a14:foregroundMark x1="60104" y1="17222" x2="60104" y2="17222"/>
                        <a14:foregroundMark x1="60417" y1="19815" x2="60417" y2="19815"/>
                        <a14:foregroundMark x1="60833" y1="18333" x2="60833" y2="18333"/>
                        <a14:foregroundMark x1="60417" y1="17222" x2="60417" y2="17222"/>
                        <a14:foregroundMark x1="59583" y1="24630" x2="59583" y2="24630"/>
                        <a14:backgroundMark x1="85000" y1="35556" x2="76458" y2="46296"/>
                        <a14:backgroundMark x1="60104" y1="16111" x2="67604" y2="12407"/>
                        <a14:backgroundMark x1="50833" y1="25741" x2="54479" y2="26111"/>
                        <a14:backgroundMark x1="58542" y1="24444" x2="59896" y2="26296"/>
                        <a14:backgroundMark x1="55625" y1="20000" x2="55625" y2="20000"/>
                        <a14:backgroundMark x1="56563" y1="20556" x2="56563" y2="20556"/>
                        <a14:backgroundMark x1="59479" y1="18889" x2="59479" y2="18889"/>
                      </a14:backgroundRemoval>
                    </a14:imgEffect>
                  </a14:imgLayer>
                </a14:imgProps>
              </a:ext>
            </a:extLst>
          </a:blip>
          <a:stretch>
            <a:fillRect/>
          </a:stretch>
        </p:blipFill>
        <p:spPr>
          <a:xfrm rot="1131827">
            <a:off x="230512" y="2215036"/>
            <a:ext cx="3893112" cy="2189875"/>
          </a:xfrm>
          <a:prstGeom prst="rect">
            <a:avLst/>
          </a:prstGeom>
          <a:ln>
            <a:noFill/>
          </a:ln>
        </p:spPr>
      </p:pic>
      <p:pic>
        <p:nvPicPr>
          <p:cNvPr id="108" name="Picture 107">
            <a:extLst>
              <a:ext uri="{FF2B5EF4-FFF2-40B4-BE49-F238E27FC236}">
                <a16:creationId xmlns:a16="http://schemas.microsoft.com/office/drawing/2014/main" id="{69275E27-1192-B04B-A926-F2130A0B653D}"/>
              </a:ext>
            </a:extLst>
          </p:cNvPr>
          <p:cNvPicPr>
            <a:picLocks noChangeAspect="1"/>
          </p:cNvPicPr>
          <p:nvPr/>
        </p:nvPicPr>
        <p:blipFill>
          <a:blip r:embed="rId18">
            <a:extLst>
              <a:ext uri="{BEBA8EAE-BF5A-486C-A8C5-ECC9F3942E4B}">
                <a14:imgProps xmlns:a14="http://schemas.microsoft.com/office/drawing/2010/main">
                  <a14:imgLayer r:embed="rId19">
                    <a14:imgEffect>
                      <a14:backgroundRemoval t="4630" b="90000" l="10000" r="93333">
                        <a14:foregroundMark x1="56979" y1="24815" x2="54583" y2="20000"/>
                        <a14:foregroundMark x1="57292" y1="22593" x2="57292" y2="22593"/>
                        <a14:foregroundMark x1="60625" y1="17037" x2="60625" y2="17037"/>
                        <a14:foregroundMark x1="60938" y1="18889" x2="60938" y2="18889"/>
                        <a14:backgroundMark x1="50729" y1="25556" x2="56042" y2="25926"/>
                        <a14:backgroundMark x1="61979" y1="17222" x2="67604" y2="11667"/>
                        <a14:backgroundMark x1="77396" y1="44815" x2="86354" y2="33889"/>
                        <a14:backgroundMark x1="59583" y1="19444" x2="59583" y2="19444"/>
                        <a14:backgroundMark x1="58229" y1="23519" x2="60000" y2="26111"/>
                        <a14:backgroundMark x1="55104" y1="19630" x2="56979" y2="20741"/>
                      </a14:backgroundRemoval>
                    </a14:imgEffect>
                  </a14:imgLayer>
                </a14:imgProps>
              </a:ext>
            </a:extLst>
          </a:blip>
          <a:stretch>
            <a:fillRect/>
          </a:stretch>
        </p:blipFill>
        <p:spPr>
          <a:xfrm rot="1174929">
            <a:off x="499257" y="4617813"/>
            <a:ext cx="3711777" cy="2087875"/>
          </a:xfrm>
          <a:prstGeom prst="rect">
            <a:avLst/>
          </a:prstGeom>
          <a:ln>
            <a:noFill/>
          </a:ln>
        </p:spPr>
      </p:pic>
      <p:sp>
        <p:nvSpPr>
          <p:cNvPr id="56" name="Rectangle 55">
            <a:extLst>
              <a:ext uri="{FF2B5EF4-FFF2-40B4-BE49-F238E27FC236}">
                <a16:creationId xmlns:a16="http://schemas.microsoft.com/office/drawing/2014/main" id="{00786134-C1C3-EE42-9E97-164D46D4796D}"/>
              </a:ext>
            </a:extLst>
          </p:cNvPr>
          <p:cNvSpPr/>
          <p:nvPr/>
        </p:nvSpPr>
        <p:spPr>
          <a:xfrm>
            <a:off x="3104552" y="6108192"/>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9</a:t>
            </a:r>
          </a:p>
        </p:txBody>
      </p:sp>
      <p:sp>
        <p:nvSpPr>
          <p:cNvPr id="57" name="Rectangle 56">
            <a:extLst>
              <a:ext uri="{FF2B5EF4-FFF2-40B4-BE49-F238E27FC236}">
                <a16:creationId xmlns:a16="http://schemas.microsoft.com/office/drawing/2014/main" id="{248B2D20-4711-D549-B49C-EE22B56558D9}"/>
              </a:ext>
            </a:extLst>
          </p:cNvPr>
          <p:cNvSpPr/>
          <p:nvPr/>
        </p:nvSpPr>
        <p:spPr>
          <a:xfrm>
            <a:off x="7910797" y="3772165"/>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0</a:t>
            </a:r>
          </a:p>
        </p:txBody>
      </p:sp>
    </p:spTree>
    <p:extLst>
      <p:ext uri="{BB962C8B-B14F-4D97-AF65-F5344CB8AC3E}">
        <p14:creationId xmlns:p14="http://schemas.microsoft.com/office/powerpoint/2010/main" val="3724644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0A40274-A7C5-404E-B7AF-E1FECD258680}"/>
              </a:ext>
            </a:extLst>
          </p:cNvPr>
          <p:cNvSpPr/>
          <p:nvPr/>
        </p:nvSpPr>
        <p:spPr>
          <a:xfrm>
            <a:off x="4810128" y="9521"/>
            <a:ext cx="4324351" cy="2147887"/>
          </a:xfrm>
          <a:prstGeom prst="rect">
            <a:avLst/>
          </a:prstGeom>
          <a:solidFill>
            <a:schemeClr val="accent4">
              <a:lumMod val="60000"/>
              <a:lumOff val="40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0" name="Rectangle 19">
            <a:extLst>
              <a:ext uri="{FF2B5EF4-FFF2-40B4-BE49-F238E27FC236}">
                <a16:creationId xmlns:a16="http://schemas.microsoft.com/office/drawing/2014/main" id="{92099E2E-6E1C-944F-B4D2-A58C339E5809}"/>
              </a:ext>
            </a:extLst>
          </p:cNvPr>
          <p:cNvSpPr/>
          <p:nvPr/>
        </p:nvSpPr>
        <p:spPr>
          <a:xfrm>
            <a:off x="4946522" y="1844470"/>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23" name="Rectangle 22">
            <a:extLst>
              <a:ext uri="{FF2B5EF4-FFF2-40B4-BE49-F238E27FC236}">
                <a16:creationId xmlns:a16="http://schemas.microsoft.com/office/drawing/2014/main" id="{3454ED29-CFB3-194C-8470-44D2A770D534}"/>
              </a:ext>
            </a:extLst>
          </p:cNvPr>
          <p:cNvSpPr/>
          <p:nvPr/>
        </p:nvSpPr>
        <p:spPr>
          <a:xfrm>
            <a:off x="4946518" y="101399"/>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7" name="Rectangle 26">
            <a:extLst>
              <a:ext uri="{FF2B5EF4-FFF2-40B4-BE49-F238E27FC236}">
                <a16:creationId xmlns:a16="http://schemas.microsoft.com/office/drawing/2014/main" id="{52240F6E-87B2-5449-8D13-853C473C3324}"/>
              </a:ext>
            </a:extLst>
          </p:cNvPr>
          <p:cNvSpPr/>
          <p:nvPr/>
        </p:nvSpPr>
        <p:spPr>
          <a:xfrm>
            <a:off x="4802274" y="2347221"/>
            <a:ext cx="4324351" cy="2147887"/>
          </a:xfrm>
          <a:prstGeom prst="rect">
            <a:avLst/>
          </a:prstGeom>
          <a:solidFill>
            <a:schemeClr val="accent4">
              <a:lumMod val="60000"/>
              <a:lumOff val="40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8" name="Rectangle 27">
            <a:extLst>
              <a:ext uri="{FF2B5EF4-FFF2-40B4-BE49-F238E27FC236}">
                <a16:creationId xmlns:a16="http://schemas.microsoft.com/office/drawing/2014/main" id="{8C0671A4-31C4-4F4E-A282-10BA83A73B34}"/>
              </a:ext>
            </a:extLst>
          </p:cNvPr>
          <p:cNvSpPr/>
          <p:nvPr/>
        </p:nvSpPr>
        <p:spPr>
          <a:xfrm>
            <a:off x="4924380" y="4239322"/>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29" name="Rectangle 28">
            <a:extLst>
              <a:ext uri="{FF2B5EF4-FFF2-40B4-BE49-F238E27FC236}">
                <a16:creationId xmlns:a16="http://schemas.microsoft.com/office/drawing/2014/main" id="{87E329B2-DB99-CB4E-970B-BBDBF4A2695C}"/>
              </a:ext>
            </a:extLst>
          </p:cNvPr>
          <p:cNvSpPr/>
          <p:nvPr/>
        </p:nvSpPr>
        <p:spPr>
          <a:xfrm>
            <a:off x="4938664" y="2439099"/>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4" name="Rectangle 33">
            <a:extLst>
              <a:ext uri="{FF2B5EF4-FFF2-40B4-BE49-F238E27FC236}">
                <a16:creationId xmlns:a16="http://schemas.microsoft.com/office/drawing/2014/main" id="{141FE805-19C1-E844-B008-7AA37FBC5CE6}"/>
              </a:ext>
            </a:extLst>
          </p:cNvPr>
          <p:cNvSpPr/>
          <p:nvPr/>
        </p:nvSpPr>
        <p:spPr>
          <a:xfrm>
            <a:off x="4803692" y="4689484"/>
            <a:ext cx="4324351" cy="2147887"/>
          </a:xfrm>
          <a:prstGeom prst="rect">
            <a:avLst/>
          </a:prstGeom>
          <a:solidFill>
            <a:schemeClr val="accent4">
              <a:lumMod val="60000"/>
              <a:lumOff val="40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5" name="Rectangle 34">
            <a:extLst>
              <a:ext uri="{FF2B5EF4-FFF2-40B4-BE49-F238E27FC236}">
                <a16:creationId xmlns:a16="http://schemas.microsoft.com/office/drawing/2014/main" id="{9F1F2EF5-DC6E-3E4C-933E-CF373887960D}"/>
              </a:ext>
            </a:extLst>
          </p:cNvPr>
          <p:cNvSpPr/>
          <p:nvPr/>
        </p:nvSpPr>
        <p:spPr>
          <a:xfrm>
            <a:off x="4925798" y="6581585"/>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36" name="Rectangle 35">
            <a:extLst>
              <a:ext uri="{FF2B5EF4-FFF2-40B4-BE49-F238E27FC236}">
                <a16:creationId xmlns:a16="http://schemas.microsoft.com/office/drawing/2014/main" id="{FD39DFB9-4417-A54E-B8A7-0D2238CFFFDB}"/>
              </a:ext>
            </a:extLst>
          </p:cNvPr>
          <p:cNvSpPr/>
          <p:nvPr/>
        </p:nvSpPr>
        <p:spPr>
          <a:xfrm>
            <a:off x="4940082" y="4781362"/>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6" name="Rectangle 45">
            <a:extLst>
              <a:ext uri="{FF2B5EF4-FFF2-40B4-BE49-F238E27FC236}">
                <a16:creationId xmlns:a16="http://schemas.microsoft.com/office/drawing/2014/main" id="{210F40DC-F28F-DE48-AC84-41DA321F8DAA}"/>
              </a:ext>
            </a:extLst>
          </p:cNvPr>
          <p:cNvSpPr/>
          <p:nvPr/>
        </p:nvSpPr>
        <p:spPr>
          <a:xfrm>
            <a:off x="10684" y="-4767"/>
            <a:ext cx="4324351" cy="2147887"/>
          </a:xfrm>
          <a:prstGeom prst="rect">
            <a:avLst/>
          </a:prstGeom>
          <a:solidFill>
            <a:schemeClr val="accent4">
              <a:lumMod val="60000"/>
              <a:lumOff val="40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7" name="Rectangle 46">
            <a:extLst>
              <a:ext uri="{FF2B5EF4-FFF2-40B4-BE49-F238E27FC236}">
                <a16:creationId xmlns:a16="http://schemas.microsoft.com/office/drawing/2014/main" id="{74ED2AA4-13B4-B24D-9501-F6082A01F9D8}"/>
              </a:ext>
            </a:extLst>
          </p:cNvPr>
          <p:cNvSpPr/>
          <p:nvPr/>
        </p:nvSpPr>
        <p:spPr>
          <a:xfrm>
            <a:off x="147078" y="1830182"/>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48" name="Rectangle 47">
            <a:extLst>
              <a:ext uri="{FF2B5EF4-FFF2-40B4-BE49-F238E27FC236}">
                <a16:creationId xmlns:a16="http://schemas.microsoft.com/office/drawing/2014/main" id="{3A5EF9DD-E362-6242-B9CF-C6DED9FA57A3}"/>
              </a:ext>
            </a:extLst>
          </p:cNvPr>
          <p:cNvSpPr/>
          <p:nvPr/>
        </p:nvSpPr>
        <p:spPr>
          <a:xfrm>
            <a:off x="147074" y="87111"/>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pic>
        <p:nvPicPr>
          <p:cNvPr id="49" name="Picture 48">
            <a:extLst>
              <a:ext uri="{FF2B5EF4-FFF2-40B4-BE49-F238E27FC236}">
                <a16:creationId xmlns:a16="http://schemas.microsoft.com/office/drawing/2014/main" id="{FA42739A-8ACE-2344-9D70-B31AC0DF40BE}"/>
              </a:ext>
            </a:extLst>
          </p:cNvPr>
          <p:cNvPicPr>
            <a:picLocks noChangeAspect="1"/>
          </p:cNvPicPr>
          <p:nvPr/>
        </p:nvPicPr>
        <p:blipFill rotWithShape="1">
          <a:blip r:embed="rId2">
            <a:alphaModFix amt="35000"/>
          </a:blip>
          <a:srcRect l="27986" t="12256" r="29708" b="24667"/>
          <a:stretch/>
        </p:blipFill>
        <p:spPr>
          <a:xfrm>
            <a:off x="113852" y="61681"/>
            <a:ext cx="4118014" cy="1999794"/>
          </a:xfrm>
          <a:prstGeom prst="rect">
            <a:avLst/>
          </a:prstGeom>
        </p:spPr>
      </p:pic>
      <p:pic>
        <p:nvPicPr>
          <p:cNvPr id="50" name="Picture 49">
            <a:extLst>
              <a:ext uri="{FF2B5EF4-FFF2-40B4-BE49-F238E27FC236}">
                <a16:creationId xmlns:a16="http://schemas.microsoft.com/office/drawing/2014/main" id="{BD1C91BE-1289-9742-AFE3-D5137967B5D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778" b="90000" l="10000" r="92396">
                        <a14:foregroundMark x1="53229" y1="21852" x2="56250" y2="23519"/>
                        <a14:backgroundMark x1="52396" y1="23519" x2="52917" y2="28889"/>
                        <a14:backgroundMark x1="56042" y1="20741" x2="56042" y2="20741"/>
                        <a14:backgroundMark x1="59271" y1="25000" x2="59271" y2="25000"/>
                        <a14:backgroundMark x1="63021" y1="14815" x2="66771" y2="12222"/>
                        <a14:backgroundMark x1="77292" y1="44259" x2="86354" y2="34444"/>
                      </a14:backgroundRemoval>
                    </a14:imgEffect>
                  </a14:imgLayer>
                </a14:imgProps>
              </a:ext>
            </a:extLst>
          </a:blip>
          <a:stretch>
            <a:fillRect/>
          </a:stretch>
        </p:blipFill>
        <p:spPr>
          <a:xfrm rot="609253">
            <a:off x="204592" y="-100575"/>
            <a:ext cx="4513717" cy="2040134"/>
          </a:xfrm>
          <a:prstGeom prst="rect">
            <a:avLst/>
          </a:prstGeom>
          <a:ln>
            <a:noFill/>
          </a:ln>
        </p:spPr>
      </p:pic>
      <p:sp>
        <p:nvSpPr>
          <p:cNvPr id="51" name="Rectangle 50">
            <a:extLst>
              <a:ext uri="{FF2B5EF4-FFF2-40B4-BE49-F238E27FC236}">
                <a16:creationId xmlns:a16="http://schemas.microsoft.com/office/drawing/2014/main" id="{72F43EC3-316C-CD47-B082-E1853AD0DEFB}"/>
              </a:ext>
            </a:extLst>
          </p:cNvPr>
          <p:cNvSpPr/>
          <p:nvPr/>
        </p:nvSpPr>
        <p:spPr>
          <a:xfrm>
            <a:off x="225238" y="181539"/>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RED KEY</a:t>
            </a:r>
          </a:p>
        </p:txBody>
      </p:sp>
      <p:sp>
        <p:nvSpPr>
          <p:cNvPr id="52" name="Rectangle 51">
            <a:extLst>
              <a:ext uri="{FF2B5EF4-FFF2-40B4-BE49-F238E27FC236}">
                <a16:creationId xmlns:a16="http://schemas.microsoft.com/office/drawing/2014/main" id="{95FED469-6119-3444-A233-7CC5611F1301}"/>
              </a:ext>
            </a:extLst>
          </p:cNvPr>
          <p:cNvSpPr/>
          <p:nvPr/>
        </p:nvSpPr>
        <p:spPr>
          <a:xfrm>
            <a:off x="3102098" y="1417320"/>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1</a:t>
            </a:r>
          </a:p>
        </p:txBody>
      </p:sp>
      <p:sp>
        <p:nvSpPr>
          <p:cNvPr id="53" name="Rectangle 52">
            <a:extLst>
              <a:ext uri="{FF2B5EF4-FFF2-40B4-BE49-F238E27FC236}">
                <a16:creationId xmlns:a16="http://schemas.microsoft.com/office/drawing/2014/main" id="{34D561B0-795B-1044-8B96-2C045707B721}"/>
              </a:ext>
            </a:extLst>
          </p:cNvPr>
          <p:cNvSpPr/>
          <p:nvPr/>
        </p:nvSpPr>
        <p:spPr>
          <a:xfrm>
            <a:off x="10684" y="2339622"/>
            <a:ext cx="4313667" cy="2147887"/>
          </a:xfrm>
          <a:prstGeom prst="rect">
            <a:avLst/>
          </a:prstGeom>
          <a:solidFill>
            <a:schemeClr val="accent4">
              <a:lumMod val="60000"/>
              <a:lumOff val="40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4" name="Rectangle 53">
            <a:extLst>
              <a:ext uri="{FF2B5EF4-FFF2-40B4-BE49-F238E27FC236}">
                <a16:creationId xmlns:a16="http://schemas.microsoft.com/office/drawing/2014/main" id="{A3CEDEFD-D26E-4547-90A4-22108D9397BA}"/>
              </a:ext>
            </a:extLst>
          </p:cNvPr>
          <p:cNvSpPr/>
          <p:nvPr/>
        </p:nvSpPr>
        <p:spPr>
          <a:xfrm>
            <a:off x="124936" y="4225034"/>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55" name="Rectangle 54">
            <a:extLst>
              <a:ext uri="{FF2B5EF4-FFF2-40B4-BE49-F238E27FC236}">
                <a16:creationId xmlns:a16="http://schemas.microsoft.com/office/drawing/2014/main" id="{8D4EFD71-52C3-4246-B9D0-0FA0371B8998}"/>
              </a:ext>
            </a:extLst>
          </p:cNvPr>
          <p:cNvSpPr/>
          <p:nvPr/>
        </p:nvSpPr>
        <p:spPr>
          <a:xfrm>
            <a:off x="139220" y="2424811"/>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8" name="Rectangle 57">
            <a:extLst>
              <a:ext uri="{FF2B5EF4-FFF2-40B4-BE49-F238E27FC236}">
                <a16:creationId xmlns:a16="http://schemas.microsoft.com/office/drawing/2014/main" id="{653B8736-5C9C-CE4F-9A5A-4350D88840F4}"/>
              </a:ext>
            </a:extLst>
          </p:cNvPr>
          <p:cNvSpPr/>
          <p:nvPr/>
        </p:nvSpPr>
        <p:spPr>
          <a:xfrm>
            <a:off x="4248" y="4675196"/>
            <a:ext cx="4324351" cy="2147887"/>
          </a:xfrm>
          <a:prstGeom prst="rect">
            <a:avLst/>
          </a:prstGeom>
          <a:solidFill>
            <a:schemeClr val="accent4">
              <a:lumMod val="60000"/>
              <a:lumOff val="40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9" name="Rectangle 58">
            <a:extLst>
              <a:ext uri="{FF2B5EF4-FFF2-40B4-BE49-F238E27FC236}">
                <a16:creationId xmlns:a16="http://schemas.microsoft.com/office/drawing/2014/main" id="{7BE7779B-A627-C04A-9FB4-FC2512F42C2D}"/>
              </a:ext>
            </a:extLst>
          </p:cNvPr>
          <p:cNvSpPr/>
          <p:nvPr/>
        </p:nvSpPr>
        <p:spPr>
          <a:xfrm>
            <a:off x="126354" y="6567297"/>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60" name="Rectangle 59">
            <a:extLst>
              <a:ext uri="{FF2B5EF4-FFF2-40B4-BE49-F238E27FC236}">
                <a16:creationId xmlns:a16="http://schemas.microsoft.com/office/drawing/2014/main" id="{9B93049E-663F-6F4A-A318-18E5130DA1A6}"/>
              </a:ext>
            </a:extLst>
          </p:cNvPr>
          <p:cNvSpPr/>
          <p:nvPr/>
        </p:nvSpPr>
        <p:spPr>
          <a:xfrm>
            <a:off x="140638" y="4767074"/>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pic>
        <p:nvPicPr>
          <p:cNvPr id="71" name="Picture 70">
            <a:extLst>
              <a:ext uri="{FF2B5EF4-FFF2-40B4-BE49-F238E27FC236}">
                <a16:creationId xmlns:a16="http://schemas.microsoft.com/office/drawing/2014/main" id="{56837DFD-C78E-DE40-9F27-097752CEDF98}"/>
              </a:ext>
            </a:extLst>
          </p:cNvPr>
          <p:cNvPicPr>
            <a:picLocks noChangeAspect="1"/>
          </p:cNvPicPr>
          <p:nvPr/>
        </p:nvPicPr>
        <p:blipFill>
          <a:blip r:embed="rId5">
            <a:alphaModFix amt="70000"/>
          </a:blip>
          <a:stretch>
            <a:fillRect/>
          </a:stretch>
        </p:blipFill>
        <p:spPr>
          <a:xfrm>
            <a:off x="4938664" y="79435"/>
            <a:ext cx="4102233" cy="1992178"/>
          </a:xfrm>
          <a:prstGeom prst="rect">
            <a:avLst/>
          </a:prstGeom>
        </p:spPr>
      </p:pic>
      <p:pic>
        <p:nvPicPr>
          <p:cNvPr id="72" name="Picture 71">
            <a:extLst>
              <a:ext uri="{FF2B5EF4-FFF2-40B4-BE49-F238E27FC236}">
                <a16:creationId xmlns:a16="http://schemas.microsoft.com/office/drawing/2014/main" id="{7B18F938-0913-7B4B-8CC3-6E939C1C84FE}"/>
              </a:ext>
            </a:extLst>
          </p:cNvPr>
          <p:cNvPicPr>
            <a:picLocks noChangeAspect="1"/>
          </p:cNvPicPr>
          <p:nvPr/>
        </p:nvPicPr>
        <p:blipFill>
          <a:blip r:embed="rId6">
            <a:alphaModFix amt="70000"/>
          </a:blip>
          <a:stretch>
            <a:fillRect/>
          </a:stretch>
        </p:blipFill>
        <p:spPr>
          <a:xfrm>
            <a:off x="139219" y="2425699"/>
            <a:ext cx="4110087" cy="1994224"/>
          </a:xfrm>
          <a:prstGeom prst="rect">
            <a:avLst/>
          </a:prstGeom>
        </p:spPr>
      </p:pic>
      <p:pic>
        <p:nvPicPr>
          <p:cNvPr id="73" name="Picture 72">
            <a:extLst>
              <a:ext uri="{FF2B5EF4-FFF2-40B4-BE49-F238E27FC236}">
                <a16:creationId xmlns:a16="http://schemas.microsoft.com/office/drawing/2014/main" id="{850A635A-4A77-2D40-A0BB-E2EF3B69B4C9}"/>
              </a:ext>
            </a:extLst>
          </p:cNvPr>
          <p:cNvPicPr>
            <a:picLocks noChangeAspect="1"/>
          </p:cNvPicPr>
          <p:nvPr/>
        </p:nvPicPr>
        <p:blipFill>
          <a:blip r:embed="rId7">
            <a:alphaModFix amt="70000"/>
          </a:blip>
          <a:stretch>
            <a:fillRect/>
          </a:stretch>
        </p:blipFill>
        <p:spPr>
          <a:xfrm>
            <a:off x="129226" y="4776114"/>
            <a:ext cx="4112227" cy="1956906"/>
          </a:xfrm>
          <a:prstGeom prst="rect">
            <a:avLst/>
          </a:prstGeom>
        </p:spPr>
      </p:pic>
      <p:pic>
        <p:nvPicPr>
          <p:cNvPr id="74" name="Picture 73">
            <a:extLst>
              <a:ext uri="{FF2B5EF4-FFF2-40B4-BE49-F238E27FC236}">
                <a16:creationId xmlns:a16="http://schemas.microsoft.com/office/drawing/2014/main" id="{8B819801-F61E-9647-8370-1C0280A4E5BB}"/>
              </a:ext>
            </a:extLst>
          </p:cNvPr>
          <p:cNvPicPr>
            <a:picLocks noChangeAspect="1"/>
          </p:cNvPicPr>
          <p:nvPr/>
        </p:nvPicPr>
        <p:blipFill>
          <a:blip r:embed="rId8">
            <a:alphaModFix amt="70000"/>
          </a:blip>
          <a:stretch>
            <a:fillRect/>
          </a:stretch>
        </p:blipFill>
        <p:spPr>
          <a:xfrm>
            <a:off x="4959963" y="2439099"/>
            <a:ext cx="4100652" cy="1980824"/>
          </a:xfrm>
          <a:prstGeom prst="rect">
            <a:avLst/>
          </a:prstGeom>
        </p:spPr>
      </p:pic>
      <p:pic>
        <p:nvPicPr>
          <p:cNvPr id="75" name="Picture 74">
            <a:extLst>
              <a:ext uri="{FF2B5EF4-FFF2-40B4-BE49-F238E27FC236}">
                <a16:creationId xmlns:a16="http://schemas.microsoft.com/office/drawing/2014/main" id="{3D04E859-D5CD-694F-BB89-0351D15AFD4C}"/>
              </a:ext>
            </a:extLst>
          </p:cNvPr>
          <p:cNvPicPr>
            <a:picLocks noChangeAspect="1"/>
          </p:cNvPicPr>
          <p:nvPr/>
        </p:nvPicPr>
        <p:blipFill>
          <a:blip r:embed="rId9">
            <a:alphaModFix amt="70000"/>
          </a:blip>
          <a:stretch>
            <a:fillRect/>
          </a:stretch>
        </p:blipFill>
        <p:spPr>
          <a:xfrm>
            <a:off x="4946517" y="4753253"/>
            <a:ext cx="4110081" cy="1999983"/>
          </a:xfrm>
          <a:prstGeom prst="rect">
            <a:avLst/>
          </a:prstGeom>
        </p:spPr>
      </p:pic>
      <p:sp>
        <p:nvSpPr>
          <p:cNvPr id="76" name="Rectangle 75">
            <a:extLst>
              <a:ext uri="{FF2B5EF4-FFF2-40B4-BE49-F238E27FC236}">
                <a16:creationId xmlns:a16="http://schemas.microsoft.com/office/drawing/2014/main" id="{D878421A-443B-1E47-BCBF-FCCB749C6FEB}"/>
              </a:ext>
            </a:extLst>
          </p:cNvPr>
          <p:cNvSpPr/>
          <p:nvPr/>
        </p:nvSpPr>
        <p:spPr>
          <a:xfrm>
            <a:off x="5046051" y="209733"/>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PURPLE KEY</a:t>
            </a:r>
          </a:p>
        </p:txBody>
      </p:sp>
      <p:sp>
        <p:nvSpPr>
          <p:cNvPr id="78" name="Rectangle 77">
            <a:extLst>
              <a:ext uri="{FF2B5EF4-FFF2-40B4-BE49-F238E27FC236}">
                <a16:creationId xmlns:a16="http://schemas.microsoft.com/office/drawing/2014/main" id="{DFA4D961-6482-8647-B5C2-9A6FF4CAD08E}"/>
              </a:ext>
            </a:extLst>
          </p:cNvPr>
          <p:cNvSpPr/>
          <p:nvPr/>
        </p:nvSpPr>
        <p:spPr>
          <a:xfrm>
            <a:off x="209949" y="4924648"/>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200" b="1" dirty="0"/>
              <a:t>BROWN KEY</a:t>
            </a:r>
          </a:p>
        </p:txBody>
      </p:sp>
      <p:sp>
        <p:nvSpPr>
          <p:cNvPr id="80" name="Rectangle 79">
            <a:extLst>
              <a:ext uri="{FF2B5EF4-FFF2-40B4-BE49-F238E27FC236}">
                <a16:creationId xmlns:a16="http://schemas.microsoft.com/office/drawing/2014/main" id="{D54D9FA4-A2C9-A648-B24C-52053D57B1F6}"/>
              </a:ext>
            </a:extLst>
          </p:cNvPr>
          <p:cNvSpPr/>
          <p:nvPr/>
        </p:nvSpPr>
        <p:spPr>
          <a:xfrm>
            <a:off x="5046051" y="2522711"/>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BLUE KEY</a:t>
            </a:r>
          </a:p>
        </p:txBody>
      </p:sp>
      <p:sp>
        <p:nvSpPr>
          <p:cNvPr id="82" name="Rectangle 81">
            <a:extLst>
              <a:ext uri="{FF2B5EF4-FFF2-40B4-BE49-F238E27FC236}">
                <a16:creationId xmlns:a16="http://schemas.microsoft.com/office/drawing/2014/main" id="{6C76D2F7-0838-5444-B014-574D82771F56}"/>
              </a:ext>
            </a:extLst>
          </p:cNvPr>
          <p:cNvSpPr/>
          <p:nvPr/>
        </p:nvSpPr>
        <p:spPr>
          <a:xfrm>
            <a:off x="219832" y="2495085"/>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200" b="1" dirty="0"/>
              <a:t>YELLOW KEY</a:t>
            </a:r>
          </a:p>
        </p:txBody>
      </p:sp>
      <p:sp>
        <p:nvSpPr>
          <p:cNvPr id="84" name="Rectangle 83">
            <a:extLst>
              <a:ext uri="{FF2B5EF4-FFF2-40B4-BE49-F238E27FC236}">
                <a16:creationId xmlns:a16="http://schemas.microsoft.com/office/drawing/2014/main" id="{A19C2697-10F7-B34D-8EDA-F725DD6F64C0}"/>
              </a:ext>
            </a:extLst>
          </p:cNvPr>
          <p:cNvSpPr/>
          <p:nvPr/>
        </p:nvSpPr>
        <p:spPr>
          <a:xfrm>
            <a:off x="5042489" y="4851475"/>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GREEN KEY</a:t>
            </a:r>
          </a:p>
        </p:txBody>
      </p:sp>
      <p:sp>
        <p:nvSpPr>
          <p:cNvPr id="86" name="Rectangle 85">
            <a:extLst>
              <a:ext uri="{FF2B5EF4-FFF2-40B4-BE49-F238E27FC236}">
                <a16:creationId xmlns:a16="http://schemas.microsoft.com/office/drawing/2014/main" id="{7757778F-54D9-6A49-95D5-9DCE791C3F4E}"/>
              </a:ext>
            </a:extLst>
          </p:cNvPr>
          <p:cNvSpPr/>
          <p:nvPr/>
        </p:nvSpPr>
        <p:spPr>
          <a:xfrm>
            <a:off x="223778" y="1629457"/>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YELLOW TEAM – ISLAND</a:t>
            </a:r>
          </a:p>
        </p:txBody>
      </p:sp>
      <p:sp>
        <p:nvSpPr>
          <p:cNvPr id="87" name="Rectangle 86">
            <a:extLst>
              <a:ext uri="{FF2B5EF4-FFF2-40B4-BE49-F238E27FC236}">
                <a16:creationId xmlns:a16="http://schemas.microsoft.com/office/drawing/2014/main" id="{C973985B-8379-D74E-B570-1814F912C990}"/>
              </a:ext>
            </a:extLst>
          </p:cNvPr>
          <p:cNvSpPr/>
          <p:nvPr/>
        </p:nvSpPr>
        <p:spPr>
          <a:xfrm>
            <a:off x="4985258" y="1643745"/>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YELLOW TEAM – DUNGEON</a:t>
            </a:r>
          </a:p>
        </p:txBody>
      </p:sp>
      <p:sp>
        <p:nvSpPr>
          <p:cNvPr id="94" name="Rectangle 93">
            <a:extLst>
              <a:ext uri="{FF2B5EF4-FFF2-40B4-BE49-F238E27FC236}">
                <a16:creationId xmlns:a16="http://schemas.microsoft.com/office/drawing/2014/main" id="{942C5E96-4D6F-A941-9F78-3EC011F7BEF5}"/>
              </a:ext>
            </a:extLst>
          </p:cNvPr>
          <p:cNvSpPr/>
          <p:nvPr/>
        </p:nvSpPr>
        <p:spPr>
          <a:xfrm>
            <a:off x="7901851" y="1446602"/>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2</a:t>
            </a:r>
          </a:p>
        </p:txBody>
      </p:sp>
      <p:sp>
        <p:nvSpPr>
          <p:cNvPr id="95" name="Rectangle 94">
            <a:extLst>
              <a:ext uri="{FF2B5EF4-FFF2-40B4-BE49-F238E27FC236}">
                <a16:creationId xmlns:a16="http://schemas.microsoft.com/office/drawing/2014/main" id="{021EA1BB-06E4-564B-9288-80752B78ED8C}"/>
              </a:ext>
            </a:extLst>
          </p:cNvPr>
          <p:cNvSpPr/>
          <p:nvPr/>
        </p:nvSpPr>
        <p:spPr>
          <a:xfrm>
            <a:off x="204592" y="3960252"/>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YELLOW TEAM – SPACE STATION</a:t>
            </a:r>
          </a:p>
        </p:txBody>
      </p:sp>
      <p:sp>
        <p:nvSpPr>
          <p:cNvPr id="96" name="Rectangle 95">
            <a:extLst>
              <a:ext uri="{FF2B5EF4-FFF2-40B4-BE49-F238E27FC236}">
                <a16:creationId xmlns:a16="http://schemas.microsoft.com/office/drawing/2014/main" id="{7A133171-5C4D-6E4C-9E7B-1475828897FA}"/>
              </a:ext>
            </a:extLst>
          </p:cNvPr>
          <p:cNvSpPr/>
          <p:nvPr/>
        </p:nvSpPr>
        <p:spPr>
          <a:xfrm>
            <a:off x="3121185" y="3763109"/>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3</a:t>
            </a:r>
          </a:p>
        </p:txBody>
      </p:sp>
      <p:sp>
        <p:nvSpPr>
          <p:cNvPr id="97" name="Rectangle 96">
            <a:extLst>
              <a:ext uri="{FF2B5EF4-FFF2-40B4-BE49-F238E27FC236}">
                <a16:creationId xmlns:a16="http://schemas.microsoft.com/office/drawing/2014/main" id="{BC8EBD7E-AC74-BE45-91F9-16FE9CC9540F}"/>
              </a:ext>
            </a:extLst>
          </p:cNvPr>
          <p:cNvSpPr/>
          <p:nvPr/>
        </p:nvSpPr>
        <p:spPr>
          <a:xfrm>
            <a:off x="4994204" y="3959232"/>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YELLOW TEAM – OFFICE</a:t>
            </a:r>
          </a:p>
        </p:txBody>
      </p:sp>
      <p:sp>
        <p:nvSpPr>
          <p:cNvPr id="98" name="Rectangle 97">
            <a:extLst>
              <a:ext uri="{FF2B5EF4-FFF2-40B4-BE49-F238E27FC236}">
                <a16:creationId xmlns:a16="http://schemas.microsoft.com/office/drawing/2014/main" id="{FD10C166-5D48-B141-B71D-9CF14694DC4C}"/>
              </a:ext>
            </a:extLst>
          </p:cNvPr>
          <p:cNvSpPr/>
          <p:nvPr/>
        </p:nvSpPr>
        <p:spPr>
          <a:xfrm>
            <a:off x="7910797" y="3762089"/>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4</a:t>
            </a:r>
          </a:p>
        </p:txBody>
      </p:sp>
      <p:sp>
        <p:nvSpPr>
          <p:cNvPr id="99" name="Rectangle 98">
            <a:extLst>
              <a:ext uri="{FF2B5EF4-FFF2-40B4-BE49-F238E27FC236}">
                <a16:creationId xmlns:a16="http://schemas.microsoft.com/office/drawing/2014/main" id="{1DDCAEFC-14BC-974E-9F9A-A10F402074E3}"/>
              </a:ext>
            </a:extLst>
          </p:cNvPr>
          <p:cNvSpPr/>
          <p:nvPr/>
        </p:nvSpPr>
        <p:spPr>
          <a:xfrm>
            <a:off x="187959" y="6305335"/>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YELLOW TEAM – GARDEN TUNNEL</a:t>
            </a:r>
          </a:p>
        </p:txBody>
      </p:sp>
      <p:sp>
        <p:nvSpPr>
          <p:cNvPr id="101" name="Rectangle 100">
            <a:extLst>
              <a:ext uri="{FF2B5EF4-FFF2-40B4-BE49-F238E27FC236}">
                <a16:creationId xmlns:a16="http://schemas.microsoft.com/office/drawing/2014/main" id="{11118AA8-3174-D345-8BF7-628EED244AFC}"/>
              </a:ext>
            </a:extLst>
          </p:cNvPr>
          <p:cNvSpPr/>
          <p:nvPr/>
        </p:nvSpPr>
        <p:spPr>
          <a:xfrm>
            <a:off x="4977357" y="6305335"/>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YELLOW TEAM – SKATEPARK</a:t>
            </a:r>
          </a:p>
        </p:txBody>
      </p:sp>
      <p:sp>
        <p:nvSpPr>
          <p:cNvPr id="102" name="Rectangle 101">
            <a:extLst>
              <a:ext uri="{FF2B5EF4-FFF2-40B4-BE49-F238E27FC236}">
                <a16:creationId xmlns:a16="http://schemas.microsoft.com/office/drawing/2014/main" id="{F8AD606E-4E5F-B644-B54E-9138D98429B1}"/>
              </a:ext>
            </a:extLst>
          </p:cNvPr>
          <p:cNvSpPr/>
          <p:nvPr/>
        </p:nvSpPr>
        <p:spPr>
          <a:xfrm>
            <a:off x="7893950" y="6108192"/>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6</a:t>
            </a:r>
          </a:p>
        </p:txBody>
      </p:sp>
      <p:pic>
        <p:nvPicPr>
          <p:cNvPr id="103" name="Picture 102">
            <a:extLst>
              <a:ext uri="{FF2B5EF4-FFF2-40B4-BE49-F238E27FC236}">
                <a16:creationId xmlns:a16="http://schemas.microsoft.com/office/drawing/2014/main" id="{3362B1BC-BA38-EE44-A803-77289D38C2BD}"/>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5370" b="90000" l="10000" r="90000">
                        <a14:foregroundMark x1="61667" y1="22963" x2="69583" y2="31852"/>
                        <a14:foregroundMark x1="48229" y1="24630" x2="47083" y2="32407"/>
                        <a14:foregroundMark x1="53333" y1="20741" x2="56250" y2="22037"/>
                        <a14:foregroundMark x1="60625" y1="17778" x2="60625" y2="17778"/>
                        <a14:foregroundMark x1="53958" y1="18333" x2="53958" y2="18333"/>
                        <a14:foregroundMark x1="55000" y1="18148" x2="55000" y2="18148"/>
                        <a14:foregroundMark x1="56979" y1="24259" x2="56979" y2="24259"/>
                        <a14:foregroundMark x1="55937" y1="22037" x2="55937" y2="22037"/>
                        <a14:foregroundMark x1="56979" y1="23519" x2="56979" y2="23519"/>
                        <a14:foregroundMark x1="57083" y1="22593" x2="57083" y2="22593"/>
                        <a14:foregroundMark x1="57604" y1="22407" x2="57604" y2="22407"/>
                        <a14:backgroundMark x1="84583" y1="36111" x2="76042" y2="45556"/>
                        <a14:backgroundMark x1="57708" y1="23704" x2="59583" y2="27037"/>
                        <a14:backgroundMark x1="60625" y1="16481" x2="66667" y2="10556"/>
                        <a14:backgroundMark x1="50104" y1="25370" x2="52604" y2="23704"/>
                        <a14:backgroundMark x1="50938" y1="25000" x2="50938" y2="25000"/>
                      </a14:backgroundRemoval>
                    </a14:imgEffect>
                  </a14:imgLayer>
                </a14:imgProps>
              </a:ext>
            </a:extLst>
          </a:blip>
          <a:stretch>
            <a:fillRect/>
          </a:stretch>
        </p:blipFill>
        <p:spPr>
          <a:xfrm rot="981350">
            <a:off x="5259010" y="2197011"/>
            <a:ext cx="4062098" cy="2284931"/>
          </a:xfrm>
          <a:prstGeom prst="rect">
            <a:avLst/>
          </a:prstGeom>
          <a:ln>
            <a:noFill/>
          </a:ln>
        </p:spPr>
      </p:pic>
      <p:pic>
        <p:nvPicPr>
          <p:cNvPr id="104" name="Picture 103">
            <a:extLst>
              <a:ext uri="{FF2B5EF4-FFF2-40B4-BE49-F238E27FC236}">
                <a16:creationId xmlns:a16="http://schemas.microsoft.com/office/drawing/2014/main" id="{073F93B4-8E25-E54C-9C50-969EFD2F90EC}"/>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2222" b="90000" l="10000" r="90000">
                        <a14:foregroundMark x1="53229" y1="22407" x2="57396" y2="22037"/>
                        <a14:foregroundMark x1="60729" y1="18889" x2="60729" y2="18889"/>
                        <a14:foregroundMark x1="60729" y1="17593" x2="60729" y2="17593"/>
                        <a14:backgroundMark x1="85313" y1="35926" x2="77604" y2="45370"/>
                        <a14:backgroundMark x1="61563" y1="18148" x2="66979" y2="12222"/>
                        <a14:backgroundMark x1="50625" y1="26481" x2="55313" y2="25370"/>
                        <a14:backgroundMark x1="58438" y1="24259" x2="60313" y2="27222"/>
                        <a14:backgroundMark x1="55417" y1="20000" x2="57083" y2="20185"/>
                        <a14:backgroundMark x1="59375" y1="19444" x2="59375" y2="19444"/>
                      </a14:backgroundRemoval>
                    </a14:imgEffect>
                  </a14:imgLayer>
                </a14:imgProps>
              </a:ext>
            </a:extLst>
          </a:blip>
          <a:stretch>
            <a:fillRect/>
          </a:stretch>
        </p:blipFill>
        <p:spPr>
          <a:xfrm rot="1036135">
            <a:off x="5378498" y="4545734"/>
            <a:ext cx="3634728" cy="2044533"/>
          </a:xfrm>
          <a:prstGeom prst="rect">
            <a:avLst/>
          </a:prstGeom>
          <a:ln>
            <a:noFill/>
          </a:ln>
        </p:spPr>
      </p:pic>
      <p:pic>
        <p:nvPicPr>
          <p:cNvPr id="106" name="Picture 105">
            <a:extLst>
              <a:ext uri="{FF2B5EF4-FFF2-40B4-BE49-F238E27FC236}">
                <a16:creationId xmlns:a16="http://schemas.microsoft.com/office/drawing/2014/main" id="{D48CFAF2-6066-A547-B995-126086B2EACB}"/>
              </a:ext>
            </a:extLst>
          </p:cNvPr>
          <p:cNvPicPr>
            <a:picLocks noChangeAspect="1"/>
          </p:cNvPicPr>
          <p:nvPr/>
        </p:nvPicPr>
        <p:blipFill>
          <a:blip r:embed="rId14">
            <a:extLst>
              <a:ext uri="{BEBA8EAE-BF5A-486C-A8C5-ECC9F3942E4B}">
                <a14:imgProps xmlns:a14="http://schemas.microsoft.com/office/drawing/2010/main">
                  <a14:imgLayer r:embed="rId15">
                    <a14:imgEffect>
                      <a14:backgroundRemoval t="3235" b="90000" l="9934" r="89901">
                        <a14:foregroundMark x1="60596" y1="17647" x2="60596" y2="17647"/>
                        <a14:foregroundMark x1="61093" y1="17941" x2="61093" y2="17941"/>
                        <a14:foregroundMark x1="57285" y1="22941" x2="57285" y2="22941"/>
                        <a14:foregroundMark x1="57781" y1="22647" x2="57781" y2="22647"/>
                        <a14:backgroundMark x1="77318" y1="45294" x2="86258" y2="34118"/>
                        <a14:backgroundMark x1="61093" y1="16471" x2="68212" y2="12353"/>
                        <a14:backgroundMark x1="50000" y1="25882" x2="55795" y2="25882"/>
                        <a14:backgroundMark x1="55629" y1="19706" x2="57119" y2="20294"/>
                        <a14:backgroundMark x1="58609" y1="24118" x2="59768" y2="26471"/>
                        <a14:backgroundMark x1="59272" y1="20000" x2="59272" y2="20000"/>
                      </a14:backgroundRemoval>
                    </a14:imgEffect>
                  </a14:imgLayer>
                </a14:imgProps>
              </a:ext>
            </a:extLst>
          </a:blip>
          <a:stretch>
            <a:fillRect/>
          </a:stretch>
        </p:blipFill>
        <p:spPr>
          <a:xfrm rot="981321">
            <a:off x="5353599" y="-69679"/>
            <a:ext cx="3644936" cy="2051786"/>
          </a:xfrm>
          <a:prstGeom prst="rect">
            <a:avLst/>
          </a:prstGeom>
          <a:ln>
            <a:noFill/>
          </a:ln>
        </p:spPr>
      </p:pic>
      <p:pic>
        <p:nvPicPr>
          <p:cNvPr id="107" name="Picture 106">
            <a:extLst>
              <a:ext uri="{FF2B5EF4-FFF2-40B4-BE49-F238E27FC236}">
                <a16:creationId xmlns:a16="http://schemas.microsoft.com/office/drawing/2014/main" id="{E0C28A09-C0CD-634D-B8E1-DF8E7D3C0D6E}"/>
              </a:ext>
            </a:extLst>
          </p:cNvPr>
          <p:cNvPicPr>
            <a:picLocks noChangeAspect="1"/>
          </p:cNvPicPr>
          <p:nvPr/>
        </p:nvPicPr>
        <p:blipFill>
          <a:blip r:embed="rId16">
            <a:extLst>
              <a:ext uri="{BEBA8EAE-BF5A-486C-A8C5-ECC9F3942E4B}">
                <a14:imgProps xmlns:a14="http://schemas.microsoft.com/office/drawing/2010/main">
                  <a14:imgLayer r:embed="rId17">
                    <a14:imgEffect>
                      <a14:backgroundRemoval t="5741" b="90000" l="10000" r="92188">
                        <a14:foregroundMark x1="54271" y1="18333" x2="54271" y2="18333"/>
                        <a14:foregroundMark x1="60104" y1="17222" x2="60104" y2="17222"/>
                        <a14:foregroundMark x1="60417" y1="19815" x2="60417" y2="19815"/>
                        <a14:foregroundMark x1="60833" y1="18333" x2="60833" y2="18333"/>
                        <a14:foregroundMark x1="60417" y1="17222" x2="60417" y2="17222"/>
                        <a14:foregroundMark x1="59583" y1="24630" x2="59583" y2="24630"/>
                        <a14:backgroundMark x1="85000" y1="35556" x2="76458" y2="46296"/>
                        <a14:backgroundMark x1="60104" y1="16111" x2="67604" y2="12407"/>
                        <a14:backgroundMark x1="50833" y1="25741" x2="54479" y2="26111"/>
                        <a14:backgroundMark x1="58542" y1="24444" x2="59896" y2="26296"/>
                        <a14:backgroundMark x1="55625" y1="20000" x2="55625" y2="20000"/>
                        <a14:backgroundMark x1="56563" y1="20556" x2="56563" y2="20556"/>
                        <a14:backgroundMark x1="59479" y1="18889" x2="59479" y2="18889"/>
                      </a14:backgroundRemoval>
                    </a14:imgEffect>
                  </a14:imgLayer>
                </a14:imgProps>
              </a:ext>
            </a:extLst>
          </a:blip>
          <a:stretch>
            <a:fillRect/>
          </a:stretch>
        </p:blipFill>
        <p:spPr>
          <a:xfrm rot="1131827">
            <a:off x="341629" y="2174605"/>
            <a:ext cx="3893112" cy="2189875"/>
          </a:xfrm>
          <a:prstGeom prst="rect">
            <a:avLst/>
          </a:prstGeom>
          <a:ln>
            <a:noFill/>
          </a:ln>
        </p:spPr>
      </p:pic>
      <p:pic>
        <p:nvPicPr>
          <p:cNvPr id="108" name="Picture 107">
            <a:extLst>
              <a:ext uri="{FF2B5EF4-FFF2-40B4-BE49-F238E27FC236}">
                <a16:creationId xmlns:a16="http://schemas.microsoft.com/office/drawing/2014/main" id="{69275E27-1192-B04B-A926-F2130A0B653D}"/>
              </a:ext>
            </a:extLst>
          </p:cNvPr>
          <p:cNvPicPr>
            <a:picLocks noChangeAspect="1"/>
          </p:cNvPicPr>
          <p:nvPr/>
        </p:nvPicPr>
        <p:blipFill>
          <a:blip r:embed="rId18">
            <a:extLst>
              <a:ext uri="{BEBA8EAE-BF5A-486C-A8C5-ECC9F3942E4B}">
                <a14:imgProps xmlns:a14="http://schemas.microsoft.com/office/drawing/2010/main">
                  <a14:imgLayer r:embed="rId19">
                    <a14:imgEffect>
                      <a14:backgroundRemoval t="4630" b="90000" l="10000" r="93333">
                        <a14:foregroundMark x1="56979" y1="24815" x2="54583" y2="20000"/>
                        <a14:foregroundMark x1="57292" y1="22593" x2="57292" y2="22593"/>
                        <a14:foregroundMark x1="60625" y1="17037" x2="60625" y2="17037"/>
                        <a14:foregroundMark x1="60938" y1="18889" x2="60938" y2="18889"/>
                        <a14:backgroundMark x1="50729" y1="25556" x2="56042" y2="25926"/>
                        <a14:backgroundMark x1="61979" y1="17222" x2="67604" y2="11667"/>
                        <a14:backgroundMark x1="77396" y1="44815" x2="86354" y2="33889"/>
                        <a14:backgroundMark x1="59583" y1="19444" x2="59583" y2="19444"/>
                        <a14:backgroundMark x1="58229" y1="23519" x2="60000" y2="26111"/>
                        <a14:backgroundMark x1="55104" y1="19630" x2="56979" y2="20741"/>
                      </a14:backgroundRemoval>
                    </a14:imgEffect>
                  </a14:imgLayer>
                </a14:imgProps>
              </a:ext>
            </a:extLst>
          </a:blip>
          <a:stretch>
            <a:fillRect/>
          </a:stretch>
        </p:blipFill>
        <p:spPr>
          <a:xfrm rot="1174929">
            <a:off x="499257" y="4617813"/>
            <a:ext cx="3711777" cy="2087875"/>
          </a:xfrm>
          <a:prstGeom prst="rect">
            <a:avLst/>
          </a:prstGeom>
          <a:ln>
            <a:noFill/>
          </a:ln>
        </p:spPr>
      </p:pic>
      <p:sp>
        <p:nvSpPr>
          <p:cNvPr id="56" name="Rectangle 55">
            <a:extLst>
              <a:ext uri="{FF2B5EF4-FFF2-40B4-BE49-F238E27FC236}">
                <a16:creationId xmlns:a16="http://schemas.microsoft.com/office/drawing/2014/main" id="{97BCF610-8345-DB43-B143-A35EFC73D8D1}"/>
              </a:ext>
            </a:extLst>
          </p:cNvPr>
          <p:cNvSpPr/>
          <p:nvPr/>
        </p:nvSpPr>
        <p:spPr>
          <a:xfrm>
            <a:off x="3104552" y="6108192"/>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9</a:t>
            </a:r>
          </a:p>
        </p:txBody>
      </p:sp>
      <p:sp>
        <p:nvSpPr>
          <p:cNvPr id="57" name="Rectangle 56">
            <a:extLst>
              <a:ext uri="{FF2B5EF4-FFF2-40B4-BE49-F238E27FC236}">
                <a16:creationId xmlns:a16="http://schemas.microsoft.com/office/drawing/2014/main" id="{AD3AD53E-3BBE-A647-8D78-F36F4FDAD7EB}"/>
              </a:ext>
            </a:extLst>
          </p:cNvPr>
          <p:cNvSpPr/>
          <p:nvPr/>
        </p:nvSpPr>
        <p:spPr>
          <a:xfrm>
            <a:off x="7910797" y="3772165"/>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0</a:t>
            </a:r>
          </a:p>
        </p:txBody>
      </p:sp>
    </p:spTree>
    <p:extLst>
      <p:ext uri="{BB962C8B-B14F-4D97-AF65-F5344CB8AC3E}">
        <p14:creationId xmlns:p14="http://schemas.microsoft.com/office/powerpoint/2010/main" val="2276680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0A40274-A7C5-404E-B7AF-E1FECD258680}"/>
              </a:ext>
            </a:extLst>
          </p:cNvPr>
          <p:cNvSpPr/>
          <p:nvPr/>
        </p:nvSpPr>
        <p:spPr>
          <a:xfrm>
            <a:off x="4810128" y="9521"/>
            <a:ext cx="4324351" cy="2147887"/>
          </a:xfrm>
          <a:prstGeom prst="rect">
            <a:avLst/>
          </a:prstGeom>
          <a:solidFill>
            <a:srgbClr val="7030A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0" name="Rectangle 19">
            <a:extLst>
              <a:ext uri="{FF2B5EF4-FFF2-40B4-BE49-F238E27FC236}">
                <a16:creationId xmlns:a16="http://schemas.microsoft.com/office/drawing/2014/main" id="{92099E2E-6E1C-944F-B4D2-A58C339E5809}"/>
              </a:ext>
            </a:extLst>
          </p:cNvPr>
          <p:cNvSpPr/>
          <p:nvPr/>
        </p:nvSpPr>
        <p:spPr>
          <a:xfrm>
            <a:off x="4946522" y="1844470"/>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23" name="Rectangle 22">
            <a:extLst>
              <a:ext uri="{FF2B5EF4-FFF2-40B4-BE49-F238E27FC236}">
                <a16:creationId xmlns:a16="http://schemas.microsoft.com/office/drawing/2014/main" id="{3454ED29-CFB3-194C-8470-44D2A770D534}"/>
              </a:ext>
            </a:extLst>
          </p:cNvPr>
          <p:cNvSpPr/>
          <p:nvPr/>
        </p:nvSpPr>
        <p:spPr>
          <a:xfrm>
            <a:off x="4946518" y="101399"/>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7" name="Rectangle 26">
            <a:extLst>
              <a:ext uri="{FF2B5EF4-FFF2-40B4-BE49-F238E27FC236}">
                <a16:creationId xmlns:a16="http://schemas.microsoft.com/office/drawing/2014/main" id="{52240F6E-87B2-5449-8D13-853C473C3324}"/>
              </a:ext>
            </a:extLst>
          </p:cNvPr>
          <p:cNvSpPr/>
          <p:nvPr/>
        </p:nvSpPr>
        <p:spPr>
          <a:xfrm>
            <a:off x="4802274" y="2347221"/>
            <a:ext cx="4324351" cy="2147887"/>
          </a:xfrm>
          <a:prstGeom prst="rect">
            <a:avLst/>
          </a:prstGeom>
          <a:solidFill>
            <a:srgbClr val="7030A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8" name="Rectangle 27">
            <a:extLst>
              <a:ext uri="{FF2B5EF4-FFF2-40B4-BE49-F238E27FC236}">
                <a16:creationId xmlns:a16="http://schemas.microsoft.com/office/drawing/2014/main" id="{8C0671A4-31C4-4F4E-A282-10BA83A73B34}"/>
              </a:ext>
            </a:extLst>
          </p:cNvPr>
          <p:cNvSpPr/>
          <p:nvPr/>
        </p:nvSpPr>
        <p:spPr>
          <a:xfrm>
            <a:off x="4924380" y="4239322"/>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29" name="Rectangle 28">
            <a:extLst>
              <a:ext uri="{FF2B5EF4-FFF2-40B4-BE49-F238E27FC236}">
                <a16:creationId xmlns:a16="http://schemas.microsoft.com/office/drawing/2014/main" id="{87E329B2-DB99-CB4E-970B-BBDBF4A2695C}"/>
              </a:ext>
            </a:extLst>
          </p:cNvPr>
          <p:cNvSpPr/>
          <p:nvPr/>
        </p:nvSpPr>
        <p:spPr>
          <a:xfrm>
            <a:off x="4938664" y="2439099"/>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4" name="Rectangle 33">
            <a:extLst>
              <a:ext uri="{FF2B5EF4-FFF2-40B4-BE49-F238E27FC236}">
                <a16:creationId xmlns:a16="http://schemas.microsoft.com/office/drawing/2014/main" id="{141FE805-19C1-E844-B008-7AA37FBC5CE6}"/>
              </a:ext>
            </a:extLst>
          </p:cNvPr>
          <p:cNvSpPr/>
          <p:nvPr/>
        </p:nvSpPr>
        <p:spPr>
          <a:xfrm>
            <a:off x="4803692" y="4689484"/>
            <a:ext cx="4324351" cy="2147887"/>
          </a:xfrm>
          <a:prstGeom prst="rect">
            <a:avLst/>
          </a:prstGeom>
          <a:solidFill>
            <a:srgbClr val="7030A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5" name="Rectangle 34">
            <a:extLst>
              <a:ext uri="{FF2B5EF4-FFF2-40B4-BE49-F238E27FC236}">
                <a16:creationId xmlns:a16="http://schemas.microsoft.com/office/drawing/2014/main" id="{9F1F2EF5-DC6E-3E4C-933E-CF373887960D}"/>
              </a:ext>
            </a:extLst>
          </p:cNvPr>
          <p:cNvSpPr/>
          <p:nvPr/>
        </p:nvSpPr>
        <p:spPr>
          <a:xfrm>
            <a:off x="4925798" y="6581585"/>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36" name="Rectangle 35">
            <a:extLst>
              <a:ext uri="{FF2B5EF4-FFF2-40B4-BE49-F238E27FC236}">
                <a16:creationId xmlns:a16="http://schemas.microsoft.com/office/drawing/2014/main" id="{FD39DFB9-4417-A54E-B8A7-0D2238CFFFDB}"/>
              </a:ext>
            </a:extLst>
          </p:cNvPr>
          <p:cNvSpPr/>
          <p:nvPr/>
        </p:nvSpPr>
        <p:spPr>
          <a:xfrm>
            <a:off x="4940082" y="4781362"/>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6" name="Rectangle 45">
            <a:extLst>
              <a:ext uri="{FF2B5EF4-FFF2-40B4-BE49-F238E27FC236}">
                <a16:creationId xmlns:a16="http://schemas.microsoft.com/office/drawing/2014/main" id="{210F40DC-F28F-DE48-AC84-41DA321F8DAA}"/>
              </a:ext>
            </a:extLst>
          </p:cNvPr>
          <p:cNvSpPr/>
          <p:nvPr/>
        </p:nvSpPr>
        <p:spPr>
          <a:xfrm>
            <a:off x="10684" y="-4767"/>
            <a:ext cx="4324351" cy="2147887"/>
          </a:xfrm>
          <a:prstGeom prst="rect">
            <a:avLst/>
          </a:prstGeom>
          <a:solidFill>
            <a:srgbClr val="7030A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7" name="Rectangle 46">
            <a:extLst>
              <a:ext uri="{FF2B5EF4-FFF2-40B4-BE49-F238E27FC236}">
                <a16:creationId xmlns:a16="http://schemas.microsoft.com/office/drawing/2014/main" id="{74ED2AA4-13B4-B24D-9501-F6082A01F9D8}"/>
              </a:ext>
            </a:extLst>
          </p:cNvPr>
          <p:cNvSpPr/>
          <p:nvPr/>
        </p:nvSpPr>
        <p:spPr>
          <a:xfrm>
            <a:off x="147078" y="1830182"/>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48" name="Rectangle 47">
            <a:extLst>
              <a:ext uri="{FF2B5EF4-FFF2-40B4-BE49-F238E27FC236}">
                <a16:creationId xmlns:a16="http://schemas.microsoft.com/office/drawing/2014/main" id="{3A5EF9DD-E362-6242-B9CF-C6DED9FA57A3}"/>
              </a:ext>
            </a:extLst>
          </p:cNvPr>
          <p:cNvSpPr/>
          <p:nvPr/>
        </p:nvSpPr>
        <p:spPr>
          <a:xfrm>
            <a:off x="147074" y="87111"/>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pic>
        <p:nvPicPr>
          <p:cNvPr id="49" name="Picture 48">
            <a:extLst>
              <a:ext uri="{FF2B5EF4-FFF2-40B4-BE49-F238E27FC236}">
                <a16:creationId xmlns:a16="http://schemas.microsoft.com/office/drawing/2014/main" id="{FA42739A-8ACE-2344-9D70-B31AC0DF40BE}"/>
              </a:ext>
            </a:extLst>
          </p:cNvPr>
          <p:cNvPicPr>
            <a:picLocks noChangeAspect="1"/>
          </p:cNvPicPr>
          <p:nvPr/>
        </p:nvPicPr>
        <p:blipFill rotWithShape="1">
          <a:blip r:embed="rId2">
            <a:alphaModFix amt="35000"/>
          </a:blip>
          <a:srcRect l="27986" t="12256" r="29708" b="24667"/>
          <a:stretch/>
        </p:blipFill>
        <p:spPr>
          <a:xfrm>
            <a:off x="113852" y="61681"/>
            <a:ext cx="4118014" cy="1999794"/>
          </a:xfrm>
          <a:prstGeom prst="rect">
            <a:avLst/>
          </a:prstGeom>
        </p:spPr>
      </p:pic>
      <p:pic>
        <p:nvPicPr>
          <p:cNvPr id="50" name="Picture 49">
            <a:extLst>
              <a:ext uri="{FF2B5EF4-FFF2-40B4-BE49-F238E27FC236}">
                <a16:creationId xmlns:a16="http://schemas.microsoft.com/office/drawing/2014/main" id="{BD1C91BE-1289-9742-AFE3-D5137967B5D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778" b="90000" l="10000" r="92396">
                        <a14:foregroundMark x1="53229" y1="21852" x2="56250" y2="23519"/>
                        <a14:backgroundMark x1="52396" y1="23519" x2="52917" y2="28889"/>
                        <a14:backgroundMark x1="56042" y1="20741" x2="56042" y2="20741"/>
                        <a14:backgroundMark x1="59271" y1="25000" x2="59271" y2="25000"/>
                        <a14:backgroundMark x1="63021" y1="14815" x2="66771" y2="12222"/>
                        <a14:backgroundMark x1="77292" y1="44259" x2="86354" y2="34444"/>
                      </a14:backgroundRemoval>
                    </a14:imgEffect>
                  </a14:imgLayer>
                </a14:imgProps>
              </a:ext>
            </a:extLst>
          </a:blip>
          <a:stretch>
            <a:fillRect/>
          </a:stretch>
        </p:blipFill>
        <p:spPr>
          <a:xfrm rot="609253">
            <a:off x="204592" y="-100575"/>
            <a:ext cx="4513717" cy="2040134"/>
          </a:xfrm>
          <a:prstGeom prst="rect">
            <a:avLst/>
          </a:prstGeom>
          <a:ln>
            <a:noFill/>
          </a:ln>
        </p:spPr>
      </p:pic>
      <p:sp>
        <p:nvSpPr>
          <p:cNvPr id="51" name="Rectangle 50">
            <a:extLst>
              <a:ext uri="{FF2B5EF4-FFF2-40B4-BE49-F238E27FC236}">
                <a16:creationId xmlns:a16="http://schemas.microsoft.com/office/drawing/2014/main" id="{72F43EC3-316C-CD47-B082-E1853AD0DEFB}"/>
              </a:ext>
            </a:extLst>
          </p:cNvPr>
          <p:cNvSpPr/>
          <p:nvPr/>
        </p:nvSpPr>
        <p:spPr>
          <a:xfrm>
            <a:off x="225238" y="181539"/>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RED KEY</a:t>
            </a:r>
          </a:p>
        </p:txBody>
      </p:sp>
      <p:sp>
        <p:nvSpPr>
          <p:cNvPr id="52" name="Rectangle 51">
            <a:extLst>
              <a:ext uri="{FF2B5EF4-FFF2-40B4-BE49-F238E27FC236}">
                <a16:creationId xmlns:a16="http://schemas.microsoft.com/office/drawing/2014/main" id="{95FED469-6119-3444-A233-7CC5611F1301}"/>
              </a:ext>
            </a:extLst>
          </p:cNvPr>
          <p:cNvSpPr/>
          <p:nvPr/>
        </p:nvSpPr>
        <p:spPr>
          <a:xfrm>
            <a:off x="3102098" y="1417320"/>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1</a:t>
            </a:r>
          </a:p>
        </p:txBody>
      </p:sp>
      <p:sp>
        <p:nvSpPr>
          <p:cNvPr id="53" name="Rectangle 52">
            <a:extLst>
              <a:ext uri="{FF2B5EF4-FFF2-40B4-BE49-F238E27FC236}">
                <a16:creationId xmlns:a16="http://schemas.microsoft.com/office/drawing/2014/main" id="{34D561B0-795B-1044-8B96-2C045707B721}"/>
              </a:ext>
            </a:extLst>
          </p:cNvPr>
          <p:cNvSpPr/>
          <p:nvPr/>
        </p:nvSpPr>
        <p:spPr>
          <a:xfrm>
            <a:off x="10684" y="2339622"/>
            <a:ext cx="4313667" cy="2147887"/>
          </a:xfrm>
          <a:prstGeom prst="rect">
            <a:avLst/>
          </a:prstGeom>
          <a:solidFill>
            <a:srgbClr val="7030A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4" name="Rectangle 53">
            <a:extLst>
              <a:ext uri="{FF2B5EF4-FFF2-40B4-BE49-F238E27FC236}">
                <a16:creationId xmlns:a16="http://schemas.microsoft.com/office/drawing/2014/main" id="{A3CEDEFD-D26E-4547-90A4-22108D9397BA}"/>
              </a:ext>
            </a:extLst>
          </p:cNvPr>
          <p:cNvSpPr/>
          <p:nvPr/>
        </p:nvSpPr>
        <p:spPr>
          <a:xfrm>
            <a:off x="124936" y="4225034"/>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55" name="Rectangle 54">
            <a:extLst>
              <a:ext uri="{FF2B5EF4-FFF2-40B4-BE49-F238E27FC236}">
                <a16:creationId xmlns:a16="http://schemas.microsoft.com/office/drawing/2014/main" id="{8D4EFD71-52C3-4246-B9D0-0FA0371B8998}"/>
              </a:ext>
            </a:extLst>
          </p:cNvPr>
          <p:cNvSpPr/>
          <p:nvPr/>
        </p:nvSpPr>
        <p:spPr>
          <a:xfrm>
            <a:off x="139220" y="2424811"/>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8" name="Rectangle 57">
            <a:extLst>
              <a:ext uri="{FF2B5EF4-FFF2-40B4-BE49-F238E27FC236}">
                <a16:creationId xmlns:a16="http://schemas.microsoft.com/office/drawing/2014/main" id="{653B8736-5C9C-CE4F-9A5A-4350D88840F4}"/>
              </a:ext>
            </a:extLst>
          </p:cNvPr>
          <p:cNvSpPr/>
          <p:nvPr/>
        </p:nvSpPr>
        <p:spPr>
          <a:xfrm>
            <a:off x="4248" y="4675196"/>
            <a:ext cx="4324351" cy="2147887"/>
          </a:xfrm>
          <a:prstGeom prst="rect">
            <a:avLst/>
          </a:prstGeom>
          <a:solidFill>
            <a:srgbClr val="7030A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9" name="Rectangle 58">
            <a:extLst>
              <a:ext uri="{FF2B5EF4-FFF2-40B4-BE49-F238E27FC236}">
                <a16:creationId xmlns:a16="http://schemas.microsoft.com/office/drawing/2014/main" id="{7BE7779B-A627-C04A-9FB4-FC2512F42C2D}"/>
              </a:ext>
            </a:extLst>
          </p:cNvPr>
          <p:cNvSpPr/>
          <p:nvPr/>
        </p:nvSpPr>
        <p:spPr>
          <a:xfrm>
            <a:off x="126354" y="6567297"/>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60" name="Rectangle 59">
            <a:extLst>
              <a:ext uri="{FF2B5EF4-FFF2-40B4-BE49-F238E27FC236}">
                <a16:creationId xmlns:a16="http://schemas.microsoft.com/office/drawing/2014/main" id="{9B93049E-663F-6F4A-A318-18E5130DA1A6}"/>
              </a:ext>
            </a:extLst>
          </p:cNvPr>
          <p:cNvSpPr/>
          <p:nvPr/>
        </p:nvSpPr>
        <p:spPr>
          <a:xfrm>
            <a:off x="140638" y="4767074"/>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pic>
        <p:nvPicPr>
          <p:cNvPr id="71" name="Picture 70">
            <a:extLst>
              <a:ext uri="{FF2B5EF4-FFF2-40B4-BE49-F238E27FC236}">
                <a16:creationId xmlns:a16="http://schemas.microsoft.com/office/drawing/2014/main" id="{56837DFD-C78E-DE40-9F27-097752CEDF98}"/>
              </a:ext>
            </a:extLst>
          </p:cNvPr>
          <p:cNvPicPr>
            <a:picLocks noChangeAspect="1"/>
          </p:cNvPicPr>
          <p:nvPr/>
        </p:nvPicPr>
        <p:blipFill>
          <a:blip r:embed="rId5">
            <a:alphaModFix amt="70000"/>
          </a:blip>
          <a:stretch>
            <a:fillRect/>
          </a:stretch>
        </p:blipFill>
        <p:spPr>
          <a:xfrm>
            <a:off x="4938664" y="79435"/>
            <a:ext cx="4102233" cy="1992178"/>
          </a:xfrm>
          <a:prstGeom prst="rect">
            <a:avLst/>
          </a:prstGeom>
        </p:spPr>
      </p:pic>
      <p:pic>
        <p:nvPicPr>
          <p:cNvPr id="72" name="Picture 71">
            <a:extLst>
              <a:ext uri="{FF2B5EF4-FFF2-40B4-BE49-F238E27FC236}">
                <a16:creationId xmlns:a16="http://schemas.microsoft.com/office/drawing/2014/main" id="{7B18F938-0913-7B4B-8CC3-6E939C1C84FE}"/>
              </a:ext>
            </a:extLst>
          </p:cNvPr>
          <p:cNvPicPr>
            <a:picLocks noChangeAspect="1"/>
          </p:cNvPicPr>
          <p:nvPr/>
        </p:nvPicPr>
        <p:blipFill>
          <a:blip r:embed="rId6">
            <a:alphaModFix amt="70000"/>
          </a:blip>
          <a:stretch>
            <a:fillRect/>
          </a:stretch>
        </p:blipFill>
        <p:spPr>
          <a:xfrm>
            <a:off x="139219" y="2425699"/>
            <a:ext cx="4110087" cy="1994224"/>
          </a:xfrm>
          <a:prstGeom prst="rect">
            <a:avLst/>
          </a:prstGeom>
        </p:spPr>
      </p:pic>
      <p:pic>
        <p:nvPicPr>
          <p:cNvPr id="73" name="Picture 72">
            <a:extLst>
              <a:ext uri="{FF2B5EF4-FFF2-40B4-BE49-F238E27FC236}">
                <a16:creationId xmlns:a16="http://schemas.microsoft.com/office/drawing/2014/main" id="{850A635A-4A77-2D40-A0BB-E2EF3B69B4C9}"/>
              </a:ext>
            </a:extLst>
          </p:cNvPr>
          <p:cNvPicPr>
            <a:picLocks noChangeAspect="1"/>
          </p:cNvPicPr>
          <p:nvPr/>
        </p:nvPicPr>
        <p:blipFill>
          <a:blip r:embed="rId7">
            <a:alphaModFix amt="70000"/>
          </a:blip>
          <a:stretch>
            <a:fillRect/>
          </a:stretch>
        </p:blipFill>
        <p:spPr>
          <a:xfrm>
            <a:off x="129226" y="4776114"/>
            <a:ext cx="4112227" cy="1956906"/>
          </a:xfrm>
          <a:prstGeom prst="rect">
            <a:avLst/>
          </a:prstGeom>
        </p:spPr>
      </p:pic>
      <p:pic>
        <p:nvPicPr>
          <p:cNvPr id="74" name="Picture 73">
            <a:extLst>
              <a:ext uri="{FF2B5EF4-FFF2-40B4-BE49-F238E27FC236}">
                <a16:creationId xmlns:a16="http://schemas.microsoft.com/office/drawing/2014/main" id="{8B819801-F61E-9647-8370-1C0280A4E5BB}"/>
              </a:ext>
            </a:extLst>
          </p:cNvPr>
          <p:cNvPicPr>
            <a:picLocks noChangeAspect="1"/>
          </p:cNvPicPr>
          <p:nvPr/>
        </p:nvPicPr>
        <p:blipFill>
          <a:blip r:embed="rId8">
            <a:alphaModFix amt="70000"/>
          </a:blip>
          <a:stretch>
            <a:fillRect/>
          </a:stretch>
        </p:blipFill>
        <p:spPr>
          <a:xfrm>
            <a:off x="4959963" y="2439099"/>
            <a:ext cx="4100652" cy="1980824"/>
          </a:xfrm>
          <a:prstGeom prst="rect">
            <a:avLst/>
          </a:prstGeom>
        </p:spPr>
      </p:pic>
      <p:pic>
        <p:nvPicPr>
          <p:cNvPr id="75" name="Picture 74">
            <a:extLst>
              <a:ext uri="{FF2B5EF4-FFF2-40B4-BE49-F238E27FC236}">
                <a16:creationId xmlns:a16="http://schemas.microsoft.com/office/drawing/2014/main" id="{3D04E859-D5CD-694F-BB89-0351D15AFD4C}"/>
              </a:ext>
            </a:extLst>
          </p:cNvPr>
          <p:cNvPicPr>
            <a:picLocks noChangeAspect="1"/>
          </p:cNvPicPr>
          <p:nvPr/>
        </p:nvPicPr>
        <p:blipFill>
          <a:blip r:embed="rId9">
            <a:alphaModFix amt="70000"/>
          </a:blip>
          <a:stretch>
            <a:fillRect/>
          </a:stretch>
        </p:blipFill>
        <p:spPr>
          <a:xfrm>
            <a:off x="4946517" y="4753253"/>
            <a:ext cx="4110081" cy="1999983"/>
          </a:xfrm>
          <a:prstGeom prst="rect">
            <a:avLst/>
          </a:prstGeom>
        </p:spPr>
      </p:pic>
      <p:sp>
        <p:nvSpPr>
          <p:cNvPr id="76" name="Rectangle 75">
            <a:extLst>
              <a:ext uri="{FF2B5EF4-FFF2-40B4-BE49-F238E27FC236}">
                <a16:creationId xmlns:a16="http://schemas.microsoft.com/office/drawing/2014/main" id="{D878421A-443B-1E47-BCBF-FCCB749C6FEB}"/>
              </a:ext>
            </a:extLst>
          </p:cNvPr>
          <p:cNvSpPr/>
          <p:nvPr/>
        </p:nvSpPr>
        <p:spPr>
          <a:xfrm>
            <a:off x="5046051" y="209733"/>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PURPLE KEY</a:t>
            </a:r>
          </a:p>
        </p:txBody>
      </p:sp>
      <p:sp>
        <p:nvSpPr>
          <p:cNvPr id="78" name="Rectangle 77">
            <a:extLst>
              <a:ext uri="{FF2B5EF4-FFF2-40B4-BE49-F238E27FC236}">
                <a16:creationId xmlns:a16="http://schemas.microsoft.com/office/drawing/2014/main" id="{DFA4D961-6482-8647-B5C2-9A6FF4CAD08E}"/>
              </a:ext>
            </a:extLst>
          </p:cNvPr>
          <p:cNvSpPr/>
          <p:nvPr/>
        </p:nvSpPr>
        <p:spPr>
          <a:xfrm>
            <a:off x="209949" y="4924648"/>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200" b="1" dirty="0"/>
              <a:t>BROWN KEY</a:t>
            </a:r>
          </a:p>
        </p:txBody>
      </p:sp>
      <p:sp>
        <p:nvSpPr>
          <p:cNvPr id="80" name="Rectangle 79">
            <a:extLst>
              <a:ext uri="{FF2B5EF4-FFF2-40B4-BE49-F238E27FC236}">
                <a16:creationId xmlns:a16="http://schemas.microsoft.com/office/drawing/2014/main" id="{D54D9FA4-A2C9-A648-B24C-52053D57B1F6}"/>
              </a:ext>
            </a:extLst>
          </p:cNvPr>
          <p:cNvSpPr/>
          <p:nvPr/>
        </p:nvSpPr>
        <p:spPr>
          <a:xfrm>
            <a:off x="5046051" y="2522711"/>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BLUE KEY</a:t>
            </a:r>
          </a:p>
        </p:txBody>
      </p:sp>
      <p:sp>
        <p:nvSpPr>
          <p:cNvPr id="82" name="Rectangle 81">
            <a:extLst>
              <a:ext uri="{FF2B5EF4-FFF2-40B4-BE49-F238E27FC236}">
                <a16:creationId xmlns:a16="http://schemas.microsoft.com/office/drawing/2014/main" id="{6C76D2F7-0838-5444-B014-574D82771F56}"/>
              </a:ext>
            </a:extLst>
          </p:cNvPr>
          <p:cNvSpPr/>
          <p:nvPr/>
        </p:nvSpPr>
        <p:spPr>
          <a:xfrm>
            <a:off x="219832" y="2495085"/>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200" b="1" dirty="0"/>
              <a:t>YELLOW KEY</a:t>
            </a:r>
          </a:p>
        </p:txBody>
      </p:sp>
      <p:sp>
        <p:nvSpPr>
          <p:cNvPr id="84" name="Rectangle 83">
            <a:extLst>
              <a:ext uri="{FF2B5EF4-FFF2-40B4-BE49-F238E27FC236}">
                <a16:creationId xmlns:a16="http://schemas.microsoft.com/office/drawing/2014/main" id="{A19C2697-10F7-B34D-8EDA-F725DD6F64C0}"/>
              </a:ext>
            </a:extLst>
          </p:cNvPr>
          <p:cNvSpPr/>
          <p:nvPr/>
        </p:nvSpPr>
        <p:spPr>
          <a:xfrm>
            <a:off x="5042489" y="4851475"/>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GREEN KEY</a:t>
            </a:r>
          </a:p>
        </p:txBody>
      </p:sp>
      <p:sp>
        <p:nvSpPr>
          <p:cNvPr id="86" name="Rectangle 85">
            <a:extLst>
              <a:ext uri="{FF2B5EF4-FFF2-40B4-BE49-F238E27FC236}">
                <a16:creationId xmlns:a16="http://schemas.microsoft.com/office/drawing/2014/main" id="{7757778F-54D9-6A49-95D5-9DCE791C3F4E}"/>
              </a:ext>
            </a:extLst>
          </p:cNvPr>
          <p:cNvSpPr/>
          <p:nvPr/>
        </p:nvSpPr>
        <p:spPr>
          <a:xfrm>
            <a:off x="223778" y="1629457"/>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PURPLE TEAM – ISLAND</a:t>
            </a:r>
          </a:p>
        </p:txBody>
      </p:sp>
      <p:sp>
        <p:nvSpPr>
          <p:cNvPr id="87" name="Rectangle 86">
            <a:extLst>
              <a:ext uri="{FF2B5EF4-FFF2-40B4-BE49-F238E27FC236}">
                <a16:creationId xmlns:a16="http://schemas.microsoft.com/office/drawing/2014/main" id="{C973985B-8379-D74E-B570-1814F912C990}"/>
              </a:ext>
            </a:extLst>
          </p:cNvPr>
          <p:cNvSpPr/>
          <p:nvPr/>
        </p:nvSpPr>
        <p:spPr>
          <a:xfrm>
            <a:off x="4985258" y="1643745"/>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PURPLE TEAM – DUNGEON</a:t>
            </a:r>
          </a:p>
        </p:txBody>
      </p:sp>
      <p:sp>
        <p:nvSpPr>
          <p:cNvPr id="94" name="Rectangle 93">
            <a:extLst>
              <a:ext uri="{FF2B5EF4-FFF2-40B4-BE49-F238E27FC236}">
                <a16:creationId xmlns:a16="http://schemas.microsoft.com/office/drawing/2014/main" id="{942C5E96-4D6F-A941-9F78-3EC011F7BEF5}"/>
              </a:ext>
            </a:extLst>
          </p:cNvPr>
          <p:cNvSpPr/>
          <p:nvPr/>
        </p:nvSpPr>
        <p:spPr>
          <a:xfrm>
            <a:off x="7901851" y="1446602"/>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2</a:t>
            </a:r>
          </a:p>
        </p:txBody>
      </p:sp>
      <p:sp>
        <p:nvSpPr>
          <p:cNvPr id="95" name="Rectangle 94">
            <a:extLst>
              <a:ext uri="{FF2B5EF4-FFF2-40B4-BE49-F238E27FC236}">
                <a16:creationId xmlns:a16="http://schemas.microsoft.com/office/drawing/2014/main" id="{021EA1BB-06E4-564B-9288-80752B78ED8C}"/>
              </a:ext>
            </a:extLst>
          </p:cNvPr>
          <p:cNvSpPr/>
          <p:nvPr/>
        </p:nvSpPr>
        <p:spPr>
          <a:xfrm>
            <a:off x="204592" y="3960252"/>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PURPLE TEAM – SPACE STATION</a:t>
            </a:r>
          </a:p>
        </p:txBody>
      </p:sp>
      <p:sp>
        <p:nvSpPr>
          <p:cNvPr id="96" name="Rectangle 95">
            <a:extLst>
              <a:ext uri="{FF2B5EF4-FFF2-40B4-BE49-F238E27FC236}">
                <a16:creationId xmlns:a16="http://schemas.microsoft.com/office/drawing/2014/main" id="{7A133171-5C4D-6E4C-9E7B-1475828897FA}"/>
              </a:ext>
            </a:extLst>
          </p:cNvPr>
          <p:cNvSpPr/>
          <p:nvPr/>
        </p:nvSpPr>
        <p:spPr>
          <a:xfrm>
            <a:off x="3121185" y="3763109"/>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3</a:t>
            </a:r>
          </a:p>
        </p:txBody>
      </p:sp>
      <p:sp>
        <p:nvSpPr>
          <p:cNvPr id="97" name="Rectangle 96">
            <a:extLst>
              <a:ext uri="{FF2B5EF4-FFF2-40B4-BE49-F238E27FC236}">
                <a16:creationId xmlns:a16="http://schemas.microsoft.com/office/drawing/2014/main" id="{BC8EBD7E-AC74-BE45-91F9-16FE9CC9540F}"/>
              </a:ext>
            </a:extLst>
          </p:cNvPr>
          <p:cNvSpPr/>
          <p:nvPr/>
        </p:nvSpPr>
        <p:spPr>
          <a:xfrm>
            <a:off x="4994204" y="3959232"/>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PURPLE TEAM – OFFICE</a:t>
            </a:r>
          </a:p>
        </p:txBody>
      </p:sp>
      <p:sp>
        <p:nvSpPr>
          <p:cNvPr id="98" name="Rectangle 97">
            <a:extLst>
              <a:ext uri="{FF2B5EF4-FFF2-40B4-BE49-F238E27FC236}">
                <a16:creationId xmlns:a16="http://schemas.microsoft.com/office/drawing/2014/main" id="{FD10C166-5D48-B141-B71D-9CF14694DC4C}"/>
              </a:ext>
            </a:extLst>
          </p:cNvPr>
          <p:cNvSpPr/>
          <p:nvPr/>
        </p:nvSpPr>
        <p:spPr>
          <a:xfrm>
            <a:off x="7910797" y="3762089"/>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4</a:t>
            </a:r>
          </a:p>
        </p:txBody>
      </p:sp>
      <p:sp>
        <p:nvSpPr>
          <p:cNvPr id="99" name="Rectangle 98">
            <a:extLst>
              <a:ext uri="{FF2B5EF4-FFF2-40B4-BE49-F238E27FC236}">
                <a16:creationId xmlns:a16="http://schemas.microsoft.com/office/drawing/2014/main" id="{1DDCAEFC-14BC-974E-9F9A-A10F402074E3}"/>
              </a:ext>
            </a:extLst>
          </p:cNvPr>
          <p:cNvSpPr/>
          <p:nvPr/>
        </p:nvSpPr>
        <p:spPr>
          <a:xfrm>
            <a:off x="187959" y="6305335"/>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PURPLE TEAM – GARDEN TUNNEL</a:t>
            </a:r>
          </a:p>
        </p:txBody>
      </p:sp>
      <p:sp>
        <p:nvSpPr>
          <p:cNvPr id="101" name="Rectangle 100">
            <a:extLst>
              <a:ext uri="{FF2B5EF4-FFF2-40B4-BE49-F238E27FC236}">
                <a16:creationId xmlns:a16="http://schemas.microsoft.com/office/drawing/2014/main" id="{11118AA8-3174-D345-8BF7-628EED244AFC}"/>
              </a:ext>
            </a:extLst>
          </p:cNvPr>
          <p:cNvSpPr/>
          <p:nvPr/>
        </p:nvSpPr>
        <p:spPr>
          <a:xfrm>
            <a:off x="4977357" y="6305335"/>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PURPLE TEAM – SKATEPARK</a:t>
            </a:r>
          </a:p>
        </p:txBody>
      </p:sp>
      <p:sp>
        <p:nvSpPr>
          <p:cNvPr id="102" name="Rectangle 101">
            <a:extLst>
              <a:ext uri="{FF2B5EF4-FFF2-40B4-BE49-F238E27FC236}">
                <a16:creationId xmlns:a16="http://schemas.microsoft.com/office/drawing/2014/main" id="{F8AD606E-4E5F-B644-B54E-9138D98429B1}"/>
              </a:ext>
            </a:extLst>
          </p:cNvPr>
          <p:cNvSpPr/>
          <p:nvPr/>
        </p:nvSpPr>
        <p:spPr>
          <a:xfrm>
            <a:off x="7893950" y="6108192"/>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6</a:t>
            </a:r>
          </a:p>
        </p:txBody>
      </p:sp>
      <p:pic>
        <p:nvPicPr>
          <p:cNvPr id="103" name="Picture 102">
            <a:extLst>
              <a:ext uri="{FF2B5EF4-FFF2-40B4-BE49-F238E27FC236}">
                <a16:creationId xmlns:a16="http://schemas.microsoft.com/office/drawing/2014/main" id="{3362B1BC-BA38-EE44-A803-77289D38C2BD}"/>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5370" b="90000" l="10000" r="90000">
                        <a14:foregroundMark x1="61667" y1="22963" x2="69583" y2="31852"/>
                        <a14:foregroundMark x1="48229" y1="24630" x2="47083" y2="32407"/>
                        <a14:foregroundMark x1="53333" y1="20741" x2="56250" y2="22037"/>
                        <a14:foregroundMark x1="60625" y1="17778" x2="60625" y2="17778"/>
                        <a14:foregroundMark x1="53958" y1="18333" x2="53958" y2="18333"/>
                        <a14:foregroundMark x1="55000" y1="18148" x2="55000" y2="18148"/>
                        <a14:foregroundMark x1="56979" y1="24259" x2="56979" y2="24259"/>
                        <a14:foregroundMark x1="55937" y1="22037" x2="55937" y2="22037"/>
                        <a14:foregroundMark x1="56979" y1="23519" x2="56979" y2="23519"/>
                        <a14:foregroundMark x1="57083" y1="22593" x2="57083" y2="22593"/>
                        <a14:foregroundMark x1="57604" y1="22407" x2="57604" y2="22407"/>
                        <a14:backgroundMark x1="84583" y1="36111" x2="76042" y2="45556"/>
                        <a14:backgroundMark x1="57708" y1="23704" x2="59583" y2="27037"/>
                        <a14:backgroundMark x1="60625" y1="16481" x2="66667" y2="10556"/>
                        <a14:backgroundMark x1="50104" y1="25370" x2="52604" y2="23704"/>
                        <a14:backgroundMark x1="50938" y1="25000" x2="50938" y2="25000"/>
                      </a14:backgroundRemoval>
                    </a14:imgEffect>
                  </a14:imgLayer>
                </a14:imgProps>
              </a:ext>
            </a:extLst>
          </a:blip>
          <a:stretch>
            <a:fillRect/>
          </a:stretch>
        </p:blipFill>
        <p:spPr>
          <a:xfrm rot="981350">
            <a:off x="5259010" y="2197011"/>
            <a:ext cx="4062098" cy="2284931"/>
          </a:xfrm>
          <a:prstGeom prst="rect">
            <a:avLst/>
          </a:prstGeom>
          <a:ln>
            <a:noFill/>
          </a:ln>
        </p:spPr>
      </p:pic>
      <p:pic>
        <p:nvPicPr>
          <p:cNvPr id="104" name="Picture 103">
            <a:extLst>
              <a:ext uri="{FF2B5EF4-FFF2-40B4-BE49-F238E27FC236}">
                <a16:creationId xmlns:a16="http://schemas.microsoft.com/office/drawing/2014/main" id="{073F93B4-8E25-E54C-9C50-969EFD2F90EC}"/>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2222" b="90000" l="10000" r="90000">
                        <a14:foregroundMark x1="53229" y1="22407" x2="57396" y2="22037"/>
                        <a14:foregroundMark x1="60729" y1="18889" x2="60729" y2="18889"/>
                        <a14:foregroundMark x1="60729" y1="17593" x2="60729" y2="17593"/>
                        <a14:backgroundMark x1="85313" y1="35926" x2="77604" y2="45370"/>
                        <a14:backgroundMark x1="61563" y1="18148" x2="66979" y2="12222"/>
                        <a14:backgroundMark x1="50625" y1="26481" x2="55313" y2="25370"/>
                        <a14:backgroundMark x1="58438" y1="24259" x2="60313" y2="27222"/>
                        <a14:backgroundMark x1="55417" y1="20000" x2="57083" y2="20185"/>
                        <a14:backgroundMark x1="59375" y1="19444" x2="59375" y2="19444"/>
                      </a14:backgroundRemoval>
                    </a14:imgEffect>
                  </a14:imgLayer>
                </a14:imgProps>
              </a:ext>
            </a:extLst>
          </a:blip>
          <a:stretch>
            <a:fillRect/>
          </a:stretch>
        </p:blipFill>
        <p:spPr>
          <a:xfrm rot="1036135">
            <a:off x="5378498" y="4545734"/>
            <a:ext cx="3634728" cy="2044533"/>
          </a:xfrm>
          <a:prstGeom prst="rect">
            <a:avLst/>
          </a:prstGeom>
          <a:ln>
            <a:noFill/>
          </a:ln>
        </p:spPr>
      </p:pic>
      <p:pic>
        <p:nvPicPr>
          <p:cNvPr id="106" name="Picture 105">
            <a:extLst>
              <a:ext uri="{FF2B5EF4-FFF2-40B4-BE49-F238E27FC236}">
                <a16:creationId xmlns:a16="http://schemas.microsoft.com/office/drawing/2014/main" id="{D48CFAF2-6066-A547-B995-126086B2EACB}"/>
              </a:ext>
            </a:extLst>
          </p:cNvPr>
          <p:cNvPicPr>
            <a:picLocks noChangeAspect="1"/>
          </p:cNvPicPr>
          <p:nvPr/>
        </p:nvPicPr>
        <p:blipFill>
          <a:blip r:embed="rId14">
            <a:extLst>
              <a:ext uri="{BEBA8EAE-BF5A-486C-A8C5-ECC9F3942E4B}">
                <a14:imgProps xmlns:a14="http://schemas.microsoft.com/office/drawing/2010/main">
                  <a14:imgLayer r:embed="rId15">
                    <a14:imgEffect>
                      <a14:backgroundRemoval t="3235" b="90000" l="9934" r="89901">
                        <a14:foregroundMark x1="60596" y1="17647" x2="60596" y2="17647"/>
                        <a14:foregroundMark x1="61093" y1="17941" x2="61093" y2="17941"/>
                        <a14:foregroundMark x1="57285" y1="22941" x2="57285" y2="22941"/>
                        <a14:foregroundMark x1="57781" y1="22647" x2="57781" y2="22647"/>
                        <a14:backgroundMark x1="77318" y1="45294" x2="86258" y2="34118"/>
                        <a14:backgroundMark x1="61093" y1="16471" x2="68212" y2="12353"/>
                        <a14:backgroundMark x1="50000" y1="25882" x2="55795" y2="25882"/>
                        <a14:backgroundMark x1="55629" y1="19706" x2="57119" y2="20294"/>
                        <a14:backgroundMark x1="58609" y1="24118" x2="59768" y2="26471"/>
                        <a14:backgroundMark x1="59272" y1="20000" x2="59272" y2="20000"/>
                      </a14:backgroundRemoval>
                    </a14:imgEffect>
                  </a14:imgLayer>
                </a14:imgProps>
              </a:ext>
            </a:extLst>
          </a:blip>
          <a:stretch>
            <a:fillRect/>
          </a:stretch>
        </p:blipFill>
        <p:spPr>
          <a:xfrm rot="981321">
            <a:off x="5353599" y="-69679"/>
            <a:ext cx="3644936" cy="2051786"/>
          </a:xfrm>
          <a:prstGeom prst="rect">
            <a:avLst/>
          </a:prstGeom>
          <a:ln>
            <a:noFill/>
          </a:ln>
        </p:spPr>
      </p:pic>
      <p:pic>
        <p:nvPicPr>
          <p:cNvPr id="107" name="Picture 106">
            <a:extLst>
              <a:ext uri="{FF2B5EF4-FFF2-40B4-BE49-F238E27FC236}">
                <a16:creationId xmlns:a16="http://schemas.microsoft.com/office/drawing/2014/main" id="{E0C28A09-C0CD-634D-B8E1-DF8E7D3C0D6E}"/>
              </a:ext>
            </a:extLst>
          </p:cNvPr>
          <p:cNvPicPr>
            <a:picLocks noChangeAspect="1"/>
          </p:cNvPicPr>
          <p:nvPr/>
        </p:nvPicPr>
        <p:blipFill>
          <a:blip r:embed="rId16">
            <a:extLst>
              <a:ext uri="{BEBA8EAE-BF5A-486C-A8C5-ECC9F3942E4B}">
                <a14:imgProps xmlns:a14="http://schemas.microsoft.com/office/drawing/2010/main">
                  <a14:imgLayer r:embed="rId17">
                    <a14:imgEffect>
                      <a14:backgroundRemoval t="5741" b="90000" l="10000" r="92188">
                        <a14:foregroundMark x1="54271" y1="18333" x2="54271" y2="18333"/>
                        <a14:foregroundMark x1="60104" y1="17222" x2="60104" y2="17222"/>
                        <a14:foregroundMark x1="60417" y1="19815" x2="60417" y2="19815"/>
                        <a14:foregroundMark x1="60833" y1="18333" x2="60833" y2="18333"/>
                        <a14:foregroundMark x1="60417" y1="17222" x2="60417" y2="17222"/>
                        <a14:foregroundMark x1="59583" y1="24630" x2="59583" y2="24630"/>
                        <a14:backgroundMark x1="85000" y1="35556" x2="76458" y2="46296"/>
                        <a14:backgroundMark x1="60104" y1="16111" x2="67604" y2="12407"/>
                        <a14:backgroundMark x1="50833" y1="25741" x2="54479" y2="26111"/>
                        <a14:backgroundMark x1="58542" y1="24444" x2="59896" y2="26296"/>
                        <a14:backgroundMark x1="55625" y1="20000" x2="55625" y2="20000"/>
                        <a14:backgroundMark x1="56563" y1="20556" x2="56563" y2="20556"/>
                        <a14:backgroundMark x1="59479" y1="18889" x2="59479" y2="18889"/>
                      </a14:backgroundRemoval>
                    </a14:imgEffect>
                  </a14:imgLayer>
                </a14:imgProps>
              </a:ext>
            </a:extLst>
          </a:blip>
          <a:stretch>
            <a:fillRect/>
          </a:stretch>
        </p:blipFill>
        <p:spPr>
          <a:xfrm rot="1131827">
            <a:off x="341629" y="2174605"/>
            <a:ext cx="3893112" cy="2189875"/>
          </a:xfrm>
          <a:prstGeom prst="rect">
            <a:avLst/>
          </a:prstGeom>
          <a:ln>
            <a:noFill/>
          </a:ln>
        </p:spPr>
      </p:pic>
      <p:pic>
        <p:nvPicPr>
          <p:cNvPr id="108" name="Picture 107">
            <a:extLst>
              <a:ext uri="{FF2B5EF4-FFF2-40B4-BE49-F238E27FC236}">
                <a16:creationId xmlns:a16="http://schemas.microsoft.com/office/drawing/2014/main" id="{69275E27-1192-B04B-A926-F2130A0B653D}"/>
              </a:ext>
            </a:extLst>
          </p:cNvPr>
          <p:cNvPicPr>
            <a:picLocks noChangeAspect="1"/>
          </p:cNvPicPr>
          <p:nvPr/>
        </p:nvPicPr>
        <p:blipFill>
          <a:blip r:embed="rId18">
            <a:extLst>
              <a:ext uri="{BEBA8EAE-BF5A-486C-A8C5-ECC9F3942E4B}">
                <a14:imgProps xmlns:a14="http://schemas.microsoft.com/office/drawing/2010/main">
                  <a14:imgLayer r:embed="rId19">
                    <a14:imgEffect>
                      <a14:backgroundRemoval t="4630" b="90000" l="10000" r="93333">
                        <a14:foregroundMark x1="56979" y1="24815" x2="54583" y2="20000"/>
                        <a14:foregroundMark x1="57292" y1="22593" x2="57292" y2="22593"/>
                        <a14:foregroundMark x1="60625" y1="17037" x2="60625" y2="17037"/>
                        <a14:foregroundMark x1="60938" y1="18889" x2="60938" y2="18889"/>
                        <a14:backgroundMark x1="50729" y1="25556" x2="56042" y2="25926"/>
                        <a14:backgroundMark x1="61979" y1="17222" x2="67604" y2="11667"/>
                        <a14:backgroundMark x1="77396" y1="44815" x2="86354" y2="33889"/>
                        <a14:backgroundMark x1="59583" y1="19444" x2="59583" y2="19444"/>
                        <a14:backgroundMark x1="58229" y1="23519" x2="60000" y2="26111"/>
                        <a14:backgroundMark x1="55104" y1="19630" x2="56979" y2="20741"/>
                      </a14:backgroundRemoval>
                    </a14:imgEffect>
                  </a14:imgLayer>
                </a14:imgProps>
              </a:ext>
            </a:extLst>
          </a:blip>
          <a:stretch>
            <a:fillRect/>
          </a:stretch>
        </p:blipFill>
        <p:spPr>
          <a:xfrm rot="1174929">
            <a:off x="499257" y="4617813"/>
            <a:ext cx="3711777" cy="2087875"/>
          </a:xfrm>
          <a:prstGeom prst="rect">
            <a:avLst/>
          </a:prstGeom>
          <a:ln>
            <a:noFill/>
          </a:ln>
        </p:spPr>
      </p:pic>
      <p:sp>
        <p:nvSpPr>
          <p:cNvPr id="56" name="Rectangle 55">
            <a:extLst>
              <a:ext uri="{FF2B5EF4-FFF2-40B4-BE49-F238E27FC236}">
                <a16:creationId xmlns:a16="http://schemas.microsoft.com/office/drawing/2014/main" id="{3E7B8FA4-157D-D548-B053-6880AF02E11D}"/>
              </a:ext>
            </a:extLst>
          </p:cNvPr>
          <p:cNvSpPr/>
          <p:nvPr/>
        </p:nvSpPr>
        <p:spPr>
          <a:xfrm>
            <a:off x="3104552" y="6108192"/>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9</a:t>
            </a:r>
          </a:p>
        </p:txBody>
      </p:sp>
      <p:sp>
        <p:nvSpPr>
          <p:cNvPr id="57" name="Rectangle 56">
            <a:extLst>
              <a:ext uri="{FF2B5EF4-FFF2-40B4-BE49-F238E27FC236}">
                <a16:creationId xmlns:a16="http://schemas.microsoft.com/office/drawing/2014/main" id="{EB1DE2DE-DBDA-B84F-A6A6-5D687C6C2A64}"/>
              </a:ext>
            </a:extLst>
          </p:cNvPr>
          <p:cNvSpPr/>
          <p:nvPr/>
        </p:nvSpPr>
        <p:spPr>
          <a:xfrm>
            <a:off x="7910797" y="3772165"/>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0</a:t>
            </a:r>
          </a:p>
        </p:txBody>
      </p:sp>
    </p:spTree>
    <p:extLst>
      <p:ext uri="{BB962C8B-B14F-4D97-AF65-F5344CB8AC3E}">
        <p14:creationId xmlns:p14="http://schemas.microsoft.com/office/powerpoint/2010/main" val="5382300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0A40274-A7C5-404E-B7AF-E1FECD258680}"/>
              </a:ext>
            </a:extLst>
          </p:cNvPr>
          <p:cNvSpPr/>
          <p:nvPr/>
        </p:nvSpPr>
        <p:spPr>
          <a:xfrm>
            <a:off x="4810128" y="9521"/>
            <a:ext cx="4324351" cy="2147887"/>
          </a:xfrm>
          <a:prstGeom prst="rect">
            <a:avLst/>
          </a:prstGeom>
          <a:solidFill>
            <a:schemeClr val="accent2">
              <a:lumMod val="75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0" name="Rectangle 19">
            <a:extLst>
              <a:ext uri="{FF2B5EF4-FFF2-40B4-BE49-F238E27FC236}">
                <a16:creationId xmlns:a16="http://schemas.microsoft.com/office/drawing/2014/main" id="{92099E2E-6E1C-944F-B4D2-A58C339E5809}"/>
              </a:ext>
            </a:extLst>
          </p:cNvPr>
          <p:cNvSpPr/>
          <p:nvPr/>
        </p:nvSpPr>
        <p:spPr>
          <a:xfrm>
            <a:off x="4946522" y="1844470"/>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23" name="Rectangle 22">
            <a:extLst>
              <a:ext uri="{FF2B5EF4-FFF2-40B4-BE49-F238E27FC236}">
                <a16:creationId xmlns:a16="http://schemas.microsoft.com/office/drawing/2014/main" id="{3454ED29-CFB3-194C-8470-44D2A770D534}"/>
              </a:ext>
            </a:extLst>
          </p:cNvPr>
          <p:cNvSpPr/>
          <p:nvPr/>
        </p:nvSpPr>
        <p:spPr>
          <a:xfrm>
            <a:off x="4946518" y="101399"/>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7" name="Rectangle 26">
            <a:extLst>
              <a:ext uri="{FF2B5EF4-FFF2-40B4-BE49-F238E27FC236}">
                <a16:creationId xmlns:a16="http://schemas.microsoft.com/office/drawing/2014/main" id="{52240F6E-87B2-5449-8D13-853C473C3324}"/>
              </a:ext>
            </a:extLst>
          </p:cNvPr>
          <p:cNvSpPr/>
          <p:nvPr/>
        </p:nvSpPr>
        <p:spPr>
          <a:xfrm>
            <a:off x="4802274" y="2347221"/>
            <a:ext cx="4324351" cy="2147887"/>
          </a:xfrm>
          <a:prstGeom prst="rect">
            <a:avLst/>
          </a:prstGeom>
          <a:solidFill>
            <a:schemeClr val="accent2">
              <a:lumMod val="75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8" name="Rectangle 27">
            <a:extLst>
              <a:ext uri="{FF2B5EF4-FFF2-40B4-BE49-F238E27FC236}">
                <a16:creationId xmlns:a16="http://schemas.microsoft.com/office/drawing/2014/main" id="{8C0671A4-31C4-4F4E-A282-10BA83A73B34}"/>
              </a:ext>
            </a:extLst>
          </p:cNvPr>
          <p:cNvSpPr/>
          <p:nvPr/>
        </p:nvSpPr>
        <p:spPr>
          <a:xfrm>
            <a:off x="4924380" y="4239322"/>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29" name="Rectangle 28">
            <a:extLst>
              <a:ext uri="{FF2B5EF4-FFF2-40B4-BE49-F238E27FC236}">
                <a16:creationId xmlns:a16="http://schemas.microsoft.com/office/drawing/2014/main" id="{87E329B2-DB99-CB4E-970B-BBDBF4A2695C}"/>
              </a:ext>
            </a:extLst>
          </p:cNvPr>
          <p:cNvSpPr/>
          <p:nvPr/>
        </p:nvSpPr>
        <p:spPr>
          <a:xfrm>
            <a:off x="4938664" y="2439099"/>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4" name="Rectangle 33">
            <a:extLst>
              <a:ext uri="{FF2B5EF4-FFF2-40B4-BE49-F238E27FC236}">
                <a16:creationId xmlns:a16="http://schemas.microsoft.com/office/drawing/2014/main" id="{141FE805-19C1-E844-B008-7AA37FBC5CE6}"/>
              </a:ext>
            </a:extLst>
          </p:cNvPr>
          <p:cNvSpPr/>
          <p:nvPr/>
        </p:nvSpPr>
        <p:spPr>
          <a:xfrm>
            <a:off x="4803692" y="4689484"/>
            <a:ext cx="4324351" cy="2147887"/>
          </a:xfrm>
          <a:prstGeom prst="rect">
            <a:avLst/>
          </a:prstGeom>
          <a:solidFill>
            <a:schemeClr val="accent2">
              <a:lumMod val="75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5" name="Rectangle 34">
            <a:extLst>
              <a:ext uri="{FF2B5EF4-FFF2-40B4-BE49-F238E27FC236}">
                <a16:creationId xmlns:a16="http://schemas.microsoft.com/office/drawing/2014/main" id="{9F1F2EF5-DC6E-3E4C-933E-CF373887960D}"/>
              </a:ext>
            </a:extLst>
          </p:cNvPr>
          <p:cNvSpPr/>
          <p:nvPr/>
        </p:nvSpPr>
        <p:spPr>
          <a:xfrm>
            <a:off x="4925798" y="6581585"/>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36" name="Rectangle 35">
            <a:extLst>
              <a:ext uri="{FF2B5EF4-FFF2-40B4-BE49-F238E27FC236}">
                <a16:creationId xmlns:a16="http://schemas.microsoft.com/office/drawing/2014/main" id="{FD39DFB9-4417-A54E-B8A7-0D2238CFFFDB}"/>
              </a:ext>
            </a:extLst>
          </p:cNvPr>
          <p:cNvSpPr/>
          <p:nvPr/>
        </p:nvSpPr>
        <p:spPr>
          <a:xfrm>
            <a:off x="4940082" y="4781362"/>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6" name="Rectangle 45">
            <a:extLst>
              <a:ext uri="{FF2B5EF4-FFF2-40B4-BE49-F238E27FC236}">
                <a16:creationId xmlns:a16="http://schemas.microsoft.com/office/drawing/2014/main" id="{210F40DC-F28F-DE48-AC84-41DA321F8DAA}"/>
              </a:ext>
            </a:extLst>
          </p:cNvPr>
          <p:cNvSpPr/>
          <p:nvPr/>
        </p:nvSpPr>
        <p:spPr>
          <a:xfrm>
            <a:off x="10684" y="-4767"/>
            <a:ext cx="4324351" cy="2147887"/>
          </a:xfrm>
          <a:prstGeom prst="rect">
            <a:avLst/>
          </a:prstGeom>
          <a:solidFill>
            <a:schemeClr val="accent2">
              <a:lumMod val="75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7" name="Rectangle 46">
            <a:extLst>
              <a:ext uri="{FF2B5EF4-FFF2-40B4-BE49-F238E27FC236}">
                <a16:creationId xmlns:a16="http://schemas.microsoft.com/office/drawing/2014/main" id="{74ED2AA4-13B4-B24D-9501-F6082A01F9D8}"/>
              </a:ext>
            </a:extLst>
          </p:cNvPr>
          <p:cNvSpPr/>
          <p:nvPr/>
        </p:nvSpPr>
        <p:spPr>
          <a:xfrm>
            <a:off x="147078" y="1830182"/>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48" name="Rectangle 47">
            <a:extLst>
              <a:ext uri="{FF2B5EF4-FFF2-40B4-BE49-F238E27FC236}">
                <a16:creationId xmlns:a16="http://schemas.microsoft.com/office/drawing/2014/main" id="{3A5EF9DD-E362-6242-B9CF-C6DED9FA57A3}"/>
              </a:ext>
            </a:extLst>
          </p:cNvPr>
          <p:cNvSpPr/>
          <p:nvPr/>
        </p:nvSpPr>
        <p:spPr>
          <a:xfrm>
            <a:off x="147074" y="87111"/>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pic>
        <p:nvPicPr>
          <p:cNvPr id="49" name="Picture 48">
            <a:extLst>
              <a:ext uri="{FF2B5EF4-FFF2-40B4-BE49-F238E27FC236}">
                <a16:creationId xmlns:a16="http://schemas.microsoft.com/office/drawing/2014/main" id="{FA42739A-8ACE-2344-9D70-B31AC0DF40BE}"/>
              </a:ext>
            </a:extLst>
          </p:cNvPr>
          <p:cNvPicPr>
            <a:picLocks noChangeAspect="1"/>
          </p:cNvPicPr>
          <p:nvPr/>
        </p:nvPicPr>
        <p:blipFill rotWithShape="1">
          <a:blip r:embed="rId2">
            <a:alphaModFix amt="35000"/>
          </a:blip>
          <a:srcRect l="27986" t="12256" r="29708" b="24667"/>
          <a:stretch/>
        </p:blipFill>
        <p:spPr>
          <a:xfrm>
            <a:off x="113852" y="61681"/>
            <a:ext cx="4118014" cy="1999794"/>
          </a:xfrm>
          <a:prstGeom prst="rect">
            <a:avLst/>
          </a:prstGeom>
        </p:spPr>
      </p:pic>
      <p:pic>
        <p:nvPicPr>
          <p:cNvPr id="50" name="Picture 49">
            <a:extLst>
              <a:ext uri="{FF2B5EF4-FFF2-40B4-BE49-F238E27FC236}">
                <a16:creationId xmlns:a16="http://schemas.microsoft.com/office/drawing/2014/main" id="{BD1C91BE-1289-9742-AFE3-D5137967B5D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778" b="90000" l="10000" r="92396">
                        <a14:foregroundMark x1="53229" y1="21852" x2="56250" y2="23519"/>
                        <a14:backgroundMark x1="52396" y1="23519" x2="52917" y2="28889"/>
                        <a14:backgroundMark x1="56042" y1="20741" x2="56042" y2="20741"/>
                        <a14:backgroundMark x1="59271" y1="25000" x2="59271" y2="25000"/>
                        <a14:backgroundMark x1="63021" y1="14815" x2="66771" y2="12222"/>
                        <a14:backgroundMark x1="77292" y1="44259" x2="86354" y2="34444"/>
                      </a14:backgroundRemoval>
                    </a14:imgEffect>
                  </a14:imgLayer>
                </a14:imgProps>
              </a:ext>
            </a:extLst>
          </a:blip>
          <a:stretch>
            <a:fillRect/>
          </a:stretch>
        </p:blipFill>
        <p:spPr>
          <a:xfrm rot="609253">
            <a:off x="204592" y="-100575"/>
            <a:ext cx="4513717" cy="2040134"/>
          </a:xfrm>
          <a:prstGeom prst="rect">
            <a:avLst/>
          </a:prstGeom>
          <a:ln>
            <a:noFill/>
          </a:ln>
        </p:spPr>
      </p:pic>
      <p:sp>
        <p:nvSpPr>
          <p:cNvPr id="51" name="Rectangle 50">
            <a:extLst>
              <a:ext uri="{FF2B5EF4-FFF2-40B4-BE49-F238E27FC236}">
                <a16:creationId xmlns:a16="http://schemas.microsoft.com/office/drawing/2014/main" id="{72F43EC3-316C-CD47-B082-E1853AD0DEFB}"/>
              </a:ext>
            </a:extLst>
          </p:cNvPr>
          <p:cNvSpPr/>
          <p:nvPr/>
        </p:nvSpPr>
        <p:spPr>
          <a:xfrm>
            <a:off x="225238" y="181539"/>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RED KEY</a:t>
            </a:r>
          </a:p>
        </p:txBody>
      </p:sp>
      <p:sp>
        <p:nvSpPr>
          <p:cNvPr id="52" name="Rectangle 51">
            <a:extLst>
              <a:ext uri="{FF2B5EF4-FFF2-40B4-BE49-F238E27FC236}">
                <a16:creationId xmlns:a16="http://schemas.microsoft.com/office/drawing/2014/main" id="{95FED469-6119-3444-A233-7CC5611F1301}"/>
              </a:ext>
            </a:extLst>
          </p:cNvPr>
          <p:cNvSpPr/>
          <p:nvPr/>
        </p:nvSpPr>
        <p:spPr>
          <a:xfrm>
            <a:off x="3102098" y="1417320"/>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1</a:t>
            </a:r>
          </a:p>
        </p:txBody>
      </p:sp>
      <p:sp>
        <p:nvSpPr>
          <p:cNvPr id="53" name="Rectangle 52">
            <a:extLst>
              <a:ext uri="{FF2B5EF4-FFF2-40B4-BE49-F238E27FC236}">
                <a16:creationId xmlns:a16="http://schemas.microsoft.com/office/drawing/2014/main" id="{34D561B0-795B-1044-8B96-2C045707B721}"/>
              </a:ext>
            </a:extLst>
          </p:cNvPr>
          <p:cNvSpPr/>
          <p:nvPr/>
        </p:nvSpPr>
        <p:spPr>
          <a:xfrm>
            <a:off x="10684" y="2339622"/>
            <a:ext cx="4313667" cy="2147887"/>
          </a:xfrm>
          <a:prstGeom prst="rect">
            <a:avLst/>
          </a:prstGeom>
          <a:solidFill>
            <a:schemeClr val="accent2">
              <a:lumMod val="75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4" name="Rectangle 53">
            <a:extLst>
              <a:ext uri="{FF2B5EF4-FFF2-40B4-BE49-F238E27FC236}">
                <a16:creationId xmlns:a16="http://schemas.microsoft.com/office/drawing/2014/main" id="{A3CEDEFD-D26E-4547-90A4-22108D9397BA}"/>
              </a:ext>
            </a:extLst>
          </p:cNvPr>
          <p:cNvSpPr/>
          <p:nvPr/>
        </p:nvSpPr>
        <p:spPr>
          <a:xfrm>
            <a:off x="124936" y="4225034"/>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55" name="Rectangle 54">
            <a:extLst>
              <a:ext uri="{FF2B5EF4-FFF2-40B4-BE49-F238E27FC236}">
                <a16:creationId xmlns:a16="http://schemas.microsoft.com/office/drawing/2014/main" id="{8D4EFD71-52C3-4246-B9D0-0FA0371B8998}"/>
              </a:ext>
            </a:extLst>
          </p:cNvPr>
          <p:cNvSpPr/>
          <p:nvPr/>
        </p:nvSpPr>
        <p:spPr>
          <a:xfrm>
            <a:off x="139220" y="2424811"/>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8" name="Rectangle 57">
            <a:extLst>
              <a:ext uri="{FF2B5EF4-FFF2-40B4-BE49-F238E27FC236}">
                <a16:creationId xmlns:a16="http://schemas.microsoft.com/office/drawing/2014/main" id="{653B8736-5C9C-CE4F-9A5A-4350D88840F4}"/>
              </a:ext>
            </a:extLst>
          </p:cNvPr>
          <p:cNvSpPr/>
          <p:nvPr/>
        </p:nvSpPr>
        <p:spPr>
          <a:xfrm>
            <a:off x="4248" y="4675196"/>
            <a:ext cx="4324351" cy="2147887"/>
          </a:xfrm>
          <a:prstGeom prst="rect">
            <a:avLst/>
          </a:prstGeom>
          <a:solidFill>
            <a:schemeClr val="accent2">
              <a:lumMod val="75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9" name="Rectangle 58">
            <a:extLst>
              <a:ext uri="{FF2B5EF4-FFF2-40B4-BE49-F238E27FC236}">
                <a16:creationId xmlns:a16="http://schemas.microsoft.com/office/drawing/2014/main" id="{7BE7779B-A627-C04A-9FB4-FC2512F42C2D}"/>
              </a:ext>
            </a:extLst>
          </p:cNvPr>
          <p:cNvSpPr/>
          <p:nvPr/>
        </p:nvSpPr>
        <p:spPr>
          <a:xfrm>
            <a:off x="126354" y="6567297"/>
            <a:ext cx="821054" cy="148712"/>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000" b="1" dirty="0"/>
              <a:t>The Island</a:t>
            </a:r>
          </a:p>
        </p:txBody>
      </p:sp>
      <p:sp>
        <p:nvSpPr>
          <p:cNvPr id="60" name="Rectangle 59">
            <a:extLst>
              <a:ext uri="{FF2B5EF4-FFF2-40B4-BE49-F238E27FC236}">
                <a16:creationId xmlns:a16="http://schemas.microsoft.com/office/drawing/2014/main" id="{9B93049E-663F-6F4A-A318-18E5130DA1A6}"/>
              </a:ext>
            </a:extLst>
          </p:cNvPr>
          <p:cNvSpPr/>
          <p:nvPr/>
        </p:nvSpPr>
        <p:spPr>
          <a:xfrm>
            <a:off x="140638" y="4767074"/>
            <a:ext cx="4102233" cy="1948935"/>
          </a:xfrm>
          <a:prstGeom prst="rect">
            <a:avLst/>
          </a:prstGeom>
          <a:solidFill>
            <a:schemeClr val="bg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pic>
        <p:nvPicPr>
          <p:cNvPr id="71" name="Picture 70">
            <a:extLst>
              <a:ext uri="{FF2B5EF4-FFF2-40B4-BE49-F238E27FC236}">
                <a16:creationId xmlns:a16="http://schemas.microsoft.com/office/drawing/2014/main" id="{56837DFD-C78E-DE40-9F27-097752CEDF98}"/>
              </a:ext>
            </a:extLst>
          </p:cNvPr>
          <p:cNvPicPr>
            <a:picLocks noChangeAspect="1"/>
          </p:cNvPicPr>
          <p:nvPr/>
        </p:nvPicPr>
        <p:blipFill>
          <a:blip r:embed="rId5">
            <a:alphaModFix amt="70000"/>
          </a:blip>
          <a:stretch>
            <a:fillRect/>
          </a:stretch>
        </p:blipFill>
        <p:spPr>
          <a:xfrm>
            <a:off x="4938664" y="79435"/>
            <a:ext cx="4102233" cy="1992178"/>
          </a:xfrm>
          <a:prstGeom prst="rect">
            <a:avLst/>
          </a:prstGeom>
        </p:spPr>
      </p:pic>
      <p:pic>
        <p:nvPicPr>
          <p:cNvPr id="72" name="Picture 71">
            <a:extLst>
              <a:ext uri="{FF2B5EF4-FFF2-40B4-BE49-F238E27FC236}">
                <a16:creationId xmlns:a16="http://schemas.microsoft.com/office/drawing/2014/main" id="{7B18F938-0913-7B4B-8CC3-6E939C1C84FE}"/>
              </a:ext>
            </a:extLst>
          </p:cNvPr>
          <p:cNvPicPr>
            <a:picLocks noChangeAspect="1"/>
          </p:cNvPicPr>
          <p:nvPr/>
        </p:nvPicPr>
        <p:blipFill>
          <a:blip r:embed="rId6">
            <a:alphaModFix amt="70000"/>
          </a:blip>
          <a:stretch>
            <a:fillRect/>
          </a:stretch>
        </p:blipFill>
        <p:spPr>
          <a:xfrm>
            <a:off x="139219" y="2425699"/>
            <a:ext cx="4110087" cy="1994224"/>
          </a:xfrm>
          <a:prstGeom prst="rect">
            <a:avLst/>
          </a:prstGeom>
        </p:spPr>
      </p:pic>
      <p:pic>
        <p:nvPicPr>
          <p:cNvPr id="73" name="Picture 72">
            <a:extLst>
              <a:ext uri="{FF2B5EF4-FFF2-40B4-BE49-F238E27FC236}">
                <a16:creationId xmlns:a16="http://schemas.microsoft.com/office/drawing/2014/main" id="{850A635A-4A77-2D40-A0BB-E2EF3B69B4C9}"/>
              </a:ext>
            </a:extLst>
          </p:cNvPr>
          <p:cNvPicPr>
            <a:picLocks noChangeAspect="1"/>
          </p:cNvPicPr>
          <p:nvPr/>
        </p:nvPicPr>
        <p:blipFill>
          <a:blip r:embed="rId7">
            <a:alphaModFix amt="70000"/>
          </a:blip>
          <a:stretch>
            <a:fillRect/>
          </a:stretch>
        </p:blipFill>
        <p:spPr>
          <a:xfrm>
            <a:off x="129226" y="4776114"/>
            <a:ext cx="4112227" cy="1956906"/>
          </a:xfrm>
          <a:prstGeom prst="rect">
            <a:avLst/>
          </a:prstGeom>
        </p:spPr>
      </p:pic>
      <p:pic>
        <p:nvPicPr>
          <p:cNvPr id="74" name="Picture 73">
            <a:extLst>
              <a:ext uri="{FF2B5EF4-FFF2-40B4-BE49-F238E27FC236}">
                <a16:creationId xmlns:a16="http://schemas.microsoft.com/office/drawing/2014/main" id="{8B819801-F61E-9647-8370-1C0280A4E5BB}"/>
              </a:ext>
            </a:extLst>
          </p:cNvPr>
          <p:cNvPicPr>
            <a:picLocks noChangeAspect="1"/>
          </p:cNvPicPr>
          <p:nvPr/>
        </p:nvPicPr>
        <p:blipFill>
          <a:blip r:embed="rId8">
            <a:alphaModFix amt="70000"/>
          </a:blip>
          <a:stretch>
            <a:fillRect/>
          </a:stretch>
        </p:blipFill>
        <p:spPr>
          <a:xfrm>
            <a:off x="4959963" y="2439099"/>
            <a:ext cx="4100652" cy="1980824"/>
          </a:xfrm>
          <a:prstGeom prst="rect">
            <a:avLst/>
          </a:prstGeom>
        </p:spPr>
      </p:pic>
      <p:pic>
        <p:nvPicPr>
          <p:cNvPr id="75" name="Picture 74">
            <a:extLst>
              <a:ext uri="{FF2B5EF4-FFF2-40B4-BE49-F238E27FC236}">
                <a16:creationId xmlns:a16="http://schemas.microsoft.com/office/drawing/2014/main" id="{3D04E859-D5CD-694F-BB89-0351D15AFD4C}"/>
              </a:ext>
            </a:extLst>
          </p:cNvPr>
          <p:cNvPicPr>
            <a:picLocks noChangeAspect="1"/>
          </p:cNvPicPr>
          <p:nvPr/>
        </p:nvPicPr>
        <p:blipFill>
          <a:blip r:embed="rId9">
            <a:alphaModFix amt="70000"/>
          </a:blip>
          <a:stretch>
            <a:fillRect/>
          </a:stretch>
        </p:blipFill>
        <p:spPr>
          <a:xfrm>
            <a:off x="4946517" y="4753253"/>
            <a:ext cx="4110081" cy="1999983"/>
          </a:xfrm>
          <a:prstGeom prst="rect">
            <a:avLst/>
          </a:prstGeom>
        </p:spPr>
      </p:pic>
      <p:sp>
        <p:nvSpPr>
          <p:cNvPr id="76" name="Rectangle 75">
            <a:extLst>
              <a:ext uri="{FF2B5EF4-FFF2-40B4-BE49-F238E27FC236}">
                <a16:creationId xmlns:a16="http://schemas.microsoft.com/office/drawing/2014/main" id="{D878421A-443B-1E47-BCBF-FCCB749C6FEB}"/>
              </a:ext>
            </a:extLst>
          </p:cNvPr>
          <p:cNvSpPr/>
          <p:nvPr/>
        </p:nvSpPr>
        <p:spPr>
          <a:xfrm>
            <a:off x="5046051" y="209733"/>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PURPLE KEY</a:t>
            </a:r>
          </a:p>
        </p:txBody>
      </p:sp>
      <p:sp>
        <p:nvSpPr>
          <p:cNvPr id="78" name="Rectangle 77">
            <a:extLst>
              <a:ext uri="{FF2B5EF4-FFF2-40B4-BE49-F238E27FC236}">
                <a16:creationId xmlns:a16="http://schemas.microsoft.com/office/drawing/2014/main" id="{DFA4D961-6482-8647-B5C2-9A6FF4CAD08E}"/>
              </a:ext>
            </a:extLst>
          </p:cNvPr>
          <p:cNvSpPr/>
          <p:nvPr/>
        </p:nvSpPr>
        <p:spPr>
          <a:xfrm>
            <a:off x="209949" y="4924648"/>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200" b="1" dirty="0"/>
              <a:t>BROWN KEY</a:t>
            </a:r>
          </a:p>
        </p:txBody>
      </p:sp>
      <p:sp>
        <p:nvSpPr>
          <p:cNvPr id="80" name="Rectangle 79">
            <a:extLst>
              <a:ext uri="{FF2B5EF4-FFF2-40B4-BE49-F238E27FC236}">
                <a16:creationId xmlns:a16="http://schemas.microsoft.com/office/drawing/2014/main" id="{D54D9FA4-A2C9-A648-B24C-52053D57B1F6}"/>
              </a:ext>
            </a:extLst>
          </p:cNvPr>
          <p:cNvSpPr/>
          <p:nvPr/>
        </p:nvSpPr>
        <p:spPr>
          <a:xfrm>
            <a:off x="5046051" y="2522711"/>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BLUE KEY</a:t>
            </a:r>
          </a:p>
        </p:txBody>
      </p:sp>
      <p:sp>
        <p:nvSpPr>
          <p:cNvPr id="82" name="Rectangle 81">
            <a:extLst>
              <a:ext uri="{FF2B5EF4-FFF2-40B4-BE49-F238E27FC236}">
                <a16:creationId xmlns:a16="http://schemas.microsoft.com/office/drawing/2014/main" id="{6C76D2F7-0838-5444-B014-574D82771F56}"/>
              </a:ext>
            </a:extLst>
          </p:cNvPr>
          <p:cNvSpPr/>
          <p:nvPr/>
        </p:nvSpPr>
        <p:spPr>
          <a:xfrm>
            <a:off x="219832" y="2495085"/>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200" b="1" dirty="0"/>
              <a:t>YELLOW KEY</a:t>
            </a:r>
          </a:p>
        </p:txBody>
      </p:sp>
      <p:sp>
        <p:nvSpPr>
          <p:cNvPr id="84" name="Rectangle 83">
            <a:extLst>
              <a:ext uri="{FF2B5EF4-FFF2-40B4-BE49-F238E27FC236}">
                <a16:creationId xmlns:a16="http://schemas.microsoft.com/office/drawing/2014/main" id="{A19C2697-10F7-B34D-8EDA-F725DD6F64C0}"/>
              </a:ext>
            </a:extLst>
          </p:cNvPr>
          <p:cNvSpPr/>
          <p:nvPr/>
        </p:nvSpPr>
        <p:spPr>
          <a:xfrm>
            <a:off x="5042489" y="4851475"/>
            <a:ext cx="1077532" cy="3305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t>GREEN KEY</a:t>
            </a:r>
          </a:p>
        </p:txBody>
      </p:sp>
      <p:sp>
        <p:nvSpPr>
          <p:cNvPr id="86" name="Rectangle 85">
            <a:extLst>
              <a:ext uri="{FF2B5EF4-FFF2-40B4-BE49-F238E27FC236}">
                <a16:creationId xmlns:a16="http://schemas.microsoft.com/office/drawing/2014/main" id="{7757778F-54D9-6A49-95D5-9DCE791C3F4E}"/>
              </a:ext>
            </a:extLst>
          </p:cNvPr>
          <p:cNvSpPr/>
          <p:nvPr/>
        </p:nvSpPr>
        <p:spPr>
          <a:xfrm>
            <a:off x="223778" y="1629457"/>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BROWN TEAM – ISLAND</a:t>
            </a:r>
          </a:p>
        </p:txBody>
      </p:sp>
      <p:sp>
        <p:nvSpPr>
          <p:cNvPr id="87" name="Rectangle 86">
            <a:extLst>
              <a:ext uri="{FF2B5EF4-FFF2-40B4-BE49-F238E27FC236}">
                <a16:creationId xmlns:a16="http://schemas.microsoft.com/office/drawing/2014/main" id="{C973985B-8379-D74E-B570-1814F912C990}"/>
              </a:ext>
            </a:extLst>
          </p:cNvPr>
          <p:cNvSpPr/>
          <p:nvPr/>
        </p:nvSpPr>
        <p:spPr>
          <a:xfrm>
            <a:off x="4985258" y="1643745"/>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BROWN TEAM – DUNGEON</a:t>
            </a:r>
          </a:p>
        </p:txBody>
      </p:sp>
      <p:sp>
        <p:nvSpPr>
          <p:cNvPr id="94" name="Rectangle 93">
            <a:extLst>
              <a:ext uri="{FF2B5EF4-FFF2-40B4-BE49-F238E27FC236}">
                <a16:creationId xmlns:a16="http://schemas.microsoft.com/office/drawing/2014/main" id="{942C5E96-4D6F-A941-9F78-3EC011F7BEF5}"/>
              </a:ext>
            </a:extLst>
          </p:cNvPr>
          <p:cNvSpPr/>
          <p:nvPr/>
        </p:nvSpPr>
        <p:spPr>
          <a:xfrm>
            <a:off x="7901851" y="1446602"/>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2</a:t>
            </a:r>
          </a:p>
        </p:txBody>
      </p:sp>
      <p:sp>
        <p:nvSpPr>
          <p:cNvPr id="95" name="Rectangle 94">
            <a:extLst>
              <a:ext uri="{FF2B5EF4-FFF2-40B4-BE49-F238E27FC236}">
                <a16:creationId xmlns:a16="http://schemas.microsoft.com/office/drawing/2014/main" id="{021EA1BB-06E4-564B-9288-80752B78ED8C}"/>
              </a:ext>
            </a:extLst>
          </p:cNvPr>
          <p:cNvSpPr/>
          <p:nvPr/>
        </p:nvSpPr>
        <p:spPr>
          <a:xfrm>
            <a:off x="204592" y="3960252"/>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BROWN TEAM – SPACE STATION</a:t>
            </a:r>
          </a:p>
        </p:txBody>
      </p:sp>
      <p:sp>
        <p:nvSpPr>
          <p:cNvPr id="96" name="Rectangle 95">
            <a:extLst>
              <a:ext uri="{FF2B5EF4-FFF2-40B4-BE49-F238E27FC236}">
                <a16:creationId xmlns:a16="http://schemas.microsoft.com/office/drawing/2014/main" id="{7A133171-5C4D-6E4C-9E7B-1475828897FA}"/>
              </a:ext>
            </a:extLst>
          </p:cNvPr>
          <p:cNvSpPr/>
          <p:nvPr/>
        </p:nvSpPr>
        <p:spPr>
          <a:xfrm>
            <a:off x="3121185" y="3763109"/>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3</a:t>
            </a:r>
          </a:p>
        </p:txBody>
      </p:sp>
      <p:sp>
        <p:nvSpPr>
          <p:cNvPr id="97" name="Rectangle 96">
            <a:extLst>
              <a:ext uri="{FF2B5EF4-FFF2-40B4-BE49-F238E27FC236}">
                <a16:creationId xmlns:a16="http://schemas.microsoft.com/office/drawing/2014/main" id="{BC8EBD7E-AC74-BE45-91F9-16FE9CC9540F}"/>
              </a:ext>
            </a:extLst>
          </p:cNvPr>
          <p:cNvSpPr/>
          <p:nvPr/>
        </p:nvSpPr>
        <p:spPr>
          <a:xfrm>
            <a:off x="4994204" y="3959232"/>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BROWN TEAM </a:t>
            </a:r>
            <a:r>
              <a:rPr lang="en-US" sz="1400" b="1"/>
              <a:t>– OFFICE</a:t>
            </a:r>
            <a:endParaRPr lang="en-US" sz="1400" b="1" dirty="0"/>
          </a:p>
        </p:txBody>
      </p:sp>
      <p:sp>
        <p:nvSpPr>
          <p:cNvPr id="98" name="Rectangle 97">
            <a:extLst>
              <a:ext uri="{FF2B5EF4-FFF2-40B4-BE49-F238E27FC236}">
                <a16:creationId xmlns:a16="http://schemas.microsoft.com/office/drawing/2014/main" id="{FD10C166-5D48-B141-B71D-9CF14694DC4C}"/>
              </a:ext>
            </a:extLst>
          </p:cNvPr>
          <p:cNvSpPr/>
          <p:nvPr/>
        </p:nvSpPr>
        <p:spPr>
          <a:xfrm>
            <a:off x="7910797" y="3762089"/>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4</a:t>
            </a:r>
          </a:p>
        </p:txBody>
      </p:sp>
      <p:sp>
        <p:nvSpPr>
          <p:cNvPr id="99" name="Rectangle 98">
            <a:extLst>
              <a:ext uri="{FF2B5EF4-FFF2-40B4-BE49-F238E27FC236}">
                <a16:creationId xmlns:a16="http://schemas.microsoft.com/office/drawing/2014/main" id="{1DDCAEFC-14BC-974E-9F9A-A10F402074E3}"/>
              </a:ext>
            </a:extLst>
          </p:cNvPr>
          <p:cNvSpPr/>
          <p:nvPr/>
        </p:nvSpPr>
        <p:spPr>
          <a:xfrm>
            <a:off x="187959" y="6305335"/>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BROWN TEAM – GARDEN TUNNEL</a:t>
            </a:r>
          </a:p>
        </p:txBody>
      </p:sp>
      <p:sp>
        <p:nvSpPr>
          <p:cNvPr id="100" name="Rectangle 99">
            <a:extLst>
              <a:ext uri="{FF2B5EF4-FFF2-40B4-BE49-F238E27FC236}">
                <a16:creationId xmlns:a16="http://schemas.microsoft.com/office/drawing/2014/main" id="{44752588-F2C6-6345-A184-0C52F7C5E06B}"/>
              </a:ext>
            </a:extLst>
          </p:cNvPr>
          <p:cNvSpPr/>
          <p:nvPr/>
        </p:nvSpPr>
        <p:spPr>
          <a:xfrm>
            <a:off x="3104552" y="6108192"/>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9</a:t>
            </a:r>
          </a:p>
        </p:txBody>
      </p:sp>
      <p:sp>
        <p:nvSpPr>
          <p:cNvPr id="101" name="Rectangle 100">
            <a:extLst>
              <a:ext uri="{FF2B5EF4-FFF2-40B4-BE49-F238E27FC236}">
                <a16:creationId xmlns:a16="http://schemas.microsoft.com/office/drawing/2014/main" id="{11118AA8-3174-D345-8BF7-628EED244AFC}"/>
              </a:ext>
            </a:extLst>
          </p:cNvPr>
          <p:cNvSpPr/>
          <p:nvPr/>
        </p:nvSpPr>
        <p:spPr>
          <a:xfrm>
            <a:off x="4977357" y="6305335"/>
            <a:ext cx="2784251" cy="349437"/>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r>
              <a:rPr lang="en-US" sz="1400" b="1" dirty="0"/>
              <a:t>BROWN TEAM – SKATEPARK</a:t>
            </a:r>
          </a:p>
        </p:txBody>
      </p:sp>
      <p:sp>
        <p:nvSpPr>
          <p:cNvPr id="102" name="Rectangle 101">
            <a:extLst>
              <a:ext uri="{FF2B5EF4-FFF2-40B4-BE49-F238E27FC236}">
                <a16:creationId xmlns:a16="http://schemas.microsoft.com/office/drawing/2014/main" id="{F8AD606E-4E5F-B644-B54E-9138D98429B1}"/>
              </a:ext>
            </a:extLst>
          </p:cNvPr>
          <p:cNvSpPr/>
          <p:nvPr/>
        </p:nvSpPr>
        <p:spPr>
          <a:xfrm>
            <a:off x="7893950" y="6108192"/>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6</a:t>
            </a:r>
          </a:p>
        </p:txBody>
      </p:sp>
      <p:pic>
        <p:nvPicPr>
          <p:cNvPr id="103" name="Picture 102">
            <a:extLst>
              <a:ext uri="{FF2B5EF4-FFF2-40B4-BE49-F238E27FC236}">
                <a16:creationId xmlns:a16="http://schemas.microsoft.com/office/drawing/2014/main" id="{3362B1BC-BA38-EE44-A803-77289D38C2BD}"/>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5370" b="90000" l="10000" r="90000">
                        <a14:foregroundMark x1="61667" y1="22963" x2="69583" y2="31852"/>
                        <a14:foregroundMark x1="48229" y1="24630" x2="47083" y2="32407"/>
                        <a14:foregroundMark x1="53333" y1="20741" x2="56250" y2="22037"/>
                        <a14:foregroundMark x1="60625" y1="17778" x2="60625" y2="17778"/>
                        <a14:foregroundMark x1="53958" y1="18333" x2="53958" y2="18333"/>
                        <a14:foregroundMark x1="55000" y1="18148" x2="55000" y2="18148"/>
                        <a14:foregroundMark x1="56979" y1="24259" x2="56979" y2="24259"/>
                        <a14:foregroundMark x1="55937" y1="22037" x2="55937" y2="22037"/>
                        <a14:foregroundMark x1="56979" y1="23519" x2="56979" y2="23519"/>
                        <a14:foregroundMark x1="57083" y1="22593" x2="57083" y2="22593"/>
                        <a14:foregroundMark x1="57604" y1="22407" x2="57604" y2="22407"/>
                        <a14:backgroundMark x1="84583" y1="36111" x2="76042" y2="45556"/>
                        <a14:backgroundMark x1="57708" y1="23704" x2="59583" y2="27037"/>
                        <a14:backgroundMark x1="60625" y1="16481" x2="66667" y2="10556"/>
                        <a14:backgroundMark x1="50104" y1="25370" x2="52604" y2="23704"/>
                        <a14:backgroundMark x1="50938" y1="25000" x2="50938" y2="25000"/>
                      </a14:backgroundRemoval>
                    </a14:imgEffect>
                  </a14:imgLayer>
                </a14:imgProps>
              </a:ext>
            </a:extLst>
          </a:blip>
          <a:stretch>
            <a:fillRect/>
          </a:stretch>
        </p:blipFill>
        <p:spPr>
          <a:xfrm rot="981350">
            <a:off x="5259010" y="2197011"/>
            <a:ext cx="4062098" cy="2284931"/>
          </a:xfrm>
          <a:prstGeom prst="rect">
            <a:avLst/>
          </a:prstGeom>
          <a:ln>
            <a:noFill/>
          </a:ln>
        </p:spPr>
      </p:pic>
      <p:pic>
        <p:nvPicPr>
          <p:cNvPr id="104" name="Picture 103">
            <a:extLst>
              <a:ext uri="{FF2B5EF4-FFF2-40B4-BE49-F238E27FC236}">
                <a16:creationId xmlns:a16="http://schemas.microsoft.com/office/drawing/2014/main" id="{073F93B4-8E25-E54C-9C50-969EFD2F90EC}"/>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2222" b="90000" l="10000" r="90000">
                        <a14:foregroundMark x1="53229" y1="22407" x2="57396" y2="22037"/>
                        <a14:foregroundMark x1="60729" y1="18889" x2="60729" y2="18889"/>
                        <a14:foregroundMark x1="60729" y1="17593" x2="60729" y2="17593"/>
                        <a14:backgroundMark x1="85313" y1="35926" x2="77604" y2="45370"/>
                        <a14:backgroundMark x1="61563" y1="18148" x2="66979" y2="12222"/>
                        <a14:backgroundMark x1="50625" y1="26481" x2="55313" y2="25370"/>
                        <a14:backgroundMark x1="58438" y1="24259" x2="60313" y2="27222"/>
                        <a14:backgroundMark x1="55417" y1="20000" x2="57083" y2="20185"/>
                        <a14:backgroundMark x1="59375" y1="19444" x2="59375" y2="19444"/>
                      </a14:backgroundRemoval>
                    </a14:imgEffect>
                  </a14:imgLayer>
                </a14:imgProps>
              </a:ext>
            </a:extLst>
          </a:blip>
          <a:stretch>
            <a:fillRect/>
          </a:stretch>
        </p:blipFill>
        <p:spPr>
          <a:xfrm rot="1036135">
            <a:off x="5378498" y="4545734"/>
            <a:ext cx="3634728" cy="2044533"/>
          </a:xfrm>
          <a:prstGeom prst="rect">
            <a:avLst/>
          </a:prstGeom>
          <a:ln>
            <a:noFill/>
          </a:ln>
        </p:spPr>
      </p:pic>
      <p:pic>
        <p:nvPicPr>
          <p:cNvPr id="106" name="Picture 105">
            <a:extLst>
              <a:ext uri="{FF2B5EF4-FFF2-40B4-BE49-F238E27FC236}">
                <a16:creationId xmlns:a16="http://schemas.microsoft.com/office/drawing/2014/main" id="{D48CFAF2-6066-A547-B995-126086B2EACB}"/>
              </a:ext>
            </a:extLst>
          </p:cNvPr>
          <p:cNvPicPr>
            <a:picLocks noChangeAspect="1"/>
          </p:cNvPicPr>
          <p:nvPr/>
        </p:nvPicPr>
        <p:blipFill>
          <a:blip r:embed="rId14">
            <a:extLst>
              <a:ext uri="{BEBA8EAE-BF5A-486C-A8C5-ECC9F3942E4B}">
                <a14:imgProps xmlns:a14="http://schemas.microsoft.com/office/drawing/2010/main">
                  <a14:imgLayer r:embed="rId15">
                    <a14:imgEffect>
                      <a14:backgroundRemoval t="3235" b="90000" l="9934" r="89901">
                        <a14:foregroundMark x1="60596" y1="17647" x2="60596" y2="17647"/>
                        <a14:foregroundMark x1="61093" y1="17941" x2="61093" y2="17941"/>
                        <a14:foregroundMark x1="57285" y1="22941" x2="57285" y2="22941"/>
                        <a14:foregroundMark x1="57781" y1="22647" x2="57781" y2="22647"/>
                        <a14:backgroundMark x1="77318" y1="45294" x2="86258" y2="34118"/>
                        <a14:backgroundMark x1="61093" y1="16471" x2="68212" y2="12353"/>
                        <a14:backgroundMark x1="50000" y1="25882" x2="55795" y2="25882"/>
                        <a14:backgroundMark x1="55629" y1="19706" x2="57119" y2="20294"/>
                        <a14:backgroundMark x1="58609" y1="24118" x2="59768" y2="26471"/>
                        <a14:backgroundMark x1="59272" y1="20000" x2="59272" y2="20000"/>
                      </a14:backgroundRemoval>
                    </a14:imgEffect>
                  </a14:imgLayer>
                </a14:imgProps>
              </a:ext>
            </a:extLst>
          </a:blip>
          <a:stretch>
            <a:fillRect/>
          </a:stretch>
        </p:blipFill>
        <p:spPr>
          <a:xfrm rot="981321">
            <a:off x="5353599" y="-69679"/>
            <a:ext cx="3644936" cy="2051786"/>
          </a:xfrm>
          <a:prstGeom prst="rect">
            <a:avLst/>
          </a:prstGeom>
          <a:ln>
            <a:noFill/>
          </a:ln>
        </p:spPr>
      </p:pic>
      <p:pic>
        <p:nvPicPr>
          <p:cNvPr id="107" name="Picture 106">
            <a:extLst>
              <a:ext uri="{FF2B5EF4-FFF2-40B4-BE49-F238E27FC236}">
                <a16:creationId xmlns:a16="http://schemas.microsoft.com/office/drawing/2014/main" id="{E0C28A09-C0CD-634D-B8E1-DF8E7D3C0D6E}"/>
              </a:ext>
            </a:extLst>
          </p:cNvPr>
          <p:cNvPicPr>
            <a:picLocks noChangeAspect="1"/>
          </p:cNvPicPr>
          <p:nvPr/>
        </p:nvPicPr>
        <p:blipFill>
          <a:blip r:embed="rId16">
            <a:extLst>
              <a:ext uri="{BEBA8EAE-BF5A-486C-A8C5-ECC9F3942E4B}">
                <a14:imgProps xmlns:a14="http://schemas.microsoft.com/office/drawing/2010/main">
                  <a14:imgLayer r:embed="rId17">
                    <a14:imgEffect>
                      <a14:backgroundRemoval t="5741" b="90000" l="10000" r="92188">
                        <a14:foregroundMark x1="54271" y1="18333" x2="54271" y2="18333"/>
                        <a14:foregroundMark x1="60104" y1="17222" x2="60104" y2="17222"/>
                        <a14:foregroundMark x1="60417" y1="19815" x2="60417" y2="19815"/>
                        <a14:foregroundMark x1="60833" y1="18333" x2="60833" y2="18333"/>
                        <a14:foregroundMark x1="60417" y1="17222" x2="60417" y2="17222"/>
                        <a14:foregroundMark x1="59583" y1="24630" x2="59583" y2="24630"/>
                        <a14:backgroundMark x1="85000" y1="35556" x2="76458" y2="46296"/>
                        <a14:backgroundMark x1="60104" y1="16111" x2="67604" y2="12407"/>
                        <a14:backgroundMark x1="50833" y1="25741" x2="54479" y2="26111"/>
                        <a14:backgroundMark x1="58542" y1="24444" x2="59896" y2="26296"/>
                        <a14:backgroundMark x1="55625" y1="20000" x2="55625" y2="20000"/>
                        <a14:backgroundMark x1="56563" y1="20556" x2="56563" y2="20556"/>
                        <a14:backgroundMark x1="59479" y1="18889" x2="59479" y2="18889"/>
                      </a14:backgroundRemoval>
                    </a14:imgEffect>
                  </a14:imgLayer>
                </a14:imgProps>
              </a:ext>
            </a:extLst>
          </a:blip>
          <a:stretch>
            <a:fillRect/>
          </a:stretch>
        </p:blipFill>
        <p:spPr>
          <a:xfrm rot="1131827">
            <a:off x="341629" y="2174605"/>
            <a:ext cx="3893112" cy="2189875"/>
          </a:xfrm>
          <a:prstGeom prst="rect">
            <a:avLst/>
          </a:prstGeom>
          <a:ln>
            <a:noFill/>
          </a:ln>
        </p:spPr>
      </p:pic>
      <p:pic>
        <p:nvPicPr>
          <p:cNvPr id="108" name="Picture 107">
            <a:extLst>
              <a:ext uri="{FF2B5EF4-FFF2-40B4-BE49-F238E27FC236}">
                <a16:creationId xmlns:a16="http://schemas.microsoft.com/office/drawing/2014/main" id="{69275E27-1192-B04B-A926-F2130A0B653D}"/>
              </a:ext>
            </a:extLst>
          </p:cNvPr>
          <p:cNvPicPr>
            <a:picLocks noChangeAspect="1"/>
          </p:cNvPicPr>
          <p:nvPr/>
        </p:nvPicPr>
        <p:blipFill>
          <a:blip r:embed="rId18">
            <a:extLst>
              <a:ext uri="{BEBA8EAE-BF5A-486C-A8C5-ECC9F3942E4B}">
                <a14:imgProps xmlns:a14="http://schemas.microsoft.com/office/drawing/2010/main">
                  <a14:imgLayer r:embed="rId19">
                    <a14:imgEffect>
                      <a14:backgroundRemoval t="4630" b="90000" l="10000" r="93333">
                        <a14:foregroundMark x1="56979" y1="24815" x2="54583" y2="20000"/>
                        <a14:foregroundMark x1="57292" y1="22593" x2="57292" y2="22593"/>
                        <a14:foregroundMark x1="60625" y1="17037" x2="60625" y2="17037"/>
                        <a14:foregroundMark x1="60938" y1="18889" x2="60938" y2="18889"/>
                        <a14:backgroundMark x1="50729" y1="25556" x2="56042" y2="25926"/>
                        <a14:backgroundMark x1="61979" y1="17222" x2="67604" y2="11667"/>
                        <a14:backgroundMark x1="77396" y1="44815" x2="86354" y2="33889"/>
                        <a14:backgroundMark x1="59583" y1="19444" x2="59583" y2="19444"/>
                        <a14:backgroundMark x1="58229" y1="23519" x2="60000" y2="26111"/>
                        <a14:backgroundMark x1="55104" y1="19630" x2="56979" y2="20741"/>
                      </a14:backgroundRemoval>
                    </a14:imgEffect>
                  </a14:imgLayer>
                </a14:imgProps>
              </a:ext>
            </a:extLst>
          </a:blip>
          <a:stretch>
            <a:fillRect/>
          </a:stretch>
        </p:blipFill>
        <p:spPr>
          <a:xfrm rot="1174929">
            <a:off x="513636" y="4622627"/>
            <a:ext cx="3711777" cy="2087875"/>
          </a:xfrm>
          <a:prstGeom prst="rect">
            <a:avLst/>
          </a:prstGeom>
          <a:ln>
            <a:noFill/>
          </a:ln>
        </p:spPr>
      </p:pic>
      <p:sp>
        <p:nvSpPr>
          <p:cNvPr id="56" name="Rectangle 55">
            <a:extLst>
              <a:ext uri="{FF2B5EF4-FFF2-40B4-BE49-F238E27FC236}">
                <a16:creationId xmlns:a16="http://schemas.microsoft.com/office/drawing/2014/main" id="{7645B94F-DD39-A046-A8F0-033AF1813235}"/>
              </a:ext>
            </a:extLst>
          </p:cNvPr>
          <p:cNvSpPr/>
          <p:nvPr/>
        </p:nvSpPr>
        <p:spPr>
          <a:xfrm>
            <a:off x="7910797" y="3772165"/>
            <a:ext cx="1077532" cy="566046"/>
          </a:xfrm>
          <a:prstGeom prst="rect">
            <a:avLst/>
          </a:prstGeom>
          <a:solidFill>
            <a:schemeClr val="bg1"/>
          </a:solidFill>
        </p:spPr>
        <p:style>
          <a:lnRef idx="2">
            <a:schemeClr val="dk1"/>
          </a:lnRef>
          <a:fillRef idx="1">
            <a:schemeClr val="lt1"/>
          </a:fillRef>
          <a:effectRef idx="0">
            <a:schemeClr val="dk1"/>
          </a:effectRef>
          <a:fontRef idx="minor">
            <a:schemeClr val="dk1"/>
          </a:fontRef>
        </p:style>
        <p:txBody>
          <a:bodyPr rtlCol="0" anchor="ctr"/>
          <a:lstStyle/>
          <a:p>
            <a:pPr algn="ctr"/>
            <a:r>
              <a:rPr lang="en-US" sz="1400" dirty="0"/>
              <a:t>Key Pad Code 0</a:t>
            </a:r>
          </a:p>
        </p:txBody>
      </p:sp>
    </p:spTree>
    <p:extLst>
      <p:ext uri="{BB962C8B-B14F-4D97-AF65-F5344CB8AC3E}">
        <p14:creationId xmlns:p14="http://schemas.microsoft.com/office/powerpoint/2010/main" val="391327633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226</TotalTime>
  <Words>1381</Words>
  <Application>Microsoft Office PowerPoint</Application>
  <PresentationFormat>On-screen Show (4:3)</PresentationFormat>
  <Paragraphs>502</Paragraphs>
  <Slides>11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MS PGothic</vt:lpstr>
      <vt:lpstr>Arial</vt:lpstr>
      <vt:lpstr>Calibri</vt:lpstr>
      <vt:lpstr>Calibri Light</vt:lpstr>
      <vt:lpstr>Comic Sans MS</vt:lpstr>
      <vt:lpstr>Stencil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Rachel Bendall</cp:lastModifiedBy>
  <cp:revision>28</cp:revision>
  <dcterms:created xsi:type="dcterms:W3CDTF">2019-03-09T19:56:01Z</dcterms:created>
  <dcterms:modified xsi:type="dcterms:W3CDTF">2021-03-02T12:17:27Z</dcterms:modified>
</cp:coreProperties>
</file>