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84575" autoAdjust="0"/>
  </p:normalViewPr>
  <p:slideViewPr>
    <p:cSldViewPr snapToGrid="0" snapToObjects="1">
      <p:cViewPr varScale="1">
        <p:scale>
          <a:sx n="92" d="100"/>
          <a:sy n="92" d="100"/>
        </p:scale>
        <p:origin x="118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 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29255C"/>
                </a:solidFill>
                <a:latin typeface="+mn-lt"/>
              </a:defRPr>
            </a:pPr>
            <a:r>
              <a:rPr lang="en-US" sz="1300" b="0" i="0" u="none" strike="noStrike">
                <a:solidFill>
                  <a:srgbClr val="29255C"/>
                </a:solidFill>
                <a:latin typeface="+mn-lt"/>
              </a:rPr>
              <a:t>Total bookings by service (4 weeks)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Bookings in month</c:v>
                </c:pt>
              </c:strCache>
            </c:strRef>
          </c:tx>
          <c:spPr>
            <a:solidFill>
              <a:srgbClr val="29255C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000000"/>
                    </a:solidFill>
                    <a:latin typeface="+mn-lt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Full Groom</c:v>
                </c:pt>
                <c:pt idx="1">
                  <c:v>Wash and Dry</c:v>
                </c:pt>
                <c:pt idx="2">
                  <c:v>Nail Trim</c:v>
                </c:pt>
                <c:pt idx="3">
                  <c:v>Puppy Groom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57</c:v>
                </c:pt>
                <c:pt idx="1">
                  <c:v>38</c:v>
                </c:pt>
                <c:pt idx="2">
                  <c:v>26</c:v>
                </c:pt>
                <c:pt idx="3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2C7-400A-8087-058DC1C6D22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000000"/>
                </a:solidFill>
                <a:latin typeface="+mn-lt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70"/>
          <c:min val="0"/>
        </c:scaling>
        <c:delete val="0"/>
        <c:axPos val="l"/>
        <c:majorGridlines>
          <c:spPr>
            <a:ln w="6350" cap="flat">
              <a:solidFill>
                <a:srgbClr val="E3E1EE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+mn-lt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1063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">
    <p:bg>
      <p:bgPr>
        <a:solidFill>
          <a:srgbClr val="2925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9255C"/>
          </a:solidFill>
          <a:ln/>
        </p:spPr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503920" y="480060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A8AA3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4" Type="http://schemas.openxmlformats.org/officeDocument/2006/relationships/theme" Target="../theme/theme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503920" y="480060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A8AA3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3.xml" /><Relationship Id="rId6" Type="http://schemas.openxmlformats.org/officeDocument/2006/relationships/image" Target="../media/image4.jpeg" /><Relationship Id="rId5" Type="http://schemas.openxmlformats.org/officeDocument/2006/relationships/image" Target="../media/image3.jpeg" /><Relationship Id="rId4" Type="http://schemas.openxmlformats.org/officeDocument/2006/relationships/image" Target="../media/image2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3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3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2331720"/>
            <a:ext cx="1097280" cy="64008"/>
          </a:xfrm>
          <a:prstGeom prst="rect">
            <a:avLst/>
          </a:prstGeom>
          <a:solidFill>
            <a:srgbClr val="DD2362"/>
          </a:solidFill>
          <a:ln w="12700">
            <a:solidFill>
              <a:srgbClr val="DD236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 txBox="1"/>
          <p:nvPr/>
        </p:nvSpPr>
        <p:spPr>
          <a:xfrm>
            <a:off x="548640" y="1280160"/>
            <a:ext cx="8046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</a:rPr>
              <a:t>DS3: Digital Portfolio</a:t>
            </a:r>
            <a:endParaRPr lang="en-US" sz="4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2560320"/>
            <a:ext cx="8046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400"/>
              </a:spcAft>
              <a:buNone/>
            </a:pPr>
            <a:r>
              <a:rPr lang="en-US" sz="1800" b="1" dirty="0">
                <a:solidFill>
                  <a:srgbClr val="FFFFFF"/>
                </a:solidFill>
              </a:rPr>
              <a:t>Usman Hussain</a:t>
            </a:r>
            <a:endParaRPr lang="en-US" sz="1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800" dirty="0">
                <a:solidFill>
                  <a:srgbClr val="FFFFFF"/>
                </a:solidFill>
              </a:rPr>
              <a:t>LCLM4002 – Digital Skills</a:t>
            </a:r>
            <a:endParaRPr lang="en-US" sz="1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800" dirty="0">
                <a:solidFill>
                  <a:srgbClr val="FFFFFF"/>
                </a:solidFill>
              </a:rPr>
              <a:t>DS3 – Digital Portfolio + Video Reflection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457200" y="109728"/>
            <a:ext cx="82296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DS1: My Digital Life</a:t>
            </a:r>
            <a:endParaRPr lang="en-US" sz="2600" dirty="0"/>
          </a:p>
        </p:txBody>
      </p:sp>
      <p:pic>
        <p:nvPicPr>
          <p:cNvPr id="3" name="DS1 screenshot 1" descr="image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005840"/>
            <a:ext cx="1280160" cy="2743200"/>
          </a:xfrm>
          <a:prstGeom prst="rect">
            <a:avLst/>
          </a:prstGeom>
        </p:spPr>
      </p:pic>
      <p:sp>
        <p:nvSpPr>
          <p:cNvPr id="4" name="Text 1"/>
          <p:cNvSpPr txBox="1"/>
          <p:nvPr/>
        </p:nvSpPr>
        <p:spPr>
          <a:xfrm>
            <a:off x="457200" y="3794760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9255C"/>
                </a:solidFill>
              </a:rPr>
              <a:t>University apps</a:t>
            </a:r>
            <a:endParaRPr lang="en-US" sz="1100" dirty="0"/>
          </a:p>
        </p:txBody>
      </p:sp>
      <p:pic>
        <p:nvPicPr>
          <p:cNvPr id="5" name="DS1 screenshot 2" descr="image2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4520" y="1005840"/>
            <a:ext cx="1280160" cy="2743200"/>
          </a:xfrm>
          <a:prstGeom prst="rect">
            <a:avLst/>
          </a:prstGeom>
        </p:spPr>
      </p:pic>
      <p:sp>
        <p:nvSpPr>
          <p:cNvPr id="6" name="Text 2"/>
          <p:cNvSpPr txBox="1"/>
          <p:nvPr/>
        </p:nvSpPr>
        <p:spPr>
          <a:xfrm>
            <a:off x="1874520" y="3794760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9255C"/>
                </a:solidFill>
              </a:rPr>
              <a:t>Outlook</a:t>
            </a:r>
            <a:endParaRPr lang="en-US" sz="1100" dirty="0"/>
          </a:p>
        </p:txBody>
      </p:sp>
      <p:pic>
        <p:nvPicPr>
          <p:cNvPr id="7" name="DS1 screenshot 3" descr="image3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840" y="1005840"/>
            <a:ext cx="1280160" cy="2743200"/>
          </a:xfrm>
          <a:prstGeom prst="rect">
            <a:avLst/>
          </a:prstGeom>
        </p:spPr>
      </p:pic>
      <p:sp>
        <p:nvSpPr>
          <p:cNvPr id="8" name="Text 3"/>
          <p:cNvSpPr txBox="1"/>
          <p:nvPr/>
        </p:nvSpPr>
        <p:spPr>
          <a:xfrm>
            <a:off x="3291840" y="3794760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9255C"/>
                </a:solidFill>
              </a:rPr>
              <a:t>Google Maps</a:t>
            </a:r>
            <a:endParaRPr lang="en-US" sz="1100" dirty="0"/>
          </a:p>
        </p:txBody>
      </p:sp>
      <p:pic>
        <p:nvPicPr>
          <p:cNvPr id="9" name="DS1 screenshot 4" descr="image4.jpe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160" y="1005840"/>
            <a:ext cx="1280160" cy="2743200"/>
          </a:xfrm>
          <a:prstGeom prst="rect">
            <a:avLst/>
          </a:prstGeom>
        </p:spPr>
      </p:pic>
      <p:sp>
        <p:nvSpPr>
          <p:cNvPr id="10" name="Text 4"/>
          <p:cNvSpPr txBox="1"/>
          <p:nvPr/>
        </p:nvSpPr>
        <p:spPr>
          <a:xfrm>
            <a:off x="4709160" y="3794760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9255C"/>
                </a:solidFill>
              </a:rPr>
              <a:t>Moodle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57200" y="425196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/>
              <a:t>Tool used: phone apps and Moodle</a:t>
            </a:r>
          </a:p>
        </p:txBody>
      </p:sp>
      <p:sp>
        <p:nvSpPr>
          <p:cNvPr id="12" name="Text 6"/>
          <p:cNvSpPr txBox="1"/>
          <p:nvPr/>
        </p:nvSpPr>
        <p:spPr>
          <a:xfrm>
            <a:off x="6309360" y="1005840"/>
            <a:ext cx="2468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D2362"/>
                </a:solidFill>
              </a:rPr>
              <a:t>What it shows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309360" y="1298448"/>
            <a:ext cx="24688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Four screenshots of the digital tools I use for study and daily life.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309360" y="1874520"/>
            <a:ext cx="2468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D2362"/>
                </a:solidFill>
              </a:rPr>
              <a:t>Skills shown</a:t>
            </a:r>
            <a:endParaRPr lang="en-US" sz="1400" dirty="0"/>
          </a:p>
        </p:txBody>
      </p:sp>
      <p:sp>
        <p:nvSpPr>
          <p:cNvPr id="15" name="Text 9"/>
          <p:cNvSpPr txBox="1"/>
          <p:nvPr/>
        </p:nvSpPr>
        <p:spPr>
          <a:xfrm>
            <a:off x="6309360" y="2167128"/>
            <a:ext cx="24688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Using online study tools</a:t>
            </a: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Digital communication</a:t>
            </a: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Navigation</a:t>
            </a: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Managing information online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6309360" y="3200400"/>
            <a:ext cx="2468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D2362"/>
                </a:solidFill>
              </a:rPr>
              <a:t>What I learned</a:t>
            </a:r>
            <a:endParaRPr lang="en-US" sz="1400" dirty="0"/>
          </a:p>
        </p:txBody>
      </p:sp>
      <p:sp>
        <p:nvSpPr>
          <p:cNvPr id="17" name="Text 11"/>
          <p:cNvSpPr txBox="1"/>
          <p:nvPr/>
        </p:nvSpPr>
        <p:spPr>
          <a:xfrm>
            <a:off x="6309360" y="3493008"/>
            <a:ext cx="2468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Digital tools make study and daily life easier.</a:t>
            </a: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I am more aware of the tools I use.</a:t>
            </a:r>
            <a:endParaRPr lang="en-US" sz="1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503920" y="480060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A8AA3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457200" y="109728"/>
            <a:ext cx="82296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DS2: Excel Spreadsheet – Happy Paws</a:t>
            </a:r>
            <a:endParaRPr lang="en-US" sz="2600" dirty="0"/>
          </a:p>
        </p:txBody>
      </p:sp>
      <p:graphicFrame>
        <p:nvGraphicFramePr>
          <p:cNvPr id="3" name="Chart 0"/>
          <p:cNvGraphicFramePr/>
          <p:nvPr/>
        </p:nvGraphicFramePr>
        <p:xfrm>
          <a:off x="365760" y="960120"/>
          <a:ext cx="4937760" cy="3566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 1"/>
          <p:cNvSpPr txBox="1"/>
          <p:nvPr/>
        </p:nvSpPr>
        <p:spPr>
          <a:xfrm>
            <a:off x="5577840" y="1005840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D2362"/>
                </a:solidFill>
              </a:rPr>
              <a:t>What it is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577840" y="1298448"/>
            <a:ext cx="32004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Excel task for Happy Paws Dog Grooming: weekly bookings for four services, SUM totals and a bar chart.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577840" y="2103120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D2362"/>
                </a:solidFill>
              </a:rPr>
              <a:t>Skills shown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577840" y="2395728"/>
            <a:ext cx="32004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Data entry</a:t>
            </a: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SUM formulas</a:t>
            </a: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Creating a bar chart</a:t>
            </a: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Comparing information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5577840" y="3291840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D2362"/>
                </a:solidFill>
              </a:rPr>
              <a:t>What I learned</a:t>
            </a:r>
            <a:endParaRPr lang="en-US" sz="1400" dirty="0"/>
          </a:p>
        </p:txBody>
      </p:sp>
      <p:sp>
        <p:nvSpPr>
          <p:cNvPr id="9" name="Text 6"/>
          <p:cNvSpPr txBox="1"/>
          <p:nvPr/>
        </p:nvSpPr>
        <p:spPr>
          <a:xfrm>
            <a:off x="5577840" y="3584448"/>
            <a:ext cx="3200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Full Groom was most popular (57); Puppy Groom least (16).</a:t>
            </a:r>
            <a:endParaRPr lang="en-US" sz="120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1F1F2E"/>
                </a:solidFill>
              </a:rPr>
              <a:t>Formulas calculate totals; charts make data easier to understand.</a:t>
            </a:r>
            <a:endParaRPr lang="en-US" sz="1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503920" y="480060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A8AA3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457200" y="109728"/>
            <a:ext cx="82296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My Progress and Reflection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097280"/>
            <a:ext cx="2606040" cy="411480"/>
          </a:xfrm>
          <a:prstGeom prst="rect">
            <a:avLst/>
          </a:prstGeom>
          <a:solidFill>
            <a:srgbClr val="6B5B95"/>
          </a:solidFill>
          <a:ln w="12700">
            <a:solidFill>
              <a:srgbClr val="6B5B9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 txBox="1"/>
          <p:nvPr/>
        </p:nvSpPr>
        <p:spPr>
          <a:xfrm>
            <a:off x="457200" y="109728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At the start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457200" y="1508760"/>
            <a:ext cx="2606040" cy="1828800"/>
          </a:xfrm>
          <a:prstGeom prst="rect">
            <a:avLst/>
          </a:prstGeom>
          <a:solidFill>
            <a:srgbClr val="F3F1F8"/>
          </a:solidFill>
          <a:ln w="12700">
            <a:solidFill>
              <a:srgbClr val="F3F1F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594360" y="1645920"/>
            <a:ext cx="233172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F1F2E"/>
                </a:solidFill>
              </a:rPr>
              <a:t>I used digital tools mainly for simple daily activities.</a:t>
            </a:r>
            <a:endParaRPr lang="en-US" sz="14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F1F2E"/>
                </a:solidFill>
              </a:rPr>
              <a:t>Learning new tools was sometimes difficult.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3246120" y="1097280"/>
            <a:ext cx="2606040" cy="411480"/>
          </a:xfrm>
          <a:prstGeom prst="rect">
            <a:avLst/>
          </a:prstGeom>
          <a:solidFill>
            <a:srgbClr val="DD2362"/>
          </a:solidFill>
          <a:ln w="12700">
            <a:solidFill>
              <a:srgbClr val="DD236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 txBox="1"/>
          <p:nvPr/>
        </p:nvSpPr>
        <p:spPr>
          <a:xfrm>
            <a:off x="3246120" y="109728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During the module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3246120" y="1508760"/>
            <a:ext cx="2606040" cy="1828800"/>
          </a:xfrm>
          <a:prstGeom prst="rect">
            <a:avLst/>
          </a:prstGeom>
          <a:solidFill>
            <a:srgbClr val="F3F1F8"/>
          </a:solidFill>
          <a:ln w="12700">
            <a:solidFill>
              <a:srgbClr val="F3F1F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 txBox="1"/>
          <p:nvPr/>
        </p:nvSpPr>
        <p:spPr>
          <a:xfrm>
            <a:off x="3383280" y="1645920"/>
            <a:ext cx="233172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F1F2E"/>
                </a:solidFill>
              </a:rPr>
              <a:t>I practised Excel and other digital features.</a:t>
            </a:r>
            <a:endParaRPr lang="en-US" sz="14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F1F2E"/>
                </a:solidFill>
              </a:rPr>
              <a:t>I learned to organise information.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6035040" y="1097280"/>
            <a:ext cx="2606040" cy="411480"/>
          </a:xfrm>
          <a:prstGeom prst="rect">
            <a:avLst/>
          </a:prstGeom>
          <a:solidFill>
            <a:srgbClr val="29255C"/>
          </a:solidFill>
          <a:ln w="12700">
            <a:solidFill>
              <a:srgbClr val="29255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 txBox="1"/>
          <p:nvPr/>
        </p:nvSpPr>
        <p:spPr>
          <a:xfrm>
            <a:off x="6035040" y="109728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Now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6035040" y="1508760"/>
            <a:ext cx="2606040" cy="1828800"/>
          </a:xfrm>
          <a:prstGeom prst="rect">
            <a:avLst/>
          </a:prstGeom>
          <a:solidFill>
            <a:srgbClr val="F3F1F8"/>
          </a:solidFill>
          <a:ln w="12700">
            <a:solidFill>
              <a:srgbClr val="F3F1F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 txBox="1"/>
          <p:nvPr/>
        </p:nvSpPr>
        <p:spPr>
          <a:xfrm>
            <a:off x="6172200" y="1645920"/>
            <a:ext cx="233172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F1F2E"/>
                </a:solidFill>
              </a:rPr>
              <a:t>I feel more confident with digital tools.</a:t>
            </a:r>
            <a:endParaRPr lang="en-US" sz="14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1F1F2E"/>
                </a:solidFill>
              </a:rPr>
              <a:t>I can use Excel for simple data tasks and work more independently.</a:t>
            </a:r>
            <a:endParaRPr lang="en-US" sz="1400" dirty="0"/>
          </a:p>
        </p:txBody>
      </p:sp>
      <p:sp>
        <p:nvSpPr>
          <p:cNvPr id="15" name="Text 13"/>
          <p:cNvSpPr txBox="1"/>
          <p:nvPr/>
        </p:nvSpPr>
        <p:spPr>
          <a:xfrm>
            <a:off x="457200" y="356616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/>
              <a:t>From difficulty to confidence: with practice, I can now use digital tools on my own.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503920" y="480060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A8AA3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457200" y="109728"/>
            <a:ext cx="82296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How These Skills Help Me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457200" y="1188720"/>
            <a:ext cx="2606040" cy="54864"/>
          </a:xfrm>
          <a:prstGeom prst="rect">
            <a:avLst/>
          </a:prstGeom>
          <a:solidFill>
            <a:srgbClr val="DD2362"/>
          </a:solidFill>
          <a:ln w="12700">
            <a:solidFill>
              <a:srgbClr val="DD236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 txBox="1"/>
          <p:nvPr/>
        </p:nvSpPr>
        <p:spPr>
          <a:xfrm>
            <a:off x="457200" y="1325880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9255C"/>
                </a:solidFill>
              </a:rPr>
              <a:t>Study</a:t>
            </a:r>
            <a:endParaRPr lang="en-US" sz="1800" dirty="0"/>
          </a:p>
        </p:txBody>
      </p:sp>
      <p:sp>
        <p:nvSpPr>
          <p:cNvPr id="5" name="Text 3"/>
          <p:cNvSpPr txBox="1"/>
          <p:nvPr/>
        </p:nvSpPr>
        <p:spPr>
          <a:xfrm>
            <a:off x="457200" y="1783080"/>
            <a:ext cx="260604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F1F2E"/>
                </a:solidFill>
              </a:rPr>
              <a:t>Moodle for study information, Outlook for communication, Excel for organising information.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246120" y="1188720"/>
            <a:ext cx="2606040" cy="54864"/>
          </a:xfrm>
          <a:prstGeom prst="rect">
            <a:avLst/>
          </a:prstGeom>
          <a:solidFill>
            <a:srgbClr val="DD2362"/>
          </a:solidFill>
          <a:ln w="12700">
            <a:solidFill>
              <a:srgbClr val="DD236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 txBox="1"/>
          <p:nvPr/>
        </p:nvSpPr>
        <p:spPr>
          <a:xfrm>
            <a:off x="3246120" y="1325880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9255C"/>
                </a:solidFill>
              </a:rPr>
              <a:t>Daily life</a:t>
            </a:r>
            <a:endParaRPr lang="en-US" sz="1800" dirty="0"/>
          </a:p>
        </p:txBody>
      </p:sp>
      <p:sp>
        <p:nvSpPr>
          <p:cNvPr id="8" name="Text 6"/>
          <p:cNvSpPr txBox="1"/>
          <p:nvPr/>
        </p:nvSpPr>
        <p:spPr>
          <a:xfrm>
            <a:off x="3246120" y="1783080"/>
            <a:ext cx="260604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F1F2E"/>
                </a:solidFill>
              </a:rPr>
              <a:t>Google Maps for navigation; digital tools make everyday tasks easier.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035040" y="1188720"/>
            <a:ext cx="2606040" cy="54864"/>
          </a:xfrm>
          <a:prstGeom prst="rect">
            <a:avLst/>
          </a:prstGeom>
          <a:solidFill>
            <a:srgbClr val="DD2362"/>
          </a:solidFill>
          <a:ln w="12700">
            <a:solidFill>
              <a:srgbClr val="DD236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 txBox="1"/>
          <p:nvPr/>
        </p:nvSpPr>
        <p:spPr>
          <a:xfrm>
            <a:off x="6035040" y="1325880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9255C"/>
                </a:solidFill>
              </a:rPr>
              <a:t>Future</a:t>
            </a:r>
            <a:endParaRPr lang="en-US" sz="1800" dirty="0"/>
          </a:p>
        </p:txBody>
      </p:sp>
      <p:sp>
        <p:nvSpPr>
          <p:cNvPr id="11" name="Text 9"/>
          <p:cNvSpPr txBox="1"/>
          <p:nvPr/>
        </p:nvSpPr>
        <p:spPr>
          <a:xfrm>
            <a:off x="6035040" y="1783080"/>
            <a:ext cx="260604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F1F2E"/>
                </a:solidFill>
              </a:rPr>
              <a:t>These skills help me work with more confidence in digital environments.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503920" y="480060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8A8AA3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S3">
  <a:themeElements>
    <a:clrScheme name="DS3">
      <a:dk1>
        <a:srgbClr val="1F1F2E"/>
      </a:dk1>
      <a:lt1>
        <a:srgbClr val="FFFFFF"/>
      </a:lt1>
      <a:dk2>
        <a:srgbClr val="29255C"/>
      </a:dk2>
      <a:lt2>
        <a:srgbClr val="F3F1F8"/>
      </a:lt2>
      <a:accent1>
        <a:srgbClr val="29255C"/>
      </a:accent1>
      <a:accent2>
        <a:srgbClr val="DD2362"/>
      </a:accent2>
      <a:accent3>
        <a:srgbClr val="00B4D8"/>
      </a:accent3>
      <a:accent4>
        <a:srgbClr val="FFB81C"/>
      </a:accent4>
      <a:accent5>
        <a:srgbClr val="6B5B95"/>
      </a:accent5>
      <a:accent6>
        <a:srgbClr val="8A8AA3"/>
      </a:accent6>
      <a:hlink>
        <a:srgbClr val="29255C"/>
      </a:hlink>
      <a:folHlink>
        <a:srgbClr val="6B5B95"/>
      </a:folHlink>
    </a:clrScheme>
    <a:fontScheme name="DS3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302</Words>
  <Application>Microsoft Office PowerPoint</Application>
  <PresentationFormat>On-screen Show (16:9)</PresentationFormat>
  <Paragraphs>59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DS3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Mursaleen Ali</cp:lastModifiedBy>
  <cp:revision>2</cp:revision>
  <dcterms:created xsi:type="dcterms:W3CDTF">2026-10-04T15:25:59Z</dcterms:created>
  <dcterms:modified xsi:type="dcterms:W3CDTF">2026-10-20T13:01:32Z</dcterms:modified>
</cp:coreProperties>
</file>