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5" r:id="rId5"/>
    <p:sldId id="259" r:id="rId6"/>
    <p:sldId id="281" r:id="rId7"/>
    <p:sldId id="266" r:id="rId8"/>
    <p:sldId id="282" r:id="rId9"/>
    <p:sldId id="283" r:id="rId10"/>
    <p:sldId id="284" r:id="rId11"/>
    <p:sldId id="285" r:id="rId12"/>
    <p:sldId id="286" r:id="rId13"/>
    <p:sldId id="287" r:id="rId14"/>
    <p:sldId id="288" r:id="rId15"/>
    <p:sldId id="289" r:id="rId16"/>
    <p:sldId id="290" r:id="rId17"/>
    <p:sldId id="291" r:id="rId18"/>
    <p:sldId id="267" r:id="rId19"/>
    <p:sldId id="292" r:id="rId20"/>
    <p:sldId id="293" r:id="rId21"/>
    <p:sldId id="294" r:id="rId22"/>
    <p:sldId id="295" r:id="rId23"/>
    <p:sldId id="296" r:id="rId24"/>
    <p:sldId id="268" r:id="rId25"/>
    <p:sldId id="297" r:id="rId26"/>
    <p:sldId id="298" r:id="rId27"/>
    <p:sldId id="299" r:id="rId28"/>
    <p:sldId id="269" r:id="rId29"/>
    <p:sldId id="300" r:id="rId30"/>
    <p:sldId id="301" r:id="rId31"/>
    <p:sldId id="302" r:id="rId32"/>
    <p:sldId id="303" r:id="rId33"/>
    <p:sldId id="304" r:id="rId34"/>
    <p:sldId id="305" r:id="rId35"/>
    <p:sldId id="306" r:id="rId36"/>
    <p:sldId id="307" r:id="rId37"/>
    <p:sldId id="308" r:id="rId38"/>
    <p:sldId id="276" r:id="rId39"/>
    <p:sldId id="311" r:id="rId40"/>
    <p:sldId id="312" r:id="rId41"/>
    <p:sldId id="313" r:id="rId42"/>
    <p:sldId id="277" r:id="rId43"/>
    <p:sldId id="260" r:id="rId44"/>
    <p:sldId id="274" r:id="rId45"/>
    <p:sldId id="278" r:id="rId46"/>
    <p:sldId id="279" r:id="rId47"/>
    <p:sldId id="280" r:id="rId48"/>
    <p:sldId id="263" r:id="rId49"/>
    <p:sldId id="309" r:id="rId50"/>
    <p:sldId id="26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0C7B4E-5A45-185A-BE26-165F05CB697A}" v="2451" dt="2024-02-27T15:54:41.2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FB0C7B4E-5A45-185A-BE26-165F05CB697A}"/>
    <pc:docChg chg="addSld delSld modSld sldOrd">
      <pc:chgData name="Corey Edwards" userId="S::corey.edwards@uwtsd.ac.uk::7a967df3-e232-40a5-b10c-dee8f912d80a" providerId="AD" clId="Web-{FB0C7B4E-5A45-185A-BE26-165F05CB697A}" dt="2024-02-27T15:54:41.231" v="2443" actId="20577"/>
      <pc:docMkLst>
        <pc:docMk/>
      </pc:docMkLst>
      <pc:sldChg chg="addSp delSp modSp mod setBg">
        <pc:chgData name="Corey Edwards" userId="S::corey.edwards@uwtsd.ac.uk::7a967df3-e232-40a5-b10c-dee8f912d80a" providerId="AD" clId="Web-{FB0C7B4E-5A45-185A-BE26-165F05CB697A}" dt="2024-02-26T14:48:31.312" v="788"/>
        <pc:sldMkLst>
          <pc:docMk/>
          <pc:sldMk cId="2140045792" sldId="257"/>
        </pc:sldMkLst>
        <pc:spChg chg="mod">
          <ac:chgData name="Corey Edwards" userId="S::corey.edwards@uwtsd.ac.uk::7a967df3-e232-40a5-b10c-dee8f912d80a" providerId="AD" clId="Web-{FB0C7B4E-5A45-185A-BE26-165F05CB697A}" dt="2024-02-26T14:48:31.312" v="788"/>
          <ac:spMkLst>
            <pc:docMk/>
            <pc:sldMk cId="2140045792" sldId="257"/>
            <ac:spMk id="2" creationId="{3835944C-5AC5-96EF-0853-CEB6CD7107DE}"/>
          </ac:spMkLst>
        </pc:spChg>
        <pc:spChg chg="del mod">
          <ac:chgData name="Corey Edwards" userId="S::corey.edwards@uwtsd.ac.uk::7a967df3-e232-40a5-b10c-dee8f912d80a" providerId="AD" clId="Web-{FB0C7B4E-5A45-185A-BE26-165F05CB697A}" dt="2024-02-26T14:48:31.312" v="788"/>
          <ac:spMkLst>
            <pc:docMk/>
            <pc:sldMk cId="2140045792" sldId="257"/>
            <ac:spMk id="3" creationId="{823D2C2A-74C8-C67A-1624-8478B526835E}"/>
          </ac:spMkLst>
        </pc:spChg>
        <pc:spChg chg="add">
          <ac:chgData name="Corey Edwards" userId="S::corey.edwards@uwtsd.ac.uk::7a967df3-e232-40a5-b10c-dee8f912d80a" providerId="AD" clId="Web-{FB0C7B4E-5A45-185A-BE26-165F05CB697A}" dt="2024-02-26T14:48:31.312" v="788"/>
          <ac:spMkLst>
            <pc:docMk/>
            <pc:sldMk cId="2140045792" sldId="257"/>
            <ac:spMk id="9" creationId="{8651CFA9-6065-4243-AC48-858E359780B1}"/>
          </ac:spMkLst>
        </pc:spChg>
        <pc:spChg chg="add">
          <ac:chgData name="Corey Edwards" userId="S::corey.edwards@uwtsd.ac.uk::7a967df3-e232-40a5-b10c-dee8f912d80a" providerId="AD" clId="Web-{FB0C7B4E-5A45-185A-BE26-165F05CB697A}" dt="2024-02-26T14:48:31.312" v="788"/>
          <ac:spMkLst>
            <pc:docMk/>
            <pc:sldMk cId="2140045792" sldId="257"/>
            <ac:spMk id="11" creationId="{37962AE0-6A1C-4B76-9D52-10E5E6D7D3BB}"/>
          </ac:spMkLst>
        </pc:spChg>
        <pc:grpChg chg="add">
          <ac:chgData name="Corey Edwards" userId="S::corey.edwards@uwtsd.ac.uk::7a967df3-e232-40a5-b10c-dee8f912d80a" providerId="AD" clId="Web-{FB0C7B4E-5A45-185A-BE26-165F05CB697A}" dt="2024-02-26T14:48:31.312" v="788"/>
          <ac:grpSpMkLst>
            <pc:docMk/>
            <pc:sldMk cId="2140045792" sldId="257"/>
            <ac:grpSpMk id="13" creationId="{7AB7BDB5-BE0D-446B-AA57-16A1D859E52B}"/>
          </ac:grpSpMkLst>
        </pc:grpChg>
        <pc:graphicFrameChg chg="add">
          <ac:chgData name="Corey Edwards" userId="S::corey.edwards@uwtsd.ac.uk::7a967df3-e232-40a5-b10c-dee8f912d80a" providerId="AD" clId="Web-{FB0C7B4E-5A45-185A-BE26-165F05CB697A}" dt="2024-02-26T14:48:31.312" v="788"/>
          <ac:graphicFrameMkLst>
            <pc:docMk/>
            <pc:sldMk cId="2140045792" sldId="257"/>
            <ac:graphicFrameMk id="5" creationId="{4615F9A1-1F86-AEA5-9421-353902270E3B}"/>
          </ac:graphicFrameMkLst>
        </pc:graphicFrameChg>
      </pc:sldChg>
      <pc:sldChg chg="addSp delSp modSp mod setBg">
        <pc:chgData name="Corey Edwards" userId="S::corey.edwards@uwtsd.ac.uk::7a967df3-e232-40a5-b10c-dee8f912d80a" providerId="AD" clId="Web-{FB0C7B4E-5A45-185A-BE26-165F05CB697A}" dt="2024-02-26T14:49:23.969" v="789"/>
        <pc:sldMkLst>
          <pc:docMk/>
          <pc:sldMk cId="2824739090" sldId="258"/>
        </pc:sldMkLst>
        <pc:spChg chg="mod">
          <ac:chgData name="Corey Edwards" userId="S::corey.edwards@uwtsd.ac.uk::7a967df3-e232-40a5-b10c-dee8f912d80a" providerId="AD" clId="Web-{FB0C7B4E-5A45-185A-BE26-165F05CB697A}" dt="2024-02-26T14:49:23.969" v="789"/>
          <ac:spMkLst>
            <pc:docMk/>
            <pc:sldMk cId="2824739090" sldId="258"/>
            <ac:spMk id="2" creationId="{31A0A6AF-CAC3-9F80-04E9-833282052AD1}"/>
          </ac:spMkLst>
        </pc:spChg>
        <pc:spChg chg="del">
          <ac:chgData name="Corey Edwards" userId="S::corey.edwards@uwtsd.ac.uk::7a967df3-e232-40a5-b10c-dee8f912d80a" providerId="AD" clId="Web-{FB0C7B4E-5A45-185A-BE26-165F05CB697A}" dt="2024-02-26T14:49:23.969" v="789"/>
          <ac:spMkLst>
            <pc:docMk/>
            <pc:sldMk cId="2824739090" sldId="258"/>
            <ac:spMk id="3" creationId="{D97EB603-9F5B-31A3-A6B9-ACAD5F12B626}"/>
          </ac:spMkLst>
        </pc:spChg>
        <pc:spChg chg="add">
          <ac:chgData name="Corey Edwards" userId="S::corey.edwards@uwtsd.ac.uk::7a967df3-e232-40a5-b10c-dee8f912d80a" providerId="AD" clId="Web-{FB0C7B4E-5A45-185A-BE26-165F05CB697A}" dt="2024-02-26T14:49:23.969" v="789"/>
          <ac:spMkLst>
            <pc:docMk/>
            <pc:sldMk cId="2824739090" sldId="258"/>
            <ac:spMk id="9" creationId="{8651CFA9-6065-4243-AC48-858E359780B1}"/>
          </ac:spMkLst>
        </pc:spChg>
        <pc:spChg chg="add">
          <ac:chgData name="Corey Edwards" userId="S::corey.edwards@uwtsd.ac.uk::7a967df3-e232-40a5-b10c-dee8f912d80a" providerId="AD" clId="Web-{FB0C7B4E-5A45-185A-BE26-165F05CB697A}" dt="2024-02-26T14:49:23.969" v="789"/>
          <ac:spMkLst>
            <pc:docMk/>
            <pc:sldMk cId="2824739090" sldId="258"/>
            <ac:spMk id="11" creationId="{37962AE0-6A1C-4B76-9D52-10E5E6D7D3BB}"/>
          </ac:spMkLst>
        </pc:spChg>
        <pc:grpChg chg="add">
          <ac:chgData name="Corey Edwards" userId="S::corey.edwards@uwtsd.ac.uk::7a967df3-e232-40a5-b10c-dee8f912d80a" providerId="AD" clId="Web-{FB0C7B4E-5A45-185A-BE26-165F05CB697A}" dt="2024-02-26T14:49:23.969" v="789"/>
          <ac:grpSpMkLst>
            <pc:docMk/>
            <pc:sldMk cId="2824739090" sldId="258"/>
            <ac:grpSpMk id="13" creationId="{7AB7BDB5-BE0D-446B-AA57-16A1D859E52B}"/>
          </ac:grpSpMkLst>
        </pc:grpChg>
        <pc:graphicFrameChg chg="add">
          <ac:chgData name="Corey Edwards" userId="S::corey.edwards@uwtsd.ac.uk::7a967df3-e232-40a5-b10c-dee8f912d80a" providerId="AD" clId="Web-{FB0C7B4E-5A45-185A-BE26-165F05CB697A}" dt="2024-02-26T14:49:23.969" v="789"/>
          <ac:graphicFrameMkLst>
            <pc:docMk/>
            <pc:sldMk cId="2824739090" sldId="258"/>
            <ac:graphicFrameMk id="5" creationId="{4C9B45E0-A278-E3A4-0390-D72B7F43F280}"/>
          </ac:graphicFrameMkLst>
        </pc:graphicFrameChg>
      </pc:sldChg>
      <pc:sldChg chg="addSp modSp">
        <pc:chgData name="Corey Edwards" userId="S::corey.edwards@uwtsd.ac.uk::7a967df3-e232-40a5-b10c-dee8f912d80a" providerId="AD" clId="Web-{FB0C7B4E-5A45-185A-BE26-165F05CB697A}" dt="2024-02-26T14:20:50.705" v="352"/>
        <pc:sldMkLst>
          <pc:docMk/>
          <pc:sldMk cId="2437918540" sldId="259"/>
        </pc:sldMkLst>
        <pc:spChg chg="mod">
          <ac:chgData name="Corey Edwards" userId="S::corey.edwards@uwtsd.ac.uk::7a967df3-e232-40a5-b10c-dee8f912d80a" providerId="AD" clId="Web-{FB0C7B4E-5A45-185A-BE26-165F05CB697A}" dt="2024-02-26T14:02:47.770" v="0" actId="20577"/>
          <ac:spMkLst>
            <pc:docMk/>
            <pc:sldMk cId="2437918540" sldId="259"/>
            <ac:spMk id="2" creationId="{32CAF492-4486-2700-AA02-D6AF898D3D85}"/>
          </ac:spMkLst>
        </pc:spChg>
        <pc:spChg chg="mod">
          <ac:chgData name="Corey Edwards" userId="S::corey.edwards@uwtsd.ac.uk::7a967df3-e232-40a5-b10c-dee8f912d80a" providerId="AD" clId="Web-{FB0C7B4E-5A45-185A-BE26-165F05CB697A}" dt="2024-02-26T14:20:25.392" v="343" actId="20577"/>
          <ac:spMkLst>
            <pc:docMk/>
            <pc:sldMk cId="2437918540" sldId="259"/>
            <ac:spMk id="3" creationId="{BA171720-386F-5F07-8A00-A41D271CB8CA}"/>
          </ac:spMkLst>
        </pc:spChg>
        <pc:graphicFrameChg chg="add mod modGraphic">
          <ac:chgData name="Corey Edwards" userId="S::corey.edwards@uwtsd.ac.uk::7a967df3-e232-40a5-b10c-dee8f912d80a" providerId="AD" clId="Web-{FB0C7B4E-5A45-185A-BE26-165F05CB697A}" dt="2024-02-26T14:20:50.705" v="352"/>
          <ac:graphicFrameMkLst>
            <pc:docMk/>
            <pc:sldMk cId="2437918540" sldId="259"/>
            <ac:graphicFrameMk id="4" creationId="{C1910CA7-F80A-4960-9F9D-98654D9B7F67}"/>
          </ac:graphicFrameMkLst>
        </pc:graphicFrameChg>
      </pc:sldChg>
      <pc:sldChg chg="addSp delSp modSp mod setBg">
        <pc:chgData name="Corey Edwards" userId="S::corey.edwards@uwtsd.ac.uk::7a967df3-e232-40a5-b10c-dee8f912d80a" providerId="AD" clId="Web-{FB0C7B4E-5A45-185A-BE26-165F05CB697A}" dt="2024-02-27T14:37:24.777" v="2036"/>
        <pc:sldMkLst>
          <pc:docMk/>
          <pc:sldMk cId="107191820" sldId="260"/>
        </pc:sldMkLst>
        <pc:spChg chg="mod">
          <ac:chgData name="Corey Edwards" userId="S::corey.edwards@uwtsd.ac.uk::7a967df3-e232-40a5-b10c-dee8f912d80a" providerId="AD" clId="Web-{FB0C7B4E-5A45-185A-BE26-165F05CB697A}" dt="2024-02-27T14:37:24.777" v="2036"/>
          <ac:spMkLst>
            <pc:docMk/>
            <pc:sldMk cId="107191820" sldId="260"/>
            <ac:spMk id="2" creationId="{6C3BFF65-2736-AC5D-167C-40DDC161065D}"/>
          </ac:spMkLst>
        </pc:spChg>
        <pc:spChg chg="del mod">
          <ac:chgData name="Corey Edwards" userId="S::corey.edwards@uwtsd.ac.uk::7a967df3-e232-40a5-b10c-dee8f912d80a" providerId="AD" clId="Web-{FB0C7B4E-5A45-185A-BE26-165F05CB697A}" dt="2024-02-27T14:37:24.777" v="2036"/>
          <ac:spMkLst>
            <pc:docMk/>
            <pc:sldMk cId="107191820" sldId="260"/>
            <ac:spMk id="3" creationId="{0C15C015-E319-1371-C2A4-8317EAB8D2BE}"/>
          </ac:spMkLst>
        </pc:spChg>
        <pc:spChg chg="add">
          <ac:chgData name="Corey Edwards" userId="S::corey.edwards@uwtsd.ac.uk::7a967df3-e232-40a5-b10c-dee8f912d80a" providerId="AD" clId="Web-{FB0C7B4E-5A45-185A-BE26-165F05CB697A}" dt="2024-02-27T14:37:24.777" v="2036"/>
          <ac:spMkLst>
            <pc:docMk/>
            <pc:sldMk cId="107191820" sldId="260"/>
            <ac:spMk id="9" creationId="{43A9B7B3-F171-4C25-99FC-C54250F0649B}"/>
          </ac:spMkLst>
        </pc:spChg>
        <pc:spChg chg="add">
          <ac:chgData name="Corey Edwards" userId="S::corey.edwards@uwtsd.ac.uk::7a967df3-e232-40a5-b10c-dee8f912d80a" providerId="AD" clId="Web-{FB0C7B4E-5A45-185A-BE26-165F05CB697A}" dt="2024-02-27T14:37:24.777" v="2036"/>
          <ac:spMkLst>
            <pc:docMk/>
            <pc:sldMk cId="107191820" sldId="260"/>
            <ac:spMk id="11" creationId="{D2D5C7C5-9C27-4A61-9F57-1857D45320FD}"/>
          </ac:spMkLst>
        </pc:spChg>
        <pc:spChg chg="add">
          <ac:chgData name="Corey Edwards" userId="S::corey.edwards@uwtsd.ac.uk::7a967df3-e232-40a5-b10c-dee8f912d80a" providerId="AD" clId="Web-{FB0C7B4E-5A45-185A-BE26-165F05CB697A}" dt="2024-02-27T14:37:24.777" v="2036"/>
          <ac:spMkLst>
            <pc:docMk/>
            <pc:sldMk cId="107191820" sldId="260"/>
            <ac:spMk id="13" creationId="{A56932E6-5BA9-4C85-82EA-A307011BBDFD}"/>
          </ac:spMkLst>
        </pc:spChg>
        <pc:graphicFrameChg chg="add">
          <ac:chgData name="Corey Edwards" userId="S::corey.edwards@uwtsd.ac.uk::7a967df3-e232-40a5-b10c-dee8f912d80a" providerId="AD" clId="Web-{FB0C7B4E-5A45-185A-BE26-165F05CB697A}" dt="2024-02-27T14:37:24.777" v="2036"/>
          <ac:graphicFrameMkLst>
            <pc:docMk/>
            <pc:sldMk cId="107191820" sldId="260"/>
            <ac:graphicFrameMk id="5" creationId="{14F0914A-69FA-A5B0-4247-E715B67AE1BA}"/>
          </ac:graphicFrameMkLst>
        </pc:graphicFrameChg>
      </pc:sldChg>
      <pc:sldChg chg="modSp del">
        <pc:chgData name="Corey Edwards" userId="S::corey.edwards@uwtsd.ac.uk::7a967df3-e232-40a5-b10c-dee8f912d80a" providerId="AD" clId="Web-{FB0C7B4E-5A45-185A-BE26-165F05CB697A}" dt="2024-02-27T14:37:53.685" v="2041"/>
        <pc:sldMkLst>
          <pc:docMk/>
          <pc:sldMk cId="2287125588" sldId="261"/>
        </pc:sldMkLst>
        <pc:spChg chg="mod">
          <ac:chgData name="Corey Edwards" userId="S::corey.edwards@uwtsd.ac.uk::7a967df3-e232-40a5-b10c-dee8f912d80a" providerId="AD" clId="Web-{FB0C7B4E-5A45-185A-BE26-165F05CB697A}" dt="2024-02-26T14:22:26.864" v="488" actId="20577"/>
          <ac:spMkLst>
            <pc:docMk/>
            <pc:sldMk cId="2287125588" sldId="261"/>
            <ac:spMk id="3" creationId="{F0851E87-9FB4-DBB6-A7F6-F1BF481D72CB}"/>
          </ac:spMkLst>
        </pc:spChg>
      </pc:sldChg>
      <pc:sldChg chg="del">
        <pc:chgData name="Corey Edwards" userId="S::corey.edwards@uwtsd.ac.uk::7a967df3-e232-40a5-b10c-dee8f912d80a" providerId="AD" clId="Web-{FB0C7B4E-5A45-185A-BE26-165F05CB697A}" dt="2024-02-26T14:22:56.911" v="583"/>
        <pc:sldMkLst>
          <pc:docMk/>
          <pc:sldMk cId="4241433767" sldId="262"/>
        </pc:sldMkLst>
      </pc:sldChg>
      <pc:sldChg chg="addSp modSp new mod setBg">
        <pc:chgData name="Corey Edwards" userId="S::corey.edwards@uwtsd.ac.uk::7a967df3-e232-40a5-b10c-dee8f912d80a" providerId="AD" clId="Web-{FB0C7B4E-5A45-185A-BE26-165F05CB697A}" dt="2024-02-27T14:38:14.779" v="2070"/>
        <pc:sldMkLst>
          <pc:docMk/>
          <pc:sldMk cId="2711832553" sldId="263"/>
        </pc:sldMkLst>
        <pc:spChg chg="mod">
          <ac:chgData name="Corey Edwards" userId="S::corey.edwards@uwtsd.ac.uk::7a967df3-e232-40a5-b10c-dee8f912d80a" providerId="AD" clId="Web-{FB0C7B4E-5A45-185A-BE26-165F05CB697A}" dt="2024-02-27T14:38:14.779" v="2070"/>
          <ac:spMkLst>
            <pc:docMk/>
            <pc:sldMk cId="2711832553" sldId="263"/>
            <ac:spMk id="2" creationId="{3A286BA3-9E21-3D27-1B52-BCE6EFAFB17B}"/>
          </ac:spMkLst>
        </pc:spChg>
        <pc:spChg chg="mod">
          <ac:chgData name="Corey Edwards" userId="S::corey.edwards@uwtsd.ac.uk::7a967df3-e232-40a5-b10c-dee8f912d80a" providerId="AD" clId="Web-{FB0C7B4E-5A45-185A-BE26-165F05CB697A}" dt="2024-02-27T14:38:14.779" v="2070"/>
          <ac:spMkLst>
            <pc:docMk/>
            <pc:sldMk cId="2711832553" sldId="263"/>
            <ac:spMk id="3" creationId="{30E09E8D-85F4-A59E-BE47-1498BB3A688A}"/>
          </ac:spMkLst>
        </pc:spChg>
        <pc:spChg chg="add">
          <ac:chgData name="Corey Edwards" userId="S::corey.edwards@uwtsd.ac.uk::7a967df3-e232-40a5-b10c-dee8f912d80a" providerId="AD" clId="Web-{FB0C7B4E-5A45-185A-BE26-165F05CB697A}" dt="2024-02-27T14:38:14.779" v="2070"/>
          <ac:spMkLst>
            <pc:docMk/>
            <pc:sldMk cId="2711832553" sldId="263"/>
            <ac:spMk id="9" creationId="{0BABF38A-8A0D-492E-BD20-6CF4D46B50BD}"/>
          </ac:spMkLst>
        </pc:spChg>
        <pc:spChg chg="add">
          <ac:chgData name="Corey Edwards" userId="S::corey.edwards@uwtsd.ac.uk::7a967df3-e232-40a5-b10c-dee8f912d80a" providerId="AD" clId="Web-{FB0C7B4E-5A45-185A-BE26-165F05CB697A}" dt="2024-02-27T14:38:14.779" v="2070"/>
          <ac:spMkLst>
            <pc:docMk/>
            <pc:sldMk cId="2711832553" sldId="263"/>
            <ac:spMk id="13" creationId="{37FDDF72-DE39-4F99-A3C1-DD9D7815D7DB}"/>
          </ac:spMkLst>
        </pc:spChg>
        <pc:spChg chg="add">
          <ac:chgData name="Corey Edwards" userId="S::corey.edwards@uwtsd.ac.uk::7a967df3-e232-40a5-b10c-dee8f912d80a" providerId="AD" clId="Web-{FB0C7B4E-5A45-185A-BE26-165F05CB697A}" dt="2024-02-27T14:38:14.779" v="2070"/>
          <ac:spMkLst>
            <pc:docMk/>
            <pc:sldMk cId="2711832553" sldId="263"/>
            <ac:spMk id="15" creationId="{5E4ECE80-3AD1-450C-B62A-98788F193948}"/>
          </ac:spMkLst>
        </pc:spChg>
        <pc:picChg chg="add">
          <ac:chgData name="Corey Edwards" userId="S::corey.edwards@uwtsd.ac.uk::7a967df3-e232-40a5-b10c-dee8f912d80a" providerId="AD" clId="Web-{FB0C7B4E-5A45-185A-BE26-165F05CB697A}" dt="2024-02-27T14:38:14.779" v="2070"/>
          <ac:picMkLst>
            <pc:docMk/>
            <pc:sldMk cId="2711832553" sldId="263"/>
            <ac:picMk id="5" creationId="{1AC025E4-AE86-ED43-1E33-D9AC9DD23049}"/>
          </ac:picMkLst>
        </pc:picChg>
        <pc:picChg chg="add">
          <ac:chgData name="Corey Edwards" userId="S::corey.edwards@uwtsd.ac.uk::7a967df3-e232-40a5-b10c-dee8f912d80a" providerId="AD" clId="Web-{FB0C7B4E-5A45-185A-BE26-165F05CB697A}" dt="2024-02-27T14:38:14.779" v="2070"/>
          <ac:picMkLst>
            <pc:docMk/>
            <pc:sldMk cId="2711832553" sldId="263"/>
            <ac:picMk id="11" creationId="{BC526B7A-4801-4FD1-95C8-03AF22629E87}"/>
          </ac:picMkLst>
        </pc:picChg>
      </pc:sldChg>
      <pc:sldChg chg="modSp new">
        <pc:chgData name="Corey Edwards" userId="S::corey.edwards@uwtsd.ac.uk::7a967df3-e232-40a5-b10c-dee8f912d80a" providerId="AD" clId="Web-{FB0C7B4E-5A45-185A-BE26-165F05CB697A}" dt="2024-02-27T15:29:10.419" v="2362" actId="20577"/>
        <pc:sldMkLst>
          <pc:docMk/>
          <pc:sldMk cId="3484776154" sldId="264"/>
        </pc:sldMkLst>
        <pc:spChg chg="mod">
          <ac:chgData name="Corey Edwards" userId="S::corey.edwards@uwtsd.ac.uk::7a967df3-e232-40a5-b10c-dee8f912d80a" providerId="AD" clId="Web-{FB0C7B4E-5A45-185A-BE26-165F05CB697A}" dt="2024-02-26T14:03:46.193" v="55" actId="20577"/>
          <ac:spMkLst>
            <pc:docMk/>
            <pc:sldMk cId="3484776154" sldId="264"/>
            <ac:spMk id="2" creationId="{FA3A23A3-9DAB-5335-FADD-93DDD0A74A5D}"/>
          </ac:spMkLst>
        </pc:spChg>
        <pc:spChg chg="mod">
          <ac:chgData name="Corey Edwards" userId="S::corey.edwards@uwtsd.ac.uk::7a967df3-e232-40a5-b10c-dee8f912d80a" providerId="AD" clId="Web-{FB0C7B4E-5A45-185A-BE26-165F05CB697A}" dt="2024-02-27T15:29:10.419" v="2362" actId="20577"/>
          <ac:spMkLst>
            <pc:docMk/>
            <pc:sldMk cId="3484776154" sldId="264"/>
            <ac:spMk id="3" creationId="{ED0C46D2-5B1F-7D08-E49A-57A772C80DFE}"/>
          </ac:spMkLst>
        </pc:spChg>
      </pc:sldChg>
      <pc:sldChg chg="addSp modSp new mod setBg">
        <pc:chgData name="Corey Edwards" userId="S::corey.edwards@uwtsd.ac.uk::7a967df3-e232-40a5-b10c-dee8f912d80a" providerId="AD" clId="Web-{FB0C7B4E-5A45-185A-BE26-165F05CB697A}" dt="2024-02-26T14:47:45.295" v="756"/>
        <pc:sldMkLst>
          <pc:docMk/>
          <pc:sldMk cId="145377725" sldId="265"/>
        </pc:sldMkLst>
        <pc:spChg chg="mod">
          <ac:chgData name="Corey Edwards" userId="S::corey.edwards@uwtsd.ac.uk::7a967df3-e232-40a5-b10c-dee8f912d80a" providerId="AD" clId="Web-{FB0C7B4E-5A45-185A-BE26-165F05CB697A}" dt="2024-02-26T14:47:45.295" v="756"/>
          <ac:spMkLst>
            <pc:docMk/>
            <pc:sldMk cId="145377725" sldId="265"/>
            <ac:spMk id="2" creationId="{849F3B0B-A66B-FBED-8C84-CB7A9F7E78B4}"/>
          </ac:spMkLst>
        </pc:spChg>
        <pc:spChg chg="mod">
          <ac:chgData name="Corey Edwards" userId="S::corey.edwards@uwtsd.ac.uk::7a967df3-e232-40a5-b10c-dee8f912d80a" providerId="AD" clId="Web-{FB0C7B4E-5A45-185A-BE26-165F05CB697A}" dt="2024-02-26T14:47:45.295" v="756"/>
          <ac:spMkLst>
            <pc:docMk/>
            <pc:sldMk cId="145377725" sldId="265"/>
            <ac:spMk id="3" creationId="{BEEEAEE8-8A43-9253-062C-DD2515F0AE89}"/>
          </ac:spMkLst>
        </pc:spChg>
        <pc:spChg chg="add">
          <ac:chgData name="Corey Edwards" userId="S::corey.edwards@uwtsd.ac.uk::7a967df3-e232-40a5-b10c-dee8f912d80a" providerId="AD" clId="Web-{FB0C7B4E-5A45-185A-BE26-165F05CB697A}" dt="2024-02-26T14:47:45.295" v="756"/>
          <ac:spMkLst>
            <pc:docMk/>
            <pc:sldMk cId="145377725" sldId="265"/>
            <ac:spMk id="9" creationId="{0BABF38A-8A0D-492E-BD20-6CF4D46B50BD}"/>
          </ac:spMkLst>
        </pc:spChg>
        <pc:spChg chg="add">
          <ac:chgData name="Corey Edwards" userId="S::corey.edwards@uwtsd.ac.uk::7a967df3-e232-40a5-b10c-dee8f912d80a" providerId="AD" clId="Web-{FB0C7B4E-5A45-185A-BE26-165F05CB697A}" dt="2024-02-26T14:47:45.295" v="756"/>
          <ac:spMkLst>
            <pc:docMk/>
            <pc:sldMk cId="145377725" sldId="265"/>
            <ac:spMk id="13" creationId="{E2748806-3AF5-4078-830A-C1F26BF1B200}"/>
          </ac:spMkLst>
        </pc:spChg>
        <pc:spChg chg="add">
          <ac:chgData name="Corey Edwards" userId="S::corey.edwards@uwtsd.ac.uk::7a967df3-e232-40a5-b10c-dee8f912d80a" providerId="AD" clId="Web-{FB0C7B4E-5A45-185A-BE26-165F05CB697A}" dt="2024-02-26T14:47:45.295" v="756"/>
          <ac:spMkLst>
            <pc:docMk/>
            <pc:sldMk cId="145377725" sldId="265"/>
            <ac:spMk id="15" creationId="{BF991FCB-5132-414C-B377-526F56121B69}"/>
          </ac:spMkLst>
        </pc:spChg>
        <pc:spChg chg="add">
          <ac:chgData name="Corey Edwards" userId="S::corey.edwards@uwtsd.ac.uk::7a967df3-e232-40a5-b10c-dee8f912d80a" providerId="AD" clId="Web-{FB0C7B4E-5A45-185A-BE26-165F05CB697A}" dt="2024-02-26T14:47:45.295" v="756"/>
          <ac:spMkLst>
            <pc:docMk/>
            <pc:sldMk cId="145377725" sldId="265"/>
            <ac:spMk id="17" creationId="{4E737432-73B7-4BCE-A154-A4B1B3E7EA3B}"/>
          </ac:spMkLst>
        </pc:spChg>
        <pc:picChg chg="add">
          <ac:chgData name="Corey Edwards" userId="S::corey.edwards@uwtsd.ac.uk::7a967df3-e232-40a5-b10c-dee8f912d80a" providerId="AD" clId="Web-{FB0C7B4E-5A45-185A-BE26-165F05CB697A}" dt="2024-02-26T14:47:45.295" v="756"/>
          <ac:picMkLst>
            <pc:docMk/>
            <pc:sldMk cId="145377725" sldId="265"/>
            <ac:picMk id="5" creationId="{5C4BDA60-A64B-CFA8-BFBA-228E08A62034}"/>
          </ac:picMkLst>
        </pc:picChg>
        <pc:picChg chg="add">
          <ac:chgData name="Corey Edwards" userId="S::corey.edwards@uwtsd.ac.uk::7a967df3-e232-40a5-b10c-dee8f912d80a" providerId="AD" clId="Web-{FB0C7B4E-5A45-185A-BE26-165F05CB697A}" dt="2024-02-26T14:47:45.295" v="756"/>
          <ac:picMkLst>
            <pc:docMk/>
            <pc:sldMk cId="145377725" sldId="265"/>
            <ac:picMk id="11" creationId="{BC526B7A-4801-4FD1-95C8-03AF22629E87}"/>
          </ac:picMkLst>
        </pc:picChg>
      </pc:sldChg>
      <pc:sldChg chg="modSp new ord">
        <pc:chgData name="Corey Edwards" userId="S::corey.edwards@uwtsd.ac.uk::7a967df3-e232-40a5-b10c-dee8f912d80a" providerId="AD" clId="Web-{FB0C7B4E-5A45-185A-BE26-165F05CB697A}" dt="2024-02-26T14:50:21.721" v="808"/>
        <pc:sldMkLst>
          <pc:docMk/>
          <pc:sldMk cId="2080488426" sldId="266"/>
        </pc:sldMkLst>
        <pc:spChg chg="mod">
          <ac:chgData name="Corey Edwards" userId="S::corey.edwards@uwtsd.ac.uk::7a967df3-e232-40a5-b10c-dee8f912d80a" providerId="AD" clId="Web-{FB0C7B4E-5A45-185A-BE26-165F05CB697A}" dt="2024-02-26T14:49:48.064" v="794" actId="20577"/>
          <ac:spMkLst>
            <pc:docMk/>
            <pc:sldMk cId="2080488426" sldId="266"/>
            <ac:spMk id="2" creationId="{6DD7CFE2-E28C-9C35-E3C6-2A17130CB37D}"/>
          </ac:spMkLst>
        </pc:spChg>
        <pc:spChg chg="mod">
          <ac:chgData name="Corey Edwards" userId="S::corey.edwards@uwtsd.ac.uk::7a967df3-e232-40a5-b10c-dee8f912d80a" providerId="AD" clId="Web-{FB0C7B4E-5A45-185A-BE26-165F05CB697A}" dt="2024-02-26T14:50:12.408" v="801" actId="20577"/>
          <ac:spMkLst>
            <pc:docMk/>
            <pc:sldMk cId="2080488426" sldId="266"/>
            <ac:spMk id="3" creationId="{DB4C1F37-23A3-0E9C-EF0A-915FEB4D3CF5}"/>
          </ac:spMkLst>
        </pc:spChg>
      </pc:sldChg>
      <pc:sldChg chg="addSp modSp new mod setBg">
        <pc:chgData name="Corey Edwards" userId="S::corey.edwards@uwtsd.ac.uk::7a967df3-e232-40a5-b10c-dee8f912d80a" providerId="AD" clId="Web-{FB0C7B4E-5A45-185A-BE26-165F05CB697A}" dt="2024-02-27T15:53:14.196" v="2424"/>
        <pc:sldMkLst>
          <pc:docMk/>
          <pc:sldMk cId="3361157830" sldId="267"/>
        </pc:sldMkLst>
        <pc:spChg chg="mod">
          <ac:chgData name="Corey Edwards" userId="S::corey.edwards@uwtsd.ac.uk::7a967df3-e232-40a5-b10c-dee8f912d80a" providerId="AD" clId="Web-{FB0C7B4E-5A45-185A-BE26-165F05CB697A}" dt="2024-02-27T15:53:14.196" v="2424"/>
          <ac:spMkLst>
            <pc:docMk/>
            <pc:sldMk cId="3361157830" sldId="267"/>
            <ac:spMk id="2" creationId="{9156DDBC-1FF3-58BD-9956-692E304E27B9}"/>
          </ac:spMkLst>
        </pc:spChg>
        <pc:spChg chg="mod">
          <ac:chgData name="Corey Edwards" userId="S::corey.edwards@uwtsd.ac.uk::7a967df3-e232-40a5-b10c-dee8f912d80a" providerId="AD" clId="Web-{FB0C7B4E-5A45-185A-BE26-165F05CB697A}" dt="2024-02-27T15:53:14.196" v="2424"/>
          <ac:spMkLst>
            <pc:docMk/>
            <pc:sldMk cId="3361157830" sldId="267"/>
            <ac:spMk id="3" creationId="{92D8AB77-F5C6-CF9A-7876-0966EEEF94B9}"/>
          </ac:spMkLst>
        </pc:spChg>
        <pc:spChg chg="add">
          <ac:chgData name="Corey Edwards" userId="S::corey.edwards@uwtsd.ac.uk::7a967df3-e232-40a5-b10c-dee8f912d80a" providerId="AD" clId="Web-{FB0C7B4E-5A45-185A-BE26-165F05CB697A}" dt="2024-02-27T15:53:14.196" v="2424"/>
          <ac:spMkLst>
            <pc:docMk/>
            <pc:sldMk cId="3361157830" sldId="267"/>
            <ac:spMk id="9" creationId="{8651CFA9-6065-4243-AC48-858E359780B1}"/>
          </ac:spMkLst>
        </pc:spChg>
        <pc:spChg chg="add">
          <ac:chgData name="Corey Edwards" userId="S::corey.edwards@uwtsd.ac.uk::7a967df3-e232-40a5-b10c-dee8f912d80a" providerId="AD" clId="Web-{FB0C7B4E-5A45-185A-BE26-165F05CB697A}" dt="2024-02-27T15:53:14.196" v="2424"/>
          <ac:spMkLst>
            <pc:docMk/>
            <pc:sldMk cId="3361157830" sldId="267"/>
            <ac:spMk id="11" creationId="{E8B2F707-EF35-4955-8439-F76145F3CD7E}"/>
          </ac:spMkLst>
        </pc:spChg>
        <pc:spChg chg="add">
          <ac:chgData name="Corey Edwards" userId="S::corey.edwards@uwtsd.ac.uk::7a967df3-e232-40a5-b10c-dee8f912d80a" providerId="AD" clId="Web-{FB0C7B4E-5A45-185A-BE26-165F05CB697A}" dt="2024-02-27T15:53:14.196" v="2424"/>
          <ac:spMkLst>
            <pc:docMk/>
            <pc:sldMk cId="3361157830" sldId="267"/>
            <ac:spMk id="13" creationId="{A905C581-3E86-4ADD-9EDD-5FA87B461238}"/>
          </ac:spMkLst>
        </pc:spChg>
        <pc:picChg chg="add">
          <ac:chgData name="Corey Edwards" userId="S::corey.edwards@uwtsd.ac.uk::7a967df3-e232-40a5-b10c-dee8f912d80a" providerId="AD" clId="Web-{FB0C7B4E-5A45-185A-BE26-165F05CB697A}" dt="2024-02-27T15:53:14.196" v="2424"/>
          <ac:picMkLst>
            <pc:docMk/>
            <pc:sldMk cId="3361157830" sldId="267"/>
            <ac:picMk id="5" creationId="{5E1F22D3-F1F8-D5AE-AD61-FF7369C08967}"/>
          </ac:picMkLst>
        </pc:picChg>
      </pc:sldChg>
      <pc:sldChg chg="addSp delSp modSp new mod setBg">
        <pc:chgData name="Corey Edwards" userId="S::corey.edwards@uwtsd.ac.uk::7a967df3-e232-40a5-b10c-dee8f912d80a" providerId="AD" clId="Web-{FB0C7B4E-5A45-185A-BE26-165F05CB697A}" dt="2024-02-27T15:53:38.541" v="2428"/>
        <pc:sldMkLst>
          <pc:docMk/>
          <pc:sldMk cId="4144058322" sldId="268"/>
        </pc:sldMkLst>
        <pc:spChg chg="mod">
          <ac:chgData name="Corey Edwards" userId="S::corey.edwards@uwtsd.ac.uk::7a967df3-e232-40a5-b10c-dee8f912d80a" providerId="AD" clId="Web-{FB0C7B4E-5A45-185A-BE26-165F05CB697A}" dt="2024-02-27T15:53:38.541" v="2428"/>
          <ac:spMkLst>
            <pc:docMk/>
            <pc:sldMk cId="4144058322" sldId="268"/>
            <ac:spMk id="2" creationId="{64BEC73F-1A30-606D-86C0-5F548CF9A5AA}"/>
          </ac:spMkLst>
        </pc:spChg>
        <pc:spChg chg="del mod">
          <ac:chgData name="Corey Edwards" userId="S::corey.edwards@uwtsd.ac.uk::7a967df3-e232-40a5-b10c-dee8f912d80a" providerId="AD" clId="Web-{FB0C7B4E-5A45-185A-BE26-165F05CB697A}" dt="2024-02-27T15:53:38.541" v="2428"/>
          <ac:spMkLst>
            <pc:docMk/>
            <pc:sldMk cId="4144058322" sldId="268"/>
            <ac:spMk id="3" creationId="{D363B79E-5EE7-82F3-2BA8-0567011EAEB3}"/>
          </ac:spMkLst>
        </pc:spChg>
        <pc:spChg chg="add">
          <ac:chgData name="Corey Edwards" userId="S::corey.edwards@uwtsd.ac.uk::7a967df3-e232-40a5-b10c-dee8f912d80a" providerId="AD" clId="Web-{FB0C7B4E-5A45-185A-BE26-165F05CB697A}" dt="2024-02-27T15:53:38.541" v="2428"/>
          <ac:spMkLst>
            <pc:docMk/>
            <pc:sldMk cId="4144058322" sldId="268"/>
            <ac:spMk id="9" creationId="{8651CFA9-6065-4243-AC48-858E359780B1}"/>
          </ac:spMkLst>
        </pc:spChg>
        <pc:spChg chg="add">
          <ac:chgData name="Corey Edwards" userId="S::corey.edwards@uwtsd.ac.uk::7a967df3-e232-40a5-b10c-dee8f912d80a" providerId="AD" clId="Web-{FB0C7B4E-5A45-185A-BE26-165F05CB697A}" dt="2024-02-27T15:53:38.541" v="2428"/>
          <ac:spMkLst>
            <pc:docMk/>
            <pc:sldMk cId="4144058322" sldId="268"/>
            <ac:spMk id="11" creationId="{37962AE0-6A1C-4B76-9D52-10E5E6D7D3BB}"/>
          </ac:spMkLst>
        </pc:spChg>
        <pc:grpChg chg="add">
          <ac:chgData name="Corey Edwards" userId="S::corey.edwards@uwtsd.ac.uk::7a967df3-e232-40a5-b10c-dee8f912d80a" providerId="AD" clId="Web-{FB0C7B4E-5A45-185A-BE26-165F05CB697A}" dt="2024-02-27T15:53:38.541" v="2428"/>
          <ac:grpSpMkLst>
            <pc:docMk/>
            <pc:sldMk cId="4144058322" sldId="268"/>
            <ac:grpSpMk id="13" creationId="{7AB7BDB5-BE0D-446B-AA57-16A1D859E52B}"/>
          </ac:grpSpMkLst>
        </pc:grpChg>
        <pc:graphicFrameChg chg="add">
          <ac:chgData name="Corey Edwards" userId="S::corey.edwards@uwtsd.ac.uk::7a967df3-e232-40a5-b10c-dee8f912d80a" providerId="AD" clId="Web-{FB0C7B4E-5A45-185A-BE26-165F05CB697A}" dt="2024-02-27T15:53:38.541" v="2428"/>
          <ac:graphicFrameMkLst>
            <pc:docMk/>
            <pc:sldMk cId="4144058322" sldId="268"/>
            <ac:graphicFrameMk id="5" creationId="{E5EF1BD2-DCAC-A3B1-BEA7-3511214495B0}"/>
          </ac:graphicFrameMkLst>
        </pc:graphicFrameChg>
      </pc:sldChg>
      <pc:sldChg chg="addSp delSp modSp new mod setBg">
        <pc:chgData name="Corey Edwards" userId="S::corey.edwards@uwtsd.ac.uk::7a967df3-e232-40a5-b10c-dee8f912d80a" providerId="AD" clId="Web-{FB0C7B4E-5A45-185A-BE26-165F05CB697A}" dt="2024-02-27T14:30:45.808" v="1865"/>
        <pc:sldMkLst>
          <pc:docMk/>
          <pc:sldMk cId="2262120474" sldId="269"/>
        </pc:sldMkLst>
        <pc:spChg chg="mod">
          <ac:chgData name="Corey Edwards" userId="S::corey.edwards@uwtsd.ac.uk::7a967df3-e232-40a5-b10c-dee8f912d80a" providerId="AD" clId="Web-{FB0C7B4E-5A45-185A-BE26-165F05CB697A}" dt="2024-02-27T14:30:45.808" v="1865"/>
          <ac:spMkLst>
            <pc:docMk/>
            <pc:sldMk cId="2262120474" sldId="269"/>
            <ac:spMk id="2" creationId="{DDB839FB-E0B3-17C7-E2DE-55F31663D6DA}"/>
          </ac:spMkLst>
        </pc:spChg>
        <pc:spChg chg="del">
          <ac:chgData name="Corey Edwards" userId="S::corey.edwards@uwtsd.ac.uk::7a967df3-e232-40a5-b10c-dee8f912d80a" providerId="AD" clId="Web-{FB0C7B4E-5A45-185A-BE26-165F05CB697A}" dt="2024-02-27T14:30:42.683" v="1864"/>
          <ac:spMkLst>
            <pc:docMk/>
            <pc:sldMk cId="2262120474" sldId="269"/>
            <ac:spMk id="3" creationId="{7780F7F5-86A0-E709-8CDB-77CCEB2BF9B6}"/>
          </ac:spMkLst>
        </pc:spChg>
        <pc:spChg chg="add">
          <ac:chgData name="Corey Edwards" userId="S::corey.edwards@uwtsd.ac.uk::7a967df3-e232-40a5-b10c-dee8f912d80a" providerId="AD" clId="Web-{FB0C7B4E-5A45-185A-BE26-165F05CB697A}" dt="2024-02-27T14:30:45.808" v="1865"/>
          <ac:spMkLst>
            <pc:docMk/>
            <pc:sldMk cId="2262120474" sldId="269"/>
            <ac:spMk id="9" creationId="{0BABF38A-8A0D-492E-BD20-6CF4D46B50BD}"/>
          </ac:spMkLst>
        </pc:spChg>
        <pc:spChg chg="add">
          <ac:chgData name="Corey Edwards" userId="S::corey.edwards@uwtsd.ac.uk::7a967df3-e232-40a5-b10c-dee8f912d80a" providerId="AD" clId="Web-{FB0C7B4E-5A45-185A-BE26-165F05CB697A}" dt="2024-02-27T14:30:45.808" v="1865"/>
          <ac:spMkLst>
            <pc:docMk/>
            <pc:sldMk cId="2262120474" sldId="269"/>
            <ac:spMk id="13" creationId="{310E06F9-9F12-4D1B-92C0-4B30818D093E}"/>
          </ac:spMkLst>
        </pc:spChg>
        <pc:spChg chg="add">
          <ac:chgData name="Corey Edwards" userId="S::corey.edwards@uwtsd.ac.uk::7a967df3-e232-40a5-b10c-dee8f912d80a" providerId="AD" clId="Web-{FB0C7B4E-5A45-185A-BE26-165F05CB697A}" dt="2024-02-27T14:30:45.808" v="1865"/>
          <ac:spMkLst>
            <pc:docMk/>
            <pc:sldMk cId="2262120474" sldId="269"/>
            <ac:spMk id="15" creationId="{7DA29CF3-8B8B-4DDF-A19B-72E0059DD5DC}"/>
          </ac:spMkLst>
        </pc:spChg>
        <pc:grpChg chg="add">
          <ac:chgData name="Corey Edwards" userId="S::corey.edwards@uwtsd.ac.uk::7a967df3-e232-40a5-b10c-dee8f912d80a" providerId="AD" clId="Web-{FB0C7B4E-5A45-185A-BE26-165F05CB697A}" dt="2024-02-27T14:30:45.808" v="1865"/>
          <ac:grpSpMkLst>
            <pc:docMk/>
            <pc:sldMk cId="2262120474" sldId="269"/>
            <ac:grpSpMk id="17" creationId="{2C96D671-CB09-4A40-87DE-E5042068B0E0}"/>
          </ac:grpSpMkLst>
        </pc:grpChg>
        <pc:picChg chg="add mod ord">
          <ac:chgData name="Corey Edwards" userId="S::corey.edwards@uwtsd.ac.uk::7a967df3-e232-40a5-b10c-dee8f912d80a" providerId="AD" clId="Web-{FB0C7B4E-5A45-185A-BE26-165F05CB697A}" dt="2024-02-27T14:30:45.808" v="1865"/>
          <ac:picMkLst>
            <pc:docMk/>
            <pc:sldMk cId="2262120474" sldId="269"/>
            <ac:picMk id="4" creationId="{F9FAE9C0-EBB6-290D-9F35-3905D590FF4A}"/>
          </ac:picMkLst>
        </pc:picChg>
        <pc:picChg chg="add">
          <ac:chgData name="Corey Edwards" userId="S::corey.edwards@uwtsd.ac.uk::7a967df3-e232-40a5-b10c-dee8f912d80a" providerId="AD" clId="Web-{FB0C7B4E-5A45-185A-BE26-165F05CB697A}" dt="2024-02-27T14:30:45.808" v="1865"/>
          <ac:picMkLst>
            <pc:docMk/>
            <pc:sldMk cId="2262120474" sldId="269"/>
            <ac:picMk id="11" creationId="{BC526B7A-4801-4FD1-95C8-03AF22629E87}"/>
          </ac:picMkLst>
        </pc:picChg>
      </pc:sldChg>
      <pc:sldChg chg="modSp new del">
        <pc:chgData name="Corey Edwards" userId="S::corey.edwards@uwtsd.ac.uk::7a967df3-e232-40a5-b10c-dee8f912d80a" providerId="AD" clId="Web-{FB0C7B4E-5A45-185A-BE26-165F05CB697A}" dt="2024-02-27T14:37:16.667" v="2034"/>
        <pc:sldMkLst>
          <pc:docMk/>
          <pc:sldMk cId="1281835807" sldId="270"/>
        </pc:sldMkLst>
        <pc:spChg chg="mod">
          <ac:chgData name="Corey Edwards" userId="S::corey.edwards@uwtsd.ac.uk::7a967df3-e232-40a5-b10c-dee8f912d80a" providerId="AD" clId="Web-{FB0C7B4E-5A45-185A-BE26-165F05CB697A}" dt="2024-02-26T14:21:42.159" v="401" actId="20577"/>
          <ac:spMkLst>
            <pc:docMk/>
            <pc:sldMk cId="1281835807" sldId="270"/>
            <ac:spMk id="2" creationId="{9FC19F82-4A42-C31F-C2A0-4EA800C90871}"/>
          </ac:spMkLst>
        </pc:spChg>
      </pc:sldChg>
      <pc:sldChg chg="modSp new del">
        <pc:chgData name="Corey Edwards" userId="S::corey.edwards@uwtsd.ac.uk::7a967df3-e232-40a5-b10c-dee8f912d80a" providerId="AD" clId="Web-{FB0C7B4E-5A45-185A-BE26-165F05CB697A}" dt="2024-02-27T14:37:17.402" v="2035"/>
        <pc:sldMkLst>
          <pc:docMk/>
          <pc:sldMk cId="2029397736" sldId="271"/>
        </pc:sldMkLst>
        <pc:spChg chg="mod">
          <ac:chgData name="Corey Edwards" userId="S::corey.edwards@uwtsd.ac.uk::7a967df3-e232-40a5-b10c-dee8f912d80a" providerId="AD" clId="Web-{FB0C7B4E-5A45-185A-BE26-165F05CB697A}" dt="2024-02-26T14:21:46.425" v="408" actId="20577"/>
          <ac:spMkLst>
            <pc:docMk/>
            <pc:sldMk cId="2029397736" sldId="271"/>
            <ac:spMk id="2" creationId="{779A5BE1-4731-8904-9D5D-B79F953E0AB8}"/>
          </ac:spMkLst>
        </pc:spChg>
      </pc:sldChg>
      <pc:sldChg chg="addSp delSp modSp new del mod setBg">
        <pc:chgData name="Corey Edwards" userId="S::corey.edwards@uwtsd.ac.uk::7a967df3-e232-40a5-b10c-dee8f912d80a" providerId="AD" clId="Web-{FB0C7B4E-5A45-185A-BE26-165F05CB697A}" dt="2024-02-27T15:52:38.866" v="2417"/>
        <pc:sldMkLst>
          <pc:docMk/>
          <pc:sldMk cId="253741537" sldId="272"/>
        </pc:sldMkLst>
        <pc:spChg chg="mod">
          <ac:chgData name="Corey Edwards" userId="S::corey.edwards@uwtsd.ac.uk::7a967df3-e232-40a5-b10c-dee8f912d80a" providerId="AD" clId="Web-{FB0C7B4E-5A45-185A-BE26-165F05CB697A}" dt="2024-02-27T14:54:11.740" v="2207"/>
          <ac:spMkLst>
            <pc:docMk/>
            <pc:sldMk cId="253741537" sldId="272"/>
            <ac:spMk id="2" creationId="{F340AC95-60BC-1843-A263-DA4CD59A3A9E}"/>
          </ac:spMkLst>
        </pc:spChg>
        <pc:spChg chg="del">
          <ac:chgData name="Corey Edwards" userId="S::corey.edwards@uwtsd.ac.uk::7a967df3-e232-40a5-b10c-dee8f912d80a" providerId="AD" clId="Web-{FB0C7B4E-5A45-185A-BE26-165F05CB697A}" dt="2024-02-27T14:53:50.114" v="2204"/>
          <ac:spMkLst>
            <pc:docMk/>
            <pc:sldMk cId="253741537" sldId="272"/>
            <ac:spMk id="3" creationId="{F43D933F-192F-902B-64F3-755D94DC5E25}"/>
          </ac:spMkLst>
        </pc:spChg>
        <pc:spChg chg="add">
          <ac:chgData name="Corey Edwards" userId="S::corey.edwards@uwtsd.ac.uk::7a967df3-e232-40a5-b10c-dee8f912d80a" providerId="AD" clId="Web-{FB0C7B4E-5A45-185A-BE26-165F05CB697A}" dt="2024-02-27T14:54:11.740" v="2207"/>
          <ac:spMkLst>
            <pc:docMk/>
            <pc:sldMk cId="253741537" sldId="272"/>
            <ac:spMk id="11" creationId="{0BABF38A-8A0D-492E-BD20-6CF4D46B50BD}"/>
          </ac:spMkLst>
        </pc:spChg>
        <pc:spChg chg="add">
          <ac:chgData name="Corey Edwards" userId="S::corey.edwards@uwtsd.ac.uk::7a967df3-e232-40a5-b10c-dee8f912d80a" providerId="AD" clId="Web-{FB0C7B4E-5A45-185A-BE26-165F05CB697A}" dt="2024-02-27T14:54:11.740" v="2207"/>
          <ac:spMkLst>
            <pc:docMk/>
            <pc:sldMk cId="253741537" sldId="272"/>
            <ac:spMk id="15" creationId="{310E06F9-9F12-4D1B-92C0-4B30818D093E}"/>
          </ac:spMkLst>
        </pc:spChg>
        <pc:spChg chg="add">
          <ac:chgData name="Corey Edwards" userId="S::corey.edwards@uwtsd.ac.uk::7a967df3-e232-40a5-b10c-dee8f912d80a" providerId="AD" clId="Web-{FB0C7B4E-5A45-185A-BE26-165F05CB697A}" dt="2024-02-27T14:54:11.740" v="2207"/>
          <ac:spMkLst>
            <pc:docMk/>
            <pc:sldMk cId="253741537" sldId="272"/>
            <ac:spMk id="17" creationId="{7DA29CF3-8B8B-4DDF-A19B-72E0059DD5DC}"/>
          </ac:spMkLst>
        </pc:spChg>
        <pc:spChg chg="add">
          <ac:chgData name="Corey Edwards" userId="S::corey.edwards@uwtsd.ac.uk::7a967df3-e232-40a5-b10c-dee8f912d80a" providerId="AD" clId="Web-{FB0C7B4E-5A45-185A-BE26-165F05CB697A}" dt="2024-02-27T14:54:11.740" v="2207"/>
          <ac:spMkLst>
            <pc:docMk/>
            <pc:sldMk cId="253741537" sldId="272"/>
            <ac:spMk id="19" creationId="{CDC57656-A01F-4B32-B5C4-D171EDC97127}"/>
          </ac:spMkLst>
        </pc:spChg>
        <pc:grpChg chg="add">
          <ac:chgData name="Corey Edwards" userId="S::corey.edwards@uwtsd.ac.uk::7a967df3-e232-40a5-b10c-dee8f912d80a" providerId="AD" clId="Web-{FB0C7B4E-5A45-185A-BE26-165F05CB697A}" dt="2024-02-27T14:54:11.740" v="2207"/>
          <ac:grpSpMkLst>
            <pc:docMk/>
            <pc:sldMk cId="253741537" sldId="272"/>
            <ac:grpSpMk id="21" creationId="{BB4132BE-E3F4-4346-BBB6-0A1FB5345A57}"/>
          </ac:grpSpMkLst>
        </pc:grpChg>
        <pc:picChg chg="add mod ord">
          <ac:chgData name="Corey Edwards" userId="S::corey.edwards@uwtsd.ac.uk::7a967df3-e232-40a5-b10c-dee8f912d80a" providerId="AD" clId="Web-{FB0C7B4E-5A45-185A-BE26-165F05CB697A}" dt="2024-02-27T14:54:11.740" v="2207"/>
          <ac:picMkLst>
            <pc:docMk/>
            <pc:sldMk cId="253741537" sldId="272"/>
            <ac:picMk id="4" creationId="{B413EDA0-A49E-4B74-E4FD-4B1DF4BE6ED8}"/>
          </ac:picMkLst>
        </pc:picChg>
        <pc:picChg chg="add mod">
          <ac:chgData name="Corey Edwards" userId="S::corey.edwards@uwtsd.ac.uk::7a967df3-e232-40a5-b10c-dee8f912d80a" providerId="AD" clId="Web-{FB0C7B4E-5A45-185A-BE26-165F05CB697A}" dt="2024-02-27T14:54:11.740" v="2207"/>
          <ac:picMkLst>
            <pc:docMk/>
            <pc:sldMk cId="253741537" sldId="272"/>
            <ac:picMk id="5" creationId="{80A9544F-8963-A88A-ECDB-91BE07067AE4}"/>
          </ac:picMkLst>
        </pc:picChg>
        <pc:picChg chg="add mod">
          <ac:chgData name="Corey Edwards" userId="S::corey.edwards@uwtsd.ac.uk::7a967df3-e232-40a5-b10c-dee8f912d80a" providerId="AD" clId="Web-{FB0C7B4E-5A45-185A-BE26-165F05CB697A}" dt="2024-02-27T14:54:11.740" v="2207"/>
          <ac:picMkLst>
            <pc:docMk/>
            <pc:sldMk cId="253741537" sldId="272"/>
            <ac:picMk id="6" creationId="{99D8E383-D215-5206-0093-314A6AEFD5A4}"/>
          </ac:picMkLst>
        </pc:picChg>
        <pc:picChg chg="add">
          <ac:chgData name="Corey Edwards" userId="S::corey.edwards@uwtsd.ac.uk::7a967df3-e232-40a5-b10c-dee8f912d80a" providerId="AD" clId="Web-{FB0C7B4E-5A45-185A-BE26-165F05CB697A}" dt="2024-02-27T14:54:11.740" v="2207"/>
          <ac:picMkLst>
            <pc:docMk/>
            <pc:sldMk cId="253741537" sldId="272"/>
            <ac:picMk id="13" creationId="{BC526B7A-4801-4FD1-95C8-03AF22629E87}"/>
          </ac:picMkLst>
        </pc:picChg>
      </pc:sldChg>
      <pc:sldChg chg="modSp new del">
        <pc:chgData name="Corey Edwards" userId="S::corey.edwards@uwtsd.ac.uk::7a967df3-e232-40a5-b10c-dee8f912d80a" providerId="AD" clId="Web-{FB0C7B4E-5A45-185A-BE26-165F05CB697A}" dt="2024-02-27T15:52:34.866" v="2415"/>
        <pc:sldMkLst>
          <pc:docMk/>
          <pc:sldMk cId="3205482546" sldId="273"/>
        </pc:sldMkLst>
        <pc:spChg chg="mod">
          <ac:chgData name="Corey Edwards" userId="S::corey.edwards@uwtsd.ac.uk::7a967df3-e232-40a5-b10c-dee8f912d80a" providerId="AD" clId="Web-{FB0C7B4E-5A45-185A-BE26-165F05CB697A}" dt="2024-02-26T14:22:04.504" v="443" actId="20577"/>
          <ac:spMkLst>
            <pc:docMk/>
            <pc:sldMk cId="3205482546" sldId="273"/>
            <ac:spMk id="2" creationId="{54935DD7-863E-344A-AF49-6745EB695B1E}"/>
          </ac:spMkLst>
        </pc:spChg>
      </pc:sldChg>
      <pc:sldChg chg="addSp delSp modSp new mod setBg">
        <pc:chgData name="Corey Edwards" userId="S::corey.edwards@uwtsd.ac.uk::7a967df3-e232-40a5-b10c-dee8f912d80a" providerId="AD" clId="Web-{FB0C7B4E-5A45-185A-BE26-165F05CB697A}" dt="2024-02-27T14:37:29.371" v="2037"/>
        <pc:sldMkLst>
          <pc:docMk/>
          <pc:sldMk cId="269296712" sldId="274"/>
        </pc:sldMkLst>
        <pc:spChg chg="mod">
          <ac:chgData name="Corey Edwards" userId="S::corey.edwards@uwtsd.ac.uk::7a967df3-e232-40a5-b10c-dee8f912d80a" providerId="AD" clId="Web-{FB0C7B4E-5A45-185A-BE26-165F05CB697A}" dt="2024-02-27T14:37:29.371" v="2037"/>
          <ac:spMkLst>
            <pc:docMk/>
            <pc:sldMk cId="269296712" sldId="274"/>
            <ac:spMk id="2" creationId="{82161659-CC30-659D-9FC5-CD33A90DDF17}"/>
          </ac:spMkLst>
        </pc:spChg>
        <pc:spChg chg="del mod">
          <ac:chgData name="Corey Edwards" userId="S::corey.edwards@uwtsd.ac.uk::7a967df3-e232-40a5-b10c-dee8f912d80a" providerId="AD" clId="Web-{FB0C7B4E-5A45-185A-BE26-165F05CB697A}" dt="2024-02-27T14:37:29.371" v="2037"/>
          <ac:spMkLst>
            <pc:docMk/>
            <pc:sldMk cId="269296712" sldId="274"/>
            <ac:spMk id="3" creationId="{5095E996-5E5E-0523-5AF6-A98D5F0713FA}"/>
          </ac:spMkLst>
        </pc:spChg>
        <pc:spChg chg="add">
          <ac:chgData name="Corey Edwards" userId="S::corey.edwards@uwtsd.ac.uk::7a967df3-e232-40a5-b10c-dee8f912d80a" providerId="AD" clId="Web-{FB0C7B4E-5A45-185A-BE26-165F05CB697A}" dt="2024-02-27T14:37:29.371" v="2037"/>
          <ac:spMkLst>
            <pc:docMk/>
            <pc:sldMk cId="269296712" sldId="274"/>
            <ac:spMk id="9" creationId="{43A9B7B3-F171-4C25-99FC-C54250F0649B}"/>
          </ac:spMkLst>
        </pc:spChg>
        <pc:spChg chg="add">
          <ac:chgData name="Corey Edwards" userId="S::corey.edwards@uwtsd.ac.uk::7a967df3-e232-40a5-b10c-dee8f912d80a" providerId="AD" clId="Web-{FB0C7B4E-5A45-185A-BE26-165F05CB697A}" dt="2024-02-27T14:37:29.371" v="2037"/>
          <ac:spMkLst>
            <pc:docMk/>
            <pc:sldMk cId="269296712" sldId="274"/>
            <ac:spMk id="11" creationId="{D2D5C7C5-9C27-4A61-9F57-1857D45320FD}"/>
          </ac:spMkLst>
        </pc:spChg>
        <pc:spChg chg="add">
          <ac:chgData name="Corey Edwards" userId="S::corey.edwards@uwtsd.ac.uk::7a967df3-e232-40a5-b10c-dee8f912d80a" providerId="AD" clId="Web-{FB0C7B4E-5A45-185A-BE26-165F05CB697A}" dt="2024-02-27T14:37:29.371" v="2037"/>
          <ac:spMkLst>
            <pc:docMk/>
            <pc:sldMk cId="269296712" sldId="274"/>
            <ac:spMk id="13" creationId="{A56932E6-5BA9-4C85-82EA-A307011BBDFD}"/>
          </ac:spMkLst>
        </pc:spChg>
        <pc:graphicFrameChg chg="add">
          <ac:chgData name="Corey Edwards" userId="S::corey.edwards@uwtsd.ac.uk::7a967df3-e232-40a5-b10c-dee8f912d80a" providerId="AD" clId="Web-{FB0C7B4E-5A45-185A-BE26-165F05CB697A}" dt="2024-02-27T14:37:29.371" v="2037"/>
          <ac:graphicFrameMkLst>
            <pc:docMk/>
            <pc:sldMk cId="269296712" sldId="274"/>
            <ac:graphicFrameMk id="5" creationId="{B0A7D1C8-6083-86E1-B73D-97765E54A0EB}"/>
          </ac:graphicFrameMkLst>
        </pc:graphicFrameChg>
      </pc:sldChg>
      <pc:sldChg chg="modSp new del">
        <pc:chgData name="Corey Edwards" userId="S::corey.edwards@uwtsd.ac.uk::7a967df3-e232-40a5-b10c-dee8f912d80a" providerId="AD" clId="Web-{FB0C7B4E-5A45-185A-BE26-165F05CB697A}" dt="2024-02-27T14:37:14.292" v="2033"/>
        <pc:sldMkLst>
          <pc:docMk/>
          <pc:sldMk cId="3941937942" sldId="275"/>
        </pc:sldMkLst>
        <pc:spChg chg="mod">
          <ac:chgData name="Corey Edwards" userId="S::corey.edwards@uwtsd.ac.uk::7a967df3-e232-40a5-b10c-dee8f912d80a" providerId="AD" clId="Web-{FB0C7B4E-5A45-185A-BE26-165F05CB697A}" dt="2024-02-26T14:23:07.896" v="594" actId="20577"/>
          <ac:spMkLst>
            <pc:docMk/>
            <pc:sldMk cId="3941937942" sldId="275"/>
            <ac:spMk id="2" creationId="{4B493744-31E3-A02E-CD18-446344222F57}"/>
          </ac:spMkLst>
        </pc:spChg>
      </pc:sldChg>
      <pc:sldChg chg="modSp new">
        <pc:chgData name="Corey Edwards" userId="S::corey.edwards@uwtsd.ac.uk::7a967df3-e232-40a5-b10c-dee8f912d80a" providerId="AD" clId="Web-{FB0C7B4E-5A45-185A-BE26-165F05CB697A}" dt="2024-02-27T15:11:10.141" v="2223" actId="20577"/>
        <pc:sldMkLst>
          <pc:docMk/>
          <pc:sldMk cId="2216083026" sldId="276"/>
        </pc:sldMkLst>
        <pc:spChg chg="mod">
          <ac:chgData name="Corey Edwards" userId="S::corey.edwards@uwtsd.ac.uk::7a967df3-e232-40a5-b10c-dee8f912d80a" providerId="AD" clId="Web-{FB0C7B4E-5A45-185A-BE26-165F05CB697A}" dt="2024-02-26T14:23:14.381" v="612" actId="20577"/>
          <ac:spMkLst>
            <pc:docMk/>
            <pc:sldMk cId="2216083026" sldId="276"/>
            <ac:spMk id="2" creationId="{C2EBB661-77FC-FA4C-68F3-1F1E30B69B5E}"/>
          </ac:spMkLst>
        </pc:spChg>
        <pc:spChg chg="mod">
          <ac:chgData name="Corey Edwards" userId="S::corey.edwards@uwtsd.ac.uk::7a967df3-e232-40a5-b10c-dee8f912d80a" providerId="AD" clId="Web-{FB0C7B4E-5A45-185A-BE26-165F05CB697A}" dt="2024-02-27T15:11:10.141" v="2223" actId="20577"/>
          <ac:spMkLst>
            <pc:docMk/>
            <pc:sldMk cId="2216083026" sldId="276"/>
            <ac:spMk id="3" creationId="{C1AB4444-9E6A-14EB-C6D0-756B49AF4FF5}"/>
          </ac:spMkLst>
        </pc:spChg>
      </pc:sldChg>
      <pc:sldChg chg="modSp new">
        <pc:chgData name="Corey Edwards" userId="S::corey.edwards@uwtsd.ac.uk::7a967df3-e232-40a5-b10c-dee8f912d80a" providerId="AD" clId="Web-{FB0C7B4E-5A45-185A-BE26-165F05CB697A}" dt="2024-02-27T15:54:41.231" v="2443" actId="20577"/>
        <pc:sldMkLst>
          <pc:docMk/>
          <pc:sldMk cId="1110458356" sldId="277"/>
        </pc:sldMkLst>
        <pc:spChg chg="mod">
          <ac:chgData name="Corey Edwards" userId="S::corey.edwards@uwtsd.ac.uk::7a967df3-e232-40a5-b10c-dee8f912d80a" providerId="AD" clId="Web-{FB0C7B4E-5A45-185A-BE26-165F05CB697A}" dt="2024-02-27T15:54:41.231" v="2443" actId="20577"/>
          <ac:spMkLst>
            <pc:docMk/>
            <pc:sldMk cId="1110458356" sldId="277"/>
            <ac:spMk id="2" creationId="{821AF5A1-2A48-377C-1EB9-0C467A157ED2}"/>
          </ac:spMkLst>
        </pc:spChg>
        <pc:spChg chg="mod">
          <ac:chgData name="Corey Edwards" userId="S::corey.edwards@uwtsd.ac.uk::7a967df3-e232-40a5-b10c-dee8f912d80a" providerId="AD" clId="Web-{FB0C7B4E-5A45-185A-BE26-165F05CB697A}" dt="2024-02-27T15:54:36.590" v="2442" actId="20577"/>
          <ac:spMkLst>
            <pc:docMk/>
            <pc:sldMk cId="1110458356" sldId="277"/>
            <ac:spMk id="3" creationId="{29CB77C0-87B0-2F0A-CA00-23C0F3F0D63A}"/>
          </ac:spMkLst>
        </pc:spChg>
      </pc:sldChg>
      <pc:sldChg chg="addSp delSp modSp new mod setBg">
        <pc:chgData name="Corey Edwards" userId="S::corey.edwards@uwtsd.ac.uk::7a967df3-e232-40a5-b10c-dee8f912d80a" providerId="AD" clId="Web-{FB0C7B4E-5A45-185A-BE26-165F05CB697A}" dt="2024-02-27T14:37:32.668" v="2038"/>
        <pc:sldMkLst>
          <pc:docMk/>
          <pc:sldMk cId="4063614115" sldId="278"/>
        </pc:sldMkLst>
        <pc:spChg chg="mod">
          <ac:chgData name="Corey Edwards" userId="S::corey.edwards@uwtsd.ac.uk::7a967df3-e232-40a5-b10c-dee8f912d80a" providerId="AD" clId="Web-{FB0C7B4E-5A45-185A-BE26-165F05CB697A}" dt="2024-02-27T14:37:32.668" v="2038"/>
          <ac:spMkLst>
            <pc:docMk/>
            <pc:sldMk cId="4063614115" sldId="278"/>
            <ac:spMk id="2" creationId="{BFBAE074-E6EB-CFA5-57E9-50DCE3DFBEDD}"/>
          </ac:spMkLst>
        </pc:spChg>
        <pc:spChg chg="del mod">
          <ac:chgData name="Corey Edwards" userId="S::corey.edwards@uwtsd.ac.uk::7a967df3-e232-40a5-b10c-dee8f912d80a" providerId="AD" clId="Web-{FB0C7B4E-5A45-185A-BE26-165F05CB697A}" dt="2024-02-27T14:37:32.668" v="2038"/>
          <ac:spMkLst>
            <pc:docMk/>
            <pc:sldMk cId="4063614115" sldId="278"/>
            <ac:spMk id="3" creationId="{0E2E0B51-BFA6-C4A3-790B-5E5D61AA9429}"/>
          </ac:spMkLst>
        </pc:spChg>
        <pc:spChg chg="add">
          <ac:chgData name="Corey Edwards" userId="S::corey.edwards@uwtsd.ac.uk::7a967df3-e232-40a5-b10c-dee8f912d80a" providerId="AD" clId="Web-{FB0C7B4E-5A45-185A-BE26-165F05CB697A}" dt="2024-02-27T14:37:32.668" v="2038"/>
          <ac:spMkLst>
            <pc:docMk/>
            <pc:sldMk cId="4063614115" sldId="278"/>
            <ac:spMk id="9" creationId="{43A9B7B3-F171-4C25-99FC-C54250F0649B}"/>
          </ac:spMkLst>
        </pc:spChg>
        <pc:spChg chg="add">
          <ac:chgData name="Corey Edwards" userId="S::corey.edwards@uwtsd.ac.uk::7a967df3-e232-40a5-b10c-dee8f912d80a" providerId="AD" clId="Web-{FB0C7B4E-5A45-185A-BE26-165F05CB697A}" dt="2024-02-27T14:37:32.668" v="2038"/>
          <ac:spMkLst>
            <pc:docMk/>
            <pc:sldMk cId="4063614115" sldId="278"/>
            <ac:spMk id="11" creationId="{D2D5C7C5-9C27-4A61-9F57-1857D45320FD}"/>
          </ac:spMkLst>
        </pc:spChg>
        <pc:spChg chg="add">
          <ac:chgData name="Corey Edwards" userId="S::corey.edwards@uwtsd.ac.uk::7a967df3-e232-40a5-b10c-dee8f912d80a" providerId="AD" clId="Web-{FB0C7B4E-5A45-185A-BE26-165F05CB697A}" dt="2024-02-27T14:37:32.668" v="2038"/>
          <ac:spMkLst>
            <pc:docMk/>
            <pc:sldMk cId="4063614115" sldId="278"/>
            <ac:spMk id="13" creationId="{A56932E6-5BA9-4C85-82EA-A307011BBDFD}"/>
          </ac:spMkLst>
        </pc:spChg>
        <pc:graphicFrameChg chg="add">
          <ac:chgData name="Corey Edwards" userId="S::corey.edwards@uwtsd.ac.uk::7a967df3-e232-40a5-b10c-dee8f912d80a" providerId="AD" clId="Web-{FB0C7B4E-5A45-185A-BE26-165F05CB697A}" dt="2024-02-27T14:37:32.668" v="2038"/>
          <ac:graphicFrameMkLst>
            <pc:docMk/>
            <pc:sldMk cId="4063614115" sldId="278"/>
            <ac:graphicFrameMk id="5" creationId="{D2127DBD-13E4-16AD-C107-98ECFE02356E}"/>
          </ac:graphicFrameMkLst>
        </pc:graphicFrameChg>
      </pc:sldChg>
      <pc:sldChg chg="addSp modSp new mod setBg">
        <pc:chgData name="Corey Edwards" userId="S::corey.edwards@uwtsd.ac.uk::7a967df3-e232-40a5-b10c-dee8f912d80a" providerId="AD" clId="Web-{FB0C7B4E-5A45-185A-BE26-165F05CB697A}" dt="2024-02-27T14:37:39.793" v="2039"/>
        <pc:sldMkLst>
          <pc:docMk/>
          <pc:sldMk cId="1988096383" sldId="279"/>
        </pc:sldMkLst>
        <pc:spChg chg="mod ord">
          <ac:chgData name="Corey Edwards" userId="S::corey.edwards@uwtsd.ac.uk::7a967df3-e232-40a5-b10c-dee8f912d80a" providerId="AD" clId="Web-{FB0C7B4E-5A45-185A-BE26-165F05CB697A}" dt="2024-02-27T14:37:39.793" v="2039"/>
          <ac:spMkLst>
            <pc:docMk/>
            <pc:sldMk cId="1988096383" sldId="279"/>
            <ac:spMk id="2" creationId="{C3631EB6-9663-9F3B-FCF4-B20D44D1912E}"/>
          </ac:spMkLst>
        </pc:spChg>
        <pc:spChg chg="mod">
          <ac:chgData name="Corey Edwards" userId="S::corey.edwards@uwtsd.ac.uk::7a967df3-e232-40a5-b10c-dee8f912d80a" providerId="AD" clId="Web-{FB0C7B4E-5A45-185A-BE26-165F05CB697A}" dt="2024-02-27T14:37:39.793" v="2039"/>
          <ac:spMkLst>
            <pc:docMk/>
            <pc:sldMk cId="1988096383" sldId="279"/>
            <ac:spMk id="3" creationId="{7961B115-F9C1-5761-8B2F-F989194E9051}"/>
          </ac:spMkLst>
        </pc:spChg>
        <pc:spChg chg="add">
          <ac:chgData name="Corey Edwards" userId="S::corey.edwards@uwtsd.ac.uk::7a967df3-e232-40a5-b10c-dee8f912d80a" providerId="AD" clId="Web-{FB0C7B4E-5A45-185A-BE26-165F05CB697A}" dt="2024-02-27T14:37:39.793" v="2039"/>
          <ac:spMkLst>
            <pc:docMk/>
            <pc:sldMk cId="1988096383" sldId="279"/>
            <ac:spMk id="9" creationId="{0BABF38A-8A0D-492E-BD20-6CF4D46B50BD}"/>
          </ac:spMkLst>
        </pc:spChg>
        <pc:spChg chg="add">
          <ac:chgData name="Corey Edwards" userId="S::corey.edwards@uwtsd.ac.uk::7a967df3-e232-40a5-b10c-dee8f912d80a" providerId="AD" clId="Web-{FB0C7B4E-5A45-185A-BE26-165F05CB697A}" dt="2024-02-27T14:37:39.793" v="2039"/>
          <ac:spMkLst>
            <pc:docMk/>
            <pc:sldMk cId="1988096383" sldId="279"/>
            <ac:spMk id="13" creationId="{D6A5485D-4AF6-47BA-8BB1-44D0639B9FA6}"/>
          </ac:spMkLst>
        </pc:spChg>
        <pc:spChg chg="add">
          <ac:chgData name="Corey Edwards" userId="S::corey.edwards@uwtsd.ac.uk::7a967df3-e232-40a5-b10c-dee8f912d80a" providerId="AD" clId="Web-{FB0C7B4E-5A45-185A-BE26-165F05CB697A}" dt="2024-02-27T14:37:39.793" v="2039"/>
          <ac:spMkLst>
            <pc:docMk/>
            <pc:sldMk cId="1988096383" sldId="279"/>
            <ac:spMk id="15" creationId="{483861B3-77F4-42C4-B257-AF7D1EB5FFDE}"/>
          </ac:spMkLst>
        </pc:spChg>
        <pc:spChg chg="add">
          <ac:chgData name="Corey Edwards" userId="S::corey.edwards@uwtsd.ac.uk::7a967df3-e232-40a5-b10c-dee8f912d80a" providerId="AD" clId="Web-{FB0C7B4E-5A45-185A-BE26-165F05CB697A}" dt="2024-02-27T14:37:39.793" v="2039"/>
          <ac:spMkLst>
            <pc:docMk/>
            <pc:sldMk cId="1988096383" sldId="279"/>
            <ac:spMk id="17" creationId="{1DF53E4F-F248-41DA-B87A-B7539C6CFE9C}"/>
          </ac:spMkLst>
        </pc:spChg>
        <pc:spChg chg="add">
          <ac:chgData name="Corey Edwards" userId="S::corey.edwards@uwtsd.ac.uk::7a967df3-e232-40a5-b10c-dee8f912d80a" providerId="AD" clId="Web-{FB0C7B4E-5A45-185A-BE26-165F05CB697A}" dt="2024-02-27T14:37:39.793" v="2039"/>
          <ac:spMkLst>
            <pc:docMk/>
            <pc:sldMk cId="1988096383" sldId="279"/>
            <ac:spMk id="19" creationId="{5724E74D-9688-4ED9-86E6-D0C3F23DDCE5}"/>
          </ac:spMkLst>
        </pc:spChg>
        <pc:picChg chg="add">
          <ac:chgData name="Corey Edwards" userId="S::corey.edwards@uwtsd.ac.uk::7a967df3-e232-40a5-b10c-dee8f912d80a" providerId="AD" clId="Web-{FB0C7B4E-5A45-185A-BE26-165F05CB697A}" dt="2024-02-27T14:37:39.793" v="2039"/>
          <ac:picMkLst>
            <pc:docMk/>
            <pc:sldMk cId="1988096383" sldId="279"/>
            <ac:picMk id="5" creationId="{80A1AE76-33BC-F891-9B3C-19319795B2FA}"/>
          </ac:picMkLst>
        </pc:picChg>
        <pc:picChg chg="add">
          <ac:chgData name="Corey Edwards" userId="S::corey.edwards@uwtsd.ac.uk::7a967df3-e232-40a5-b10c-dee8f912d80a" providerId="AD" clId="Web-{FB0C7B4E-5A45-185A-BE26-165F05CB697A}" dt="2024-02-27T14:37:39.793" v="2039"/>
          <ac:picMkLst>
            <pc:docMk/>
            <pc:sldMk cId="1988096383" sldId="279"/>
            <ac:picMk id="11" creationId="{BC526B7A-4801-4FD1-95C8-03AF22629E87}"/>
          </ac:picMkLst>
        </pc:picChg>
        <pc:picChg chg="add">
          <ac:chgData name="Corey Edwards" userId="S::corey.edwards@uwtsd.ac.uk::7a967df3-e232-40a5-b10c-dee8f912d80a" providerId="AD" clId="Web-{FB0C7B4E-5A45-185A-BE26-165F05CB697A}" dt="2024-02-27T14:37:39.793" v="2039"/>
          <ac:picMkLst>
            <pc:docMk/>
            <pc:sldMk cId="1988096383" sldId="279"/>
            <ac:picMk id="21" creationId="{118F7743-9D11-4179-BEB4-EC2B1C265086}"/>
          </ac:picMkLst>
        </pc:picChg>
        <pc:picChg chg="add">
          <ac:chgData name="Corey Edwards" userId="S::corey.edwards@uwtsd.ac.uk::7a967df3-e232-40a5-b10c-dee8f912d80a" providerId="AD" clId="Web-{FB0C7B4E-5A45-185A-BE26-165F05CB697A}" dt="2024-02-27T14:37:39.793" v="2039"/>
          <ac:picMkLst>
            <pc:docMk/>
            <pc:sldMk cId="1988096383" sldId="279"/>
            <ac:picMk id="23" creationId="{05D29D54-E14A-4679-95CF-25E6EC2BD5A1}"/>
          </ac:picMkLst>
        </pc:picChg>
      </pc:sldChg>
      <pc:sldChg chg="addSp delSp modSp new mod setBg">
        <pc:chgData name="Corey Edwards" userId="S::corey.edwards@uwtsd.ac.uk::7a967df3-e232-40a5-b10c-dee8f912d80a" providerId="AD" clId="Web-{FB0C7B4E-5A45-185A-BE26-165F05CB697A}" dt="2024-02-27T14:37:46.559" v="2040"/>
        <pc:sldMkLst>
          <pc:docMk/>
          <pc:sldMk cId="189505799" sldId="280"/>
        </pc:sldMkLst>
        <pc:spChg chg="mod">
          <ac:chgData name="Corey Edwards" userId="S::corey.edwards@uwtsd.ac.uk::7a967df3-e232-40a5-b10c-dee8f912d80a" providerId="AD" clId="Web-{FB0C7B4E-5A45-185A-BE26-165F05CB697A}" dt="2024-02-27T14:37:46.559" v="2040"/>
          <ac:spMkLst>
            <pc:docMk/>
            <pc:sldMk cId="189505799" sldId="280"/>
            <ac:spMk id="2" creationId="{968FF8B4-8F8A-E35E-D87F-E65D0AF8B7A8}"/>
          </ac:spMkLst>
        </pc:spChg>
        <pc:spChg chg="del mod">
          <ac:chgData name="Corey Edwards" userId="S::corey.edwards@uwtsd.ac.uk::7a967df3-e232-40a5-b10c-dee8f912d80a" providerId="AD" clId="Web-{FB0C7B4E-5A45-185A-BE26-165F05CB697A}" dt="2024-02-27T14:37:46.559" v="2040"/>
          <ac:spMkLst>
            <pc:docMk/>
            <pc:sldMk cId="189505799" sldId="280"/>
            <ac:spMk id="3" creationId="{0F0A4722-5E55-3DC9-2E53-A4D239691CC3}"/>
          </ac:spMkLst>
        </pc:spChg>
        <pc:spChg chg="add">
          <ac:chgData name="Corey Edwards" userId="S::corey.edwards@uwtsd.ac.uk::7a967df3-e232-40a5-b10c-dee8f912d80a" providerId="AD" clId="Web-{FB0C7B4E-5A45-185A-BE26-165F05CB697A}" dt="2024-02-27T14:37:46.559" v="2040"/>
          <ac:spMkLst>
            <pc:docMk/>
            <pc:sldMk cId="189505799" sldId="280"/>
            <ac:spMk id="9" creationId="{8651CFA9-6065-4243-AC48-858E359780B1}"/>
          </ac:spMkLst>
        </pc:spChg>
        <pc:spChg chg="add">
          <ac:chgData name="Corey Edwards" userId="S::corey.edwards@uwtsd.ac.uk::7a967df3-e232-40a5-b10c-dee8f912d80a" providerId="AD" clId="Web-{FB0C7B4E-5A45-185A-BE26-165F05CB697A}" dt="2024-02-27T14:37:46.559" v="2040"/>
          <ac:spMkLst>
            <pc:docMk/>
            <pc:sldMk cId="189505799" sldId="280"/>
            <ac:spMk id="11" creationId="{37962AE0-6A1C-4B76-9D52-10E5E6D7D3BB}"/>
          </ac:spMkLst>
        </pc:spChg>
        <pc:grpChg chg="add">
          <ac:chgData name="Corey Edwards" userId="S::corey.edwards@uwtsd.ac.uk::7a967df3-e232-40a5-b10c-dee8f912d80a" providerId="AD" clId="Web-{FB0C7B4E-5A45-185A-BE26-165F05CB697A}" dt="2024-02-27T14:37:46.559" v="2040"/>
          <ac:grpSpMkLst>
            <pc:docMk/>
            <pc:sldMk cId="189505799" sldId="280"/>
            <ac:grpSpMk id="13" creationId="{7AB7BDB5-BE0D-446B-AA57-16A1D859E52B}"/>
          </ac:grpSpMkLst>
        </pc:grpChg>
        <pc:graphicFrameChg chg="add">
          <ac:chgData name="Corey Edwards" userId="S::corey.edwards@uwtsd.ac.uk::7a967df3-e232-40a5-b10c-dee8f912d80a" providerId="AD" clId="Web-{FB0C7B4E-5A45-185A-BE26-165F05CB697A}" dt="2024-02-27T14:37:46.559" v="2040"/>
          <ac:graphicFrameMkLst>
            <pc:docMk/>
            <pc:sldMk cId="189505799" sldId="280"/>
            <ac:graphicFrameMk id="5" creationId="{68DE618A-9684-803A-C3F6-88375796F903}"/>
          </ac:graphicFrameMkLst>
        </pc:graphicFrameChg>
      </pc:sldChg>
      <pc:sldChg chg="addSp modSp new mod setBg addAnim">
        <pc:chgData name="Corey Edwards" userId="S::corey.edwards@uwtsd.ac.uk::7a967df3-e232-40a5-b10c-dee8f912d80a" providerId="AD" clId="Web-{FB0C7B4E-5A45-185A-BE26-165F05CB697A}" dt="2024-02-26T14:50:55.175" v="839"/>
        <pc:sldMkLst>
          <pc:docMk/>
          <pc:sldMk cId="1531328835" sldId="281"/>
        </pc:sldMkLst>
        <pc:spChg chg="mod">
          <ac:chgData name="Corey Edwards" userId="S::corey.edwards@uwtsd.ac.uk::7a967df3-e232-40a5-b10c-dee8f912d80a" providerId="AD" clId="Web-{FB0C7B4E-5A45-185A-BE26-165F05CB697A}" dt="2024-02-26T14:50:49.690" v="838"/>
          <ac:spMkLst>
            <pc:docMk/>
            <pc:sldMk cId="1531328835" sldId="281"/>
            <ac:spMk id="2" creationId="{CA2CA014-B880-C047-5895-AA836D95429A}"/>
          </ac:spMkLst>
        </pc:spChg>
        <pc:spChg chg="mod">
          <ac:chgData name="Corey Edwards" userId="S::corey.edwards@uwtsd.ac.uk::7a967df3-e232-40a5-b10c-dee8f912d80a" providerId="AD" clId="Web-{FB0C7B4E-5A45-185A-BE26-165F05CB697A}" dt="2024-02-26T14:50:49.690" v="838"/>
          <ac:spMkLst>
            <pc:docMk/>
            <pc:sldMk cId="1531328835" sldId="281"/>
            <ac:spMk id="3" creationId="{C8621241-D5AF-A519-1614-5161F78A5D55}"/>
          </ac:spMkLst>
        </pc:spChg>
        <pc:spChg chg="add">
          <ac:chgData name="Corey Edwards" userId="S::corey.edwards@uwtsd.ac.uk::7a967df3-e232-40a5-b10c-dee8f912d80a" providerId="AD" clId="Web-{FB0C7B4E-5A45-185A-BE26-165F05CB697A}" dt="2024-02-26T14:50:49.690" v="838"/>
          <ac:spMkLst>
            <pc:docMk/>
            <pc:sldMk cId="1531328835" sldId="281"/>
            <ac:spMk id="9" creationId="{8651CFA9-6065-4243-AC48-858E359780B1}"/>
          </ac:spMkLst>
        </pc:spChg>
        <pc:spChg chg="add">
          <ac:chgData name="Corey Edwards" userId="S::corey.edwards@uwtsd.ac.uk::7a967df3-e232-40a5-b10c-dee8f912d80a" providerId="AD" clId="Web-{FB0C7B4E-5A45-185A-BE26-165F05CB697A}" dt="2024-02-26T14:50:49.690" v="838"/>
          <ac:spMkLst>
            <pc:docMk/>
            <pc:sldMk cId="1531328835" sldId="281"/>
            <ac:spMk id="11" creationId="{E8B2F707-EF35-4955-8439-F76145F3CD7E}"/>
          </ac:spMkLst>
        </pc:spChg>
        <pc:spChg chg="add">
          <ac:chgData name="Corey Edwards" userId="S::corey.edwards@uwtsd.ac.uk::7a967df3-e232-40a5-b10c-dee8f912d80a" providerId="AD" clId="Web-{FB0C7B4E-5A45-185A-BE26-165F05CB697A}" dt="2024-02-26T14:50:49.690" v="838"/>
          <ac:spMkLst>
            <pc:docMk/>
            <pc:sldMk cId="1531328835" sldId="281"/>
            <ac:spMk id="13" creationId="{DA476813-4CEE-408B-852D-3E51E30B17BE}"/>
          </ac:spMkLst>
        </pc:spChg>
        <pc:grpChg chg="add">
          <ac:chgData name="Corey Edwards" userId="S::corey.edwards@uwtsd.ac.uk::7a967df3-e232-40a5-b10c-dee8f912d80a" providerId="AD" clId="Web-{FB0C7B4E-5A45-185A-BE26-165F05CB697A}" dt="2024-02-26T14:50:49.690" v="838"/>
          <ac:grpSpMkLst>
            <pc:docMk/>
            <pc:sldMk cId="1531328835" sldId="281"/>
            <ac:grpSpMk id="15" creationId="{245C754D-F6B0-4E8B-BCBC-51B5E2863D57}"/>
          </ac:grpSpMkLst>
        </pc:grpChg>
        <pc:picChg chg="add">
          <ac:chgData name="Corey Edwards" userId="S::corey.edwards@uwtsd.ac.uk::7a967df3-e232-40a5-b10c-dee8f912d80a" providerId="AD" clId="Web-{FB0C7B4E-5A45-185A-BE26-165F05CB697A}" dt="2024-02-26T14:50:49.690" v="838"/>
          <ac:picMkLst>
            <pc:docMk/>
            <pc:sldMk cId="1531328835" sldId="281"/>
            <ac:picMk id="5" creationId="{27F0B899-8D99-6EB5-226A-11FCF4978D75}"/>
          </ac:picMkLst>
        </pc:picChg>
      </pc:sldChg>
      <pc:sldChg chg="modSp new">
        <pc:chgData name="Corey Edwards" userId="S::corey.edwards@uwtsd.ac.uk::7a967df3-e232-40a5-b10c-dee8f912d80a" providerId="AD" clId="Web-{FB0C7B4E-5A45-185A-BE26-165F05CB697A}" dt="2024-02-26T14:51:42.458" v="849" actId="20577"/>
        <pc:sldMkLst>
          <pc:docMk/>
          <pc:sldMk cId="945427008" sldId="282"/>
        </pc:sldMkLst>
        <pc:spChg chg="mod">
          <ac:chgData name="Corey Edwards" userId="S::corey.edwards@uwtsd.ac.uk::7a967df3-e232-40a5-b10c-dee8f912d80a" providerId="AD" clId="Web-{FB0C7B4E-5A45-185A-BE26-165F05CB697A}" dt="2024-02-26T14:51:15.519" v="846" actId="20577"/>
          <ac:spMkLst>
            <pc:docMk/>
            <pc:sldMk cId="945427008" sldId="282"/>
            <ac:spMk id="2" creationId="{746AE8DA-B803-4F07-7EB4-E40A6C7C3239}"/>
          </ac:spMkLst>
        </pc:spChg>
        <pc:spChg chg="mod">
          <ac:chgData name="Corey Edwards" userId="S::corey.edwards@uwtsd.ac.uk::7a967df3-e232-40a5-b10c-dee8f912d80a" providerId="AD" clId="Web-{FB0C7B4E-5A45-185A-BE26-165F05CB697A}" dt="2024-02-26T14:51:42.458" v="849" actId="20577"/>
          <ac:spMkLst>
            <pc:docMk/>
            <pc:sldMk cId="945427008" sldId="282"/>
            <ac:spMk id="3" creationId="{374719D2-70A1-1381-CD8B-8960233C2F7B}"/>
          </ac:spMkLst>
        </pc:spChg>
      </pc:sldChg>
      <pc:sldChg chg="modSp new">
        <pc:chgData name="Corey Edwards" userId="S::corey.edwards@uwtsd.ac.uk::7a967df3-e232-40a5-b10c-dee8f912d80a" providerId="AD" clId="Web-{FB0C7B4E-5A45-185A-BE26-165F05CB697A}" dt="2024-02-26T14:52:27.662" v="871" actId="20577"/>
        <pc:sldMkLst>
          <pc:docMk/>
          <pc:sldMk cId="4188458907" sldId="283"/>
        </pc:sldMkLst>
        <pc:spChg chg="mod">
          <ac:chgData name="Corey Edwards" userId="S::corey.edwards@uwtsd.ac.uk::7a967df3-e232-40a5-b10c-dee8f912d80a" providerId="AD" clId="Web-{FB0C7B4E-5A45-185A-BE26-165F05CB697A}" dt="2024-02-26T14:51:49.723" v="856" actId="20577"/>
          <ac:spMkLst>
            <pc:docMk/>
            <pc:sldMk cId="4188458907" sldId="283"/>
            <ac:spMk id="2" creationId="{6405EA88-9F7B-A22D-B32E-22B3EB0E7117}"/>
          </ac:spMkLst>
        </pc:spChg>
        <pc:spChg chg="mod">
          <ac:chgData name="Corey Edwards" userId="S::corey.edwards@uwtsd.ac.uk::7a967df3-e232-40a5-b10c-dee8f912d80a" providerId="AD" clId="Web-{FB0C7B4E-5A45-185A-BE26-165F05CB697A}" dt="2024-02-26T14:52:27.662" v="871" actId="20577"/>
          <ac:spMkLst>
            <pc:docMk/>
            <pc:sldMk cId="4188458907" sldId="283"/>
            <ac:spMk id="3" creationId="{70A37DD4-803F-C85B-B318-E0B4E94BF85E}"/>
          </ac:spMkLst>
        </pc:spChg>
      </pc:sldChg>
      <pc:sldChg chg="modSp new">
        <pc:chgData name="Corey Edwards" userId="S::corey.edwards@uwtsd.ac.uk::7a967df3-e232-40a5-b10c-dee8f912d80a" providerId="AD" clId="Web-{FB0C7B4E-5A45-185A-BE26-165F05CB697A}" dt="2024-02-26T14:57:24.498" v="892" actId="20577"/>
        <pc:sldMkLst>
          <pc:docMk/>
          <pc:sldMk cId="564352129" sldId="284"/>
        </pc:sldMkLst>
        <pc:spChg chg="mod">
          <ac:chgData name="Corey Edwards" userId="S::corey.edwards@uwtsd.ac.uk::7a967df3-e232-40a5-b10c-dee8f912d80a" providerId="AD" clId="Web-{FB0C7B4E-5A45-185A-BE26-165F05CB697A}" dt="2024-02-26T14:52:41.178" v="880" actId="20577"/>
          <ac:spMkLst>
            <pc:docMk/>
            <pc:sldMk cId="564352129" sldId="284"/>
            <ac:spMk id="2" creationId="{4AED9816-CCAB-0132-31F5-C06243F38811}"/>
          </ac:spMkLst>
        </pc:spChg>
        <pc:spChg chg="mod">
          <ac:chgData name="Corey Edwards" userId="S::corey.edwards@uwtsd.ac.uk::7a967df3-e232-40a5-b10c-dee8f912d80a" providerId="AD" clId="Web-{FB0C7B4E-5A45-185A-BE26-165F05CB697A}" dt="2024-02-26T14:57:24.498" v="892" actId="20577"/>
          <ac:spMkLst>
            <pc:docMk/>
            <pc:sldMk cId="564352129" sldId="284"/>
            <ac:spMk id="3" creationId="{42C944D7-6466-8832-27E9-CCBC81DB2BC2}"/>
          </ac:spMkLst>
        </pc:spChg>
      </pc:sldChg>
      <pc:sldChg chg="addSp modSp new mod setBg">
        <pc:chgData name="Corey Edwards" userId="S::corey.edwards@uwtsd.ac.uk::7a967df3-e232-40a5-b10c-dee8f912d80a" providerId="AD" clId="Web-{FB0C7B4E-5A45-185A-BE26-165F05CB697A}" dt="2024-02-26T15:01:28.770" v="1166"/>
        <pc:sldMkLst>
          <pc:docMk/>
          <pc:sldMk cId="3816666946" sldId="285"/>
        </pc:sldMkLst>
        <pc:spChg chg="mod">
          <ac:chgData name="Corey Edwards" userId="S::corey.edwards@uwtsd.ac.uk::7a967df3-e232-40a5-b10c-dee8f912d80a" providerId="AD" clId="Web-{FB0C7B4E-5A45-185A-BE26-165F05CB697A}" dt="2024-02-26T15:01:28.770" v="1166"/>
          <ac:spMkLst>
            <pc:docMk/>
            <pc:sldMk cId="3816666946" sldId="285"/>
            <ac:spMk id="2" creationId="{953BE9C6-917F-16E1-C70C-B77118877AA2}"/>
          </ac:spMkLst>
        </pc:spChg>
        <pc:spChg chg="mod">
          <ac:chgData name="Corey Edwards" userId="S::corey.edwards@uwtsd.ac.uk::7a967df3-e232-40a5-b10c-dee8f912d80a" providerId="AD" clId="Web-{FB0C7B4E-5A45-185A-BE26-165F05CB697A}" dt="2024-02-26T15:01:28.770" v="1166"/>
          <ac:spMkLst>
            <pc:docMk/>
            <pc:sldMk cId="3816666946" sldId="285"/>
            <ac:spMk id="3" creationId="{26C79F0E-784E-3794-0A80-7CA838E956C6}"/>
          </ac:spMkLst>
        </pc:spChg>
        <pc:spChg chg="add">
          <ac:chgData name="Corey Edwards" userId="S::corey.edwards@uwtsd.ac.uk::7a967df3-e232-40a5-b10c-dee8f912d80a" providerId="AD" clId="Web-{FB0C7B4E-5A45-185A-BE26-165F05CB697A}" dt="2024-02-26T15:01:28.770" v="1166"/>
          <ac:spMkLst>
            <pc:docMk/>
            <pc:sldMk cId="3816666946" sldId="285"/>
            <ac:spMk id="9" creationId="{8651CFA9-6065-4243-AC48-858E359780B1}"/>
          </ac:spMkLst>
        </pc:spChg>
        <pc:spChg chg="add">
          <ac:chgData name="Corey Edwards" userId="S::corey.edwards@uwtsd.ac.uk::7a967df3-e232-40a5-b10c-dee8f912d80a" providerId="AD" clId="Web-{FB0C7B4E-5A45-185A-BE26-165F05CB697A}" dt="2024-02-26T15:01:28.770" v="1166"/>
          <ac:spMkLst>
            <pc:docMk/>
            <pc:sldMk cId="3816666946" sldId="285"/>
            <ac:spMk id="11" creationId="{E8B2F707-EF35-4955-8439-F76145F3CD7E}"/>
          </ac:spMkLst>
        </pc:spChg>
        <pc:spChg chg="add">
          <ac:chgData name="Corey Edwards" userId="S::corey.edwards@uwtsd.ac.uk::7a967df3-e232-40a5-b10c-dee8f912d80a" providerId="AD" clId="Web-{FB0C7B4E-5A45-185A-BE26-165F05CB697A}" dt="2024-02-26T15:01:28.770" v="1166"/>
          <ac:spMkLst>
            <pc:docMk/>
            <pc:sldMk cId="3816666946" sldId="285"/>
            <ac:spMk id="13" creationId="{DA476813-4CEE-408B-852D-3E51E30B17BE}"/>
          </ac:spMkLst>
        </pc:spChg>
        <pc:picChg chg="add">
          <ac:chgData name="Corey Edwards" userId="S::corey.edwards@uwtsd.ac.uk::7a967df3-e232-40a5-b10c-dee8f912d80a" providerId="AD" clId="Web-{FB0C7B4E-5A45-185A-BE26-165F05CB697A}" dt="2024-02-26T15:01:28.770" v="1166"/>
          <ac:picMkLst>
            <pc:docMk/>
            <pc:sldMk cId="3816666946" sldId="285"/>
            <ac:picMk id="5" creationId="{595CA90C-65A9-8EB0-69BA-FE263BD4D922}"/>
          </ac:picMkLst>
        </pc:picChg>
      </pc:sldChg>
      <pc:sldChg chg="addSp delSp modSp new mod setBg">
        <pc:chgData name="Corey Edwards" userId="S::corey.edwards@uwtsd.ac.uk::7a967df3-e232-40a5-b10c-dee8f912d80a" providerId="AD" clId="Web-{FB0C7B4E-5A45-185A-BE26-165F05CB697A}" dt="2024-02-26T15:01:33.146" v="1167"/>
        <pc:sldMkLst>
          <pc:docMk/>
          <pc:sldMk cId="2747305932" sldId="286"/>
        </pc:sldMkLst>
        <pc:spChg chg="mod">
          <ac:chgData name="Corey Edwards" userId="S::corey.edwards@uwtsd.ac.uk::7a967df3-e232-40a5-b10c-dee8f912d80a" providerId="AD" clId="Web-{FB0C7B4E-5A45-185A-BE26-165F05CB697A}" dt="2024-02-26T15:01:33.146" v="1167"/>
          <ac:spMkLst>
            <pc:docMk/>
            <pc:sldMk cId="2747305932" sldId="286"/>
            <ac:spMk id="2" creationId="{B67B483E-5F30-3B8F-EC9E-034970857EA9}"/>
          </ac:spMkLst>
        </pc:spChg>
        <pc:spChg chg="del">
          <ac:chgData name="Corey Edwards" userId="S::corey.edwards@uwtsd.ac.uk::7a967df3-e232-40a5-b10c-dee8f912d80a" providerId="AD" clId="Web-{FB0C7B4E-5A45-185A-BE26-165F05CB697A}" dt="2024-02-26T14:58:03.734" v="926"/>
          <ac:spMkLst>
            <pc:docMk/>
            <pc:sldMk cId="2747305932" sldId="286"/>
            <ac:spMk id="3" creationId="{D545DD8A-141D-969E-DA54-3FB7C2ACD303}"/>
          </ac:spMkLst>
        </pc:spChg>
        <pc:spChg chg="add">
          <ac:chgData name="Corey Edwards" userId="S::corey.edwards@uwtsd.ac.uk::7a967df3-e232-40a5-b10c-dee8f912d80a" providerId="AD" clId="Web-{FB0C7B4E-5A45-185A-BE26-165F05CB697A}" dt="2024-02-26T15:01:33.146" v="1167"/>
          <ac:spMkLst>
            <pc:docMk/>
            <pc:sldMk cId="2747305932" sldId="286"/>
            <ac:spMk id="9" creationId="{43A9B7B3-F171-4C25-99FC-C54250F0649B}"/>
          </ac:spMkLst>
        </pc:spChg>
        <pc:spChg chg="add">
          <ac:chgData name="Corey Edwards" userId="S::corey.edwards@uwtsd.ac.uk::7a967df3-e232-40a5-b10c-dee8f912d80a" providerId="AD" clId="Web-{FB0C7B4E-5A45-185A-BE26-165F05CB697A}" dt="2024-02-26T15:01:33.146" v="1167"/>
          <ac:spMkLst>
            <pc:docMk/>
            <pc:sldMk cId="2747305932" sldId="286"/>
            <ac:spMk id="11" creationId="{D2D5C7C5-9C27-4A61-9F57-1857D45320FD}"/>
          </ac:spMkLst>
        </pc:spChg>
        <pc:spChg chg="add">
          <ac:chgData name="Corey Edwards" userId="S::corey.edwards@uwtsd.ac.uk::7a967df3-e232-40a5-b10c-dee8f912d80a" providerId="AD" clId="Web-{FB0C7B4E-5A45-185A-BE26-165F05CB697A}" dt="2024-02-26T15:01:33.146" v="1167"/>
          <ac:spMkLst>
            <pc:docMk/>
            <pc:sldMk cId="2747305932" sldId="286"/>
            <ac:spMk id="13" creationId="{A56932E6-5BA9-4C85-82EA-A307011BBDFD}"/>
          </ac:spMkLst>
        </pc:spChg>
        <pc:graphicFrameChg chg="add mod ord modGraphic">
          <ac:chgData name="Corey Edwards" userId="S::corey.edwards@uwtsd.ac.uk::7a967df3-e232-40a5-b10c-dee8f912d80a" providerId="AD" clId="Web-{FB0C7B4E-5A45-185A-BE26-165F05CB697A}" dt="2024-02-26T15:01:33.146" v="1167"/>
          <ac:graphicFrameMkLst>
            <pc:docMk/>
            <pc:sldMk cId="2747305932" sldId="286"/>
            <ac:graphicFrameMk id="4" creationId="{1AEDA7DB-A297-1DDA-0504-5FE0046BD26D}"/>
          </ac:graphicFrameMkLst>
        </pc:graphicFrameChg>
      </pc:sldChg>
      <pc:sldChg chg="addSp delSp modSp new mod setBg">
        <pc:chgData name="Corey Edwards" userId="S::corey.edwards@uwtsd.ac.uk::7a967df3-e232-40a5-b10c-dee8f912d80a" providerId="AD" clId="Web-{FB0C7B4E-5A45-185A-BE26-165F05CB697A}" dt="2024-02-26T15:01:36.849" v="1168"/>
        <pc:sldMkLst>
          <pc:docMk/>
          <pc:sldMk cId="4083017339" sldId="287"/>
        </pc:sldMkLst>
        <pc:spChg chg="mod">
          <ac:chgData name="Corey Edwards" userId="S::corey.edwards@uwtsd.ac.uk::7a967df3-e232-40a5-b10c-dee8f912d80a" providerId="AD" clId="Web-{FB0C7B4E-5A45-185A-BE26-165F05CB697A}" dt="2024-02-26T15:01:36.849" v="1168"/>
          <ac:spMkLst>
            <pc:docMk/>
            <pc:sldMk cId="4083017339" sldId="287"/>
            <ac:spMk id="2" creationId="{44C9D1B4-E794-F79E-0EBF-E070AA19F9C6}"/>
          </ac:spMkLst>
        </pc:spChg>
        <pc:spChg chg="del mod">
          <ac:chgData name="Corey Edwards" userId="S::corey.edwards@uwtsd.ac.uk::7a967df3-e232-40a5-b10c-dee8f912d80a" providerId="AD" clId="Web-{FB0C7B4E-5A45-185A-BE26-165F05CB697A}" dt="2024-02-26T15:01:36.849" v="1168"/>
          <ac:spMkLst>
            <pc:docMk/>
            <pc:sldMk cId="4083017339" sldId="287"/>
            <ac:spMk id="3" creationId="{651AF3A1-8FC5-C828-864C-99F5879D46D5}"/>
          </ac:spMkLst>
        </pc:spChg>
        <pc:spChg chg="add">
          <ac:chgData name="Corey Edwards" userId="S::corey.edwards@uwtsd.ac.uk::7a967df3-e232-40a5-b10c-dee8f912d80a" providerId="AD" clId="Web-{FB0C7B4E-5A45-185A-BE26-165F05CB697A}" dt="2024-02-26T15:01:36.849" v="1168"/>
          <ac:spMkLst>
            <pc:docMk/>
            <pc:sldMk cId="4083017339" sldId="287"/>
            <ac:spMk id="9" creationId="{43A9B7B3-F171-4C25-99FC-C54250F0649B}"/>
          </ac:spMkLst>
        </pc:spChg>
        <pc:spChg chg="add">
          <ac:chgData name="Corey Edwards" userId="S::corey.edwards@uwtsd.ac.uk::7a967df3-e232-40a5-b10c-dee8f912d80a" providerId="AD" clId="Web-{FB0C7B4E-5A45-185A-BE26-165F05CB697A}" dt="2024-02-26T15:01:36.849" v="1168"/>
          <ac:spMkLst>
            <pc:docMk/>
            <pc:sldMk cId="4083017339" sldId="287"/>
            <ac:spMk id="11" creationId="{D2D5C7C5-9C27-4A61-9F57-1857D45320FD}"/>
          </ac:spMkLst>
        </pc:spChg>
        <pc:spChg chg="add">
          <ac:chgData name="Corey Edwards" userId="S::corey.edwards@uwtsd.ac.uk::7a967df3-e232-40a5-b10c-dee8f912d80a" providerId="AD" clId="Web-{FB0C7B4E-5A45-185A-BE26-165F05CB697A}" dt="2024-02-26T15:01:36.849" v="1168"/>
          <ac:spMkLst>
            <pc:docMk/>
            <pc:sldMk cId="4083017339" sldId="287"/>
            <ac:spMk id="13" creationId="{A56932E6-5BA9-4C85-82EA-A307011BBDFD}"/>
          </ac:spMkLst>
        </pc:spChg>
        <pc:graphicFrameChg chg="add">
          <ac:chgData name="Corey Edwards" userId="S::corey.edwards@uwtsd.ac.uk::7a967df3-e232-40a5-b10c-dee8f912d80a" providerId="AD" clId="Web-{FB0C7B4E-5A45-185A-BE26-165F05CB697A}" dt="2024-02-26T15:01:36.849" v="1168"/>
          <ac:graphicFrameMkLst>
            <pc:docMk/>
            <pc:sldMk cId="4083017339" sldId="287"/>
            <ac:graphicFrameMk id="5" creationId="{0485DCE3-4941-A630-A477-80C726360C94}"/>
          </ac:graphicFrameMkLst>
        </pc:graphicFrameChg>
      </pc:sldChg>
      <pc:sldChg chg="addSp modSp new mod setBg">
        <pc:chgData name="Corey Edwards" userId="S::corey.edwards@uwtsd.ac.uk::7a967df3-e232-40a5-b10c-dee8f912d80a" providerId="AD" clId="Web-{FB0C7B4E-5A45-185A-BE26-165F05CB697A}" dt="2024-02-27T15:52:52.211" v="2418"/>
        <pc:sldMkLst>
          <pc:docMk/>
          <pc:sldMk cId="2405817299" sldId="288"/>
        </pc:sldMkLst>
        <pc:spChg chg="mod">
          <ac:chgData name="Corey Edwards" userId="S::corey.edwards@uwtsd.ac.uk::7a967df3-e232-40a5-b10c-dee8f912d80a" providerId="AD" clId="Web-{FB0C7B4E-5A45-185A-BE26-165F05CB697A}" dt="2024-02-27T15:52:52.211" v="2418"/>
          <ac:spMkLst>
            <pc:docMk/>
            <pc:sldMk cId="2405817299" sldId="288"/>
            <ac:spMk id="2" creationId="{27B1E6C8-F356-3D41-F1A8-087A47CE9E0A}"/>
          </ac:spMkLst>
        </pc:spChg>
        <pc:spChg chg="mod">
          <ac:chgData name="Corey Edwards" userId="S::corey.edwards@uwtsd.ac.uk::7a967df3-e232-40a5-b10c-dee8f912d80a" providerId="AD" clId="Web-{FB0C7B4E-5A45-185A-BE26-165F05CB697A}" dt="2024-02-27T15:52:52.211" v="2418"/>
          <ac:spMkLst>
            <pc:docMk/>
            <pc:sldMk cId="2405817299" sldId="288"/>
            <ac:spMk id="3" creationId="{DAD6ABFE-360E-DA8C-FD01-A572A02EDBC6}"/>
          </ac:spMkLst>
        </pc:spChg>
        <pc:spChg chg="add">
          <ac:chgData name="Corey Edwards" userId="S::corey.edwards@uwtsd.ac.uk::7a967df3-e232-40a5-b10c-dee8f912d80a" providerId="AD" clId="Web-{FB0C7B4E-5A45-185A-BE26-165F05CB697A}" dt="2024-02-27T15:52:52.211" v="2418"/>
          <ac:spMkLst>
            <pc:docMk/>
            <pc:sldMk cId="2405817299" sldId="288"/>
            <ac:spMk id="9" creationId="{8651CFA9-6065-4243-AC48-858E359780B1}"/>
          </ac:spMkLst>
        </pc:spChg>
        <pc:spChg chg="add">
          <ac:chgData name="Corey Edwards" userId="S::corey.edwards@uwtsd.ac.uk::7a967df3-e232-40a5-b10c-dee8f912d80a" providerId="AD" clId="Web-{FB0C7B4E-5A45-185A-BE26-165F05CB697A}" dt="2024-02-27T15:52:52.211" v="2418"/>
          <ac:spMkLst>
            <pc:docMk/>
            <pc:sldMk cId="2405817299" sldId="288"/>
            <ac:spMk id="11" creationId="{FBC8BBE5-981E-4B0B-9654-32B5668BFF31}"/>
          </ac:spMkLst>
        </pc:spChg>
        <pc:grpChg chg="add">
          <ac:chgData name="Corey Edwards" userId="S::corey.edwards@uwtsd.ac.uk::7a967df3-e232-40a5-b10c-dee8f912d80a" providerId="AD" clId="Web-{FB0C7B4E-5A45-185A-BE26-165F05CB697A}" dt="2024-02-27T15:52:52.211" v="2418"/>
          <ac:grpSpMkLst>
            <pc:docMk/>
            <pc:sldMk cId="2405817299" sldId="288"/>
            <ac:grpSpMk id="13" creationId="{8ED5E97A-D21B-4AA4-83CF-DA3A380E301A}"/>
          </ac:grpSpMkLst>
        </pc:grpChg>
        <pc:picChg chg="add">
          <ac:chgData name="Corey Edwards" userId="S::corey.edwards@uwtsd.ac.uk::7a967df3-e232-40a5-b10c-dee8f912d80a" providerId="AD" clId="Web-{FB0C7B4E-5A45-185A-BE26-165F05CB697A}" dt="2024-02-27T15:52:52.211" v="2418"/>
          <ac:picMkLst>
            <pc:docMk/>
            <pc:sldMk cId="2405817299" sldId="288"/>
            <ac:picMk id="5" creationId="{08243639-C58B-441D-3022-780EC1351B45}"/>
          </ac:picMkLst>
        </pc:picChg>
      </pc:sldChg>
      <pc:sldChg chg="addSp delSp modSp new mod setBg">
        <pc:chgData name="Corey Edwards" userId="S::corey.edwards@uwtsd.ac.uk::7a967df3-e232-40a5-b10c-dee8f912d80a" providerId="AD" clId="Web-{FB0C7B4E-5A45-185A-BE26-165F05CB697A}" dt="2024-02-27T15:53:00.008" v="2421"/>
        <pc:sldMkLst>
          <pc:docMk/>
          <pc:sldMk cId="50243963" sldId="289"/>
        </pc:sldMkLst>
        <pc:spChg chg="mod">
          <ac:chgData name="Corey Edwards" userId="S::corey.edwards@uwtsd.ac.uk::7a967df3-e232-40a5-b10c-dee8f912d80a" providerId="AD" clId="Web-{FB0C7B4E-5A45-185A-BE26-165F05CB697A}" dt="2024-02-27T15:53:00.008" v="2421"/>
          <ac:spMkLst>
            <pc:docMk/>
            <pc:sldMk cId="50243963" sldId="289"/>
            <ac:spMk id="2" creationId="{0F563E58-AD00-6016-E365-DDAFDE799A76}"/>
          </ac:spMkLst>
        </pc:spChg>
        <pc:spChg chg="mod">
          <ac:chgData name="Corey Edwards" userId="S::corey.edwards@uwtsd.ac.uk::7a967df3-e232-40a5-b10c-dee8f912d80a" providerId="AD" clId="Web-{FB0C7B4E-5A45-185A-BE26-165F05CB697A}" dt="2024-02-27T15:53:00.008" v="2421"/>
          <ac:spMkLst>
            <pc:docMk/>
            <pc:sldMk cId="50243963" sldId="289"/>
            <ac:spMk id="3" creationId="{87560059-9778-EAAB-9D1F-3C6C14D4BA9F}"/>
          </ac:spMkLst>
        </pc:spChg>
        <pc:spChg chg="add del">
          <ac:chgData name="Corey Edwards" userId="S::corey.edwards@uwtsd.ac.uk::7a967df3-e232-40a5-b10c-dee8f912d80a" providerId="AD" clId="Web-{FB0C7B4E-5A45-185A-BE26-165F05CB697A}" dt="2024-02-27T15:52:59.977" v="2420"/>
          <ac:spMkLst>
            <pc:docMk/>
            <pc:sldMk cId="50243963" sldId="289"/>
            <ac:spMk id="9" creationId="{8651CFA9-6065-4243-AC48-858E359780B1}"/>
          </ac:spMkLst>
        </pc:spChg>
        <pc:spChg chg="add del">
          <ac:chgData name="Corey Edwards" userId="S::corey.edwards@uwtsd.ac.uk::7a967df3-e232-40a5-b10c-dee8f912d80a" providerId="AD" clId="Web-{FB0C7B4E-5A45-185A-BE26-165F05CB697A}" dt="2024-02-27T15:52:59.977" v="2420"/>
          <ac:spMkLst>
            <pc:docMk/>
            <pc:sldMk cId="50243963" sldId="289"/>
            <ac:spMk id="11" creationId="{FBC8BBE5-981E-4B0B-9654-32B5668BFF31}"/>
          </ac:spMkLst>
        </pc:spChg>
        <pc:spChg chg="add">
          <ac:chgData name="Corey Edwards" userId="S::corey.edwards@uwtsd.ac.uk::7a967df3-e232-40a5-b10c-dee8f912d80a" providerId="AD" clId="Web-{FB0C7B4E-5A45-185A-BE26-165F05CB697A}" dt="2024-02-27T15:53:00.008" v="2421"/>
          <ac:spMkLst>
            <pc:docMk/>
            <pc:sldMk cId="50243963" sldId="289"/>
            <ac:spMk id="17" creationId="{8651CFA9-6065-4243-AC48-858E359780B1}"/>
          </ac:spMkLst>
        </pc:spChg>
        <pc:spChg chg="add">
          <ac:chgData name="Corey Edwards" userId="S::corey.edwards@uwtsd.ac.uk::7a967df3-e232-40a5-b10c-dee8f912d80a" providerId="AD" clId="Web-{FB0C7B4E-5A45-185A-BE26-165F05CB697A}" dt="2024-02-27T15:53:00.008" v="2421"/>
          <ac:spMkLst>
            <pc:docMk/>
            <pc:sldMk cId="50243963" sldId="289"/>
            <ac:spMk id="18" creationId="{E8B2F707-EF35-4955-8439-F76145F3CD7E}"/>
          </ac:spMkLst>
        </pc:spChg>
        <pc:spChg chg="add">
          <ac:chgData name="Corey Edwards" userId="S::corey.edwards@uwtsd.ac.uk::7a967df3-e232-40a5-b10c-dee8f912d80a" providerId="AD" clId="Web-{FB0C7B4E-5A45-185A-BE26-165F05CB697A}" dt="2024-02-27T15:53:00.008" v="2421"/>
          <ac:spMkLst>
            <pc:docMk/>
            <pc:sldMk cId="50243963" sldId="289"/>
            <ac:spMk id="19" creationId="{DA476813-4CEE-408B-852D-3E51E30B17BE}"/>
          </ac:spMkLst>
        </pc:spChg>
        <pc:grpChg chg="add del">
          <ac:chgData name="Corey Edwards" userId="S::corey.edwards@uwtsd.ac.uk::7a967df3-e232-40a5-b10c-dee8f912d80a" providerId="AD" clId="Web-{FB0C7B4E-5A45-185A-BE26-165F05CB697A}" dt="2024-02-27T15:52:59.977" v="2420"/>
          <ac:grpSpMkLst>
            <pc:docMk/>
            <pc:sldMk cId="50243963" sldId="289"/>
            <ac:grpSpMk id="13" creationId="{8ED5E97A-D21B-4AA4-83CF-DA3A380E301A}"/>
          </ac:grpSpMkLst>
        </pc:grpChg>
        <pc:picChg chg="add del">
          <ac:chgData name="Corey Edwards" userId="S::corey.edwards@uwtsd.ac.uk::7a967df3-e232-40a5-b10c-dee8f912d80a" providerId="AD" clId="Web-{FB0C7B4E-5A45-185A-BE26-165F05CB697A}" dt="2024-02-27T15:52:59.977" v="2420"/>
          <ac:picMkLst>
            <pc:docMk/>
            <pc:sldMk cId="50243963" sldId="289"/>
            <ac:picMk id="5" creationId="{30C00C7F-7AAE-CA86-D2D9-440B88D3F6F0}"/>
          </ac:picMkLst>
        </pc:picChg>
        <pc:picChg chg="add">
          <ac:chgData name="Corey Edwards" userId="S::corey.edwards@uwtsd.ac.uk::7a967df3-e232-40a5-b10c-dee8f912d80a" providerId="AD" clId="Web-{FB0C7B4E-5A45-185A-BE26-165F05CB697A}" dt="2024-02-27T15:53:00.008" v="2421"/>
          <ac:picMkLst>
            <pc:docMk/>
            <pc:sldMk cId="50243963" sldId="289"/>
            <ac:picMk id="20" creationId="{51383E4F-8C60-D40C-BD82-E0823DCA0C08}"/>
          </ac:picMkLst>
        </pc:picChg>
      </pc:sldChg>
      <pc:sldChg chg="addSp modSp new mod setBg">
        <pc:chgData name="Corey Edwards" userId="S::corey.edwards@uwtsd.ac.uk::7a967df3-e232-40a5-b10c-dee8f912d80a" providerId="AD" clId="Web-{FB0C7B4E-5A45-185A-BE26-165F05CB697A}" dt="2024-02-27T15:53:03.430" v="2422"/>
        <pc:sldMkLst>
          <pc:docMk/>
          <pc:sldMk cId="3330564734" sldId="290"/>
        </pc:sldMkLst>
        <pc:spChg chg="mod">
          <ac:chgData name="Corey Edwards" userId="S::corey.edwards@uwtsd.ac.uk::7a967df3-e232-40a5-b10c-dee8f912d80a" providerId="AD" clId="Web-{FB0C7B4E-5A45-185A-BE26-165F05CB697A}" dt="2024-02-27T15:53:03.430" v="2422"/>
          <ac:spMkLst>
            <pc:docMk/>
            <pc:sldMk cId="3330564734" sldId="290"/>
            <ac:spMk id="2" creationId="{E18E0909-6340-346F-E1DF-2F616D91D458}"/>
          </ac:spMkLst>
        </pc:spChg>
        <pc:spChg chg="mod">
          <ac:chgData name="Corey Edwards" userId="S::corey.edwards@uwtsd.ac.uk::7a967df3-e232-40a5-b10c-dee8f912d80a" providerId="AD" clId="Web-{FB0C7B4E-5A45-185A-BE26-165F05CB697A}" dt="2024-02-27T15:53:03.430" v="2422"/>
          <ac:spMkLst>
            <pc:docMk/>
            <pc:sldMk cId="3330564734" sldId="290"/>
            <ac:spMk id="3" creationId="{F6ED4656-5B15-BD57-BA0F-56561CE42791}"/>
          </ac:spMkLst>
        </pc:spChg>
        <pc:spChg chg="add">
          <ac:chgData name="Corey Edwards" userId="S::corey.edwards@uwtsd.ac.uk::7a967df3-e232-40a5-b10c-dee8f912d80a" providerId="AD" clId="Web-{FB0C7B4E-5A45-185A-BE26-165F05CB697A}" dt="2024-02-27T15:53:03.430" v="2422"/>
          <ac:spMkLst>
            <pc:docMk/>
            <pc:sldMk cId="3330564734" sldId="290"/>
            <ac:spMk id="9" creationId="{8651CFA9-6065-4243-AC48-858E359780B1}"/>
          </ac:spMkLst>
        </pc:spChg>
        <pc:spChg chg="add">
          <ac:chgData name="Corey Edwards" userId="S::corey.edwards@uwtsd.ac.uk::7a967df3-e232-40a5-b10c-dee8f912d80a" providerId="AD" clId="Web-{FB0C7B4E-5A45-185A-BE26-165F05CB697A}" dt="2024-02-27T15:53:03.430" v="2422"/>
          <ac:spMkLst>
            <pc:docMk/>
            <pc:sldMk cId="3330564734" sldId="290"/>
            <ac:spMk id="11" creationId="{E8B2F707-EF35-4955-8439-F76145F3CD7E}"/>
          </ac:spMkLst>
        </pc:spChg>
        <pc:spChg chg="add">
          <ac:chgData name="Corey Edwards" userId="S::corey.edwards@uwtsd.ac.uk::7a967df3-e232-40a5-b10c-dee8f912d80a" providerId="AD" clId="Web-{FB0C7B4E-5A45-185A-BE26-165F05CB697A}" dt="2024-02-27T15:53:03.430" v="2422"/>
          <ac:spMkLst>
            <pc:docMk/>
            <pc:sldMk cId="3330564734" sldId="290"/>
            <ac:spMk id="13" creationId="{A905C581-3E86-4ADD-9EDD-5FA87B461238}"/>
          </ac:spMkLst>
        </pc:spChg>
        <pc:picChg chg="add">
          <ac:chgData name="Corey Edwards" userId="S::corey.edwards@uwtsd.ac.uk::7a967df3-e232-40a5-b10c-dee8f912d80a" providerId="AD" clId="Web-{FB0C7B4E-5A45-185A-BE26-165F05CB697A}" dt="2024-02-27T15:53:03.430" v="2422"/>
          <ac:picMkLst>
            <pc:docMk/>
            <pc:sldMk cId="3330564734" sldId="290"/>
            <ac:picMk id="5" creationId="{1ECDD18F-BF25-714A-2170-11AED8D640D3}"/>
          </ac:picMkLst>
        </pc:picChg>
      </pc:sldChg>
      <pc:sldChg chg="addSp delSp modSp new mod setBg">
        <pc:chgData name="Corey Edwards" userId="S::corey.edwards@uwtsd.ac.uk::7a967df3-e232-40a5-b10c-dee8f912d80a" providerId="AD" clId="Web-{FB0C7B4E-5A45-185A-BE26-165F05CB697A}" dt="2024-02-27T15:53:09.602" v="2423"/>
        <pc:sldMkLst>
          <pc:docMk/>
          <pc:sldMk cId="3184466154" sldId="291"/>
        </pc:sldMkLst>
        <pc:spChg chg="mod">
          <ac:chgData name="Corey Edwards" userId="S::corey.edwards@uwtsd.ac.uk::7a967df3-e232-40a5-b10c-dee8f912d80a" providerId="AD" clId="Web-{FB0C7B4E-5A45-185A-BE26-165F05CB697A}" dt="2024-02-27T15:53:09.602" v="2423"/>
          <ac:spMkLst>
            <pc:docMk/>
            <pc:sldMk cId="3184466154" sldId="291"/>
            <ac:spMk id="2" creationId="{52B9372F-0CED-9A86-8AEC-3317C69D668E}"/>
          </ac:spMkLst>
        </pc:spChg>
        <pc:spChg chg="del mod">
          <ac:chgData name="Corey Edwards" userId="S::corey.edwards@uwtsd.ac.uk::7a967df3-e232-40a5-b10c-dee8f912d80a" providerId="AD" clId="Web-{FB0C7B4E-5A45-185A-BE26-165F05CB697A}" dt="2024-02-27T15:53:09.602" v="2423"/>
          <ac:spMkLst>
            <pc:docMk/>
            <pc:sldMk cId="3184466154" sldId="291"/>
            <ac:spMk id="3" creationId="{9BED4AA2-F2EF-D876-8793-44D2943E5C86}"/>
          </ac:spMkLst>
        </pc:spChg>
        <pc:spChg chg="add">
          <ac:chgData name="Corey Edwards" userId="S::corey.edwards@uwtsd.ac.uk::7a967df3-e232-40a5-b10c-dee8f912d80a" providerId="AD" clId="Web-{FB0C7B4E-5A45-185A-BE26-165F05CB697A}" dt="2024-02-27T15:53:09.602" v="2423"/>
          <ac:spMkLst>
            <pc:docMk/>
            <pc:sldMk cId="3184466154" sldId="291"/>
            <ac:spMk id="9" creationId="{8651CFA9-6065-4243-AC48-858E359780B1}"/>
          </ac:spMkLst>
        </pc:spChg>
        <pc:spChg chg="add">
          <ac:chgData name="Corey Edwards" userId="S::corey.edwards@uwtsd.ac.uk::7a967df3-e232-40a5-b10c-dee8f912d80a" providerId="AD" clId="Web-{FB0C7B4E-5A45-185A-BE26-165F05CB697A}" dt="2024-02-27T15:53:09.602" v="2423"/>
          <ac:spMkLst>
            <pc:docMk/>
            <pc:sldMk cId="3184466154" sldId="291"/>
            <ac:spMk id="11" creationId="{37962AE0-6A1C-4B76-9D52-10E5E6D7D3BB}"/>
          </ac:spMkLst>
        </pc:spChg>
        <pc:grpChg chg="add">
          <ac:chgData name="Corey Edwards" userId="S::corey.edwards@uwtsd.ac.uk::7a967df3-e232-40a5-b10c-dee8f912d80a" providerId="AD" clId="Web-{FB0C7B4E-5A45-185A-BE26-165F05CB697A}" dt="2024-02-27T15:53:09.602" v="2423"/>
          <ac:grpSpMkLst>
            <pc:docMk/>
            <pc:sldMk cId="3184466154" sldId="291"/>
            <ac:grpSpMk id="13" creationId="{7AB7BDB5-BE0D-446B-AA57-16A1D859E52B}"/>
          </ac:grpSpMkLst>
        </pc:grpChg>
        <pc:graphicFrameChg chg="add">
          <ac:chgData name="Corey Edwards" userId="S::corey.edwards@uwtsd.ac.uk::7a967df3-e232-40a5-b10c-dee8f912d80a" providerId="AD" clId="Web-{FB0C7B4E-5A45-185A-BE26-165F05CB697A}" dt="2024-02-27T15:53:09.602" v="2423"/>
          <ac:graphicFrameMkLst>
            <pc:docMk/>
            <pc:sldMk cId="3184466154" sldId="291"/>
            <ac:graphicFrameMk id="5" creationId="{B41C78D1-EDAB-5D94-90E5-F380DFC2BA12}"/>
          </ac:graphicFrameMkLst>
        </pc:graphicFrameChg>
      </pc:sldChg>
      <pc:sldChg chg="addSp modSp new mod setBg">
        <pc:chgData name="Corey Edwards" userId="S::corey.edwards@uwtsd.ac.uk::7a967df3-e232-40a5-b10c-dee8f912d80a" providerId="AD" clId="Web-{FB0C7B4E-5A45-185A-BE26-165F05CB697A}" dt="2024-02-27T15:53:19.102" v="2425"/>
        <pc:sldMkLst>
          <pc:docMk/>
          <pc:sldMk cId="3823517994" sldId="292"/>
        </pc:sldMkLst>
        <pc:spChg chg="mod">
          <ac:chgData name="Corey Edwards" userId="S::corey.edwards@uwtsd.ac.uk::7a967df3-e232-40a5-b10c-dee8f912d80a" providerId="AD" clId="Web-{FB0C7B4E-5A45-185A-BE26-165F05CB697A}" dt="2024-02-27T15:53:19.102" v="2425"/>
          <ac:spMkLst>
            <pc:docMk/>
            <pc:sldMk cId="3823517994" sldId="292"/>
            <ac:spMk id="2" creationId="{AD4C854B-AFCB-EE4B-D7A0-227D84A4E5DD}"/>
          </ac:spMkLst>
        </pc:spChg>
        <pc:spChg chg="mod">
          <ac:chgData name="Corey Edwards" userId="S::corey.edwards@uwtsd.ac.uk::7a967df3-e232-40a5-b10c-dee8f912d80a" providerId="AD" clId="Web-{FB0C7B4E-5A45-185A-BE26-165F05CB697A}" dt="2024-02-27T15:53:19.102" v="2425"/>
          <ac:spMkLst>
            <pc:docMk/>
            <pc:sldMk cId="3823517994" sldId="292"/>
            <ac:spMk id="3" creationId="{E474DF6E-50CC-23C5-7C69-F891DCB5FF78}"/>
          </ac:spMkLst>
        </pc:spChg>
        <pc:spChg chg="add">
          <ac:chgData name="Corey Edwards" userId="S::corey.edwards@uwtsd.ac.uk::7a967df3-e232-40a5-b10c-dee8f912d80a" providerId="AD" clId="Web-{FB0C7B4E-5A45-185A-BE26-165F05CB697A}" dt="2024-02-27T15:53:19.102" v="2425"/>
          <ac:spMkLst>
            <pc:docMk/>
            <pc:sldMk cId="3823517994" sldId="292"/>
            <ac:spMk id="9" creationId="{8651CFA9-6065-4243-AC48-858E359780B1}"/>
          </ac:spMkLst>
        </pc:spChg>
        <pc:spChg chg="add">
          <ac:chgData name="Corey Edwards" userId="S::corey.edwards@uwtsd.ac.uk::7a967df3-e232-40a5-b10c-dee8f912d80a" providerId="AD" clId="Web-{FB0C7B4E-5A45-185A-BE26-165F05CB697A}" dt="2024-02-27T15:53:19.102" v="2425"/>
          <ac:spMkLst>
            <pc:docMk/>
            <pc:sldMk cId="3823517994" sldId="292"/>
            <ac:spMk id="11" creationId="{E8B2F707-EF35-4955-8439-F76145F3CD7E}"/>
          </ac:spMkLst>
        </pc:spChg>
        <pc:spChg chg="add">
          <ac:chgData name="Corey Edwards" userId="S::corey.edwards@uwtsd.ac.uk::7a967df3-e232-40a5-b10c-dee8f912d80a" providerId="AD" clId="Web-{FB0C7B4E-5A45-185A-BE26-165F05CB697A}" dt="2024-02-27T15:53:19.102" v="2425"/>
          <ac:spMkLst>
            <pc:docMk/>
            <pc:sldMk cId="3823517994" sldId="292"/>
            <ac:spMk id="13" creationId="{A905C581-3E86-4ADD-9EDD-5FA87B461238}"/>
          </ac:spMkLst>
        </pc:spChg>
        <pc:picChg chg="add">
          <ac:chgData name="Corey Edwards" userId="S::corey.edwards@uwtsd.ac.uk::7a967df3-e232-40a5-b10c-dee8f912d80a" providerId="AD" clId="Web-{FB0C7B4E-5A45-185A-BE26-165F05CB697A}" dt="2024-02-27T15:53:19.102" v="2425"/>
          <ac:picMkLst>
            <pc:docMk/>
            <pc:sldMk cId="3823517994" sldId="292"/>
            <ac:picMk id="5" creationId="{5811C15E-B183-52F6-CBAD-4F3D4270393E}"/>
          </ac:picMkLst>
        </pc:picChg>
      </pc:sldChg>
      <pc:sldChg chg="addSp modSp new mod setBg">
        <pc:chgData name="Corey Edwards" userId="S::corey.edwards@uwtsd.ac.uk::7a967df3-e232-40a5-b10c-dee8f912d80a" providerId="AD" clId="Web-{FB0C7B4E-5A45-185A-BE26-165F05CB697A}" dt="2024-02-27T15:53:25.009" v="2426"/>
        <pc:sldMkLst>
          <pc:docMk/>
          <pc:sldMk cId="658761270" sldId="293"/>
        </pc:sldMkLst>
        <pc:spChg chg="mod">
          <ac:chgData name="Corey Edwards" userId="S::corey.edwards@uwtsd.ac.uk::7a967df3-e232-40a5-b10c-dee8f912d80a" providerId="AD" clId="Web-{FB0C7B4E-5A45-185A-BE26-165F05CB697A}" dt="2024-02-27T15:53:25.009" v="2426"/>
          <ac:spMkLst>
            <pc:docMk/>
            <pc:sldMk cId="658761270" sldId="293"/>
            <ac:spMk id="2" creationId="{5FBE5527-DF5E-482B-79B3-1F2DE95778E1}"/>
          </ac:spMkLst>
        </pc:spChg>
        <pc:spChg chg="mod">
          <ac:chgData name="Corey Edwards" userId="S::corey.edwards@uwtsd.ac.uk::7a967df3-e232-40a5-b10c-dee8f912d80a" providerId="AD" clId="Web-{FB0C7B4E-5A45-185A-BE26-165F05CB697A}" dt="2024-02-27T15:53:25.009" v="2426"/>
          <ac:spMkLst>
            <pc:docMk/>
            <pc:sldMk cId="658761270" sldId="293"/>
            <ac:spMk id="3" creationId="{3A8A7BAB-1B1D-9684-F84D-6337105ADC8C}"/>
          </ac:spMkLst>
        </pc:spChg>
        <pc:spChg chg="add">
          <ac:chgData name="Corey Edwards" userId="S::corey.edwards@uwtsd.ac.uk::7a967df3-e232-40a5-b10c-dee8f912d80a" providerId="AD" clId="Web-{FB0C7B4E-5A45-185A-BE26-165F05CB697A}" dt="2024-02-27T15:53:25.009" v="2426"/>
          <ac:spMkLst>
            <pc:docMk/>
            <pc:sldMk cId="658761270" sldId="293"/>
            <ac:spMk id="9" creationId="{8651CFA9-6065-4243-AC48-858E359780B1}"/>
          </ac:spMkLst>
        </pc:spChg>
        <pc:spChg chg="add">
          <ac:chgData name="Corey Edwards" userId="S::corey.edwards@uwtsd.ac.uk::7a967df3-e232-40a5-b10c-dee8f912d80a" providerId="AD" clId="Web-{FB0C7B4E-5A45-185A-BE26-165F05CB697A}" dt="2024-02-27T15:53:25.009" v="2426"/>
          <ac:spMkLst>
            <pc:docMk/>
            <pc:sldMk cId="658761270" sldId="293"/>
            <ac:spMk id="11" creationId="{E8B2F707-EF35-4955-8439-F76145F3CD7E}"/>
          </ac:spMkLst>
        </pc:spChg>
        <pc:spChg chg="add">
          <ac:chgData name="Corey Edwards" userId="S::corey.edwards@uwtsd.ac.uk::7a967df3-e232-40a5-b10c-dee8f912d80a" providerId="AD" clId="Web-{FB0C7B4E-5A45-185A-BE26-165F05CB697A}" dt="2024-02-27T15:53:25.009" v="2426"/>
          <ac:spMkLst>
            <pc:docMk/>
            <pc:sldMk cId="658761270" sldId="293"/>
            <ac:spMk id="13" creationId="{A905C581-3E86-4ADD-9EDD-5FA87B461238}"/>
          </ac:spMkLst>
        </pc:spChg>
        <pc:picChg chg="add">
          <ac:chgData name="Corey Edwards" userId="S::corey.edwards@uwtsd.ac.uk::7a967df3-e232-40a5-b10c-dee8f912d80a" providerId="AD" clId="Web-{FB0C7B4E-5A45-185A-BE26-165F05CB697A}" dt="2024-02-27T15:53:25.009" v="2426"/>
          <ac:picMkLst>
            <pc:docMk/>
            <pc:sldMk cId="658761270" sldId="293"/>
            <ac:picMk id="5" creationId="{59740817-A1DB-99D5-1879-B2393BB5A895}"/>
          </ac:picMkLst>
        </pc:picChg>
      </pc:sldChg>
      <pc:sldChg chg="addSp delSp modSp new mod setBg">
        <pc:chgData name="Corey Edwards" userId="S::corey.edwards@uwtsd.ac.uk::7a967df3-e232-40a5-b10c-dee8f912d80a" providerId="AD" clId="Web-{FB0C7B4E-5A45-185A-BE26-165F05CB697A}" dt="2024-02-27T15:53:31.900" v="2427"/>
        <pc:sldMkLst>
          <pc:docMk/>
          <pc:sldMk cId="800667051" sldId="294"/>
        </pc:sldMkLst>
        <pc:spChg chg="mod">
          <ac:chgData name="Corey Edwards" userId="S::corey.edwards@uwtsd.ac.uk::7a967df3-e232-40a5-b10c-dee8f912d80a" providerId="AD" clId="Web-{FB0C7B4E-5A45-185A-BE26-165F05CB697A}" dt="2024-02-27T15:53:31.900" v="2427"/>
          <ac:spMkLst>
            <pc:docMk/>
            <pc:sldMk cId="800667051" sldId="294"/>
            <ac:spMk id="2" creationId="{D3BC8936-B134-701C-9BA3-78085C9539EE}"/>
          </ac:spMkLst>
        </pc:spChg>
        <pc:spChg chg="del mod">
          <ac:chgData name="Corey Edwards" userId="S::corey.edwards@uwtsd.ac.uk::7a967df3-e232-40a5-b10c-dee8f912d80a" providerId="AD" clId="Web-{FB0C7B4E-5A45-185A-BE26-165F05CB697A}" dt="2024-02-27T15:53:31.900" v="2427"/>
          <ac:spMkLst>
            <pc:docMk/>
            <pc:sldMk cId="800667051" sldId="294"/>
            <ac:spMk id="3" creationId="{7D91E3AE-7334-83F8-C477-06A1F336736D}"/>
          </ac:spMkLst>
        </pc:spChg>
        <pc:spChg chg="add">
          <ac:chgData name="Corey Edwards" userId="S::corey.edwards@uwtsd.ac.uk::7a967df3-e232-40a5-b10c-dee8f912d80a" providerId="AD" clId="Web-{FB0C7B4E-5A45-185A-BE26-165F05CB697A}" dt="2024-02-27T15:53:31.900" v="2427"/>
          <ac:spMkLst>
            <pc:docMk/>
            <pc:sldMk cId="800667051" sldId="294"/>
            <ac:spMk id="9" creationId="{8651CFA9-6065-4243-AC48-858E359780B1}"/>
          </ac:spMkLst>
        </pc:spChg>
        <pc:spChg chg="add">
          <ac:chgData name="Corey Edwards" userId="S::corey.edwards@uwtsd.ac.uk::7a967df3-e232-40a5-b10c-dee8f912d80a" providerId="AD" clId="Web-{FB0C7B4E-5A45-185A-BE26-165F05CB697A}" dt="2024-02-27T15:53:31.900" v="2427"/>
          <ac:spMkLst>
            <pc:docMk/>
            <pc:sldMk cId="800667051" sldId="294"/>
            <ac:spMk id="11" creationId="{37962AE0-6A1C-4B76-9D52-10E5E6D7D3BB}"/>
          </ac:spMkLst>
        </pc:spChg>
        <pc:grpChg chg="add">
          <ac:chgData name="Corey Edwards" userId="S::corey.edwards@uwtsd.ac.uk::7a967df3-e232-40a5-b10c-dee8f912d80a" providerId="AD" clId="Web-{FB0C7B4E-5A45-185A-BE26-165F05CB697A}" dt="2024-02-27T15:53:31.900" v="2427"/>
          <ac:grpSpMkLst>
            <pc:docMk/>
            <pc:sldMk cId="800667051" sldId="294"/>
            <ac:grpSpMk id="13" creationId="{7AB7BDB5-BE0D-446B-AA57-16A1D859E52B}"/>
          </ac:grpSpMkLst>
        </pc:grpChg>
        <pc:graphicFrameChg chg="add">
          <ac:chgData name="Corey Edwards" userId="S::corey.edwards@uwtsd.ac.uk::7a967df3-e232-40a5-b10c-dee8f912d80a" providerId="AD" clId="Web-{FB0C7B4E-5A45-185A-BE26-165F05CB697A}" dt="2024-02-27T15:53:31.900" v="2427"/>
          <ac:graphicFrameMkLst>
            <pc:docMk/>
            <pc:sldMk cId="800667051" sldId="294"/>
            <ac:graphicFrameMk id="5" creationId="{1584EEAE-651B-A472-7DBF-3F9EBFD41FE2}"/>
          </ac:graphicFrameMkLst>
        </pc:graphicFrameChg>
      </pc:sldChg>
      <pc:sldChg chg="addSp delSp modSp new">
        <pc:chgData name="Corey Edwards" userId="S::corey.edwards@uwtsd.ac.uk::7a967df3-e232-40a5-b10c-dee8f912d80a" providerId="AD" clId="Web-{FB0C7B4E-5A45-185A-BE26-165F05CB697A}" dt="2024-02-27T13:59:37.888" v="1579" actId="1076"/>
        <pc:sldMkLst>
          <pc:docMk/>
          <pc:sldMk cId="1314703775" sldId="295"/>
        </pc:sldMkLst>
        <pc:spChg chg="mod">
          <ac:chgData name="Corey Edwards" userId="S::corey.edwards@uwtsd.ac.uk::7a967df3-e232-40a5-b10c-dee8f912d80a" providerId="AD" clId="Web-{FB0C7B4E-5A45-185A-BE26-165F05CB697A}" dt="2024-02-27T13:22:54.867" v="1557" actId="20577"/>
          <ac:spMkLst>
            <pc:docMk/>
            <pc:sldMk cId="1314703775" sldId="295"/>
            <ac:spMk id="2" creationId="{6EF0EFA9-4720-D176-17F5-477D6ACBCA91}"/>
          </ac:spMkLst>
        </pc:spChg>
        <pc:spChg chg="del">
          <ac:chgData name="Corey Edwards" userId="S::corey.edwards@uwtsd.ac.uk::7a967df3-e232-40a5-b10c-dee8f912d80a" providerId="AD" clId="Web-{FB0C7B4E-5A45-185A-BE26-165F05CB697A}" dt="2024-02-27T13:22:49.929" v="1555"/>
          <ac:spMkLst>
            <pc:docMk/>
            <pc:sldMk cId="1314703775" sldId="295"/>
            <ac:spMk id="3" creationId="{714557AB-6568-3155-F5E2-E4DCFF489B45}"/>
          </ac:spMkLst>
        </pc:spChg>
        <pc:picChg chg="add mod ord">
          <ac:chgData name="Corey Edwards" userId="S::corey.edwards@uwtsd.ac.uk::7a967df3-e232-40a5-b10c-dee8f912d80a" providerId="AD" clId="Web-{FB0C7B4E-5A45-185A-BE26-165F05CB697A}" dt="2024-02-27T13:59:37.888" v="1579" actId="1076"/>
          <ac:picMkLst>
            <pc:docMk/>
            <pc:sldMk cId="1314703775" sldId="295"/>
            <ac:picMk id="4" creationId="{09964D8B-4C6E-FDA1-6C0D-0A034B2B4F73}"/>
          </ac:picMkLst>
        </pc:picChg>
      </pc:sldChg>
      <pc:sldChg chg="addSp delSp modSp new">
        <pc:chgData name="Corey Edwards" userId="S::corey.edwards@uwtsd.ac.uk::7a967df3-e232-40a5-b10c-dee8f912d80a" providerId="AD" clId="Web-{FB0C7B4E-5A45-185A-BE26-165F05CB697A}" dt="2024-02-27T13:59:25.513" v="1575" actId="14100"/>
        <pc:sldMkLst>
          <pc:docMk/>
          <pc:sldMk cId="1217831235" sldId="296"/>
        </pc:sldMkLst>
        <pc:spChg chg="mod">
          <ac:chgData name="Corey Edwards" userId="S::corey.edwards@uwtsd.ac.uk::7a967df3-e232-40a5-b10c-dee8f912d80a" providerId="AD" clId="Web-{FB0C7B4E-5A45-185A-BE26-165F05CB697A}" dt="2024-02-27T13:59:18.153" v="1572" actId="14100"/>
          <ac:spMkLst>
            <pc:docMk/>
            <pc:sldMk cId="1217831235" sldId="296"/>
            <ac:spMk id="2" creationId="{DA56AD0A-17F8-D947-D7C2-93E18ACAD5C6}"/>
          </ac:spMkLst>
        </pc:spChg>
        <pc:spChg chg="del">
          <ac:chgData name="Corey Edwards" userId="S::corey.edwards@uwtsd.ac.uk::7a967df3-e232-40a5-b10c-dee8f912d80a" providerId="AD" clId="Web-{FB0C7B4E-5A45-185A-BE26-165F05CB697A}" dt="2024-02-27T13:59:05.449" v="1569"/>
          <ac:spMkLst>
            <pc:docMk/>
            <pc:sldMk cId="1217831235" sldId="296"/>
            <ac:spMk id="3" creationId="{8D64E056-16B6-61F5-241E-20ADAD9226C2}"/>
          </ac:spMkLst>
        </pc:spChg>
        <pc:picChg chg="add mod ord">
          <ac:chgData name="Corey Edwards" userId="S::corey.edwards@uwtsd.ac.uk::7a967df3-e232-40a5-b10c-dee8f912d80a" providerId="AD" clId="Web-{FB0C7B4E-5A45-185A-BE26-165F05CB697A}" dt="2024-02-27T13:59:25.513" v="1575" actId="14100"/>
          <ac:picMkLst>
            <pc:docMk/>
            <pc:sldMk cId="1217831235" sldId="296"/>
            <ac:picMk id="4" creationId="{CE74986B-C560-4B30-E3E0-80FA48C89D68}"/>
          </ac:picMkLst>
        </pc:picChg>
      </pc:sldChg>
      <pc:sldChg chg="addSp modSp new mod setBg">
        <pc:chgData name="Corey Edwards" userId="S::corey.edwards@uwtsd.ac.uk::7a967df3-e232-40a5-b10c-dee8f912d80a" providerId="AD" clId="Web-{FB0C7B4E-5A45-185A-BE26-165F05CB697A}" dt="2024-02-27T15:53:46.291" v="2429"/>
        <pc:sldMkLst>
          <pc:docMk/>
          <pc:sldMk cId="3606497563" sldId="297"/>
        </pc:sldMkLst>
        <pc:spChg chg="mod">
          <ac:chgData name="Corey Edwards" userId="S::corey.edwards@uwtsd.ac.uk::7a967df3-e232-40a5-b10c-dee8f912d80a" providerId="AD" clId="Web-{FB0C7B4E-5A45-185A-BE26-165F05CB697A}" dt="2024-02-27T15:53:46.291" v="2429"/>
          <ac:spMkLst>
            <pc:docMk/>
            <pc:sldMk cId="3606497563" sldId="297"/>
            <ac:spMk id="2" creationId="{590F3AAB-9CFC-6998-0813-E99C7E9ECC89}"/>
          </ac:spMkLst>
        </pc:spChg>
        <pc:spChg chg="mod">
          <ac:chgData name="Corey Edwards" userId="S::corey.edwards@uwtsd.ac.uk::7a967df3-e232-40a5-b10c-dee8f912d80a" providerId="AD" clId="Web-{FB0C7B4E-5A45-185A-BE26-165F05CB697A}" dt="2024-02-27T15:53:46.291" v="2429"/>
          <ac:spMkLst>
            <pc:docMk/>
            <pc:sldMk cId="3606497563" sldId="297"/>
            <ac:spMk id="3" creationId="{176F9A64-91BD-4D9C-09D3-0206250D3DFA}"/>
          </ac:spMkLst>
        </pc:spChg>
        <pc:spChg chg="add">
          <ac:chgData name="Corey Edwards" userId="S::corey.edwards@uwtsd.ac.uk::7a967df3-e232-40a5-b10c-dee8f912d80a" providerId="AD" clId="Web-{FB0C7B4E-5A45-185A-BE26-165F05CB697A}" dt="2024-02-27T15:53:46.291" v="2429"/>
          <ac:spMkLst>
            <pc:docMk/>
            <pc:sldMk cId="3606497563" sldId="297"/>
            <ac:spMk id="8" creationId="{8651CFA9-6065-4243-AC48-858E359780B1}"/>
          </ac:spMkLst>
        </pc:spChg>
        <pc:spChg chg="add">
          <ac:chgData name="Corey Edwards" userId="S::corey.edwards@uwtsd.ac.uk::7a967df3-e232-40a5-b10c-dee8f912d80a" providerId="AD" clId="Web-{FB0C7B4E-5A45-185A-BE26-165F05CB697A}" dt="2024-02-27T15:53:46.291" v="2429"/>
          <ac:spMkLst>
            <pc:docMk/>
            <pc:sldMk cId="3606497563" sldId="297"/>
            <ac:spMk id="10" creationId="{37962AE0-6A1C-4B76-9D52-10E5E6D7D3BB}"/>
          </ac:spMkLst>
        </pc:spChg>
        <pc:grpChg chg="add">
          <ac:chgData name="Corey Edwards" userId="S::corey.edwards@uwtsd.ac.uk::7a967df3-e232-40a5-b10c-dee8f912d80a" providerId="AD" clId="Web-{FB0C7B4E-5A45-185A-BE26-165F05CB697A}" dt="2024-02-27T15:53:46.291" v="2429"/>
          <ac:grpSpMkLst>
            <pc:docMk/>
            <pc:sldMk cId="3606497563" sldId="297"/>
            <ac:grpSpMk id="12" creationId="{60D82D56-D377-48D4-8DE9-6A0A8DB5E31D}"/>
          </ac:grpSpMkLst>
        </pc:grpChg>
      </pc:sldChg>
      <pc:sldChg chg="addSp delSp modSp new mod setBg">
        <pc:chgData name="Corey Edwards" userId="S::corey.edwards@uwtsd.ac.uk::7a967df3-e232-40a5-b10c-dee8f912d80a" providerId="AD" clId="Web-{FB0C7B4E-5A45-185A-BE26-165F05CB697A}" dt="2024-02-27T15:53:50.869" v="2430"/>
        <pc:sldMkLst>
          <pc:docMk/>
          <pc:sldMk cId="716696309" sldId="298"/>
        </pc:sldMkLst>
        <pc:spChg chg="mod">
          <ac:chgData name="Corey Edwards" userId="S::corey.edwards@uwtsd.ac.uk::7a967df3-e232-40a5-b10c-dee8f912d80a" providerId="AD" clId="Web-{FB0C7B4E-5A45-185A-BE26-165F05CB697A}" dt="2024-02-27T15:53:50.869" v="2430"/>
          <ac:spMkLst>
            <pc:docMk/>
            <pc:sldMk cId="716696309" sldId="298"/>
            <ac:spMk id="2" creationId="{AA200624-135E-F603-1FBD-30928B0530BC}"/>
          </ac:spMkLst>
        </pc:spChg>
        <pc:spChg chg="del mod">
          <ac:chgData name="Corey Edwards" userId="S::corey.edwards@uwtsd.ac.uk::7a967df3-e232-40a5-b10c-dee8f912d80a" providerId="AD" clId="Web-{FB0C7B4E-5A45-185A-BE26-165F05CB697A}" dt="2024-02-27T15:53:50.869" v="2430"/>
          <ac:spMkLst>
            <pc:docMk/>
            <pc:sldMk cId="716696309" sldId="298"/>
            <ac:spMk id="3" creationId="{8EB515D5-247F-E364-6896-98AC793854BE}"/>
          </ac:spMkLst>
        </pc:spChg>
        <pc:spChg chg="add">
          <ac:chgData name="Corey Edwards" userId="S::corey.edwards@uwtsd.ac.uk::7a967df3-e232-40a5-b10c-dee8f912d80a" providerId="AD" clId="Web-{FB0C7B4E-5A45-185A-BE26-165F05CB697A}" dt="2024-02-27T15:53:50.869" v="2430"/>
          <ac:spMkLst>
            <pc:docMk/>
            <pc:sldMk cId="716696309" sldId="298"/>
            <ac:spMk id="9" creationId="{8651CFA9-6065-4243-AC48-858E359780B1}"/>
          </ac:spMkLst>
        </pc:spChg>
        <pc:spChg chg="add">
          <ac:chgData name="Corey Edwards" userId="S::corey.edwards@uwtsd.ac.uk::7a967df3-e232-40a5-b10c-dee8f912d80a" providerId="AD" clId="Web-{FB0C7B4E-5A45-185A-BE26-165F05CB697A}" dt="2024-02-27T15:53:50.869" v="2430"/>
          <ac:spMkLst>
            <pc:docMk/>
            <pc:sldMk cId="716696309" sldId="298"/>
            <ac:spMk id="11" creationId="{37962AE0-6A1C-4B76-9D52-10E5E6D7D3BB}"/>
          </ac:spMkLst>
        </pc:spChg>
        <pc:grpChg chg="add">
          <ac:chgData name="Corey Edwards" userId="S::corey.edwards@uwtsd.ac.uk::7a967df3-e232-40a5-b10c-dee8f912d80a" providerId="AD" clId="Web-{FB0C7B4E-5A45-185A-BE26-165F05CB697A}" dt="2024-02-27T15:53:50.869" v="2430"/>
          <ac:grpSpMkLst>
            <pc:docMk/>
            <pc:sldMk cId="716696309" sldId="298"/>
            <ac:grpSpMk id="13" creationId="{7AB7BDB5-BE0D-446B-AA57-16A1D859E52B}"/>
          </ac:grpSpMkLst>
        </pc:grpChg>
        <pc:graphicFrameChg chg="add">
          <ac:chgData name="Corey Edwards" userId="S::corey.edwards@uwtsd.ac.uk::7a967df3-e232-40a5-b10c-dee8f912d80a" providerId="AD" clId="Web-{FB0C7B4E-5A45-185A-BE26-165F05CB697A}" dt="2024-02-27T15:53:50.869" v="2430"/>
          <ac:graphicFrameMkLst>
            <pc:docMk/>
            <pc:sldMk cId="716696309" sldId="298"/>
            <ac:graphicFrameMk id="5" creationId="{073E36F3-5E7F-74D6-8B19-95C4D07C770D}"/>
          </ac:graphicFrameMkLst>
        </pc:graphicFrameChg>
      </pc:sldChg>
      <pc:sldChg chg="addSp delSp modSp new mod setBg">
        <pc:chgData name="Corey Edwards" userId="S::corey.edwards@uwtsd.ac.uk::7a967df3-e232-40a5-b10c-dee8f912d80a" providerId="AD" clId="Web-{FB0C7B4E-5A45-185A-BE26-165F05CB697A}" dt="2024-02-27T15:53:55.838" v="2431"/>
        <pc:sldMkLst>
          <pc:docMk/>
          <pc:sldMk cId="3151241817" sldId="299"/>
        </pc:sldMkLst>
        <pc:spChg chg="mod">
          <ac:chgData name="Corey Edwards" userId="S::corey.edwards@uwtsd.ac.uk::7a967df3-e232-40a5-b10c-dee8f912d80a" providerId="AD" clId="Web-{FB0C7B4E-5A45-185A-BE26-165F05CB697A}" dt="2024-02-27T15:53:55.838" v="2431"/>
          <ac:spMkLst>
            <pc:docMk/>
            <pc:sldMk cId="3151241817" sldId="299"/>
            <ac:spMk id="2" creationId="{0C89EC5C-CDEA-1FC9-4DCD-2112D64FEAA5}"/>
          </ac:spMkLst>
        </pc:spChg>
        <pc:spChg chg="del mod">
          <ac:chgData name="Corey Edwards" userId="S::corey.edwards@uwtsd.ac.uk::7a967df3-e232-40a5-b10c-dee8f912d80a" providerId="AD" clId="Web-{FB0C7B4E-5A45-185A-BE26-165F05CB697A}" dt="2024-02-27T15:53:55.838" v="2431"/>
          <ac:spMkLst>
            <pc:docMk/>
            <pc:sldMk cId="3151241817" sldId="299"/>
            <ac:spMk id="3" creationId="{915D2377-336C-BBC2-12B0-9B71C36C6A24}"/>
          </ac:spMkLst>
        </pc:spChg>
        <pc:spChg chg="add">
          <ac:chgData name="Corey Edwards" userId="S::corey.edwards@uwtsd.ac.uk::7a967df3-e232-40a5-b10c-dee8f912d80a" providerId="AD" clId="Web-{FB0C7B4E-5A45-185A-BE26-165F05CB697A}" dt="2024-02-27T15:53:55.838" v="2431"/>
          <ac:spMkLst>
            <pc:docMk/>
            <pc:sldMk cId="3151241817" sldId="299"/>
            <ac:spMk id="9" creationId="{8651CFA9-6065-4243-AC48-858E359780B1}"/>
          </ac:spMkLst>
        </pc:spChg>
        <pc:spChg chg="add">
          <ac:chgData name="Corey Edwards" userId="S::corey.edwards@uwtsd.ac.uk::7a967df3-e232-40a5-b10c-dee8f912d80a" providerId="AD" clId="Web-{FB0C7B4E-5A45-185A-BE26-165F05CB697A}" dt="2024-02-27T15:53:55.838" v="2431"/>
          <ac:spMkLst>
            <pc:docMk/>
            <pc:sldMk cId="3151241817" sldId="299"/>
            <ac:spMk id="11" creationId="{37962AE0-6A1C-4B76-9D52-10E5E6D7D3BB}"/>
          </ac:spMkLst>
        </pc:spChg>
        <pc:grpChg chg="add">
          <ac:chgData name="Corey Edwards" userId="S::corey.edwards@uwtsd.ac.uk::7a967df3-e232-40a5-b10c-dee8f912d80a" providerId="AD" clId="Web-{FB0C7B4E-5A45-185A-BE26-165F05CB697A}" dt="2024-02-27T15:53:55.838" v="2431"/>
          <ac:grpSpMkLst>
            <pc:docMk/>
            <pc:sldMk cId="3151241817" sldId="299"/>
            <ac:grpSpMk id="13" creationId="{191D96BF-0605-446D-9590-F9A64BF8E7F9}"/>
          </ac:grpSpMkLst>
        </pc:grpChg>
        <pc:graphicFrameChg chg="add">
          <ac:chgData name="Corey Edwards" userId="S::corey.edwards@uwtsd.ac.uk::7a967df3-e232-40a5-b10c-dee8f912d80a" providerId="AD" clId="Web-{FB0C7B4E-5A45-185A-BE26-165F05CB697A}" dt="2024-02-27T15:53:55.838" v="2431"/>
          <ac:graphicFrameMkLst>
            <pc:docMk/>
            <pc:sldMk cId="3151241817" sldId="299"/>
            <ac:graphicFrameMk id="5" creationId="{542ED32A-A797-A823-C8C0-5CDCE702099E}"/>
          </ac:graphicFrameMkLst>
        </pc:graphicFrameChg>
      </pc:sldChg>
      <pc:sldChg chg="addSp delSp modSp new">
        <pc:chgData name="Corey Edwards" userId="S::corey.edwards@uwtsd.ac.uk::7a967df3-e232-40a5-b10c-dee8f912d80a" providerId="AD" clId="Web-{FB0C7B4E-5A45-185A-BE26-165F05CB697A}" dt="2024-02-27T14:33:12.908" v="1922" actId="20577"/>
        <pc:sldMkLst>
          <pc:docMk/>
          <pc:sldMk cId="3046791529" sldId="300"/>
        </pc:sldMkLst>
        <pc:spChg chg="mod">
          <ac:chgData name="Corey Edwards" userId="S::corey.edwards@uwtsd.ac.uk::7a967df3-e232-40a5-b10c-dee8f912d80a" providerId="AD" clId="Web-{FB0C7B4E-5A45-185A-BE26-165F05CB697A}" dt="2024-02-27T14:33:12.908" v="1922" actId="20577"/>
          <ac:spMkLst>
            <pc:docMk/>
            <pc:sldMk cId="3046791529" sldId="300"/>
            <ac:spMk id="2" creationId="{7FDA2A77-F13F-F968-F437-B8346660FF8B}"/>
          </ac:spMkLst>
        </pc:spChg>
        <pc:spChg chg="del mod">
          <ac:chgData name="Corey Edwards" userId="S::corey.edwards@uwtsd.ac.uk::7a967df3-e232-40a5-b10c-dee8f912d80a" providerId="AD" clId="Web-{FB0C7B4E-5A45-185A-BE26-165F05CB697A}" dt="2024-02-27T14:31:58.748" v="1882"/>
          <ac:spMkLst>
            <pc:docMk/>
            <pc:sldMk cId="3046791529" sldId="300"/>
            <ac:spMk id="3" creationId="{75A0B6A1-FBCA-B3AE-656A-C548AD2BD44F}"/>
          </ac:spMkLst>
        </pc:spChg>
        <pc:graphicFrameChg chg="add mod ord modGraphic">
          <ac:chgData name="Corey Edwards" userId="S::corey.edwards@uwtsd.ac.uk::7a967df3-e232-40a5-b10c-dee8f912d80a" providerId="AD" clId="Web-{FB0C7B4E-5A45-185A-BE26-165F05CB697A}" dt="2024-02-27T14:33:05.267" v="1920"/>
          <ac:graphicFrameMkLst>
            <pc:docMk/>
            <pc:sldMk cId="3046791529" sldId="300"/>
            <ac:graphicFrameMk id="4" creationId="{9E527431-C6BC-1245-337F-6089F83C1DEC}"/>
          </ac:graphicFrameMkLst>
        </pc:graphicFrameChg>
      </pc:sldChg>
      <pc:sldChg chg="modSp new">
        <pc:chgData name="Corey Edwards" userId="S::corey.edwards@uwtsd.ac.uk::7a967df3-e232-40a5-b10c-dee8f912d80a" providerId="AD" clId="Web-{FB0C7B4E-5A45-185A-BE26-165F05CB697A}" dt="2024-02-27T14:33:28.596" v="1930" actId="20577"/>
        <pc:sldMkLst>
          <pc:docMk/>
          <pc:sldMk cId="2758585828" sldId="301"/>
        </pc:sldMkLst>
        <pc:spChg chg="mod">
          <ac:chgData name="Corey Edwards" userId="S::corey.edwards@uwtsd.ac.uk::7a967df3-e232-40a5-b10c-dee8f912d80a" providerId="AD" clId="Web-{FB0C7B4E-5A45-185A-BE26-165F05CB697A}" dt="2024-02-27T14:33:25.783" v="1929" actId="20577"/>
          <ac:spMkLst>
            <pc:docMk/>
            <pc:sldMk cId="2758585828" sldId="301"/>
            <ac:spMk id="2" creationId="{BC11E643-487F-ECF5-098F-5DCDCC72CBF4}"/>
          </ac:spMkLst>
        </pc:spChg>
        <pc:spChg chg="mod">
          <ac:chgData name="Corey Edwards" userId="S::corey.edwards@uwtsd.ac.uk::7a967df3-e232-40a5-b10c-dee8f912d80a" providerId="AD" clId="Web-{FB0C7B4E-5A45-185A-BE26-165F05CB697A}" dt="2024-02-27T14:33:28.596" v="1930" actId="20577"/>
          <ac:spMkLst>
            <pc:docMk/>
            <pc:sldMk cId="2758585828" sldId="301"/>
            <ac:spMk id="3" creationId="{78CB6ADB-1C17-6A30-9DE5-5D0FB3CEAAD3}"/>
          </ac:spMkLst>
        </pc:spChg>
      </pc:sldChg>
      <pc:sldChg chg="addSp modSp new mod setBg">
        <pc:chgData name="Corey Edwards" userId="S::corey.edwards@uwtsd.ac.uk::7a967df3-e232-40a5-b10c-dee8f912d80a" providerId="AD" clId="Web-{FB0C7B4E-5A45-185A-BE26-165F05CB697A}" dt="2024-02-27T14:40:11.050" v="2164"/>
        <pc:sldMkLst>
          <pc:docMk/>
          <pc:sldMk cId="2156834052" sldId="302"/>
        </pc:sldMkLst>
        <pc:spChg chg="mod">
          <ac:chgData name="Corey Edwards" userId="S::corey.edwards@uwtsd.ac.uk::7a967df3-e232-40a5-b10c-dee8f912d80a" providerId="AD" clId="Web-{FB0C7B4E-5A45-185A-BE26-165F05CB697A}" dt="2024-02-27T14:40:11.050" v="2164"/>
          <ac:spMkLst>
            <pc:docMk/>
            <pc:sldMk cId="2156834052" sldId="302"/>
            <ac:spMk id="2" creationId="{DD30CA8F-4066-B37D-8C52-1CA75446D932}"/>
          </ac:spMkLst>
        </pc:spChg>
        <pc:spChg chg="mod">
          <ac:chgData name="Corey Edwards" userId="S::corey.edwards@uwtsd.ac.uk::7a967df3-e232-40a5-b10c-dee8f912d80a" providerId="AD" clId="Web-{FB0C7B4E-5A45-185A-BE26-165F05CB697A}" dt="2024-02-27T14:40:11.050" v="2164"/>
          <ac:spMkLst>
            <pc:docMk/>
            <pc:sldMk cId="2156834052" sldId="302"/>
            <ac:spMk id="3" creationId="{DC05694C-1FF1-A694-0227-E0324671FB5A}"/>
          </ac:spMkLst>
        </pc:spChg>
        <pc:spChg chg="add">
          <ac:chgData name="Corey Edwards" userId="S::corey.edwards@uwtsd.ac.uk::7a967df3-e232-40a5-b10c-dee8f912d80a" providerId="AD" clId="Web-{FB0C7B4E-5A45-185A-BE26-165F05CB697A}" dt="2024-02-27T14:40:11.050" v="2164"/>
          <ac:spMkLst>
            <pc:docMk/>
            <pc:sldMk cId="2156834052" sldId="302"/>
            <ac:spMk id="9" creationId="{8651CFA9-6065-4243-AC48-858E359780B1}"/>
          </ac:spMkLst>
        </pc:spChg>
        <pc:spChg chg="add">
          <ac:chgData name="Corey Edwards" userId="S::corey.edwards@uwtsd.ac.uk::7a967df3-e232-40a5-b10c-dee8f912d80a" providerId="AD" clId="Web-{FB0C7B4E-5A45-185A-BE26-165F05CB697A}" dt="2024-02-27T14:40:11.050" v="2164"/>
          <ac:spMkLst>
            <pc:docMk/>
            <pc:sldMk cId="2156834052" sldId="302"/>
            <ac:spMk id="11" creationId="{E8B2F707-EF35-4955-8439-F76145F3CD7E}"/>
          </ac:spMkLst>
        </pc:spChg>
        <pc:spChg chg="add">
          <ac:chgData name="Corey Edwards" userId="S::corey.edwards@uwtsd.ac.uk::7a967df3-e232-40a5-b10c-dee8f912d80a" providerId="AD" clId="Web-{FB0C7B4E-5A45-185A-BE26-165F05CB697A}" dt="2024-02-27T14:40:11.050" v="2164"/>
          <ac:spMkLst>
            <pc:docMk/>
            <pc:sldMk cId="2156834052" sldId="302"/>
            <ac:spMk id="13" creationId="{DA476813-4CEE-408B-852D-3E51E30B17BE}"/>
          </ac:spMkLst>
        </pc:spChg>
        <pc:grpChg chg="add">
          <ac:chgData name="Corey Edwards" userId="S::corey.edwards@uwtsd.ac.uk::7a967df3-e232-40a5-b10c-dee8f912d80a" providerId="AD" clId="Web-{FB0C7B4E-5A45-185A-BE26-165F05CB697A}" dt="2024-02-27T14:40:11.050" v="2164"/>
          <ac:grpSpMkLst>
            <pc:docMk/>
            <pc:sldMk cId="2156834052" sldId="302"/>
            <ac:grpSpMk id="15" creationId="{245C754D-F6B0-4E8B-BCBC-51B5E2863D57}"/>
          </ac:grpSpMkLst>
        </pc:grpChg>
        <pc:picChg chg="add">
          <ac:chgData name="Corey Edwards" userId="S::corey.edwards@uwtsd.ac.uk::7a967df3-e232-40a5-b10c-dee8f912d80a" providerId="AD" clId="Web-{FB0C7B4E-5A45-185A-BE26-165F05CB697A}" dt="2024-02-27T14:40:11.050" v="2164"/>
          <ac:picMkLst>
            <pc:docMk/>
            <pc:sldMk cId="2156834052" sldId="302"/>
            <ac:picMk id="5" creationId="{72758202-738E-1841-AFCE-A3EB216BDA43}"/>
          </ac:picMkLst>
        </pc:picChg>
      </pc:sldChg>
      <pc:sldChg chg="addSp modSp add mod replId setBg">
        <pc:chgData name="Corey Edwards" userId="S::corey.edwards@uwtsd.ac.uk::7a967df3-e232-40a5-b10c-dee8f912d80a" providerId="AD" clId="Web-{FB0C7B4E-5A45-185A-BE26-165F05CB697A}" dt="2024-02-27T14:40:15.831" v="2165"/>
        <pc:sldMkLst>
          <pc:docMk/>
          <pc:sldMk cId="3289836510" sldId="303"/>
        </pc:sldMkLst>
        <pc:spChg chg="mod">
          <ac:chgData name="Corey Edwards" userId="S::corey.edwards@uwtsd.ac.uk::7a967df3-e232-40a5-b10c-dee8f912d80a" providerId="AD" clId="Web-{FB0C7B4E-5A45-185A-BE26-165F05CB697A}" dt="2024-02-27T14:40:15.831" v="2165"/>
          <ac:spMkLst>
            <pc:docMk/>
            <pc:sldMk cId="3289836510" sldId="303"/>
            <ac:spMk id="2" creationId="{DD30CA8F-4066-B37D-8C52-1CA75446D932}"/>
          </ac:spMkLst>
        </pc:spChg>
        <pc:spChg chg="mod">
          <ac:chgData name="Corey Edwards" userId="S::corey.edwards@uwtsd.ac.uk::7a967df3-e232-40a5-b10c-dee8f912d80a" providerId="AD" clId="Web-{FB0C7B4E-5A45-185A-BE26-165F05CB697A}" dt="2024-02-27T14:40:15.831" v="2165"/>
          <ac:spMkLst>
            <pc:docMk/>
            <pc:sldMk cId="3289836510" sldId="303"/>
            <ac:spMk id="3" creationId="{DC05694C-1FF1-A694-0227-E0324671FB5A}"/>
          </ac:spMkLst>
        </pc:spChg>
        <pc:spChg chg="add">
          <ac:chgData name="Corey Edwards" userId="S::corey.edwards@uwtsd.ac.uk::7a967df3-e232-40a5-b10c-dee8f912d80a" providerId="AD" clId="Web-{FB0C7B4E-5A45-185A-BE26-165F05CB697A}" dt="2024-02-27T14:40:15.831" v="2165"/>
          <ac:spMkLst>
            <pc:docMk/>
            <pc:sldMk cId="3289836510" sldId="303"/>
            <ac:spMk id="9" creationId="{8651CFA9-6065-4243-AC48-858E359780B1}"/>
          </ac:spMkLst>
        </pc:spChg>
        <pc:spChg chg="add">
          <ac:chgData name="Corey Edwards" userId="S::corey.edwards@uwtsd.ac.uk::7a967df3-e232-40a5-b10c-dee8f912d80a" providerId="AD" clId="Web-{FB0C7B4E-5A45-185A-BE26-165F05CB697A}" dt="2024-02-27T14:40:15.831" v="2165"/>
          <ac:spMkLst>
            <pc:docMk/>
            <pc:sldMk cId="3289836510" sldId="303"/>
            <ac:spMk id="11" creationId="{E8B2F707-EF35-4955-8439-F76145F3CD7E}"/>
          </ac:spMkLst>
        </pc:spChg>
        <pc:spChg chg="add">
          <ac:chgData name="Corey Edwards" userId="S::corey.edwards@uwtsd.ac.uk::7a967df3-e232-40a5-b10c-dee8f912d80a" providerId="AD" clId="Web-{FB0C7B4E-5A45-185A-BE26-165F05CB697A}" dt="2024-02-27T14:40:15.831" v="2165"/>
          <ac:spMkLst>
            <pc:docMk/>
            <pc:sldMk cId="3289836510" sldId="303"/>
            <ac:spMk id="13" creationId="{DA476813-4CEE-408B-852D-3E51E30B17BE}"/>
          </ac:spMkLst>
        </pc:spChg>
        <pc:picChg chg="add">
          <ac:chgData name="Corey Edwards" userId="S::corey.edwards@uwtsd.ac.uk::7a967df3-e232-40a5-b10c-dee8f912d80a" providerId="AD" clId="Web-{FB0C7B4E-5A45-185A-BE26-165F05CB697A}" dt="2024-02-27T14:40:15.831" v="2165"/>
          <ac:picMkLst>
            <pc:docMk/>
            <pc:sldMk cId="3289836510" sldId="303"/>
            <ac:picMk id="5" creationId="{753600FD-E1A7-9798-A690-A8F3912F22C5}"/>
          </ac:picMkLst>
        </pc:picChg>
      </pc:sldChg>
      <pc:sldChg chg="addSp delSp modSp add mod replId setBg">
        <pc:chgData name="Corey Edwards" userId="S::corey.edwards@uwtsd.ac.uk::7a967df3-e232-40a5-b10c-dee8f912d80a" providerId="AD" clId="Web-{FB0C7B4E-5A45-185A-BE26-165F05CB697A}" dt="2024-02-27T14:40:22.581" v="2168"/>
        <pc:sldMkLst>
          <pc:docMk/>
          <pc:sldMk cId="3670952014" sldId="304"/>
        </pc:sldMkLst>
        <pc:spChg chg="mod">
          <ac:chgData name="Corey Edwards" userId="S::corey.edwards@uwtsd.ac.uk::7a967df3-e232-40a5-b10c-dee8f912d80a" providerId="AD" clId="Web-{FB0C7B4E-5A45-185A-BE26-165F05CB697A}" dt="2024-02-27T14:40:22.581" v="2168"/>
          <ac:spMkLst>
            <pc:docMk/>
            <pc:sldMk cId="3670952014" sldId="304"/>
            <ac:spMk id="2" creationId="{DD30CA8F-4066-B37D-8C52-1CA75446D932}"/>
          </ac:spMkLst>
        </pc:spChg>
        <pc:spChg chg="mod">
          <ac:chgData name="Corey Edwards" userId="S::corey.edwards@uwtsd.ac.uk::7a967df3-e232-40a5-b10c-dee8f912d80a" providerId="AD" clId="Web-{FB0C7B4E-5A45-185A-BE26-165F05CB697A}" dt="2024-02-27T14:40:22.581" v="2168"/>
          <ac:spMkLst>
            <pc:docMk/>
            <pc:sldMk cId="3670952014" sldId="304"/>
            <ac:spMk id="3" creationId="{DC05694C-1FF1-A694-0227-E0324671FB5A}"/>
          </ac:spMkLst>
        </pc:spChg>
        <pc:spChg chg="add del">
          <ac:chgData name="Corey Edwards" userId="S::corey.edwards@uwtsd.ac.uk::7a967df3-e232-40a5-b10c-dee8f912d80a" providerId="AD" clId="Web-{FB0C7B4E-5A45-185A-BE26-165F05CB697A}" dt="2024-02-27T14:40:22.534" v="2167"/>
          <ac:spMkLst>
            <pc:docMk/>
            <pc:sldMk cId="3670952014" sldId="304"/>
            <ac:spMk id="9" creationId="{8651CFA9-6065-4243-AC48-858E359780B1}"/>
          </ac:spMkLst>
        </pc:spChg>
        <pc:spChg chg="add del">
          <ac:chgData name="Corey Edwards" userId="S::corey.edwards@uwtsd.ac.uk::7a967df3-e232-40a5-b10c-dee8f912d80a" providerId="AD" clId="Web-{FB0C7B4E-5A45-185A-BE26-165F05CB697A}" dt="2024-02-27T14:40:22.534" v="2167"/>
          <ac:spMkLst>
            <pc:docMk/>
            <pc:sldMk cId="3670952014" sldId="304"/>
            <ac:spMk id="11" creationId="{E8B2F707-EF35-4955-8439-F76145F3CD7E}"/>
          </ac:spMkLst>
        </pc:spChg>
        <pc:spChg chg="add del">
          <ac:chgData name="Corey Edwards" userId="S::corey.edwards@uwtsd.ac.uk::7a967df3-e232-40a5-b10c-dee8f912d80a" providerId="AD" clId="Web-{FB0C7B4E-5A45-185A-BE26-165F05CB697A}" dt="2024-02-27T14:40:22.534" v="2167"/>
          <ac:spMkLst>
            <pc:docMk/>
            <pc:sldMk cId="3670952014" sldId="304"/>
            <ac:spMk id="13" creationId="{DA476813-4CEE-408B-852D-3E51E30B17BE}"/>
          </ac:spMkLst>
        </pc:spChg>
        <pc:spChg chg="add">
          <ac:chgData name="Corey Edwards" userId="S::corey.edwards@uwtsd.ac.uk::7a967df3-e232-40a5-b10c-dee8f912d80a" providerId="AD" clId="Web-{FB0C7B4E-5A45-185A-BE26-165F05CB697A}" dt="2024-02-27T14:40:22.581" v="2168"/>
          <ac:spMkLst>
            <pc:docMk/>
            <pc:sldMk cId="3670952014" sldId="304"/>
            <ac:spMk id="18" creationId="{8651CFA9-6065-4243-AC48-858E359780B1}"/>
          </ac:spMkLst>
        </pc:spChg>
        <pc:spChg chg="add">
          <ac:chgData name="Corey Edwards" userId="S::corey.edwards@uwtsd.ac.uk::7a967df3-e232-40a5-b10c-dee8f912d80a" providerId="AD" clId="Web-{FB0C7B4E-5A45-185A-BE26-165F05CB697A}" dt="2024-02-27T14:40:22.581" v="2168"/>
          <ac:spMkLst>
            <pc:docMk/>
            <pc:sldMk cId="3670952014" sldId="304"/>
            <ac:spMk id="19" creationId="{E8B2F707-EF35-4955-8439-F76145F3CD7E}"/>
          </ac:spMkLst>
        </pc:spChg>
        <pc:spChg chg="add">
          <ac:chgData name="Corey Edwards" userId="S::corey.edwards@uwtsd.ac.uk::7a967df3-e232-40a5-b10c-dee8f912d80a" providerId="AD" clId="Web-{FB0C7B4E-5A45-185A-BE26-165F05CB697A}" dt="2024-02-27T14:40:22.581" v="2168"/>
          <ac:spMkLst>
            <pc:docMk/>
            <pc:sldMk cId="3670952014" sldId="304"/>
            <ac:spMk id="20" creationId="{DA476813-4CEE-408B-852D-3E51E30B17BE}"/>
          </ac:spMkLst>
        </pc:spChg>
        <pc:grpChg chg="add">
          <ac:chgData name="Corey Edwards" userId="S::corey.edwards@uwtsd.ac.uk::7a967df3-e232-40a5-b10c-dee8f912d80a" providerId="AD" clId="Web-{FB0C7B4E-5A45-185A-BE26-165F05CB697A}" dt="2024-02-27T14:40:22.581" v="2168"/>
          <ac:grpSpMkLst>
            <pc:docMk/>
            <pc:sldMk cId="3670952014" sldId="304"/>
            <ac:grpSpMk id="15" creationId="{245C754D-F6B0-4E8B-BCBC-51B5E2863D57}"/>
          </ac:grpSpMkLst>
        </pc:grpChg>
        <pc:picChg chg="add del">
          <ac:chgData name="Corey Edwards" userId="S::corey.edwards@uwtsd.ac.uk::7a967df3-e232-40a5-b10c-dee8f912d80a" providerId="AD" clId="Web-{FB0C7B4E-5A45-185A-BE26-165F05CB697A}" dt="2024-02-27T14:40:22.534" v="2167"/>
          <ac:picMkLst>
            <pc:docMk/>
            <pc:sldMk cId="3670952014" sldId="304"/>
            <ac:picMk id="5" creationId="{ED19329D-2EF4-40D4-4EC9-96FF5961633E}"/>
          </ac:picMkLst>
        </pc:picChg>
        <pc:picChg chg="add">
          <ac:chgData name="Corey Edwards" userId="S::corey.edwards@uwtsd.ac.uk::7a967df3-e232-40a5-b10c-dee8f912d80a" providerId="AD" clId="Web-{FB0C7B4E-5A45-185A-BE26-165F05CB697A}" dt="2024-02-27T14:40:22.581" v="2168"/>
          <ac:picMkLst>
            <pc:docMk/>
            <pc:sldMk cId="3670952014" sldId="304"/>
            <ac:picMk id="21" creationId="{23EFBB71-3F6E-D989-06A2-7C323B7A398C}"/>
          </ac:picMkLst>
        </pc:picChg>
      </pc:sldChg>
      <pc:sldChg chg="addSp modSp add mod replId setBg">
        <pc:chgData name="Corey Edwards" userId="S::corey.edwards@uwtsd.ac.uk::7a967df3-e232-40a5-b10c-dee8f912d80a" providerId="AD" clId="Web-{FB0C7B4E-5A45-185A-BE26-165F05CB697A}" dt="2024-02-27T14:40:26.956" v="2169"/>
        <pc:sldMkLst>
          <pc:docMk/>
          <pc:sldMk cId="3681460767" sldId="305"/>
        </pc:sldMkLst>
        <pc:spChg chg="mod">
          <ac:chgData name="Corey Edwards" userId="S::corey.edwards@uwtsd.ac.uk::7a967df3-e232-40a5-b10c-dee8f912d80a" providerId="AD" clId="Web-{FB0C7B4E-5A45-185A-BE26-165F05CB697A}" dt="2024-02-27T14:40:26.956" v="2169"/>
          <ac:spMkLst>
            <pc:docMk/>
            <pc:sldMk cId="3681460767" sldId="305"/>
            <ac:spMk id="2" creationId="{DD30CA8F-4066-B37D-8C52-1CA75446D932}"/>
          </ac:spMkLst>
        </pc:spChg>
        <pc:spChg chg="mod">
          <ac:chgData name="Corey Edwards" userId="S::corey.edwards@uwtsd.ac.uk::7a967df3-e232-40a5-b10c-dee8f912d80a" providerId="AD" clId="Web-{FB0C7B4E-5A45-185A-BE26-165F05CB697A}" dt="2024-02-27T14:40:26.956" v="2169"/>
          <ac:spMkLst>
            <pc:docMk/>
            <pc:sldMk cId="3681460767" sldId="305"/>
            <ac:spMk id="3" creationId="{DC05694C-1FF1-A694-0227-E0324671FB5A}"/>
          </ac:spMkLst>
        </pc:spChg>
        <pc:spChg chg="add">
          <ac:chgData name="Corey Edwards" userId="S::corey.edwards@uwtsd.ac.uk::7a967df3-e232-40a5-b10c-dee8f912d80a" providerId="AD" clId="Web-{FB0C7B4E-5A45-185A-BE26-165F05CB697A}" dt="2024-02-27T14:40:26.956" v="2169"/>
          <ac:spMkLst>
            <pc:docMk/>
            <pc:sldMk cId="3681460767" sldId="305"/>
            <ac:spMk id="9" creationId="{8651CFA9-6065-4243-AC48-858E359780B1}"/>
          </ac:spMkLst>
        </pc:spChg>
        <pc:spChg chg="add">
          <ac:chgData name="Corey Edwards" userId="S::corey.edwards@uwtsd.ac.uk::7a967df3-e232-40a5-b10c-dee8f912d80a" providerId="AD" clId="Web-{FB0C7B4E-5A45-185A-BE26-165F05CB697A}" dt="2024-02-27T14:40:26.956" v="2169"/>
          <ac:spMkLst>
            <pc:docMk/>
            <pc:sldMk cId="3681460767" sldId="305"/>
            <ac:spMk id="11" creationId="{E8B2F707-EF35-4955-8439-F76145F3CD7E}"/>
          </ac:spMkLst>
        </pc:spChg>
        <pc:spChg chg="add">
          <ac:chgData name="Corey Edwards" userId="S::corey.edwards@uwtsd.ac.uk::7a967df3-e232-40a5-b10c-dee8f912d80a" providerId="AD" clId="Web-{FB0C7B4E-5A45-185A-BE26-165F05CB697A}" dt="2024-02-27T14:40:26.956" v="2169"/>
          <ac:spMkLst>
            <pc:docMk/>
            <pc:sldMk cId="3681460767" sldId="305"/>
            <ac:spMk id="13" creationId="{DA476813-4CEE-408B-852D-3E51E30B17BE}"/>
          </ac:spMkLst>
        </pc:spChg>
        <pc:picChg chg="add">
          <ac:chgData name="Corey Edwards" userId="S::corey.edwards@uwtsd.ac.uk::7a967df3-e232-40a5-b10c-dee8f912d80a" providerId="AD" clId="Web-{FB0C7B4E-5A45-185A-BE26-165F05CB697A}" dt="2024-02-27T14:40:26.956" v="2169"/>
          <ac:picMkLst>
            <pc:docMk/>
            <pc:sldMk cId="3681460767" sldId="305"/>
            <ac:picMk id="5" creationId="{647C601F-DB49-E007-C35F-D60C3D73CB25}"/>
          </ac:picMkLst>
        </pc:picChg>
      </pc:sldChg>
      <pc:sldChg chg="addSp delSp modSp add mod replId setBg">
        <pc:chgData name="Corey Edwards" userId="S::corey.edwards@uwtsd.ac.uk::7a967df3-e232-40a5-b10c-dee8f912d80a" providerId="AD" clId="Web-{FB0C7B4E-5A45-185A-BE26-165F05CB697A}" dt="2024-02-27T14:40:36.519" v="2172"/>
        <pc:sldMkLst>
          <pc:docMk/>
          <pc:sldMk cId="3934618312" sldId="306"/>
        </pc:sldMkLst>
        <pc:spChg chg="mod">
          <ac:chgData name="Corey Edwards" userId="S::corey.edwards@uwtsd.ac.uk::7a967df3-e232-40a5-b10c-dee8f912d80a" providerId="AD" clId="Web-{FB0C7B4E-5A45-185A-BE26-165F05CB697A}" dt="2024-02-27T14:40:36.519" v="2172"/>
          <ac:spMkLst>
            <pc:docMk/>
            <pc:sldMk cId="3934618312" sldId="306"/>
            <ac:spMk id="2" creationId="{DD30CA8F-4066-B37D-8C52-1CA75446D932}"/>
          </ac:spMkLst>
        </pc:spChg>
        <pc:spChg chg="mod">
          <ac:chgData name="Corey Edwards" userId="S::corey.edwards@uwtsd.ac.uk::7a967df3-e232-40a5-b10c-dee8f912d80a" providerId="AD" clId="Web-{FB0C7B4E-5A45-185A-BE26-165F05CB697A}" dt="2024-02-27T14:40:36.519" v="2172"/>
          <ac:spMkLst>
            <pc:docMk/>
            <pc:sldMk cId="3934618312" sldId="306"/>
            <ac:spMk id="3" creationId="{DC05694C-1FF1-A694-0227-E0324671FB5A}"/>
          </ac:spMkLst>
        </pc:spChg>
        <pc:spChg chg="add del">
          <ac:chgData name="Corey Edwards" userId="S::corey.edwards@uwtsd.ac.uk::7a967df3-e232-40a5-b10c-dee8f912d80a" providerId="AD" clId="Web-{FB0C7B4E-5A45-185A-BE26-165F05CB697A}" dt="2024-02-27T14:40:36.457" v="2171"/>
          <ac:spMkLst>
            <pc:docMk/>
            <pc:sldMk cId="3934618312" sldId="306"/>
            <ac:spMk id="9" creationId="{8651CFA9-6065-4243-AC48-858E359780B1}"/>
          </ac:spMkLst>
        </pc:spChg>
        <pc:spChg chg="add del">
          <ac:chgData name="Corey Edwards" userId="S::corey.edwards@uwtsd.ac.uk::7a967df3-e232-40a5-b10c-dee8f912d80a" providerId="AD" clId="Web-{FB0C7B4E-5A45-185A-BE26-165F05CB697A}" dt="2024-02-27T14:40:36.457" v="2171"/>
          <ac:spMkLst>
            <pc:docMk/>
            <pc:sldMk cId="3934618312" sldId="306"/>
            <ac:spMk id="11" creationId="{E8B2F707-EF35-4955-8439-F76145F3CD7E}"/>
          </ac:spMkLst>
        </pc:spChg>
        <pc:spChg chg="add del">
          <ac:chgData name="Corey Edwards" userId="S::corey.edwards@uwtsd.ac.uk::7a967df3-e232-40a5-b10c-dee8f912d80a" providerId="AD" clId="Web-{FB0C7B4E-5A45-185A-BE26-165F05CB697A}" dt="2024-02-27T14:40:36.457" v="2171"/>
          <ac:spMkLst>
            <pc:docMk/>
            <pc:sldMk cId="3934618312" sldId="306"/>
            <ac:spMk id="13" creationId="{A905C581-3E86-4ADD-9EDD-5FA87B461238}"/>
          </ac:spMkLst>
        </pc:spChg>
        <pc:spChg chg="add">
          <ac:chgData name="Corey Edwards" userId="S::corey.edwards@uwtsd.ac.uk::7a967df3-e232-40a5-b10c-dee8f912d80a" providerId="AD" clId="Web-{FB0C7B4E-5A45-185A-BE26-165F05CB697A}" dt="2024-02-27T14:40:36.519" v="2172"/>
          <ac:spMkLst>
            <pc:docMk/>
            <pc:sldMk cId="3934618312" sldId="306"/>
            <ac:spMk id="19" creationId="{8651CFA9-6065-4243-AC48-858E359780B1}"/>
          </ac:spMkLst>
        </pc:spChg>
        <pc:spChg chg="add">
          <ac:chgData name="Corey Edwards" userId="S::corey.edwards@uwtsd.ac.uk::7a967df3-e232-40a5-b10c-dee8f912d80a" providerId="AD" clId="Web-{FB0C7B4E-5A45-185A-BE26-165F05CB697A}" dt="2024-02-27T14:40:36.519" v="2172"/>
          <ac:spMkLst>
            <pc:docMk/>
            <pc:sldMk cId="3934618312" sldId="306"/>
            <ac:spMk id="20" creationId="{E8B2F707-EF35-4955-8439-F76145F3CD7E}"/>
          </ac:spMkLst>
        </pc:spChg>
        <pc:spChg chg="add">
          <ac:chgData name="Corey Edwards" userId="S::corey.edwards@uwtsd.ac.uk::7a967df3-e232-40a5-b10c-dee8f912d80a" providerId="AD" clId="Web-{FB0C7B4E-5A45-185A-BE26-165F05CB697A}" dt="2024-02-27T14:40:36.519" v="2172"/>
          <ac:spMkLst>
            <pc:docMk/>
            <pc:sldMk cId="3934618312" sldId="306"/>
            <ac:spMk id="21" creationId="{DA476813-4CEE-408B-852D-3E51E30B17BE}"/>
          </ac:spMkLst>
        </pc:spChg>
        <pc:grpChg chg="add del">
          <ac:chgData name="Corey Edwards" userId="S::corey.edwards@uwtsd.ac.uk::7a967df3-e232-40a5-b10c-dee8f912d80a" providerId="AD" clId="Web-{FB0C7B4E-5A45-185A-BE26-165F05CB697A}" dt="2024-02-27T14:40:36.457" v="2171"/>
          <ac:grpSpMkLst>
            <pc:docMk/>
            <pc:sldMk cId="3934618312" sldId="306"/>
            <ac:grpSpMk id="15" creationId="{A4672714-67D2-40D0-B961-A7438FE9C9AA}"/>
          </ac:grpSpMkLst>
        </pc:grpChg>
        <pc:picChg chg="add del">
          <ac:chgData name="Corey Edwards" userId="S::corey.edwards@uwtsd.ac.uk::7a967df3-e232-40a5-b10c-dee8f912d80a" providerId="AD" clId="Web-{FB0C7B4E-5A45-185A-BE26-165F05CB697A}" dt="2024-02-27T14:40:36.457" v="2171"/>
          <ac:picMkLst>
            <pc:docMk/>
            <pc:sldMk cId="3934618312" sldId="306"/>
            <ac:picMk id="5" creationId="{A4A96A35-5E6F-F944-DB7E-465FAD99E75F}"/>
          </ac:picMkLst>
        </pc:picChg>
        <pc:picChg chg="add">
          <ac:chgData name="Corey Edwards" userId="S::corey.edwards@uwtsd.ac.uk::7a967df3-e232-40a5-b10c-dee8f912d80a" providerId="AD" clId="Web-{FB0C7B4E-5A45-185A-BE26-165F05CB697A}" dt="2024-02-27T14:40:36.519" v="2172"/>
          <ac:picMkLst>
            <pc:docMk/>
            <pc:sldMk cId="3934618312" sldId="306"/>
            <ac:picMk id="22" creationId="{DC36F91A-0D2A-9B0D-20C3-68A0C3B80AFD}"/>
          </ac:picMkLst>
        </pc:picChg>
      </pc:sldChg>
      <pc:sldChg chg="addSp modSp add mod replId setBg">
        <pc:chgData name="Corey Edwards" userId="S::corey.edwards@uwtsd.ac.uk::7a967df3-e232-40a5-b10c-dee8f912d80a" providerId="AD" clId="Web-{FB0C7B4E-5A45-185A-BE26-165F05CB697A}" dt="2024-02-27T14:40:41.457" v="2173"/>
        <pc:sldMkLst>
          <pc:docMk/>
          <pc:sldMk cId="2339510474" sldId="307"/>
        </pc:sldMkLst>
        <pc:spChg chg="mod">
          <ac:chgData name="Corey Edwards" userId="S::corey.edwards@uwtsd.ac.uk::7a967df3-e232-40a5-b10c-dee8f912d80a" providerId="AD" clId="Web-{FB0C7B4E-5A45-185A-BE26-165F05CB697A}" dt="2024-02-27T14:40:41.457" v="2173"/>
          <ac:spMkLst>
            <pc:docMk/>
            <pc:sldMk cId="2339510474" sldId="307"/>
            <ac:spMk id="2" creationId="{DD30CA8F-4066-B37D-8C52-1CA75446D932}"/>
          </ac:spMkLst>
        </pc:spChg>
        <pc:spChg chg="mod">
          <ac:chgData name="Corey Edwards" userId="S::corey.edwards@uwtsd.ac.uk::7a967df3-e232-40a5-b10c-dee8f912d80a" providerId="AD" clId="Web-{FB0C7B4E-5A45-185A-BE26-165F05CB697A}" dt="2024-02-27T14:40:41.457" v="2173"/>
          <ac:spMkLst>
            <pc:docMk/>
            <pc:sldMk cId="2339510474" sldId="307"/>
            <ac:spMk id="3" creationId="{DC05694C-1FF1-A694-0227-E0324671FB5A}"/>
          </ac:spMkLst>
        </pc:spChg>
        <pc:spChg chg="add">
          <ac:chgData name="Corey Edwards" userId="S::corey.edwards@uwtsd.ac.uk::7a967df3-e232-40a5-b10c-dee8f912d80a" providerId="AD" clId="Web-{FB0C7B4E-5A45-185A-BE26-165F05CB697A}" dt="2024-02-27T14:40:41.457" v="2173"/>
          <ac:spMkLst>
            <pc:docMk/>
            <pc:sldMk cId="2339510474" sldId="307"/>
            <ac:spMk id="9" creationId="{8651CFA9-6065-4243-AC48-858E359780B1}"/>
          </ac:spMkLst>
        </pc:spChg>
        <pc:spChg chg="add">
          <ac:chgData name="Corey Edwards" userId="S::corey.edwards@uwtsd.ac.uk::7a967df3-e232-40a5-b10c-dee8f912d80a" providerId="AD" clId="Web-{FB0C7B4E-5A45-185A-BE26-165F05CB697A}" dt="2024-02-27T14:40:41.457" v="2173"/>
          <ac:spMkLst>
            <pc:docMk/>
            <pc:sldMk cId="2339510474" sldId="307"/>
            <ac:spMk id="11" creationId="{E8B2F707-EF35-4955-8439-F76145F3CD7E}"/>
          </ac:spMkLst>
        </pc:spChg>
        <pc:spChg chg="add">
          <ac:chgData name="Corey Edwards" userId="S::corey.edwards@uwtsd.ac.uk::7a967df3-e232-40a5-b10c-dee8f912d80a" providerId="AD" clId="Web-{FB0C7B4E-5A45-185A-BE26-165F05CB697A}" dt="2024-02-27T14:40:41.457" v="2173"/>
          <ac:spMkLst>
            <pc:docMk/>
            <pc:sldMk cId="2339510474" sldId="307"/>
            <ac:spMk id="13" creationId="{DA476813-4CEE-408B-852D-3E51E30B17BE}"/>
          </ac:spMkLst>
        </pc:spChg>
        <pc:picChg chg="add">
          <ac:chgData name="Corey Edwards" userId="S::corey.edwards@uwtsd.ac.uk::7a967df3-e232-40a5-b10c-dee8f912d80a" providerId="AD" clId="Web-{FB0C7B4E-5A45-185A-BE26-165F05CB697A}" dt="2024-02-27T14:40:41.457" v="2173"/>
          <ac:picMkLst>
            <pc:docMk/>
            <pc:sldMk cId="2339510474" sldId="307"/>
            <ac:picMk id="5" creationId="{00C63380-F96A-B933-9D43-778B929BD829}"/>
          </ac:picMkLst>
        </pc:picChg>
      </pc:sldChg>
      <pc:sldChg chg="addSp modSp new mod setBg">
        <pc:chgData name="Corey Edwards" userId="S::corey.edwards@uwtsd.ac.uk::7a967df3-e232-40a5-b10c-dee8f912d80a" providerId="AD" clId="Web-{FB0C7B4E-5A45-185A-BE26-165F05CB697A}" dt="2024-02-27T14:47:26.552" v="2203"/>
        <pc:sldMkLst>
          <pc:docMk/>
          <pc:sldMk cId="1528002140" sldId="308"/>
        </pc:sldMkLst>
        <pc:spChg chg="mod">
          <ac:chgData name="Corey Edwards" userId="S::corey.edwards@uwtsd.ac.uk::7a967df3-e232-40a5-b10c-dee8f912d80a" providerId="AD" clId="Web-{FB0C7B4E-5A45-185A-BE26-165F05CB697A}" dt="2024-02-27T14:47:26.552" v="2203"/>
          <ac:spMkLst>
            <pc:docMk/>
            <pc:sldMk cId="1528002140" sldId="308"/>
            <ac:spMk id="2" creationId="{9D85E465-B2BD-AD5C-0F01-3E4B98994C9D}"/>
          </ac:spMkLst>
        </pc:spChg>
        <pc:spChg chg="mod">
          <ac:chgData name="Corey Edwards" userId="S::corey.edwards@uwtsd.ac.uk::7a967df3-e232-40a5-b10c-dee8f912d80a" providerId="AD" clId="Web-{FB0C7B4E-5A45-185A-BE26-165F05CB697A}" dt="2024-02-27T14:47:26.552" v="2203"/>
          <ac:spMkLst>
            <pc:docMk/>
            <pc:sldMk cId="1528002140" sldId="308"/>
            <ac:spMk id="3" creationId="{12002D7A-CE31-7E0A-B16C-18B8049EAC54}"/>
          </ac:spMkLst>
        </pc:spChg>
        <pc:spChg chg="add">
          <ac:chgData name="Corey Edwards" userId="S::corey.edwards@uwtsd.ac.uk::7a967df3-e232-40a5-b10c-dee8f912d80a" providerId="AD" clId="Web-{FB0C7B4E-5A45-185A-BE26-165F05CB697A}" dt="2024-02-27T14:47:26.552" v="2203"/>
          <ac:spMkLst>
            <pc:docMk/>
            <pc:sldMk cId="1528002140" sldId="308"/>
            <ac:spMk id="9" creationId="{8651CFA9-6065-4243-AC48-858E359780B1}"/>
          </ac:spMkLst>
        </pc:spChg>
        <pc:spChg chg="add">
          <ac:chgData name="Corey Edwards" userId="S::corey.edwards@uwtsd.ac.uk::7a967df3-e232-40a5-b10c-dee8f912d80a" providerId="AD" clId="Web-{FB0C7B4E-5A45-185A-BE26-165F05CB697A}" dt="2024-02-27T14:47:26.552" v="2203"/>
          <ac:spMkLst>
            <pc:docMk/>
            <pc:sldMk cId="1528002140" sldId="308"/>
            <ac:spMk id="11" creationId="{E8B2F707-EF35-4955-8439-F76145F3CD7E}"/>
          </ac:spMkLst>
        </pc:spChg>
        <pc:spChg chg="add">
          <ac:chgData name="Corey Edwards" userId="S::corey.edwards@uwtsd.ac.uk::7a967df3-e232-40a5-b10c-dee8f912d80a" providerId="AD" clId="Web-{FB0C7B4E-5A45-185A-BE26-165F05CB697A}" dt="2024-02-27T14:47:26.552" v="2203"/>
          <ac:spMkLst>
            <pc:docMk/>
            <pc:sldMk cId="1528002140" sldId="308"/>
            <ac:spMk id="13" creationId="{DA476813-4CEE-408B-852D-3E51E30B17BE}"/>
          </ac:spMkLst>
        </pc:spChg>
        <pc:picChg chg="add">
          <ac:chgData name="Corey Edwards" userId="S::corey.edwards@uwtsd.ac.uk::7a967df3-e232-40a5-b10c-dee8f912d80a" providerId="AD" clId="Web-{FB0C7B4E-5A45-185A-BE26-165F05CB697A}" dt="2024-02-27T14:47:26.552" v="2203"/>
          <ac:picMkLst>
            <pc:docMk/>
            <pc:sldMk cId="1528002140" sldId="308"/>
            <ac:picMk id="5" creationId="{0844D022-286D-CBD5-1F2C-4007A7DC3F14}"/>
          </ac:picMkLst>
        </pc:picChg>
      </pc:sldChg>
      <pc:sldChg chg="addSp delSp modSp new mod setBg">
        <pc:chgData name="Corey Edwards" userId="S::corey.edwards@uwtsd.ac.uk::7a967df3-e232-40a5-b10c-dee8f912d80a" providerId="AD" clId="Web-{FB0C7B4E-5A45-185A-BE26-165F05CB697A}" dt="2024-02-27T14:39:50.033" v="2163"/>
        <pc:sldMkLst>
          <pc:docMk/>
          <pc:sldMk cId="3251291335" sldId="309"/>
        </pc:sldMkLst>
        <pc:spChg chg="mod">
          <ac:chgData name="Corey Edwards" userId="S::corey.edwards@uwtsd.ac.uk::7a967df3-e232-40a5-b10c-dee8f912d80a" providerId="AD" clId="Web-{FB0C7B4E-5A45-185A-BE26-165F05CB697A}" dt="2024-02-27T14:39:50.033" v="2163"/>
          <ac:spMkLst>
            <pc:docMk/>
            <pc:sldMk cId="3251291335" sldId="309"/>
            <ac:spMk id="2" creationId="{63A5E545-0A38-D093-0D28-C390FB130D99}"/>
          </ac:spMkLst>
        </pc:spChg>
        <pc:spChg chg="del mod">
          <ac:chgData name="Corey Edwards" userId="S::corey.edwards@uwtsd.ac.uk::7a967df3-e232-40a5-b10c-dee8f912d80a" providerId="AD" clId="Web-{FB0C7B4E-5A45-185A-BE26-165F05CB697A}" dt="2024-02-27T14:39:50.033" v="2163"/>
          <ac:spMkLst>
            <pc:docMk/>
            <pc:sldMk cId="3251291335" sldId="309"/>
            <ac:spMk id="3" creationId="{AE568121-97CF-0AC7-9376-680E3B6CCCF8}"/>
          </ac:spMkLst>
        </pc:spChg>
        <pc:spChg chg="add">
          <ac:chgData name="Corey Edwards" userId="S::corey.edwards@uwtsd.ac.uk::7a967df3-e232-40a5-b10c-dee8f912d80a" providerId="AD" clId="Web-{FB0C7B4E-5A45-185A-BE26-165F05CB697A}" dt="2024-02-27T14:39:50.033" v="2163"/>
          <ac:spMkLst>
            <pc:docMk/>
            <pc:sldMk cId="3251291335" sldId="309"/>
            <ac:spMk id="9" creationId="{43A9B7B3-F171-4C25-99FC-C54250F0649B}"/>
          </ac:spMkLst>
        </pc:spChg>
        <pc:spChg chg="add">
          <ac:chgData name="Corey Edwards" userId="S::corey.edwards@uwtsd.ac.uk::7a967df3-e232-40a5-b10c-dee8f912d80a" providerId="AD" clId="Web-{FB0C7B4E-5A45-185A-BE26-165F05CB697A}" dt="2024-02-27T14:39:50.033" v="2163"/>
          <ac:spMkLst>
            <pc:docMk/>
            <pc:sldMk cId="3251291335" sldId="309"/>
            <ac:spMk id="11" creationId="{D2D5C7C5-9C27-4A61-9F57-1857D45320FD}"/>
          </ac:spMkLst>
        </pc:spChg>
        <pc:grpChg chg="add">
          <ac:chgData name="Corey Edwards" userId="S::corey.edwards@uwtsd.ac.uk::7a967df3-e232-40a5-b10c-dee8f912d80a" providerId="AD" clId="Web-{FB0C7B4E-5A45-185A-BE26-165F05CB697A}" dt="2024-02-27T14:39:50.033" v="2163"/>
          <ac:grpSpMkLst>
            <pc:docMk/>
            <pc:sldMk cId="3251291335" sldId="309"/>
            <ac:grpSpMk id="13" creationId="{12B335A1-0110-4D6F-BC0E-DCDCB432032B}"/>
          </ac:grpSpMkLst>
        </pc:grpChg>
        <pc:graphicFrameChg chg="add">
          <ac:chgData name="Corey Edwards" userId="S::corey.edwards@uwtsd.ac.uk::7a967df3-e232-40a5-b10c-dee8f912d80a" providerId="AD" clId="Web-{FB0C7B4E-5A45-185A-BE26-165F05CB697A}" dt="2024-02-27T14:39:50.033" v="2163"/>
          <ac:graphicFrameMkLst>
            <pc:docMk/>
            <pc:sldMk cId="3251291335" sldId="309"/>
            <ac:graphicFrameMk id="5" creationId="{B723F5BB-6D82-55D7-5F48-CD515330B810}"/>
          </ac:graphicFrameMkLst>
        </pc:graphicFrameChg>
      </pc:sldChg>
      <pc:sldChg chg="modSp new del">
        <pc:chgData name="Corey Edwards" userId="S::corey.edwards@uwtsd.ac.uk::7a967df3-e232-40a5-b10c-dee8f912d80a" providerId="AD" clId="Web-{FB0C7B4E-5A45-185A-BE26-165F05CB697A}" dt="2024-02-27T15:52:38.836" v="2416"/>
        <pc:sldMkLst>
          <pc:docMk/>
          <pc:sldMk cId="3440539179" sldId="310"/>
        </pc:sldMkLst>
        <pc:spChg chg="mod">
          <ac:chgData name="Corey Edwards" userId="S::corey.edwards@uwtsd.ac.uk::7a967df3-e232-40a5-b10c-dee8f912d80a" providerId="AD" clId="Web-{FB0C7B4E-5A45-185A-BE26-165F05CB697A}" dt="2024-02-27T15:10:53.906" v="2216" actId="20577"/>
          <ac:spMkLst>
            <pc:docMk/>
            <pc:sldMk cId="3440539179" sldId="310"/>
            <ac:spMk id="2" creationId="{187D2437-7DD4-C0FB-637F-A5DCD845D64F}"/>
          </ac:spMkLst>
        </pc:spChg>
      </pc:sldChg>
      <pc:sldChg chg="modSp new">
        <pc:chgData name="Corey Edwards" userId="S::corey.edwards@uwtsd.ac.uk::7a967df3-e232-40a5-b10c-dee8f912d80a" providerId="AD" clId="Web-{FB0C7B4E-5A45-185A-BE26-165F05CB697A}" dt="2024-02-27T15:29:07.872" v="2360" actId="20577"/>
        <pc:sldMkLst>
          <pc:docMk/>
          <pc:sldMk cId="397130098" sldId="311"/>
        </pc:sldMkLst>
        <pc:spChg chg="mod">
          <ac:chgData name="Corey Edwards" userId="S::corey.edwards@uwtsd.ac.uk::7a967df3-e232-40a5-b10c-dee8f912d80a" providerId="AD" clId="Web-{FB0C7B4E-5A45-185A-BE26-165F05CB697A}" dt="2024-02-27T15:18:00.970" v="2240" actId="20577"/>
          <ac:spMkLst>
            <pc:docMk/>
            <pc:sldMk cId="397130098" sldId="311"/>
            <ac:spMk id="2" creationId="{1B65B8B4-C23F-D1EC-A116-0BC8D83BDB9E}"/>
          </ac:spMkLst>
        </pc:spChg>
        <pc:spChg chg="mod">
          <ac:chgData name="Corey Edwards" userId="S::corey.edwards@uwtsd.ac.uk::7a967df3-e232-40a5-b10c-dee8f912d80a" providerId="AD" clId="Web-{FB0C7B4E-5A45-185A-BE26-165F05CB697A}" dt="2024-02-27T15:29:07.872" v="2360" actId="20577"/>
          <ac:spMkLst>
            <pc:docMk/>
            <pc:sldMk cId="397130098" sldId="311"/>
            <ac:spMk id="3" creationId="{36EC9E24-28DA-0281-EBC7-DB4557E9E28A}"/>
          </ac:spMkLst>
        </pc:spChg>
      </pc:sldChg>
      <pc:sldChg chg="modSp new">
        <pc:chgData name="Corey Edwards" userId="S::corey.edwards@uwtsd.ac.uk::7a967df3-e232-40a5-b10c-dee8f912d80a" providerId="AD" clId="Web-{FB0C7B4E-5A45-185A-BE26-165F05CB697A}" dt="2024-02-27T15:32:15.567" v="2378" actId="20577"/>
        <pc:sldMkLst>
          <pc:docMk/>
          <pc:sldMk cId="1873187544" sldId="312"/>
        </pc:sldMkLst>
        <pc:spChg chg="mod">
          <ac:chgData name="Corey Edwards" userId="S::corey.edwards@uwtsd.ac.uk::7a967df3-e232-40a5-b10c-dee8f912d80a" providerId="AD" clId="Web-{FB0C7B4E-5A45-185A-BE26-165F05CB697A}" dt="2024-02-27T15:29:44.076" v="2373" actId="20577"/>
          <ac:spMkLst>
            <pc:docMk/>
            <pc:sldMk cId="1873187544" sldId="312"/>
            <ac:spMk id="2" creationId="{399BC5AE-0E84-8BC4-59F3-EA5351559D12}"/>
          </ac:spMkLst>
        </pc:spChg>
        <pc:spChg chg="mod">
          <ac:chgData name="Corey Edwards" userId="S::corey.edwards@uwtsd.ac.uk::7a967df3-e232-40a5-b10c-dee8f912d80a" providerId="AD" clId="Web-{FB0C7B4E-5A45-185A-BE26-165F05CB697A}" dt="2024-02-27T15:32:15.567" v="2378" actId="20577"/>
          <ac:spMkLst>
            <pc:docMk/>
            <pc:sldMk cId="1873187544" sldId="312"/>
            <ac:spMk id="3" creationId="{1120508C-014E-E95D-A863-E387555C2BBC}"/>
          </ac:spMkLst>
        </pc:spChg>
      </pc:sldChg>
      <pc:sldChg chg="modSp new">
        <pc:chgData name="Corey Edwards" userId="S::corey.edwards@uwtsd.ac.uk::7a967df3-e232-40a5-b10c-dee8f912d80a" providerId="AD" clId="Web-{FB0C7B4E-5A45-185A-BE26-165F05CB697A}" dt="2024-02-27T15:32:58.303" v="2414" actId="20577"/>
        <pc:sldMkLst>
          <pc:docMk/>
          <pc:sldMk cId="1775683501" sldId="313"/>
        </pc:sldMkLst>
        <pc:spChg chg="mod">
          <ac:chgData name="Corey Edwards" userId="S::corey.edwards@uwtsd.ac.uk::7a967df3-e232-40a5-b10c-dee8f912d80a" providerId="AD" clId="Web-{FB0C7B4E-5A45-185A-BE26-165F05CB697A}" dt="2024-02-27T15:32:23.614" v="2391" actId="20577"/>
          <ac:spMkLst>
            <pc:docMk/>
            <pc:sldMk cId="1775683501" sldId="313"/>
            <ac:spMk id="2" creationId="{79B682EA-8434-ADC1-FD23-7391EB50F395}"/>
          </ac:spMkLst>
        </pc:spChg>
        <pc:spChg chg="mod">
          <ac:chgData name="Corey Edwards" userId="S::corey.edwards@uwtsd.ac.uk::7a967df3-e232-40a5-b10c-dee8f912d80a" providerId="AD" clId="Web-{FB0C7B4E-5A45-185A-BE26-165F05CB697A}" dt="2024-02-27T15:32:58.303" v="2414" actId="20577"/>
          <ac:spMkLst>
            <pc:docMk/>
            <pc:sldMk cId="1775683501" sldId="313"/>
            <ac:spMk id="3" creationId="{A3DC365F-1459-0F04-AE55-904CC51256D9}"/>
          </ac:spMkLst>
        </pc:spChg>
      </pc:sldChg>
    </pc:docChg>
  </pc:docChgLst>
  <pc:docChgLst>
    <pc:chgData name="Corey Edwards" userId="S::corey.edwards@uwtsd.ac.uk::7a967df3-e232-40a5-b10c-dee8f912d80a" providerId="AD" clId="Web-{BA49E2C5-E74F-E1B6-55F8-199D6A2AA2CE}"/>
    <pc:docChg chg="addSld delSld modSld addMainMaster delMainMaster">
      <pc:chgData name="Corey Edwards" userId="S::corey.edwards@uwtsd.ac.uk::7a967df3-e232-40a5-b10c-dee8f912d80a" providerId="AD" clId="Web-{BA49E2C5-E74F-E1B6-55F8-199D6A2AA2CE}" dt="2024-02-15T15:37:30.854" v="71" actId="20577"/>
      <pc:docMkLst>
        <pc:docMk/>
      </pc:docMkLst>
      <pc:sldChg chg="addSp delSp modSp mod setBg modClrScheme chgLayout">
        <pc:chgData name="Corey Edwards" userId="S::corey.edwards@uwtsd.ac.uk::7a967df3-e232-40a5-b10c-dee8f912d80a" providerId="AD" clId="Web-{BA49E2C5-E74F-E1B6-55F8-199D6A2AA2CE}" dt="2024-02-15T13:55:57.029" v="10"/>
        <pc:sldMkLst>
          <pc:docMk/>
          <pc:sldMk cId="109857222" sldId="256"/>
        </pc:sldMkLst>
        <pc:spChg chg="mod">
          <ac:chgData name="Corey Edwards" userId="S::corey.edwards@uwtsd.ac.uk::7a967df3-e232-40a5-b10c-dee8f912d80a" providerId="AD" clId="Web-{BA49E2C5-E74F-E1B6-55F8-199D6A2AA2CE}" dt="2024-02-15T13:55:57.029" v="10"/>
          <ac:spMkLst>
            <pc:docMk/>
            <pc:sldMk cId="109857222" sldId="256"/>
            <ac:spMk id="2" creationId="{00000000-0000-0000-0000-000000000000}"/>
          </ac:spMkLst>
        </pc:spChg>
        <pc:spChg chg="mod">
          <ac:chgData name="Corey Edwards" userId="S::corey.edwards@uwtsd.ac.uk::7a967df3-e232-40a5-b10c-dee8f912d80a" providerId="AD" clId="Web-{BA49E2C5-E74F-E1B6-55F8-199D6A2AA2CE}" dt="2024-02-15T13:55:57.029" v="10"/>
          <ac:spMkLst>
            <pc:docMk/>
            <pc:sldMk cId="109857222" sldId="256"/>
            <ac:spMk id="3" creationId="{00000000-0000-0000-0000-000000000000}"/>
          </ac:spMkLst>
        </pc:spChg>
        <pc:spChg chg="add">
          <ac:chgData name="Corey Edwards" userId="S::corey.edwards@uwtsd.ac.uk::7a967df3-e232-40a5-b10c-dee8f912d80a" providerId="AD" clId="Web-{BA49E2C5-E74F-E1B6-55F8-199D6A2AA2CE}" dt="2024-02-15T13:55:57.029" v="10"/>
          <ac:spMkLst>
            <pc:docMk/>
            <pc:sldMk cId="109857222" sldId="256"/>
            <ac:spMk id="5" creationId="{37FDDF72-DE39-4F99-A3C1-DD9D7815D7DB}"/>
          </ac:spMkLst>
        </pc:spChg>
        <pc:spChg chg="add">
          <ac:chgData name="Corey Edwards" userId="S::corey.edwards@uwtsd.ac.uk::7a967df3-e232-40a5-b10c-dee8f912d80a" providerId="AD" clId="Web-{BA49E2C5-E74F-E1B6-55F8-199D6A2AA2CE}" dt="2024-02-15T13:55:57.029" v="10"/>
          <ac:spMkLst>
            <pc:docMk/>
            <pc:sldMk cId="109857222" sldId="256"/>
            <ac:spMk id="6" creationId="{5E4ECE80-3AD1-450C-B62A-98788F193948}"/>
          </ac:spMkLst>
        </pc:spChg>
        <pc:spChg chg="add del">
          <ac:chgData name="Corey Edwards" userId="S::corey.edwards@uwtsd.ac.uk::7a967df3-e232-40a5-b10c-dee8f912d80a" providerId="AD" clId="Web-{BA49E2C5-E74F-E1B6-55F8-199D6A2AA2CE}" dt="2024-02-15T13:55:53.576" v="9"/>
          <ac:spMkLst>
            <pc:docMk/>
            <pc:sldMk cId="109857222" sldId="256"/>
            <ac:spMk id="9" creationId="{13B6DAC6-0186-4D62-AD69-90B9C0411EA3}"/>
          </ac:spMkLst>
        </pc:spChg>
        <pc:spChg chg="add del">
          <ac:chgData name="Corey Edwards" userId="S::corey.edwards@uwtsd.ac.uk::7a967df3-e232-40a5-b10c-dee8f912d80a" providerId="AD" clId="Web-{BA49E2C5-E74F-E1B6-55F8-199D6A2AA2CE}" dt="2024-02-15T13:55:53.576" v="9"/>
          <ac:spMkLst>
            <pc:docMk/>
            <pc:sldMk cId="109857222" sldId="256"/>
            <ac:spMk id="11" creationId="{BA6285CA-6AFA-4F27-AFB5-1B32CDE09B1A}"/>
          </ac:spMkLst>
        </pc:spChg>
        <pc:spChg chg="add del">
          <ac:chgData name="Corey Edwards" userId="S::corey.edwards@uwtsd.ac.uk::7a967df3-e232-40a5-b10c-dee8f912d80a" providerId="AD" clId="Web-{BA49E2C5-E74F-E1B6-55F8-199D6A2AA2CE}" dt="2024-02-15T13:55:53.576" v="9"/>
          <ac:spMkLst>
            <pc:docMk/>
            <pc:sldMk cId="109857222" sldId="256"/>
            <ac:spMk id="44" creationId="{94D786EB-944C-47D5-B631-899F4029B02E}"/>
          </ac:spMkLst>
        </pc:spChg>
        <pc:grpChg chg="add del">
          <ac:chgData name="Corey Edwards" userId="S::corey.edwards@uwtsd.ac.uk::7a967df3-e232-40a5-b10c-dee8f912d80a" providerId="AD" clId="Web-{BA49E2C5-E74F-E1B6-55F8-199D6A2AA2CE}" dt="2024-02-15T13:55:53.576" v="9"/>
          <ac:grpSpMkLst>
            <pc:docMk/>
            <pc:sldMk cId="109857222" sldId="256"/>
            <ac:grpSpMk id="13" creationId="{91108A0F-8C78-4294-B028-9F09581FC0A3}"/>
          </ac:grpSpMkLst>
        </pc:grpChg>
        <pc:picChg chg="add del">
          <ac:chgData name="Corey Edwards" userId="S::corey.edwards@uwtsd.ac.uk::7a967df3-e232-40a5-b10c-dee8f912d80a" providerId="AD" clId="Web-{BA49E2C5-E74F-E1B6-55F8-199D6A2AA2CE}" dt="2024-02-15T13:55:53.576" v="9"/>
          <ac:picMkLst>
            <pc:docMk/>
            <pc:sldMk cId="109857222" sldId="256"/>
            <ac:picMk id="4" creationId="{3AC3F713-0CFC-D585-8D28-FE818B968EC8}"/>
          </ac:picMkLst>
        </pc:picChg>
        <pc:picChg chg="add">
          <ac:chgData name="Corey Edwards" userId="S::corey.edwards@uwtsd.ac.uk::7a967df3-e232-40a5-b10c-dee8f912d80a" providerId="AD" clId="Web-{BA49E2C5-E74F-E1B6-55F8-199D6A2AA2CE}" dt="2024-02-15T13:55:57.029" v="10"/>
          <ac:picMkLst>
            <pc:docMk/>
            <pc:sldMk cId="109857222" sldId="256"/>
            <ac:picMk id="7" creationId="{0940B2FB-06D8-E59D-D7BC-D4E5E0A89824}"/>
          </ac:picMkLst>
        </pc:picChg>
      </pc:sldChg>
      <pc:sldChg chg="modSp new">
        <pc:chgData name="Corey Edwards" userId="S::corey.edwards@uwtsd.ac.uk::7a967df3-e232-40a5-b10c-dee8f912d80a" providerId="AD" clId="Web-{BA49E2C5-E74F-E1B6-55F8-199D6A2AA2CE}" dt="2024-02-15T13:56:03.655" v="15" actId="20577"/>
        <pc:sldMkLst>
          <pc:docMk/>
          <pc:sldMk cId="2140045792" sldId="257"/>
        </pc:sldMkLst>
        <pc:spChg chg="mod">
          <ac:chgData name="Corey Edwards" userId="S::corey.edwards@uwtsd.ac.uk::7a967df3-e232-40a5-b10c-dee8f912d80a" providerId="AD" clId="Web-{BA49E2C5-E74F-E1B6-55F8-199D6A2AA2CE}" dt="2024-02-15T13:56:03.655" v="15" actId="20577"/>
          <ac:spMkLst>
            <pc:docMk/>
            <pc:sldMk cId="2140045792" sldId="257"/>
            <ac:spMk id="2" creationId="{3835944C-5AC5-96EF-0853-CEB6CD7107DE}"/>
          </ac:spMkLst>
        </pc:spChg>
      </pc:sldChg>
      <pc:sldChg chg="new del">
        <pc:chgData name="Corey Edwards" userId="S::corey.edwards@uwtsd.ac.uk::7a967df3-e232-40a5-b10c-dee8f912d80a" providerId="AD" clId="Web-{BA49E2C5-E74F-E1B6-55F8-199D6A2AA2CE}" dt="2024-02-15T13:55:52.467" v="8"/>
        <pc:sldMkLst>
          <pc:docMk/>
          <pc:sldMk cId="2892296827" sldId="257"/>
        </pc:sldMkLst>
      </pc:sldChg>
      <pc:sldChg chg="modSp new">
        <pc:chgData name="Corey Edwards" userId="S::corey.edwards@uwtsd.ac.uk::7a967df3-e232-40a5-b10c-dee8f912d80a" providerId="AD" clId="Web-{BA49E2C5-E74F-E1B6-55F8-199D6A2AA2CE}" dt="2024-02-15T13:56:20.171" v="47" actId="20577"/>
        <pc:sldMkLst>
          <pc:docMk/>
          <pc:sldMk cId="2824739090" sldId="258"/>
        </pc:sldMkLst>
        <pc:spChg chg="mod">
          <ac:chgData name="Corey Edwards" userId="S::corey.edwards@uwtsd.ac.uk::7a967df3-e232-40a5-b10c-dee8f912d80a" providerId="AD" clId="Web-{BA49E2C5-E74F-E1B6-55F8-199D6A2AA2CE}" dt="2024-02-15T13:56:07.030" v="17" actId="20577"/>
          <ac:spMkLst>
            <pc:docMk/>
            <pc:sldMk cId="2824739090" sldId="258"/>
            <ac:spMk id="2" creationId="{31A0A6AF-CAC3-9F80-04E9-833282052AD1}"/>
          </ac:spMkLst>
        </pc:spChg>
        <pc:spChg chg="mod">
          <ac:chgData name="Corey Edwards" userId="S::corey.edwards@uwtsd.ac.uk::7a967df3-e232-40a5-b10c-dee8f912d80a" providerId="AD" clId="Web-{BA49E2C5-E74F-E1B6-55F8-199D6A2AA2CE}" dt="2024-02-15T13:56:20.171" v="47" actId="20577"/>
          <ac:spMkLst>
            <pc:docMk/>
            <pc:sldMk cId="2824739090" sldId="258"/>
            <ac:spMk id="3" creationId="{D97EB603-9F5B-31A3-A6B9-ACAD5F12B626}"/>
          </ac:spMkLst>
        </pc:spChg>
      </pc:sldChg>
      <pc:sldChg chg="modSp new">
        <pc:chgData name="Corey Edwards" userId="S::corey.edwards@uwtsd.ac.uk::7a967df3-e232-40a5-b10c-dee8f912d80a" providerId="AD" clId="Web-{BA49E2C5-E74F-E1B6-55F8-199D6A2AA2CE}" dt="2024-02-15T15:34:25.240" v="56" actId="20577"/>
        <pc:sldMkLst>
          <pc:docMk/>
          <pc:sldMk cId="2437918540" sldId="259"/>
        </pc:sldMkLst>
        <pc:spChg chg="mod">
          <ac:chgData name="Corey Edwards" userId="S::corey.edwards@uwtsd.ac.uk::7a967df3-e232-40a5-b10c-dee8f912d80a" providerId="AD" clId="Web-{BA49E2C5-E74F-E1B6-55F8-199D6A2AA2CE}" dt="2024-02-15T15:34:25.240" v="56" actId="20577"/>
          <ac:spMkLst>
            <pc:docMk/>
            <pc:sldMk cId="2437918540" sldId="259"/>
            <ac:spMk id="2" creationId="{32CAF492-4486-2700-AA02-D6AF898D3D85}"/>
          </ac:spMkLst>
        </pc:spChg>
      </pc:sldChg>
      <pc:sldChg chg="modSp new">
        <pc:chgData name="Corey Edwards" userId="S::corey.edwards@uwtsd.ac.uk::7a967df3-e232-40a5-b10c-dee8f912d80a" providerId="AD" clId="Web-{BA49E2C5-E74F-E1B6-55F8-199D6A2AA2CE}" dt="2024-02-15T15:37:14.135" v="62" actId="20577"/>
        <pc:sldMkLst>
          <pc:docMk/>
          <pc:sldMk cId="107191820" sldId="260"/>
        </pc:sldMkLst>
        <pc:spChg chg="mod">
          <ac:chgData name="Corey Edwards" userId="S::corey.edwards@uwtsd.ac.uk::7a967df3-e232-40a5-b10c-dee8f912d80a" providerId="AD" clId="Web-{BA49E2C5-E74F-E1B6-55F8-199D6A2AA2CE}" dt="2024-02-15T15:37:14.135" v="62" actId="20577"/>
          <ac:spMkLst>
            <pc:docMk/>
            <pc:sldMk cId="107191820" sldId="260"/>
            <ac:spMk id="2" creationId="{6C3BFF65-2736-AC5D-167C-40DDC161065D}"/>
          </ac:spMkLst>
        </pc:spChg>
      </pc:sldChg>
      <pc:sldChg chg="modSp new">
        <pc:chgData name="Corey Edwards" userId="S::corey.edwards@uwtsd.ac.uk::7a967df3-e232-40a5-b10c-dee8f912d80a" providerId="AD" clId="Web-{BA49E2C5-E74F-E1B6-55F8-199D6A2AA2CE}" dt="2024-02-15T15:37:24.260" v="67" actId="20577"/>
        <pc:sldMkLst>
          <pc:docMk/>
          <pc:sldMk cId="2287125588" sldId="261"/>
        </pc:sldMkLst>
        <pc:spChg chg="mod">
          <ac:chgData name="Corey Edwards" userId="S::corey.edwards@uwtsd.ac.uk::7a967df3-e232-40a5-b10c-dee8f912d80a" providerId="AD" clId="Web-{BA49E2C5-E74F-E1B6-55F8-199D6A2AA2CE}" dt="2024-02-15T15:37:24.260" v="67" actId="20577"/>
          <ac:spMkLst>
            <pc:docMk/>
            <pc:sldMk cId="2287125588" sldId="261"/>
            <ac:spMk id="2" creationId="{D6A7E3CF-869A-FCC5-AB5A-91C672CF7E3F}"/>
          </ac:spMkLst>
        </pc:spChg>
      </pc:sldChg>
      <pc:sldChg chg="modSp new">
        <pc:chgData name="Corey Edwards" userId="S::corey.edwards@uwtsd.ac.uk::7a967df3-e232-40a5-b10c-dee8f912d80a" providerId="AD" clId="Web-{BA49E2C5-E74F-E1B6-55F8-199D6A2AA2CE}" dt="2024-02-15T15:37:30.854" v="71" actId="20577"/>
        <pc:sldMkLst>
          <pc:docMk/>
          <pc:sldMk cId="4241433767" sldId="262"/>
        </pc:sldMkLst>
        <pc:spChg chg="mod">
          <ac:chgData name="Corey Edwards" userId="S::corey.edwards@uwtsd.ac.uk::7a967df3-e232-40a5-b10c-dee8f912d80a" providerId="AD" clId="Web-{BA49E2C5-E74F-E1B6-55F8-199D6A2AA2CE}" dt="2024-02-15T15:37:30.854" v="71" actId="20577"/>
          <ac:spMkLst>
            <pc:docMk/>
            <pc:sldMk cId="4241433767" sldId="262"/>
            <ac:spMk id="2" creationId="{C31C64B2-B27F-0890-CF29-D5B8981CBAA6}"/>
          </ac:spMkLst>
        </pc:spChg>
      </pc:sldChg>
      <pc:sldMasterChg chg="add del addSldLayout delSldLayout">
        <pc:chgData name="Corey Edwards" userId="S::corey.edwards@uwtsd.ac.uk::7a967df3-e232-40a5-b10c-dee8f912d80a" providerId="AD" clId="Web-{BA49E2C5-E74F-E1B6-55F8-199D6A2AA2CE}" dt="2024-02-15T13:55:57.029" v="10"/>
        <pc:sldMasterMkLst>
          <pc:docMk/>
          <pc:sldMasterMk cId="2460954070" sldId="2147483660"/>
        </pc:sldMasterMkLst>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BA49E2C5-E74F-E1B6-55F8-199D6A2AA2CE}" dt="2024-02-15T13:55:57.029" v="10"/>
          <pc:sldLayoutMkLst>
            <pc:docMk/>
            <pc:sldMasterMk cId="2460954070" sldId="2147483660"/>
            <pc:sldLayoutMk cId="3479445657" sldId="2147483671"/>
          </pc:sldLayoutMkLst>
        </pc:sldLayoutChg>
      </pc:sldMasterChg>
      <pc:sldMasterChg chg="add del replId addSldLayout delSldLayout">
        <pc:chgData name="Corey Edwards" userId="S::corey.edwards@uwtsd.ac.uk::7a967df3-e232-40a5-b10c-dee8f912d80a" providerId="AD" clId="Web-{BA49E2C5-E74F-E1B6-55F8-199D6A2AA2CE}" dt="2024-02-15T13:55:53.576" v="9"/>
        <pc:sldMasterMkLst>
          <pc:docMk/>
          <pc:sldMasterMk cId="3399128762" sldId="2147483672"/>
        </pc:sldMasterMkLst>
        <pc:sldLayoutChg chg="add del">
          <pc:chgData name="Corey Edwards" userId="S::corey.edwards@uwtsd.ac.uk::7a967df3-e232-40a5-b10c-dee8f912d80a" providerId="AD" clId="Web-{BA49E2C5-E74F-E1B6-55F8-199D6A2AA2CE}" dt="2024-02-15T13:55:53.576" v="9"/>
          <pc:sldLayoutMkLst>
            <pc:docMk/>
            <pc:sldMasterMk cId="3399128762" sldId="2147483672"/>
            <pc:sldLayoutMk cId="1320967597" sldId="2147483673"/>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583720360" sldId="2147483674"/>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1070823552" sldId="2147483675"/>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837658164" sldId="2147483676"/>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4148145437" sldId="2147483677"/>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1949155882" sldId="2147483678"/>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3148054008" sldId="2147483679"/>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2140480855" sldId="2147483680"/>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4111199107" sldId="2147483681"/>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3311567210" sldId="2147483682"/>
          </pc:sldLayoutMkLst>
        </pc:sldLayoutChg>
        <pc:sldLayoutChg chg="add del replId">
          <pc:chgData name="Corey Edwards" userId="S::corey.edwards@uwtsd.ac.uk::7a967df3-e232-40a5-b10c-dee8f912d80a" providerId="AD" clId="Web-{BA49E2C5-E74F-E1B6-55F8-199D6A2AA2CE}" dt="2024-02-15T13:55:53.576" v="9"/>
          <pc:sldLayoutMkLst>
            <pc:docMk/>
            <pc:sldMasterMk cId="3399128762" sldId="2147483672"/>
            <pc:sldLayoutMk cId="3834026126" sldId="2147483683"/>
          </pc:sldLayoutMkLst>
        </pc:sldLayoutChg>
      </pc:sldMasterChg>
      <pc:sldMasterChg chg="add replId addSldLayout">
        <pc:chgData name="Corey Edwards" userId="S::corey.edwards@uwtsd.ac.uk::7a967df3-e232-40a5-b10c-dee8f912d80a" providerId="AD" clId="Web-{BA49E2C5-E74F-E1B6-55F8-199D6A2AA2CE}" dt="2024-02-15T13:55:57.029" v="10"/>
        <pc:sldMasterMkLst>
          <pc:docMk/>
          <pc:sldMasterMk cId="3680504221" sldId="2147483672"/>
        </pc:sldMasterMkLst>
        <pc:sldLayoutChg chg="add">
          <pc:chgData name="Corey Edwards" userId="S::corey.edwards@uwtsd.ac.uk::7a967df3-e232-40a5-b10c-dee8f912d80a" providerId="AD" clId="Web-{BA49E2C5-E74F-E1B6-55F8-199D6A2AA2CE}" dt="2024-02-15T13:55:57.029" v="10"/>
          <pc:sldLayoutMkLst>
            <pc:docMk/>
            <pc:sldMasterMk cId="3680504221" sldId="2147483672"/>
            <pc:sldLayoutMk cId="111289125" sldId="2147483673"/>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3801428136" sldId="2147483674"/>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4113873509" sldId="2147483675"/>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2136544571" sldId="2147483676"/>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691786345" sldId="2147483677"/>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566039852" sldId="2147483678"/>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433727646" sldId="2147483679"/>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3103569511" sldId="2147483680"/>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3020046957" sldId="2147483681"/>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2136973119" sldId="2147483682"/>
          </pc:sldLayoutMkLst>
        </pc:sldLayoutChg>
        <pc:sldLayoutChg chg="add replId">
          <pc:chgData name="Corey Edwards" userId="S::corey.edwards@uwtsd.ac.uk::7a967df3-e232-40a5-b10c-dee8f912d80a" providerId="AD" clId="Web-{BA49E2C5-E74F-E1B6-55F8-199D6A2AA2CE}" dt="2024-02-15T13:55:57.029" v="10"/>
          <pc:sldLayoutMkLst>
            <pc:docMk/>
            <pc:sldMasterMk cId="3680504221" sldId="2147483672"/>
            <pc:sldLayoutMk cId="3846608916" sldId="21474836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1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ata13.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ata15.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4" Type="http://schemas.openxmlformats.org/officeDocument/2006/relationships/image" Target="../media/image53.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image" Target="../media/image55.svg"/><Relationship Id="rId1" Type="http://schemas.openxmlformats.org/officeDocument/2006/relationships/image" Target="../media/image54.png"/><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B22AF7-02F5-4C8D-9DDF-5F36E24404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66F3A47-944D-4F50-9EC7-F8D680FDEA85}">
      <dgm:prSet/>
      <dgm:spPr/>
      <dgm:t>
        <a:bodyPr/>
        <a:lstStyle/>
        <a:p>
          <a:r>
            <a:rPr lang="en-GB"/>
            <a:t>Aim: To assess public health campaigns and their effectiveness.</a:t>
          </a:r>
          <a:endParaRPr lang="en-US"/>
        </a:p>
      </dgm:t>
    </dgm:pt>
    <dgm:pt modelId="{94DE6392-2936-4962-B5C4-2C75501B0288}" type="parTrans" cxnId="{73DF0B11-6658-40B8-887C-92756BCAF2EB}">
      <dgm:prSet/>
      <dgm:spPr/>
      <dgm:t>
        <a:bodyPr/>
        <a:lstStyle/>
        <a:p>
          <a:endParaRPr lang="en-US"/>
        </a:p>
      </dgm:t>
    </dgm:pt>
    <dgm:pt modelId="{0DD0423D-8A8B-4244-BEFC-0E45E55F48AF}" type="sibTrans" cxnId="{73DF0B11-6658-40B8-887C-92756BCAF2EB}">
      <dgm:prSet/>
      <dgm:spPr/>
      <dgm:t>
        <a:bodyPr/>
        <a:lstStyle/>
        <a:p>
          <a:endParaRPr lang="en-US"/>
        </a:p>
      </dgm:t>
    </dgm:pt>
    <dgm:pt modelId="{7637D19D-1200-4081-8C75-4BE8BEAF7CAF}">
      <dgm:prSet/>
      <dgm:spPr/>
      <dgm:t>
        <a:bodyPr/>
        <a:lstStyle/>
        <a:p>
          <a:r>
            <a:rPr lang="en-GB"/>
            <a:t>Discuss public health campaigns. </a:t>
          </a:r>
          <a:endParaRPr lang="en-US"/>
        </a:p>
      </dgm:t>
    </dgm:pt>
    <dgm:pt modelId="{DDD1C68F-6692-4C12-AF3B-9766B0F3C97C}" type="parTrans" cxnId="{53BE77E8-4071-4DFD-8D1D-139CB9EA9762}">
      <dgm:prSet/>
      <dgm:spPr/>
      <dgm:t>
        <a:bodyPr/>
        <a:lstStyle/>
        <a:p>
          <a:endParaRPr lang="en-US"/>
        </a:p>
      </dgm:t>
    </dgm:pt>
    <dgm:pt modelId="{E3F1641D-73F1-4FC8-8B94-F384A8BC9A81}" type="sibTrans" cxnId="{53BE77E8-4071-4DFD-8D1D-139CB9EA9762}">
      <dgm:prSet/>
      <dgm:spPr/>
      <dgm:t>
        <a:bodyPr/>
        <a:lstStyle/>
        <a:p>
          <a:endParaRPr lang="en-US"/>
        </a:p>
      </dgm:t>
    </dgm:pt>
    <dgm:pt modelId="{5EA418FD-1C02-4967-8A31-F207ED2A678E}">
      <dgm:prSet/>
      <dgm:spPr/>
      <dgm:t>
        <a:bodyPr/>
        <a:lstStyle/>
        <a:p>
          <a:r>
            <a:rPr lang="en-GB"/>
            <a:t>Assess the validity of public health campaigns. </a:t>
          </a:r>
          <a:endParaRPr lang="en-US"/>
        </a:p>
      </dgm:t>
    </dgm:pt>
    <dgm:pt modelId="{B7DB5D58-BC21-49C8-8820-45241EF78BC1}" type="parTrans" cxnId="{259D5735-177D-485F-ACDF-A0BE0DE53211}">
      <dgm:prSet/>
      <dgm:spPr/>
      <dgm:t>
        <a:bodyPr/>
        <a:lstStyle/>
        <a:p>
          <a:endParaRPr lang="en-US"/>
        </a:p>
      </dgm:t>
    </dgm:pt>
    <dgm:pt modelId="{7E6B51E1-3C8E-4F63-A7B2-2540C52BE43D}" type="sibTrans" cxnId="{259D5735-177D-485F-ACDF-A0BE0DE53211}">
      <dgm:prSet/>
      <dgm:spPr/>
      <dgm:t>
        <a:bodyPr/>
        <a:lstStyle/>
        <a:p>
          <a:endParaRPr lang="en-US"/>
        </a:p>
      </dgm:t>
    </dgm:pt>
    <dgm:pt modelId="{317E0C38-A2CE-4DA7-8762-3AA239F1D521}">
      <dgm:prSet/>
      <dgm:spPr/>
      <dgm:t>
        <a:bodyPr/>
        <a:lstStyle/>
        <a:p>
          <a:r>
            <a:rPr lang="en-GB"/>
            <a:t>Discuss the main impacts of public health campaigns.</a:t>
          </a:r>
          <a:endParaRPr lang="en-US"/>
        </a:p>
      </dgm:t>
    </dgm:pt>
    <dgm:pt modelId="{3A732E5E-43A8-421F-880F-5738AB0C5D98}" type="parTrans" cxnId="{AB924A49-1167-453F-8C7D-D5BAD80E5639}">
      <dgm:prSet/>
      <dgm:spPr/>
      <dgm:t>
        <a:bodyPr/>
        <a:lstStyle/>
        <a:p>
          <a:endParaRPr lang="en-US"/>
        </a:p>
      </dgm:t>
    </dgm:pt>
    <dgm:pt modelId="{E2EF1CBE-D8A6-4032-9469-3BC59DA777C4}" type="sibTrans" cxnId="{AB924A49-1167-453F-8C7D-D5BAD80E5639}">
      <dgm:prSet/>
      <dgm:spPr/>
      <dgm:t>
        <a:bodyPr/>
        <a:lstStyle/>
        <a:p>
          <a:endParaRPr lang="en-US"/>
        </a:p>
      </dgm:t>
    </dgm:pt>
    <dgm:pt modelId="{5D128E6B-6303-4F12-ADCC-AC433E62F538}">
      <dgm:prSet/>
      <dgm:spPr/>
      <dgm:t>
        <a:bodyPr/>
        <a:lstStyle/>
        <a:p>
          <a:r>
            <a:rPr lang="en-GB"/>
            <a:t>Describe the content of Assignment 2.</a:t>
          </a:r>
          <a:endParaRPr lang="en-US"/>
        </a:p>
      </dgm:t>
    </dgm:pt>
    <dgm:pt modelId="{76974AF6-9D5C-4D30-BB4E-63826B6963AB}" type="parTrans" cxnId="{39265934-B6D6-4C81-8A25-4B0936028409}">
      <dgm:prSet/>
      <dgm:spPr/>
      <dgm:t>
        <a:bodyPr/>
        <a:lstStyle/>
        <a:p>
          <a:endParaRPr lang="en-US"/>
        </a:p>
      </dgm:t>
    </dgm:pt>
    <dgm:pt modelId="{48825673-B0F9-4CB1-B0B6-2BE2F4552AD1}" type="sibTrans" cxnId="{39265934-B6D6-4C81-8A25-4B0936028409}">
      <dgm:prSet/>
      <dgm:spPr/>
      <dgm:t>
        <a:bodyPr/>
        <a:lstStyle/>
        <a:p>
          <a:endParaRPr lang="en-US"/>
        </a:p>
      </dgm:t>
    </dgm:pt>
    <dgm:pt modelId="{E2E87E13-7EEE-430C-86CC-A1807967B7EB}" type="pres">
      <dgm:prSet presAssocID="{DDB22AF7-02F5-4C8D-9DDF-5F36E24404B6}" presName="root" presStyleCnt="0">
        <dgm:presLayoutVars>
          <dgm:dir/>
          <dgm:resizeHandles val="exact"/>
        </dgm:presLayoutVars>
      </dgm:prSet>
      <dgm:spPr/>
    </dgm:pt>
    <dgm:pt modelId="{3567625E-F3BA-45B0-8F75-734E3FA65855}" type="pres">
      <dgm:prSet presAssocID="{A66F3A47-944D-4F50-9EC7-F8D680FDEA85}" presName="compNode" presStyleCnt="0"/>
      <dgm:spPr/>
    </dgm:pt>
    <dgm:pt modelId="{12447351-6939-4493-883F-3C59FE47BE01}" type="pres">
      <dgm:prSet presAssocID="{A66F3A47-944D-4F50-9EC7-F8D680FDEA85}" presName="bgRect" presStyleLbl="bgShp" presStyleIdx="0" presStyleCnt="5"/>
      <dgm:spPr/>
    </dgm:pt>
    <dgm:pt modelId="{61A86DE9-B3C7-45DF-8107-0F43332262B9}" type="pres">
      <dgm:prSet presAssocID="{A66F3A47-944D-4F50-9EC7-F8D680FDEA8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296CAEC-A2DA-4B9B-9821-8D6FC9C15AF7}" type="pres">
      <dgm:prSet presAssocID="{A66F3A47-944D-4F50-9EC7-F8D680FDEA85}" presName="spaceRect" presStyleCnt="0"/>
      <dgm:spPr/>
    </dgm:pt>
    <dgm:pt modelId="{D80698E5-E870-4B63-B600-EC6E83674B9B}" type="pres">
      <dgm:prSet presAssocID="{A66F3A47-944D-4F50-9EC7-F8D680FDEA85}" presName="parTx" presStyleLbl="revTx" presStyleIdx="0" presStyleCnt="5">
        <dgm:presLayoutVars>
          <dgm:chMax val="0"/>
          <dgm:chPref val="0"/>
        </dgm:presLayoutVars>
      </dgm:prSet>
      <dgm:spPr/>
    </dgm:pt>
    <dgm:pt modelId="{8F9A800E-5DAF-4647-B245-EBC48309074B}" type="pres">
      <dgm:prSet presAssocID="{0DD0423D-8A8B-4244-BEFC-0E45E55F48AF}" presName="sibTrans" presStyleCnt="0"/>
      <dgm:spPr/>
    </dgm:pt>
    <dgm:pt modelId="{78F239F5-1A6A-42B7-A37F-11E5104A83E3}" type="pres">
      <dgm:prSet presAssocID="{7637D19D-1200-4081-8C75-4BE8BEAF7CAF}" presName="compNode" presStyleCnt="0"/>
      <dgm:spPr/>
    </dgm:pt>
    <dgm:pt modelId="{B713BC8D-59E5-45D9-B3C7-701672490FAB}" type="pres">
      <dgm:prSet presAssocID="{7637D19D-1200-4081-8C75-4BE8BEAF7CAF}" presName="bgRect" presStyleLbl="bgShp" presStyleIdx="1" presStyleCnt="5"/>
      <dgm:spPr/>
    </dgm:pt>
    <dgm:pt modelId="{3B86225A-1A0C-43AB-8BAB-F80206A0C67C}" type="pres">
      <dgm:prSet presAssocID="{7637D19D-1200-4081-8C75-4BE8BEAF7CA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73E4A3B4-A6A6-4E33-B375-E096640FF77A}" type="pres">
      <dgm:prSet presAssocID="{7637D19D-1200-4081-8C75-4BE8BEAF7CAF}" presName="spaceRect" presStyleCnt="0"/>
      <dgm:spPr/>
    </dgm:pt>
    <dgm:pt modelId="{177B533A-518C-4220-9643-74CD20538467}" type="pres">
      <dgm:prSet presAssocID="{7637D19D-1200-4081-8C75-4BE8BEAF7CAF}" presName="parTx" presStyleLbl="revTx" presStyleIdx="1" presStyleCnt="5">
        <dgm:presLayoutVars>
          <dgm:chMax val="0"/>
          <dgm:chPref val="0"/>
        </dgm:presLayoutVars>
      </dgm:prSet>
      <dgm:spPr/>
    </dgm:pt>
    <dgm:pt modelId="{587E2751-0AAE-474F-A889-63EAAB4F80F9}" type="pres">
      <dgm:prSet presAssocID="{E3F1641D-73F1-4FC8-8B94-F384A8BC9A81}" presName="sibTrans" presStyleCnt="0"/>
      <dgm:spPr/>
    </dgm:pt>
    <dgm:pt modelId="{23E313C3-B587-4F54-B181-6EDBA942FCE2}" type="pres">
      <dgm:prSet presAssocID="{5EA418FD-1C02-4967-8A31-F207ED2A678E}" presName="compNode" presStyleCnt="0"/>
      <dgm:spPr/>
    </dgm:pt>
    <dgm:pt modelId="{AC099C60-4984-4DCD-941D-D172AE039FBF}" type="pres">
      <dgm:prSet presAssocID="{5EA418FD-1C02-4967-8A31-F207ED2A678E}" presName="bgRect" presStyleLbl="bgShp" presStyleIdx="2" presStyleCnt="5"/>
      <dgm:spPr/>
    </dgm:pt>
    <dgm:pt modelId="{82AD6EF9-A175-4FF1-B05C-C1FEF9EB324B}" type="pres">
      <dgm:prSet presAssocID="{5EA418FD-1C02-4967-8A31-F207ED2A67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3983EEEB-85BD-44C4-9135-DD1649B46ECF}" type="pres">
      <dgm:prSet presAssocID="{5EA418FD-1C02-4967-8A31-F207ED2A678E}" presName="spaceRect" presStyleCnt="0"/>
      <dgm:spPr/>
    </dgm:pt>
    <dgm:pt modelId="{C13451B0-7DDE-4193-93D6-072B18F8E116}" type="pres">
      <dgm:prSet presAssocID="{5EA418FD-1C02-4967-8A31-F207ED2A678E}" presName="parTx" presStyleLbl="revTx" presStyleIdx="2" presStyleCnt="5">
        <dgm:presLayoutVars>
          <dgm:chMax val="0"/>
          <dgm:chPref val="0"/>
        </dgm:presLayoutVars>
      </dgm:prSet>
      <dgm:spPr/>
    </dgm:pt>
    <dgm:pt modelId="{2B536A4D-F615-4D3A-9E0E-212F5721CD50}" type="pres">
      <dgm:prSet presAssocID="{7E6B51E1-3C8E-4F63-A7B2-2540C52BE43D}" presName="sibTrans" presStyleCnt="0"/>
      <dgm:spPr/>
    </dgm:pt>
    <dgm:pt modelId="{9D48FF05-FA8B-4230-89BC-ABF37B54E5BB}" type="pres">
      <dgm:prSet presAssocID="{317E0C38-A2CE-4DA7-8762-3AA239F1D521}" presName="compNode" presStyleCnt="0"/>
      <dgm:spPr/>
    </dgm:pt>
    <dgm:pt modelId="{2D931D1B-88C1-4337-97C4-8AD24373817A}" type="pres">
      <dgm:prSet presAssocID="{317E0C38-A2CE-4DA7-8762-3AA239F1D521}" presName="bgRect" presStyleLbl="bgShp" presStyleIdx="3" presStyleCnt="5"/>
      <dgm:spPr/>
    </dgm:pt>
    <dgm:pt modelId="{5019586F-D846-4588-BFC5-5812A2A20CC8}" type="pres">
      <dgm:prSet presAssocID="{317E0C38-A2CE-4DA7-8762-3AA239F1D52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D9E4CC61-1292-4CC8-90D4-26C2E0400906}" type="pres">
      <dgm:prSet presAssocID="{317E0C38-A2CE-4DA7-8762-3AA239F1D521}" presName="spaceRect" presStyleCnt="0"/>
      <dgm:spPr/>
    </dgm:pt>
    <dgm:pt modelId="{ED725042-72C3-4DC2-96BD-E1F3585DC051}" type="pres">
      <dgm:prSet presAssocID="{317E0C38-A2CE-4DA7-8762-3AA239F1D521}" presName="parTx" presStyleLbl="revTx" presStyleIdx="3" presStyleCnt="5">
        <dgm:presLayoutVars>
          <dgm:chMax val="0"/>
          <dgm:chPref val="0"/>
        </dgm:presLayoutVars>
      </dgm:prSet>
      <dgm:spPr/>
    </dgm:pt>
    <dgm:pt modelId="{93B5B246-234E-4932-8E87-3FA12823C4E1}" type="pres">
      <dgm:prSet presAssocID="{E2EF1CBE-D8A6-4032-9469-3BC59DA777C4}" presName="sibTrans" presStyleCnt="0"/>
      <dgm:spPr/>
    </dgm:pt>
    <dgm:pt modelId="{2F16C2F2-0059-425E-BCA9-C28DC280F19F}" type="pres">
      <dgm:prSet presAssocID="{5D128E6B-6303-4F12-ADCC-AC433E62F538}" presName="compNode" presStyleCnt="0"/>
      <dgm:spPr/>
    </dgm:pt>
    <dgm:pt modelId="{77CA971A-838B-4FA7-B29E-466A70CA47DA}" type="pres">
      <dgm:prSet presAssocID="{5D128E6B-6303-4F12-ADCC-AC433E62F538}" presName="bgRect" presStyleLbl="bgShp" presStyleIdx="4" presStyleCnt="5"/>
      <dgm:spPr/>
    </dgm:pt>
    <dgm:pt modelId="{BEB8A547-C1A0-4B7A-9BD2-BDE1C7A0045C}" type="pres">
      <dgm:prSet presAssocID="{5D128E6B-6303-4F12-ADCC-AC433E62F53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224299D5-2C62-4A76-9592-9D5247C53E22}" type="pres">
      <dgm:prSet presAssocID="{5D128E6B-6303-4F12-ADCC-AC433E62F538}" presName="spaceRect" presStyleCnt="0"/>
      <dgm:spPr/>
    </dgm:pt>
    <dgm:pt modelId="{9039A021-CDC9-4204-AF3A-03F89B484A52}" type="pres">
      <dgm:prSet presAssocID="{5D128E6B-6303-4F12-ADCC-AC433E62F538}" presName="parTx" presStyleLbl="revTx" presStyleIdx="4" presStyleCnt="5">
        <dgm:presLayoutVars>
          <dgm:chMax val="0"/>
          <dgm:chPref val="0"/>
        </dgm:presLayoutVars>
      </dgm:prSet>
      <dgm:spPr/>
    </dgm:pt>
  </dgm:ptLst>
  <dgm:cxnLst>
    <dgm:cxn modelId="{73DF0B11-6658-40B8-887C-92756BCAF2EB}" srcId="{DDB22AF7-02F5-4C8D-9DDF-5F36E24404B6}" destId="{A66F3A47-944D-4F50-9EC7-F8D680FDEA85}" srcOrd="0" destOrd="0" parTransId="{94DE6392-2936-4962-B5C4-2C75501B0288}" sibTransId="{0DD0423D-8A8B-4244-BEFC-0E45E55F48AF}"/>
    <dgm:cxn modelId="{5018972C-CFE5-489A-9C0B-38C37F0B5B58}" type="presOf" srcId="{5D128E6B-6303-4F12-ADCC-AC433E62F538}" destId="{9039A021-CDC9-4204-AF3A-03F89B484A52}" srcOrd="0" destOrd="0" presId="urn:microsoft.com/office/officeart/2018/2/layout/IconVerticalSolidList"/>
    <dgm:cxn modelId="{39265934-B6D6-4C81-8A25-4B0936028409}" srcId="{DDB22AF7-02F5-4C8D-9DDF-5F36E24404B6}" destId="{5D128E6B-6303-4F12-ADCC-AC433E62F538}" srcOrd="4" destOrd="0" parTransId="{76974AF6-9D5C-4D30-BB4E-63826B6963AB}" sibTransId="{48825673-B0F9-4CB1-B0B6-2BE2F4552AD1}"/>
    <dgm:cxn modelId="{259D5735-177D-485F-ACDF-A0BE0DE53211}" srcId="{DDB22AF7-02F5-4C8D-9DDF-5F36E24404B6}" destId="{5EA418FD-1C02-4967-8A31-F207ED2A678E}" srcOrd="2" destOrd="0" parTransId="{B7DB5D58-BC21-49C8-8820-45241EF78BC1}" sibTransId="{7E6B51E1-3C8E-4F63-A7B2-2540C52BE43D}"/>
    <dgm:cxn modelId="{AB924A49-1167-453F-8C7D-D5BAD80E5639}" srcId="{DDB22AF7-02F5-4C8D-9DDF-5F36E24404B6}" destId="{317E0C38-A2CE-4DA7-8762-3AA239F1D521}" srcOrd="3" destOrd="0" parTransId="{3A732E5E-43A8-421F-880F-5738AB0C5D98}" sibTransId="{E2EF1CBE-D8A6-4032-9469-3BC59DA777C4}"/>
    <dgm:cxn modelId="{A3F04E92-767A-4D12-B6E6-9645EB7913C3}" type="presOf" srcId="{317E0C38-A2CE-4DA7-8762-3AA239F1D521}" destId="{ED725042-72C3-4DC2-96BD-E1F3585DC051}" srcOrd="0" destOrd="0" presId="urn:microsoft.com/office/officeart/2018/2/layout/IconVerticalSolidList"/>
    <dgm:cxn modelId="{B00BBBA1-DE9A-44DE-8993-89AE5BAF1A03}" type="presOf" srcId="{A66F3A47-944D-4F50-9EC7-F8D680FDEA85}" destId="{D80698E5-E870-4B63-B600-EC6E83674B9B}" srcOrd="0" destOrd="0" presId="urn:microsoft.com/office/officeart/2018/2/layout/IconVerticalSolidList"/>
    <dgm:cxn modelId="{0B4F74A6-C8D3-4847-BF78-15DD17F6D7FB}" type="presOf" srcId="{DDB22AF7-02F5-4C8D-9DDF-5F36E24404B6}" destId="{E2E87E13-7EEE-430C-86CC-A1807967B7EB}" srcOrd="0" destOrd="0" presId="urn:microsoft.com/office/officeart/2018/2/layout/IconVerticalSolidList"/>
    <dgm:cxn modelId="{23B8B4D7-D04F-41B8-A63C-CF43067756C3}" type="presOf" srcId="{5EA418FD-1C02-4967-8A31-F207ED2A678E}" destId="{C13451B0-7DDE-4193-93D6-072B18F8E116}" srcOrd="0" destOrd="0" presId="urn:microsoft.com/office/officeart/2018/2/layout/IconVerticalSolidList"/>
    <dgm:cxn modelId="{0AA173E8-65AD-4176-BF8B-F7DF69796577}" type="presOf" srcId="{7637D19D-1200-4081-8C75-4BE8BEAF7CAF}" destId="{177B533A-518C-4220-9643-74CD20538467}" srcOrd="0" destOrd="0" presId="urn:microsoft.com/office/officeart/2018/2/layout/IconVerticalSolidList"/>
    <dgm:cxn modelId="{53BE77E8-4071-4DFD-8D1D-139CB9EA9762}" srcId="{DDB22AF7-02F5-4C8D-9DDF-5F36E24404B6}" destId="{7637D19D-1200-4081-8C75-4BE8BEAF7CAF}" srcOrd="1" destOrd="0" parTransId="{DDD1C68F-6692-4C12-AF3B-9766B0F3C97C}" sibTransId="{E3F1641D-73F1-4FC8-8B94-F384A8BC9A81}"/>
    <dgm:cxn modelId="{B1D1DA71-E486-4C3C-B4DD-C362571B56A5}" type="presParOf" srcId="{E2E87E13-7EEE-430C-86CC-A1807967B7EB}" destId="{3567625E-F3BA-45B0-8F75-734E3FA65855}" srcOrd="0" destOrd="0" presId="urn:microsoft.com/office/officeart/2018/2/layout/IconVerticalSolidList"/>
    <dgm:cxn modelId="{D90C210A-B950-4064-89C8-30E6B8658F2E}" type="presParOf" srcId="{3567625E-F3BA-45B0-8F75-734E3FA65855}" destId="{12447351-6939-4493-883F-3C59FE47BE01}" srcOrd="0" destOrd="0" presId="urn:microsoft.com/office/officeart/2018/2/layout/IconVerticalSolidList"/>
    <dgm:cxn modelId="{E6454AEB-FFCC-42D7-BB86-677770A23231}" type="presParOf" srcId="{3567625E-F3BA-45B0-8F75-734E3FA65855}" destId="{61A86DE9-B3C7-45DF-8107-0F43332262B9}" srcOrd="1" destOrd="0" presId="urn:microsoft.com/office/officeart/2018/2/layout/IconVerticalSolidList"/>
    <dgm:cxn modelId="{B833A026-9BFB-4A52-A92B-5F58DE3CC7E5}" type="presParOf" srcId="{3567625E-F3BA-45B0-8F75-734E3FA65855}" destId="{8296CAEC-A2DA-4B9B-9821-8D6FC9C15AF7}" srcOrd="2" destOrd="0" presId="urn:microsoft.com/office/officeart/2018/2/layout/IconVerticalSolidList"/>
    <dgm:cxn modelId="{C7594722-195E-4605-A0F8-4EBEF3CD3096}" type="presParOf" srcId="{3567625E-F3BA-45B0-8F75-734E3FA65855}" destId="{D80698E5-E870-4B63-B600-EC6E83674B9B}" srcOrd="3" destOrd="0" presId="urn:microsoft.com/office/officeart/2018/2/layout/IconVerticalSolidList"/>
    <dgm:cxn modelId="{C1D34CFF-E47D-4A9C-AF9E-6027C6ADCB03}" type="presParOf" srcId="{E2E87E13-7EEE-430C-86CC-A1807967B7EB}" destId="{8F9A800E-5DAF-4647-B245-EBC48309074B}" srcOrd="1" destOrd="0" presId="urn:microsoft.com/office/officeart/2018/2/layout/IconVerticalSolidList"/>
    <dgm:cxn modelId="{8DDB5535-D0E2-4D07-A2D1-B10A78958C0D}" type="presParOf" srcId="{E2E87E13-7EEE-430C-86CC-A1807967B7EB}" destId="{78F239F5-1A6A-42B7-A37F-11E5104A83E3}" srcOrd="2" destOrd="0" presId="urn:microsoft.com/office/officeart/2018/2/layout/IconVerticalSolidList"/>
    <dgm:cxn modelId="{108B6DCB-80D4-4004-854A-7697838F3B91}" type="presParOf" srcId="{78F239F5-1A6A-42B7-A37F-11E5104A83E3}" destId="{B713BC8D-59E5-45D9-B3C7-701672490FAB}" srcOrd="0" destOrd="0" presId="urn:microsoft.com/office/officeart/2018/2/layout/IconVerticalSolidList"/>
    <dgm:cxn modelId="{C9FC1169-AE19-4431-8DE7-7F0A620F5640}" type="presParOf" srcId="{78F239F5-1A6A-42B7-A37F-11E5104A83E3}" destId="{3B86225A-1A0C-43AB-8BAB-F80206A0C67C}" srcOrd="1" destOrd="0" presId="urn:microsoft.com/office/officeart/2018/2/layout/IconVerticalSolidList"/>
    <dgm:cxn modelId="{CF4976E4-6A08-4955-B96A-7A8C511894F2}" type="presParOf" srcId="{78F239F5-1A6A-42B7-A37F-11E5104A83E3}" destId="{73E4A3B4-A6A6-4E33-B375-E096640FF77A}" srcOrd="2" destOrd="0" presId="urn:microsoft.com/office/officeart/2018/2/layout/IconVerticalSolidList"/>
    <dgm:cxn modelId="{315241DE-0CE6-4010-BE7A-E1042C929630}" type="presParOf" srcId="{78F239F5-1A6A-42B7-A37F-11E5104A83E3}" destId="{177B533A-518C-4220-9643-74CD20538467}" srcOrd="3" destOrd="0" presId="urn:microsoft.com/office/officeart/2018/2/layout/IconVerticalSolidList"/>
    <dgm:cxn modelId="{46BF62E7-1763-4E37-83CA-BCD61363145B}" type="presParOf" srcId="{E2E87E13-7EEE-430C-86CC-A1807967B7EB}" destId="{587E2751-0AAE-474F-A889-63EAAB4F80F9}" srcOrd="3" destOrd="0" presId="urn:microsoft.com/office/officeart/2018/2/layout/IconVerticalSolidList"/>
    <dgm:cxn modelId="{0DE94493-DE74-41BD-956B-112B30E3F0EF}" type="presParOf" srcId="{E2E87E13-7EEE-430C-86CC-A1807967B7EB}" destId="{23E313C3-B587-4F54-B181-6EDBA942FCE2}" srcOrd="4" destOrd="0" presId="urn:microsoft.com/office/officeart/2018/2/layout/IconVerticalSolidList"/>
    <dgm:cxn modelId="{0A0B3BEA-F1ED-48E1-AD16-7E25EEF213CA}" type="presParOf" srcId="{23E313C3-B587-4F54-B181-6EDBA942FCE2}" destId="{AC099C60-4984-4DCD-941D-D172AE039FBF}" srcOrd="0" destOrd="0" presId="urn:microsoft.com/office/officeart/2018/2/layout/IconVerticalSolidList"/>
    <dgm:cxn modelId="{803897C3-0800-4DE8-9B6F-A9A986F1EF8B}" type="presParOf" srcId="{23E313C3-B587-4F54-B181-6EDBA942FCE2}" destId="{82AD6EF9-A175-4FF1-B05C-C1FEF9EB324B}" srcOrd="1" destOrd="0" presId="urn:microsoft.com/office/officeart/2018/2/layout/IconVerticalSolidList"/>
    <dgm:cxn modelId="{6C02D6E6-DB80-4CED-9719-1E4050D8CDFE}" type="presParOf" srcId="{23E313C3-B587-4F54-B181-6EDBA942FCE2}" destId="{3983EEEB-85BD-44C4-9135-DD1649B46ECF}" srcOrd="2" destOrd="0" presId="urn:microsoft.com/office/officeart/2018/2/layout/IconVerticalSolidList"/>
    <dgm:cxn modelId="{66B84D2A-E2AC-4574-A419-F24F4F94D580}" type="presParOf" srcId="{23E313C3-B587-4F54-B181-6EDBA942FCE2}" destId="{C13451B0-7DDE-4193-93D6-072B18F8E116}" srcOrd="3" destOrd="0" presId="urn:microsoft.com/office/officeart/2018/2/layout/IconVerticalSolidList"/>
    <dgm:cxn modelId="{87EE5145-F8F0-484C-8583-9F7D12623927}" type="presParOf" srcId="{E2E87E13-7EEE-430C-86CC-A1807967B7EB}" destId="{2B536A4D-F615-4D3A-9E0E-212F5721CD50}" srcOrd="5" destOrd="0" presId="urn:microsoft.com/office/officeart/2018/2/layout/IconVerticalSolidList"/>
    <dgm:cxn modelId="{0F1FCEA8-0337-4B5E-910D-13E188BF4D97}" type="presParOf" srcId="{E2E87E13-7EEE-430C-86CC-A1807967B7EB}" destId="{9D48FF05-FA8B-4230-89BC-ABF37B54E5BB}" srcOrd="6" destOrd="0" presId="urn:microsoft.com/office/officeart/2018/2/layout/IconVerticalSolidList"/>
    <dgm:cxn modelId="{0D178DE4-99C5-49ED-BCC0-A0EDDF9ECF77}" type="presParOf" srcId="{9D48FF05-FA8B-4230-89BC-ABF37B54E5BB}" destId="{2D931D1B-88C1-4337-97C4-8AD24373817A}" srcOrd="0" destOrd="0" presId="urn:microsoft.com/office/officeart/2018/2/layout/IconVerticalSolidList"/>
    <dgm:cxn modelId="{A9567AE2-C02F-4485-AA63-0838464B4455}" type="presParOf" srcId="{9D48FF05-FA8B-4230-89BC-ABF37B54E5BB}" destId="{5019586F-D846-4588-BFC5-5812A2A20CC8}" srcOrd="1" destOrd="0" presId="urn:microsoft.com/office/officeart/2018/2/layout/IconVerticalSolidList"/>
    <dgm:cxn modelId="{42DED705-82DC-4F23-9FB5-E9CE03A9CAAE}" type="presParOf" srcId="{9D48FF05-FA8B-4230-89BC-ABF37B54E5BB}" destId="{D9E4CC61-1292-4CC8-90D4-26C2E0400906}" srcOrd="2" destOrd="0" presId="urn:microsoft.com/office/officeart/2018/2/layout/IconVerticalSolidList"/>
    <dgm:cxn modelId="{91546077-F542-4C29-9A38-6D5B090DA62E}" type="presParOf" srcId="{9D48FF05-FA8B-4230-89BC-ABF37B54E5BB}" destId="{ED725042-72C3-4DC2-96BD-E1F3585DC051}" srcOrd="3" destOrd="0" presId="urn:microsoft.com/office/officeart/2018/2/layout/IconVerticalSolidList"/>
    <dgm:cxn modelId="{9F9442CE-BA99-4D1C-BD9D-0A3BCC06E2E1}" type="presParOf" srcId="{E2E87E13-7EEE-430C-86CC-A1807967B7EB}" destId="{93B5B246-234E-4932-8E87-3FA12823C4E1}" srcOrd="7" destOrd="0" presId="urn:microsoft.com/office/officeart/2018/2/layout/IconVerticalSolidList"/>
    <dgm:cxn modelId="{8A07A03D-CB6E-47CA-AB13-EC303AA3A516}" type="presParOf" srcId="{E2E87E13-7EEE-430C-86CC-A1807967B7EB}" destId="{2F16C2F2-0059-425E-BCA9-C28DC280F19F}" srcOrd="8" destOrd="0" presId="urn:microsoft.com/office/officeart/2018/2/layout/IconVerticalSolidList"/>
    <dgm:cxn modelId="{4E321D7C-6399-4BB2-A266-6A54E678A956}" type="presParOf" srcId="{2F16C2F2-0059-425E-BCA9-C28DC280F19F}" destId="{77CA971A-838B-4FA7-B29E-466A70CA47DA}" srcOrd="0" destOrd="0" presId="urn:microsoft.com/office/officeart/2018/2/layout/IconVerticalSolidList"/>
    <dgm:cxn modelId="{C02C5648-0A9E-488E-BB19-B9868B5058D2}" type="presParOf" srcId="{2F16C2F2-0059-425E-BCA9-C28DC280F19F}" destId="{BEB8A547-C1A0-4B7A-9BD2-BDE1C7A0045C}" srcOrd="1" destOrd="0" presId="urn:microsoft.com/office/officeart/2018/2/layout/IconVerticalSolidList"/>
    <dgm:cxn modelId="{92C4791D-D9AD-4ABC-B038-3842EB226477}" type="presParOf" srcId="{2F16C2F2-0059-425E-BCA9-C28DC280F19F}" destId="{224299D5-2C62-4A76-9592-9D5247C53E22}" srcOrd="2" destOrd="0" presId="urn:microsoft.com/office/officeart/2018/2/layout/IconVerticalSolidList"/>
    <dgm:cxn modelId="{8FE88BD4-4099-4278-8D91-14E29CB4B61C}" type="presParOf" srcId="{2F16C2F2-0059-425E-BCA9-C28DC280F19F}" destId="{9039A021-CDC9-4204-AF3A-03F89B484A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DA1738-FF1D-423D-A58D-B93695AB6C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28A5321-233B-4CD5-8FB9-910DDD909721}">
      <dgm:prSet/>
      <dgm:spPr/>
      <dgm:t>
        <a:bodyPr/>
        <a:lstStyle/>
        <a:p>
          <a:r>
            <a:rPr lang="en-GB"/>
            <a:t>Last week you were asked to look at HOW public health can be promoted.</a:t>
          </a:r>
          <a:endParaRPr lang="en-US"/>
        </a:p>
      </dgm:t>
    </dgm:pt>
    <dgm:pt modelId="{FD0336CB-69F7-4613-9D47-0C8DD56896D2}" type="parTrans" cxnId="{0ADF458F-76B1-4D8A-968A-A6912D86C5A7}">
      <dgm:prSet/>
      <dgm:spPr/>
      <dgm:t>
        <a:bodyPr/>
        <a:lstStyle/>
        <a:p>
          <a:endParaRPr lang="en-US"/>
        </a:p>
      </dgm:t>
    </dgm:pt>
    <dgm:pt modelId="{BB781F11-D93F-431A-A901-0A989BB8C04A}" type="sibTrans" cxnId="{0ADF458F-76B1-4D8A-968A-A6912D86C5A7}">
      <dgm:prSet/>
      <dgm:spPr/>
      <dgm:t>
        <a:bodyPr/>
        <a:lstStyle/>
        <a:p>
          <a:endParaRPr lang="en-US"/>
        </a:p>
      </dgm:t>
    </dgm:pt>
    <dgm:pt modelId="{12CF9C5F-47FF-436C-86FE-4172B1E2D945}">
      <dgm:prSet/>
      <dgm:spPr/>
      <dgm:t>
        <a:bodyPr/>
        <a:lstStyle/>
        <a:p>
          <a:r>
            <a:rPr lang="en-GB"/>
            <a:t>What did you uncover?</a:t>
          </a:r>
          <a:endParaRPr lang="en-US"/>
        </a:p>
      </dgm:t>
    </dgm:pt>
    <dgm:pt modelId="{ABD96797-C461-4041-9D16-1B5B9B36AB65}" type="parTrans" cxnId="{5E048120-D389-4687-B4E6-C341ED130521}">
      <dgm:prSet/>
      <dgm:spPr/>
      <dgm:t>
        <a:bodyPr/>
        <a:lstStyle/>
        <a:p>
          <a:endParaRPr lang="en-US"/>
        </a:p>
      </dgm:t>
    </dgm:pt>
    <dgm:pt modelId="{485F3913-F096-420D-BBC1-968BB3BA4DDB}" type="sibTrans" cxnId="{5E048120-D389-4687-B4E6-C341ED130521}">
      <dgm:prSet/>
      <dgm:spPr/>
      <dgm:t>
        <a:bodyPr/>
        <a:lstStyle/>
        <a:p>
          <a:endParaRPr lang="en-US"/>
        </a:p>
      </dgm:t>
    </dgm:pt>
    <dgm:pt modelId="{601CF639-5C78-45EF-87F7-418DB5D55176}" type="pres">
      <dgm:prSet presAssocID="{6DDA1738-FF1D-423D-A58D-B93695AB6CCD}" presName="root" presStyleCnt="0">
        <dgm:presLayoutVars>
          <dgm:dir/>
          <dgm:resizeHandles val="exact"/>
        </dgm:presLayoutVars>
      </dgm:prSet>
      <dgm:spPr/>
    </dgm:pt>
    <dgm:pt modelId="{44EAF487-6C02-498E-AC65-2BC76435AED5}" type="pres">
      <dgm:prSet presAssocID="{B28A5321-233B-4CD5-8FB9-910DDD909721}" presName="compNode" presStyleCnt="0"/>
      <dgm:spPr/>
    </dgm:pt>
    <dgm:pt modelId="{A2AFFAAF-3CE7-4D08-A621-DA61F55CD6B1}" type="pres">
      <dgm:prSet presAssocID="{B28A5321-233B-4CD5-8FB9-910DDD909721}" presName="bgRect" presStyleLbl="bgShp" presStyleIdx="0" presStyleCnt="2"/>
      <dgm:spPr/>
    </dgm:pt>
    <dgm:pt modelId="{FB475BA1-C8CA-40C8-A786-EF3A613C069C}" type="pres">
      <dgm:prSet presAssocID="{B28A5321-233B-4CD5-8FB9-910DDD9097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FDB2DAA9-8BF7-45DD-A027-C9BEE5BC50F2}" type="pres">
      <dgm:prSet presAssocID="{B28A5321-233B-4CD5-8FB9-910DDD909721}" presName="spaceRect" presStyleCnt="0"/>
      <dgm:spPr/>
    </dgm:pt>
    <dgm:pt modelId="{75BCBD96-AA80-4DE2-A00B-38BCED77233F}" type="pres">
      <dgm:prSet presAssocID="{B28A5321-233B-4CD5-8FB9-910DDD909721}" presName="parTx" presStyleLbl="revTx" presStyleIdx="0" presStyleCnt="2">
        <dgm:presLayoutVars>
          <dgm:chMax val="0"/>
          <dgm:chPref val="0"/>
        </dgm:presLayoutVars>
      </dgm:prSet>
      <dgm:spPr/>
    </dgm:pt>
    <dgm:pt modelId="{2634BE7E-7CC1-4652-BAB1-5E15B77C7C9A}" type="pres">
      <dgm:prSet presAssocID="{BB781F11-D93F-431A-A901-0A989BB8C04A}" presName="sibTrans" presStyleCnt="0"/>
      <dgm:spPr/>
    </dgm:pt>
    <dgm:pt modelId="{17A992C7-BEA1-45AF-AA2A-E0D89905FCC2}" type="pres">
      <dgm:prSet presAssocID="{12CF9C5F-47FF-436C-86FE-4172B1E2D945}" presName="compNode" presStyleCnt="0"/>
      <dgm:spPr/>
    </dgm:pt>
    <dgm:pt modelId="{B604D1C3-6473-4777-8249-ECD1213DF9A6}" type="pres">
      <dgm:prSet presAssocID="{12CF9C5F-47FF-436C-86FE-4172B1E2D945}" presName="bgRect" presStyleLbl="bgShp" presStyleIdx="1" presStyleCnt="2"/>
      <dgm:spPr/>
    </dgm:pt>
    <dgm:pt modelId="{4A7685D1-86D1-4B39-8C47-156611638853}" type="pres">
      <dgm:prSet presAssocID="{12CF9C5F-47FF-436C-86FE-4172B1E2D94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505F927D-DB5C-4182-8793-E2BEEB90F0BB}" type="pres">
      <dgm:prSet presAssocID="{12CF9C5F-47FF-436C-86FE-4172B1E2D945}" presName="spaceRect" presStyleCnt="0"/>
      <dgm:spPr/>
    </dgm:pt>
    <dgm:pt modelId="{9517F2F2-5E7C-4162-86FD-EAFB97D70457}" type="pres">
      <dgm:prSet presAssocID="{12CF9C5F-47FF-436C-86FE-4172B1E2D945}" presName="parTx" presStyleLbl="revTx" presStyleIdx="1" presStyleCnt="2">
        <dgm:presLayoutVars>
          <dgm:chMax val="0"/>
          <dgm:chPref val="0"/>
        </dgm:presLayoutVars>
      </dgm:prSet>
      <dgm:spPr/>
    </dgm:pt>
  </dgm:ptLst>
  <dgm:cxnLst>
    <dgm:cxn modelId="{5E048120-D389-4687-B4E6-C341ED130521}" srcId="{6DDA1738-FF1D-423D-A58D-B93695AB6CCD}" destId="{12CF9C5F-47FF-436C-86FE-4172B1E2D945}" srcOrd="1" destOrd="0" parTransId="{ABD96797-C461-4041-9D16-1B5B9B36AB65}" sibTransId="{485F3913-F096-420D-BBC1-968BB3BA4DDB}"/>
    <dgm:cxn modelId="{B3D44F26-1BC5-48C8-8BBD-24EDED8A2343}" type="presOf" srcId="{12CF9C5F-47FF-436C-86FE-4172B1E2D945}" destId="{9517F2F2-5E7C-4162-86FD-EAFB97D70457}" srcOrd="0" destOrd="0" presId="urn:microsoft.com/office/officeart/2018/2/layout/IconVerticalSolidList"/>
    <dgm:cxn modelId="{0ADF458F-76B1-4D8A-968A-A6912D86C5A7}" srcId="{6DDA1738-FF1D-423D-A58D-B93695AB6CCD}" destId="{B28A5321-233B-4CD5-8FB9-910DDD909721}" srcOrd="0" destOrd="0" parTransId="{FD0336CB-69F7-4613-9D47-0C8DD56896D2}" sibTransId="{BB781F11-D93F-431A-A901-0A989BB8C04A}"/>
    <dgm:cxn modelId="{BC206FEA-8003-49C4-BE3F-DC85D82688CE}" type="presOf" srcId="{6DDA1738-FF1D-423D-A58D-B93695AB6CCD}" destId="{601CF639-5C78-45EF-87F7-418DB5D55176}" srcOrd="0" destOrd="0" presId="urn:microsoft.com/office/officeart/2018/2/layout/IconVerticalSolidList"/>
    <dgm:cxn modelId="{F34DC9F3-1848-4527-98C7-B9ABD3091B9E}" type="presOf" srcId="{B28A5321-233B-4CD5-8FB9-910DDD909721}" destId="{75BCBD96-AA80-4DE2-A00B-38BCED77233F}" srcOrd="0" destOrd="0" presId="urn:microsoft.com/office/officeart/2018/2/layout/IconVerticalSolidList"/>
    <dgm:cxn modelId="{715B72D3-E6A2-4D0D-AFB0-B35DF98C447D}" type="presParOf" srcId="{601CF639-5C78-45EF-87F7-418DB5D55176}" destId="{44EAF487-6C02-498E-AC65-2BC76435AED5}" srcOrd="0" destOrd="0" presId="urn:microsoft.com/office/officeart/2018/2/layout/IconVerticalSolidList"/>
    <dgm:cxn modelId="{657BB0C8-43F6-459E-8DDB-99CC52E7A825}" type="presParOf" srcId="{44EAF487-6C02-498E-AC65-2BC76435AED5}" destId="{A2AFFAAF-3CE7-4D08-A621-DA61F55CD6B1}" srcOrd="0" destOrd="0" presId="urn:microsoft.com/office/officeart/2018/2/layout/IconVerticalSolidList"/>
    <dgm:cxn modelId="{EFA451D2-4F61-4403-BD41-23066AD9CC46}" type="presParOf" srcId="{44EAF487-6C02-498E-AC65-2BC76435AED5}" destId="{FB475BA1-C8CA-40C8-A786-EF3A613C069C}" srcOrd="1" destOrd="0" presId="urn:microsoft.com/office/officeart/2018/2/layout/IconVerticalSolidList"/>
    <dgm:cxn modelId="{EB6B1E95-F27D-484F-A5AA-6AF0AFD5355B}" type="presParOf" srcId="{44EAF487-6C02-498E-AC65-2BC76435AED5}" destId="{FDB2DAA9-8BF7-45DD-A027-C9BEE5BC50F2}" srcOrd="2" destOrd="0" presId="urn:microsoft.com/office/officeart/2018/2/layout/IconVerticalSolidList"/>
    <dgm:cxn modelId="{13CF4D9F-9333-4576-BD47-92C21B474933}" type="presParOf" srcId="{44EAF487-6C02-498E-AC65-2BC76435AED5}" destId="{75BCBD96-AA80-4DE2-A00B-38BCED77233F}" srcOrd="3" destOrd="0" presId="urn:microsoft.com/office/officeart/2018/2/layout/IconVerticalSolidList"/>
    <dgm:cxn modelId="{D53D22A5-B3F2-4B3E-8117-8085A9059281}" type="presParOf" srcId="{601CF639-5C78-45EF-87F7-418DB5D55176}" destId="{2634BE7E-7CC1-4652-BAB1-5E15B77C7C9A}" srcOrd="1" destOrd="0" presId="urn:microsoft.com/office/officeart/2018/2/layout/IconVerticalSolidList"/>
    <dgm:cxn modelId="{39DAA10A-E224-4B14-B4FA-94AC90CFE1EE}" type="presParOf" srcId="{601CF639-5C78-45EF-87F7-418DB5D55176}" destId="{17A992C7-BEA1-45AF-AA2A-E0D89905FCC2}" srcOrd="2" destOrd="0" presId="urn:microsoft.com/office/officeart/2018/2/layout/IconVerticalSolidList"/>
    <dgm:cxn modelId="{40CAFF53-0356-4239-AB02-C5387C2D0DFF}" type="presParOf" srcId="{17A992C7-BEA1-45AF-AA2A-E0D89905FCC2}" destId="{B604D1C3-6473-4777-8249-ECD1213DF9A6}" srcOrd="0" destOrd="0" presId="urn:microsoft.com/office/officeart/2018/2/layout/IconVerticalSolidList"/>
    <dgm:cxn modelId="{636A3469-2279-49AD-813A-8D11FFBE4EBE}" type="presParOf" srcId="{17A992C7-BEA1-45AF-AA2A-E0D89905FCC2}" destId="{4A7685D1-86D1-4B39-8C47-156611638853}" srcOrd="1" destOrd="0" presId="urn:microsoft.com/office/officeart/2018/2/layout/IconVerticalSolidList"/>
    <dgm:cxn modelId="{7AAB5911-5EED-496D-B0FD-29683EC15435}" type="presParOf" srcId="{17A992C7-BEA1-45AF-AA2A-E0D89905FCC2}" destId="{505F927D-DB5C-4182-8793-E2BEEB90F0BB}" srcOrd="2" destOrd="0" presId="urn:microsoft.com/office/officeart/2018/2/layout/IconVerticalSolidList"/>
    <dgm:cxn modelId="{9C204C32-4A66-4B5D-9068-EE9AE811AEFC}" type="presParOf" srcId="{17A992C7-BEA1-45AF-AA2A-E0D89905FCC2}" destId="{9517F2F2-5E7C-4162-86FD-EAFB97D7045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D56559-95A3-4D5A-A70F-F696B7AF33C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7BF00782-A90A-442A-A792-C1ECD16C0C7B}">
      <dgm:prSet phldrT="[Text]" phldr="0"/>
      <dgm:spPr/>
      <dgm:t>
        <a:bodyPr/>
        <a:lstStyle/>
        <a:p>
          <a:pPr algn="l">
            <a:lnSpc>
              <a:spcPct val="110000"/>
            </a:lnSpc>
          </a:pPr>
          <a:r>
            <a:rPr lang="en-GB">
              <a:latin typeface="Arial"/>
              <a:cs typeface="Arial"/>
            </a:rPr>
            <a:t>National Policy Planning Frameworks</a:t>
          </a:r>
          <a:endParaRPr lang="en-GB"/>
        </a:p>
      </dgm:t>
    </dgm:pt>
    <dgm:pt modelId="{B73ED801-AD81-4838-BF69-1B376651DD50}" type="parTrans" cxnId="{6A9DEACC-3798-4F6D-B214-750D18C2709A}">
      <dgm:prSet/>
      <dgm:spPr/>
      <dgm:t>
        <a:bodyPr/>
        <a:lstStyle/>
        <a:p>
          <a:endParaRPr lang="en-GB"/>
        </a:p>
      </dgm:t>
    </dgm:pt>
    <dgm:pt modelId="{013C47B9-C3A8-43D5-9934-588FC12D1204}" type="sibTrans" cxnId="{6A9DEACC-3798-4F6D-B214-750D18C2709A}">
      <dgm:prSet/>
      <dgm:spPr/>
      <dgm:t>
        <a:bodyPr/>
        <a:lstStyle/>
        <a:p>
          <a:endParaRPr lang="en-GB"/>
        </a:p>
      </dgm:t>
    </dgm:pt>
    <dgm:pt modelId="{084642BA-F936-4289-8BCB-D371844D049F}">
      <dgm:prSet phldr="0"/>
      <dgm:spPr/>
      <dgm:t>
        <a:bodyPr/>
        <a:lstStyle/>
        <a:p>
          <a:pPr algn="l" rtl="0">
            <a:lnSpc>
              <a:spcPct val="110000"/>
            </a:lnSpc>
          </a:pPr>
          <a:r>
            <a:rPr lang="en-GB">
              <a:latin typeface="Arial"/>
              <a:cs typeface="Arial"/>
            </a:rPr>
            <a:t>Smoking Ban</a:t>
          </a:r>
          <a:endParaRPr lang="en-US">
            <a:latin typeface="Arial"/>
            <a:cs typeface="Arial"/>
          </a:endParaRPr>
        </a:p>
      </dgm:t>
    </dgm:pt>
    <dgm:pt modelId="{C707F0FD-330B-4BAE-902D-5C243F0EF6E8}" type="parTrans" cxnId="{C731ED14-35E4-4CC0-AA9A-CD7CA3BCCC06}">
      <dgm:prSet/>
      <dgm:spPr/>
    </dgm:pt>
    <dgm:pt modelId="{5810D585-F088-43E8-9F83-83E547E06736}" type="sibTrans" cxnId="{C731ED14-35E4-4CC0-AA9A-CD7CA3BCCC06}">
      <dgm:prSet/>
      <dgm:spPr/>
    </dgm:pt>
    <dgm:pt modelId="{12309E1C-9DB1-49D9-BAE9-533A8211101F}">
      <dgm:prSet phldr="0"/>
      <dgm:spPr/>
      <dgm:t>
        <a:bodyPr/>
        <a:lstStyle/>
        <a:p>
          <a:pPr algn="l">
            <a:lnSpc>
              <a:spcPct val="110000"/>
            </a:lnSpc>
          </a:pPr>
          <a:r>
            <a:rPr lang="en-GB">
              <a:latin typeface="Arial"/>
              <a:cs typeface="Arial"/>
            </a:rPr>
            <a:t>Sugar Tax</a:t>
          </a:r>
          <a:endParaRPr lang="en-US">
            <a:latin typeface="Arial"/>
            <a:cs typeface="Arial"/>
          </a:endParaRPr>
        </a:p>
      </dgm:t>
    </dgm:pt>
    <dgm:pt modelId="{E8043F54-474C-4A4F-9EC4-9C36197F8FAA}" type="parTrans" cxnId="{127AFAEA-9BD9-443B-94E0-1E21A5AB1369}">
      <dgm:prSet/>
      <dgm:spPr/>
    </dgm:pt>
    <dgm:pt modelId="{576F3680-A6EA-4EE2-AC6F-743DE9DA321E}" type="sibTrans" cxnId="{127AFAEA-9BD9-443B-94E0-1E21A5AB1369}">
      <dgm:prSet/>
      <dgm:spPr/>
    </dgm:pt>
    <dgm:pt modelId="{4B9EDFDE-9F59-4755-BCB1-6813B7A3D771}">
      <dgm:prSet phldr="0"/>
      <dgm:spPr/>
      <dgm:t>
        <a:bodyPr/>
        <a:lstStyle/>
        <a:p>
          <a:pPr algn="l">
            <a:lnSpc>
              <a:spcPct val="110000"/>
            </a:lnSpc>
          </a:pPr>
          <a:r>
            <a:rPr lang="en-GB">
              <a:latin typeface="Arial"/>
              <a:cs typeface="Arial"/>
            </a:rPr>
            <a:t>Marmot Review</a:t>
          </a:r>
          <a:endParaRPr lang="en-US">
            <a:latin typeface="Arial"/>
            <a:cs typeface="Arial"/>
          </a:endParaRPr>
        </a:p>
      </dgm:t>
    </dgm:pt>
    <dgm:pt modelId="{1B2A4E2B-5AF8-4C06-BBCA-36A60F5E5959}" type="parTrans" cxnId="{7F6AFBE8-774F-4B32-A131-8A1D60CDFA1F}">
      <dgm:prSet/>
      <dgm:spPr/>
    </dgm:pt>
    <dgm:pt modelId="{AC5819E0-5900-430D-BC60-16156D6C092F}" type="sibTrans" cxnId="{7F6AFBE8-774F-4B32-A131-8A1D60CDFA1F}">
      <dgm:prSet/>
      <dgm:spPr/>
    </dgm:pt>
    <dgm:pt modelId="{DB216898-707C-4EFC-A0B4-7CB53E1E3FFB}">
      <dgm:prSet phldr="0"/>
      <dgm:spPr/>
      <dgm:t>
        <a:bodyPr/>
        <a:lstStyle/>
        <a:p>
          <a:pPr algn="l">
            <a:lnSpc>
              <a:spcPct val="110000"/>
            </a:lnSpc>
          </a:pPr>
          <a:r>
            <a:rPr lang="en-GB">
              <a:latin typeface="Arial"/>
              <a:cs typeface="Arial"/>
            </a:rPr>
            <a:t>Flying Start/Sure Start</a:t>
          </a:r>
          <a:endParaRPr lang="en-US">
            <a:latin typeface="Arial"/>
            <a:cs typeface="Arial"/>
          </a:endParaRPr>
        </a:p>
      </dgm:t>
    </dgm:pt>
    <dgm:pt modelId="{E2785C44-6D76-4F8A-BCCB-E4DDF548A576}" type="parTrans" cxnId="{EB22FB84-CECC-4619-84E0-C8D062FB65BC}">
      <dgm:prSet/>
      <dgm:spPr/>
    </dgm:pt>
    <dgm:pt modelId="{09565334-D4D3-4EC5-9264-F591D1DAFC9D}" type="sibTrans" cxnId="{EB22FB84-CECC-4619-84E0-C8D062FB65BC}">
      <dgm:prSet/>
      <dgm:spPr/>
    </dgm:pt>
    <dgm:pt modelId="{33AD9B3D-2B27-4A56-A5FC-DDC52ACA0F51}">
      <dgm:prSet phldr="0"/>
      <dgm:spPr/>
      <dgm:t>
        <a:bodyPr/>
        <a:lstStyle/>
        <a:p>
          <a:pPr algn="l">
            <a:lnSpc>
              <a:spcPct val="110000"/>
            </a:lnSpc>
          </a:pPr>
          <a:r>
            <a:rPr lang="en-GB">
              <a:latin typeface="Arial"/>
              <a:cs typeface="Arial"/>
            </a:rPr>
            <a:t>Minimum Unit Pricing</a:t>
          </a:r>
          <a:endParaRPr lang="en-US">
            <a:latin typeface="Arial"/>
            <a:cs typeface="Arial"/>
          </a:endParaRPr>
        </a:p>
      </dgm:t>
    </dgm:pt>
    <dgm:pt modelId="{DC99B6EF-7A66-44BB-BD44-648E6346FB35}" type="parTrans" cxnId="{81CF007B-DB63-46A4-A401-FD333E10872A}">
      <dgm:prSet/>
      <dgm:spPr/>
    </dgm:pt>
    <dgm:pt modelId="{5630BB4D-7103-4340-8D9D-6DDD91C23CCB}" type="sibTrans" cxnId="{81CF007B-DB63-46A4-A401-FD333E10872A}">
      <dgm:prSet/>
      <dgm:spPr/>
    </dgm:pt>
    <dgm:pt modelId="{C00837FE-2E38-496E-AFAC-43E309208AA5}">
      <dgm:prSet phldr="0"/>
      <dgm:spPr/>
      <dgm:t>
        <a:bodyPr/>
        <a:lstStyle/>
        <a:p>
          <a:pPr algn="l">
            <a:lnSpc>
              <a:spcPct val="110000"/>
            </a:lnSpc>
          </a:pPr>
          <a:r>
            <a:rPr lang="en-GB">
              <a:latin typeface="Arial"/>
              <a:cs typeface="Arial"/>
            </a:rPr>
            <a:t>HPV Vaccinations</a:t>
          </a:r>
          <a:endParaRPr lang="en-US">
            <a:latin typeface="Arial"/>
            <a:cs typeface="Arial"/>
          </a:endParaRPr>
        </a:p>
      </dgm:t>
    </dgm:pt>
    <dgm:pt modelId="{9DC57C5C-8477-4CE0-A22A-E59C75EEF9FD}" type="parTrans" cxnId="{5052E8D7-5368-496B-96FF-1708E050C964}">
      <dgm:prSet/>
      <dgm:spPr/>
    </dgm:pt>
    <dgm:pt modelId="{72E05DA1-4E02-4110-97D9-23F4FF5F6B23}" type="sibTrans" cxnId="{5052E8D7-5368-496B-96FF-1708E050C964}">
      <dgm:prSet/>
      <dgm:spPr/>
    </dgm:pt>
    <dgm:pt modelId="{6A20DA24-F684-46F9-90A1-B464BBF1F8E9}">
      <dgm:prSet phldr="0"/>
      <dgm:spPr/>
      <dgm:t>
        <a:bodyPr/>
        <a:lstStyle/>
        <a:p>
          <a:pPr algn="l">
            <a:lnSpc>
              <a:spcPct val="110000"/>
            </a:lnSpc>
          </a:pPr>
          <a:r>
            <a:rPr lang="en-GB">
              <a:latin typeface="Arial"/>
              <a:cs typeface="Arial"/>
            </a:rPr>
            <a:t>Congestion charges and ULEZ</a:t>
          </a:r>
        </a:p>
      </dgm:t>
    </dgm:pt>
    <dgm:pt modelId="{B6CD5361-6D93-4E49-92CF-7A8C8666695A}" type="parTrans" cxnId="{CEABF159-C227-4263-9B1D-573BBAAACB0E}">
      <dgm:prSet/>
      <dgm:spPr/>
    </dgm:pt>
    <dgm:pt modelId="{809E6681-3375-4717-BD65-5537A9A4F94A}" type="sibTrans" cxnId="{CEABF159-C227-4263-9B1D-573BBAAACB0E}">
      <dgm:prSet/>
      <dgm:spPr/>
    </dgm:pt>
    <dgm:pt modelId="{6BE39CD3-E29C-4738-A239-B76CB14919AD}">
      <dgm:prSet phldr="0"/>
      <dgm:spPr/>
      <dgm:t>
        <a:bodyPr/>
        <a:lstStyle/>
        <a:p>
          <a:pPr algn="l">
            <a:lnSpc>
              <a:spcPct val="110000"/>
            </a:lnSpc>
          </a:pPr>
          <a:r>
            <a:rPr lang="en-GB">
              <a:latin typeface="Arial"/>
              <a:cs typeface="Arial"/>
            </a:rPr>
            <a:t>Decriminalising abortion in NI</a:t>
          </a:r>
        </a:p>
      </dgm:t>
    </dgm:pt>
    <dgm:pt modelId="{6B00F474-208D-4417-9D9A-A72796C6009E}" type="parTrans" cxnId="{01C205A9-E0FA-4EFA-A789-124114A687C4}">
      <dgm:prSet/>
      <dgm:spPr/>
    </dgm:pt>
    <dgm:pt modelId="{2A35156C-1A24-49AD-ABDA-97CC242C388E}" type="sibTrans" cxnId="{01C205A9-E0FA-4EFA-A789-124114A687C4}">
      <dgm:prSet/>
      <dgm:spPr/>
    </dgm:pt>
    <dgm:pt modelId="{00428433-F896-4376-A472-076DEDCEA666}">
      <dgm:prSet phldr="0"/>
      <dgm:spPr/>
      <dgm:t>
        <a:bodyPr/>
        <a:lstStyle/>
        <a:p>
          <a:pPr algn="l">
            <a:lnSpc>
              <a:spcPct val="110000"/>
            </a:lnSpc>
          </a:pPr>
          <a:r>
            <a:rPr lang="en-GB">
              <a:latin typeface="Arial"/>
              <a:cs typeface="Arial"/>
            </a:rPr>
            <a:t>Wellbeing of Future Generations Act (Wales) 2015</a:t>
          </a:r>
        </a:p>
      </dgm:t>
    </dgm:pt>
    <dgm:pt modelId="{EB413849-3143-4C3F-9E29-0121B5ACCF3E}" type="parTrans" cxnId="{6E70E762-3D62-4420-A79A-207940129EBA}">
      <dgm:prSet/>
      <dgm:spPr/>
    </dgm:pt>
    <dgm:pt modelId="{F85E2EB4-FC06-4916-B592-158FF83A5801}" type="sibTrans" cxnId="{6E70E762-3D62-4420-A79A-207940129EBA}">
      <dgm:prSet/>
      <dgm:spPr/>
    </dgm:pt>
    <dgm:pt modelId="{A438BAB6-20AE-4977-ADDE-8CC14C66ADD2}">
      <dgm:prSet phldr="0"/>
      <dgm:spPr/>
      <dgm:t>
        <a:bodyPr/>
        <a:lstStyle/>
        <a:p>
          <a:pPr algn="l">
            <a:lnSpc>
              <a:spcPct val="110000"/>
            </a:lnSpc>
          </a:pPr>
          <a:r>
            <a:rPr lang="en-GB">
              <a:latin typeface="Arial"/>
              <a:cs typeface="Arial"/>
            </a:rPr>
            <a:t>Tobacco advertising bans</a:t>
          </a:r>
        </a:p>
      </dgm:t>
    </dgm:pt>
    <dgm:pt modelId="{A5DC2515-7387-4EBC-ADAB-3A9C5E648AD1}" type="parTrans" cxnId="{BFB98858-78EB-496C-894A-6925A11E220C}">
      <dgm:prSet/>
      <dgm:spPr/>
    </dgm:pt>
    <dgm:pt modelId="{7E121289-7348-437D-BD2F-4B4DF33CC35F}" type="sibTrans" cxnId="{BFB98858-78EB-496C-894A-6925A11E220C}">
      <dgm:prSet/>
      <dgm:spPr/>
    </dgm:pt>
    <dgm:pt modelId="{B8A1C88D-286B-4A9A-B096-713F7ABD0E76}">
      <dgm:prSet phldr="0"/>
      <dgm:spPr/>
      <dgm:t>
        <a:bodyPr/>
        <a:lstStyle/>
        <a:p>
          <a:pPr algn="l">
            <a:lnSpc>
              <a:spcPct val="110000"/>
            </a:lnSpc>
          </a:pPr>
          <a:r>
            <a:rPr lang="en-GB">
              <a:latin typeface="Arial"/>
              <a:cs typeface="Arial"/>
            </a:rPr>
            <a:t>Traffic light labelling</a:t>
          </a:r>
        </a:p>
      </dgm:t>
    </dgm:pt>
    <dgm:pt modelId="{41DA8A08-0749-454E-A2A2-D2A777F3CDC9}" type="parTrans" cxnId="{6B9A359F-129F-406B-9F23-699935ABCA73}">
      <dgm:prSet/>
      <dgm:spPr/>
    </dgm:pt>
    <dgm:pt modelId="{84765116-F8D6-4649-B857-7B31702F5707}" type="sibTrans" cxnId="{6B9A359F-129F-406B-9F23-699935ABCA73}">
      <dgm:prSet/>
      <dgm:spPr/>
    </dgm:pt>
    <dgm:pt modelId="{788481A4-20B9-4C3F-B9F2-744472C374D0}">
      <dgm:prSet phldr="0"/>
      <dgm:spPr/>
      <dgm:t>
        <a:bodyPr/>
        <a:lstStyle/>
        <a:p>
          <a:pPr algn="l">
            <a:lnSpc>
              <a:spcPct val="110000"/>
            </a:lnSpc>
          </a:pPr>
          <a:r>
            <a:rPr lang="en-GB">
              <a:latin typeface="Arial"/>
              <a:cs typeface="Arial"/>
            </a:rPr>
            <a:t>Public health under Local Authorities</a:t>
          </a:r>
        </a:p>
      </dgm:t>
    </dgm:pt>
    <dgm:pt modelId="{3CC1E273-2F0F-44A8-ABC0-1E31DA527B41}" type="parTrans" cxnId="{4F299009-3309-4525-984B-34049F92BDF9}">
      <dgm:prSet/>
      <dgm:spPr/>
    </dgm:pt>
    <dgm:pt modelId="{CDA9FDE0-492B-46D8-BABF-E9E0C98A68FC}" type="sibTrans" cxnId="{4F299009-3309-4525-984B-34049F92BDF9}">
      <dgm:prSet/>
      <dgm:spPr/>
    </dgm:pt>
    <dgm:pt modelId="{3B81A0A3-5BC4-4278-9B7E-37D1D941ECAF}">
      <dgm:prSet phldr="0"/>
      <dgm:spPr/>
      <dgm:t>
        <a:bodyPr/>
        <a:lstStyle/>
        <a:p>
          <a:pPr algn="l">
            <a:lnSpc>
              <a:spcPct val="110000"/>
            </a:lnSpc>
          </a:pPr>
          <a:r>
            <a:rPr lang="en-GB">
              <a:latin typeface="Arial"/>
              <a:cs typeface="Arial"/>
            </a:rPr>
            <a:t>Scores on the Doors</a:t>
          </a:r>
        </a:p>
      </dgm:t>
    </dgm:pt>
    <dgm:pt modelId="{B61B2D61-9829-41B6-8B59-553DDD927F02}" type="parTrans" cxnId="{ACF6F60A-D5D1-47C4-9577-9699479882DE}">
      <dgm:prSet/>
      <dgm:spPr/>
    </dgm:pt>
    <dgm:pt modelId="{7AB478C0-20B5-4FEA-A1C0-53BE01718A41}" type="sibTrans" cxnId="{ACF6F60A-D5D1-47C4-9577-9699479882DE}">
      <dgm:prSet/>
      <dgm:spPr/>
    </dgm:pt>
    <dgm:pt modelId="{AAAA1922-2ED0-46D2-924F-355F3BD4E645}">
      <dgm:prSet phldr="0"/>
      <dgm:spPr/>
      <dgm:t>
        <a:bodyPr/>
        <a:lstStyle/>
        <a:p>
          <a:pPr algn="l">
            <a:lnSpc>
              <a:spcPct val="110000"/>
            </a:lnSpc>
          </a:pPr>
          <a:r>
            <a:rPr lang="en-GB">
              <a:latin typeface="Arial"/>
              <a:cs typeface="Arial"/>
            </a:rPr>
            <a:t>Time to Change, Rethink and Mind</a:t>
          </a:r>
        </a:p>
      </dgm:t>
    </dgm:pt>
    <dgm:pt modelId="{D86E1F1F-3643-49E0-9A3B-0381525E14C1}" type="parTrans" cxnId="{8437CD3D-903B-4167-9A96-63EA28C59AF0}">
      <dgm:prSet/>
      <dgm:spPr/>
    </dgm:pt>
    <dgm:pt modelId="{2B1F52AF-0484-4349-BC71-EF8BEF773701}" type="sibTrans" cxnId="{8437CD3D-903B-4167-9A96-63EA28C59AF0}">
      <dgm:prSet/>
      <dgm:spPr/>
    </dgm:pt>
    <dgm:pt modelId="{CC99AEE2-170C-4D0A-A5D8-6F17C8CF2E79}">
      <dgm:prSet phldr="0"/>
      <dgm:spPr/>
      <dgm:t>
        <a:bodyPr/>
        <a:lstStyle/>
        <a:p>
          <a:pPr algn="l">
            <a:lnSpc>
              <a:spcPct val="110000"/>
            </a:lnSpc>
          </a:pPr>
          <a:r>
            <a:rPr lang="en-GB">
              <a:latin typeface="Arial"/>
              <a:cs typeface="Arial"/>
            </a:rPr>
            <a:t>Fixed odds betting terminals reduced from £100 to £2</a:t>
          </a:r>
          <a:endParaRPr lang="en-US">
            <a:latin typeface="Arial"/>
            <a:cs typeface="Arial"/>
          </a:endParaRPr>
        </a:p>
      </dgm:t>
    </dgm:pt>
    <dgm:pt modelId="{D367061F-321E-4C5B-867C-167BCEB1AE66}" type="parTrans" cxnId="{67C0763D-B30D-4FB2-BAB6-33CEA0953053}">
      <dgm:prSet/>
      <dgm:spPr/>
    </dgm:pt>
    <dgm:pt modelId="{BD4301AD-5228-4283-8304-5724DC8A72A0}" type="sibTrans" cxnId="{67C0763D-B30D-4FB2-BAB6-33CEA0953053}">
      <dgm:prSet/>
      <dgm:spPr/>
    </dgm:pt>
    <dgm:pt modelId="{63ECD55D-4F35-4315-BE8E-7E39FBE19F6D}">
      <dgm:prSet phldr="0"/>
      <dgm:spPr/>
      <dgm:t>
        <a:bodyPr/>
        <a:lstStyle/>
        <a:p>
          <a:pPr algn="l">
            <a:lnSpc>
              <a:spcPct val="110000"/>
            </a:lnSpc>
          </a:pPr>
          <a:r>
            <a:rPr lang="en-GB">
              <a:latin typeface="Arial"/>
              <a:cs typeface="Arial"/>
            </a:rPr>
            <a:t>Childhood flu vaccines</a:t>
          </a:r>
        </a:p>
      </dgm:t>
    </dgm:pt>
    <dgm:pt modelId="{5ADAA9BF-4371-4ABE-AD1D-86F7BAEB1271}" type="parTrans" cxnId="{449ABB5F-BE66-456F-909C-E08904B4CE28}">
      <dgm:prSet/>
      <dgm:spPr/>
    </dgm:pt>
    <dgm:pt modelId="{F06078E7-8B2B-43AA-816A-0B34DE769FC9}" type="sibTrans" cxnId="{449ABB5F-BE66-456F-909C-E08904B4CE28}">
      <dgm:prSet/>
      <dgm:spPr/>
    </dgm:pt>
    <dgm:pt modelId="{84EFDBEB-7642-4E1C-9BBA-46198FC08EE2}">
      <dgm:prSet phldr="0"/>
      <dgm:spPr/>
      <dgm:t>
        <a:bodyPr/>
        <a:lstStyle/>
        <a:p>
          <a:pPr algn="l">
            <a:lnSpc>
              <a:spcPct val="110000"/>
            </a:lnSpc>
          </a:pPr>
          <a:r>
            <a:rPr lang="en-GB">
              <a:latin typeface="Arial"/>
              <a:cs typeface="Arial"/>
            </a:rPr>
            <a:t>Homelessness campaigns</a:t>
          </a:r>
        </a:p>
      </dgm:t>
    </dgm:pt>
    <dgm:pt modelId="{D0215BD1-17FE-484D-8275-BD1A558A16B6}" type="parTrans" cxnId="{39D9A612-1A50-4FA6-A220-F6E209A47363}">
      <dgm:prSet/>
      <dgm:spPr/>
    </dgm:pt>
    <dgm:pt modelId="{AF833258-9DDC-43F6-9188-0253824A339E}" type="sibTrans" cxnId="{39D9A612-1A50-4FA6-A220-F6E209A47363}">
      <dgm:prSet/>
      <dgm:spPr/>
    </dgm:pt>
    <dgm:pt modelId="{34D2C349-DB3F-49A4-9310-87605A8B61F7}">
      <dgm:prSet phldr="0"/>
      <dgm:spPr/>
      <dgm:t>
        <a:bodyPr/>
        <a:lstStyle/>
        <a:p>
          <a:pPr algn="l">
            <a:lnSpc>
              <a:spcPct val="110000"/>
            </a:lnSpc>
          </a:pPr>
          <a:r>
            <a:rPr lang="en-GB">
              <a:latin typeface="Arial"/>
              <a:cs typeface="Arial"/>
            </a:rPr>
            <a:t>Ofcom banning fast food adverts during kids TV</a:t>
          </a:r>
        </a:p>
      </dgm:t>
    </dgm:pt>
    <dgm:pt modelId="{F7D937E0-7C0A-4759-A16D-AFFD18F77BD9}" type="parTrans" cxnId="{22A24FC0-7F48-48B6-A61B-F476D0CEDB9D}">
      <dgm:prSet/>
      <dgm:spPr/>
    </dgm:pt>
    <dgm:pt modelId="{2D9AE30F-8BB4-4A92-938E-FA7B83A3FAD2}" type="sibTrans" cxnId="{22A24FC0-7F48-48B6-A61B-F476D0CEDB9D}">
      <dgm:prSet/>
      <dgm:spPr/>
    </dgm:pt>
    <dgm:pt modelId="{03FF4D48-2F65-48E7-9B4D-3854D26ED79D}">
      <dgm:prSet phldr="0"/>
      <dgm:spPr/>
      <dgm:t>
        <a:bodyPr/>
        <a:lstStyle/>
        <a:p>
          <a:pPr algn="l">
            <a:lnSpc>
              <a:spcPct val="110000"/>
            </a:lnSpc>
          </a:pPr>
          <a:r>
            <a:rPr lang="en-GB">
              <a:latin typeface="Arial"/>
              <a:cs typeface="Arial"/>
            </a:rPr>
            <a:t>Festival drug safety</a:t>
          </a:r>
        </a:p>
      </dgm:t>
    </dgm:pt>
    <dgm:pt modelId="{F631E067-2FE2-43C0-950A-25B13C6F21E9}" type="parTrans" cxnId="{73B92B4C-6F1A-4A13-BB5C-290CA7CA0760}">
      <dgm:prSet/>
      <dgm:spPr/>
    </dgm:pt>
    <dgm:pt modelId="{F30BD0D0-5C56-4D2A-9E0C-A6C1CBDABBF4}" type="sibTrans" cxnId="{73B92B4C-6F1A-4A13-BB5C-290CA7CA0760}">
      <dgm:prSet/>
      <dgm:spPr/>
    </dgm:pt>
    <dgm:pt modelId="{10BF4371-4643-4E95-B9BC-87D55056D4C7}">
      <dgm:prSet phldr="0"/>
      <dgm:spPr/>
      <dgm:t>
        <a:bodyPr/>
        <a:lstStyle/>
        <a:p>
          <a:pPr algn="l">
            <a:lnSpc>
              <a:spcPct val="110000"/>
            </a:lnSpc>
          </a:pPr>
          <a:r>
            <a:rPr lang="en-GB">
              <a:latin typeface="Arial"/>
              <a:cs typeface="Arial"/>
            </a:rPr>
            <a:t>Cancer screening improvements</a:t>
          </a:r>
        </a:p>
      </dgm:t>
    </dgm:pt>
    <dgm:pt modelId="{B7916ACA-55A8-4178-BCF0-2F3AAE36EC4A}" type="parTrans" cxnId="{F2099CEB-A5F3-4FFC-86FB-ABA09BC0BE27}">
      <dgm:prSet/>
      <dgm:spPr/>
    </dgm:pt>
    <dgm:pt modelId="{B527140E-245E-424D-80FF-CB3460D7ED04}" type="sibTrans" cxnId="{F2099CEB-A5F3-4FFC-86FB-ABA09BC0BE27}">
      <dgm:prSet/>
      <dgm:spPr/>
    </dgm:pt>
    <dgm:pt modelId="{499CD4F4-59F0-4309-BC58-D78D2E4BAFD9}">
      <dgm:prSet phldr="0"/>
      <dgm:spPr/>
      <dgm:t>
        <a:bodyPr/>
        <a:lstStyle/>
        <a:p>
          <a:pPr algn="l">
            <a:lnSpc>
              <a:spcPct val="110000"/>
            </a:lnSpc>
          </a:pPr>
          <a:r>
            <a:rPr lang="en-GB">
              <a:latin typeface="Arial"/>
              <a:cs typeface="Arial"/>
            </a:rPr>
            <a:t>Teenage pregnancy strategies</a:t>
          </a:r>
        </a:p>
      </dgm:t>
    </dgm:pt>
    <dgm:pt modelId="{55E0CFE8-B102-4AE7-B553-D9D1421CBDDC}" type="parTrans" cxnId="{33B8E3A8-ED2D-4617-B253-E76F0A44420A}">
      <dgm:prSet/>
      <dgm:spPr/>
    </dgm:pt>
    <dgm:pt modelId="{7EB9C6C3-643F-4E70-9E61-8ED5D82E3F02}" type="sibTrans" cxnId="{33B8E3A8-ED2D-4617-B253-E76F0A44420A}">
      <dgm:prSet/>
      <dgm:spPr/>
    </dgm:pt>
    <dgm:pt modelId="{965BD925-88DB-4926-BD68-3349A06FEB7F}">
      <dgm:prSet phldr="0"/>
      <dgm:spPr/>
      <dgm:t>
        <a:bodyPr/>
        <a:lstStyle/>
        <a:p>
          <a:pPr algn="l">
            <a:lnSpc>
              <a:spcPct val="110000"/>
            </a:lnSpc>
          </a:pPr>
          <a:r>
            <a:rPr lang="en-GB">
              <a:latin typeface="Arial"/>
              <a:cs typeface="Arial"/>
            </a:rPr>
            <a:t>P0re-exposure prophylaxis (</a:t>
          </a:r>
          <a:r>
            <a:rPr lang="en-GB" err="1">
              <a:latin typeface="Arial"/>
              <a:cs typeface="Arial"/>
            </a:rPr>
            <a:t>PrEP</a:t>
          </a:r>
          <a:r>
            <a:rPr lang="en-GB">
              <a:latin typeface="Arial"/>
              <a:cs typeface="Arial"/>
            </a:rPr>
            <a:t>) for HIV</a:t>
          </a:r>
          <a:endParaRPr lang="en-US">
            <a:latin typeface="Arial"/>
            <a:cs typeface="Arial"/>
          </a:endParaRPr>
        </a:p>
      </dgm:t>
    </dgm:pt>
    <dgm:pt modelId="{30047D90-DDCB-4FA4-8293-33C80C0E4512}" type="parTrans" cxnId="{8E0A7497-7272-4511-82BC-CFB6E73481B8}">
      <dgm:prSet/>
      <dgm:spPr/>
    </dgm:pt>
    <dgm:pt modelId="{96220214-55D2-454B-BBED-FEB980500755}" type="sibTrans" cxnId="{8E0A7497-7272-4511-82BC-CFB6E73481B8}">
      <dgm:prSet/>
      <dgm:spPr/>
    </dgm:pt>
    <dgm:pt modelId="{0CD75A59-DD20-4604-B974-8D49D1A6238C}">
      <dgm:prSet phldr="0"/>
      <dgm:spPr/>
      <dgm:t>
        <a:bodyPr/>
        <a:lstStyle/>
        <a:p>
          <a:pPr algn="l">
            <a:lnSpc>
              <a:spcPct val="110000"/>
            </a:lnSpc>
          </a:pPr>
          <a:r>
            <a:rPr lang="en-GB">
              <a:latin typeface="Arial"/>
              <a:cs typeface="Arial"/>
            </a:rPr>
            <a:t>Naloxone for </a:t>
          </a:r>
          <a:r>
            <a:rPr lang="en-GB" err="1">
              <a:latin typeface="Arial"/>
              <a:cs typeface="Arial"/>
            </a:rPr>
            <a:t>opiod</a:t>
          </a:r>
          <a:r>
            <a:rPr lang="en-GB">
              <a:latin typeface="Arial"/>
              <a:cs typeface="Arial"/>
            </a:rPr>
            <a:t> overdoses</a:t>
          </a:r>
        </a:p>
      </dgm:t>
    </dgm:pt>
    <dgm:pt modelId="{64718788-A612-44D4-A24B-27566A44ABAE}" type="parTrans" cxnId="{93C5AB5A-EA72-401A-9EBE-7E7F1B4A744F}">
      <dgm:prSet/>
      <dgm:spPr/>
    </dgm:pt>
    <dgm:pt modelId="{54322DB8-1B6B-4283-A567-6F237FB398A4}" type="sibTrans" cxnId="{93C5AB5A-EA72-401A-9EBE-7E7F1B4A744F}">
      <dgm:prSet/>
      <dgm:spPr/>
    </dgm:pt>
    <dgm:pt modelId="{3B749162-16E9-4C35-B9A3-A052FF69E9F8}" type="pres">
      <dgm:prSet presAssocID="{99D56559-95A3-4D5A-A70F-F696B7AF33C7}" presName="diagram" presStyleCnt="0">
        <dgm:presLayoutVars>
          <dgm:dir/>
          <dgm:resizeHandles val="exact"/>
        </dgm:presLayoutVars>
      </dgm:prSet>
      <dgm:spPr/>
    </dgm:pt>
    <dgm:pt modelId="{622CA852-0C5E-4240-8583-1D1D33675F30}" type="pres">
      <dgm:prSet presAssocID="{084642BA-F936-4289-8BCB-D371844D049F}" presName="node" presStyleLbl="node1" presStyleIdx="0" presStyleCnt="24">
        <dgm:presLayoutVars>
          <dgm:bulletEnabled val="1"/>
        </dgm:presLayoutVars>
      </dgm:prSet>
      <dgm:spPr/>
    </dgm:pt>
    <dgm:pt modelId="{C73860F3-BB66-4571-9C0F-CA2932DD5FB6}" type="pres">
      <dgm:prSet presAssocID="{5810D585-F088-43E8-9F83-83E547E06736}" presName="sibTrans" presStyleCnt="0"/>
      <dgm:spPr/>
    </dgm:pt>
    <dgm:pt modelId="{66B6CCF9-D256-4A1A-82D0-3ACF99762328}" type="pres">
      <dgm:prSet presAssocID="{12309E1C-9DB1-49D9-BAE9-533A8211101F}" presName="node" presStyleLbl="node1" presStyleIdx="1" presStyleCnt="24">
        <dgm:presLayoutVars>
          <dgm:bulletEnabled val="1"/>
        </dgm:presLayoutVars>
      </dgm:prSet>
      <dgm:spPr/>
    </dgm:pt>
    <dgm:pt modelId="{DD1C2DC8-91B4-4388-8238-580C07C41155}" type="pres">
      <dgm:prSet presAssocID="{576F3680-A6EA-4EE2-AC6F-743DE9DA321E}" presName="sibTrans" presStyleCnt="0"/>
      <dgm:spPr/>
    </dgm:pt>
    <dgm:pt modelId="{0DFF76B2-BB16-478F-8E34-9CEBDB94C045}" type="pres">
      <dgm:prSet presAssocID="{4B9EDFDE-9F59-4755-BCB1-6813B7A3D771}" presName="node" presStyleLbl="node1" presStyleIdx="2" presStyleCnt="24">
        <dgm:presLayoutVars>
          <dgm:bulletEnabled val="1"/>
        </dgm:presLayoutVars>
      </dgm:prSet>
      <dgm:spPr/>
    </dgm:pt>
    <dgm:pt modelId="{244B0711-F02F-4F0B-ACF8-53E38C4E12FF}" type="pres">
      <dgm:prSet presAssocID="{AC5819E0-5900-430D-BC60-16156D6C092F}" presName="sibTrans" presStyleCnt="0"/>
      <dgm:spPr/>
    </dgm:pt>
    <dgm:pt modelId="{E4A3C0A8-E635-4218-90F9-FF6A4CE374E2}" type="pres">
      <dgm:prSet presAssocID="{DB216898-707C-4EFC-A0B4-7CB53E1E3FFB}" presName="node" presStyleLbl="node1" presStyleIdx="3" presStyleCnt="24">
        <dgm:presLayoutVars>
          <dgm:bulletEnabled val="1"/>
        </dgm:presLayoutVars>
      </dgm:prSet>
      <dgm:spPr/>
    </dgm:pt>
    <dgm:pt modelId="{C533707C-502E-46DA-92A4-28CBB26F3A30}" type="pres">
      <dgm:prSet presAssocID="{09565334-D4D3-4EC5-9264-F591D1DAFC9D}" presName="sibTrans" presStyleCnt="0"/>
      <dgm:spPr/>
    </dgm:pt>
    <dgm:pt modelId="{18DB57C4-8C09-4718-8C87-D230BEB351DC}" type="pres">
      <dgm:prSet presAssocID="{33AD9B3D-2B27-4A56-A5FC-DDC52ACA0F51}" presName="node" presStyleLbl="node1" presStyleIdx="4" presStyleCnt="24">
        <dgm:presLayoutVars>
          <dgm:bulletEnabled val="1"/>
        </dgm:presLayoutVars>
      </dgm:prSet>
      <dgm:spPr/>
    </dgm:pt>
    <dgm:pt modelId="{A1F49D93-9D39-4A72-A0BC-174355E98690}" type="pres">
      <dgm:prSet presAssocID="{5630BB4D-7103-4340-8D9D-6DDD91C23CCB}" presName="sibTrans" presStyleCnt="0"/>
      <dgm:spPr/>
    </dgm:pt>
    <dgm:pt modelId="{06450020-E2C5-4C2A-9CCD-EBC8CD0CD0EC}" type="pres">
      <dgm:prSet presAssocID="{C00837FE-2E38-496E-AFAC-43E309208AA5}" presName="node" presStyleLbl="node1" presStyleIdx="5" presStyleCnt="24">
        <dgm:presLayoutVars>
          <dgm:bulletEnabled val="1"/>
        </dgm:presLayoutVars>
      </dgm:prSet>
      <dgm:spPr/>
    </dgm:pt>
    <dgm:pt modelId="{3520E49E-5BD5-4DA4-9BE0-C8CB37E393A6}" type="pres">
      <dgm:prSet presAssocID="{72E05DA1-4E02-4110-97D9-23F4FF5F6B23}" presName="sibTrans" presStyleCnt="0"/>
      <dgm:spPr/>
    </dgm:pt>
    <dgm:pt modelId="{2E1433B8-3DD8-4F7D-8039-A7FD2B77F1C0}" type="pres">
      <dgm:prSet presAssocID="{6A20DA24-F684-46F9-90A1-B464BBF1F8E9}" presName="node" presStyleLbl="node1" presStyleIdx="6" presStyleCnt="24">
        <dgm:presLayoutVars>
          <dgm:bulletEnabled val="1"/>
        </dgm:presLayoutVars>
      </dgm:prSet>
      <dgm:spPr/>
    </dgm:pt>
    <dgm:pt modelId="{D07D06B6-9FB8-49C7-AAC0-C2AD760B145C}" type="pres">
      <dgm:prSet presAssocID="{809E6681-3375-4717-BD65-5537A9A4F94A}" presName="sibTrans" presStyleCnt="0"/>
      <dgm:spPr/>
    </dgm:pt>
    <dgm:pt modelId="{14B4C600-C6FA-46D6-8241-AE029151BEA5}" type="pres">
      <dgm:prSet presAssocID="{6BE39CD3-E29C-4738-A239-B76CB14919AD}" presName="node" presStyleLbl="node1" presStyleIdx="7" presStyleCnt="24">
        <dgm:presLayoutVars>
          <dgm:bulletEnabled val="1"/>
        </dgm:presLayoutVars>
      </dgm:prSet>
      <dgm:spPr/>
    </dgm:pt>
    <dgm:pt modelId="{FF063289-2EA9-41E2-8F55-BA2A34028A9C}" type="pres">
      <dgm:prSet presAssocID="{2A35156C-1A24-49AD-ABDA-97CC242C388E}" presName="sibTrans" presStyleCnt="0"/>
      <dgm:spPr/>
    </dgm:pt>
    <dgm:pt modelId="{242FD366-861C-4CE8-85FC-8A544A832303}" type="pres">
      <dgm:prSet presAssocID="{00428433-F896-4376-A472-076DEDCEA666}" presName="node" presStyleLbl="node1" presStyleIdx="8" presStyleCnt="24">
        <dgm:presLayoutVars>
          <dgm:bulletEnabled val="1"/>
        </dgm:presLayoutVars>
      </dgm:prSet>
      <dgm:spPr/>
    </dgm:pt>
    <dgm:pt modelId="{C9B1F2BF-692C-4A04-8205-C88F03DAA677}" type="pres">
      <dgm:prSet presAssocID="{F85E2EB4-FC06-4916-B592-158FF83A5801}" presName="sibTrans" presStyleCnt="0"/>
      <dgm:spPr/>
    </dgm:pt>
    <dgm:pt modelId="{BE61652E-0D49-47FF-B4B1-8F902481527B}" type="pres">
      <dgm:prSet presAssocID="{A438BAB6-20AE-4977-ADDE-8CC14C66ADD2}" presName="node" presStyleLbl="node1" presStyleIdx="9" presStyleCnt="24">
        <dgm:presLayoutVars>
          <dgm:bulletEnabled val="1"/>
        </dgm:presLayoutVars>
      </dgm:prSet>
      <dgm:spPr/>
    </dgm:pt>
    <dgm:pt modelId="{41B111E1-7598-486B-8053-AF24FE9D0960}" type="pres">
      <dgm:prSet presAssocID="{7E121289-7348-437D-BD2F-4B4DF33CC35F}" presName="sibTrans" presStyleCnt="0"/>
      <dgm:spPr/>
    </dgm:pt>
    <dgm:pt modelId="{6C9A2F20-B415-4056-81AC-887305E5ACC8}" type="pres">
      <dgm:prSet presAssocID="{B8A1C88D-286B-4A9A-B096-713F7ABD0E76}" presName="node" presStyleLbl="node1" presStyleIdx="10" presStyleCnt="24">
        <dgm:presLayoutVars>
          <dgm:bulletEnabled val="1"/>
        </dgm:presLayoutVars>
      </dgm:prSet>
      <dgm:spPr/>
    </dgm:pt>
    <dgm:pt modelId="{22A57A6C-DA1C-49AB-B992-3DE5C69FABFA}" type="pres">
      <dgm:prSet presAssocID="{84765116-F8D6-4649-B857-7B31702F5707}" presName="sibTrans" presStyleCnt="0"/>
      <dgm:spPr/>
    </dgm:pt>
    <dgm:pt modelId="{4324C062-69D2-4A10-A5DB-DED8F80C0BD1}" type="pres">
      <dgm:prSet presAssocID="{788481A4-20B9-4C3F-B9F2-744472C374D0}" presName="node" presStyleLbl="node1" presStyleIdx="11" presStyleCnt="24">
        <dgm:presLayoutVars>
          <dgm:bulletEnabled val="1"/>
        </dgm:presLayoutVars>
      </dgm:prSet>
      <dgm:spPr/>
    </dgm:pt>
    <dgm:pt modelId="{9410D2F1-2033-4EAC-B8F8-6A2B7BD62606}" type="pres">
      <dgm:prSet presAssocID="{CDA9FDE0-492B-46D8-BABF-E9E0C98A68FC}" presName="sibTrans" presStyleCnt="0"/>
      <dgm:spPr/>
    </dgm:pt>
    <dgm:pt modelId="{539AD7B6-0759-4E55-A311-956FB3DDB1E3}" type="pres">
      <dgm:prSet presAssocID="{3B81A0A3-5BC4-4278-9B7E-37D1D941ECAF}" presName="node" presStyleLbl="node1" presStyleIdx="12" presStyleCnt="24">
        <dgm:presLayoutVars>
          <dgm:bulletEnabled val="1"/>
        </dgm:presLayoutVars>
      </dgm:prSet>
      <dgm:spPr/>
    </dgm:pt>
    <dgm:pt modelId="{778C9291-C98D-4D42-8354-8C0C238BEE56}" type="pres">
      <dgm:prSet presAssocID="{7AB478C0-20B5-4FEA-A1C0-53BE01718A41}" presName="sibTrans" presStyleCnt="0"/>
      <dgm:spPr/>
    </dgm:pt>
    <dgm:pt modelId="{878833B4-FDEE-4393-9EBE-CE6E7F3FDBF4}" type="pres">
      <dgm:prSet presAssocID="{AAAA1922-2ED0-46D2-924F-355F3BD4E645}" presName="node" presStyleLbl="node1" presStyleIdx="13" presStyleCnt="24">
        <dgm:presLayoutVars>
          <dgm:bulletEnabled val="1"/>
        </dgm:presLayoutVars>
      </dgm:prSet>
      <dgm:spPr/>
    </dgm:pt>
    <dgm:pt modelId="{36C06981-A8E4-4E08-A032-7C246B3C799D}" type="pres">
      <dgm:prSet presAssocID="{2B1F52AF-0484-4349-BC71-EF8BEF773701}" presName="sibTrans" presStyleCnt="0"/>
      <dgm:spPr/>
    </dgm:pt>
    <dgm:pt modelId="{5182438F-0996-45E0-8ED6-E5170681565D}" type="pres">
      <dgm:prSet presAssocID="{CC99AEE2-170C-4D0A-A5D8-6F17C8CF2E79}" presName="node" presStyleLbl="node1" presStyleIdx="14" presStyleCnt="24">
        <dgm:presLayoutVars>
          <dgm:bulletEnabled val="1"/>
        </dgm:presLayoutVars>
      </dgm:prSet>
      <dgm:spPr/>
    </dgm:pt>
    <dgm:pt modelId="{7204534B-E74D-448C-96D3-D6A3FDC7DDCB}" type="pres">
      <dgm:prSet presAssocID="{BD4301AD-5228-4283-8304-5724DC8A72A0}" presName="sibTrans" presStyleCnt="0"/>
      <dgm:spPr/>
    </dgm:pt>
    <dgm:pt modelId="{9AAC15C2-D8F7-46F3-9362-914CDD8C80D0}" type="pres">
      <dgm:prSet presAssocID="{63ECD55D-4F35-4315-BE8E-7E39FBE19F6D}" presName="node" presStyleLbl="node1" presStyleIdx="15" presStyleCnt="24">
        <dgm:presLayoutVars>
          <dgm:bulletEnabled val="1"/>
        </dgm:presLayoutVars>
      </dgm:prSet>
      <dgm:spPr/>
    </dgm:pt>
    <dgm:pt modelId="{1B1459C6-B235-4FC0-B55B-449A412F0BA9}" type="pres">
      <dgm:prSet presAssocID="{F06078E7-8B2B-43AA-816A-0B34DE769FC9}" presName="sibTrans" presStyleCnt="0"/>
      <dgm:spPr/>
    </dgm:pt>
    <dgm:pt modelId="{7CEF7D26-3867-4D45-AFAC-EE08F88130BC}" type="pres">
      <dgm:prSet presAssocID="{84EFDBEB-7642-4E1C-9BBA-46198FC08EE2}" presName="node" presStyleLbl="node1" presStyleIdx="16" presStyleCnt="24">
        <dgm:presLayoutVars>
          <dgm:bulletEnabled val="1"/>
        </dgm:presLayoutVars>
      </dgm:prSet>
      <dgm:spPr/>
    </dgm:pt>
    <dgm:pt modelId="{29278D7C-0158-4563-902A-BBA42DB2239C}" type="pres">
      <dgm:prSet presAssocID="{AF833258-9DDC-43F6-9188-0253824A339E}" presName="sibTrans" presStyleCnt="0"/>
      <dgm:spPr/>
    </dgm:pt>
    <dgm:pt modelId="{7C00CD47-330E-46CF-A104-573454935E4B}" type="pres">
      <dgm:prSet presAssocID="{34D2C349-DB3F-49A4-9310-87605A8B61F7}" presName="node" presStyleLbl="node1" presStyleIdx="17" presStyleCnt="24">
        <dgm:presLayoutVars>
          <dgm:bulletEnabled val="1"/>
        </dgm:presLayoutVars>
      </dgm:prSet>
      <dgm:spPr/>
    </dgm:pt>
    <dgm:pt modelId="{BC557F96-27BB-40AC-A5A9-94B567BE5B12}" type="pres">
      <dgm:prSet presAssocID="{2D9AE30F-8BB4-4A92-938E-FA7B83A3FAD2}" presName="sibTrans" presStyleCnt="0"/>
      <dgm:spPr/>
    </dgm:pt>
    <dgm:pt modelId="{25BE4A89-5994-499B-A698-4C97361E8A52}" type="pres">
      <dgm:prSet presAssocID="{03FF4D48-2F65-48E7-9B4D-3854D26ED79D}" presName="node" presStyleLbl="node1" presStyleIdx="18" presStyleCnt="24">
        <dgm:presLayoutVars>
          <dgm:bulletEnabled val="1"/>
        </dgm:presLayoutVars>
      </dgm:prSet>
      <dgm:spPr/>
    </dgm:pt>
    <dgm:pt modelId="{A8236201-D7A0-4C01-BBE4-30ABE107ACE8}" type="pres">
      <dgm:prSet presAssocID="{F30BD0D0-5C56-4D2A-9E0C-A6C1CBDABBF4}" presName="sibTrans" presStyleCnt="0"/>
      <dgm:spPr/>
    </dgm:pt>
    <dgm:pt modelId="{7B2DF0DA-0D91-410B-985D-7E6CE29BD4AA}" type="pres">
      <dgm:prSet presAssocID="{10BF4371-4643-4E95-B9BC-87D55056D4C7}" presName="node" presStyleLbl="node1" presStyleIdx="19" presStyleCnt="24">
        <dgm:presLayoutVars>
          <dgm:bulletEnabled val="1"/>
        </dgm:presLayoutVars>
      </dgm:prSet>
      <dgm:spPr/>
    </dgm:pt>
    <dgm:pt modelId="{FBBF7EE5-22F0-47AD-9925-EC1B5B6C0986}" type="pres">
      <dgm:prSet presAssocID="{B527140E-245E-424D-80FF-CB3460D7ED04}" presName="sibTrans" presStyleCnt="0"/>
      <dgm:spPr/>
    </dgm:pt>
    <dgm:pt modelId="{1CAA0065-3FA1-4EA7-A27D-333AF6DB2A6C}" type="pres">
      <dgm:prSet presAssocID="{499CD4F4-59F0-4309-BC58-D78D2E4BAFD9}" presName="node" presStyleLbl="node1" presStyleIdx="20" presStyleCnt="24">
        <dgm:presLayoutVars>
          <dgm:bulletEnabled val="1"/>
        </dgm:presLayoutVars>
      </dgm:prSet>
      <dgm:spPr/>
    </dgm:pt>
    <dgm:pt modelId="{6B05A899-7712-45E6-A0FB-BE702D6A77A6}" type="pres">
      <dgm:prSet presAssocID="{7EB9C6C3-643F-4E70-9E61-8ED5D82E3F02}" presName="sibTrans" presStyleCnt="0"/>
      <dgm:spPr/>
    </dgm:pt>
    <dgm:pt modelId="{C419C6BC-00F0-4644-B05B-09ED18E3A8AE}" type="pres">
      <dgm:prSet presAssocID="{965BD925-88DB-4926-BD68-3349A06FEB7F}" presName="node" presStyleLbl="node1" presStyleIdx="21" presStyleCnt="24">
        <dgm:presLayoutVars>
          <dgm:bulletEnabled val="1"/>
        </dgm:presLayoutVars>
      </dgm:prSet>
      <dgm:spPr/>
    </dgm:pt>
    <dgm:pt modelId="{5FB9F7A1-7CA8-4B8A-A28F-FF7A339EF326}" type="pres">
      <dgm:prSet presAssocID="{96220214-55D2-454B-BBED-FEB980500755}" presName="sibTrans" presStyleCnt="0"/>
      <dgm:spPr/>
    </dgm:pt>
    <dgm:pt modelId="{ACEAA0CA-C036-4126-82C8-670E49FF55FF}" type="pres">
      <dgm:prSet presAssocID="{0CD75A59-DD20-4604-B974-8D49D1A6238C}" presName="node" presStyleLbl="node1" presStyleIdx="22" presStyleCnt="24">
        <dgm:presLayoutVars>
          <dgm:bulletEnabled val="1"/>
        </dgm:presLayoutVars>
      </dgm:prSet>
      <dgm:spPr/>
    </dgm:pt>
    <dgm:pt modelId="{531AA65B-5EC7-4713-9DF1-56443721CCF2}" type="pres">
      <dgm:prSet presAssocID="{54322DB8-1B6B-4283-A567-6F237FB398A4}" presName="sibTrans" presStyleCnt="0"/>
      <dgm:spPr/>
    </dgm:pt>
    <dgm:pt modelId="{1DDD3D7A-5154-42EF-B446-6D11E856F403}" type="pres">
      <dgm:prSet presAssocID="{7BF00782-A90A-442A-A792-C1ECD16C0C7B}" presName="node" presStyleLbl="node1" presStyleIdx="23" presStyleCnt="24">
        <dgm:presLayoutVars>
          <dgm:bulletEnabled val="1"/>
        </dgm:presLayoutVars>
      </dgm:prSet>
      <dgm:spPr/>
    </dgm:pt>
  </dgm:ptLst>
  <dgm:cxnLst>
    <dgm:cxn modelId="{4F299009-3309-4525-984B-34049F92BDF9}" srcId="{99D56559-95A3-4D5A-A70F-F696B7AF33C7}" destId="{788481A4-20B9-4C3F-B9F2-744472C374D0}" srcOrd="11" destOrd="0" parTransId="{3CC1E273-2F0F-44A8-ABC0-1E31DA527B41}" sibTransId="{CDA9FDE0-492B-46D8-BABF-E9E0C98A68FC}"/>
    <dgm:cxn modelId="{ACF6F60A-D5D1-47C4-9577-9699479882DE}" srcId="{99D56559-95A3-4D5A-A70F-F696B7AF33C7}" destId="{3B81A0A3-5BC4-4278-9B7E-37D1D941ECAF}" srcOrd="12" destOrd="0" parTransId="{B61B2D61-9829-41B6-8B59-553DDD927F02}" sibTransId="{7AB478C0-20B5-4FEA-A1C0-53BE01718A41}"/>
    <dgm:cxn modelId="{39D9A612-1A50-4FA6-A220-F6E209A47363}" srcId="{99D56559-95A3-4D5A-A70F-F696B7AF33C7}" destId="{84EFDBEB-7642-4E1C-9BBA-46198FC08EE2}" srcOrd="16" destOrd="0" parTransId="{D0215BD1-17FE-484D-8275-BD1A558A16B6}" sibTransId="{AF833258-9DDC-43F6-9188-0253824A339E}"/>
    <dgm:cxn modelId="{C731ED14-35E4-4CC0-AA9A-CD7CA3BCCC06}" srcId="{99D56559-95A3-4D5A-A70F-F696B7AF33C7}" destId="{084642BA-F936-4289-8BCB-D371844D049F}" srcOrd="0" destOrd="0" parTransId="{C707F0FD-330B-4BAE-902D-5C243F0EF6E8}" sibTransId="{5810D585-F088-43E8-9F83-83E547E06736}"/>
    <dgm:cxn modelId="{0AC41315-33F8-4B50-9F1D-F08F79D97190}" type="presOf" srcId="{34D2C349-DB3F-49A4-9310-87605A8B61F7}" destId="{7C00CD47-330E-46CF-A104-573454935E4B}" srcOrd="0" destOrd="0" presId="urn:microsoft.com/office/officeart/2005/8/layout/default"/>
    <dgm:cxn modelId="{B559C71D-76B2-4759-9340-671CE185234B}" type="presOf" srcId="{84EFDBEB-7642-4E1C-9BBA-46198FC08EE2}" destId="{7CEF7D26-3867-4D45-AFAC-EE08F88130BC}" srcOrd="0" destOrd="0" presId="urn:microsoft.com/office/officeart/2005/8/layout/default"/>
    <dgm:cxn modelId="{1F012023-C296-4ABF-81BF-D90A556C2819}" type="presOf" srcId="{00428433-F896-4376-A472-076DEDCEA666}" destId="{242FD366-861C-4CE8-85FC-8A544A832303}" srcOrd="0" destOrd="0" presId="urn:microsoft.com/office/officeart/2005/8/layout/default"/>
    <dgm:cxn modelId="{0705713B-E482-4765-87CF-B752C4D3FDA7}" type="presOf" srcId="{63ECD55D-4F35-4315-BE8E-7E39FBE19F6D}" destId="{9AAC15C2-D8F7-46F3-9362-914CDD8C80D0}" srcOrd="0" destOrd="0" presId="urn:microsoft.com/office/officeart/2005/8/layout/default"/>
    <dgm:cxn modelId="{67C0763D-B30D-4FB2-BAB6-33CEA0953053}" srcId="{99D56559-95A3-4D5A-A70F-F696B7AF33C7}" destId="{CC99AEE2-170C-4D0A-A5D8-6F17C8CF2E79}" srcOrd="14" destOrd="0" parTransId="{D367061F-321E-4C5B-867C-167BCEB1AE66}" sibTransId="{BD4301AD-5228-4283-8304-5724DC8A72A0}"/>
    <dgm:cxn modelId="{8437CD3D-903B-4167-9A96-63EA28C59AF0}" srcId="{99D56559-95A3-4D5A-A70F-F696B7AF33C7}" destId="{AAAA1922-2ED0-46D2-924F-355F3BD4E645}" srcOrd="13" destOrd="0" parTransId="{D86E1F1F-3643-49E0-9A3B-0381525E14C1}" sibTransId="{2B1F52AF-0484-4349-BC71-EF8BEF773701}"/>
    <dgm:cxn modelId="{5BEA355B-A6B5-4CAB-8D2A-C79196B2775C}" type="presOf" srcId="{6A20DA24-F684-46F9-90A1-B464BBF1F8E9}" destId="{2E1433B8-3DD8-4F7D-8039-A7FD2B77F1C0}" srcOrd="0" destOrd="0" presId="urn:microsoft.com/office/officeart/2005/8/layout/default"/>
    <dgm:cxn modelId="{449ABB5F-BE66-456F-909C-E08904B4CE28}" srcId="{99D56559-95A3-4D5A-A70F-F696B7AF33C7}" destId="{63ECD55D-4F35-4315-BE8E-7E39FBE19F6D}" srcOrd="15" destOrd="0" parTransId="{5ADAA9BF-4371-4ABE-AD1D-86F7BAEB1271}" sibTransId="{F06078E7-8B2B-43AA-816A-0B34DE769FC9}"/>
    <dgm:cxn modelId="{6E70E762-3D62-4420-A79A-207940129EBA}" srcId="{99D56559-95A3-4D5A-A70F-F696B7AF33C7}" destId="{00428433-F896-4376-A472-076DEDCEA666}" srcOrd="8" destOrd="0" parTransId="{EB413849-3143-4C3F-9E29-0121B5ACCF3E}" sibTransId="{F85E2EB4-FC06-4916-B592-158FF83A5801}"/>
    <dgm:cxn modelId="{A048AA68-9DE5-4E6F-B98A-583F76F0C512}" type="presOf" srcId="{A438BAB6-20AE-4977-ADDE-8CC14C66ADD2}" destId="{BE61652E-0D49-47FF-B4B1-8F902481527B}" srcOrd="0" destOrd="0" presId="urn:microsoft.com/office/officeart/2005/8/layout/default"/>
    <dgm:cxn modelId="{1C6FA84B-9AE9-44F2-A135-DF4D1887C57F}" type="presOf" srcId="{DB216898-707C-4EFC-A0B4-7CB53E1E3FFB}" destId="{E4A3C0A8-E635-4218-90F9-FF6A4CE374E2}" srcOrd="0" destOrd="0" presId="urn:microsoft.com/office/officeart/2005/8/layout/default"/>
    <dgm:cxn modelId="{73B92B4C-6F1A-4A13-BB5C-290CA7CA0760}" srcId="{99D56559-95A3-4D5A-A70F-F696B7AF33C7}" destId="{03FF4D48-2F65-48E7-9B4D-3854D26ED79D}" srcOrd="18" destOrd="0" parTransId="{F631E067-2FE2-43C0-950A-25B13C6F21E9}" sibTransId="{F30BD0D0-5C56-4D2A-9E0C-A6C1CBDABBF4}"/>
    <dgm:cxn modelId="{44B14656-4BEA-4858-B06F-CEA3FF3DFB3A}" type="presOf" srcId="{6BE39CD3-E29C-4738-A239-B76CB14919AD}" destId="{14B4C600-C6FA-46D6-8241-AE029151BEA5}" srcOrd="0" destOrd="0" presId="urn:microsoft.com/office/officeart/2005/8/layout/default"/>
    <dgm:cxn modelId="{BFB98858-78EB-496C-894A-6925A11E220C}" srcId="{99D56559-95A3-4D5A-A70F-F696B7AF33C7}" destId="{A438BAB6-20AE-4977-ADDE-8CC14C66ADD2}" srcOrd="9" destOrd="0" parTransId="{A5DC2515-7387-4EBC-ADAB-3A9C5E648AD1}" sibTransId="{7E121289-7348-437D-BD2F-4B4DF33CC35F}"/>
    <dgm:cxn modelId="{8BBEC558-4424-4A54-997A-34566D2978E6}" type="presOf" srcId="{788481A4-20B9-4C3F-B9F2-744472C374D0}" destId="{4324C062-69D2-4A10-A5DB-DED8F80C0BD1}" srcOrd="0" destOrd="0" presId="urn:microsoft.com/office/officeart/2005/8/layout/default"/>
    <dgm:cxn modelId="{CEABF159-C227-4263-9B1D-573BBAAACB0E}" srcId="{99D56559-95A3-4D5A-A70F-F696B7AF33C7}" destId="{6A20DA24-F684-46F9-90A1-B464BBF1F8E9}" srcOrd="6" destOrd="0" parTransId="{B6CD5361-6D93-4E49-92CF-7A8C8666695A}" sibTransId="{809E6681-3375-4717-BD65-5537A9A4F94A}"/>
    <dgm:cxn modelId="{93C5AB5A-EA72-401A-9EBE-7E7F1B4A744F}" srcId="{99D56559-95A3-4D5A-A70F-F696B7AF33C7}" destId="{0CD75A59-DD20-4604-B974-8D49D1A6238C}" srcOrd="22" destOrd="0" parTransId="{64718788-A612-44D4-A24B-27566A44ABAE}" sibTransId="{54322DB8-1B6B-4283-A567-6F237FB398A4}"/>
    <dgm:cxn modelId="{81CF007B-DB63-46A4-A401-FD333E10872A}" srcId="{99D56559-95A3-4D5A-A70F-F696B7AF33C7}" destId="{33AD9B3D-2B27-4A56-A5FC-DDC52ACA0F51}" srcOrd="4" destOrd="0" parTransId="{DC99B6EF-7A66-44BB-BD44-648E6346FB35}" sibTransId="{5630BB4D-7103-4340-8D9D-6DDD91C23CCB}"/>
    <dgm:cxn modelId="{D428407E-A582-4153-BE0D-6AABB542F47C}" type="presOf" srcId="{084642BA-F936-4289-8BCB-D371844D049F}" destId="{622CA852-0C5E-4240-8583-1D1D33675F30}" srcOrd="0" destOrd="0" presId="urn:microsoft.com/office/officeart/2005/8/layout/default"/>
    <dgm:cxn modelId="{EB22FB84-CECC-4619-84E0-C8D062FB65BC}" srcId="{99D56559-95A3-4D5A-A70F-F696B7AF33C7}" destId="{DB216898-707C-4EFC-A0B4-7CB53E1E3FFB}" srcOrd="3" destOrd="0" parTransId="{E2785C44-6D76-4F8A-BCCB-E4DDF548A576}" sibTransId="{09565334-D4D3-4EC5-9264-F591D1DAFC9D}"/>
    <dgm:cxn modelId="{AE976991-53F0-4049-B359-E128C152130F}" type="presOf" srcId="{B8A1C88D-286B-4A9A-B096-713F7ABD0E76}" destId="{6C9A2F20-B415-4056-81AC-887305E5ACC8}" srcOrd="0" destOrd="0" presId="urn:microsoft.com/office/officeart/2005/8/layout/default"/>
    <dgm:cxn modelId="{A07F5491-48C9-4EB4-BFEA-BA0D3295B714}" type="presOf" srcId="{AAAA1922-2ED0-46D2-924F-355F3BD4E645}" destId="{878833B4-FDEE-4393-9EBE-CE6E7F3FDBF4}" srcOrd="0" destOrd="0" presId="urn:microsoft.com/office/officeart/2005/8/layout/default"/>
    <dgm:cxn modelId="{8E0A7497-7272-4511-82BC-CFB6E73481B8}" srcId="{99D56559-95A3-4D5A-A70F-F696B7AF33C7}" destId="{965BD925-88DB-4926-BD68-3349A06FEB7F}" srcOrd="21" destOrd="0" parTransId="{30047D90-DDCB-4FA4-8293-33C80C0E4512}" sibTransId="{96220214-55D2-454B-BBED-FEB980500755}"/>
    <dgm:cxn modelId="{6B9A359F-129F-406B-9F23-699935ABCA73}" srcId="{99D56559-95A3-4D5A-A70F-F696B7AF33C7}" destId="{B8A1C88D-286B-4A9A-B096-713F7ABD0E76}" srcOrd="10" destOrd="0" parTransId="{41DA8A08-0749-454E-A2A2-D2A777F3CDC9}" sibTransId="{84765116-F8D6-4649-B857-7B31702F5707}"/>
    <dgm:cxn modelId="{33B8E3A8-ED2D-4617-B253-E76F0A44420A}" srcId="{99D56559-95A3-4D5A-A70F-F696B7AF33C7}" destId="{499CD4F4-59F0-4309-BC58-D78D2E4BAFD9}" srcOrd="20" destOrd="0" parTransId="{55E0CFE8-B102-4AE7-B553-D9D1421CBDDC}" sibTransId="{7EB9C6C3-643F-4E70-9E61-8ED5D82E3F02}"/>
    <dgm:cxn modelId="{01C205A9-E0FA-4EFA-A789-124114A687C4}" srcId="{99D56559-95A3-4D5A-A70F-F696B7AF33C7}" destId="{6BE39CD3-E29C-4738-A239-B76CB14919AD}" srcOrd="7" destOrd="0" parTransId="{6B00F474-208D-4417-9D9A-A72796C6009E}" sibTransId="{2A35156C-1A24-49AD-ABDA-97CC242C388E}"/>
    <dgm:cxn modelId="{976B18AA-5873-469B-9B06-14334BA809D9}" type="presOf" srcId="{0CD75A59-DD20-4604-B974-8D49D1A6238C}" destId="{ACEAA0CA-C036-4126-82C8-670E49FF55FF}" srcOrd="0" destOrd="0" presId="urn:microsoft.com/office/officeart/2005/8/layout/default"/>
    <dgm:cxn modelId="{80A6B5B1-680B-4AF3-BD8C-6ED38E468875}" type="presOf" srcId="{3B81A0A3-5BC4-4278-9B7E-37D1D941ECAF}" destId="{539AD7B6-0759-4E55-A311-956FB3DDB1E3}" srcOrd="0" destOrd="0" presId="urn:microsoft.com/office/officeart/2005/8/layout/default"/>
    <dgm:cxn modelId="{01BEABB3-2DDC-4100-85FF-4A1E2C4BAF07}" type="presOf" srcId="{499CD4F4-59F0-4309-BC58-D78D2E4BAFD9}" destId="{1CAA0065-3FA1-4EA7-A27D-333AF6DB2A6C}" srcOrd="0" destOrd="0" presId="urn:microsoft.com/office/officeart/2005/8/layout/default"/>
    <dgm:cxn modelId="{4CAD3CB7-335D-4986-B341-6C812E0714C3}" type="presOf" srcId="{C00837FE-2E38-496E-AFAC-43E309208AA5}" destId="{06450020-E2C5-4C2A-9CCD-EBC8CD0CD0EC}" srcOrd="0" destOrd="0" presId="urn:microsoft.com/office/officeart/2005/8/layout/default"/>
    <dgm:cxn modelId="{52EA2BBD-D4FB-4CD2-ACD2-931E847E7C40}" type="presOf" srcId="{10BF4371-4643-4E95-B9BC-87D55056D4C7}" destId="{7B2DF0DA-0D91-410B-985D-7E6CE29BD4AA}" srcOrd="0" destOrd="0" presId="urn:microsoft.com/office/officeart/2005/8/layout/default"/>
    <dgm:cxn modelId="{22A24FC0-7F48-48B6-A61B-F476D0CEDB9D}" srcId="{99D56559-95A3-4D5A-A70F-F696B7AF33C7}" destId="{34D2C349-DB3F-49A4-9310-87605A8B61F7}" srcOrd="17" destOrd="0" parTransId="{F7D937E0-7C0A-4759-A16D-AFFD18F77BD9}" sibTransId="{2D9AE30F-8BB4-4A92-938E-FA7B83A3FAD2}"/>
    <dgm:cxn modelId="{CE96DDC3-9B20-4030-A62D-EE9D9540C065}" type="presOf" srcId="{965BD925-88DB-4926-BD68-3349A06FEB7F}" destId="{C419C6BC-00F0-4644-B05B-09ED18E3A8AE}" srcOrd="0" destOrd="0" presId="urn:microsoft.com/office/officeart/2005/8/layout/default"/>
    <dgm:cxn modelId="{6847CFC5-1E28-43FF-BCE9-595D8F3D37C5}" type="presOf" srcId="{33AD9B3D-2B27-4A56-A5FC-DDC52ACA0F51}" destId="{18DB57C4-8C09-4718-8C87-D230BEB351DC}" srcOrd="0" destOrd="0" presId="urn:microsoft.com/office/officeart/2005/8/layout/default"/>
    <dgm:cxn modelId="{6A9DEACC-3798-4F6D-B214-750D18C2709A}" srcId="{99D56559-95A3-4D5A-A70F-F696B7AF33C7}" destId="{7BF00782-A90A-442A-A792-C1ECD16C0C7B}" srcOrd="23" destOrd="0" parTransId="{B73ED801-AD81-4838-BF69-1B376651DD50}" sibTransId="{013C47B9-C3A8-43D5-9934-588FC12D1204}"/>
    <dgm:cxn modelId="{61D24DCE-7C92-4E09-8CB0-15BE711BD9AC}" type="presOf" srcId="{CC99AEE2-170C-4D0A-A5D8-6F17C8CF2E79}" destId="{5182438F-0996-45E0-8ED6-E5170681565D}" srcOrd="0" destOrd="0" presId="urn:microsoft.com/office/officeart/2005/8/layout/default"/>
    <dgm:cxn modelId="{ED1455CF-A51B-44D3-9E3B-027DFEC9E5BF}" type="presOf" srcId="{7BF00782-A90A-442A-A792-C1ECD16C0C7B}" destId="{1DDD3D7A-5154-42EF-B446-6D11E856F403}" srcOrd="0" destOrd="0" presId="urn:microsoft.com/office/officeart/2005/8/layout/default"/>
    <dgm:cxn modelId="{5052E8D7-5368-496B-96FF-1708E050C964}" srcId="{99D56559-95A3-4D5A-A70F-F696B7AF33C7}" destId="{C00837FE-2E38-496E-AFAC-43E309208AA5}" srcOrd="5" destOrd="0" parTransId="{9DC57C5C-8477-4CE0-A22A-E59C75EEF9FD}" sibTransId="{72E05DA1-4E02-4110-97D9-23F4FF5F6B23}"/>
    <dgm:cxn modelId="{28C7BCE5-1914-4AE9-BBCD-4706963FEC62}" type="presOf" srcId="{99D56559-95A3-4D5A-A70F-F696B7AF33C7}" destId="{3B749162-16E9-4C35-B9A3-A052FF69E9F8}" srcOrd="0" destOrd="0" presId="urn:microsoft.com/office/officeart/2005/8/layout/default"/>
    <dgm:cxn modelId="{7F6AFBE8-774F-4B32-A131-8A1D60CDFA1F}" srcId="{99D56559-95A3-4D5A-A70F-F696B7AF33C7}" destId="{4B9EDFDE-9F59-4755-BCB1-6813B7A3D771}" srcOrd="2" destOrd="0" parTransId="{1B2A4E2B-5AF8-4C06-BBCA-36A60F5E5959}" sibTransId="{AC5819E0-5900-430D-BC60-16156D6C092F}"/>
    <dgm:cxn modelId="{127AFAEA-9BD9-443B-94E0-1E21A5AB1369}" srcId="{99D56559-95A3-4D5A-A70F-F696B7AF33C7}" destId="{12309E1C-9DB1-49D9-BAE9-533A8211101F}" srcOrd="1" destOrd="0" parTransId="{E8043F54-474C-4A4F-9EC4-9C36197F8FAA}" sibTransId="{576F3680-A6EA-4EE2-AC6F-743DE9DA321E}"/>
    <dgm:cxn modelId="{F2099CEB-A5F3-4FFC-86FB-ABA09BC0BE27}" srcId="{99D56559-95A3-4D5A-A70F-F696B7AF33C7}" destId="{10BF4371-4643-4E95-B9BC-87D55056D4C7}" srcOrd="19" destOrd="0" parTransId="{B7916ACA-55A8-4178-BCF0-2F3AAE36EC4A}" sibTransId="{B527140E-245E-424D-80FF-CB3460D7ED04}"/>
    <dgm:cxn modelId="{89301EEC-6A0E-4F54-A1B4-24D941BFBBE5}" type="presOf" srcId="{12309E1C-9DB1-49D9-BAE9-533A8211101F}" destId="{66B6CCF9-D256-4A1A-82D0-3ACF99762328}" srcOrd="0" destOrd="0" presId="urn:microsoft.com/office/officeart/2005/8/layout/default"/>
    <dgm:cxn modelId="{ADBD7AED-F38B-445C-AA7E-7E15A8E3D2FC}" type="presOf" srcId="{4B9EDFDE-9F59-4755-BCB1-6813B7A3D771}" destId="{0DFF76B2-BB16-478F-8E34-9CEBDB94C045}" srcOrd="0" destOrd="0" presId="urn:microsoft.com/office/officeart/2005/8/layout/default"/>
    <dgm:cxn modelId="{81A621F2-0BDA-442F-B5C0-5274C96E17FB}" type="presOf" srcId="{03FF4D48-2F65-48E7-9B4D-3854D26ED79D}" destId="{25BE4A89-5994-499B-A698-4C97361E8A52}" srcOrd="0" destOrd="0" presId="urn:microsoft.com/office/officeart/2005/8/layout/default"/>
    <dgm:cxn modelId="{E3278638-0547-4AC7-929B-73B76A7FEB16}" type="presParOf" srcId="{3B749162-16E9-4C35-B9A3-A052FF69E9F8}" destId="{622CA852-0C5E-4240-8583-1D1D33675F30}" srcOrd="0" destOrd="0" presId="urn:microsoft.com/office/officeart/2005/8/layout/default"/>
    <dgm:cxn modelId="{48DA0EA7-537F-47B2-955E-135FE4F74F01}" type="presParOf" srcId="{3B749162-16E9-4C35-B9A3-A052FF69E9F8}" destId="{C73860F3-BB66-4571-9C0F-CA2932DD5FB6}" srcOrd="1" destOrd="0" presId="urn:microsoft.com/office/officeart/2005/8/layout/default"/>
    <dgm:cxn modelId="{A8A76691-1BBE-4BF0-864F-8750581358BC}" type="presParOf" srcId="{3B749162-16E9-4C35-B9A3-A052FF69E9F8}" destId="{66B6CCF9-D256-4A1A-82D0-3ACF99762328}" srcOrd="2" destOrd="0" presId="urn:microsoft.com/office/officeart/2005/8/layout/default"/>
    <dgm:cxn modelId="{5D32A80F-2DA5-465F-9FDB-2F69A692FF0F}" type="presParOf" srcId="{3B749162-16E9-4C35-B9A3-A052FF69E9F8}" destId="{DD1C2DC8-91B4-4388-8238-580C07C41155}" srcOrd="3" destOrd="0" presId="urn:microsoft.com/office/officeart/2005/8/layout/default"/>
    <dgm:cxn modelId="{86BF9168-CD3F-4522-BAD6-C4119F96EAA1}" type="presParOf" srcId="{3B749162-16E9-4C35-B9A3-A052FF69E9F8}" destId="{0DFF76B2-BB16-478F-8E34-9CEBDB94C045}" srcOrd="4" destOrd="0" presId="urn:microsoft.com/office/officeart/2005/8/layout/default"/>
    <dgm:cxn modelId="{503D78C1-584A-4BDF-BF69-36D811ED320B}" type="presParOf" srcId="{3B749162-16E9-4C35-B9A3-A052FF69E9F8}" destId="{244B0711-F02F-4F0B-ACF8-53E38C4E12FF}" srcOrd="5" destOrd="0" presId="urn:microsoft.com/office/officeart/2005/8/layout/default"/>
    <dgm:cxn modelId="{4A7BBEDB-BDEF-4112-ABA2-043D5A8EF340}" type="presParOf" srcId="{3B749162-16E9-4C35-B9A3-A052FF69E9F8}" destId="{E4A3C0A8-E635-4218-90F9-FF6A4CE374E2}" srcOrd="6" destOrd="0" presId="urn:microsoft.com/office/officeart/2005/8/layout/default"/>
    <dgm:cxn modelId="{A9ED8DAC-FA54-43F8-B6EE-EB0F0D338A18}" type="presParOf" srcId="{3B749162-16E9-4C35-B9A3-A052FF69E9F8}" destId="{C533707C-502E-46DA-92A4-28CBB26F3A30}" srcOrd="7" destOrd="0" presId="urn:microsoft.com/office/officeart/2005/8/layout/default"/>
    <dgm:cxn modelId="{0F177407-0006-4685-8B8D-7D2701EA7B79}" type="presParOf" srcId="{3B749162-16E9-4C35-B9A3-A052FF69E9F8}" destId="{18DB57C4-8C09-4718-8C87-D230BEB351DC}" srcOrd="8" destOrd="0" presId="urn:microsoft.com/office/officeart/2005/8/layout/default"/>
    <dgm:cxn modelId="{D6FDE5CD-08B2-4956-92AA-8EF87D6D2621}" type="presParOf" srcId="{3B749162-16E9-4C35-B9A3-A052FF69E9F8}" destId="{A1F49D93-9D39-4A72-A0BC-174355E98690}" srcOrd="9" destOrd="0" presId="urn:microsoft.com/office/officeart/2005/8/layout/default"/>
    <dgm:cxn modelId="{617A768D-B63F-430F-8860-E9C9DA2E5CA6}" type="presParOf" srcId="{3B749162-16E9-4C35-B9A3-A052FF69E9F8}" destId="{06450020-E2C5-4C2A-9CCD-EBC8CD0CD0EC}" srcOrd="10" destOrd="0" presId="urn:microsoft.com/office/officeart/2005/8/layout/default"/>
    <dgm:cxn modelId="{378E0254-1981-41DC-96FE-B1AD3A970FA4}" type="presParOf" srcId="{3B749162-16E9-4C35-B9A3-A052FF69E9F8}" destId="{3520E49E-5BD5-4DA4-9BE0-C8CB37E393A6}" srcOrd="11" destOrd="0" presId="urn:microsoft.com/office/officeart/2005/8/layout/default"/>
    <dgm:cxn modelId="{EF49E48A-D888-496C-8EDF-83A87D2C8250}" type="presParOf" srcId="{3B749162-16E9-4C35-B9A3-A052FF69E9F8}" destId="{2E1433B8-3DD8-4F7D-8039-A7FD2B77F1C0}" srcOrd="12" destOrd="0" presId="urn:microsoft.com/office/officeart/2005/8/layout/default"/>
    <dgm:cxn modelId="{8184CB8B-A048-4F59-AEA0-8449BEE6F664}" type="presParOf" srcId="{3B749162-16E9-4C35-B9A3-A052FF69E9F8}" destId="{D07D06B6-9FB8-49C7-AAC0-C2AD760B145C}" srcOrd="13" destOrd="0" presId="urn:microsoft.com/office/officeart/2005/8/layout/default"/>
    <dgm:cxn modelId="{730B6018-EFE8-4C24-BE17-C34A6E95A548}" type="presParOf" srcId="{3B749162-16E9-4C35-B9A3-A052FF69E9F8}" destId="{14B4C600-C6FA-46D6-8241-AE029151BEA5}" srcOrd="14" destOrd="0" presId="urn:microsoft.com/office/officeart/2005/8/layout/default"/>
    <dgm:cxn modelId="{79CD5972-BF86-49BB-B55C-0705B99B6A1C}" type="presParOf" srcId="{3B749162-16E9-4C35-B9A3-A052FF69E9F8}" destId="{FF063289-2EA9-41E2-8F55-BA2A34028A9C}" srcOrd="15" destOrd="0" presId="urn:microsoft.com/office/officeart/2005/8/layout/default"/>
    <dgm:cxn modelId="{91BFBADE-8A29-4227-B2C0-C71C615225A8}" type="presParOf" srcId="{3B749162-16E9-4C35-B9A3-A052FF69E9F8}" destId="{242FD366-861C-4CE8-85FC-8A544A832303}" srcOrd="16" destOrd="0" presId="urn:microsoft.com/office/officeart/2005/8/layout/default"/>
    <dgm:cxn modelId="{35B813A7-D3B6-44FE-B566-ABD41D0DAC4F}" type="presParOf" srcId="{3B749162-16E9-4C35-B9A3-A052FF69E9F8}" destId="{C9B1F2BF-692C-4A04-8205-C88F03DAA677}" srcOrd="17" destOrd="0" presId="urn:microsoft.com/office/officeart/2005/8/layout/default"/>
    <dgm:cxn modelId="{A894FC5A-E3F1-4314-8320-C694D61C30D0}" type="presParOf" srcId="{3B749162-16E9-4C35-B9A3-A052FF69E9F8}" destId="{BE61652E-0D49-47FF-B4B1-8F902481527B}" srcOrd="18" destOrd="0" presId="urn:microsoft.com/office/officeart/2005/8/layout/default"/>
    <dgm:cxn modelId="{D1CAC81C-C185-4B1B-B3AE-6A24A97EE3CB}" type="presParOf" srcId="{3B749162-16E9-4C35-B9A3-A052FF69E9F8}" destId="{41B111E1-7598-486B-8053-AF24FE9D0960}" srcOrd="19" destOrd="0" presId="urn:microsoft.com/office/officeart/2005/8/layout/default"/>
    <dgm:cxn modelId="{75362C09-319F-477B-85C8-DA13D34F298F}" type="presParOf" srcId="{3B749162-16E9-4C35-B9A3-A052FF69E9F8}" destId="{6C9A2F20-B415-4056-81AC-887305E5ACC8}" srcOrd="20" destOrd="0" presId="urn:microsoft.com/office/officeart/2005/8/layout/default"/>
    <dgm:cxn modelId="{F0C2FEA2-6D06-4800-A1BB-ED242B105B70}" type="presParOf" srcId="{3B749162-16E9-4C35-B9A3-A052FF69E9F8}" destId="{22A57A6C-DA1C-49AB-B992-3DE5C69FABFA}" srcOrd="21" destOrd="0" presId="urn:microsoft.com/office/officeart/2005/8/layout/default"/>
    <dgm:cxn modelId="{00CF063A-CA19-4DAE-9757-1EAA6904CB5F}" type="presParOf" srcId="{3B749162-16E9-4C35-B9A3-A052FF69E9F8}" destId="{4324C062-69D2-4A10-A5DB-DED8F80C0BD1}" srcOrd="22" destOrd="0" presId="urn:microsoft.com/office/officeart/2005/8/layout/default"/>
    <dgm:cxn modelId="{E4F4B5A3-1721-4C76-B1A2-908A62E5BCAE}" type="presParOf" srcId="{3B749162-16E9-4C35-B9A3-A052FF69E9F8}" destId="{9410D2F1-2033-4EAC-B8F8-6A2B7BD62606}" srcOrd="23" destOrd="0" presId="urn:microsoft.com/office/officeart/2005/8/layout/default"/>
    <dgm:cxn modelId="{EC083B9D-5DAD-4CEF-A66E-B5856BC98027}" type="presParOf" srcId="{3B749162-16E9-4C35-B9A3-A052FF69E9F8}" destId="{539AD7B6-0759-4E55-A311-956FB3DDB1E3}" srcOrd="24" destOrd="0" presId="urn:microsoft.com/office/officeart/2005/8/layout/default"/>
    <dgm:cxn modelId="{FB8E5D9C-AB97-4787-95E2-32DE4876ADC5}" type="presParOf" srcId="{3B749162-16E9-4C35-B9A3-A052FF69E9F8}" destId="{778C9291-C98D-4D42-8354-8C0C238BEE56}" srcOrd="25" destOrd="0" presId="urn:microsoft.com/office/officeart/2005/8/layout/default"/>
    <dgm:cxn modelId="{C4D4BB5C-5E18-4816-BFAE-CBAC5E52A993}" type="presParOf" srcId="{3B749162-16E9-4C35-B9A3-A052FF69E9F8}" destId="{878833B4-FDEE-4393-9EBE-CE6E7F3FDBF4}" srcOrd="26" destOrd="0" presId="urn:microsoft.com/office/officeart/2005/8/layout/default"/>
    <dgm:cxn modelId="{BE5E0B66-977A-4197-A528-05778036E119}" type="presParOf" srcId="{3B749162-16E9-4C35-B9A3-A052FF69E9F8}" destId="{36C06981-A8E4-4E08-A032-7C246B3C799D}" srcOrd="27" destOrd="0" presId="urn:microsoft.com/office/officeart/2005/8/layout/default"/>
    <dgm:cxn modelId="{18C1AF41-5B69-46F9-A1DB-E9DAEAED882A}" type="presParOf" srcId="{3B749162-16E9-4C35-B9A3-A052FF69E9F8}" destId="{5182438F-0996-45E0-8ED6-E5170681565D}" srcOrd="28" destOrd="0" presId="urn:microsoft.com/office/officeart/2005/8/layout/default"/>
    <dgm:cxn modelId="{54ABCAA7-4575-4D2D-B5E9-234B2FCB0FDF}" type="presParOf" srcId="{3B749162-16E9-4C35-B9A3-A052FF69E9F8}" destId="{7204534B-E74D-448C-96D3-D6A3FDC7DDCB}" srcOrd="29" destOrd="0" presId="urn:microsoft.com/office/officeart/2005/8/layout/default"/>
    <dgm:cxn modelId="{E346B932-5B63-407E-A30D-602001079FEA}" type="presParOf" srcId="{3B749162-16E9-4C35-B9A3-A052FF69E9F8}" destId="{9AAC15C2-D8F7-46F3-9362-914CDD8C80D0}" srcOrd="30" destOrd="0" presId="urn:microsoft.com/office/officeart/2005/8/layout/default"/>
    <dgm:cxn modelId="{43DCB483-F345-4D56-91C2-449D1F8F1EDB}" type="presParOf" srcId="{3B749162-16E9-4C35-B9A3-A052FF69E9F8}" destId="{1B1459C6-B235-4FC0-B55B-449A412F0BA9}" srcOrd="31" destOrd="0" presId="urn:microsoft.com/office/officeart/2005/8/layout/default"/>
    <dgm:cxn modelId="{2EBB5600-B938-483A-9BE6-41CE994816C3}" type="presParOf" srcId="{3B749162-16E9-4C35-B9A3-A052FF69E9F8}" destId="{7CEF7D26-3867-4D45-AFAC-EE08F88130BC}" srcOrd="32" destOrd="0" presId="urn:microsoft.com/office/officeart/2005/8/layout/default"/>
    <dgm:cxn modelId="{47DE4887-7DB5-4D58-8AAC-3B37419E11AB}" type="presParOf" srcId="{3B749162-16E9-4C35-B9A3-A052FF69E9F8}" destId="{29278D7C-0158-4563-902A-BBA42DB2239C}" srcOrd="33" destOrd="0" presId="urn:microsoft.com/office/officeart/2005/8/layout/default"/>
    <dgm:cxn modelId="{3AC4294B-D44E-4D71-B38F-544FF0169DAB}" type="presParOf" srcId="{3B749162-16E9-4C35-B9A3-A052FF69E9F8}" destId="{7C00CD47-330E-46CF-A104-573454935E4B}" srcOrd="34" destOrd="0" presId="urn:microsoft.com/office/officeart/2005/8/layout/default"/>
    <dgm:cxn modelId="{63FE1FBE-60AC-44B0-B19F-6FACC23E2F5E}" type="presParOf" srcId="{3B749162-16E9-4C35-B9A3-A052FF69E9F8}" destId="{BC557F96-27BB-40AC-A5A9-94B567BE5B12}" srcOrd="35" destOrd="0" presId="urn:microsoft.com/office/officeart/2005/8/layout/default"/>
    <dgm:cxn modelId="{908755E6-30F4-4578-8F12-CB7EB96C5CBE}" type="presParOf" srcId="{3B749162-16E9-4C35-B9A3-A052FF69E9F8}" destId="{25BE4A89-5994-499B-A698-4C97361E8A52}" srcOrd="36" destOrd="0" presId="urn:microsoft.com/office/officeart/2005/8/layout/default"/>
    <dgm:cxn modelId="{939A6D92-BA30-499B-9CEC-C206C7741E43}" type="presParOf" srcId="{3B749162-16E9-4C35-B9A3-A052FF69E9F8}" destId="{A8236201-D7A0-4C01-BBE4-30ABE107ACE8}" srcOrd="37" destOrd="0" presId="urn:microsoft.com/office/officeart/2005/8/layout/default"/>
    <dgm:cxn modelId="{D159BD0C-8F42-4E58-9F6C-E1BD0FEEBD2A}" type="presParOf" srcId="{3B749162-16E9-4C35-B9A3-A052FF69E9F8}" destId="{7B2DF0DA-0D91-410B-985D-7E6CE29BD4AA}" srcOrd="38" destOrd="0" presId="urn:microsoft.com/office/officeart/2005/8/layout/default"/>
    <dgm:cxn modelId="{52C11406-5AD5-436F-878B-80DCD14A3E6E}" type="presParOf" srcId="{3B749162-16E9-4C35-B9A3-A052FF69E9F8}" destId="{FBBF7EE5-22F0-47AD-9925-EC1B5B6C0986}" srcOrd="39" destOrd="0" presId="urn:microsoft.com/office/officeart/2005/8/layout/default"/>
    <dgm:cxn modelId="{A8456247-88E2-47FC-8C7D-A30AD6DB3EBE}" type="presParOf" srcId="{3B749162-16E9-4C35-B9A3-A052FF69E9F8}" destId="{1CAA0065-3FA1-4EA7-A27D-333AF6DB2A6C}" srcOrd="40" destOrd="0" presId="urn:microsoft.com/office/officeart/2005/8/layout/default"/>
    <dgm:cxn modelId="{2F8F1B9E-C06B-4E5D-B486-584C0EFDD24F}" type="presParOf" srcId="{3B749162-16E9-4C35-B9A3-A052FF69E9F8}" destId="{6B05A899-7712-45E6-A0FB-BE702D6A77A6}" srcOrd="41" destOrd="0" presId="urn:microsoft.com/office/officeart/2005/8/layout/default"/>
    <dgm:cxn modelId="{990A0EE7-564B-4238-800D-23E0A0F08114}" type="presParOf" srcId="{3B749162-16E9-4C35-B9A3-A052FF69E9F8}" destId="{C419C6BC-00F0-4644-B05B-09ED18E3A8AE}" srcOrd="42" destOrd="0" presId="urn:microsoft.com/office/officeart/2005/8/layout/default"/>
    <dgm:cxn modelId="{5408FFEB-59E7-4DF1-A346-DDAB84AE1F15}" type="presParOf" srcId="{3B749162-16E9-4C35-B9A3-A052FF69E9F8}" destId="{5FB9F7A1-7CA8-4B8A-A28F-FF7A339EF326}" srcOrd="43" destOrd="0" presId="urn:microsoft.com/office/officeart/2005/8/layout/default"/>
    <dgm:cxn modelId="{AD4A9FC8-A0D7-463B-9645-6F8A007B8507}" type="presParOf" srcId="{3B749162-16E9-4C35-B9A3-A052FF69E9F8}" destId="{ACEAA0CA-C036-4126-82C8-670E49FF55FF}" srcOrd="44" destOrd="0" presId="urn:microsoft.com/office/officeart/2005/8/layout/default"/>
    <dgm:cxn modelId="{DE4BA597-CFE3-4F4A-8018-9189AC0B75A2}" type="presParOf" srcId="{3B749162-16E9-4C35-B9A3-A052FF69E9F8}" destId="{531AA65B-5EC7-4713-9DF1-56443721CCF2}" srcOrd="45" destOrd="0" presId="urn:microsoft.com/office/officeart/2005/8/layout/default"/>
    <dgm:cxn modelId="{64B90E13-F619-448D-95F5-4A62EEBF6D43}" type="presParOf" srcId="{3B749162-16E9-4C35-B9A3-A052FF69E9F8}" destId="{1DDD3D7A-5154-42EF-B446-6D11E856F403}" srcOrd="4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7A1114-D6C2-413C-BC80-D2F3E4C33D99}" type="doc">
      <dgm:prSet loTypeId="urn:microsoft.com/office/officeart/2005/8/layout/hierarchy3" loCatId="hierarchy" qsTypeId="urn:microsoft.com/office/officeart/2005/8/quickstyle/simple1" qsCatId="simple" csTypeId="urn:microsoft.com/office/officeart/2005/8/colors/accent2_2" csCatId="accent2"/>
      <dgm:spPr/>
      <dgm:t>
        <a:bodyPr/>
        <a:lstStyle/>
        <a:p>
          <a:endParaRPr lang="en-US"/>
        </a:p>
      </dgm:t>
    </dgm:pt>
    <dgm:pt modelId="{02A1F221-1369-43EE-ACFE-B931AFCDCC04}">
      <dgm:prSet/>
      <dgm:spPr/>
      <dgm:t>
        <a:bodyPr/>
        <a:lstStyle/>
        <a:p>
          <a:r>
            <a:rPr lang="en-GB"/>
            <a:t>Why did this need to occur?</a:t>
          </a:r>
          <a:endParaRPr lang="en-US"/>
        </a:p>
      </dgm:t>
    </dgm:pt>
    <dgm:pt modelId="{334CF1B7-07DA-4699-9C4C-DD7FCF0D60AA}" type="parTrans" cxnId="{E9F89304-8925-4B85-B804-6A64A8AE3204}">
      <dgm:prSet/>
      <dgm:spPr/>
      <dgm:t>
        <a:bodyPr/>
        <a:lstStyle/>
        <a:p>
          <a:endParaRPr lang="en-US"/>
        </a:p>
      </dgm:t>
    </dgm:pt>
    <dgm:pt modelId="{2AA56C7E-0F08-46BF-8935-F65F6A848E9F}" type="sibTrans" cxnId="{E9F89304-8925-4B85-B804-6A64A8AE3204}">
      <dgm:prSet/>
      <dgm:spPr/>
      <dgm:t>
        <a:bodyPr/>
        <a:lstStyle/>
        <a:p>
          <a:endParaRPr lang="en-US"/>
        </a:p>
      </dgm:t>
    </dgm:pt>
    <dgm:pt modelId="{9E2DE367-27AD-4E2C-BB57-9309240F0D8F}">
      <dgm:prSet/>
      <dgm:spPr/>
      <dgm:t>
        <a:bodyPr/>
        <a:lstStyle/>
        <a:p>
          <a:r>
            <a:rPr lang="en-GB"/>
            <a:t>What else needs to be done?</a:t>
          </a:r>
          <a:endParaRPr lang="en-US"/>
        </a:p>
      </dgm:t>
    </dgm:pt>
    <dgm:pt modelId="{981C95FB-8874-4219-AF5C-D5EF610563CA}" type="parTrans" cxnId="{D2FCF306-51F1-4D7B-9A63-CC1B6DCEE19C}">
      <dgm:prSet/>
      <dgm:spPr/>
      <dgm:t>
        <a:bodyPr/>
        <a:lstStyle/>
        <a:p>
          <a:endParaRPr lang="en-US"/>
        </a:p>
      </dgm:t>
    </dgm:pt>
    <dgm:pt modelId="{0635A263-F9C2-47A7-95B0-E96F02D2A218}" type="sibTrans" cxnId="{D2FCF306-51F1-4D7B-9A63-CC1B6DCEE19C}">
      <dgm:prSet/>
      <dgm:spPr/>
      <dgm:t>
        <a:bodyPr/>
        <a:lstStyle/>
        <a:p>
          <a:endParaRPr lang="en-US"/>
        </a:p>
      </dgm:t>
    </dgm:pt>
    <dgm:pt modelId="{94A20A06-AF92-41E1-8BEB-ABC0729761BB}" type="pres">
      <dgm:prSet presAssocID="{B17A1114-D6C2-413C-BC80-D2F3E4C33D99}" presName="diagram" presStyleCnt="0">
        <dgm:presLayoutVars>
          <dgm:chPref val="1"/>
          <dgm:dir/>
          <dgm:animOne val="branch"/>
          <dgm:animLvl val="lvl"/>
          <dgm:resizeHandles/>
        </dgm:presLayoutVars>
      </dgm:prSet>
      <dgm:spPr/>
    </dgm:pt>
    <dgm:pt modelId="{71913F34-6140-4F9D-A31F-38267EC7F8A6}" type="pres">
      <dgm:prSet presAssocID="{02A1F221-1369-43EE-ACFE-B931AFCDCC04}" presName="root" presStyleCnt="0"/>
      <dgm:spPr/>
    </dgm:pt>
    <dgm:pt modelId="{8C70DFFD-F015-4D16-84A1-FD00A60D1289}" type="pres">
      <dgm:prSet presAssocID="{02A1F221-1369-43EE-ACFE-B931AFCDCC04}" presName="rootComposite" presStyleCnt="0"/>
      <dgm:spPr/>
    </dgm:pt>
    <dgm:pt modelId="{02BCCDBE-726A-4224-968C-616D7BCFCC8D}" type="pres">
      <dgm:prSet presAssocID="{02A1F221-1369-43EE-ACFE-B931AFCDCC04}" presName="rootText" presStyleLbl="node1" presStyleIdx="0" presStyleCnt="2"/>
      <dgm:spPr/>
    </dgm:pt>
    <dgm:pt modelId="{249A2A8E-56D1-4482-A5F4-B43CAE2E000C}" type="pres">
      <dgm:prSet presAssocID="{02A1F221-1369-43EE-ACFE-B931AFCDCC04}" presName="rootConnector" presStyleLbl="node1" presStyleIdx="0" presStyleCnt="2"/>
      <dgm:spPr/>
    </dgm:pt>
    <dgm:pt modelId="{801C41B8-ED54-4D45-A65A-28CAFC907526}" type="pres">
      <dgm:prSet presAssocID="{02A1F221-1369-43EE-ACFE-B931AFCDCC04}" presName="childShape" presStyleCnt="0"/>
      <dgm:spPr/>
    </dgm:pt>
    <dgm:pt modelId="{DC23F3C8-9E5A-48D2-A82E-2ED156AD6F0A}" type="pres">
      <dgm:prSet presAssocID="{9E2DE367-27AD-4E2C-BB57-9309240F0D8F}" presName="root" presStyleCnt="0"/>
      <dgm:spPr/>
    </dgm:pt>
    <dgm:pt modelId="{80921A51-7BE6-4CC8-A663-D5E008364B33}" type="pres">
      <dgm:prSet presAssocID="{9E2DE367-27AD-4E2C-BB57-9309240F0D8F}" presName="rootComposite" presStyleCnt="0"/>
      <dgm:spPr/>
    </dgm:pt>
    <dgm:pt modelId="{3E8A2AA2-9007-4BC6-A5F2-2F93F35FD464}" type="pres">
      <dgm:prSet presAssocID="{9E2DE367-27AD-4E2C-BB57-9309240F0D8F}" presName="rootText" presStyleLbl="node1" presStyleIdx="1" presStyleCnt="2"/>
      <dgm:spPr/>
    </dgm:pt>
    <dgm:pt modelId="{660F148A-33EE-4EA0-83B9-75E85AB60277}" type="pres">
      <dgm:prSet presAssocID="{9E2DE367-27AD-4E2C-BB57-9309240F0D8F}" presName="rootConnector" presStyleLbl="node1" presStyleIdx="1" presStyleCnt="2"/>
      <dgm:spPr/>
    </dgm:pt>
    <dgm:pt modelId="{9195271F-0BA1-49A8-B3AF-CC684B5D44B8}" type="pres">
      <dgm:prSet presAssocID="{9E2DE367-27AD-4E2C-BB57-9309240F0D8F}" presName="childShape" presStyleCnt="0"/>
      <dgm:spPr/>
    </dgm:pt>
  </dgm:ptLst>
  <dgm:cxnLst>
    <dgm:cxn modelId="{E9F89304-8925-4B85-B804-6A64A8AE3204}" srcId="{B17A1114-D6C2-413C-BC80-D2F3E4C33D99}" destId="{02A1F221-1369-43EE-ACFE-B931AFCDCC04}" srcOrd="0" destOrd="0" parTransId="{334CF1B7-07DA-4699-9C4C-DD7FCF0D60AA}" sibTransId="{2AA56C7E-0F08-46BF-8935-F65F6A848E9F}"/>
    <dgm:cxn modelId="{D2FCF306-51F1-4D7B-9A63-CC1B6DCEE19C}" srcId="{B17A1114-D6C2-413C-BC80-D2F3E4C33D99}" destId="{9E2DE367-27AD-4E2C-BB57-9309240F0D8F}" srcOrd="1" destOrd="0" parTransId="{981C95FB-8874-4219-AF5C-D5EF610563CA}" sibTransId="{0635A263-F9C2-47A7-95B0-E96F02D2A218}"/>
    <dgm:cxn modelId="{9E21B70C-9E87-4BB7-943F-0FDCCC7BB533}" type="presOf" srcId="{02A1F221-1369-43EE-ACFE-B931AFCDCC04}" destId="{02BCCDBE-726A-4224-968C-616D7BCFCC8D}" srcOrd="0" destOrd="0" presId="urn:microsoft.com/office/officeart/2005/8/layout/hierarchy3"/>
    <dgm:cxn modelId="{BFAA1243-2B90-4187-835D-09DD8FB08262}" type="presOf" srcId="{9E2DE367-27AD-4E2C-BB57-9309240F0D8F}" destId="{3E8A2AA2-9007-4BC6-A5F2-2F93F35FD464}" srcOrd="0" destOrd="0" presId="urn:microsoft.com/office/officeart/2005/8/layout/hierarchy3"/>
    <dgm:cxn modelId="{506BFE85-0E94-46C3-8805-4C7944BFD330}" type="presOf" srcId="{B17A1114-D6C2-413C-BC80-D2F3E4C33D99}" destId="{94A20A06-AF92-41E1-8BEB-ABC0729761BB}" srcOrd="0" destOrd="0" presId="urn:microsoft.com/office/officeart/2005/8/layout/hierarchy3"/>
    <dgm:cxn modelId="{F34218C7-0F21-4A06-8F7B-E303088A484D}" type="presOf" srcId="{02A1F221-1369-43EE-ACFE-B931AFCDCC04}" destId="{249A2A8E-56D1-4482-A5F4-B43CAE2E000C}" srcOrd="1" destOrd="0" presId="urn:microsoft.com/office/officeart/2005/8/layout/hierarchy3"/>
    <dgm:cxn modelId="{9561C5F3-D8D7-43FF-9392-69227DD677F9}" type="presOf" srcId="{9E2DE367-27AD-4E2C-BB57-9309240F0D8F}" destId="{660F148A-33EE-4EA0-83B9-75E85AB60277}" srcOrd="1" destOrd="0" presId="urn:microsoft.com/office/officeart/2005/8/layout/hierarchy3"/>
    <dgm:cxn modelId="{BFC3CA9F-3559-42D6-A0BD-6051FE6ED17C}" type="presParOf" srcId="{94A20A06-AF92-41E1-8BEB-ABC0729761BB}" destId="{71913F34-6140-4F9D-A31F-38267EC7F8A6}" srcOrd="0" destOrd="0" presId="urn:microsoft.com/office/officeart/2005/8/layout/hierarchy3"/>
    <dgm:cxn modelId="{7FB83315-6B1D-456F-86BB-7DBE48B41BD6}" type="presParOf" srcId="{71913F34-6140-4F9D-A31F-38267EC7F8A6}" destId="{8C70DFFD-F015-4D16-84A1-FD00A60D1289}" srcOrd="0" destOrd="0" presId="urn:microsoft.com/office/officeart/2005/8/layout/hierarchy3"/>
    <dgm:cxn modelId="{BCEA05DA-D4D9-4F8A-8821-247783A53ED1}" type="presParOf" srcId="{8C70DFFD-F015-4D16-84A1-FD00A60D1289}" destId="{02BCCDBE-726A-4224-968C-616D7BCFCC8D}" srcOrd="0" destOrd="0" presId="urn:microsoft.com/office/officeart/2005/8/layout/hierarchy3"/>
    <dgm:cxn modelId="{CF512098-3ED6-4354-84B2-422A4472578E}" type="presParOf" srcId="{8C70DFFD-F015-4D16-84A1-FD00A60D1289}" destId="{249A2A8E-56D1-4482-A5F4-B43CAE2E000C}" srcOrd="1" destOrd="0" presId="urn:microsoft.com/office/officeart/2005/8/layout/hierarchy3"/>
    <dgm:cxn modelId="{F426B1A1-5533-44CB-B4D4-E4C26405CAE7}" type="presParOf" srcId="{71913F34-6140-4F9D-A31F-38267EC7F8A6}" destId="{801C41B8-ED54-4D45-A65A-28CAFC907526}" srcOrd="1" destOrd="0" presId="urn:microsoft.com/office/officeart/2005/8/layout/hierarchy3"/>
    <dgm:cxn modelId="{BF38D8EC-CB14-4B3D-AFE5-D88EECBED3A3}" type="presParOf" srcId="{94A20A06-AF92-41E1-8BEB-ABC0729761BB}" destId="{DC23F3C8-9E5A-48D2-A82E-2ED156AD6F0A}" srcOrd="1" destOrd="0" presId="urn:microsoft.com/office/officeart/2005/8/layout/hierarchy3"/>
    <dgm:cxn modelId="{769CA008-808B-4DDB-B5AF-B137B7D0D0E1}" type="presParOf" srcId="{DC23F3C8-9E5A-48D2-A82E-2ED156AD6F0A}" destId="{80921A51-7BE6-4CC8-A663-D5E008364B33}" srcOrd="0" destOrd="0" presId="urn:microsoft.com/office/officeart/2005/8/layout/hierarchy3"/>
    <dgm:cxn modelId="{F6C6A6A4-A6B9-480F-9062-92AC4C60ED18}" type="presParOf" srcId="{80921A51-7BE6-4CC8-A663-D5E008364B33}" destId="{3E8A2AA2-9007-4BC6-A5F2-2F93F35FD464}" srcOrd="0" destOrd="0" presId="urn:microsoft.com/office/officeart/2005/8/layout/hierarchy3"/>
    <dgm:cxn modelId="{F50753C0-4718-42FA-9960-1C18EABEA2DB}" type="presParOf" srcId="{80921A51-7BE6-4CC8-A663-D5E008364B33}" destId="{660F148A-33EE-4EA0-83B9-75E85AB60277}" srcOrd="1" destOrd="0" presId="urn:microsoft.com/office/officeart/2005/8/layout/hierarchy3"/>
    <dgm:cxn modelId="{8661E6EE-4899-4C81-AB2C-9CAC624D847D}" type="presParOf" srcId="{DC23F3C8-9E5A-48D2-A82E-2ED156AD6F0A}" destId="{9195271F-0BA1-49A8-B3AF-CC684B5D44B8}"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967E9F-D614-4890-853F-167CBC60B5D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A2155C-F750-4EEA-A420-EF6A473AEF6E}">
      <dgm:prSet/>
      <dgm:spPr/>
      <dgm:t>
        <a:bodyPr/>
        <a:lstStyle/>
        <a:p>
          <a:r>
            <a:rPr lang="en-GB"/>
            <a:t>Smokefree Aotearoa 2025 Action Plan: Anyone born after 01/01/2009 will never be able to legally buy tobacco products.</a:t>
          </a:r>
          <a:endParaRPr lang="en-US"/>
        </a:p>
      </dgm:t>
    </dgm:pt>
    <dgm:pt modelId="{A2DB8D1C-262D-4E8F-BE12-F4B67A35463C}" type="parTrans" cxnId="{9B47F8B4-0873-42BB-8483-D517322A1921}">
      <dgm:prSet/>
      <dgm:spPr/>
      <dgm:t>
        <a:bodyPr/>
        <a:lstStyle/>
        <a:p>
          <a:endParaRPr lang="en-US"/>
        </a:p>
      </dgm:t>
    </dgm:pt>
    <dgm:pt modelId="{8EACED2C-706C-4B1A-A5EE-FBE69DB554E9}" type="sibTrans" cxnId="{9B47F8B4-0873-42BB-8483-D517322A1921}">
      <dgm:prSet/>
      <dgm:spPr/>
      <dgm:t>
        <a:bodyPr/>
        <a:lstStyle/>
        <a:p>
          <a:endParaRPr lang="en-US"/>
        </a:p>
      </dgm:t>
    </dgm:pt>
    <dgm:pt modelId="{43B4B6B7-B95E-42A9-8D5B-FB608AB5B754}">
      <dgm:prSet/>
      <dgm:spPr/>
      <dgm:t>
        <a:bodyPr/>
        <a:lstStyle/>
        <a:p>
          <a:r>
            <a:rPr lang="en-GB"/>
            <a:t>In England, this strategy is supported by over 71% of adults. </a:t>
          </a:r>
          <a:endParaRPr lang="en-US"/>
        </a:p>
      </dgm:t>
    </dgm:pt>
    <dgm:pt modelId="{063974A5-C73C-498E-9141-F89652772717}" type="parTrans" cxnId="{2D93B1C6-A5D9-44DA-9FFC-C774048A3AAA}">
      <dgm:prSet/>
      <dgm:spPr/>
      <dgm:t>
        <a:bodyPr/>
        <a:lstStyle/>
        <a:p>
          <a:endParaRPr lang="en-US"/>
        </a:p>
      </dgm:t>
    </dgm:pt>
    <dgm:pt modelId="{D3466DC7-351E-47DC-8591-F4F31D878C38}" type="sibTrans" cxnId="{2D93B1C6-A5D9-44DA-9FFC-C774048A3AAA}">
      <dgm:prSet/>
      <dgm:spPr/>
      <dgm:t>
        <a:bodyPr/>
        <a:lstStyle/>
        <a:p>
          <a:endParaRPr lang="en-US"/>
        </a:p>
      </dgm:t>
    </dgm:pt>
    <dgm:pt modelId="{B64DCCE5-5866-4571-96D1-906A38D190D1}">
      <dgm:prSet/>
      <dgm:spPr/>
      <dgm:t>
        <a:bodyPr/>
        <a:lstStyle/>
        <a:p>
          <a:r>
            <a:rPr lang="en-GB"/>
            <a:t>Do you support it?</a:t>
          </a:r>
          <a:endParaRPr lang="en-US"/>
        </a:p>
      </dgm:t>
    </dgm:pt>
    <dgm:pt modelId="{D97EE926-00C4-40A9-9A33-767BB9056267}" type="parTrans" cxnId="{51BE8BAF-3BD6-46ED-BA23-412EB99B898E}">
      <dgm:prSet/>
      <dgm:spPr/>
      <dgm:t>
        <a:bodyPr/>
        <a:lstStyle/>
        <a:p>
          <a:endParaRPr lang="en-US"/>
        </a:p>
      </dgm:t>
    </dgm:pt>
    <dgm:pt modelId="{AC14BE8B-5B9D-43EA-A639-FA0B49702D88}" type="sibTrans" cxnId="{51BE8BAF-3BD6-46ED-BA23-412EB99B898E}">
      <dgm:prSet/>
      <dgm:spPr/>
      <dgm:t>
        <a:bodyPr/>
        <a:lstStyle/>
        <a:p>
          <a:endParaRPr lang="en-US"/>
        </a:p>
      </dgm:t>
    </dgm:pt>
    <dgm:pt modelId="{3BECB660-58B3-487B-8F8C-9FA4E43FE6DA}">
      <dgm:prSet/>
      <dgm:spPr/>
      <dgm:t>
        <a:bodyPr/>
        <a:lstStyle/>
        <a:p>
          <a:r>
            <a:rPr lang="en-GB"/>
            <a:t>Why?</a:t>
          </a:r>
          <a:endParaRPr lang="en-US"/>
        </a:p>
      </dgm:t>
    </dgm:pt>
    <dgm:pt modelId="{CEB5E67C-1A81-4587-AADA-8DE204852598}" type="parTrans" cxnId="{3958EE1E-3762-4523-8DFC-041B2F4A062D}">
      <dgm:prSet/>
      <dgm:spPr/>
      <dgm:t>
        <a:bodyPr/>
        <a:lstStyle/>
        <a:p>
          <a:endParaRPr lang="en-US"/>
        </a:p>
      </dgm:t>
    </dgm:pt>
    <dgm:pt modelId="{683620EC-47E9-462D-AEA3-1C68D799B5E9}" type="sibTrans" cxnId="{3958EE1E-3762-4523-8DFC-041B2F4A062D}">
      <dgm:prSet/>
      <dgm:spPr/>
      <dgm:t>
        <a:bodyPr/>
        <a:lstStyle/>
        <a:p>
          <a:endParaRPr lang="en-US"/>
        </a:p>
      </dgm:t>
    </dgm:pt>
    <dgm:pt modelId="{2CF0EB41-329D-4F94-93B9-FACECF767082}" type="pres">
      <dgm:prSet presAssocID="{9E967E9F-D614-4890-853F-167CBC60B5D9}" presName="linear" presStyleCnt="0">
        <dgm:presLayoutVars>
          <dgm:animLvl val="lvl"/>
          <dgm:resizeHandles val="exact"/>
        </dgm:presLayoutVars>
      </dgm:prSet>
      <dgm:spPr/>
    </dgm:pt>
    <dgm:pt modelId="{A5CA75A1-8028-4F82-B166-B696A1B74DA8}" type="pres">
      <dgm:prSet presAssocID="{ADA2155C-F750-4EEA-A420-EF6A473AEF6E}" presName="parentText" presStyleLbl="node1" presStyleIdx="0" presStyleCnt="4">
        <dgm:presLayoutVars>
          <dgm:chMax val="0"/>
          <dgm:bulletEnabled val="1"/>
        </dgm:presLayoutVars>
      </dgm:prSet>
      <dgm:spPr/>
    </dgm:pt>
    <dgm:pt modelId="{4D1215DA-2FE3-43AC-9098-D8E8491770B8}" type="pres">
      <dgm:prSet presAssocID="{8EACED2C-706C-4B1A-A5EE-FBE69DB554E9}" presName="spacer" presStyleCnt="0"/>
      <dgm:spPr/>
    </dgm:pt>
    <dgm:pt modelId="{B754FF9D-4B37-4933-A084-46304B9DF1B8}" type="pres">
      <dgm:prSet presAssocID="{43B4B6B7-B95E-42A9-8D5B-FB608AB5B754}" presName="parentText" presStyleLbl="node1" presStyleIdx="1" presStyleCnt="4">
        <dgm:presLayoutVars>
          <dgm:chMax val="0"/>
          <dgm:bulletEnabled val="1"/>
        </dgm:presLayoutVars>
      </dgm:prSet>
      <dgm:spPr/>
    </dgm:pt>
    <dgm:pt modelId="{0DD717D7-CF04-4517-A10F-617D16CF3C88}" type="pres">
      <dgm:prSet presAssocID="{D3466DC7-351E-47DC-8591-F4F31D878C38}" presName="spacer" presStyleCnt="0"/>
      <dgm:spPr/>
    </dgm:pt>
    <dgm:pt modelId="{A953D74E-3028-4CD2-B861-E6F90616DF39}" type="pres">
      <dgm:prSet presAssocID="{B64DCCE5-5866-4571-96D1-906A38D190D1}" presName="parentText" presStyleLbl="node1" presStyleIdx="2" presStyleCnt="4">
        <dgm:presLayoutVars>
          <dgm:chMax val="0"/>
          <dgm:bulletEnabled val="1"/>
        </dgm:presLayoutVars>
      </dgm:prSet>
      <dgm:spPr/>
    </dgm:pt>
    <dgm:pt modelId="{866C5DB0-53E4-49F5-9082-103619589CD2}" type="pres">
      <dgm:prSet presAssocID="{AC14BE8B-5B9D-43EA-A639-FA0B49702D88}" presName="spacer" presStyleCnt="0"/>
      <dgm:spPr/>
    </dgm:pt>
    <dgm:pt modelId="{718BA44D-A866-4831-83B9-3AA4BB1260E0}" type="pres">
      <dgm:prSet presAssocID="{3BECB660-58B3-487B-8F8C-9FA4E43FE6DA}" presName="parentText" presStyleLbl="node1" presStyleIdx="3" presStyleCnt="4">
        <dgm:presLayoutVars>
          <dgm:chMax val="0"/>
          <dgm:bulletEnabled val="1"/>
        </dgm:presLayoutVars>
      </dgm:prSet>
      <dgm:spPr/>
    </dgm:pt>
  </dgm:ptLst>
  <dgm:cxnLst>
    <dgm:cxn modelId="{3958EE1E-3762-4523-8DFC-041B2F4A062D}" srcId="{9E967E9F-D614-4890-853F-167CBC60B5D9}" destId="{3BECB660-58B3-487B-8F8C-9FA4E43FE6DA}" srcOrd="3" destOrd="0" parTransId="{CEB5E67C-1A81-4587-AADA-8DE204852598}" sibTransId="{683620EC-47E9-462D-AEA3-1C68D799B5E9}"/>
    <dgm:cxn modelId="{309AF178-7AAF-4E44-93EA-D87038174D1C}" type="presOf" srcId="{B64DCCE5-5866-4571-96D1-906A38D190D1}" destId="{A953D74E-3028-4CD2-B861-E6F90616DF39}" srcOrd="0" destOrd="0" presId="urn:microsoft.com/office/officeart/2005/8/layout/vList2"/>
    <dgm:cxn modelId="{A01F888B-B39A-4AD0-8AE7-FFAA6BEC3BE7}" type="presOf" srcId="{9E967E9F-D614-4890-853F-167CBC60B5D9}" destId="{2CF0EB41-329D-4F94-93B9-FACECF767082}" srcOrd="0" destOrd="0" presId="urn:microsoft.com/office/officeart/2005/8/layout/vList2"/>
    <dgm:cxn modelId="{849098AA-837A-4733-984C-90344EE58337}" type="presOf" srcId="{ADA2155C-F750-4EEA-A420-EF6A473AEF6E}" destId="{A5CA75A1-8028-4F82-B166-B696A1B74DA8}" srcOrd="0" destOrd="0" presId="urn:microsoft.com/office/officeart/2005/8/layout/vList2"/>
    <dgm:cxn modelId="{51BE8BAF-3BD6-46ED-BA23-412EB99B898E}" srcId="{9E967E9F-D614-4890-853F-167CBC60B5D9}" destId="{B64DCCE5-5866-4571-96D1-906A38D190D1}" srcOrd="2" destOrd="0" parTransId="{D97EE926-00C4-40A9-9A33-767BB9056267}" sibTransId="{AC14BE8B-5B9D-43EA-A639-FA0B49702D88}"/>
    <dgm:cxn modelId="{9B47F8B4-0873-42BB-8483-D517322A1921}" srcId="{9E967E9F-D614-4890-853F-167CBC60B5D9}" destId="{ADA2155C-F750-4EEA-A420-EF6A473AEF6E}" srcOrd="0" destOrd="0" parTransId="{A2DB8D1C-262D-4E8F-BE12-F4B67A35463C}" sibTransId="{8EACED2C-706C-4B1A-A5EE-FBE69DB554E9}"/>
    <dgm:cxn modelId="{2D93B1C6-A5D9-44DA-9FFC-C774048A3AAA}" srcId="{9E967E9F-D614-4890-853F-167CBC60B5D9}" destId="{43B4B6B7-B95E-42A9-8D5B-FB608AB5B754}" srcOrd="1" destOrd="0" parTransId="{063974A5-C73C-498E-9141-F89652772717}" sibTransId="{D3466DC7-351E-47DC-8591-F4F31D878C38}"/>
    <dgm:cxn modelId="{4B9B02CD-6350-4EBA-B905-1AB7C75E7531}" type="presOf" srcId="{3BECB660-58B3-487B-8F8C-9FA4E43FE6DA}" destId="{718BA44D-A866-4831-83B9-3AA4BB1260E0}" srcOrd="0" destOrd="0" presId="urn:microsoft.com/office/officeart/2005/8/layout/vList2"/>
    <dgm:cxn modelId="{B670FDEF-1FAE-4F88-9671-9FE7F515B912}" type="presOf" srcId="{43B4B6B7-B95E-42A9-8D5B-FB608AB5B754}" destId="{B754FF9D-4B37-4933-A084-46304B9DF1B8}" srcOrd="0" destOrd="0" presId="urn:microsoft.com/office/officeart/2005/8/layout/vList2"/>
    <dgm:cxn modelId="{1961B684-1DCD-4054-9FFE-F5EB20EBA5F5}" type="presParOf" srcId="{2CF0EB41-329D-4F94-93B9-FACECF767082}" destId="{A5CA75A1-8028-4F82-B166-B696A1B74DA8}" srcOrd="0" destOrd="0" presId="urn:microsoft.com/office/officeart/2005/8/layout/vList2"/>
    <dgm:cxn modelId="{E9C1EB2A-7A1A-4E83-8CB8-D1B4D23AB7E8}" type="presParOf" srcId="{2CF0EB41-329D-4F94-93B9-FACECF767082}" destId="{4D1215DA-2FE3-43AC-9098-D8E8491770B8}" srcOrd="1" destOrd="0" presId="urn:microsoft.com/office/officeart/2005/8/layout/vList2"/>
    <dgm:cxn modelId="{473803ED-2E21-4371-A214-F38369F14A6A}" type="presParOf" srcId="{2CF0EB41-329D-4F94-93B9-FACECF767082}" destId="{B754FF9D-4B37-4933-A084-46304B9DF1B8}" srcOrd="2" destOrd="0" presId="urn:microsoft.com/office/officeart/2005/8/layout/vList2"/>
    <dgm:cxn modelId="{3880D885-1A27-4CC4-9C11-D054A4B6159D}" type="presParOf" srcId="{2CF0EB41-329D-4F94-93B9-FACECF767082}" destId="{0DD717D7-CF04-4517-A10F-617D16CF3C88}" srcOrd="3" destOrd="0" presId="urn:microsoft.com/office/officeart/2005/8/layout/vList2"/>
    <dgm:cxn modelId="{D3876083-598C-48F8-B60B-62637C7EC306}" type="presParOf" srcId="{2CF0EB41-329D-4F94-93B9-FACECF767082}" destId="{A953D74E-3028-4CD2-B861-E6F90616DF39}" srcOrd="4" destOrd="0" presId="urn:microsoft.com/office/officeart/2005/8/layout/vList2"/>
    <dgm:cxn modelId="{650F51A2-1A19-4732-ADEB-DE11D099061A}" type="presParOf" srcId="{2CF0EB41-329D-4F94-93B9-FACECF767082}" destId="{866C5DB0-53E4-49F5-9082-103619589CD2}" srcOrd="5" destOrd="0" presId="urn:microsoft.com/office/officeart/2005/8/layout/vList2"/>
    <dgm:cxn modelId="{33C0D2E6-A9D3-4C57-9345-F88850C9568D}" type="presParOf" srcId="{2CF0EB41-329D-4F94-93B9-FACECF767082}" destId="{718BA44D-A866-4831-83B9-3AA4BB1260E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5A2AE4-F6A1-4365-B64E-06C96135E05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DF4C444-47A5-4F57-89AA-E028C95E5AA0}">
      <dgm:prSet/>
      <dgm:spPr/>
      <dgm:t>
        <a:bodyPr/>
        <a:lstStyle/>
        <a:p>
          <a:r>
            <a:rPr lang="en-GB"/>
            <a:t>The SDIL’s primary aim was to incentivise soft drink reformulation to lower-sugar recipes. </a:t>
          </a:r>
          <a:endParaRPr lang="en-US"/>
        </a:p>
      </dgm:t>
    </dgm:pt>
    <dgm:pt modelId="{0DFF0008-72C9-4E71-9950-F7CBDAE4EFB7}" type="parTrans" cxnId="{B9865B3D-1BB1-4067-84F5-F7D2A909C100}">
      <dgm:prSet/>
      <dgm:spPr/>
      <dgm:t>
        <a:bodyPr/>
        <a:lstStyle/>
        <a:p>
          <a:endParaRPr lang="en-US"/>
        </a:p>
      </dgm:t>
    </dgm:pt>
    <dgm:pt modelId="{BC1230EA-30DA-43CE-BC31-5D9BA86BCED4}" type="sibTrans" cxnId="{B9865B3D-1BB1-4067-84F5-F7D2A909C100}">
      <dgm:prSet/>
      <dgm:spPr/>
      <dgm:t>
        <a:bodyPr/>
        <a:lstStyle/>
        <a:p>
          <a:endParaRPr lang="en-US"/>
        </a:p>
      </dgm:t>
    </dgm:pt>
    <dgm:pt modelId="{EF08309D-E9A1-418D-940B-E2D7171F0E02}">
      <dgm:prSet/>
      <dgm:spPr/>
      <dgm:t>
        <a:bodyPr/>
        <a:lstStyle/>
        <a:p>
          <a:r>
            <a:rPr lang="en-GB"/>
            <a:t>This was reflected in its design in that: </a:t>
          </a:r>
          <a:endParaRPr lang="en-US"/>
        </a:p>
      </dgm:t>
    </dgm:pt>
    <dgm:pt modelId="{3BDBD825-F06F-40EF-87EF-EF48E3D7B631}" type="parTrans" cxnId="{12F49831-A6F5-425D-B037-A5A2FA3008A1}">
      <dgm:prSet/>
      <dgm:spPr/>
      <dgm:t>
        <a:bodyPr/>
        <a:lstStyle/>
        <a:p>
          <a:endParaRPr lang="en-US"/>
        </a:p>
      </dgm:t>
    </dgm:pt>
    <dgm:pt modelId="{86F758B6-4F80-4EF9-9A3F-2A125F615EC4}" type="sibTrans" cxnId="{12F49831-A6F5-425D-B037-A5A2FA3008A1}">
      <dgm:prSet/>
      <dgm:spPr/>
      <dgm:t>
        <a:bodyPr/>
        <a:lstStyle/>
        <a:p>
          <a:endParaRPr lang="en-US"/>
        </a:p>
      </dgm:t>
    </dgm:pt>
    <dgm:pt modelId="{9CB4981C-9610-4115-A421-D38D40490E56}">
      <dgm:prSet/>
      <dgm:spPr/>
      <dgm:t>
        <a:bodyPr/>
        <a:lstStyle/>
        <a:p>
          <a:r>
            <a:rPr lang="en-GB"/>
            <a:t>manufacturers were given two years between the levy’s announcement and implementation to reformulate before it became active. </a:t>
          </a:r>
          <a:endParaRPr lang="en-US"/>
        </a:p>
      </dgm:t>
    </dgm:pt>
    <dgm:pt modelId="{D5292F37-0E35-46DA-8FB9-A2BF6F508C27}" type="parTrans" cxnId="{085D98AB-E4DD-4F89-87D1-6426FF4CD344}">
      <dgm:prSet/>
      <dgm:spPr/>
      <dgm:t>
        <a:bodyPr/>
        <a:lstStyle/>
        <a:p>
          <a:endParaRPr lang="en-US"/>
        </a:p>
      </dgm:t>
    </dgm:pt>
    <dgm:pt modelId="{7CEAD92B-54A7-4A68-9167-C7C70102DAB8}" type="sibTrans" cxnId="{085D98AB-E4DD-4F89-87D1-6426FF4CD344}">
      <dgm:prSet/>
      <dgm:spPr/>
      <dgm:t>
        <a:bodyPr/>
        <a:lstStyle/>
        <a:p>
          <a:endParaRPr lang="en-US"/>
        </a:p>
      </dgm:t>
    </dgm:pt>
    <dgm:pt modelId="{89FEBE49-B891-49FC-BD49-03A69808F0B7}">
      <dgm:prSet/>
      <dgm:spPr/>
      <dgm:t>
        <a:bodyPr/>
        <a:lstStyle/>
        <a:p>
          <a:r>
            <a:rPr lang="en-GB"/>
            <a:t>A tiered structure targeted the highest-sugar brands and incentivised sugar reductions.</a:t>
          </a:r>
          <a:endParaRPr lang="en-US"/>
        </a:p>
      </dgm:t>
    </dgm:pt>
    <dgm:pt modelId="{EC407690-C8A7-461A-B08F-CFFB58CB623C}" type="parTrans" cxnId="{2BC4FA34-4719-4104-8DFB-C612D4AFB4EE}">
      <dgm:prSet/>
      <dgm:spPr/>
      <dgm:t>
        <a:bodyPr/>
        <a:lstStyle/>
        <a:p>
          <a:endParaRPr lang="en-US"/>
        </a:p>
      </dgm:t>
    </dgm:pt>
    <dgm:pt modelId="{DDABA1FB-DE44-45C6-A401-F9E2398A64CF}" type="sibTrans" cxnId="{2BC4FA34-4719-4104-8DFB-C612D4AFB4EE}">
      <dgm:prSet/>
      <dgm:spPr/>
      <dgm:t>
        <a:bodyPr/>
        <a:lstStyle/>
        <a:p>
          <a:endParaRPr lang="en-US"/>
        </a:p>
      </dgm:t>
    </dgm:pt>
    <dgm:pt modelId="{73075938-5CC9-4298-8E1A-E6880D476ECE}">
      <dgm:prSet/>
      <dgm:spPr/>
      <dgm:t>
        <a:bodyPr/>
        <a:lstStyle/>
        <a:p>
          <a:r>
            <a:rPr lang="en-GB"/>
            <a:t>It was restricted to soft drinks, where zero-calorie sweeteners make like-for-like reformulation relatively simple (and healthier).</a:t>
          </a:r>
          <a:endParaRPr lang="en-US"/>
        </a:p>
      </dgm:t>
    </dgm:pt>
    <dgm:pt modelId="{5B375467-4AA7-4D6A-A087-5F36D8EE822E}" type="parTrans" cxnId="{47522925-8B9F-4ECC-B58D-09AD148E2DD3}">
      <dgm:prSet/>
      <dgm:spPr/>
      <dgm:t>
        <a:bodyPr/>
        <a:lstStyle/>
        <a:p>
          <a:endParaRPr lang="en-US"/>
        </a:p>
      </dgm:t>
    </dgm:pt>
    <dgm:pt modelId="{2FFA57A3-04CA-48B7-A7DC-0CB0D33C9401}" type="sibTrans" cxnId="{47522925-8B9F-4ECC-B58D-09AD148E2DD3}">
      <dgm:prSet/>
      <dgm:spPr/>
      <dgm:t>
        <a:bodyPr/>
        <a:lstStyle/>
        <a:p>
          <a:endParaRPr lang="en-US"/>
        </a:p>
      </dgm:t>
    </dgm:pt>
    <dgm:pt modelId="{D30C59F6-2192-4B46-85A9-D5446603F5B3}" type="pres">
      <dgm:prSet presAssocID="{B15A2AE4-F6A1-4365-B64E-06C96135E053}" presName="root" presStyleCnt="0">
        <dgm:presLayoutVars>
          <dgm:dir/>
          <dgm:resizeHandles val="exact"/>
        </dgm:presLayoutVars>
      </dgm:prSet>
      <dgm:spPr/>
    </dgm:pt>
    <dgm:pt modelId="{541DA960-E840-4F93-BC60-E1D16F99D428}" type="pres">
      <dgm:prSet presAssocID="{DDF4C444-47A5-4F57-89AA-E028C95E5AA0}" presName="compNode" presStyleCnt="0"/>
      <dgm:spPr/>
    </dgm:pt>
    <dgm:pt modelId="{DEB78CCD-E7EC-4AC9-ADF0-6115CE9F263C}" type="pres">
      <dgm:prSet presAssocID="{DDF4C444-47A5-4F57-89AA-E028C95E5AA0}" presName="bgRect" presStyleLbl="bgShp" presStyleIdx="0" presStyleCnt="5"/>
      <dgm:spPr/>
    </dgm:pt>
    <dgm:pt modelId="{B3EF7FDF-7BE3-42F7-A1E2-7C9D74BECEB4}" type="pres">
      <dgm:prSet presAssocID="{DDF4C444-47A5-4F57-89AA-E028C95E5A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pcake"/>
        </a:ext>
      </dgm:extLst>
    </dgm:pt>
    <dgm:pt modelId="{47379DB6-9815-4522-8119-4AC87E88174C}" type="pres">
      <dgm:prSet presAssocID="{DDF4C444-47A5-4F57-89AA-E028C95E5AA0}" presName="spaceRect" presStyleCnt="0"/>
      <dgm:spPr/>
    </dgm:pt>
    <dgm:pt modelId="{BD9358D4-187D-480F-B5EB-4D22513353C3}" type="pres">
      <dgm:prSet presAssocID="{DDF4C444-47A5-4F57-89AA-E028C95E5AA0}" presName="parTx" presStyleLbl="revTx" presStyleIdx="0" presStyleCnt="5">
        <dgm:presLayoutVars>
          <dgm:chMax val="0"/>
          <dgm:chPref val="0"/>
        </dgm:presLayoutVars>
      </dgm:prSet>
      <dgm:spPr/>
    </dgm:pt>
    <dgm:pt modelId="{8BD83BD9-88B8-4F8D-8B20-530C98647F74}" type="pres">
      <dgm:prSet presAssocID="{BC1230EA-30DA-43CE-BC31-5D9BA86BCED4}" presName="sibTrans" presStyleCnt="0"/>
      <dgm:spPr/>
    </dgm:pt>
    <dgm:pt modelId="{DEBC2C70-A0A4-4493-9147-087B4B4A1A65}" type="pres">
      <dgm:prSet presAssocID="{EF08309D-E9A1-418D-940B-E2D7171F0E02}" presName="compNode" presStyleCnt="0"/>
      <dgm:spPr/>
    </dgm:pt>
    <dgm:pt modelId="{7E477BEE-E53C-4859-BC30-9CA6BE757889}" type="pres">
      <dgm:prSet presAssocID="{EF08309D-E9A1-418D-940B-E2D7171F0E02}" presName="bgRect" presStyleLbl="bgShp" presStyleIdx="1" presStyleCnt="5"/>
      <dgm:spPr/>
    </dgm:pt>
    <dgm:pt modelId="{08E9914D-172E-4811-8D8B-D0104B8B062F}" type="pres">
      <dgm:prSet presAssocID="{EF08309D-E9A1-418D-940B-E2D7171F0E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tist"/>
        </a:ext>
      </dgm:extLst>
    </dgm:pt>
    <dgm:pt modelId="{3DEA77C7-EEF7-4A51-A15A-7A77E3F429AE}" type="pres">
      <dgm:prSet presAssocID="{EF08309D-E9A1-418D-940B-E2D7171F0E02}" presName="spaceRect" presStyleCnt="0"/>
      <dgm:spPr/>
    </dgm:pt>
    <dgm:pt modelId="{95CDADF6-6CAC-4C31-B888-762E111BF3CD}" type="pres">
      <dgm:prSet presAssocID="{EF08309D-E9A1-418D-940B-E2D7171F0E02}" presName="parTx" presStyleLbl="revTx" presStyleIdx="1" presStyleCnt="5">
        <dgm:presLayoutVars>
          <dgm:chMax val="0"/>
          <dgm:chPref val="0"/>
        </dgm:presLayoutVars>
      </dgm:prSet>
      <dgm:spPr/>
    </dgm:pt>
    <dgm:pt modelId="{B8D12F60-F4EB-4173-A481-2272D41E8A10}" type="pres">
      <dgm:prSet presAssocID="{86F758B6-4F80-4EF9-9A3F-2A125F615EC4}" presName="sibTrans" presStyleCnt="0"/>
      <dgm:spPr/>
    </dgm:pt>
    <dgm:pt modelId="{0C005E4E-9EE9-4555-B4BB-200FC198C44F}" type="pres">
      <dgm:prSet presAssocID="{9CB4981C-9610-4115-A421-D38D40490E56}" presName="compNode" presStyleCnt="0"/>
      <dgm:spPr/>
    </dgm:pt>
    <dgm:pt modelId="{0F40A45F-5463-4E16-8C35-1C818BCCB7C2}" type="pres">
      <dgm:prSet presAssocID="{9CB4981C-9610-4115-A421-D38D40490E56}" presName="bgRect" presStyleLbl="bgShp" presStyleIdx="2" presStyleCnt="5"/>
      <dgm:spPr/>
    </dgm:pt>
    <dgm:pt modelId="{FEE1C59D-8FCC-47E7-9CDD-B390B2E2978E}" type="pres">
      <dgm:prSet presAssocID="{9CB4981C-9610-4115-A421-D38D40490E5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B55DA911-8168-4592-A496-99A805975D50}" type="pres">
      <dgm:prSet presAssocID="{9CB4981C-9610-4115-A421-D38D40490E56}" presName="spaceRect" presStyleCnt="0"/>
      <dgm:spPr/>
    </dgm:pt>
    <dgm:pt modelId="{B67FE6AE-BED9-4305-AB0A-0525D31C7D6C}" type="pres">
      <dgm:prSet presAssocID="{9CB4981C-9610-4115-A421-D38D40490E56}" presName="parTx" presStyleLbl="revTx" presStyleIdx="2" presStyleCnt="5">
        <dgm:presLayoutVars>
          <dgm:chMax val="0"/>
          <dgm:chPref val="0"/>
        </dgm:presLayoutVars>
      </dgm:prSet>
      <dgm:spPr/>
    </dgm:pt>
    <dgm:pt modelId="{7C9ECDC5-066B-43AC-A94A-5D73A507694A}" type="pres">
      <dgm:prSet presAssocID="{7CEAD92B-54A7-4A68-9167-C7C70102DAB8}" presName="sibTrans" presStyleCnt="0"/>
      <dgm:spPr/>
    </dgm:pt>
    <dgm:pt modelId="{FBE037CE-0899-48A4-8650-D309157EAB91}" type="pres">
      <dgm:prSet presAssocID="{89FEBE49-B891-49FC-BD49-03A69808F0B7}" presName="compNode" presStyleCnt="0"/>
      <dgm:spPr/>
    </dgm:pt>
    <dgm:pt modelId="{8D0C832F-9C77-4308-ABB2-9C879680AB97}" type="pres">
      <dgm:prSet presAssocID="{89FEBE49-B891-49FC-BD49-03A69808F0B7}" presName="bgRect" presStyleLbl="bgShp" presStyleIdx="3" presStyleCnt="5"/>
      <dgm:spPr/>
    </dgm:pt>
    <dgm:pt modelId="{501C3BC2-62AF-495F-8A6D-FB5B60CE2D70}" type="pres">
      <dgm:prSet presAssocID="{89FEBE49-B891-49FC-BD49-03A69808F0B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0565BF7F-1ED8-49DE-9993-7E527C332B88}" type="pres">
      <dgm:prSet presAssocID="{89FEBE49-B891-49FC-BD49-03A69808F0B7}" presName="spaceRect" presStyleCnt="0"/>
      <dgm:spPr/>
    </dgm:pt>
    <dgm:pt modelId="{692D8EF1-693E-4F28-BA6D-CF1EF9B953FF}" type="pres">
      <dgm:prSet presAssocID="{89FEBE49-B891-49FC-BD49-03A69808F0B7}" presName="parTx" presStyleLbl="revTx" presStyleIdx="3" presStyleCnt="5">
        <dgm:presLayoutVars>
          <dgm:chMax val="0"/>
          <dgm:chPref val="0"/>
        </dgm:presLayoutVars>
      </dgm:prSet>
      <dgm:spPr/>
    </dgm:pt>
    <dgm:pt modelId="{3C673D06-CA35-4522-898A-EFA23BF21453}" type="pres">
      <dgm:prSet presAssocID="{DDABA1FB-DE44-45C6-A401-F9E2398A64CF}" presName="sibTrans" presStyleCnt="0"/>
      <dgm:spPr/>
    </dgm:pt>
    <dgm:pt modelId="{D0CD992D-3E78-485E-B501-79701F4B6192}" type="pres">
      <dgm:prSet presAssocID="{73075938-5CC9-4298-8E1A-E6880D476ECE}" presName="compNode" presStyleCnt="0"/>
      <dgm:spPr/>
    </dgm:pt>
    <dgm:pt modelId="{77F6DC66-B5B7-4712-93A6-00D010A6BF84}" type="pres">
      <dgm:prSet presAssocID="{73075938-5CC9-4298-8E1A-E6880D476ECE}" presName="bgRect" presStyleLbl="bgShp" presStyleIdx="4" presStyleCnt="5"/>
      <dgm:spPr/>
    </dgm:pt>
    <dgm:pt modelId="{65AAEB4B-E8EC-4C69-95B9-A1886A95E003}" type="pres">
      <dgm:prSet presAssocID="{73075938-5CC9-4298-8E1A-E6880D476EC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termelon"/>
        </a:ext>
      </dgm:extLst>
    </dgm:pt>
    <dgm:pt modelId="{2251715C-19F2-4AC0-853C-3549D2006BF0}" type="pres">
      <dgm:prSet presAssocID="{73075938-5CC9-4298-8E1A-E6880D476ECE}" presName="spaceRect" presStyleCnt="0"/>
      <dgm:spPr/>
    </dgm:pt>
    <dgm:pt modelId="{F34785F5-52C5-4B8F-87CF-DB8FE85D4D3D}" type="pres">
      <dgm:prSet presAssocID="{73075938-5CC9-4298-8E1A-E6880D476ECE}" presName="parTx" presStyleLbl="revTx" presStyleIdx="4" presStyleCnt="5">
        <dgm:presLayoutVars>
          <dgm:chMax val="0"/>
          <dgm:chPref val="0"/>
        </dgm:presLayoutVars>
      </dgm:prSet>
      <dgm:spPr/>
    </dgm:pt>
  </dgm:ptLst>
  <dgm:cxnLst>
    <dgm:cxn modelId="{47522925-8B9F-4ECC-B58D-09AD148E2DD3}" srcId="{B15A2AE4-F6A1-4365-B64E-06C96135E053}" destId="{73075938-5CC9-4298-8E1A-E6880D476ECE}" srcOrd="4" destOrd="0" parTransId="{5B375467-4AA7-4D6A-A087-5F36D8EE822E}" sibTransId="{2FFA57A3-04CA-48B7-A7DC-0CB0D33C9401}"/>
    <dgm:cxn modelId="{12F49831-A6F5-425D-B037-A5A2FA3008A1}" srcId="{B15A2AE4-F6A1-4365-B64E-06C96135E053}" destId="{EF08309D-E9A1-418D-940B-E2D7171F0E02}" srcOrd="1" destOrd="0" parTransId="{3BDBD825-F06F-40EF-87EF-EF48E3D7B631}" sibTransId="{86F758B6-4F80-4EF9-9A3F-2A125F615EC4}"/>
    <dgm:cxn modelId="{2BC4FA34-4719-4104-8DFB-C612D4AFB4EE}" srcId="{B15A2AE4-F6A1-4365-B64E-06C96135E053}" destId="{89FEBE49-B891-49FC-BD49-03A69808F0B7}" srcOrd="3" destOrd="0" parTransId="{EC407690-C8A7-461A-B08F-CFFB58CB623C}" sibTransId="{DDABA1FB-DE44-45C6-A401-F9E2398A64CF}"/>
    <dgm:cxn modelId="{B9865B3D-1BB1-4067-84F5-F7D2A909C100}" srcId="{B15A2AE4-F6A1-4365-B64E-06C96135E053}" destId="{DDF4C444-47A5-4F57-89AA-E028C95E5AA0}" srcOrd="0" destOrd="0" parTransId="{0DFF0008-72C9-4E71-9950-F7CBDAE4EFB7}" sibTransId="{BC1230EA-30DA-43CE-BC31-5D9BA86BCED4}"/>
    <dgm:cxn modelId="{D112E96C-232B-4C2C-BFAF-708A84CC6691}" type="presOf" srcId="{B15A2AE4-F6A1-4365-B64E-06C96135E053}" destId="{D30C59F6-2192-4B46-85A9-D5446603F5B3}" srcOrd="0" destOrd="0" presId="urn:microsoft.com/office/officeart/2018/2/layout/IconVerticalSolidList"/>
    <dgm:cxn modelId="{2394F77B-63E7-4E55-83C4-426674C85D59}" type="presOf" srcId="{73075938-5CC9-4298-8E1A-E6880D476ECE}" destId="{F34785F5-52C5-4B8F-87CF-DB8FE85D4D3D}" srcOrd="0" destOrd="0" presId="urn:microsoft.com/office/officeart/2018/2/layout/IconVerticalSolidList"/>
    <dgm:cxn modelId="{19F67097-07B4-459D-AC0C-ECDC083915B6}" type="presOf" srcId="{9CB4981C-9610-4115-A421-D38D40490E56}" destId="{B67FE6AE-BED9-4305-AB0A-0525D31C7D6C}" srcOrd="0" destOrd="0" presId="urn:microsoft.com/office/officeart/2018/2/layout/IconVerticalSolidList"/>
    <dgm:cxn modelId="{085D98AB-E4DD-4F89-87D1-6426FF4CD344}" srcId="{B15A2AE4-F6A1-4365-B64E-06C96135E053}" destId="{9CB4981C-9610-4115-A421-D38D40490E56}" srcOrd="2" destOrd="0" parTransId="{D5292F37-0E35-46DA-8FB9-A2BF6F508C27}" sibTransId="{7CEAD92B-54A7-4A68-9167-C7C70102DAB8}"/>
    <dgm:cxn modelId="{2419E6AF-C411-4DBF-93B8-0312AC755927}" type="presOf" srcId="{DDF4C444-47A5-4F57-89AA-E028C95E5AA0}" destId="{BD9358D4-187D-480F-B5EB-4D22513353C3}" srcOrd="0" destOrd="0" presId="urn:microsoft.com/office/officeart/2018/2/layout/IconVerticalSolidList"/>
    <dgm:cxn modelId="{91D8ACE5-FFC0-4B57-99C7-9BBC08C36755}" type="presOf" srcId="{EF08309D-E9A1-418D-940B-E2D7171F0E02}" destId="{95CDADF6-6CAC-4C31-B888-762E111BF3CD}" srcOrd="0" destOrd="0" presId="urn:microsoft.com/office/officeart/2018/2/layout/IconVerticalSolidList"/>
    <dgm:cxn modelId="{37DC69F5-2476-4A3E-92F9-7E69C025364E}" type="presOf" srcId="{89FEBE49-B891-49FC-BD49-03A69808F0B7}" destId="{692D8EF1-693E-4F28-BA6D-CF1EF9B953FF}" srcOrd="0" destOrd="0" presId="urn:microsoft.com/office/officeart/2018/2/layout/IconVerticalSolidList"/>
    <dgm:cxn modelId="{28A5D8E9-3AFC-4F49-A984-1C6FAB60166F}" type="presParOf" srcId="{D30C59F6-2192-4B46-85A9-D5446603F5B3}" destId="{541DA960-E840-4F93-BC60-E1D16F99D428}" srcOrd="0" destOrd="0" presId="urn:microsoft.com/office/officeart/2018/2/layout/IconVerticalSolidList"/>
    <dgm:cxn modelId="{98C2CE8C-D525-44A4-98F1-757D07502B1F}" type="presParOf" srcId="{541DA960-E840-4F93-BC60-E1D16F99D428}" destId="{DEB78CCD-E7EC-4AC9-ADF0-6115CE9F263C}" srcOrd="0" destOrd="0" presId="urn:microsoft.com/office/officeart/2018/2/layout/IconVerticalSolidList"/>
    <dgm:cxn modelId="{0AC5CF01-F2B5-4820-924A-694677CFBE53}" type="presParOf" srcId="{541DA960-E840-4F93-BC60-E1D16F99D428}" destId="{B3EF7FDF-7BE3-42F7-A1E2-7C9D74BECEB4}" srcOrd="1" destOrd="0" presId="urn:microsoft.com/office/officeart/2018/2/layout/IconVerticalSolidList"/>
    <dgm:cxn modelId="{CF6F1991-C624-4C36-87FC-1800C6D7D5E1}" type="presParOf" srcId="{541DA960-E840-4F93-BC60-E1D16F99D428}" destId="{47379DB6-9815-4522-8119-4AC87E88174C}" srcOrd="2" destOrd="0" presId="urn:microsoft.com/office/officeart/2018/2/layout/IconVerticalSolidList"/>
    <dgm:cxn modelId="{EEBA4CB4-8D4A-48C3-A9A9-D231BC2B23CF}" type="presParOf" srcId="{541DA960-E840-4F93-BC60-E1D16F99D428}" destId="{BD9358D4-187D-480F-B5EB-4D22513353C3}" srcOrd="3" destOrd="0" presId="urn:microsoft.com/office/officeart/2018/2/layout/IconVerticalSolidList"/>
    <dgm:cxn modelId="{13F96EBC-662D-4519-852E-C11B1C83826B}" type="presParOf" srcId="{D30C59F6-2192-4B46-85A9-D5446603F5B3}" destId="{8BD83BD9-88B8-4F8D-8B20-530C98647F74}" srcOrd="1" destOrd="0" presId="urn:microsoft.com/office/officeart/2018/2/layout/IconVerticalSolidList"/>
    <dgm:cxn modelId="{4D0BF483-F8FC-4AF4-B143-62CF59289EA5}" type="presParOf" srcId="{D30C59F6-2192-4B46-85A9-D5446603F5B3}" destId="{DEBC2C70-A0A4-4493-9147-087B4B4A1A65}" srcOrd="2" destOrd="0" presId="urn:microsoft.com/office/officeart/2018/2/layout/IconVerticalSolidList"/>
    <dgm:cxn modelId="{71624FDD-20AD-41A9-B8BF-39FEE5DF8FBE}" type="presParOf" srcId="{DEBC2C70-A0A4-4493-9147-087B4B4A1A65}" destId="{7E477BEE-E53C-4859-BC30-9CA6BE757889}" srcOrd="0" destOrd="0" presId="urn:microsoft.com/office/officeart/2018/2/layout/IconVerticalSolidList"/>
    <dgm:cxn modelId="{FF84307E-6AF7-4147-91DE-2BE6FE983694}" type="presParOf" srcId="{DEBC2C70-A0A4-4493-9147-087B4B4A1A65}" destId="{08E9914D-172E-4811-8D8B-D0104B8B062F}" srcOrd="1" destOrd="0" presId="urn:microsoft.com/office/officeart/2018/2/layout/IconVerticalSolidList"/>
    <dgm:cxn modelId="{096143C9-9C0B-4BBE-990B-59B86FC15834}" type="presParOf" srcId="{DEBC2C70-A0A4-4493-9147-087B4B4A1A65}" destId="{3DEA77C7-EEF7-4A51-A15A-7A77E3F429AE}" srcOrd="2" destOrd="0" presId="urn:microsoft.com/office/officeart/2018/2/layout/IconVerticalSolidList"/>
    <dgm:cxn modelId="{13E1B3C3-D4CA-4801-8132-5486C110E9DF}" type="presParOf" srcId="{DEBC2C70-A0A4-4493-9147-087B4B4A1A65}" destId="{95CDADF6-6CAC-4C31-B888-762E111BF3CD}" srcOrd="3" destOrd="0" presId="urn:microsoft.com/office/officeart/2018/2/layout/IconVerticalSolidList"/>
    <dgm:cxn modelId="{CB80A850-B1F8-4053-84B8-57BF69BEC3F3}" type="presParOf" srcId="{D30C59F6-2192-4B46-85A9-D5446603F5B3}" destId="{B8D12F60-F4EB-4173-A481-2272D41E8A10}" srcOrd="3" destOrd="0" presId="urn:microsoft.com/office/officeart/2018/2/layout/IconVerticalSolidList"/>
    <dgm:cxn modelId="{977ECDED-202D-4CD6-9EFB-0CB7BE68ABFA}" type="presParOf" srcId="{D30C59F6-2192-4B46-85A9-D5446603F5B3}" destId="{0C005E4E-9EE9-4555-B4BB-200FC198C44F}" srcOrd="4" destOrd="0" presId="urn:microsoft.com/office/officeart/2018/2/layout/IconVerticalSolidList"/>
    <dgm:cxn modelId="{E540EA46-F2EB-4D48-8D8E-B13358809ED1}" type="presParOf" srcId="{0C005E4E-9EE9-4555-B4BB-200FC198C44F}" destId="{0F40A45F-5463-4E16-8C35-1C818BCCB7C2}" srcOrd="0" destOrd="0" presId="urn:microsoft.com/office/officeart/2018/2/layout/IconVerticalSolidList"/>
    <dgm:cxn modelId="{60724830-BC4D-406B-A1E9-B65DE1C62E3E}" type="presParOf" srcId="{0C005E4E-9EE9-4555-B4BB-200FC198C44F}" destId="{FEE1C59D-8FCC-47E7-9CDD-B390B2E2978E}" srcOrd="1" destOrd="0" presId="urn:microsoft.com/office/officeart/2018/2/layout/IconVerticalSolidList"/>
    <dgm:cxn modelId="{D59F4EC2-E3DC-4D53-B20B-46EDBCF4BE97}" type="presParOf" srcId="{0C005E4E-9EE9-4555-B4BB-200FC198C44F}" destId="{B55DA911-8168-4592-A496-99A805975D50}" srcOrd="2" destOrd="0" presId="urn:microsoft.com/office/officeart/2018/2/layout/IconVerticalSolidList"/>
    <dgm:cxn modelId="{943C445B-ABDA-4285-AD90-C49F718D3CC0}" type="presParOf" srcId="{0C005E4E-9EE9-4555-B4BB-200FC198C44F}" destId="{B67FE6AE-BED9-4305-AB0A-0525D31C7D6C}" srcOrd="3" destOrd="0" presId="urn:microsoft.com/office/officeart/2018/2/layout/IconVerticalSolidList"/>
    <dgm:cxn modelId="{AD0085F8-8BD5-442D-A27C-93F66FC335D2}" type="presParOf" srcId="{D30C59F6-2192-4B46-85A9-D5446603F5B3}" destId="{7C9ECDC5-066B-43AC-A94A-5D73A507694A}" srcOrd="5" destOrd="0" presId="urn:microsoft.com/office/officeart/2018/2/layout/IconVerticalSolidList"/>
    <dgm:cxn modelId="{BCFE4DBD-9AE9-439F-A743-BCDE66D5F579}" type="presParOf" srcId="{D30C59F6-2192-4B46-85A9-D5446603F5B3}" destId="{FBE037CE-0899-48A4-8650-D309157EAB91}" srcOrd="6" destOrd="0" presId="urn:microsoft.com/office/officeart/2018/2/layout/IconVerticalSolidList"/>
    <dgm:cxn modelId="{5236FFCC-B469-447B-AEA6-FEAD45833F1A}" type="presParOf" srcId="{FBE037CE-0899-48A4-8650-D309157EAB91}" destId="{8D0C832F-9C77-4308-ABB2-9C879680AB97}" srcOrd="0" destOrd="0" presId="urn:microsoft.com/office/officeart/2018/2/layout/IconVerticalSolidList"/>
    <dgm:cxn modelId="{BCB7E177-AD12-429F-8064-EA06A7D32168}" type="presParOf" srcId="{FBE037CE-0899-48A4-8650-D309157EAB91}" destId="{501C3BC2-62AF-495F-8A6D-FB5B60CE2D70}" srcOrd="1" destOrd="0" presId="urn:microsoft.com/office/officeart/2018/2/layout/IconVerticalSolidList"/>
    <dgm:cxn modelId="{C15D89C2-7E16-46DC-9309-29046035405A}" type="presParOf" srcId="{FBE037CE-0899-48A4-8650-D309157EAB91}" destId="{0565BF7F-1ED8-49DE-9993-7E527C332B88}" srcOrd="2" destOrd="0" presId="urn:microsoft.com/office/officeart/2018/2/layout/IconVerticalSolidList"/>
    <dgm:cxn modelId="{8FFE4EC3-8CE5-4518-B510-0AF457098B79}" type="presParOf" srcId="{FBE037CE-0899-48A4-8650-D309157EAB91}" destId="{692D8EF1-693E-4F28-BA6D-CF1EF9B953FF}" srcOrd="3" destOrd="0" presId="urn:microsoft.com/office/officeart/2018/2/layout/IconVerticalSolidList"/>
    <dgm:cxn modelId="{3A313F6E-F308-4A4F-BCC7-917298A4F3D0}" type="presParOf" srcId="{D30C59F6-2192-4B46-85A9-D5446603F5B3}" destId="{3C673D06-CA35-4522-898A-EFA23BF21453}" srcOrd="7" destOrd="0" presId="urn:microsoft.com/office/officeart/2018/2/layout/IconVerticalSolidList"/>
    <dgm:cxn modelId="{52C2FA9D-D66E-45C8-99E4-B236D5EF0778}" type="presParOf" srcId="{D30C59F6-2192-4B46-85A9-D5446603F5B3}" destId="{D0CD992D-3E78-485E-B501-79701F4B6192}" srcOrd="8" destOrd="0" presId="urn:microsoft.com/office/officeart/2018/2/layout/IconVerticalSolidList"/>
    <dgm:cxn modelId="{C7E6004B-BBEA-444D-AACA-3A5C2868A2DB}" type="presParOf" srcId="{D0CD992D-3E78-485E-B501-79701F4B6192}" destId="{77F6DC66-B5B7-4712-93A6-00D010A6BF84}" srcOrd="0" destOrd="0" presId="urn:microsoft.com/office/officeart/2018/2/layout/IconVerticalSolidList"/>
    <dgm:cxn modelId="{82BF705E-8E06-4410-A9CD-FB71DB50F4D7}" type="presParOf" srcId="{D0CD992D-3E78-485E-B501-79701F4B6192}" destId="{65AAEB4B-E8EC-4C69-95B9-A1886A95E003}" srcOrd="1" destOrd="0" presId="urn:microsoft.com/office/officeart/2018/2/layout/IconVerticalSolidList"/>
    <dgm:cxn modelId="{711F6DA1-0180-49EB-A35A-E81EB20BFE30}" type="presParOf" srcId="{D0CD992D-3E78-485E-B501-79701F4B6192}" destId="{2251715C-19F2-4AC0-853C-3549D2006BF0}" srcOrd="2" destOrd="0" presId="urn:microsoft.com/office/officeart/2018/2/layout/IconVerticalSolidList"/>
    <dgm:cxn modelId="{1D0A59C1-C304-4640-A488-B20DFD53999E}" type="presParOf" srcId="{D0CD992D-3E78-485E-B501-79701F4B6192}" destId="{F34785F5-52C5-4B8F-87CF-DB8FE85D4D3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697E56C-EB0B-48AF-8B60-81AE1563BCDE}" type="doc">
      <dgm:prSet loTypeId="urn:microsoft.com/office/officeart/2017/3/layout/HorizontalPathTimeline" loCatId="process" qsTypeId="urn:microsoft.com/office/officeart/2005/8/quickstyle/simple1" qsCatId="simple" csTypeId="urn:microsoft.com/office/officeart/2005/8/colors/colorful2" csCatId="colorful" phldr="1"/>
      <dgm:spPr/>
      <dgm:t>
        <a:bodyPr/>
        <a:lstStyle/>
        <a:p>
          <a:endParaRPr lang="en-US"/>
        </a:p>
      </dgm:t>
    </dgm:pt>
    <dgm:pt modelId="{1A9334ED-F8AD-4E7C-B3E8-C8539C9174D5}">
      <dgm:prSet/>
      <dgm:spPr/>
      <dgm:t>
        <a:bodyPr/>
        <a:lstStyle/>
        <a:p>
          <a:pPr>
            <a:defRPr b="1"/>
          </a:pPr>
          <a:r>
            <a:rPr lang="en-US"/>
            <a:t>2006</a:t>
          </a:r>
        </a:p>
      </dgm:t>
    </dgm:pt>
    <dgm:pt modelId="{ACEEEE3A-9857-4ABC-93CE-9E7FC7A1208E}" type="parTrans" cxnId="{A5B64ED6-8DE3-4E4C-9565-E37271A1B418}">
      <dgm:prSet/>
      <dgm:spPr/>
      <dgm:t>
        <a:bodyPr/>
        <a:lstStyle/>
        <a:p>
          <a:endParaRPr lang="en-US"/>
        </a:p>
      </dgm:t>
    </dgm:pt>
    <dgm:pt modelId="{B2EE41B1-49D8-4580-9596-6E52DE77770A}" type="sibTrans" cxnId="{A5B64ED6-8DE3-4E4C-9565-E37271A1B418}">
      <dgm:prSet/>
      <dgm:spPr/>
      <dgm:t>
        <a:bodyPr/>
        <a:lstStyle/>
        <a:p>
          <a:endParaRPr lang="en-US"/>
        </a:p>
      </dgm:t>
    </dgm:pt>
    <dgm:pt modelId="{F7DE2C0F-CFE4-48C5-8B99-3B772655B062}">
      <dgm:prSet/>
      <dgm:spPr/>
      <dgm:t>
        <a:bodyPr/>
        <a:lstStyle/>
        <a:p>
          <a:r>
            <a:rPr lang="en-US"/>
            <a:t>This was first launched in 2006/7 and aimed to 'make a decisive difference to the life chances of children aged under four in the areas in which it runs'.</a:t>
          </a:r>
        </a:p>
      </dgm:t>
    </dgm:pt>
    <dgm:pt modelId="{55943B55-AAE2-4B68-8D78-937020E20D05}" type="parTrans" cxnId="{C4AC3177-B07A-4124-AFAB-BF2243FEFCA7}">
      <dgm:prSet/>
      <dgm:spPr/>
      <dgm:t>
        <a:bodyPr/>
        <a:lstStyle/>
        <a:p>
          <a:endParaRPr lang="en-US"/>
        </a:p>
      </dgm:t>
    </dgm:pt>
    <dgm:pt modelId="{A409BD52-307B-4841-94AE-09C323746DE3}" type="sibTrans" cxnId="{C4AC3177-B07A-4124-AFAB-BF2243FEFCA7}">
      <dgm:prSet/>
      <dgm:spPr/>
      <dgm:t>
        <a:bodyPr/>
        <a:lstStyle/>
        <a:p>
          <a:endParaRPr lang="en-US"/>
        </a:p>
      </dgm:t>
    </dgm:pt>
    <dgm:pt modelId="{952095F4-539D-44EE-A813-236565A17FB8}">
      <dgm:prSet/>
      <dgm:spPr/>
      <dgm:t>
        <a:bodyPr/>
        <a:lstStyle/>
        <a:p>
          <a:pPr>
            <a:defRPr b="1"/>
          </a:pPr>
          <a:r>
            <a:rPr lang="en-US"/>
            <a:t>2012</a:t>
          </a:r>
        </a:p>
      </dgm:t>
    </dgm:pt>
    <dgm:pt modelId="{99A84E43-EF36-458F-9891-26A0B3462EAF}" type="parTrans" cxnId="{8F0A0B86-5C61-4457-B838-6A89FCD9EA4C}">
      <dgm:prSet/>
      <dgm:spPr/>
      <dgm:t>
        <a:bodyPr/>
        <a:lstStyle/>
        <a:p>
          <a:endParaRPr lang="en-US"/>
        </a:p>
      </dgm:t>
    </dgm:pt>
    <dgm:pt modelId="{7A9282C5-2C48-4095-BD92-C09071E6E456}" type="sibTrans" cxnId="{8F0A0B86-5C61-4457-B838-6A89FCD9EA4C}">
      <dgm:prSet/>
      <dgm:spPr/>
      <dgm:t>
        <a:bodyPr/>
        <a:lstStyle/>
        <a:p>
          <a:endParaRPr lang="en-US"/>
        </a:p>
      </dgm:t>
    </dgm:pt>
    <dgm:pt modelId="{32A7FFB2-788E-47DD-8C15-3ECE5643E1C2}">
      <dgm:prSet/>
      <dgm:spPr/>
      <dgm:t>
        <a:bodyPr/>
        <a:lstStyle/>
        <a:p>
          <a:r>
            <a:rPr lang="en-US"/>
            <a:t>Since 2012 this programme has been expanded. </a:t>
          </a:r>
        </a:p>
      </dgm:t>
    </dgm:pt>
    <dgm:pt modelId="{B206A3D6-F43B-42EB-8834-3A2427ACD177}" type="parTrans" cxnId="{EDFED45C-CE0A-482D-8110-72DBAD22811D}">
      <dgm:prSet/>
      <dgm:spPr/>
      <dgm:t>
        <a:bodyPr/>
        <a:lstStyle/>
        <a:p>
          <a:endParaRPr lang="en-US"/>
        </a:p>
      </dgm:t>
    </dgm:pt>
    <dgm:pt modelId="{4E4FC54E-1369-43B3-B8E9-2D4AA0B3C097}" type="sibTrans" cxnId="{EDFED45C-CE0A-482D-8110-72DBAD22811D}">
      <dgm:prSet/>
      <dgm:spPr/>
      <dgm:t>
        <a:bodyPr/>
        <a:lstStyle/>
        <a:p>
          <a:endParaRPr lang="en-US"/>
        </a:p>
      </dgm:t>
    </dgm:pt>
    <dgm:pt modelId="{AC6A15CA-DF74-4360-941F-BC49C9FF4F23}" type="pres">
      <dgm:prSet presAssocID="{E697E56C-EB0B-48AF-8B60-81AE1563BCDE}" presName="root" presStyleCnt="0">
        <dgm:presLayoutVars>
          <dgm:chMax/>
          <dgm:chPref/>
          <dgm:animLvl val="lvl"/>
        </dgm:presLayoutVars>
      </dgm:prSet>
      <dgm:spPr/>
    </dgm:pt>
    <dgm:pt modelId="{886E10DA-E762-4F3D-9CDC-BB54BB09FF7E}" type="pres">
      <dgm:prSet presAssocID="{E697E56C-EB0B-48AF-8B60-81AE1563BCDE}" presName="divider" presStyleLbl="node1" presStyleIdx="0" presStyleCnt="1"/>
      <dgm:spPr/>
    </dgm:pt>
    <dgm:pt modelId="{B2966087-6282-408E-91F4-3E366D308360}" type="pres">
      <dgm:prSet presAssocID="{E697E56C-EB0B-48AF-8B60-81AE1563BCDE}" presName="nodes" presStyleCnt="0">
        <dgm:presLayoutVars>
          <dgm:chMax/>
          <dgm:chPref/>
          <dgm:animLvl val="lvl"/>
        </dgm:presLayoutVars>
      </dgm:prSet>
      <dgm:spPr/>
    </dgm:pt>
    <dgm:pt modelId="{610F1958-A489-47F8-B878-E19105A83458}" type="pres">
      <dgm:prSet presAssocID="{1A9334ED-F8AD-4E7C-B3E8-C8539C9174D5}" presName="composite" presStyleCnt="0"/>
      <dgm:spPr/>
    </dgm:pt>
    <dgm:pt modelId="{6DD09A8B-CE19-43CA-A751-CA879B9F6C78}" type="pres">
      <dgm:prSet presAssocID="{1A9334ED-F8AD-4E7C-B3E8-C8539C9174D5}" presName="L1TextContainer" presStyleLbl="revTx" presStyleIdx="0" presStyleCnt="2">
        <dgm:presLayoutVars>
          <dgm:chMax val="1"/>
          <dgm:chPref val="1"/>
          <dgm:bulletEnabled val="1"/>
        </dgm:presLayoutVars>
      </dgm:prSet>
      <dgm:spPr/>
    </dgm:pt>
    <dgm:pt modelId="{0BF06211-04D2-4940-BC64-DC8A205CAB22}" type="pres">
      <dgm:prSet presAssocID="{1A9334ED-F8AD-4E7C-B3E8-C8539C9174D5}" presName="L2TextContainerWrapper" presStyleCnt="0">
        <dgm:presLayoutVars>
          <dgm:chMax val="0"/>
          <dgm:chPref val="0"/>
          <dgm:bulletEnabled val="1"/>
        </dgm:presLayoutVars>
      </dgm:prSet>
      <dgm:spPr/>
    </dgm:pt>
    <dgm:pt modelId="{C78A2B11-B520-43F0-8840-A3C099C0855A}" type="pres">
      <dgm:prSet presAssocID="{1A9334ED-F8AD-4E7C-B3E8-C8539C9174D5}" presName="L2TextContainer" presStyleLbl="bgAccFollowNode1" presStyleIdx="0" presStyleCnt="2"/>
      <dgm:spPr/>
    </dgm:pt>
    <dgm:pt modelId="{3308EF76-F476-4CFC-995A-41B0AAAD0B3C}" type="pres">
      <dgm:prSet presAssocID="{1A9334ED-F8AD-4E7C-B3E8-C8539C9174D5}" presName="FlexibleEmptyPlaceHolder" presStyleCnt="0"/>
      <dgm:spPr/>
    </dgm:pt>
    <dgm:pt modelId="{44A43436-3A9C-43A2-A28F-010DE588167C}" type="pres">
      <dgm:prSet presAssocID="{1A9334ED-F8AD-4E7C-B3E8-C8539C9174D5}" presName="ConnectLine" presStyleLbl="alignNode1" presStyleIdx="0" presStyleCnt="2"/>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616F8146-D13F-4A24-8A0C-3A4FF6C1F4AF}" type="pres">
      <dgm:prSet presAssocID="{1A9334ED-F8AD-4E7C-B3E8-C8539C9174D5}" presName="ConnectorPoint" presStyleLbl="fgAcc1" presStyleIdx="0" presStyleCnt="2"/>
      <dgm:spPr>
        <a:solidFill>
          <a:schemeClr val="lt1">
            <a:alpha val="90000"/>
            <a:hueOff val="0"/>
            <a:satOff val="0"/>
            <a:lumOff val="0"/>
            <a:alphaOff val="0"/>
          </a:schemeClr>
        </a:solidFill>
        <a:ln w="12700" cap="flat" cmpd="sng" algn="ctr">
          <a:noFill/>
          <a:prstDash val="solid"/>
          <a:miter lim="800000"/>
        </a:ln>
        <a:effectLst/>
      </dgm:spPr>
    </dgm:pt>
    <dgm:pt modelId="{BA47912E-CB61-41EE-8263-37AD601C5404}" type="pres">
      <dgm:prSet presAssocID="{1A9334ED-F8AD-4E7C-B3E8-C8539C9174D5}" presName="EmptyPlaceHolder" presStyleCnt="0"/>
      <dgm:spPr/>
    </dgm:pt>
    <dgm:pt modelId="{020C8321-11F8-4194-ABB6-D8D1B32FD671}" type="pres">
      <dgm:prSet presAssocID="{B2EE41B1-49D8-4580-9596-6E52DE77770A}" presName="spaceBetweenRectangles" presStyleCnt="0"/>
      <dgm:spPr/>
    </dgm:pt>
    <dgm:pt modelId="{21E2CC78-8A77-4BC1-B309-F40B5A9AB9C0}" type="pres">
      <dgm:prSet presAssocID="{952095F4-539D-44EE-A813-236565A17FB8}" presName="composite" presStyleCnt="0"/>
      <dgm:spPr/>
    </dgm:pt>
    <dgm:pt modelId="{2D1B81A9-F66C-44F9-84B8-94519366E033}" type="pres">
      <dgm:prSet presAssocID="{952095F4-539D-44EE-A813-236565A17FB8}" presName="L1TextContainer" presStyleLbl="revTx" presStyleIdx="1" presStyleCnt="2">
        <dgm:presLayoutVars>
          <dgm:chMax val="1"/>
          <dgm:chPref val="1"/>
          <dgm:bulletEnabled val="1"/>
        </dgm:presLayoutVars>
      </dgm:prSet>
      <dgm:spPr/>
    </dgm:pt>
    <dgm:pt modelId="{D7DF0A89-E930-401D-AA07-700215B0BF2F}" type="pres">
      <dgm:prSet presAssocID="{952095F4-539D-44EE-A813-236565A17FB8}" presName="L2TextContainerWrapper" presStyleCnt="0">
        <dgm:presLayoutVars>
          <dgm:chMax val="0"/>
          <dgm:chPref val="0"/>
          <dgm:bulletEnabled val="1"/>
        </dgm:presLayoutVars>
      </dgm:prSet>
      <dgm:spPr/>
    </dgm:pt>
    <dgm:pt modelId="{531EDC54-0EFE-40FD-A9D5-A1A4CEBA9590}" type="pres">
      <dgm:prSet presAssocID="{952095F4-539D-44EE-A813-236565A17FB8}" presName="L2TextContainer" presStyleLbl="bgAccFollowNode1" presStyleIdx="1" presStyleCnt="2"/>
      <dgm:spPr/>
    </dgm:pt>
    <dgm:pt modelId="{09ECCA2B-F507-4E05-9F86-789E33F7B056}" type="pres">
      <dgm:prSet presAssocID="{952095F4-539D-44EE-A813-236565A17FB8}" presName="FlexibleEmptyPlaceHolder" presStyleCnt="0"/>
      <dgm:spPr/>
    </dgm:pt>
    <dgm:pt modelId="{E7AB8B9D-11C9-48E1-BD98-592FBC2D173F}" type="pres">
      <dgm:prSet presAssocID="{952095F4-539D-44EE-A813-236565A17FB8}" presName="ConnectLine" presStyleLbl="alignNode1" presStyleIdx="1" presStyleCnt="2"/>
      <dgm:spPr>
        <a:solidFill>
          <a:schemeClr val="accent2">
            <a:hueOff val="1500051"/>
            <a:satOff val="-2295"/>
            <a:lumOff val="6274"/>
            <a:alphaOff val="0"/>
          </a:schemeClr>
        </a:solidFill>
        <a:ln w="6350" cap="flat" cmpd="sng" algn="ctr">
          <a:solidFill>
            <a:schemeClr val="accent2">
              <a:hueOff val="1500051"/>
              <a:satOff val="-2295"/>
              <a:lumOff val="6274"/>
              <a:alphaOff val="0"/>
            </a:schemeClr>
          </a:solidFill>
          <a:prstDash val="dash"/>
          <a:miter lim="800000"/>
        </a:ln>
        <a:effectLst/>
      </dgm:spPr>
    </dgm:pt>
    <dgm:pt modelId="{7EDF5740-4677-4269-B322-D553BE348171}" type="pres">
      <dgm:prSet presAssocID="{952095F4-539D-44EE-A813-236565A17FB8}" presName="ConnectorPoint" presStyleLbl="fgAcc1" presStyleIdx="1" presStyleCnt="2"/>
      <dgm:spPr>
        <a:solidFill>
          <a:schemeClr val="lt1">
            <a:alpha val="90000"/>
            <a:hueOff val="0"/>
            <a:satOff val="0"/>
            <a:lumOff val="0"/>
            <a:alphaOff val="0"/>
          </a:schemeClr>
        </a:solidFill>
        <a:ln w="12700" cap="flat" cmpd="sng" algn="ctr">
          <a:noFill/>
          <a:prstDash val="solid"/>
          <a:miter lim="800000"/>
        </a:ln>
        <a:effectLst/>
      </dgm:spPr>
    </dgm:pt>
    <dgm:pt modelId="{8022BCA4-F573-4F86-81FF-2370D55C02FB}" type="pres">
      <dgm:prSet presAssocID="{952095F4-539D-44EE-A813-236565A17FB8}" presName="EmptyPlaceHolder" presStyleCnt="0"/>
      <dgm:spPr/>
    </dgm:pt>
  </dgm:ptLst>
  <dgm:cxnLst>
    <dgm:cxn modelId="{E4911F2C-FF33-45E8-9982-2273E4CE804A}" type="presOf" srcId="{E697E56C-EB0B-48AF-8B60-81AE1563BCDE}" destId="{AC6A15CA-DF74-4360-941F-BC49C9FF4F23}" srcOrd="0" destOrd="0" presId="urn:microsoft.com/office/officeart/2017/3/layout/HorizontalPathTimeline"/>
    <dgm:cxn modelId="{B46CBE3C-4D4E-4CAC-A027-C2A6D5FF4DEA}" type="presOf" srcId="{952095F4-539D-44EE-A813-236565A17FB8}" destId="{2D1B81A9-F66C-44F9-84B8-94519366E033}" srcOrd="0" destOrd="0" presId="urn:microsoft.com/office/officeart/2017/3/layout/HorizontalPathTimeline"/>
    <dgm:cxn modelId="{EDFED45C-CE0A-482D-8110-72DBAD22811D}" srcId="{952095F4-539D-44EE-A813-236565A17FB8}" destId="{32A7FFB2-788E-47DD-8C15-3ECE5643E1C2}" srcOrd="0" destOrd="0" parTransId="{B206A3D6-F43B-42EB-8834-3A2427ACD177}" sibTransId="{4E4FC54E-1369-43B3-B8E9-2D4AA0B3C097}"/>
    <dgm:cxn modelId="{A45B896D-490D-4A67-B6E9-3A485D4A0E6D}" type="presOf" srcId="{32A7FFB2-788E-47DD-8C15-3ECE5643E1C2}" destId="{531EDC54-0EFE-40FD-A9D5-A1A4CEBA9590}" srcOrd="0" destOrd="0" presId="urn:microsoft.com/office/officeart/2017/3/layout/HorizontalPathTimeline"/>
    <dgm:cxn modelId="{C4AC3177-B07A-4124-AFAB-BF2243FEFCA7}" srcId="{1A9334ED-F8AD-4E7C-B3E8-C8539C9174D5}" destId="{F7DE2C0F-CFE4-48C5-8B99-3B772655B062}" srcOrd="0" destOrd="0" parTransId="{55943B55-AAE2-4B68-8D78-937020E20D05}" sibTransId="{A409BD52-307B-4841-94AE-09C323746DE3}"/>
    <dgm:cxn modelId="{8F0A0B86-5C61-4457-B838-6A89FCD9EA4C}" srcId="{E697E56C-EB0B-48AF-8B60-81AE1563BCDE}" destId="{952095F4-539D-44EE-A813-236565A17FB8}" srcOrd="1" destOrd="0" parTransId="{99A84E43-EF36-458F-9891-26A0B3462EAF}" sibTransId="{7A9282C5-2C48-4095-BD92-C09071E6E456}"/>
    <dgm:cxn modelId="{184E93B3-75D8-4282-9D96-E64840960B2E}" type="presOf" srcId="{F7DE2C0F-CFE4-48C5-8B99-3B772655B062}" destId="{C78A2B11-B520-43F0-8840-A3C099C0855A}" srcOrd="0" destOrd="0" presId="urn:microsoft.com/office/officeart/2017/3/layout/HorizontalPathTimeline"/>
    <dgm:cxn modelId="{A5B64ED6-8DE3-4E4C-9565-E37271A1B418}" srcId="{E697E56C-EB0B-48AF-8B60-81AE1563BCDE}" destId="{1A9334ED-F8AD-4E7C-B3E8-C8539C9174D5}" srcOrd="0" destOrd="0" parTransId="{ACEEEE3A-9857-4ABC-93CE-9E7FC7A1208E}" sibTransId="{B2EE41B1-49D8-4580-9596-6E52DE77770A}"/>
    <dgm:cxn modelId="{A62970FB-2A17-4DD2-9EF8-063D690843A5}" type="presOf" srcId="{1A9334ED-F8AD-4E7C-B3E8-C8539C9174D5}" destId="{6DD09A8B-CE19-43CA-A751-CA879B9F6C78}" srcOrd="0" destOrd="0" presId="urn:microsoft.com/office/officeart/2017/3/layout/HorizontalPathTimeline"/>
    <dgm:cxn modelId="{3257E38D-BCDD-4380-82AB-95A9C97EFBEC}" type="presParOf" srcId="{AC6A15CA-DF74-4360-941F-BC49C9FF4F23}" destId="{886E10DA-E762-4F3D-9CDC-BB54BB09FF7E}" srcOrd="0" destOrd="0" presId="urn:microsoft.com/office/officeart/2017/3/layout/HorizontalPathTimeline"/>
    <dgm:cxn modelId="{14F1E9D0-A783-4D90-BB52-F70E0C0D8A36}" type="presParOf" srcId="{AC6A15CA-DF74-4360-941F-BC49C9FF4F23}" destId="{B2966087-6282-408E-91F4-3E366D308360}" srcOrd="1" destOrd="0" presId="urn:microsoft.com/office/officeart/2017/3/layout/HorizontalPathTimeline"/>
    <dgm:cxn modelId="{D1CD655A-F95F-4CCD-BAD1-EA91853ABD31}" type="presParOf" srcId="{B2966087-6282-408E-91F4-3E366D308360}" destId="{610F1958-A489-47F8-B878-E19105A83458}" srcOrd="0" destOrd="0" presId="urn:microsoft.com/office/officeart/2017/3/layout/HorizontalPathTimeline"/>
    <dgm:cxn modelId="{4FA7BE18-DAC4-4EBE-84CF-6FBDD2A128E8}" type="presParOf" srcId="{610F1958-A489-47F8-B878-E19105A83458}" destId="{6DD09A8B-CE19-43CA-A751-CA879B9F6C78}" srcOrd="0" destOrd="0" presId="urn:microsoft.com/office/officeart/2017/3/layout/HorizontalPathTimeline"/>
    <dgm:cxn modelId="{895ECBB3-773A-4B11-8DA5-8D82BD0D7095}" type="presParOf" srcId="{610F1958-A489-47F8-B878-E19105A83458}" destId="{0BF06211-04D2-4940-BC64-DC8A205CAB22}" srcOrd="1" destOrd="0" presId="urn:microsoft.com/office/officeart/2017/3/layout/HorizontalPathTimeline"/>
    <dgm:cxn modelId="{816ABA53-DFC7-4CB3-A0AC-3B9F74CDAA1D}" type="presParOf" srcId="{0BF06211-04D2-4940-BC64-DC8A205CAB22}" destId="{C78A2B11-B520-43F0-8840-A3C099C0855A}" srcOrd="0" destOrd="0" presId="urn:microsoft.com/office/officeart/2017/3/layout/HorizontalPathTimeline"/>
    <dgm:cxn modelId="{C4C851E0-75F4-4119-8940-FC9A96D7D4CD}" type="presParOf" srcId="{0BF06211-04D2-4940-BC64-DC8A205CAB22}" destId="{3308EF76-F476-4CFC-995A-41B0AAAD0B3C}" srcOrd="1" destOrd="0" presId="urn:microsoft.com/office/officeart/2017/3/layout/HorizontalPathTimeline"/>
    <dgm:cxn modelId="{A8DED4A1-E00C-4530-AFE4-C91FC066F550}" type="presParOf" srcId="{610F1958-A489-47F8-B878-E19105A83458}" destId="{44A43436-3A9C-43A2-A28F-010DE588167C}" srcOrd="2" destOrd="0" presId="urn:microsoft.com/office/officeart/2017/3/layout/HorizontalPathTimeline"/>
    <dgm:cxn modelId="{88353774-C61D-4DA3-87CF-9A99D793F702}" type="presParOf" srcId="{610F1958-A489-47F8-B878-E19105A83458}" destId="{616F8146-D13F-4A24-8A0C-3A4FF6C1F4AF}" srcOrd="3" destOrd="0" presId="urn:microsoft.com/office/officeart/2017/3/layout/HorizontalPathTimeline"/>
    <dgm:cxn modelId="{9F24C85E-D078-4A1A-B3DF-EC05166273D7}" type="presParOf" srcId="{610F1958-A489-47F8-B878-E19105A83458}" destId="{BA47912E-CB61-41EE-8263-37AD601C5404}" srcOrd="4" destOrd="0" presId="urn:microsoft.com/office/officeart/2017/3/layout/HorizontalPathTimeline"/>
    <dgm:cxn modelId="{D2E86396-0345-42A0-8EC3-7835EAD8FFBB}" type="presParOf" srcId="{B2966087-6282-408E-91F4-3E366D308360}" destId="{020C8321-11F8-4194-ABB6-D8D1B32FD671}" srcOrd="1" destOrd="0" presId="urn:microsoft.com/office/officeart/2017/3/layout/HorizontalPathTimeline"/>
    <dgm:cxn modelId="{DEDCFC72-02D8-4107-81F1-AC771152443E}" type="presParOf" srcId="{B2966087-6282-408E-91F4-3E366D308360}" destId="{21E2CC78-8A77-4BC1-B309-F40B5A9AB9C0}" srcOrd="2" destOrd="0" presId="urn:microsoft.com/office/officeart/2017/3/layout/HorizontalPathTimeline"/>
    <dgm:cxn modelId="{EBD78933-AE7A-49B2-A70A-0AD4683F426D}" type="presParOf" srcId="{21E2CC78-8A77-4BC1-B309-F40B5A9AB9C0}" destId="{2D1B81A9-F66C-44F9-84B8-94519366E033}" srcOrd="0" destOrd="0" presId="urn:microsoft.com/office/officeart/2017/3/layout/HorizontalPathTimeline"/>
    <dgm:cxn modelId="{9197C22E-7561-44FC-8A1A-EB71FCAAA28E}" type="presParOf" srcId="{21E2CC78-8A77-4BC1-B309-F40B5A9AB9C0}" destId="{D7DF0A89-E930-401D-AA07-700215B0BF2F}" srcOrd="1" destOrd="0" presId="urn:microsoft.com/office/officeart/2017/3/layout/HorizontalPathTimeline"/>
    <dgm:cxn modelId="{18953B00-A4A1-46C7-BF68-B8795C9532FE}" type="presParOf" srcId="{D7DF0A89-E930-401D-AA07-700215B0BF2F}" destId="{531EDC54-0EFE-40FD-A9D5-A1A4CEBA9590}" srcOrd="0" destOrd="0" presId="urn:microsoft.com/office/officeart/2017/3/layout/HorizontalPathTimeline"/>
    <dgm:cxn modelId="{510A394D-2F5A-441E-A4E7-83D9F95D4FD0}" type="presParOf" srcId="{D7DF0A89-E930-401D-AA07-700215B0BF2F}" destId="{09ECCA2B-F507-4E05-9F86-789E33F7B056}" srcOrd="1" destOrd="0" presId="urn:microsoft.com/office/officeart/2017/3/layout/HorizontalPathTimeline"/>
    <dgm:cxn modelId="{D1B1E758-A0C8-4E87-AB40-B72CDD88858A}" type="presParOf" srcId="{21E2CC78-8A77-4BC1-B309-F40B5A9AB9C0}" destId="{E7AB8B9D-11C9-48E1-BD98-592FBC2D173F}" srcOrd="2" destOrd="0" presId="urn:microsoft.com/office/officeart/2017/3/layout/HorizontalPathTimeline"/>
    <dgm:cxn modelId="{075EFF28-49CB-44D8-9AD1-8A795C127D67}" type="presParOf" srcId="{21E2CC78-8A77-4BC1-B309-F40B5A9AB9C0}" destId="{7EDF5740-4677-4269-B322-D553BE348171}" srcOrd="3" destOrd="0" presId="urn:microsoft.com/office/officeart/2017/3/layout/HorizontalPathTimeline"/>
    <dgm:cxn modelId="{50F2D75D-FAFD-4545-AFCF-573E3BCA7A6F}" type="presParOf" srcId="{21E2CC78-8A77-4BC1-B309-F40B5A9AB9C0}" destId="{8022BCA4-F573-4F86-81FF-2370D55C02FB}"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14B1804-47F0-488C-B2E0-A051ED07440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E2D2A5A-479A-44B1-8C06-5A3EA96522FE}">
      <dgm:prSet/>
      <dgm:spPr/>
      <dgm:t>
        <a:bodyPr/>
        <a:lstStyle/>
        <a:p>
          <a:r>
            <a:rPr lang="en-GB"/>
            <a:t>The expansion of Early Years Provision in September 2022 has seen an addition 2500 children benefitting. </a:t>
          </a:r>
          <a:endParaRPr lang="en-US"/>
        </a:p>
      </dgm:t>
    </dgm:pt>
    <dgm:pt modelId="{81242606-4C4D-4BA5-8567-9C3A6886ADA4}" type="parTrans" cxnId="{B9B284BA-F0C2-4E55-B8D5-456C8E425B03}">
      <dgm:prSet/>
      <dgm:spPr/>
      <dgm:t>
        <a:bodyPr/>
        <a:lstStyle/>
        <a:p>
          <a:endParaRPr lang="en-US"/>
        </a:p>
      </dgm:t>
    </dgm:pt>
    <dgm:pt modelId="{D0252E7F-5F66-4E17-9618-55BDA22163B0}" type="sibTrans" cxnId="{B9B284BA-F0C2-4E55-B8D5-456C8E425B03}">
      <dgm:prSet/>
      <dgm:spPr/>
      <dgm:t>
        <a:bodyPr/>
        <a:lstStyle/>
        <a:p>
          <a:endParaRPr lang="en-US"/>
        </a:p>
      </dgm:t>
    </dgm:pt>
    <dgm:pt modelId="{196C6000-2150-4C98-8C08-DD2EF4E1430F}">
      <dgm:prSet/>
      <dgm:spPr/>
      <dgm:t>
        <a:bodyPr/>
        <a:lstStyle/>
        <a:p>
          <a:r>
            <a:rPr lang="en-GB"/>
            <a:t>This is set to expand further in 2024-2025. </a:t>
          </a:r>
          <a:endParaRPr lang="en-US"/>
        </a:p>
      </dgm:t>
    </dgm:pt>
    <dgm:pt modelId="{92A286F7-287F-4E4E-8F12-CC9973BEDE59}" type="parTrans" cxnId="{028F77D0-F5F9-47C6-B089-97DC3ADB669D}">
      <dgm:prSet/>
      <dgm:spPr/>
      <dgm:t>
        <a:bodyPr/>
        <a:lstStyle/>
        <a:p>
          <a:endParaRPr lang="en-US"/>
        </a:p>
      </dgm:t>
    </dgm:pt>
    <dgm:pt modelId="{2CA59EDE-66BE-481D-AD4D-0952F367F5AF}" type="sibTrans" cxnId="{028F77D0-F5F9-47C6-B089-97DC3ADB669D}">
      <dgm:prSet/>
      <dgm:spPr/>
      <dgm:t>
        <a:bodyPr/>
        <a:lstStyle/>
        <a:p>
          <a:endParaRPr lang="en-US"/>
        </a:p>
      </dgm:t>
    </dgm:pt>
    <dgm:pt modelId="{684D1EDB-376B-4ECB-A0D8-B09BADDB0671}">
      <dgm:prSet/>
      <dgm:spPr/>
      <dgm:t>
        <a:bodyPr/>
        <a:lstStyle/>
        <a:p>
          <a:r>
            <a:rPr lang="en-GB"/>
            <a:t>Flying Start AREAS themselves are expanding to include more under four-year-olds. </a:t>
          </a:r>
          <a:endParaRPr lang="en-US"/>
        </a:p>
      </dgm:t>
    </dgm:pt>
    <dgm:pt modelId="{420A1099-BD92-4B27-BEFD-84DFDC4CD1DD}" type="parTrans" cxnId="{B41A5914-53A4-4ED7-B920-30DAF9C2152D}">
      <dgm:prSet/>
      <dgm:spPr/>
      <dgm:t>
        <a:bodyPr/>
        <a:lstStyle/>
        <a:p>
          <a:endParaRPr lang="en-US"/>
        </a:p>
      </dgm:t>
    </dgm:pt>
    <dgm:pt modelId="{5E1C1502-84D3-4419-81D5-275EC938074D}" type="sibTrans" cxnId="{B41A5914-53A4-4ED7-B920-30DAF9C2152D}">
      <dgm:prSet/>
      <dgm:spPr/>
      <dgm:t>
        <a:bodyPr/>
        <a:lstStyle/>
        <a:p>
          <a:endParaRPr lang="en-US"/>
        </a:p>
      </dgm:t>
    </dgm:pt>
    <dgm:pt modelId="{7EE8D584-BA3B-4377-9A7B-59EAFBF03F12}">
      <dgm:prSet/>
      <dgm:spPr/>
      <dgm:t>
        <a:bodyPr/>
        <a:lstStyle/>
        <a:p>
          <a:r>
            <a:rPr lang="en-GB"/>
            <a:t>How will this benefit children/families?</a:t>
          </a:r>
          <a:endParaRPr lang="en-US"/>
        </a:p>
      </dgm:t>
    </dgm:pt>
    <dgm:pt modelId="{FAB9B8FF-E7C0-4CE6-A66B-031822BC2B06}" type="parTrans" cxnId="{1C64391D-DF48-4BED-ADF5-402FAF0D3665}">
      <dgm:prSet/>
      <dgm:spPr/>
      <dgm:t>
        <a:bodyPr/>
        <a:lstStyle/>
        <a:p>
          <a:endParaRPr lang="en-US"/>
        </a:p>
      </dgm:t>
    </dgm:pt>
    <dgm:pt modelId="{502C1940-C0B8-4AF7-995D-9527469A2FF4}" type="sibTrans" cxnId="{1C64391D-DF48-4BED-ADF5-402FAF0D3665}">
      <dgm:prSet/>
      <dgm:spPr/>
      <dgm:t>
        <a:bodyPr/>
        <a:lstStyle/>
        <a:p>
          <a:endParaRPr lang="en-US"/>
        </a:p>
      </dgm:t>
    </dgm:pt>
    <dgm:pt modelId="{81794E80-E9B8-4D79-841B-7E78BB5E1B37}" type="pres">
      <dgm:prSet presAssocID="{914B1804-47F0-488C-B2E0-A051ED07440F}" presName="linear" presStyleCnt="0">
        <dgm:presLayoutVars>
          <dgm:animLvl val="lvl"/>
          <dgm:resizeHandles val="exact"/>
        </dgm:presLayoutVars>
      </dgm:prSet>
      <dgm:spPr/>
    </dgm:pt>
    <dgm:pt modelId="{C32B4BAD-117A-4431-92EE-E2134D693FC5}" type="pres">
      <dgm:prSet presAssocID="{0E2D2A5A-479A-44B1-8C06-5A3EA96522FE}" presName="parentText" presStyleLbl="node1" presStyleIdx="0" presStyleCnt="4">
        <dgm:presLayoutVars>
          <dgm:chMax val="0"/>
          <dgm:bulletEnabled val="1"/>
        </dgm:presLayoutVars>
      </dgm:prSet>
      <dgm:spPr/>
    </dgm:pt>
    <dgm:pt modelId="{D4605640-42E2-48E0-A403-BE79709802FB}" type="pres">
      <dgm:prSet presAssocID="{D0252E7F-5F66-4E17-9618-55BDA22163B0}" presName="spacer" presStyleCnt="0"/>
      <dgm:spPr/>
    </dgm:pt>
    <dgm:pt modelId="{54A8A920-BCED-43AD-A80A-6B41F8581F13}" type="pres">
      <dgm:prSet presAssocID="{196C6000-2150-4C98-8C08-DD2EF4E1430F}" presName="parentText" presStyleLbl="node1" presStyleIdx="1" presStyleCnt="4">
        <dgm:presLayoutVars>
          <dgm:chMax val="0"/>
          <dgm:bulletEnabled val="1"/>
        </dgm:presLayoutVars>
      </dgm:prSet>
      <dgm:spPr/>
    </dgm:pt>
    <dgm:pt modelId="{E01FD18D-F6F3-4FE8-A007-CA7E87217B99}" type="pres">
      <dgm:prSet presAssocID="{2CA59EDE-66BE-481D-AD4D-0952F367F5AF}" presName="spacer" presStyleCnt="0"/>
      <dgm:spPr/>
    </dgm:pt>
    <dgm:pt modelId="{7C576FC9-C40A-4AF7-8CDA-621B871394EC}" type="pres">
      <dgm:prSet presAssocID="{684D1EDB-376B-4ECB-A0D8-B09BADDB0671}" presName="parentText" presStyleLbl="node1" presStyleIdx="2" presStyleCnt="4">
        <dgm:presLayoutVars>
          <dgm:chMax val="0"/>
          <dgm:bulletEnabled val="1"/>
        </dgm:presLayoutVars>
      </dgm:prSet>
      <dgm:spPr/>
    </dgm:pt>
    <dgm:pt modelId="{C46EB8B6-52AD-4A47-BC39-BC6BE8599C07}" type="pres">
      <dgm:prSet presAssocID="{5E1C1502-84D3-4419-81D5-275EC938074D}" presName="spacer" presStyleCnt="0"/>
      <dgm:spPr/>
    </dgm:pt>
    <dgm:pt modelId="{A57CC819-94FC-40D6-8C2A-B59CB226B774}" type="pres">
      <dgm:prSet presAssocID="{7EE8D584-BA3B-4377-9A7B-59EAFBF03F12}" presName="parentText" presStyleLbl="node1" presStyleIdx="3" presStyleCnt="4">
        <dgm:presLayoutVars>
          <dgm:chMax val="0"/>
          <dgm:bulletEnabled val="1"/>
        </dgm:presLayoutVars>
      </dgm:prSet>
      <dgm:spPr/>
    </dgm:pt>
  </dgm:ptLst>
  <dgm:cxnLst>
    <dgm:cxn modelId="{30F4160E-D018-48EE-856C-D06954059665}" type="presOf" srcId="{0E2D2A5A-479A-44B1-8C06-5A3EA96522FE}" destId="{C32B4BAD-117A-4431-92EE-E2134D693FC5}" srcOrd="0" destOrd="0" presId="urn:microsoft.com/office/officeart/2005/8/layout/vList2"/>
    <dgm:cxn modelId="{B41A5914-53A4-4ED7-B920-30DAF9C2152D}" srcId="{914B1804-47F0-488C-B2E0-A051ED07440F}" destId="{684D1EDB-376B-4ECB-A0D8-B09BADDB0671}" srcOrd="2" destOrd="0" parTransId="{420A1099-BD92-4B27-BEFD-84DFDC4CD1DD}" sibTransId="{5E1C1502-84D3-4419-81D5-275EC938074D}"/>
    <dgm:cxn modelId="{1C64391D-DF48-4BED-ADF5-402FAF0D3665}" srcId="{914B1804-47F0-488C-B2E0-A051ED07440F}" destId="{7EE8D584-BA3B-4377-9A7B-59EAFBF03F12}" srcOrd="3" destOrd="0" parTransId="{FAB9B8FF-E7C0-4CE6-A66B-031822BC2B06}" sibTransId="{502C1940-C0B8-4AF7-995D-9527469A2FF4}"/>
    <dgm:cxn modelId="{CE232736-C637-4D5C-B688-1408C69DA084}" type="presOf" srcId="{7EE8D584-BA3B-4377-9A7B-59EAFBF03F12}" destId="{A57CC819-94FC-40D6-8C2A-B59CB226B774}" srcOrd="0" destOrd="0" presId="urn:microsoft.com/office/officeart/2005/8/layout/vList2"/>
    <dgm:cxn modelId="{15A1B68E-6AA4-4F73-A3EE-50A1D02DB9FC}" type="presOf" srcId="{914B1804-47F0-488C-B2E0-A051ED07440F}" destId="{81794E80-E9B8-4D79-841B-7E78BB5E1B37}" srcOrd="0" destOrd="0" presId="urn:microsoft.com/office/officeart/2005/8/layout/vList2"/>
    <dgm:cxn modelId="{9107AFB0-2B86-42F1-BDE0-E16E571DD234}" type="presOf" srcId="{684D1EDB-376B-4ECB-A0D8-B09BADDB0671}" destId="{7C576FC9-C40A-4AF7-8CDA-621B871394EC}" srcOrd="0" destOrd="0" presId="urn:microsoft.com/office/officeart/2005/8/layout/vList2"/>
    <dgm:cxn modelId="{B9B284BA-F0C2-4E55-B8D5-456C8E425B03}" srcId="{914B1804-47F0-488C-B2E0-A051ED07440F}" destId="{0E2D2A5A-479A-44B1-8C06-5A3EA96522FE}" srcOrd="0" destOrd="0" parTransId="{81242606-4C4D-4BA5-8567-9C3A6886ADA4}" sibTransId="{D0252E7F-5F66-4E17-9618-55BDA22163B0}"/>
    <dgm:cxn modelId="{A207F0C5-7668-420F-AEC8-1FACCA6ADD8F}" type="presOf" srcId="{196C6000-2150-4C98-8C08-DD2EF4E1430F}" destId="{54A8A920-BCED-43AD-A80A-6B41F8581F13}" srcOrd="0" destOrd="0" presId="urn:microsoft.com/office/officeart/2005/8/layout/vList2"/>
    <dgm:cxn modelId="{028F77D0-F5F9-47C6-B089-97DC3ADB669D}" srcId="{914B1804-47F0-488C-B2E0-A051ED07440F}" destId="{196C6000-2150-4C98-8C08-DD2EF4E1430F}" srcOrd="1" destOrd="0" parTransId="{92A286F7-287F-4E4E-8F12-CC9973BEDE59}" sibTransId="{2CA59EDE-66BE-481D-AD4D-0952F367F5AF}"/>
    <dgm:cxn modelId="{B01FEDD5-62C8-42DE-8D3A-23F2CF21B9AF}" type="presParOf" srcId="{81794E80-E9B8-4D79-841B-7E78BB5E1B37}" destId="{C32B4BAD-117A-4431-92EE-E2134D693FC5}" srcOrd="0" destOrd="0" presId="urn:microsoft.com/office/officeart/2005/8/layout/vList2"/>
    <dgm:cxn modelId="{C4642CC0-7ADD-497C-B2C4-B7A30EE58193}" type="presParOf" srcId="{81794E80-E9B8-4D79-841B-7E78BB5E1B37}" destId="{D4605640-42E2-48E0-A403-BE79709802FB}" srcOrd="1" destOrd="0" presId="urn:microsoft.com/office/officeart/2005/8/layout/vList2"/>
    <dgm:cxn modelId="{E478B2EA-27F8-429B-A7D7-787FD26AD054}" type="presParOf" srcId="{81794E80-E9B8-4D79-841B-7E78BB5E1B37}" destId="{54A8A920-BCED-43AD-A80A-6B41F8581F13}" srcOrd="2" destOrd="0" presId="urn:microsoft.com/office/officeart/2005/8/layout/vList2"/>
    <dgm:cxn modelId="{07C215AB-4434-4FB8-8253-F29B4ED7DE48}" type="presParOf" srcId="{81794E80-E9B8-4D79-841B-7E78BB5E1B37}" destId="{E01FD18D-F6F3-4FE8-A007-CA7E87217B99}" srcOrd="3" destOrd="0" presId="urn:microsoft.com/office/officeart/2005/8/layout/vList2"/>
    <dgm:cxn modelId="{18374BCA-E3FA-4D89-8F44-6F976F28B24A}" type="presParOf" srcId="{81794E80-E9B8-4D79-841B-7E78BB5E1B37}" destId="{7C576FC9-C40A-4AF7-8CDA-621B871394EC}" srcOrd="4" destOrd="0" presId="urn:microsoft.com/office/officeart/2005/8/layout/vList2"/>
    <dgm:cxn modelId="{85C014DA-1489-4D61-8F0A-3E2D26572F66}" type="presParOf" srcId="{81794E80-E9B8-4D79-841B-7E78BB5E1B37}" destId="{C46EB8B6-52AD-4A47-BC39-BC6BE8599C07}" srcOrd="5" destOrd="0" presId="urn:microsoft.com/office/officeart/2005/8/layout/vList2"/>
    <dgm:cxn modelId="{FE41DDDA-D0FD-4A5F-8B78-D0DFFFA1D576}" type="presParOf" srcId="{81794E80-E9B8-4D79-841B-7E78BB5E1B37}" destId="{A57CC819-94FC-40D6-8C2A-B59CB226B77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6456017-C6E7-4C97-AE3D-C9DF82F10D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CE5725B-BC41-4833-A088-80002EF0321A}">
      <dgm:prSet/>
      <dgm:spPr/>
      <dgm:t>
        <a:bodyPr/>
        <a:lstStyle/>
        <a:p>
          <a:r>
            <a:rPr lang="en-GB"/>
            <a:t>Parental wellbeing – short term not long term.</a:t>
          </a:r>
          <a:endParaRPr lang="en-US"/>
        </a:p>
      </dgm:t>
    </dgm:pt>
    <dgm:pt modelId="{FF3B894A-92BB-4CFB-90FC-B29A211C6792}" type="parTrans" cxnId="{2F8AE008-E148-4520-9145-4AD3F5C06AE3}">
      <dgm:prSet/>
      <dgm:spPr/>
      <dgm:t>
        <a:bodyPr/>
        <a:lstStyle/>
        <a:p>
          <a:endParaRPr lang="en-US"/>
        </a:p>
      </dgm:t>
    </dgm:pt>
    <dgm:pt modelId="{1A75011D-3797-457F-B41C-BED680022836}" type="sibTrans" cxnId="{2F8AE008-E148-4520-9145-4AD3F5C06AE3}">
      <dgm:prSet/>
      <dgm:spPr/>
      <dgm:t>
        <a:bodyPr/>
        <a:lstStyle/>
        <a:p>
          <a:endParaRPr lang="en-US"/>
        </a:p>
      </dgm:t>
    </dgm:pt>
    <dgm:pt modelId="{17D4B35D-DC59-4380-9881-D8984D6BF786}">
      <dgm:prSet/>
      <dgm:spPr/>
      <dgm:t>
        <a:bodyPr/>
        <a:lstStyle/>
        <a:p>
          <a:r>
            <a:rPr lang="en-GB"/>
            <a:t>Greatest needs show greatest improvement.</a:t>
          </a:r>
          <a:endParaRPr lang="en-US"/>
        </a:p>
      </dgm:t>
    </dgm:pt>
    <dgm:pt modelId="{6B3487F6-843A-4891-9654-2F9C81FABDB9}" type="parTrans" cxnId="{8C8611BA-3CF3-44D0-8A44-FFFBE3BB6690}">
      <dgm:prSet/>
      <dgm:spPr/>
      <dgm:t>
        <a:bodyPr/>
        <a:lstStyle/>
        <a:p>
          <a:endParaRPr lang="en-US"/>
        </a:p>
      </dgm:t>
    </dgm:pt>
    <dgm:pt modelId="{F33777CC-9062-43BF-8DE6-D680AD1846AF}" type="sibTrans" cxnId="{8C8611BA-3CF3-44D0-8A44-FFFBE3BB6690}">
      <dgm:prSet/>
      <dgm:spPr/>
      <dgm:t>
        <a:bodyPr/>
        <a:lstStyle/>
        <a:p>
          <a:endParaRPr lang="en-US"/>
        </a:p>
      </dgm:t>
    </dgm:pt>
    <dgm:pt modelId="{57B164C0-8AB3-4ECA-8748-B5596BEC3C6E}">
      <dgm:prSet/>
      <dgm:spPr/>
      <dgm:t>
        <a:bodyPr/>
        <a:lstStyle/>
        <a:p>
          <a:r>
            <a:rPr lang="en-GB"/>
            <a:t>Reduction in parental depression.</a:t>
          </a:r>
          <a:endParaRPr lang="en-US"/>
        </a:p>
      </dgm:t>
    </dgm:pt>
    <dgm:pt modelId="{7084681E-C5F4-40D5-8A2D-4D4763183741}" type="parTrans" cxnId="{497FEAEA-8E56-494C-BD85-1D25460F2F22}">
      <dgm:prSet/>
      <dgm:spPr/>
      <dgm:t>
        <a:bodyPr/>
        <a:lstStyle/>
        <a:p>
          <a:endParaRPr lang="en-US"/>
        </a:p>
      </dgm:t>
    </dgm:pt>
    <dgm:pt modelId="{F7D8DA65-66B4-4911-A090-8554EB3CD3A5}" type="sibTrans" cxnId="{497FEAEA-8E56-494C-BD85-1D25460F2F22}">
      <dgm:prSet/>
      <dgm:spPr/>
      <dgm:t>
        <a:bodyPr/>
        <a:lstStyle/>
        <a:p>
          <a:endParaRPr lang="en-US"/>
        </a:p>
      </dgm:t>
    </dgm:pt>
    <dgm:pt modelId="{9E7958BF-0418-4752-B446-06A7E62E820C}">
      <dgm:prSet/>
      <dgm:spPr/>
      <dgm:t>
        <a:bodyPr/>
        <a:lstStyle/>
        <a:p>
          <a:r>
            <a:rPr lang="en-GB"/>
            <a:t>Behavioural issues resolved, but mild behaviours only noted.</a:t>
          </a:r>
          <a:endParaRPr lang="en-US"/>
        </a:p>
      </dgm:t>
    </dgm:pt>
    <dgm:pt modelId="{29BC5F60-99FC-4614-8B53-2510C49DEF0F}" type="parTrans" cxnId="{794BBE10-6E18-4FC2-8008-42DD103D67FD}">
      <dgm:prSet/>
      <dgm:spPr/>
      <dgm:t>
        <a:bodyPr/>
        <a:lstStyle/>
        <a:p>
          <a:endParaRPr lang="en-US"/>
        </a:p>
      </dgm:t>
    </dgm:pt>
    <dgm:pt modelId="{01FC6E7D-D694-40DC-8356-78C26FE71CC2}" type="sibTrans" cxnId="{794BBE10-6E18-4FC2-8008-42DD103D67FD}">
      <dgm:prSet/>
      <dgm:spPr/>
      <dgm:t>
        <a:bodyPr/>
        <a:lstStyle/>
        <a:p>
          <a:endParaRPr lang="en-US"/>
        </a:p>
      </dgm:t>
    </dgm:pt>
    <dgm:pt modelId="{D6EEE346-5089-45FF-87BB-EC6D8D4011CF}">
      <dgm:prSet/>
      <dgm:spPr/>
      <dgm:t>
        <a:bodyPr/>
        <a:lstStyle/>
        <a:p>
          <a:r>
            <a:rPr lang="en-GB"/>
            <a:t>(Hutchings et al., 2017)</a:t>
          </a:r>
          <a:endParaRPr lang="en-US"/>
        </a:p>
      </dgm:t>
    </dgm:pt>
    <dgm:pt modelId="{ADD6DA17-C0B5-4D39-9D39-972D5E334A28}" type="parTrans" cxnId="{D4A5EB12-5424-480F-AEE2-2B7ED65BACCE}">
      <dgm:prSet/>
      <dgm:spPr/>
      <dgm:t>
        <a:bodyPr/>
        <a:lstStyle/>
        <a:p>
          <a:endParaRPr lang="en-US"/>
        </a:p>
      </dgm:t>
    </dgm:pt>
    <dgm:pt modelId="{6B2A3AF4-BF36-4185-8A08-4467B0E6251A}" type="sibTrans" cxnId="{D4A5EB12-5424-480F-AEE2-2B7ED65BACCE}">
      <dgm:prSet/>
      <dgm:spPr/>
      <dgm:t>
        <a:bodyPr/>
        <a:lstStyle/>
        <a:p>
          <a:endParaRPr lang="en-US"/>
        </a:p>
      </dgm:t>
    </dgm:pt>
    <dgm:pt modelId="{621BAB8C-31A1-4AC9-9252-CD9B798FAC3A}" type="pres">
      <dgm:prSet presAssocID="{06456017-C6E7-4C97-AE3D-C9DF82F10D0D}" presName="vert0" presStyleCnt="0">
        <dgm:presLayoutVars>
          <dgm:dir/>
          <dgm:animOne val="branch"/>
          <dgm:animLvl val="lvl"/>
        </dgm:presLayoutVars>
      </dgm:prSet>
      <dgm:spPr/>
    </dgm:pt>
    <dgm:pt modelId="{68BD20C7-A712-4DBD-99E2-18C56ED3C557}" type="pres">
      <dgm:prSet presAssocID="{8CE5725B-BC41-4833-A088-80002EF0321A}" presName="thickLine" presStyleLbl="alignNode1" presStyleIdx="0" presStyleCnt="5"/>
      <dgm:spPr/>
    </dgm:pt>
    <dgm:pt modelId="{04673C76-B9BC-4EBA-ADDE-88C8C3761B28}" type="pres">
      <dgm:prSet presAssocID="{8CE5725B-BC41-4833-A088-80002EF0321A}" presName="horz1" presStyleCnt="0"/>
      <dgm:spPr/>
    </dgm:pt>
    <dgm:pt modelId="{A27F880C-ACE4-4883-853D-4754AE81FD86}" type="pres">
      <dgm:prSet presAssocID="{8CE5725B-BC41-4833-A088-80002EF0321A}" presName="tx1" presStyleLbl="revTx" presStyleIdx="0" presStyleCnt="5"/>
      <dgm:spPr/>
    </dgm:pt>
    <dgm:pt modelId="{3143AF7E-5317-4C75-88E1-68CB9DCC041F}" type="pres">
      <dgm:prSet presAssocID="{8CE5725B-BC41-4833-A088-80002EF0321A}" presName="vert1" presStyleCnt="0"/>
      <dgm:spPr/>
    </dgm:pt>
    <dgm:pt modelId="{BD6C62F6-8C77-42EC-BCE2-0EB354CE20F0}" type="pres">
      <dgm:prSet presAssocID="{17D4B35D-DC59-4380-9881-D8984D6BF786}" presName="thickLine" presStyleLbl="alignNode1" presStyleIdx="1" presStyleCnt="5"/>
      <dgm:spPr/>
    </dgm:pt>
    <dgm:pt modelId="{B099FDAA-F550-4912-87BA-F8DE9E95316B}" type="pres">
      <dgm:prSet presAssocID="{17D4B35D-DC59-4380-9881-D8984D6BF786}" presName="horz1" presStyleCnt="0"/>
      <dgm:spPr/>
    </dgm:pt>
    <dgm:pt modelId="{5DCD4E28-9538-44E4-90BD-1E80E82083B2}" type="pres">
      <dgm:prSet presAssocID="{17D4B35D-DC59-4380-9881-D8984D6BF786}" presName="tx1" presStyleLbl="revTx" presStyleIdx="1" presStyleCnt="5"/>
      <dgm:spPr/>
    </dgm:pt>
    <dgm:pt modelId="{BD61075E-A3D4-4566-ABF6-5B1E8C437694}" type="pres">
      <dgm:prSet presAssocID="{17D4B35D-DC59-4380-9881-D8984D6BF786}" presName="vert1" presStyleCnt="0"/>
      <dgm:spPr/>
    </dgm:pt>
    <dgm:pt modelId="{B73C87F1-8EFC-45B9-BC9E-096720D52726}" type="pres">
      <dgm:prSet presAssocID="{57B164C0-8AB3-4ECA-8748-B5596BEC3C6E}" presName="thickLine" presStyleLbl="alignNode1" presStyleIdx="2" presStyleCnt="5"/>
      <dgm:spPr/>
    </dgm:pt>
    <dgm:pt modelId="{BA0E98E8-0325-4E0E-86CD-734E2D4BFF13}" type="pres">
      <dgm:prSet presAssocID="{57B164C0-8AB3-4ECA-8748-B5596BEC3C6E}" presName="horz1" presStyleCnt="0"/>
      <dgm:spPr/>
    </dgm:pt>
    <dgm:pt modelId="{F15F1389-2A7B-46ED-B7B6-F08F55CDFE3F}" type="pres">
      <dgm:prSet presAssocID="{57B164C0-8AB3-4ECA-8748-B5596BEC3C6E}" presName="tx1" presStyleLbl="revTx" presStyleIdx="2" presStyleCnt="5"/>
      <dgm:spPr/>
    </dgm:pt>
    <dgm:pt modelId="{A4978854-388F-4B14-B7FF-797F162347E2}" type="pres">
      <dgm:prSet presAssocID="{57B164C0-8AB3-4ECA-8748-B5596BEC3C6E}" presName="vert1" presStyleCnt="0"/>
      <dgm:spPr/>
    </dgm:pt>
    <dgm:pt modelId="{ECEF6879-E8F2-4B49-B31D-0DF6C303AD14}" type="pres">
      <dgm:prSet presAssocID="{9E7958BF-0418-4752-B446-06A7E62E820C}" presName="thickLine" presStyleLbl="alignNode1" presStyleIdx="3" presStyleCnt="5"/>
      <dgm:spPr/>
    </dgm:pt>
    <dgm:pt modelId="{2327791D-B0DA-4B03-A2E7-D8F16A0B7D36}" type="pres">
      <dgm:prSet presAssocID="{9E7958BF-0418-4752-B446-06A7E62E820C}" presName="horz1" presStyleCnt="0"/>
      <dgm:spPr/>
    </dgm:pt>
    <dgm:pt modelId="{03FB7BFA-36AC-4C18-9A63-D389DF3E69CF}" type="pres">
      <dgm:prSet presAssocID="{9E7958BF-0418-4752-B446-06A7E62E820C}" presName="tx1" presStyleLbl="revTx" presStyleIdx="3" presStyleCnt="5"/>
      <dgm:spPr/>
    </dgm:pt>
    <dgm:pt modelId="{CD59B3FB-74F6-41A0-A9D5-E621CB7D7FD3}" type="pres">
      <dgm:prSet presAssocID="{9E7958BF-0418-4752-B446-06A7E62E820C}" presName="vert1" presStyleCnt="0"/>
      <dgm:spPr/>
    </dgm:pt>
    <dgm:pt modelId="{0B83551D-2098-454C-BA66-B8F0D2A6F949}" type="pres">
      <dgm:prSet presAssocID="{D6EEE346-5089-45FF-87BB-EC6D8D4011CF}" presName="thickLine" presStyleLbl="alignNode1" presStyleIdx="4" presStyleCnt="5"/>
      <dgm:spPr/>
    </dgm:pt>
    <dgm:pt modelId="{34AEF969-53D1-46DC-8F64-AC89AC149FC5}" type="pres">
      <dgm:prSet presAssocID="{D6EEE346-5089-45FF-87BB-EC6D8D4011CF}" presName="horz1" presStyleCnt="0"/>
      <dgm:spPr/>
    </dgm:pt>
    <dgm:pt modelId="{959185F3-7766-4E6E-83BD-3853B53E558D}" type="pres">
      <dgm:prSet presAssocID="{D6EEE346-5089-45FF-87BB-EC6D8D4011CF}" presName="tx1" presStyleLbl="revTx" presStyleIdx="4" presStyleCnt="5"/>
      <dgm:spPr/>
    </dgm:pt>
    <dgm:pt modelId="{F5F0C122-93DE-4583-892A-73B349A28EF5}" type="pres">
      <dgm:prSet presAssocID="{D6EEE346-5089-45FF-87BB-EC6D8D4011CF}" presName="vert1" presStyleCnt="0"/>
      <dgm:spPr/>
    </dgm:pt>
  </dgm:ptLst>
  <dgm:cxnLst>
    <dgm:cxn modelId="{E2775000-4C56-401B-9D84-B74E50C08A60}" type="presOf" srcId="{D6EEE346-5089-45FF-87BB-EC6D8D4011CF}" destId="{959185F3-7766-4E6E-83BD-3853B53E558D}" srcOrd="0" destOrd="0" presId="urn:microsoft.com/office/officeart/2008/layout/LinedList"/>
    <dgm:cxn modelId="{2F8AE008-E148-4520-9145-4AD3F5C06AE3}" srcId="{06456017-C6E7-4C97-AE3D-C9DF82F10D0D}" destId="{8CE5725B-BC41-4833-A088-80002EF0321A}" srcOrd="0" destOrd="0" parTransId="{FF3B894A-92BB-4CFB-90FC-B29A211C6792}" sibTransId="{1A75011D-3797-457F-B41C-BED680022836}"/>
    <dgm:cxn modelId="{794BBE10-6E18-4FC2-8008-42DD103D67FD}" srcId="{06456017-C6E7-4C97-AE3D-C9DF82F10D0D}" destId="{9E7958BF-0418-4752-B446-06A7E62E820C}" srcOrd="3" destOrd="0" parTransId="{29BC5F60-99FC-4614-8B53-2510C49DEF0F}" sibTransId="{01FC6E7D-D694-40DC-8356-78C26FE71CC2}"/>
    <dgm:cxn modelId="{D4A5EB12-5424-480F-AEE2-2B7ED65BACCE}" srcId="{06456017-C6E7-4C97-AE3D-C9DF82F10D0D}" destId="{D6EEE346-5089-45FF-87BB-EC6D8D4011CF}" srcOrd="4" destOrd="0" parTransId="{ADD6DA17-C0B5-4D39-9D39-972D5E334A28}" sibTransId="{6B2A3AF4-BF36-4185-8A08-4467B0E6251A}"/>
    <dgm:cxn modelId="{F082AF15-E20E-45A5-AF28-CCDF7DAFC139}" type="presOf" srcId="{06456017-C6E7-4C97-AE3D-C9DF82F10D0D}" destId="{621BAB8C-31A1-4AC9-9252-CD9B798FAC3A}" srcOrd="0" destOrd="0" presId="urn:microsoft.com/office/officeart/2008/layout/LinedList"/>
    <dgm:cxn modelId="{0A22D71A-49D2-4CA8-A9FD-C79FA8C790B9}" type="presOf" srcId="{8CE5725B-BC41-4833-A088-80002EF0321A}" destId="{A27F880C-ACE4-4883-853D-4754AE81FD86}" srcOrd="0" destOrd="0" presId="urn:microsoft.com/office/officeart/2008/layout/LinedList"/>
    <dgm:cxn modelId="{BCEF2039-9804-4629-8A34-6E8F43D6FCCB}" type="presOf" srcId="{57B164C0-8AB3-4ECA-8748-B5596BEC3C6E}" destId="{F15F1389-2A7B-46ED-B7B6-F08F55CDFE3F}" srcOrd="0" destOrd="0" presId="urn:microsoft.com/office/officeart/2008/layout/LinedList"/>
    <dgm:cxn modelId="{7B12A851-5A41-46F3-9FD2-6FA174222742}" type="presOf" srcId="{17D4B35D-DC59-4380-9881-D8984D6BF786}" destId="{5DCD4E28-9538-44E4-90BD-1E80E82083B2}" srcOrd="0" destOrd="0" presId="urn:microsoft.com/office/officeart/2008/layout/LinedList"/>
    <dgm:cxn modelId="{8C8611BA-3CF3-44D0-8A44-FFFBE3BB6690}" srcId="{06456017-C6E7-4C97-AE3D-C9DF82F10D0D}" destId="{17D4B35D-DC59-4380-9881-D8984D6BF786}" srcOrd="1" destOrd="0" parTransId="{6B3487F6-843A-4891-9654-2F9C81FABDB9}" sibTransId="{F33777CC-9062-43BF-8DE6-D680AD1846AF}"/>
    <dgm:cxn modelId="{A953F0C9-736F-4D3E-894E-4CA23BA9C3D7}" type="presOf" srcId="{9E7958BF-0418-4752-B446-06A7E62E820C}" destId="{03FB7BFA-36AC-4C18-9A63-D389DF3E69CF}" srcOrd="0" destOrd="0" presId="urn:microsoft.com/office/officeart/2008/layout/LinedList"/>
    <dgm:cxn modelId="{497FEAEA-8E56-494C-BD85-1D25460F2F22}" srcId="{06456017-C6E7-4C97-AE3D-C9DF82F10D0D}" destId="{57B164C0-8AB3-4ECA-8748-B5596BEC3C6E}" srcOrd="2" destOrd="0" parTransId="{7084681E-C5F4-40D5-8A2D-4D4763183741}" sibTransId="{F7D8DA65-66B4-4911-A090-8554EB3CD3A5}"/>
    <dgm:cxn modelId="{DDA36E77-DD99-4AB5-8E19-6A1F4D53246B}" type="presParOf" srcId="{621BAB8C-31A1-4AC9-9252-CD9B798FAC3A}" destId="{68BD20C7-A712-4DBD-99E2-18C56ED3C557}" srcOrd="0" destOrd="0" presId="urn:microsoft.com/office/officeart/2008/layout/LinedList"/>
    <dgm:cxn modelId="{1A45481D-9C29-4350-9587-1307EB28964D}" type="presParOf" srcId="{621BAB8C-31A1-4AC9-9252-CD9B798FAC3A}" destId="{04673C76-B9BC-4EBA-ADDE-88C8C3761B28}" srcOrd="1" destOrd="0" presId="urn:microsoft.com/office/officeart/2008/layout/LinedList"/>
    <dgm:cxn modelId="{CECC760F-E124-4BFE-B71D-CF8AAE14849A}" type="presParOf" srcId="{04673C76-B9BC-4EBA-ADDE-88C8C3761B28}" destId="{A27F880C-ACE4-4883-853D-4754AE81FD86}" srcOrd="0" destOrd="0" presId="urn:microsoft.com/office/officeart/2008/layout/LinedList"/>
    <dgm:cxn modelId="{260472B8-924E-49BC-9C6E-B9832DFC6DB2}" type="presParOf" srcId="{04673C76-B9BC-4EBA-ADDE-88C8C3761B28}" destId="{3143AF7E-5317-4C75-88E1-68CB9DCC041F}" srcOrd="1" destOrd="0" presId="urn:microsoft.com/office/officeart/2008/layout/LinedList"/>
    <dgm:cxn modelId="{05D20A84-2F12-4A5B-950E-904AC1B53483}" type="presParOf" srcId="{621BAB8C-31A1-4AC9-9252-CD9B798FAC3A}" destId="{BD6C62F6-8C77-42EC-BCE2-0EB354CE20F0}" srcOrd="2" destOrd="0" presId="urn:microsoft.com/office/officeart/2008/layout/LinedList"/>
    <dgm:cxn modelId="{52A5A8B2-6BB8-4F6C-A92C-57AEA03AB88D}" type="presParOf" srcId="{621BAB8C-31A1-4AC9-9252-CD9B798FAC3A}" destId="{B099FDAA-F550-4912-87BA-F8DE9E95316B}" srcOrd="3" destOrd="0" presId="urn:microsoft.com/office/officeart/2008/layout/LinedList"/>
    <dgm:cxn modelId="{3DD56A8F-073B-4694-8901-1479D8904310}" type="presParOf" srcId="{B099FDAA-F550-4912-87BA-F8DE9E95316B}" destId="{5DCD4E28-9538-44E4-90BD-1E80E82083B2}" srcOrd="0" destOrd="0" presId="urn:microsoft.com/office/officeart/2008/layout/LinedList"/>
    <dgm:cxn modelId="{55B81B62-840F-48BF-B043-3448960FD027}" type="presParOf" srcId="{B099FDAA-F550-4912-87BA-F8DE9E95316B}" destId="{BD61075E-A3D4-4566-ABF6-5B1E8C437694}" srcOrd="1" destOrd="0" presId="urn:microsoft.com/office/officeart/2008/layout/LinedList"/>
    <dgm:cxn modelId="{93F66C85-E929-4E5A-B329-C148D3727081}" type="presParOf" srcId="{621BAB8C-31A1-4AC9-9252-CD9B798FAC3A}" destId="{B73C87F1-8EFC-45B9-BC9E-096720D52726}" srcOrd="4" destOrd="0" presId="urn:microsoft.com/office/officeart/2008/layout/LinedList"/>
    <dgm:cxn modelId="{C1AC91AA-41C8-4D05-92ED-9459EAD6AB4C}" type="presParOf" srcId="{621BAB8C-31A1-4AC9-9252-CD9B798FAC3A}" destId="{BA0E98E8-0325-4E0E-86CD-734E2D4BFF13}" srcOrd="5" destOrd="0" presId="urn:microsoft.com/office/officeart/2008/layout/LinedList"/>
    <dgm:cxn modelId="{3694CB05-B42E-42C9-8C36-2DA8B7DE54BF}" type="presParOf" srcId="{BA0E98E8-0325-4E0E-86CD-734E2D4BFF13}" destId="{F15F1389-2A7B-46ED-B7B6-F08F55CDFE3F}" srcOrd="0" destOrd="0" presId="urn:microsoft.com/office/officeart/2008/layout/LinedList"/>
    <dgm:cxn modelId="{4A6E12CD-E19D-455C-B815-6A1AD9C82CCA}" type="presParOf" srcId="{BA0E98E8-0325-4E0E-86CD-734E2D4BFF13}" destId="{A4978854-388F-4B14-B7FF-797F162347E2}" srcOrd="1" destOrd="0" presId="urn:microsoft.com/office/officeart/2008/layout/LinedList"/>
    <dgm:cxn modelId="{652243BD-C114-4D64-A18B-D92C5BA53454}" type="presParOf" srcId="{621BAB8C-31A1-4AC9-9252-CD9B798FAC3A}" destId="{ECEF6879-E8F2-4B49-B31D-0DF6C303AD14}" srcOrd="6" destOrd="0" presId="urn:microsoft.com/office/officeart/2008/layout/LinedList"/>
    <dgm:cxn modelId="{7453007C-CC17-4B15-98EC-DD1BC6C0CD1A}" type="presParOf" srcId="{621BAB8C-31A1-4AC9-9252-CD9B798FAC3A}" destId="{2327791D-B0DA-4B03-A2E7-D8F16A0B7D36}" srcOrd="7" destOrd="0" presId="urn:microsoft.com/office/officeart/2008/layout/LinedList"/>
    <dgm:cxn modelId="{0FC3536D-2D3F-4E41-A89A-5D81FC6E75FD}" type="presParOf" srcId="{2327791D-B0DA-4B03-A2E7-D8F16A0B7D36}" destId="{03FB7BFA-36AC-4C18-9A63-D389DF3E69CF}" srcOrd="0" destOrd="0" presId="urn:microsoft.com/office/officeart/2008/layout/LinedList"/>
    <dgm:cxn modelId="{62641949-F9F8-4BCF-90A2-9B9011FDCDB5}" type="presParOf" srcId="{2327791D-B0DA-4B03-A2E7-D8F16A0B7D36}" destId="{CD59B3FB-74F6-41A0-A9D5-E621CB7D7FD3}" srcOrd="1" destOrd="0" presId="urn:microsoft.com/office/officeart/2008/layout/LinedList"/>
    <dgm:cxn modelId="{15583027-0159-4615-AC20-C30A08EBBFB9}" type="presParOf" srcId="{621BAB8C-31A1-4AC9-9252-CD9B798FAC3A}" destId="{0B83551D-2098-454C-BA66-B8F0D2A6F949}" srcOrd="8" destOrd="0" presId="urn:microsoft.com/office/officeart/2008/layout/LinedList"/>
    <dgm:cxn modelId="{25BEFA60-5CD0-4835-A33B-00C15469675E}" type="presParOf" srcId="{621BAB8C-31A1-4AC9-9252-CD9B798FAC3A}" destId="{34AEF969-53D1-46DC-8F64-AC89AC149FC5}" srcOrd="9" destOrd="0" presId="urn:microsoft.com/office/officeart/2008/layout/LinedList"/>
    <dgm:cxn modelId="{1972BFE8-1D73-41F9-9EED-CBE6435FBF58}" type="presParOf" srcId="{34AEF969-53D1-46DC-8F64-AC89AC149FC5}" destId="{959185F3-7766-4E6E-83BD-3853B53E558D}" srcOrd="0" destOrd="0" presId="urn:microsoft.com/office/officeart/2008/layout/LinedList"/>
    <dgm:cxn modelId="{638F2160-519B-4368-BC1C-53E0569B32F1}" type="presParOf" srcId="{34AEF969-53D1-46DC-8F64-AC89AC149FC5}" destId="{F5F0C122-93DE-4583-892A-73B349A28E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9F79158-3B97-471A-9AE8-5F10C3019A0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EE9593A-B214-4A62-93F1-C09F0255B7E1}">
      <dgm:prSet phldrT="[Text]" phldr="0"/>
      <dgm:spPr/>
      <dgm:t>
        <a:bodyPr/>
        <a:lstStyle/>
        <a:p>
          <a:pPr rtl="0"/>
          <a:r>
            <a:rPr lang="en-GB" dirty="0"/>
            <a:t>National Museum of Wales.</a:t>
          </a:r>
          <a:r>
            <a:rPr lang="en-GB" dirty="0">
              <a:latin typeface="Sabon Next LT"/>
            </a:rPr>
            <a:t> </a:t>
          </a:r>
          <a:endParaRPr lang="en-GB" dirty="0"/>
        </a:p>
      </dgm:t>
    </dgm:pt>
    <dgm:pt modelId="{9273D433-2198-4D0C-A43D-85AC26446F36}" type="parTrans" cxnId="{0D5AB76D-4542-40AF-9A1E-FE3AAEABEF50}">
      <dgm:prSet/>
      <dgm:spPr/>
      <dgm:t>
        <a:bodyPr/>
        <a:lstStyle/>
        <a:p>
          <a:endParaRPr lang="en-GB"/>
        </a:p>
      </dgm:t>
    </dgm:pt>
    <dgm:pt modelId="{1461E328-203F-4A1E-A4A5-3B60E25256AF}" type="sibTrans" cxnId="{0D5AB76D-4542-40AF-9A1E-FE3AAEABEF50}">
      <dgm:prSet/>
      <dgm:spPr/>
      <dgm:t>
        <a:bodyPr/>
        <a:lstStyle/>
        <a:p>
          <a:endParaRPr lang="en-GB"/>
        </a:p>
      </dgm:t>
    </dgm:pt>
    <dgm:pt modelId="{59356FC8-E7BC-42C0-8240-D12574AB96AC}">
      <dgm:prSet phldr="0"/>
      <dgm:spPr/>
      <dgm:t>
        <a:bodyPr/>
        <a:lstStyle/>
        <a:p>
          <a:pPr algn="l" rtl="0"/>
          <a:r>
            <a:rPr lang="en-GB" dirty="0"/>
            <a:t>Welsh Ministers</a:t>
          </a:r>
          <a:r>
            <a:rPr lang="en-GB" dirty="0">
              <a:latin typeface="Sabon Next LT"/>
            </a:rPr>
            <a:t> </a:t>
          </a:r>
        </a:p>
      </dgm:t>
    </dgm:pt>
    <dgm:pt modelId="{194678F8-34CF-464D-9401-896CE10C58F3}" type="parTrans" cxnId="{621D0103-0C98-4002-A2FE-33F01A8E0C04}">
      <dgm:prSet/>
      <dgm:spPr/>
    </dgm:pt>
    <dgm:pt modelId="{0510342B-773E-4BBC-9B11-02DE475CAE93}" type="sibTrans" cxnId="{621D0103-0C98-4002-A2FE-33F01A8E0C04}">
      <dgm:prSet/>
      <dgm:spPr/>
    </dgm:pt>
    <dgm:pt modelId="{F23FA25D-A86D-48C7-8749-3A63C2A79039}">
      <dgm:prSet phldr="0"/>
      <dgm:spPr/>
      <dgm:t>
        <a:bodyPr/>
        <a:lstStyle/>
        <a:p>
          <a:pPr algn="l" rtl="0"/>
          <a:r>
            <a:rPr lang="en-GB" dirty="0"/>
            <a:t>Local authorities</a:t>
          </a:r>
          <a:r>
            <a:rPr lang="en-GB" dirty="0">
              <a:latin typeface="Sabon Next LT"/>
            </a:rPr>
            <a:t> </a:t>
          </a:r>
          <a:endParaRPr lang="en-GB" dirty="0"/>
        </a:p>
      </dgm:t>
    </dgm:pt>
    <dgm:pt modelId="{DB18753E-A581-472C-A0EC-B65632A92331}" type="parTrans" cxnId="{E0EA8054-0215-4776-9399-6DC4B1519BB4}">
      <dgm:prSet/>
      <dgm:spPr/>
    </dgm:pt>
    <dgm:pt modelId="{B1FEA590-049C-42E7-BF34-D9ABA956E750}" type="sibTrans" cxnId="{E0EA8054-0215-4776-9399-6DC4B1519BB4}">
      <dgm:prSet/>
      <dgm:spPr/>
    </dgm:pt>
    <dgm:pt modelId="{5C394FA0-6901-4C9E-8CFD-17E408AB09AA}">
      <dgm:prSet phldr="0"/>
      <dgm:spPr/>
      <dgm:t>
        <a:bodyPr/>
        <a:lstStyle/>
        <a:p>
          <a:pPr algn="l" rtl="0"/>
          <a:r>
            <a:rPr lang="en-GB" dirty="0"/>
            <a:t>Local health boards</a:t>
          </a:r>
          <a:r>
            <a:rPr lang="en-GB" dirty="0">
              <a:latin typeface="Sabon Next LT"/>
            </a:rPr>
            <a:t> </a:t>
          </a:r>
          <a:endParaRPr lang="en-GB" dirty="0"/>
        </a:p>
      </dgm:t>
    </dgm:pt>
    <dgm:pt modelId="{06736FE5-FB1E-4387-8064-86E145852589}" type="parTrans" cxnId="{CCFCF257-4070-4252-BF2E-2048C5B2DA89}">
      <dgm:prSet/>
      <dgm:spPr/>
    </dgm:pt>
    <dgm:pt modelId="{FF75BBF1-922E-4929-ABD7-CBDC3E1049EB}" type="sibTrans" cxnId="{CCFCF257-4070-4252-BF2E-2048C5B2DA89}">
      <dgm:prSet/>
      <dgm:spPr/>
    </dgm:pt>
    <dgm:pt modelId="{4A286ABE-11C1-4146-A0B5-65C097151DE3}">
      <dgm:prSet phldr="0"/>
      <dgm:spPr/>
      <dgm:t>
        <a:bodyPr/>
        <a:lstStyle/>
        <a:p>
          <a:pPr algn="l" rtl="0"/>
          <a:r>
            <a:rPr lang="en-GB" dirty="0"/>
            <a:t>Aneurin Bevan University Health Board</a:t>
          </a:r>
          <a:r>
            <a:rPr lang="en-GB" dirty="0">
              <a:latin typeface="Sabon Next LT"/>
            </a:rPr>
            <a:t> </a:t>
          </a:r>
          <a:endParaRPr lang="en-GB" dirty="0"/>
        </a:p>
      </dgm:t>
    </dgm:pt>
    <dgm:pt modelId="{17DBE237-3A6A-484A-9296-CCED2FCFCAE7}" type="parTrans" cxnId="{125010B3-E848-46A2-B5BD-DAB764B2CBB0}">
      <dgm:prSet/>
      <dgm:spPr/>
    </dgm:pt>
    <dgm:pt modelId="{1D094BF7-D59B-4AB0-A9F5-24248250307D}" type="sibTrans" cxnId="{125010B3-E848-46A2-B5BD-DAB764B2CBB0}">
      <dgm:prSet/>
      <dgm:spPr/>
    </dgm:pt>
    <dgm:pt modelId="{A6A08E3D-D7E6-4445-91DA-AEFAAEE9B4B4}">
      <dgm:prSet phldr="0"/>
      <dgm:spPr/>
      <dgm:t>
        <a:bodyPr/>
        <a:lstStyle/>
        <a:p>
          <a:pPr algn="l" rtl="0"/>
          <a:r>
            <a:rPr lang="en-GB" dirty="0"/>
            <a:t>Betsi Cadwaladr University Health Board</a:t>
          </a:r>
          <a:r>
            <a:rPr lang="en-GB" dirty="0">
              <a:latin typeface="Sabon Next LT"/>
            </a:rPr>
            <a:t> </a:t>
          </a:r>
          <a:endParaRPr lang="en-GB" dirty="0"/>
        </a:p>
      </dgm:t>
    </dgm:pt>
    <dgm:pt modelId="{80EA7895-5746-4BFE-A26F-A3E964453A0B}" type="parTrans" cxnId="{AF124C03-613C-4267-830E-1C756DE810E8}">
      <dgm:prSet/>
      <dgm:spPr/>
    </dgm:pt>
    <dgm:pt modelId="{3A36E683-852F-4384-9203-C6FFE3CBE011}" type="sibTrans" cxnId="{AF124C03-613C-4267-830E-1C756DE810E8}">
      <dgm:prSet/>
      <dgm:spPr/>
    </dgm:pt>
    <dgm:pt modelId="{7BB5EDF7-8C57-4B94-B280-558BEB1D0CB4}">
      <dgm:prSet phldr="0"/>
      <dgm:spPr/>
      <dgm:t>
        <a:bodyPr/>
        <a:lstStyle/>
        <a:p>
          <a:pPr algn="l" rtl="0"/>
          <a:r>
            <a:rPr lang="en-GB" dirty="0"/>
            <a:t>Cardiff &amp; Vale University </a:t>
          </a:r>
          <a:r>
            <a:rPr lang="en-GB" dirty="0">
              <a:latin typeface="Sabon Next LT"/>
            </a:rPr>
            <a:t>Health Board</a:t>
          </a:r>
          <a:r>
            <a:rPr lang="en-GB" dirty="0"/>
            <a:t> </a:t>
          </a:r>
        </a:p>
      </dgm:t>
    </dgm:pt>
    <dgm:pt modelId="{A13D7B5D-FD94-402E-801C-49A1BAA0070D}" type="parTrans" cxnId="{AC932E18-69AC-4A43-A059-2C6E4A9D3C6D}">
      <dgm:prSet/>
      <dgm:spPr/>
    </dgm:pt>
    <dgm:pt modelId="{DE0BF157-04C3-4DBB-9278-99C5D449CCF7}" type="sibTrans" cxnId="{AC932E18-69AC-4A43-A059-2C6E4A9D3C6D}">
      <dgm:prSet/>
      <dgm:spPr/>
    </dgm:pt>
    <dgm:pt modelId="{0E7CABE3-AB57-4048-A22C-B5EFAAFC1D2F}">
      <dgm:prSet phldr="0"/>
      <dgm:spPr/>
      <dgm:t>
        <a:bodyPr/>
        <a:lstStyle/>
        <a:p>
          <a:pPr algn="l"/>
          <a:r>
            <a:rPr lang="en-GB" dirty="0"/>
            <a:t>Cwm </a:t>
          </a:r>
          <a:r>
            <a:rPr lang="en-GB" dirty="0" err="1"/>
            <a:t>Taf</a:t>
          </a:r>
          <a:r>
            <a:rPr lang="en-GB" dirty="0"/>
            <a:t> Morgannwg University Health Board </a:t>
          </a:r>
        </a:p>
      </dgm:t>
    </dgm:pt>
    <dgm:pt modelId="{B7C55D4E-4A34-4D97-A41A-C665EC31D232}" type="parTrans" cxnId="{59B54415-68A4-402A-8C3B-41FDA6A00DD4}">
      <dgm:prSet/>
      <dgm:spPr/>
    </dgm:pt>
    <dgm:pt modelId="{961559A0-EAA5-4EDD-94B5-0052E38191CC}" type="sibTrans" cxnId="{59B54415-68A4-402A-8C3B-41FDA6A00DD4}">
      <dgm:prSet/>
      <dgm:spPr/>
    </dgm:pt>
    <dgm:pt modelId="{66716779-D354-41B4-8395-7B9492584780}">
      <dgm:prSet phldr="0"/>
      <dgm:spPr/>
      <dgm:t>
        <a:bodyPr/>
        <a:lstStyle/>
        <a:p>
          <a:pPr algn="l" rtl="0"/>
          <a:r>
            <a:rPr lang="en-GB" dirty="0"/>
            <a:t>Hywel Dda University Health Board</a:t>
          </a:r>
          <a:r>
            <a:rPr lang="en-GB" dirty="0">
              <a:latin typeface="Sabon Next LT"/>
            </a:rPr>
            <a:t> </a:t>
          </a:r>
          <a:endParaRPr lang="en-GB" dirty="0"/>
        </a:p>
      </dgm:t>
    </dgm:pt>
    <dgm:pt modelId="{6E607DE7-554A-4F96-85FD-CF1B12B236A8}" type="parTrans" cxnId="{36681A0D-4F45-460D-8265-3993C48F9C2D}">
      <dgm:prSet/>
      <dgm:spPr/>
    </dgm:pt>
    <dgm:pt modelId="{557302D9-A1B5-43D9-BD77-F75C61CB3867}" type="sibTrans" cxnId="{36681A0D-4F45-460D-8265-3993C48F9C2D}">
      <dgm:prSet/>
      <dgm:spPr/>
    </dgm:pt>
    <dgm:pt modelId="{3F4CD8D0-C3F2-4D23-8D4E-7E90B00BFE90}">
      <dgm:prSet phldr="0"/>
      <dgm:spPr/>
      <dgm:t>
        <a:bodyPr/>
        <a:lstStyle/>
        <a:p>
          <a:pPr algn="l" rtl="0"/>
          <a:r>
            <a:rPr lang="en-GB" dirty="0"/>
            <a:t>Powys Teaching Health Board</a:t>
          </a:r>
          <a:r>
            <a:rPr lang="en-GB" dirty="0">
              <a:latin typeface="Sabon Next LT"/>
            </a:rPr>
            <a:t> </a:t>
          </a:r>
          <a:endParaRPr lang="en-GB" dirty="0"/>
        </a:p>
      </dgm:t>
    </dgm:pt>
    <dgm:pt modelId="{CDCA1E27-6884-458D-8262-57B7A3727E2D}" type="parTrans" cxnId="{2A077CC9-59D8-49C4-A4E1-804F75B901F8}">
      <dgm:prSet/>
      <dgm:spPr/>
    </dgm:pt>
    <dgm:pt modelId="{2CC1E3F4-46E9-44E3-BF45-7C3A33D865CC}" type="sibTrans" cxnId="{2A077CC9-59D8-49C4-A4E1-804F75B901F8}">
      <dgm:prSet/>
      <dgm:spPr/>
    </dgm:pt>
    <dgm:pt modelId="{FB45CE26-1E09-4D31-8DDC-599F0F07150A}">
      <dgm:prSet phldr="0"/>
      <dgm:spPr/>
      <dgm:t>
        <a:bodyPr/>
        <a:lstStyle/>
        <a:p>
          <a:pPr algn="l" rtl="0"/>
          <a:r>
            <a:rPr lang="en-GB" dirty="0"/>
            <a:t>Swansea Bay University Health Board</a:t>
          </a:r>
          <a:r>
            <a:rPr lang="en-GB" dirty="0">
              <a:latin typeface="Sabon Next LT"/>
            </a:rPr>
            <a:t> </a:t>
          </a:r>
          <a:endParaRPr lang="en-GB" dirty="0"/>
        </a:p>
      </dgm:t>
    </dgm:pt>
    <dgm:pt modelId="{9F1B8999-4A02-46EA-BD40-6E7ABC10A6D5}" type="parTrans" cxnId="{AB20D1A9-3FE9-4C3A-B081-FE4F4146A1F5}">
      <dgm:prSet/>
      <dgm:spPr/>
    </dgm:pt>
    <dgm:pt modelId="{3085FE1F-9D2A-4DAB-A3B8-256E2ED43DBC}" type="sibTrans" cxnId="{AB20D1A9-3FE9-4C3A-B081-FE4F4146A1F5}">
      <dgm:prSet/>
      <dgm:spPr/>
    </dgm:pt>
    <dgm:pt modelId="{949E45E5-0CB1-4B33-BC4C-E3BD98A7E9BA}">
      <dgm:prSet phldr="0"/>
      <dgm:spPr/>
      <dgm:t>
        <a:bodyPr/>
        <a:lstStyle/>
        <a:p>
          <a:pPr algn="l" rtl="0"/>
          <a:r>
            <a:rPr lang="en-GB" dirty="0"/>
            <a:t>Public Health Wales NHS Trust</a:t>
          </a:r>
          <a:r>
            <a:rPr lang="en-GB" dirty="0">
              <a:latin typeface="Sabon Next LT"/>
            </a:rPr>
            <a:t> </a:t>
          </a:r>
        </a:p>
      </dgm:t>
    </dgm:pt>
    <dgm:pt modelId="{A710320E-AB2D-4120-8631-1925A5A85956}" type="parTrans" cxnId="{EF515117-F334-457E-ACEA-397C5CB19165}">
      <dgm:prSet/>
      <dgm:spPr/>
    </dgm:pt>
    <dgm:pt modelId="{3043BF63-C9D3-437A-9D0D-5E37B95819BD}" type="sibTrans" cxnId="{EF515117-F334-457E-ACEA-397C5CB19165}">
      <dgm:prSet/>
      <dgm:spPr/>
    </dgm:pt>
    <dgm:pt modelId="{39D13BC3-F454-4D93-8032-15D6C4253CBA}">
      <dgm:prSet phldr="0"/>
      <dgm:spPr/>
      <dgm:t>
        <a:bodyPr/>
        <a:lstStyle/>
        <a:p>
          <a:pPr algn="l" rtl="0"/>
          <a:r>
            <a:rPr lang="en-GB" dirty="0" err="1"/>
            <a:t>Velindre</a:t>
          </a:r>
          <a:r>
            <a:rPr lang="en-GB" dirty="0"/>
            <a:t> NHS Trust</a:t>
          </a:r>
          <a:r>
            <a:rPr lang="en-GB" dirty="0">
              <a:latin typeface="Sabon Next LT"/>
            </a:rPr>
            <a:t> </a:t>
          </a:r>
          <a:endParaRPr lang="en-GB" dirty="0"/>
        </a:p>
      </dgm:t>
    </dgm:pt>
    <dgm:pt modelId="{AE8CB9F9-BF8C-4CEE-98A1-CB74236CA97B}" type="parTrans" cxnId="{1374DC76-CA01-42AB-B5F9-E8D8634FCB67}">
      <dgm:prSet/>
      <dgm:spPr/>
    </dgm:pt>
    <dgm:pt modelId="{96B9725B-9B12-4015-AEEA-8EF6E92BCE48}" type="sibTrans" cxnId="{1374DC76-CA01-42AB-B5F9-E8D8634FCB67}">
      <dgm:prSet/>
      <dgm:spPr/>
    </dgm:pt>
    <dgm:pt modelId="{6F414630-B794-4134-A524-433AD37E826D}">
      <dgm:prSet phldr="0"/>
      <dgm:spPr/>
      <dgm:t>
        <a:bodyPr/>
        <a:lstStyle/>
        <a:p>
          <a:pPr algn="l" rtl="0"/>
          <a:r>
            <a:rPr lang="en-GB" dirty="0"/>
            <a:t>National park authorities</a:t>
          </a:r>
          <a:r>
            <a:rPr lang="en-GB" dirty="0">
              <a:latin typeface="Sabon Next LT"/>
            </a:rPr>
            <a:t> </a:t>
          </a:r>
          <a:endParaRPr lang="en-GB" dirty="0"/>
        </a:p>
      </dgm:t>
    </dgm:pt>
    <dgm:pt modelId="{83072AE7-D509-4237-84BB-6CD8C56A2A35}" type="parTrans" cxnId="{F42664EB-4851-4759-9358-792FFF08CAE7}">
      <dgm:prSet/>
      <dgm:spPr/>
    </dgm:pt>
    <dgm:pt modelId="{A69FEFB2-F110-4C6B-A833-824FC9716763}" type="sibTrans" cxnId="{F42664EB-4851-4759-9358-792FFF08CAE7}">
      <dgm:prSet/>
      <dgm:spPr/>
    </dgm:pt>
    <dgm:pt modelId="{91BD1222-FCF8-4D26-BD10-4E350A28C1E6}">
      <dgm:prSet phldr="0"/>
      <dgm:spPr/>
      <dgm:t>
        <a:bodyPr/>
        <a:lstStyle/>
        <a:p>
          <a:pPr algn="l" rtl="0"/>
          <a:r>
            <a:rPr lang="en-GB" dirty="0"/>
            <a:t>Brecon Beacons National Park </a:t>
          </a:r>
          <a:r>
            <a:rPr lang="en-GB" dirty="0">
              <a:latin typeface="Sabon Next LT"/>
            </a:rPr>
            <a:t>Authority</a:t>
          </a:r>
          <a:r>
            <a:rPr lang="en-GB" dirty="0"/>
            <a:t> </a:t>
          </a:r>
        </a:p>
      </dgm:t>
    </dgm:pt>
    <dgm:pt modelId="{F49B74D8-48BC-4FBC-924C-F7BE52B0FA0E}" type="parTrans" cxnId="{B646278D-8CA4-48A4-B99C-17F48DE97DD6}">
      <dgm:prSet/>
      <dgm:spPr/>
    </dgm:pt>
    <dgm:pt modelId="{958D68F3-C325-4A93-8368-77C5781D0189}" type="sibTrans" cxnId="{B646278D-8CA4-48A4-B99C-17F48DE97DD6}">
      <dgm:prSet/>
      <dgm:spPr/>
    </dgm:pt>
    <dgm:pt modelId="{A8F32C9D-3719-4670-878C-4410315219A8}">
      <dgm:prSet phldr="0"/>
      <dgm:spPr/>
      <dgm:t>
        <a:bodyPr/>
        <a:lstStyle/>
        <a:p>
          <a:pPr algn="l" rtl="0"/>
          <a:r>
            <a:rPr lang="en-GB" dirty="0"/>
            <a:t>Snowdonia National Park Authority</a:t>
          </a:r>
          <a:r>
            <a:rPr lang="en-GB" dirty="0">
              <a:latin typeface="Sabon Next LT"/>
            </a:rPr>
            <a:t> </a:t>
          </a:r>
          <a:endParaRPr lang="en-GB" dirty="0"/>
        </a:p>
      </dgm:t>
    </dgm:pt>
    <dgm:pt modelId="{67E3FF3F-8B53-4917-8067-8480CE54CC04}" type="parTrans" cxnId="{E0F8F887-4A8C-4781-B5A3-86EA44D2CBA1}">
      <dgm:prSet/>
      <dgm:spPr/>
    </dgm:pt>
    <dgm:pt modelId="{58BDE5D8-EDBB-4EFA-9D71-2E3E983B1E8B}" type="sibTrans" cxnId="{E0F8F887-4A8C-4781-B5A3-86EA44D2CBA1}">
      <dgm:prSet/>
      <dgm:spPr/>
    </dgm:pt>
    <dgm:pt modelId="{9E73F930-C818-4787-954D-99E81FEF1E53}">
      <dgm:prSet phldr="0"/>
      <dgm:spPr/>
      <dgm:t>
        <a:bodyPr/>
        <a:lstStyle/>
        <a:p>
          <a:pPr algn="l" rtl="0"/>
          <a:r>
            <a:rPr lang="en-GB" dirty="0"/>
            <a:t>Pembrokeshire Coast National Park Authority</a:t>
          </a:r>
          <a:r>
            <a:rPr lang="en-GB" dirty="0">
              <a:latin typeface="Sabon Next LT"/>
            </a:rPr>
            <a:t> </a:t>
          </a:r>
          <a:endParaRPr lang="en-GB" dirty="0"/>
        </a:p>
      </dgm:t>
    </dgm:pt>
    <dgm:pt modelId="{72C10619-8E00-44B4-BD6B-74A0E1C7A8A7}" type="parTrans" cxnId="{4429C1E6-3F5B-428B-8890-55E7B4E6C54A}">
      <dgm:prSet/>
      <dgm:spPr/>
    </dgm:pt>
    <dgm:pt modelId="{E93B7655-32AE-4992-A598-C9F41FD2C4A9}" type="sibTrans" cxnId="{4429C1E6-3F5B-428B-8890-55E7B4E6C54A}">
      <dgm:prSet/>
      <dgm:spPr/>
    </dgm:pt>
    <dgm:pt modelId="{F550F220-ED67-416B-A16E-E1D80AD2B8F4}">
      <dgm:prSet phldr="0"/>
      <dgm:spPr/>
      <dgm:t>
        <a:bodyPr/>
        <a:lstStyle/>
        <a:p>
          <a:pPr algn="l" rtl="0"/>
          <a:r>
            <a:rPr lang="en-GB" dirty="0"/>
            <a:t>Fire and rescue authorities</a:t>
          </a:r>
          <a:r>
            <a:rPr lang="en-GB" dirty="0">
              <a:latin typeface="Sabon Next LT"/>
            </a:rPr>
            <a:t> </a:t>
          </a:r>
        </a:p>
      </dgm:t>
    </dgm:pt>
    <dgm:pt modelId="{69DA00DD-A711-4EA1-8329-380915A69DEB}" type="parTrans" cxnId="{DBE98A4C-A219-4945-BB31-31A53426ED96}">
      <dgm:prSet/>
      <dgm:spPr/>
    </dgm:pt>
    <dgm:pt modelId="{EC555647-08FF-4EF0-BEEA-56F75D31E09C}" type="sibTrans" cxnId="{DBE98A4C-A219-4945-BB31-31A53426ED96}">
      <dgm:prSet/>
      <dgm:spPr/>
    </dgm:pt>
    <dgm:pt modelId="{4CA6F482-E7D9-48AB-8BD9-173BDA638277}">
      <dgm:prSet phldr="0"/>
      <dgm:spPr/>
      <dgm:t>
        <a:bodyPr/>
        <a:lstStyle/>
        <a:p>
          <a:pPr algn="l" rtl="0"/>
          <a:r>
            <a:rPr lang="en-GB" dirty="0"/>
            <a:t>North Wales Fire and Rescue Service</a:t>
          </a:r>
          <a:r>
            <a:rPr lang="en-GB" dirty="0">
              <a:latin typeface="Sabon Next LT"/>
            </a:rPr>
            <a:t> </a:t>
          </a:r>
          <a:endParaRPr lang="en-GB" dirty="0"/>
        </a:p>
      </dgm:t>
    </dgm:pt>
    <dgm:pt modelId="{291EC13C-3D4B-4695-A226-D184FCD8C3FF}" type="parTrans" cxnId="{EEF93A64-0E7D-4732-99D3-D38C3B821279}">
      <dgm:prSet/>
      <dgm:spPr/>
    </dgm:pt>
    <dgm:pt modelId="{7B9223BD-6249-416C-BAFB-64A19B275C16}" type="sibTrans" cxnId="{EEF93A64-0E7D-4732-99D3-D38C3B821279}">
      <dgm:prSet/>
      <dgm:spPr/>
    </dgm:pt>
    <dgm:pt modelId="{13C939E7-78A7-4069-9F81-40082E186410}">
      <dgm:prSet phldr="0"/>
      <dgm:spPr/>
      <dgm:t>
        <a:bodyPr/>
        <a:lstStyle/>
        <a:p>
          <a:pPr algn="l" rtl="0"/>
          <a:r>
            <a:rPr lang="en-GB" dirty="0"/>
            <a:t>South Wales Fire and Rescue Service</a:t>
          </a:r>
          <a:r>
            <a:rPr lang="en-GB" dirty="0">
              <a:latin typeface="Sabon Next LT"/>
            </a:rPr>
            <a:t> </a:t>
          </a:r>
        </a:p>
      </dgm:t>
    </dgm:pt>
    <dgm:pt modelId="{436676F0-4DEC-43F4-B9B7-D2769E85F116}" type="parTrans" cxnId="{333455A0-0BFE-42C4-B3F7-D31DC56B7845}">
      <dgm:prSet/>
      <dgm:spPr/>
    </dgm:pt>
    <dgm:pt modelId="{D214A7A5-1BA6-4F25-915B-AE82884DB6A2}" type="sibTrans" cxnId="{333455A0-0BFE-42C4-B3F7-D31DC56B7845}">
      <dgm:prSet/>
      <dgm:spPr/>
    </dgm:pt>
    <dgm:pt modelId="{D8BAC494-74E4-4F5C-937E-F37045CA0890}">
      <dgm:prSet phldr="0"/>
      <dgm:spPr/>
      <dgm:t>
        <a:bodyPr/>
        <a:lstStyle/>
        <a:p>
          <a:pPr algn="l" rtl="0"/>
          <a:r>
            <a:rPr lang="en-GB" dirty="0"/>
            <a:t>Mid and West Wales Fire and Rescue Service</a:t>
          </a:r>
          <a:r>
            <a:rPr lang="en-GB" dirty="0">
              <a:latin typeface="Sabon Next LT"/>
            </a:rPr>
            <a:t> </a:t>
          </a:r>
          <a:endParaRPr lang="en-GB" dirty="0"/>
        </a:p>
      </dgm:t>
    </dgm:pt>
    <dgm:pt modelId="{4208E818-12D0-4611-ABE2-5066DAA7ACAA}" type="parTrans" cxnId="{7D0E2BA6-A39F-464E-8B04-43A65EF81D57}">
      <dgm:prSet/>
      <dgm:spPr/>
    </dgm:pt>
    <dgm:pt modelId="{7659B546-A37E-4FB7-8B4C-0B5E244F1C32}" type="sibTrans" cxnId="{7D0E2BA6-A39F-464E-8B04-43A65EF81D57}">
      <dgm:prSet/>
      <dgm:spPr/>
    </dgm:pt>
    <dgm:pt modelId="{8B3B7DFC-A22A-4C90-92FC-A7EC238F9EEE}">
      <dgm:prSet phldr="0"/>
      <dgm:spPr/>
      <dgm:t>
        <a:bodyPr/>
        <a:lstStyle/>
        <a:p>
          <a:pPr algn="l" rtl="0"/>
          <a:r>
            <a:rPr lang="en-GB" dirty="0"/>
            <a:t>Natural Resources Wales</a:t>
          </a:r>
          <a:r>
            <a:rPr lang="en-GB" dirty="0">
              <a:latin typeface="Sabon Next LT"/>
            </a:rPr>
            <a:t> </a:t>
          </a:r>
          <a:endParaRPr lang="en-GB" dirty="0"/>
        </a:p>
      </dgm:t>
    </dgm:pt>
    <dgm:pt modelId="{9C17651E-D05B-4BFF-9ABA-8DC05E17BD47}" type="parTrans" cxnId="{CB8C14B3-93C4-4291-9A0B-6D53B9B2FD83}">
      <dgm:prSet/>
      <dgm:spPr/>
    </dgm:pt>
    <dgm:pt modelId="{281345ED-2893-490E-B62F-D0D698B95752}" type="sibTrans" cxnId="{CB8C14B3-93C4-4291-9A0B-6D53B9B2FD83}">
      <dgm:prSet/>
      <dgm:spPr/>
    </dgm:pt>
    <dgm:pt modelId="{105A52F0-422C-4129-8AE2-156F5C160E95}">
      <dgm:prSet phldr="0"/>
      <dgm:spPr/>
      <dgm:t>
        <a:bodyPr/>
        <a:lstStyle/>
        <a:p>
          <a:pPr algn="l" rtl="0"/>
          <a:r>
            <a:rPr lang="en-GB" dirty="0"/>
            <a:t>The Higher Education Funding Council for Wales</a:t>
          </a:r>
          <a:r>
            <a:rPr lang="en-GB" dirty="0">
              <a:latin typeface="Sabon Next LT"/>
            </a:rPr>
            <a:t> </a:t>
          </a:r>
          <a:endParaRPr lang="en-GB" dirty="0"/>
        </a:p>
      </dgm:t>
    </dgm:pt>
    <dgm:pt modelId="{A357AC53-5E12-4458-B72B-E5455162E9C2}" type="parTrans" cxnId="{769328BB-8C94-4551-9F3F-F625E5527B70}">
      <dgm:prSet/>
      <dgm:spPr/>
    </dgm:pt>
    <dgm:pt modelId="{A62A368D-3002-4C25-A803-584829644AAA}" type="sibTrans" cxnId="{769328BB-8C94-4551-9F3F-F625E5527B70}">
      <dgm:prSet/>
      <dgm:spPr/>
    </dgm:pt>
    <dgm:pt modelId="{F571F486-A035-491C-9AAB-4EBF3BC67E1C}">
      <dgm:prSet phldr="0"/>
      <dgm:spPr/>
      <dgm:t>
        <a:bodyPr/>
        <a:lstStyle/>
        <a:p>
          <a:pPr algn="l" rtl="0"/>
          <a:r>
            <a:rPr lang="en-GB" dirty="0"/>
            <a:t>The Arts Council of Wales</a:t>
          </a:r>
          <a:r>
            <a:rPr lang="en-GB" dirty="0">
              <a:latin typeface="Sabon Next LT"/>
            </a:rPr>
            <a:t> </a:t>
          </a:r>
        </a:p>
      </dgm:t>
    </dgm:pt>
    <dgm:pt modelId="{D58E18E3-FD92-44F7-89BA-80BD1CADBAA7}" type="parTrans" cxnId="{511F947C-0B08-4990-9D62-2C6D21D9541F}">
      <dgm:prSet/>
      <dgm:spPr/>
    </dgm:pt>
    <dgm:pt modelId="{96F961AA-AE7B-406D-95C8-645787511A30}" type="sibTrans" cxnId="{511F947C-0B08-4990-9D62-2C6D21D9541F}">
      <dgm:prSet/>
      <dgm:spPr/>
    </dgm:pt>
    <dgm:pt modelId="{D16D9BB2-0CC5-4533-9A1F-D1A211F5C8E9}">
      <dgm:prSet phldr="0"/>
      <dgm:spPr/>
      <dgm:t>
        <a:bodyPr/>
        <a:lstStyle/>
        <a:p>
          <a:pPr algn="l" rtl="0"/>
          <a:r>
            <a:rPr lang="en-GB" dirty="0"/>
            <a:t>Sports Council of Wales</a:t>
          </a:r>
          <a:r>
            <a:rPr lang="en-GB" dirty="0">
              <a:latin typeface="Sabon Next LT"/>
            </a:rPr>
            <a:t> </a:t>
          </a:r>
        </a:p>
      </dgm:t>
    </dgm:pt>
    <dgm:pt modelId="{F1636E3B-3430-496C-A958-E6D77BAE3329}" type="parTrans" cxnId="{CA70A0A5-E3CE-4A4D-9E32-E7B5091FED86}">
      <dgm:prSet/>
      <dgm:spPr/>
    </dgm:pt>
    <dgm:pt modelId="{1CBD983E-B1D7-41E1-A7CC-57395B90B4B2}" type="sibTrans" cxnId="{CA70A0A5-E3CE-4A4D-9E32-E7B5091FED86}">
      <dgm:prSet/>
      <dgm:spPr/>
    </dgm:pt>
    <dgm:pt modelId="{B5300BC1-5BEC-4C6F-88BF-F01A56ED721D}">
      <dgm:prSet phldr="0"/>
      <dgm:spPr/>
      <dgm:t>
        <a:bodyPr/>
        <a:lstStyle/>
        <a:p>
          <a:pPr algn="l" rtl="0"/>
          <a:r>
            <a:rPr lang="en-GB" dirty="0"/>
            <a:t>National Library of Wales</a:t>
          </a:r>
          <a:r>
            <a:rPr lang="en-GB" dirty="0">
              <a:latin typeface="Sabon Next LT"/>
            </a:rPr>
            <a:t> </a:t>
          </a:r>
        </a:p>
      </dgm:t>
    </dgm:pt>
    <dgm:pt modelId="{4A28841E-9B05-4475-84C3-3E6470CE9C84}" type="parTrans" cxnId="{7FDBDA93-A6AB-4AE4-B956-440BD4DD2F75}">
      <dgm:prSet/>
      <dgm:spPr/>
    </dgm:pt>
    <dgm:pt modelId="{24F0A932-B50A-4FD7-831B-DD1EAE60C976}" type="sibTrans" cxnId="{7FDBDA93-A6AB-4AE4-B956-440BD4DD2F75}">
      <dgm:prSet/>
      <dgm:spPr/>
    </dgm:pt>
    <dgm:pt modelId="{3B36F493-9D0B-4811-8332-03A3734983AB}" type="pres">
      <dgm:prSet presAssocID="{89F79158-3B97-471A-9AE8-5F10C3019A0A}" presName="diagram" presStyleCnt="0">
        <dgm:presLayoutVars>
          <dgm:dir/>
          <dgm:resizeHandles val="exact"/>
        </dgm:presLayoutVars>
      </dgm:prSet>
      <dgm:spPr/>
    </dgm:pt>
    <dgm:pt modelId="{4C8608B1-9CEF-4DB5-A10F-04F7D1D40256}" type="pres">
      <dgm:prSet presAssocID="{59356FC8-E7BC-42C0-8240-D12574AB96AC}" presName="node" presStyleLbl="node1" presStyleIdx="0" presStyleCnt="26">
        <dgm:presLayoutVars>
          <dgm:bulletEnabled val="1"/>
        </dgm:presLayoutVars>
      </dgm:prSet>
      <dgm:spPr/>
    </dgm:pt>
    <dgm:pt modelId="{89910A6A-3C6B-425E-8D61-04070FE8871F}" type="pres">
      <dgm:prSet presAssocID="{0510342B-773E-4BBC-9B11-02DE475CAE93}" presName="sibTrans" presStyleCnt="0"/>
      <dgm:spPr/>
    </dgm:pt>
    <dgm:pt modelId="{210F1964-2A17-4F91-80E5-53EE90041607}" type="pres">
      <dgm:prSet presAssocID="{F23FA25D-A86D-48C7-8749-3A63C2A79039}" presName="node" presStyleLbl="node1" presStyleIdx="1" presStyleCnt="26">
        <dgm:presLayoutVars>
          <dgm:bulletEnabled val="1"/>
        </dgm:presLayoutVars>
      </dgm:prSet>
      <dgm:spPr/>
    </dgm:pt>
    <dgm:pt modelId="{99114FB6-25CF-4E8E-BD36-784594D39BDC}" type="pres">
      <dgm:prSet presAssocID="{B1FEA590-049C-42E7-BF34-D9ABA956E750}" presName="sibTrans" presStyleCnt="0"/>
      <dgm:spPr/>
    </dgm:pt>
    <dgm:pt modelId="{222B8766-AAF6-46C9-8C57-AA7C1F307002}" type="pres">
      <dgm:prSet presAssocID="{5C394FA0-6901-4C9E-8CFD-17E408AB09AA}" presName="node" presStyleLbl="node1" presStyleIdx="2" presStyleCnt="26">
        <dgm:presLayoutVars>
          <dgm:bulletEnabled val="1"/>
        </dgm:presLayoutVars>
      </dgm:prSet>
      <dgm:spPr/>
    </dgm:pt>
    <dgm:pt modelId="{0D2E2F33-F6A6-4C76-A591-9F6AC69C2D7E}" type="pres">
      <dgm:prSet presAssocID="{FF75BBF1-922E-4929-ABD7-CBDC3E1049EB}" presName="sibTrans" presStyleCnt="0"/>
      <dgm:spPr/>
    </dgm:pt>
    <dgm:pt modelId="{DB1F026B-0664-4157-A5AA-182012A08D73}" type="pres">
      <dgm:prSet presAssocID="{4A286ABE-11C1-4146-A0B5-65C097151DE3}" presName="node" presStyleLbl="node1" presStyleIdx="3" presStyleCnt="26">
        <dgm:presLayoutVars>
          <dgm:bulletEnabled val="1"/>
        </dgm:presLayoutVars>
      </dgm:prSet>
      <dgm:spPr/>
    </dgm:pt>
    <dgm:pt modelId="{EBA58A0A-F36D-4701-AD06-4F8314AD055B}" type="pres">
      <dgm:prSet presAssocID="{1D094BF7-D59B-4AB0-A9F5-24248250307D}" presName="sibTrans" presStyleCnt="0"/>
      <dgm:spPr/>
    </dgm:pt>
    <dgm:pt modelId="{977DDFD1-893F-472E-B073-A872D04690A2}" type="pres">
      <dgm:prSet presAssocID="{A6A08E3D-D7E6-4445-91DA-AEFAAEE9B4B4}" presName="node" presStyleLbl="node1" presStyleIdx="4" presStyleCnt="26">
        <dgm:presLayoutVars>
          <dgm:bulletEnabled val="1"/>
        </dgm:presLayoutVars>
      </dgm:prSet>
      <dgm:spPr/>
    </dgm:pt>
    <dgm:pt modelId="{DFA952D3-063C-4E7D-9758-EB79A78A2728}" type="pres">
      <dgm:prSet presAssocID="{3A36E683-852F-4384-9203-C6FFE3CBE011}" presName="sibTrans" presStyleCnt="0"/>
      <dgm:spPr/>
    </dgm:pt>
    <dgm:pt modelId="{453DF6CD-F255-4F6F-8C3F-918CEEFCE700}" type="pres">
      <dgm:prSet presAssocID="{7BB5EDF7-8C57-4B94-B280-558BEB1D0CB4}" presName="node" presStyleLbl="node1" presStyleIdx="5" presStyleCnt="26">
        <dgm:presLayoutVars>
          <dgm:bulletEnabled val="1"/>
        </dgm:presLayoutVars>
      </dgm:prSet>
      <dgm:spPr/>
    </dgm:pt>
    <dgm:pt modelId="{58EA0AFC-C0D2-443A-8EB6-8EBDF54A1AA6}" type="pres">
      <dgm:prSet presAssocID="{DE0BF157-04C3-4DBB-9278-99C5D449CCF7}" presName="sibTrans" presStyleCnt="0"/>
      <dgm:spPr/>
    </dgm:pt>
    <dgm:pt modelId="{8379C30E-3DB7-42A5-B715-BB40D826F75F}" type="pres">
      <dgm:prSet presAssocID="{0E7CABE3-AB57-4048-A22C-B5EFAAFC1D2F}" presName="node" presStyleLbl="node1" presStyleIdx="6" presStyleCnt="26">
        <dgm:presLayoutVars>
          <dgm:bulletEnabled val="1"/>
        </dgm:presLayoutVars>
      </dgm:prSet>
      <dgm:spPr/>
    </dgm:pt>
    <dgm:pt modelId="{C93B8048-8581-44F7-8A15-514C1989775A}" type="pres">
      <dgm:prSet presAssocID="{961559A0-EAA5-4EDD-94B5-0052E38191CC}" presName="sibTrans" presStyleCnt="0"/>
      <dgm:spPr/>
    </dgm:pt>
    <dgm:pt modelId="{8FAB3F75-2712-4915-AB42-EAE6EA537162}" type="pres">
      <dgm:prSet presAssocID="{66716779-D354-41B4-8395-7B9492584780}" presName="node" presStyleLbl="node1" presStyleIdx="7" presStyleCnt="26">
        <dgm:presLayoutVars>
          <dgm:bulletEnabled val="1"/>
        </dgm:presLayoutVars>
      </dgm:prSet>
      <dgm:spPr/>
    </dgm:pt>
    <dgm:pt modelId="{BC431480-152E-4429-B5E8-D7E48D7CFBF6}" type="pres">
      <dgm:prSet presAssocID="{557302D9-A1B5-43D9-BD77-F75C61CB3867}" presName="sibTrans" presStyleCnt="0"/>
      <dgm:spPr/>
    </dgm:pt>
    <dgm:pt modelId="{7812399C-80BE-4E8B-A9ED-72F4022D932A}" type="pres">
      <dgm:prSet presAssocID="{3F4CD8D0-C3F2-4D23-8D4E-7E90B00BFE90}" presName="node" presStyleLbl="node1" presStyleIdx="8" presStyleCnt="26">
        <dgm:presLayoutVars>
          <dgm:bulletEnabled val="1"/>
        </dgm:presLayoutVars>
      </dgm:prSet>
      <dgm:spPr/>
    </dgm:pt>
    <dgm:pt modelId="{D953DF0C-C165-4B64-A7DB-A02E68CC10C6}" type="pres">
      <dgm:prSet presAssocID="{2CC1E3F4-46E9-44E3-BF45-7C3A33D865CC}" presName="sibTrans" presStyleCnt="0"/>
      <dgm:spPr/>
    </dgm:pt>
    <dgm:pt modelId="{E61BCF0C-FF2E-4B55-A943-EF61ECF79131}" type="pres">
      <dgm:prSet presAssocID="{FB45CE26-1E09-4D31-8DDC-599F0F07150A}" presName="node" presStyleLbl="node1" presStyleIdx="9" presStyleCnt="26">
        <dgm:presLayoutVars>
          <dgm:bulletEnabled val="1"/>
        </dgm:presLayoutVars>
      </dgm:prSet>
      <dgm:spPr/>
    </dgm:pt>
    <dgm:pt modelId="{AE26DF8A-FDA6-4AF2-85BD-A6208FC4933A}" type="pres">
      <dgm:prSet presAssocID="{3085FE1F-9D2A-4DAB-A3B8-256E2ED43DBC}" presName="sibTrans" presStyleCnt="0"/>
      <dgm:spPr/>
    </dgm:pt>
    <dgm:pt modelId="{D0CE8DA6-21D6-4916-BE99-032EB45CD97C}" type="pres">
      <dgm:prSet presAssocID="{949E45E5-0CB1-4B33-BC4C-E3BD98A7E9BA}" presName="node" presStyleLbl="node1" presStyleIdx="10" presStyleCnt="26">
        <dgm:presLayoutVars>
          <dgm:bulletEnabled val="1"/>
        </dgm:presLayoutVars>
      </dgm:prSet>
      <dgm:spPr/>
    </dgm:pt>
    <dgm:pt modelId="{55C67337-70B6-40FA-A4D9-8CAFF1CD770B}" type="pres">
      <dgm:prSet presAssocID="{3043BF63-C9D3-437A-9D0D-5E37B95819BD}" presName="sibTrans" presStyleCnt="0"/>
      <dgm:spPr/>
    </dgm:pt>
    <dgm:pt modelId="{0571196C-EE0A-4DDE-92B6-6E433560093A}" type="pres">
      <dgm:prSet presAssocID="{39D13BC3-F454-4D93-8032-15D6C4253CBA}" presName="node" presStyleLbl="node1" presStyleIdx="11" presStyleCnt="26">
        <dgm:presLayoutVars>
          <dgm:bulletEnabled val="1"/>
        </dgm:presLayoutVars>
      </dgm:prSet>
      <dgm:spPr/>
    </dgm:pt>
    <dgm:pt modelId="{4DFD7477-04D2-4816-BBCC-956A81FE0ADD}" type="pres">
      <dgm:prSet presAssocID="{96B9725B-9B12-4015-AEEA-8EF6E92BCE48}" presName="sibTrans" presStyleCnt="0"/>
      <dgm:spPr/>
    </dgm:pt>
    <dgm:pt modelId="{8E6A3BBA-192A-41F8-9B73-57D7F4CBA9F8}" type="pres">
      <dgm:prSet presAssocID="{6F414630-B794-4134-A524-433AD37E826D}" presName="node" presStyleLbl="node1" presStyleIdx="12" presStyleCnt="26">
        <dgm:presLayoutVars>
          <dgm:bulletEnabled val="1"/>
        </dgm:presLayoutVars>
      </dgm:prSet>
      <dgm:spPr/>
    </dgm:pt>
    <dgm:pt modelId="{00FBD450-4EEF-450F-AAFB-E034AFFA3F14}" type="pres">
      <dgm:prSet presAssocID="{A69FEFB2-F110-4C6B-A833-824FC9716763}" presName="sibTrans" presStyleCnt="0"/>
      <dgm:spPr/>
    </dgm:pt>
    <dgm:pt modelId="{94FBA8F3-00D7-4202-9D12-8997F9CD2144}" type="pres">
      <dgm:prSet presAssocID="{91BD1222-FCF8-4D26-BD10-4E350A28C1E6}" presName="node" presStyleLbl="node1" presStyleIdx="13" presStyleCnt="26">
        <dgm:presLayoutVars>
          <dgm:bulletEnabled val="1"/>
        </dgm:presLayoutVars>
      </dgm:prSet>
      <dgm:spPr/>
    </dgm:pt>
    <dgm:pt modelId="{BC49887A-450C-4E23-B04B-942C845CF5CD}" type="pres">
      <dgm:prSet presAssocID="{958D68F3-C325-4A93-8368-77C5781D0189}" presName="sibTrans" presStyleCnt="0"/>
      <dgm:spPr/>
    </dgm:pt>
    <dgm:pt modelId="{A9525A41-A8FE-4B3A-B22D-B660C6AB6559}" type="pres">
      <dgm:prSet presAssocID="{A8F32C9D-3719-4670-878C-4410315219A8}" presName="node" presStyleLbl="node1" presStyleIdx="14" presStyleCnt="26">
        <dgm:presLayoutVars>
          <dgm:bulletEnabled val="1"/>
        </dgm:presLayoutVars>
      </dgm:prSet>
      <dgm:spPr/>
    </dgm:pt>
    <dgm:pt modelId="{7CE4B181-A0FE-4969-B04E-0DCFFEED9875}" type="pres">
      <dgm:prSet presAssocID="{58BDE5D8-EDBB-4EFA-9D71-2E3E983B1E8B}" presName="sibTrans" presStyleCnt="0"/>
      <dgm:spPr/>
    </dgm:pt>
    <dgm:pt modelId="{2299BAF7-0B62-402E-90A0-D67E585461E2}" type="pres">
      <dgm:prSet presAssocID="{9E73F930-C818-4787-954D-99E81FEF1E53}" presName="node" presStyleLbl="node1" presStyleIdx="15" presStyleCnt="26">
        <dgm:presLayoutVars>
          <dgm:bulletEnabled val="1"/>
        </dgm:presLayoutVars>
      </dgm:prSet>
      <dgm:spPr/>
    </dgm:pt>
    <dgm:pt modelId="{9A865B82-1DA3-4249-8611-095747D0E68E}" type="pres">
      <dgm:prSet presAssocID="{E93B7655-32AE-4992-A598-C9F41FD2C4A9}" presName="sibTrans" presStyleCnt="0"/>
      <dgm:spPr/>
    </dgm:pt>
    <dgm:pt modelId="{8CC5357F-1629-4F5E-9A0C-8B0989ECCCE6}" type="pres">
      <dgm:prSet presAssocID="{F550F220-ED67-416B-A16E-E1D80AD2B8F4}" presName="node" presStyleLbl="node1" presStyleIdx="16" presStyleCnt="26">
        <dgm:presLayoutVars>
          <dgm:bulletEnabled val="1"/>
        </dgm:presLayoutVars>
      </dgm:prSet>
      <dgm:spPr/>
    </dgm:pt>
    <dgm:pt modelId="{5CBE7CAE-799F-4C02-8FFC-EB338C9DCE37}" type="pres">
      <dgm:prSet presAssocID="{EC555647-08FF-4EF0-BEEA-56F75D31E09C}" presName="sibTrans" presStyleCnt="0"/>
      <dgm:spPr/>
    </dgm:pt>
    <dgm:pt modelId="{A2FA06FA-1991-43CB-9AD7-775D40160B0F}" type="pres">
      <dgm:prSet presAssocID="{4CA6F482-E7D9-48AB-8BD9-173BDA638277}" presName="node" presStyleLbl="node1" presStyleIdx="17" presStyleCnt="26">
        <dgm:presLayoutVars>
          <dgm:bulletEnabled val="1"/>
        </dgm:presLayoutVars>
      </dgm:prSet>
      <dgm:spPr/>
    </dgm:pt>
    <dgm:pt modelId="{EA2884B1-15FD-4C3E-9E64-B7637AE12A49}" type="pres">
      <dgm:prSet presAssocID="{7B9223BD-6249-416C-BAFB-64A19B275C16}" presName="sibTrans" presStyleCnt="0"/>
      <dgm:spPr/>
    </dgm:pt>
    <dgm:pt modelId="{0D5DD9B7-F207-4C4C-947F-A9DEFBA5F320}" type="pres">
      <dgm:prSet presAssocID="{13C939E7-78A7-4069-9F81-40082E186410}" presName="node" presStyleLbl="node1" presStyleIdx="18" presStyleCnt="26">
        <dgm:presLayoutVars>
          <dgm:bulletEnabled val="1"/>
        </dgm:presLayoutVars>
      </dgm:prSet>
      <dgm:spPr/>
    </dgm:pt>
    <dgm:pt modelId="{4E85EED0-DFB5-436C-8F38-4E11EFBCC3AD}" type="pres">
      <dgm:prSet presAssocID="{D214A7A5-1BA6-4F25-915B-AE82884DB6A2}" presName="sibTrans" presStyleCnt="0"/>
      <dgm:spPr/>
    </dgm:pt>
    <dgm:pt modelId="{1AEF5154-3BA6-4BC1-9809-54146171608B}" type="pres">
      <dgm:prSet presAssocID="{D8BAC494-74E4-4F5C-937E-F37045CA0890}" presName="node" presStyleLbl="node1" presStyleIdx="19" presStyleCnt="26">
        <dgm:presLayoutVars>
          <dgm:bulletEnabled val="1"/>
        </dgm:presLayoutVars>
      </dgm:prSet>
      <dgm:spPr/>
    </dgm:pt>
    <dgm:pt modelId="{612BAE0F-6E1B-4BEA-A85D-234F7CDCA914}" type="pres">
      <dgm:prSet presAssocID="{7659B546-A37E-4FB7-8B4C-0B5E244F1C32}" presName="sibTrans" presStyleCnt="0"/>
      <dgm:spPr/>
    </dgm:pt>
    <dgm:pt modelId="{77EE1975-3B9A-46CA-A109-9F4F603A5D21}" type="pres">
      <dgm:prSet presAssocID="{8B3B7DFC-A22A-4C90-92FC-A7EC238F9EEE}" presName="node" presStyleLbl="node1" presStyleIdx="20" presStyleCnt="26">
        <dgm:presLayoutVars>
          <dgm:bulletEnabled val="1"/>
        </dgm:presLayoutVars>
      </dgm:prSet>
      <dgm:spPr/>
    </dgm:pt>
    <dgm:pt modelId="{979E0220-A9EF-481A-92E5-4B92595B6203}" type="pres">
      <dgm:prSet presAssocID="{281345ED-2893-490E-B62F-D0D698B95752}" presName="sibTrans" presStyleCnt="0"/>
      <dgm:spPr/>
    </dgm:pt>
    <dgm:pt modelId="{32E3D0A8-E74E-4F42-8642-33335CCBA3AF}" type="pres">
      <dgm:prSet presAssocID="{105A52F0-422C-4129-8AE2-156F5C160E95}" presName="node" presStyleLbl="node1" presStyleIdx="21" presStyleCnt="26">
        <dgm:presLayoutVars>
          <dgm:bulletEnabled val="1"/>
        </dgm:presLayoutVars>
      </dgm:prSet>
      <dgm:spPr/>
    </dgm:pt>
    <dgm:pt modelId="{B212F207-626A-46DA-B0D1-7734055B84E0}" type="pres">
      <dgm:prSet presAssocID="{A62A368D-3002-4C25-A803-584829644AAA}" presName="sibTrans" presStyleCnt="0"/>
      <dgm:spPr/>
    </dgm:pt>
    <dgm:pt modelId="{599C2E14-D975-4054-B50A-5B928C1292CD}" type="pres">
      <dgm:prSet presAssocID="{F571F486-A035-491C-9AAB-4EBF3BC67E1C}" presName="node" presStyleLbl="node1" presStyleIdx="22" presStyleCnt="26">
        <dgm:presLayoutVars>
          <dgm:bulletEnabled val="1"/>
        </dgm:presLayoutVars>
      </dgm:prSet>
      <dgm:spPr/>
    </dgm:pt>
    <dgm:pt modelId="{786C20A2-E5FC-4678-B4FA-CC8E192F33A7}" type="pres">
      <dgm:prSet presAssocID="{96F961AA-AE7B-406D-95C8-645787511A30}" presName="sibTrans" presStyleCnt="0"/>
      <dgm:spPr/>
    </dgm:pt>
    <dgm:pt modelId="{8C90C292-AF8E-4A4C-8A73-220DCFA3F982}" type="pres">
      <dgm:prSet presAssocID="{D16D9BB2-0CC5-4533-9A1F-D1A211F5C8E9}" presName="node" presStyleLbl="node1" presStyleIdx="23" presStyleCnt="26">
        <dgm:presLayoutVars>
          <dgm:bulletEnabled val="1"/>
        </dgm:presLayoutVars>
      </dgm:prSet>
      <dgm:spPr/>
    </dgm:pt>
    <dgm:pt modelId="{18E5A4E8-7880-415E-92C4-225508CF515F}" type="pres">
      <dgm:prSet presAssocID="{1CBD983E-B1D7-41E1-A7CC-57395B90B4B2}" presName="sibTrans" presStyleCnt="0"/>
      <dgm:spPr/>
    </dgm:pt>
    <dgm:pt modelId="{D73F1DE6-7797-4185-BC28-336CA2B3C85B}" type="pres">
      <dgm:prSet presAssocID="{B5300BC1-5BEC-4C6F-88BF-F01A56ED721D}" presName="node" presStyleLbl="node1" presStyleIdx="24" presStyleCnt="26">
        <dgm:presLayoutVars>
          <dgm:bulletEnabled val="1"/>
        </dgm:presLayoutVars>
      </dgm:prSet>
      <dgm:spPr/>
    </dgm:pt>
    <dgm:pt modelId="{13EC5124-CD77-4043-A2CA-66CC63DECCED}" type="pres">
      <dgm:prSet presAssocID="{24F0A932-B50A-4FD7-831B-DD1EAE60C976}" presName="sibTrans" presStyleCnt="0"/>
      <dgm:spPr/>
    </dgm:pt>
    <dgm:pt modelId="{548732D3-8928-42F9-84DD-D227AB592E9A}" type="pres">
      <dgm:prSet presAssocID="{0EE9593A-B214-4A62-93F1-C09F0255B7E1}" presName="node" presStyleLbl="node1" presStyleIdx="25" presStyleCnt="26">
        <dgm:presLayoutVars>
          <dgm:bulletEnabled val="1"/>
        </dgm:presLayoutVars>
      </dgm:prSet>
      <dgm:spPr/>
    </dgm:pt>
  </dgm:ptLst>
  <dgm:cxnLst>
    <dgm:cxn modelId="{7D9E6901-E260-4A05-B015-F8BE9614F292}" type="presOf" srcId="{D8BAC494-74E4-4F5C-937E-F37045CA0890}" destId="{1AEF5154-3BA6-4BC1-9809-54146171608B}" srcOrd="0" destOrd="0" presId="urn:microsoft.com/office/officeart/2005/8/layout/default"/>
    <dgm:cxn modelId="{621D0103-0C98-4002-A2FE-33F01A8E0C04}" srcId="{89F79158-3B97-471A-9AE8-5F10C3019A0A}" destId="{59356FC8-E7BC-42C0-8240-D12574AB96AC}" srcOrd="0" destOrd="0" parTransId="{194678F8-34CF-464D-9401-896CE10C58F3}" sibTransId="{0510342B-773E-4BBC-9B11-02DE475CAE93}"/>
    <dgm:cxn modelId="{76545B03-EB45-4B14-8045-C83E5A45B68D}" type="presOf" srcId="{105A52F0-422C-4129-8AE2-156F5C160E95}" destId="{32E3D0A8-E74E-4F42-8642-33335CCBA3AF}" srcOrd="0" destOrd="0" presId="urn:microsoft.com/office/officeart/2005/8/layout/default"/>
    <dgm:cxn modelId="{AF124C03-613C-4267-830E-1C756DE810E8}" srcId="{89F79158-3B97-471A-9AE8-5F10C3019A0A}" destId="{A6A08E3D-D7E6-4445-91DA-AEFAAEE9B4B4}" srcOrd="4" destOrd="0" parTransId="{80EA7895-5746-4BFE-A26F-A3E964453A0B}" sibTransId="{3A36E683-852F-4384-9203-C6FFE3CBE011}"/>
    <dgm:cxn modelId="{36681A0D-4F45-460D-8265-3993C48F9C2D}" srcId="{89F79158-3B97-471A-9AE8-5F10C3019A0A}" destId="{66716779-D354-41B4-8395-7B9492584780}" srcOrd="7" destOrd="0" parTransId="{6E607DE7-554A-4F96-85FD-CF1B12B236A8}" sibTransId="{557302D9-A1B5-43D9-BD77-F75C61CB3867}"/>
    <dgm:cxn modelId="{E6D2E213-9FA9-4AA3-8294-8D313BCBFE0A}" type="presOf" srcId="{6F414630-B794-4134-A524-433AD37E826D}" destId="{8E6A3BBA-192A-41F8-9B73-57D7F4CBA9F8}" srcOrd="0" destOrd="0" presId="urn:microsoft.com/office/officeart/2005/8/layout/default"/>
    <dgm:cxn modelId="{59B54415-68A4-402A-8C3B-41FDA6A00DD4}" srcId="{89F79158-3B97-471A-9AE8-5F10C3019A0A}" destId="{0E7CABE3-AB57-4048-A22C-B5EFAAFC1D2F}" srcOrd="6" destOrd="0" parTransId="{B7C55D4E-4A34-4D97-A41A-C665EC31D232}" sibTransId="{961559A0-EAA5-4EDD-94B5-0052E38191CC}"/>
    <dgm:cxn modelId="{EF515117-F334-457E-ACEA-397C5CB19165}" srcId="{89F79158-3B97-471A-9AE8-5F10C3019A0A}" destId="{949E45E5-0CB1-4B33-BC4C-E3BD98A7E9BA}" srcOrd="10" destOrd="0" parTransId="{A710320E-AB2D-4120-8631-1925A5A85956}" sibTransId="{3043BF63-C9D3-437A-9D0D-5E37B95819BD}"/>
    <dgm:cxn modelId="{AC932E18-69AC-4A43-A059-2C6E4A9D3C6D}" srcId="{89F79158-3B97-471A-9AE8-5F10C3019A0A}" destId="{7BB5EDF7-8C57-4B94-B280-558BEB1D0CB4}" srcOrd="5" destOrd="0" parTransId="{A13D7B5D-FD94-402E-801C-49A1BAA0070D}" sibTransId="{DE0BF157-04C3-4DBB-9278-99C5D449CCF7}"/>
    <dgm:cxn modelId="{325D4F29-7950-4F25-8CA1-12A662FDA73E}" type="presOf" srcId="{B5300BC1-5BEC-4C6F-88BF-F01A56ED721D}" destId="{D73F1DE6-7797-4185-BC28-336CA2B3C85B}" srcOrd="0" destOrd="0" presId="urn:microsoft.com/office/officeart/2005/8/layout/default"/>
    <dgm:cxn modelId="{E2F1315E-5465-4374-9437-10EF37BFC87B}" type="presOf" srcId="{91BD1222-FCF8-4D26-BD10-4E350A28C1E6}" destId="{94FBA8F3-00D7-4202-9D12-8997F9CD2144}" srcOrd="0" destOrd="0" presId="urn:microsoft.com/office/officeart/2005/8/layout/default"/>
    <dgm:cxn modelId="{0D111B62-21CE-4246-9E58-63F7BA011A26}" type="presOf" srcId="{8B3B7DFC-A22A-4C90-92FC-A7EC238F9EEE}" destId="{77EE1975-3B9A-46CA-A109-9F4F603A5D21}" srcOrd="0" destOrd="0" presId="urn:microsoft.com/office/officeart/2005/8/layout/default"/>
    <dgm:cxn modelId="{021F4362-9DF0-4D63-A2C3-A2D7C060D495}" type="presOf" srcId="{949E45E5-0CB1-4B33-BC4C-E3BD98A7E9BA}" destId="{D0CE8DA6-21D6-4916-BE99-032EB45CD97C}" srcOrd="0" destOrd="0" presId="urn:microsoft.com/office/officeart/2005/8/layout/default"/>
    <dgm:cxn modelId="{EEF93A64-0E7D-4732-99D3-D38C3B821279}" srcId="{89F79158-3B97-471A-9AE8-5F10C3019A0A}" destId="{4CA6F482-E7D9-48AB-8BD9-173BDA638277}" srcOrd="17" destOrd="0" parTransId="{291EC13C-3D4B-4695-A226-D184FCD8C3FF}" sibTransId="{7B9223BD-6249-416C-BAFB-64A19B275C16}"/>
    <dgm:cxn modelId="{1F171848-03C0-4F00-853E-B860E0B85432}" type="presOf" srcId="{F550F220-ED67-416B-A16E-E1D80AD2B8F4}" destId="{8CC5357F-1629-4F5E-9A0C-8B0989ECCCE6}" srcOrd="0" destOrd="0" presId="urn:microsoft.com/office/officeart/2005/8/layout/default"/>
    <dgm:cxn modelId="{7EEAEB6B-F7A9-4914-B400-9420EAD9EBBB}" type="presOf" srcId="{FB45CE26-1E09-4D31-8DDC-599F0F07150A}" destId="{E61BCF0C-FF2E-4B55-A943-EF61ECF79131}" srcOrd="0" destOrd="0" presId="urn:microsoft.com/office/officeart/2005/8/layout/default"/>
    <dgm:cxn modelId="{DBE98A4C-A219-4945-BB31-31A53426ED96}" srcId="{89F79158-3B97-471A-9AE8-5F10C3019A0A}" destId="{F550F220-ED67-416B-A16E-E1D80AD2B8F4}" srcOrd="16" destOrd="0" parTransId="{69DA00DD-A711-4EA1-8329-380915A69DEB}" sibTransId="{EC555647-08FF-4EF0-BEEA-56F75D31E09C}"/>
    <dgm:cxn modelId="{0D5AB76D-4542-40AF-9A1E-FE3AAEABEF50}" srcId="{89F79158-3B97-471A-9AE8-5F10C3019A0A}" destId="{0EE9593A-B214-4A62-93F1-C09F0255B7E1}" srcOrd="25" destOrd="0" parTransId="{9273D433-2198-4D0C-A43D-85AC26446F36}" sibTransId="{1461E328-203F-4A1E-A4A5-3B60E25256AF}"/>
    <dgm:cxn modelId="{A4A2B551-A55F-48EC-8849-D89595C070D0}" type="presOf" srcId="{7BB5EDF7-8C57-4B94-B280-558BEB1D0CB4}" destId="{453DF6CD-F255-4F6F-8C3F-918CEEFCE700}" srcOrd="0" destOrd="0" presId="urn:microsoft.com/office/officeart/2005/8/layout/default"/>
    <dgm:cxn modelId="{188DE972-2D28-4DC1-BC8A-2E8AC9079D1F}" type="presOf" srcId="{A8F32C9D-3719-4670-878C-4410315219A8}" destId="{A9525A41-A8FE-4B3A-B22D-B660C6AB6559}" srcOrd="0" destOrd="0" presId="urn:microsoft.com/office/officeart/2005/8/layout/default"/>
    <dgm:cxn modelId="{E0EA8054-0215-4776-9399-6DC4B1519BB4}" srcId="{89F79158-3B97-471A-9AE8-5F10C3019A0A}" destId="{F23FA25D-A86D-48C7-8749-3A63C2A79039}" srcOrd="1" destOrd="0" parTransId="{DB18753E-A581-472C-A0EC-B65632A92331}" sibTransId="{B1FEA590-049C-42E7-BF34-D9ABA956E750}"/>
    <dgm:cxn modelId="{1374DC76-CA01-42AB-B5F9-E8D8634FCB67}" srcId="{89F79158-3B97-471A-9AE8-5F10C3019A0A}" destId="{39D13BC3-F454-4D93-8032-15D6C4253CBA}" srcOrd="11" destOrd="0" parTransId="{AE8CB9F9-BF8C-4CEE-98A1-CB74236CA97B}" sibTransId="{96B9725B-9B12-4015-AEEA-8EF6E92BCE48}"/>
    <dgm:cxn modelId="{CCFCF257-4070-4252-BF2E-2048C5B2DA89}" srcId="{89F79158-3B97-471A-9AE8-5F10C3019A0A}" destId="{5C394FA0-6901-4C9E-8CFD-17E408AB09AA}" srcOrd="2" destOrd="0" parTransId="{06736FE5-FB1E-4387-8064-86E145852589}" sibTransId="{FF75BBF1-922E-4929-ABD7-CBDC3E1049EB}"/>
    <dgm:cxn modelId="{511F947C-0B08-4990-9D62-2C6D21D9541F}" srcId="{89F79158-3B97-471A-9AE8-5F10C3019A0A}" destId="{F571F486-A035-491C-9AAB-4EBF3BC67E1C}" srcOrd="22" destOrd="0" parTransId="{D58E18E3-FD92-44F7-89BA-80BD1CADBAA7}" sibTransId="{96F961AA-AE7B-406D-95C8-645787511A30}"/>
    <dgm:cxn modelId="{37B81484-FD20-4AE4-B6AA-79B582CB3C14}" type="presOf" srcId="{F571F486-A035-491C-9AAB-4EBF3BC67E1C}" destId="{599C2E14-D975-4054-B50A-5B928C1292CD}" srcOrd="0" destOrd="0" presId="urn:microsoft.com/office/officeart/2005/8/layout/default"/>
    <dgm:cxn modelId="{1A019885-FACD-45DA-9DB4-22E1CDAA0CF1}" type="presOf" srcId="{4CA6F482-E7D9-48AB-8BD9-173BDA638277}" destId="{A2FA06FA-1991-43CB-9AD7-775D40160B0F}" srcOrd="0" destOrd="0" presId="urn:microsoft.com/office/officeart/2005/8/layout/default"/>
    <dgm:cxn modelId="{E0F8F887-4A8C-4781-B5A3-86EA44D2CBA1}" srcId="{89F79158-3B97-471A-9AE8-5F10C3019A0A}" destId="{A8F32C9D-3719-4670-878C-4410315219A8}" srcOrd="14" destOrd="0" parTransId="{67E3FF3F-8B53-4917-8067-8480CE54CC04}" sibTransId="{58BDE5D8-EDBB-4EFA-9D71-2E3E983B1E8B}"/>
    <dgm:cxn modelId="{DE2B4589-1124-46C4-82DB-E8B95C2B16C7}" type="presOf" srcId="{13C939E7-78A7-4069-9F81-40082E186410}" destId="{0D5DD9B7-F207-4C4C-947F-A9DEFBA5F320}" srcOrd="0" destOrd="0" presId="urn:microsoft.com/office/officeart/2005/8/layout/default"/>
    <dgm:cxn modelId="{B646278D-8CA4-48A4-B99C-17F48DE97DD6}" srcId="{89F79158-3B97-471A-9AE8-5F10C3019A0A}" destId="{91BD1222-FCF8-4D26-BD10-4E350A28C1E6}" srcOrd="13" destOrd="0" parTransId="{F49B74D8-48BC-4FBC-924C-F7BE52B0FA0E}" sibTransId="{958D68F3-C325-4A93-8368-77C5781D0189}"/>
    <dgm:cxn modelId="{7FDBDA93-A6AB-4AE4-B956-440BD4DD2F75}" srcId="{89F79158-3B97-471A-9AE8-5F10C3019A0A}" destId="{B5300BC1-5BEC-4C6F-88BF-F01A56ED721D}" srcOrd="24" destOrd="0" parTransId="{4A28841E-9B05-4475-84C3-3E6470CE9C84}" sibTransId="{24F0A932-B50A-4FD7-831B-DD1EAE60C976}"/>
    <dgm:cxn modelId="{3635DC93-746C-48FE-808E-72BC083A4A60}" type="presOf" srcId="{A6A08E3D-D7E6-4445-91DA-AEFAAEE9B4B4}" destId="{977DDFD1-893F-472E-B073-A872D04690A2}" srcOrd="0" destOrd="0" presId="urn:microsoft.com/office/officeart/2005/8/layout/default"/>
    <dgm:cxn modelId="{45F90E9D-C264-4F25-B51C-21D69C529704}" type="presOf" srcId="{4A286ABE-11C1-4146-A0B5-65C097151DE3}" destId="{DB1F026B-0664-4157-A5AA-182012A08D73}" srcOrd="0" destOrd="0" presId="urn:microsoft.com/office/officeart/2005/8/layout/default"/>
    <dgm:cxn modelId="{C1F2829E-C861-4C7B-9DC4-82A231044DA3}" type="presOf" srcId="{66716779-D354-41B4-8395-7B9492584780}" destId="{8FAB3F75-2712-4915-AB42-EAE6EA537162}" srcOrd="0" destOrd="0" presId="urn:microsoft.com/office/officeart/2005/8/layout/default"/>
    <dgm:cxn modelId="{2BBC9D9E-F568-41C9-ADED-DDD3F65AC05C}" type="presOf" srcId="{9E73F930-C818-4787-954D-99E81FEF1E53}" destId="{2299BAF7-0B62-402E-90A0-D67E585461E2}" srcOrd="0" destOrd="0" presId="urn:microsoft.com/office/officeart/2005/8/layout/default"/>
    <dgm:cxn modelId="{333455A0-0BFE-42C4-B3F7-D31DC56B7845}" srcId="{89F79158-3B97-471A-9AE8-5F10C3019A0A}" destId="{13C939E7-78A7-4069-9F81-40082E186410}" srcOrd="18" destOrd="0" parTransId="{436676F0-4DEC-43F4-B9B7-D2769E85F116}" sibTransId="{D214A7A5-1BA6-4F25-915B-AE82884DB6A2}"/>
    <dgm:cxn modelId="{CA70A0A5-E3CE-4A4D-9E32-E7B5091FED86}" srcId="{89F79158-3B97-471A-9AE8-5F10C3019A0A}" destId="{D16D9BB2-0CC5-4533-9A1F-D1A211F5C8E9}" srcOrd="23" destOrd="0" parTransId="{F1636E3B-3430-496C-A958-E6D77BAE3329}" sibTransId="{1CBD983E-B1D7-41E1-A7CC-57395B90B4B2}"/>
    <dgm:cxn modelId="{7D0E2BA6-A39F-464E-8B04-43A65EF81D57}" srcId="{89F79158-3B97-471A-9AE8-5F10C3019A0A}" destId="{D8BAC494-74E4-4F5C-937E-F37045CA0890}" srcOrd="19" destOrd="0" parTransId="{4208E818-12D0-4611-ABE2-5066DAA7ACAA}" sibTransId="{7659B546-A37E-4FB7-8B4C-0B5E244F1C32}"/>
    <dgm:cxn modelId="{B13F5FA6-B0E1-465A-A27D-A852572D308C}" type="presOf" srcId="{5C394FA0-6901-4C9E-8CFD-17E408AB09AA}" destId="{222B8766-AAF6-46C9-8C57-AA7C1F307002}" srcOrd="0" destOrd="0" presId="urn:microsoft.com/office/officeart/2005/8/layout/default"/>
    <dgm:cxn modelId="{5D7572A6-F4EE-4B08-AB38-DA978932FB45}" type="presOf" srcId="{59356FC8-E7BC-42C0-8240-D12574AB96AC}" destId="{4C8608B1-9CEF-4DB5-A10F-04F7D1D40256}" srcOrd="0" destOrd="0" presId="urn:microsoft.com/office/officeart/2005/8/layout/default"/>
    <dgm:cxn modelId="{AB20D1A9-3FE9-4C3A-B081-FE4F4146A1F5}" srcId="{89F79158-3B97-471A-9AE8-5F10C3019A0A}" destId="{FB45CE26-1E09-4D31-8DDC-599F0F07150A}" srcOrd="9" destOrd="0" parTransId="{9F1B8999-4A02-46EA-BD40-6E7ABC10A6D5}" sibTransId="{3085FE1F-9D2A-4DAB-A3B8-256E2ED43DBC}"/>
    <dgm:cxn modelId="{125010B3-E848-46A2-B5BD-DAB764B2CBB0}" srcId="{89F79158-3B97-471A-9AE8-5F10C3019A0A}" destId="{4A286ABE-11C1-4146-A0B5-65C097151DE3}" srcOrd="3" destOrd="0" parTransId="{17DBE237-3A6A-484A-9296-CCED2FCFCAE7}" sibTransId="{1D094BF7-D59B-4AB0-A9F5-24248250307D}"/>
    <dgm:cxn modelId="{CB8C14B3-93C4-4291-9A0B-6D53B9B2FD83}" srcId="{89F79158-3B97-471A-9AE8-5F10C3019A0A}" destId="{8B3B7DFC-A22A-4C90-92FC-A7EC238F9EEE}" srcOrd="20" destOrd="0" parTransId="{9C17651E-D05B-4BFF-9ABA-8DC05E17BD47}" sibTransId="{281345ED-2893-490E-B62F-D0D698B95752}"/>
    <dgm:cxn modelId="{8EC0C3B3-A37D-46BE-B935-00DE5CF989A2}" type="presOf" srcId="{F23FA25D-A86D-48C7-8749-3A63C2A79039}" destId="{210F1964-2A17-4F91-80E5-53EE90041607}" srcOrd="0" destOrd="0" presId="urn:microsoft.com/office/officeart/2005/8/layout/default"/>
    <dgm:cxn modelId="{769328BB-8C94-4551-9F3F-F625E5527B70}" srcId="{89F79158-3B97-471A-9AE8-5F10C3019A0A}" destId="{105A52F0-422C-4129-8AE2-156F5C160E95}" srcOrd="21" destOrd="0" parTransId="{A357AC53-5E12-4458-B72B-E5455162E9C2}" sibTransId="{A62A368D-3002-4C25-A803-584829644AAA}"/>
    <dgm:cxn modelId="{97A13FC9-C6EF-4FC5-B1C3-3A8650EC7267}" type="presOf" srcId="{39D13BC3-F454-4D93-8032-15D6C4253CBA}" destId="{0571196C-EE0A-4DDE-92B6-6E433560093A}" srcOrd="0" destOrd="0" presId="urn:microsoft.com/office/officeart/2005/8/layout/default"/>
    <dgm:cxn modelId="{2A077CC9-59D8-49C4-A4E1-804F75B901F8}" srcId="{89F79158-3B97-471A-9AE8-5F10C3019A0A}" destId="{3F4CD8D0-C3F2-4D23-8D4E-7E90B00BFE90}" srcOrd="8" destOrd="0" parTransId="{CDCA1E27-6884-458D-8262-57B7A3727E2D}" sibTransId="{2CC1E3F4-46E9-44E3-BF45-7C3A33D865CC}"/>
    <dgm:cxn modelId="{6BF8A3CB-E3F3-4D7E-9C5B-2714B36F49A6}" type="presOf" srcId="{D16D9BB2-0CC5-4533-9A1F-D1A211F5C8E9}" destId="{8C90C292-AF8E-4A4C-8A73-220DCFA3F982}" srcOrd="0" destOrd="0" presId="urn:microsoft.com/office/officeart/2005/8/layout/default"/>
    <dgm:cxn modelId="{F95E79CF-07F9-48BE-9FA4-05709E9EA8A4}" type="presOf" srcId="{0EE9593A-B214-4A62-93F1-C09F0255B7E1}" destId="{548732D3-8928-42F9-84DD-D227AB592E9A}" srcOrd="0" destOrd="0" presId="urn:microsoft.com/office/officeart/2005/8/layout/default"/>
    <dgm:cxn modelId="{ABCA24DC-6B87-4C4F-AF2C-5ADA10B3F796}" type="presOf" srcId="{3F4CD8D0-C3F2-4D23-8D4E-7E90B00BFE90}" destId="{7812399C-80BE-4E8B-A9ED-72F4022D932A}" srcOrd="0" destOrd="0" presId="urn:microsoft.com/office/officeart/2005/8/layout/default"/>
    <dgm:cxn modelId="{4429C1E6-3F5B-428B-8890-55E7B4E6C54A}" srcId="{89F79158-3B97-471A-9AE8-5F10C3019A0A}" destId="{9E73F930-C818-4787-954D-99E81FEF1E53}" srcOrd="15" destOrd="0" parTransId="{72C10619-8E00-44B4-BD6B-74A0E1C7A8A7}" sibTransId="{E93B7655-32AE-4992-A598-C9F41FD2C4A9}"/>
    <dgm:cxn modelId="{89B6FFEA-0B60-41C0-B139-0CF7EFAD26C5}" type="presOf" srcId="{0E7CABE3-AB57-4048-A22C-B5EFAAFC1D2F}" destId="{8379C30E-3DB7-42A5-B715-BB40D826F75F}" srcOrd="0" destOrd="0" presId="urn:microsoft.com/office/officeart/2005/8/layout/default"/>
    <dgm:cxn modelId="{F42664EB-4851-4759-9358-792FFF08CAE7}" srcId="{89F79158-3B97-471A-9AE8-5F10C3019A0A}" destId="{6F414630-B794-4134-A524-433AD37E826D}" srcOrd="12" destOrd="0" parTransId="{83072AE7-D509-4237-84BB-6CD8C56A2A35}" sibTransId="{A69FEFB2-F110-4C6B-A833-824FC9716763}"/>
    <dgm:cxn modelId="{3078C7F1-0AB7-4D80-8EFA-99D0FD23D04A}" type="presOf" srcId="{89F79158-3B97-471A-9AE8-5F10C3019A0A}" destId="{3B36F493-9D0B-4811-8332-03A3734983AB}" srcOrd="0" destOrd="0" presId="urn:microsoft.com/office/officeart/2005/8/layout/default"/>
    <dgm:cxn modelId="{10651072-F1A8-4E94-84A6-362F8D3E7A99}" type="presParOf" srcId="{3B36F493-9D0B-4811-8332-03A3734983AB}" destId="{4C8608B1-9CEF-4DB5-A10F-04F7D1D40256}" srcOrd="0" destOrd="0" presId="urn:microsoft.com/office/officeart/2005/8/layout/default"/>
    <dgm:cxn modelId="{DF3742DF-4861-4208-A2FA-C24DFB5844ED}" type="presParOf" srcId="{3B36F493-9D0B-4811-8332-03A3734983AB}" destId="{89910A6A-3C6B-425E-8D61-04070FE8871F}" srcOrd="1" destOrd="0" presId="urn:microsoft.com/office/officeart/2005/8/layout/default"/>
    <dgm:cxn modelId="{C9F10EC5-B309-48A8-B038-75625E7C366B}" type="presParOf" srcId="{3B36F493-9D0B-4811-8332-03A3734983AB}" destId="{210F1964-2A17-4F91-80E5-53EE90041607}" srcOrd="2" destOrd="0" presId="urn:microsoft.com/office/officeart/2005/8/layout/default"/>
    <dgm:cxn modelId="{84D37905-5FBE-4E68-947A-3EB1F96B3C8F}" type="presParOf" srcId="{3B36F493-9D0B-4811-8332-03A3734983AB}" destId="{99114FB6-25CF-4E8E-BD36-784594D39BDC}" srcOrd="3" destOrd="0" presId="urn:microsoft.com/office/officeart/2005/8/layout/default"/>
    <dgm:cxn modelId="{CD419C59-0A9B-490F-95AF-28584DE71205}" type="presParOf" srcId="{3B36F493-9D0B-4811-8332-03A3734983AB}" destId="{222B8766-AAF6-46C9-8C57-AA7C1F307002}" srcOrd="4" destOrd="0" presId="urn:microsoft.com/office/officeart/2005/8/layout/default"/>
    <dgm:cxn modelId="{F966893E-C576-4B08-9BD5-CC1B8377913D}" type="presParOf" srcId="{3B36F493-9D0B-4811-8332-03A3734983AB}" destId="{0D2E2F33-F6A6-4C76-A591-9F6AC69C2D7E}" srcOrd="5" destOrd="0" presId="urn:microsoft.com/office/officeart/2005/8/layout/default"/>
    <dgm:cxn modelId="{4DE1648D-05EA-4FEB-9A1C-68F734E9B19B}" type="presParOf" srcId="{3B36F493-9D0B-4811-8332-03A3734983AB}" destId="{DB1F026B-0664-4157-A5AA-182012A08D73}" srcOrd="6" destOrd="0" presId="urn:microsoft.com/office/officeart/2005/8/layout/default"/>
    <dgm:cxn modelId="{49A6EE0B-D8B2-4956-9E02-CA151452622F}" type="presParOf" srcId="{3B36F493-9D0B-4811-8332-03A3734983AB}" destId="{EBA58A0A-F36D-4701-AD06-4F8314AD055B}" srcOrd="7" destOrd="0" presId="urn:microsoft.com/office/officeart/2005/8/layout/default"/>
    <dgm:cxn modelId="{D644E2FD-B9EE-4F75-B47E-72C1859EC4D7}" type="presParOf" srcId="{3B36F493-9D0B-4811-8332-03A3734983AB}" destId="{977DDFD1-893F-472E-B073-A872D04690A2}" srcOrd="8" destOrd="0" presId="urn:microsoft.com/office/officeart/2005/8/layout/default"/>
    <dgm:cxn modelId="{F6EEDB8E-912B-40E0-8394-E719B23674DC}" type="presParOf" srcId="{3B36F493-9D0B-4811-8332-03A3734983AB}" destId="{DFA952D3-063C-4E7D-9758-EB79A78A2728}" srcOrd="9" destOrd="0" presId="urn:microsoft.com/office/officeart/2005/8/layout/default"/>
    <dgm:cxn modelId="{836F1057-A4A5-4AEE-BC66-7C10265D481C}" type="presParOf" srcId="{3B36F493-9D0B-4811-8332-03A3734983AB}" destId="{453DF6CD-F255-4F6F-8C3F-918CEEFCE700}" srcOrd="10" destOrd="0" presId="urn:microsoft.com/office/officeart/2005/8/layout/default"/>
    <dgm:cxn modelId="{D26E5B9C-DAF4-4975-9415-717A5D6B4B51}" type="presParOf" srcId="{3B36F493-9D0B-4811-8332-03A3734983AB}" destId="{58EA0AFC-C0D2-443A-8EB6-8EBDF54A1AA6}" srcOrd="11" destOrd="0" presId="urn:microsoft.com/office/officeart/2005/8/layout/default"/>
    <dgm:cxn modelId="{0380005C-E212-4932-B9B7-872FE107B47E}" type="presParOf" srcId="{3B36F493-9D0B-4811-8332-03A3734983AB}" destId="{8379C30E-3DB7-42A5-B715-BB40D826F75F}" srcOrd="12" destOrd="0" presId="urn:microsoft.com/office/officeart/2005/8/layout/default"/>
    <dgm:cxn modelId="{94602D00-7D6B-414F-A320-93DE7B44784F}" type="presParOf" srcId="{3B36F493-9D0B-4811-8332-03A3734983AB}" destId="{C93B8048-8581-44F7-8A15-514C1989775A}" srcOrd="13" destOrd="0" presId="urn:microsoft.com/office/officeart/2005/8/layout/default"/>
    <dgm:cxn modelId="{21304AAC-1706-48DD-B0A5-410B0FC09A78}" type="presParOf" srcId="{3B36F493-9D0B-4811-8332-03A3734983AB}" destId="{8FAB3F75-2712-4915-AB42-EAE6EA537162}" srcOrd="14" destOrd="0" presId="urn:microsoft.com/office/officeart/2005/8/layout/default"/>
    <dgm:cxn modelId="{34D442A3-4439-4655-AF22-A72522351130}" type="presParOf" srcId="{3B36F493-9D0B-4811-8332-03A3734983AB}" destId="{BC431480-152E-4429-B5E8-D7E48D7CFBF6}" srcOrd="15" destOrd="0" presId="urn:microsoft.com/office/officeart/2005/8/layout/default"/>
    <dgm:cxn modelId="{EB186360-2F38-4C27-B169-DD88B5BDEAFD}" type="presParOf" srcId="{3B36F493-9D0B-4811-8332-03A3734983AB}" destId="{7812399C-80BE-4E8B-A9ED-72F4022D932A}" srcOrd="16" destOrd="0" presId="urn:microsoft.com/office/officeart/2005/8/layout/default"/>
    <dgm:cxn modelId="{0C63D027-1C2F-49C3-A130-B5FFE6DF7DAE}" type="presParOf" srcId="{3B36F493-9D0B-4811-8332-03A3734983AB}" destId="{D953DF0C-C165-4B64-A7DB-A02E68CC10C6}" srcOrd="17" destOrd="0" presId="urn:microsoft.com/office/officeart/2005/8/layout/default"/>
    <dgm:cxn modelId="{C649A628-3160-4A98-96A2-B6E37175C3F0}" type="presParOf" srcId="{3B36F493-9D0B-4811-8332-03A3734983AB}" destId="{E61BCF0C-FF2E-4B55-A943-EF61ECF79131}" srcOrd="18" destOrd="0" presId="urn:microsoft.com/office/officeart/2005/8/layout/default"/>
    <dgm:cxn modelId="{1D9B69C2-C052-4559-89F6-F1D94CE6C691}" type="presParOf" srcId="{3B36F493-9D0B-4811-8332-03A3734983AB}" destId="{AE26DF8A-FDA6-4AF2-85BD-A6208FC4933A}" srcOrd="19" destOrd="0" presId="urn:microsoft.com/office/officeart/2005/8/layout/default"/>
    <dgm:cxn modelId="{217DE9A0-2FFE-46EE-8752-5C76ED96F366}" type="presParOf" srcId="{3B36F493-9D0B-4811-8332-03A3734983AB}" destId="{D0CE8DA6-21D6-4916-BE99-032EB45CD97C}" srcOrd="20" destOrd="0" presId="urn:microsoft.com/office/officeart/2005/8/layout/default"/>
    <dgm:cxn modelId="{6AE632AC-9098-4C45-887C-BA5916553A1B}" type="presParOf" srcId="{3B36F493-9D0B-4811-8332-03A3734983AB}" destId="{55C67337-70B6-40FA-A4D9-8CAFF1CD770B}" srcOrd="21" destOrd="0" presId="urn:microsoft.com/office/officeart/2005/8/layout/default"/>
    <dgm:cxn modelId="{50832A78-647C-4B6C-8CBC-E736382DA991}" type="presParOf" srcId="{3B36F493-9D0B-4811-8332-03A3734983AB}" destId="{0571196C-EE0A-4DDE-92B6-6E433560093A}" srcOrd="22" destOrd="0" presId="urn:microsoft.com/office/officeart/2005/8/layout/default"/>
    <dgm:cxn modelId="{98E66D6F-F0A7-4397-8DB4-2552F7A88807}" type="presParOf" srcId="{3B36F493-9D0B-4811-8332-03A3734983AB}" destId="{4DFD7477-04D2-4816-BBCC-956A81FE0ADD}" srcOrd="23" destOrd="0" presId="urn:microsoft.com/office/officeart/2005/8/layout/default"/>
    <dgm:cxn modelId="{0DC47D1E-3492-4E32-ABBD-7280BE8DC4A5}" type="presParOf" srcId="{3B36F493-9D0B-4811-8332-03A3734983AB}" destId="{8E6A3BBA-192A-41F8-9B73-57D7F4CBA9F8}" srcOrd="24" destOrd="0" presId="urn:microsoft.com/office/officeart/2005/8/layout/default"/>
    <dgm:cxn modelId="{30068959-3CCB-488A-8D97-18D1F845CF4D}" type="presParOf" srcId="{3B36F493-9D0B-4811-8332-03A3734983AB}" destId="{00FBD450-4EEF-450F-AAFB-E034AFFA3F14}" srcOrd="25" destOrd="0" presId="urn:microsoft.com/office/officeart/2005/8/layout/default"/>
    <dgm:cxn modelId="{A4571277-BCA9-4393-8D91-DF1F61902BA6}" type="presParOf" srcId="{3B36F493-9D0B-4811-8332-03A3734983AB}" destId="{94FBA8F3-00D7-4202-9D12-8997F9CD2144}" srcOrd="26" destOrd="0" presId="urn:microsoft.com/office/officeart/2005/8/layout/default"/>
    <dgm:cxn modelId="{FA30293E-43EE-4B6D-BE81-F1BC8EB7ADC7}" type="presParOf" srcId="{3B36F493-9D0B-4811-8332-03A3734983AB}" destId="{BC49887A-450C-4E23-B04B-942C845CF5CD}" srcOrd="27" destOrd="0" presId="urn:microsoft.com/office/officeart/2005/8/layout/default"/>
    <dgm:cxn modelId="{D9C22860-6C4E-4F3B-8981-0FA58ECDF451}" type="presParOf" srcId="{3B36F493-9D0B-4811-8332-03A3734983AB}" destId="{A9525A41-A8FE-4B3A-B22D-B660C6AB6559}" srcOrd="28" destOrd="0" presId="urn:microsoft.com/office/officeart/2005/8/layout/default"/>
    <dgm:cxn modelId="{12A30078-FA90-4702-9982-B9FC0902D76E}" type="presParOf" srcId="{3B36F493-9D0B-4811-8332-03A3734983AB}" destId="{7CE4B181-A0FE-4969-B04E-0DCFFEED9875}" srcOrd="29" destOrd="0" presId="urn:microsoft.com/office/officeart/2005/8/layout/default"/>
    <dgm:cxn modelId="{88D7F549-E885-46BF-99AA-A2CC909F7899}" type="presParOf" srcId="{3B36F493-9D0B-4811-8332-03A3734983AB}" destId="{2299BAF7-0B62-402E-90A0-D67E585461E2}" srcOrd="30" destOrd="0" presId="urn:microsoft.com/office/officeart/2005/8/layout/default"/>
    <dgm:cxn modelId="{1CA4CDEA-6968-435A-AFEB-C66EBDAB59F0}" type="presParOf" srcId="{3B36F493-9D0B-4811-8332-03A3734983AB}" destId="{9A865B82-1DA3-4249-8611-095747D0E68E}" srcOrd="31" destOrd="0" presId="urn:microsoft.com/office/officeart/2005/8/layout/default"/>
    <dgm:cxn modelId="{873590A9-C40C-4130-9876-340C28DC8F05}" type="presParOf" srcId="{3B36F493-9D0B-4811-8332-03A3734983AB}" destId="{8CC5357F-1629-4F5E-9A0C-8B0989ECCCE6}" srcOrd="32" destOrd="0" presId="urn:microsoft.com/office/officeart/2005/8/layout/default"/>
    <dgm:cxn modelId="{1F1E706B-DEE1-4D8C-9163-2B2C20F5FA9D}" type="presParOf" srcId="{3B36F493-9D0B-4811-8332-03A3734983AB}" destId="{5CBE7CAE-799F-4C02-8FFC-EB338C9DCE37}" srcOrd="33" destOrd="0" presId="urn:microsoft.com/office/officeart/2005/8/layout/default"/>
    <dgm:cxn modelId="{B80D7D0A-A08F-42BC-A141-4BC8609B75E5}" type="presParOf" srcId="{3B36F493-9D0B-4811-8332-03A3734983AB}" destId="{A2FA06FA-1991-43CB-9AD7-775D40160B0F}" srcOrd="34" destOrd="0" presId="urn:microsoft.com/office/officeart/2005/8/layout/default"/>
    <dgm:cxn modelId="{671AA8F6-E3AF-4698-BC9B-BDB64628DAB5}" type="presParOf" srcId="{3B36F493-9D0B-4811-8332-03A3734983AB}" destId="{EA2884B1-15FD-4C3E-9E64-B7637AE12A49}" srcOrd="35" destOrd="0" presId="urn:microsoft.com/office/officeart/2005/8/layout/default"/>
    <dgm:cxn modelId="{74105E0B-E563-4F42-9A5A-F17FE551C32C}" type="presParOf" srcId="{3B36F493-9D0B-4811-8332-03A3734983AB}" destId="{0D5DD9B7-F207-4C4C-947F-A9DEFBA5F320}" srcOrd="36" destOrd="0" presId="urn:microsoft.com/office/officeart/2005/8/layout/default"/>
    <dgm:cxn modelId="{D1EB8092-2000-4459-A45F-BFB3F4E5317D}" type="presParOf" srcId="{3B36F493-9D0B-4811-8332-03A3734983AB}" destId="{4E85EED0-DFB5-436C-8F38-4E11EFBCC3AD}" srcOrd="37" destOrd="0" presId="urn:microsoft.com/office/officeart/2005/8/layout/default"/>
    <dgm:cxn modelId="{3D9C8DC3-C858-4788-94D6-8AC049114181}" type="presParOf" srcId="{3B36F493-9D0B-4811-8332-03A3734983AB}" destId="{1AEF5154-3BA6-4BC1-9809-54146171608B}" srcOrd="38" destOrd="0" presId="urn:microsoft.com/office/officeart/2005/8/layout/default"/>
    <dgm:cxn modelId="{89A0609C-B127-4512-B575-CEF924C355DE}" type="presParOf" srcId="{3B36F493-9D0B-4811-8332-03A3734983AB}" destId="{612BAE0F-6E1B-4BEA-A85D-234F7CDCA914}" srcOrd="39" destOrd="0" presId="urn:microsoft.com/office/officeart/2005/8/layout/default"/>
    <dgm:cxn modelId="{A23AE41F-83BF-4D76-BAF5-724789275F84}" type="presParOf" srcId="{3B36F493-9D0B-4811-8332-03A3734983AB}" destId="{77EE1975-3B9A-46CA-A109-9F4F603A5D21}" srcOrd="40" destOrd="0" presId="urn:microsoft.com/office/officeart/2005/8/layout/default"/>
    <dgm:cxn modelId="{AA1D75B1-0236-4109-8AA9-081286E6C865}" type="presParOf" srcId="{3B36F493-9D0B-4811-8332-03A3734983AB}" destId="{979E0220-A9EF-481A-92E5-4B92595B6203}" srcOrd="41" destOrd="0" presId="urn:microsoft.com/office/officeart/2005/8/layout/default"/>
    <dgm:cxn modelId="{A7736364-0651-4E2D-8D3C-38916D2085CE}" type="presParOf" srcId="{3B36F493-9D0B-4811-8332-03A3734983AB}" destId="{32E3D0A8-E74E-4F42-8642-33335CCBA3AF}" srcOrd="42" destOrd="0" presId="urn:microsoft.com/office/officeart/2005/8/layout/default"/>
    <dgm:cxn modelId="{542BD05B-9A0E-47C4-B7B1-5367872C4008}" type="presParOf" srcId="{3B36F493-9D0B-4811-8332-03A3734983AB}" destId="{B212F207-626A-46DA-B0D1-7734055B84E0}" srcOrd="43" destOrd="0" presId="urn:microsoft.com/office/officeart/2005/8/layout/default"/>
    <dgm:cxn modelId="{173A4B94-4C92-44FC-9A18-0E349C6E4508}" type="presParOf" srcId="{3B36F493-9D0B-4811-8332-03A3734983AB}" destId="{599C2E14-D975-4054-B50A-5B928C1292CD}" srcOrd="44" destOrd="0" presId="urn:microsoft.com/office/officeart/2005/8/layout/default"/>
    <dgm:cxn modelId="{B5118BC8-BF7B-4FB9-9C08-8C491BCAE2C3}" type="presParOf" srcId="{3B36F493-9D0B-4811-8332-03A3734983AB}" destId="{786C20A2-E5FC-4678-B4FA-CC8E192F33A7}" srcOrd="45" destOrd="0" presId="urn:microsoft.com/office/officeart/2005/8/layout/default"/>
    <dgm:cxn modelId="{4FC30FD4-A2F0-407D-BDEE-5474B8191FF4}" type="presParOf" srcId="{3B36F493-9D0B-4811-8332-03A3734983AB}" destId="{8C90C292-AF8E-4A4C-8A73-220DCFA3F982}" srcOrd="46" destOrd="0" presId="urn:microsoft.com/office/officeart/2005/8/layout/default"/>
    <dgm:cxn modelId="{BDF67A65-E110-4188-B9D5-A2DAEFA92684}" type="presParOf" srcId="{3B36F493-9D0B-4811-8332-03A3734983AB}" destId="{18E5A4E8-7880-415E-92C4-225508CF515F}" srcOrd="47" destOrd="0" presId="urn:microsoft.com/office/officeart/2005/8/layout/default"/>
    <dgm:cxn modelId="{AE17E9F4-F35F-4B9C-96A2-DDB511E89FAA}" type="presParOf" srcId="{3B36F493-9D0B-4811-8332-03A3734983AB}" destId="{D73F1DE6-7797-4185-BC28-336CA2B3C85B}" srcOrd="48" destOrd="0" presId="urn:microsoft.com/office/officeart/2005/8/layout/default"/>
    <dgm:cxn modelId="{C25E7539-6B77-4A1C-9798-3954C3F39957}" type="presParOf" srcId="{3B36F493-9D0B-4811-8332-03A3734983AB}" destId="{13EC5124-CD77-4043-A2CA-66CC63DECCED}" srcOrd="49" destOrd="0" presId="urn:microsoft.com/office/officeart/2005/8/layout/default"/>
    <dgm:cxn modelId="{5F0B0CD4-E6DF-493D-8F91-141E4524FF4B}" type="presParOf" srcId="{3B36F493-9D0B-4811-8332-03A3734983AB}" destId="{548732D3-8928-42F9-84DD-D227AB592E9A}" srcOrd="5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7557B50-87BB-4DB4-8E50-7B5D2B105F7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65EFF12-DDBA-4CA4-A2D1-A730E07CEAEF}">
      <dgm:prSet/>
      <dgm:spPr/>
      <dgm:t>
        <a:bodyPr/>
        <a:lstStyle/>
        <a:p>
          <a:r>
            <a:rPr lang="en-GB"/>
            <a:t>How successful are health campaigns? </a:t>
          </a:r>
          <a:endParaRPr lang="en-US"/>
        </a:p>
      </dgm:t>
    </dgm:pt>
    <dgm:pt modelId="{2DFD3C60-4076-427F-B5E3-65B4D1F67E1A}" type="parTrans" cxnId="{CDA69507-2382-4CF5-8771-988092AEA1D9}">
      <dgm:prSet/>
      <dgm:spPr/>
      <dgm:t>
        <a:bodyPr/>
        <a:lstStyle/>
        <a:p>
          <a:endParaRPr lang="en-US"/>
        </a:p>
      </dgm:t>
    </dgm:pt>
    <dgm:pt modelId="{4808E41F-B341-4019-B2FA-8ECB5493D574}" type="sibTrans" cxnId="{CDA69507-2382-4CF5-8771-988092AEA1D9}">
      <dgm:prSet/>
      <dgm:spPr/>
      <dgm:t>
        <a:bodyPr/>
        <a:lstStyle/>
        <a:p>
          <a:endParaRPr lang="en-US"/>
        </a:p>
      </dgm:t>
    </dgm:pt>
    <dgm:pt modelId="{3323790A-586E-442B-92AB-D6E488F4AA36}">
      <dgm:prSet/>
      <dgm:spPr/>
      <dgm:t>
        <a:bodyPr/>
        <a:lstStyle/>
        <a:p>
          <a:r>
            <a:rPr lang="en-GB"/>
            <a:t>How do we know?</a:t>
          </a:r>
          <a:endParaRPr lang="en-US"/>
        </a:p>
      </dgm:t>
    </dgm:pt>
    <dgm:pt modelId="{AF62B257-351E-4610-896A-B4D0D5954708}" type="parTrans" cxnId="{DEE077FB-54EE-416F-A99B-DA30F0E54FF1}">
      <dgm:prSet/>
      <dgm:spPr/>
      <dgm:t>
        <a:bodyPr/>
        <a:lstStyle/>
        <a:p>
          <a:endParaRPr lang="en-US"/>
        </a:p>
      </dgm:t>
    </dgm:pt>
    <dgm:pt modelId="{ACAE5075-4448-48FB-A371-B9E3AD19BAB7}" type="sibTrans" cxnId="{DEE077FB-54EE-416F-A99B-DA30F0E54FF1}">
      <dgm:prSet/>
      <dgm:spPr/>
      <dgm:t>
        <a:bodyPr/>
        <a:lstStyle/>
        <a:p>
          <a:endParaRPr lang="en-US"/>
        </a:p>
      </dgm:t>
    </dgm:pt>
    <dgm:pt modelId="{8A61D2B8-3E94-4D64-81FB-AE83AFA392E5}" type="pres">
      <dgm:prSet presAssocID="{27557B50-87BB-4DB4-8E50-7B5D2B105F7B}" presName="root" presStyleCnt="0">
        <dgm:presLayoutVars>
          <dgm:dir/>
          <dgm:resizeHandles val="exact"/>
        </dgm:presLayoutVars>
      </dgm:prSet>
      <dgm:spPr/>
    </dgm:pt>
    <dgm:pt modelId="{BA102E76-1E6B-493C-AF53-C63FE078163B}" type="pres">
      <dgm:prSet presAssocID="{265EFF12-DDBA-4CA4-A2D1-A730E07CEAEF}" presName="compNode" presStyleCnt="0"/>
      <dgm:spPr/>
    </dgm:pt>
    <dgm:pt modelId="{51D7C500-2F13-4FAB-92B8-E27FD147FEBE}" type="pres">
      <dgm:prSet presAssocID="{265EFF12-DDBA-4CA4-A2D1-A730E07CEA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78982C13-D5CF-42F5-AC49-83928C80A1F5}" type="pres">
      <dgm:prSet presAssocID="{265EFF12-DDBA-4CA4-A2D1-A730E07CEAEF}" presName="spaceRect" presStyleCnt="0"/>
      <dgm:spPr/>
    </dgm:pt>
    <dgm:pt modelId="{05CD4394-59B3-4C6A-94AD-3D6DAD141CA3}" type="pres">
      <dgm:prSet presAssocID="{265EFF12-DDBA-4CA4-A2D1-A730E07CEAEF}" presName="textRect" presStyleLbl="revTx" presStyleIdx="0" presStyleCnt="2">
        <dgm:presLayoutVars>
          <dgm:chMax val="1"/>
          <dgm:chPref val="1"/>
        </dgm:presLayoutVars>
      </dgm:prSet>
      <dgm:spPr/>
    </dgm:pt>
    <dgm:pt modelId="{B94261D6-FA75-40D4-A847-AA1E7983B3ED}" type="pres">
      <dgm:prSet presAssocID="{4808E41F-B341-4019-B2FA-8ECB5493D574}" presName="sibTrans" presStyleCnt="0"/>
      <dgm:spPr/>
    </dgm:pt>
    <dgm:pt modelId="{EFA809A9-B9BA-4267-811B-4D071890E287}" type="pres">
      <dgm:prSet presAssocID="{3323790A-586E-442B-92AB-D6E488F4AA36}" presName="compNode" presStyleCnt="0"/>
      <dgm:spPr/>
    </dgm:pt>
    <dgm:pt modelId="{944D0D0D-7F33-4547-86EA-1B31FF4BA9CC}" type="pres">
      <dgm:prSet presAssocID="{3323790A-586E-442B-92AB-D6E488F4AA3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0B5F5A8F-A40A-4CD3-B58C-26E9341403D2}" type="pres">
      <dgm:prSet presAssocID="{3323790A-586E-442B-92AB-D6E488F4AA36}" presName="spaceRect" presStyleCnt="0"/>
      <dgm:spPr/>
    </dgm:pt>
    <dgm:pt modelId="{7B0443AA-FC3D-4876-BBF5-1F6183339F59}" type="pres">
      <dgm:prSet presAssocID="{3323790A-586E-442B-92AB-D6E488F4AA36}" presName="textRect" presStyleLbl="revTx" presStyleIdx="1" presStyleCnt="2">
        <dgm:presLayoutVars>
          <dgm:chMax val="1"/>
          <dgm:chPref val="1"/>
        </dgm:presLayoutVars>
      </dgm:prSet>
      <dgm:spPr/>
    </dgm:pt>
  </dgm:ptLst>
  <dgm:cxnLst>
    <dgm:cxn modelId="{CDA69507-2382-4CF5-8771-988092AEA1D9}" srcId="{27557B50-87BB-4DB4-8E50-7B5D2B105F7B}" destId="{265EFF12-DDBA-4CA4-A2D1-A730E07CEAEF}" srcOrd="0" destOrd="0" parTransId="{2DFD3C60-4076-427F-B5E3-65B4D1F67E1A}" sibTransId="{4808E41F-B341-4019-B2FA-8ECB5493D574}"/>
    <dgm:cxn modelId="{5696BF82-2FB3-43AC-AC01-369D4D3583E6}" type="presOf" srcId="{27557B50-87BB-4DB4-8E50-7B5D2B105F7B}" destId="{8A61D2B8-3E94-4D64-81FB-AE83AFA392E5}" srcOrd="0" destOrd="0" presId="urn:microsoft.com/office/officeart/2018/2/layout/IconLabelList"/>
    <dgm:cxn modelId="{7E9824CA-FE74-405F-BDFD-4AFAE6FE4244}" type="presOf" srcId="{265EFF12-DDBA-4CA4-A2D1-A730E07CEAEF}" destId="{05CD4394-59B3-4C6A-94AD-3D6DAD141CA3}" srcOrd="0" destOrd="0" presId="urn:microsoft.com/office/officeart/2018/2/layout/IconLabelList"/>
    <dgm:cxn modelId="{BA2FFAE3-3AF6-4703-AA08-1DD2BCD9A7F6}" type="presOf" srcId="{3323790A-586E-442B-92AB-D6E488F4AA36}" destId="{7B0443AA-FC3D-4876-BBF5-1F6183339F59}" srcOrd="0" destOrd="0" presId="urn:microsoft.com/office/officeart/2018/2/layout/IconLabelList"/>
    <dgm:cxn modelId="{DEE077FB-54EE-416F-A99B-DA30F0E54FF1}" srcId="{27557B50-87BB-4DB4-8E50-7B5D2B105F7B}" destId="{3323790A-586E-442B-92AB-D6E488F4AA36}" srcOrd="1" destOrd="0" parTransId="{AF62B257-351E-4610-896A-B4D0D5954708}" sibTransId="{ACAE5075-4448-48FB-A371-B9E3AD19BAB7}"/>
    <dgm:cxn modelId="{1A82AE21-F3E4-45A9-BF87-88AE84363858}" type="presParOf" srcId="{8A61D2B8-3E94-4D64-81FB-AE83AFA392E5}" destId="{BA102E76-1E6B-493C-AF53-C63FE078163B}" srcOrd="0" destOrd="0" presId="urn:microsoft.com/office/officeart/2018/2/layout/IconLabelList"/>
    <dgm:cxn modelId="{D2DF91C1-304D-4463-A6FE-25DF5EB88E90}" type="presParOf" srcId="{BA102E76-1E6B-493C-AF53-C63FE078163B}" destId="{51D7C500-2F13-4FAB-92B8-E27FD147FEBE}" srcOrd="0" destOrd="0" presId="urn:microsoft.com/office/officeart/2018/2/layout/IconLabelList"/>
    <dgm:cxn modelId="{8916E11B-E473-46F4-BD7C-DE6F46715C6D}" type="presParOf" srcId="{BA102E76-1E6B-493C-AF53-C63FE078163B}" destId="{78982C13-D5CF-42F5-AC49-83928C80A1F5}" srcOrd="1" destOrd="0" presId="urn:microsoft.com/office/officeart/2018/2/layout/IconLabelList"/>
    <dgm:cxn modelId="{A7F8070B-7261-4FCA-8BA8-CFA9ECA3E8E1}" type="presParOf" srcId="{BA102E76-1E6B-493C-AF53-C63FE078163B}" destId="{05CD4394-59B3-4C6A-94AD-3D6DAD141CA3}" srcOrd="2" destOrd="0" presId="urn:microsoft.com/office/officeart/2018/2/layout/IconLabelList"/>
    <dgm:cxn modelId="{FC8AEF99-DB02-4A10-9C59-CD7BD61EF2ED}" type="presParOf" srcId="{8A61D2B8-3E94-4D64-81FB-AE83AFA392E5}" destId="{B94261D6-FA75-40D4-A847-AA1E7983B3ED}" srcOrd="1" destOrd="0" presId="urn:microsoft.com/office/officeart/2018/2/layout/IconLabelList"/>
    <dgm:cxn modelId="{C4CD3A02-DB68-4E4F-B8E7-EB6975C83163}" type="presParOf" srcId="{8A61D2B8-3E94-4D64-81FB-AE83AFA392E5}" destId="{EFA809A9-B9BA-4267-811B-4D071890E287}" srcOrd="2" destOrd="0" presId="urn:microsoft.com/office/officeart/2018/2/layout/IconLabelList"/>
    <dgm:cxn modelId="{C93B024D-C33E-48F6-8643-1A258E479772}" type="presParOf" srcId="{EFA809A9-B9BA-4267-811B-4D071890E287}" destId="{944D0D0D-7F33-4547-86EA-1B31FF4BA9CC}" srcOrd="0" destOrd="0" presId="urn:microsoft.com/office/officeart/2018/2/layout/IconLabelList"/>
    <dgm:cxn modelId="{9CD4CD40-0586-4252-87A3-244CA11D806F}" type="presParOf" srcId="{EFA809A9-B9BA-4267-811B-4D071890E287}" destId="{0B5F5A8F-A40A-4CD3-B58C-26E9341403D2}" srcOrd="1" destOrd="0" presId="urn:microsoft.com/office/officeart/2018/2/layout/IconLabelList"/>
    <dgm:cxn modelId="{635004B2-5256-4177-9492-D81F18A9E5B4}" type="presParOf" srcId="{EFA809A9-B9BA-4267-811B-4D071890E287}" destId="{7B0443AA-FC3D-4876-BBF5-1F6183339F5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87032D6-8E49-48A7-8AE9-57A0FA2022B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987C962-DFB7-41EC-B2F9-8007B905A052}">
      <dgm:prSet/>
      <dgm:spPr/>
      <dgm:t>
        <a:bodyPr/>
        <a:lstStyle/>
        <a:p>
          <a:r>
            <a:rPr lang="en-GB"/>
            <a:t>Measured improvements in public health.</a:t>
          </a:r>
          <a:endParaRPr lang="en-US"/>
        </a:p>
      </dgm:t>
    </dgm:pt>
    <dgm:pt modelId="{8FCA5497-F99E-4D10-B508-455ED8A2FAE8}" type="parTrans" cxnId="{9C2BAC99-8FB7-4924-83E3-969B5E5B8AB0}">
      <dgm:prSet/>
      <dgm:spPr/>
      <dgm:t>
        <a:bodyPr/>
        <a:lstStyle/>
        <a:p>
          <a:endParaRPr lang="en-US"/>
        </a:p>
      </dgm:t>
    </dgm:pt>
    <dgm:pt modelId="{8FB71D90-A74B-42A8-B0E7-BD4A95C5A719}" type="sibTrans" cxnId="{9C2BAC99-8FB7-4924-83E3-969B5E5B8AB0}">
      <dgm:prSet/>
      <dgm:spPr/>
      <dgm:t>
        <a:bodyPr/>
        <a:lstStyle/>
        <a:p>
          <a:endParaRPr lang="en-US"/>
        </a:p>
      </dgm:t>
    </dgm:pt>
    <dgm:pt modelId="{1281F3FF-6AC2-47F7-8723-9351F14BB36A}">
      <dgm:prSet/>
      <dgm:spPr/>
      <dgm:t>
        <a:bodyPr/>
        <a:lstStyle/>
        <a:p>
          <a:r>
            <a:rPr lang="en-GB"/>
            <a:t>Reductions in disease/conditions reported.</a:t>
          </a:r>
          <a:endParaRPr lang="en-US"/>
        </a:p>
      </dgm:t>
    </dgm:pt>
    <dgm:pt modelId="{EB92FD80-648A-48F2-A65E-549A569A1881}" type="parTrans" cxnId="{FAC43A04-60E8-4123-A491-AC5D274B0681}">
      <dgm:prSet/>
      <dgm:spPr/>
      <dgm:t>
        <a:bodyPr/>
        <a:lstStyle/>
        <a:p>
          <a:endParaRPr lang="en-US"/>
        </a:p>
      </dgm:t>
    </dgm:pt>
    <dgm:pt modelId="{7E221B79-FB7C-404C-BDAF-F54A80CC78FC}" type="sibTrans" cxnId="{FAC43A04-60E8-4123-A491-AC5D274B0681}">
      <dgm:prSet/>
      <dgm:spPr/>
      <dgm:t>
        <a:bodyPr/>
        <a:lstStyle/>
        <a:p>
          <a:endParaRPr lang="en-US"/>
        </a:p>
      </dgm:t>
    </dgm:pt>
    <dgm:pt modelId="{A4D2779E-C31B-4A59-95B5-2B45FF1BAC66}">
      <dgm:prSet/>
      <dgm:spPr/>
      <dgm:t>
        <a:bodyPr/>
        <a:lstStyle/>
        <a:p>
          <a:r>
            <a:rPr lang="en-GB"/>
            <a:t>Long term behaviour change.</a:t>
          </a:r>
          <a:endParaRPr lang="en-US"/>
        </a:p>
      </dgm:t>
    </dgm:pt>
    <dgm:pt modelId="{E2653E64-2663-4536-A452-F1BE5956F233}" type="parTrans" cxnId="{526191F0-60CD-4234-8001-C6CDDB9D72EC}">
      <dgm:prSet/>
      <dgm:spPr/>
      <dgm:t>
        <a:bodyPr/>
        <a:lstStyle/>
        <a:p>
          <a:endParaRPr lang="en-US"/>
        </a:p>
      </dgm:t>
    </dgm:pt>
    <dgm:pt modelId="{E5BE6BAB-00E5-44B9-A12E-8088F331CDE7}" type="sibTrans" cxnId="{526191F0-60CD-4234-8001-C6CDDB9D72EC}">
      <dgm:prSet/>
      <dgm:spPr/>
      <dgm:t>
        <a:bodyPr/>
        <a:lstStyle/>
        <a:p>
          <a:endParaRPr lang="en-US"/>
        </a:p>
      </dgm:t>
    </dgm:pt>
    <dgm:pt modelId="{BA979C94-1F62-425B-8E84-AB6C93E58EF9}" type="pres">
      <dgm:prSet presAssocID="{887032D6-8E49-48A7-8AE9-57A0FA2022B8}" presName="vert0" presStyleCnt="0">
        <dgm:presLayoutVars>
          <dgm:dir/>
          <dgm:animOne val="branch"/>
          <dgm:animLvl val="lvl"/>
        </dgm:presLayoutVars>
      </dgm:prSet>
      <dgm:spPr/>
    </dgm:pt>
    <dgm:pt modelId="{71E4D641-7353-4950-8256-41AFA968B887}" type="pres">
      <dgm:prSet presAssocID="{7987C962-DFB7-41EC-B2F9-8007B905A052}" presName="thickLine" presStyleLbl="alignNode1" presStyleIdx="0" presStyleCnt="3"/>
      <dgm:spPr/>
    </dgm:pt>
    <dgm:pt modelId="{B757A5F6-1355-4DDE-A37B-52EA277EF3F1}" type="pres">
      <dgm:prSet presAssocID="{7987C962-DFB7-41EC-B2F9-8007B905A052}" presName="horz1" presStyleCnt="0"/>
      <dgm:spPr/>
    </dgm:pt>
    <dgm:pt modelId="{82F364CC-3989-4F83-BFCF-8C91B9A612C8}" type="pres">
      <dgm:prSet presAssocID="{7987C962-DFB7-41EC-B2F9-8007B905A052}" presName="tx1" presStyleLbl="revTx" presStyleIdx="0" presStyleCnt="3"/>
      <dgm:spPr/>
    </dgm:pt>
    <dgm:pt modelId="{30A77631-1AFB-4876-9743-F22C7567C5A0}" type="pres">
      <dgm:prSet presAssocID="{7987C962-DFB7-41EC-B2F9-8007B905A052}" presName="vert1" presStyleCnt="0"/>
      <dgm:spPr/>
    </dgm:pt>
    <dgm:pt modelId="{B2696D8C-7910-4422-9570-3D9AD8DABCD8}" type="pres">
      <dgm:prSet presAssocID="{1281F3FF-6AC2-47F7-8723-9351F14BB36A}" presName="thickLine" presStyleLbl="alignNode1" presStyleIdx="1" presStyleCnt="3"/>
      <dgm:spPr/>
    </dgm:pt>
    <dgm:pt modelId="{E5A9AB66-12A0-44F5-9351-7D19D546E913}" type="pres">
      <dgm:prSet presAssocID="{1281F3FF-6AC2-47F7-8723-9351F14BB36A}" presName="horz1" presStyleCnt="0"/>
      <dgm:spPr/>
    </dgm:pt>
    <dgm:pt modelId="{96ADC216-4F05-42A1-953A-D9D9C907AC8C}" type="pres">
      <dgm:prSet presAssocID="{1281F3FF-6AC2-47F7-8723-9351F14BB36A}" presName="tx1" presStyleLbl="revTx" presStyleIdx="1" presStyleCnt="3"/>
      <dgm:spPr/>
    </dgm:pt>
    <dgm:pt modelId="{55321480-BF04-4A01-BC72-B474A3AC8F93}" type="pres">
      <dgm:prSet presAssocID="{1281F3FF-6AC2-47F7-8723-9351F14BB36A}" presName="vert1" presStyleCnt="0"/>
      <dgm:spPr/>
    </dgm:pt>
    <dgm:pt modelId="{F927BE49-262A-41CD-99E4-674368C2DBE2}" type="pres">
      <dgm:prSet presAssocID="{A4D2779E-C31B-4A59-95B5-2B45FF1BAC66}" presName="thickLine" presStyleLbl="alignNode1" presStyleIdx="2" presStyleCnt="3"/>
      <dgm:spPr/>
    </dgm:pt>
    <dgm:pt modelId="{8FA44B7D-5CC2-491A-9511-8533C15CF2AE}" type="pres">
      <dgm:prSet presAssocID="{A4D2779E-C31B-4A59-95B5-2B45FF1BAC66}" presName="horz1" presStyleCnt="0"/>
      <dgm:spPr/>
    </dgm:pt>
    <dgm:pt modelId="{B4A42802-7F36-4201-81EA-94E78134B491}" type="pres">
      <dgm:prSet presAssocID="{A4D2779E-C31B-4A59-95B5-2B45FF1BAC66}" presName="tx1" presStyleLbl="revTx" presStyleIdx="2" presStyleCnt="3"/>
      <dgm:spPr/>
    </dgm:pt>
    <dgm:pt modelId="{66C33438-43DF-4CA8-869E-331031D37F5B}" type="pres">
      <dgm:prSet presAssocID="{A4D2779E-C31B-4A59-95B5-2B45FF1BAC66}" presName="vert1" presStyleCnt="0"/>
      <dgm:spPr/>
    </dgm:pt>
  </dgm:ptLst>
  <dgm:cxnLst>
    <dgm:cxn modelId="{FAC43A04-60E8-4123-A491-AC5D274B0681}" srcId="{887032D6-8E49-48A7-8AE9-57A0FA2022B8}" destId="{1281F3FF-6AC2-47F7-8723-9351F14BB36A}" srcOrd="1" destOrd="0" parTransId="{EB92FD80-648A-48F2-A65E-549A569A1881}" sibTransId="{7E221B79-FB7C-404C-BDAF-F54A80CC78FC}"/>
    <dgm:cxn modelId="{B85CD68F-EFAA-4E8A-9594-6E7500A82A64}" type="presOf" srcId="{887032D6-8E49-48A7-8AE9-57A0FA2022B8}" destId="{BA979C94-1F62-425B-8E84-AB6C93E58EF9}" srcOrd="0" destOrd="0" presId="urn:microsoft.com/office/officeart/2008/layout/LinedList"/>
    <dgm:cxn modelId="{9C2BAC99-8FB7-4924-83E3-969B5E5B8AB0}" srcId="{887032D6-8E49-48A7-8AE9-57A0FA2022B8}" destId="{7987C962-DFB7-41EC-B2F9-8007B905A052}" srcOrd="0" destOrd="0" parTransId="{8FCA5497-F99E-4D10-B508-455ED8A2FAE8}" sibTransId="{8FB71D90-A74B-42A8-B0E7-BD4A95C5A719}"/>
    <dgm:cxn modelId="{A12C95B5-1745-49F9-95E4-5D39E99004FC}" type="presOf" srcId="{1281F3FF-6AC2-47F7-8723-9351F14BB36A}" destId="{96ADC216-4F05-42A1-953A-D9D9C907AC8C}" srcOrd="0" destOrd="0" presId="urn:microsoft.com/office/officeart/2008/layout/LinedList"/>
    <dgm:cxn modelId="{8CC9E6E6-4CB2-49BF-99DE-F9D53548A8B9}" type="presOf" srcId="{7987C962-DFB7-41EC-B2F9-8007B905A052}" destId="{82F364CC-3989-4F83-BFCF-8C91B9A612C8}" srcOrd="0" destOrd="0" presId="urn:microsoft.com/office/officeart/2008/layout/LinedList"/>
    <dgm:cxn modelId="{7853F9EC-F19E-482E-9E36-6A261D989272}" type="presOf" srcId="{A4D2779E-C31B-4A59-95B5-2B45FF1BAC66}" destId="{B4A42802-7F36-4201-81EA-94E78134B491}" srcOrd="0" destOrd="0" presId="urn:microsoft.com/office/officeart/2008/layout/LinedList"/>
    <dgm:cxn modelId="{526191F0-60CD-4234-8001-C6CDDB9D72EC}" srcId="{887032D6-8E49-48A7-8AE9-57A0FA2022B8}" destId="{A4D2779E-C31B-4A59-95B5-2B45FF1BAC66}" srcOrd="2" destOrd="0" parTransId="{E2653E64-2663-4536-A452-F1BE5956F233}" sibTransId="{E5BE6BAB-00E5-44B9-A12E-8088F331CDE7}"/>
    <dgm:cxn modelId="{25A895F1-E84B-428C-AE75-69A8457CB59D}" type="presParOf" srcId="{BA979C94-1F62-425B-8E84-AB6C93E58EF9}" destId="{71E4D641-7353-4950-8256-41AFA968B887}" srcOrd="0" destOrd="0" presId="urn:microsoft.com/office/officeart/2008/layout/LinedList"/>
    <dgm:cxn modelId="{CE4612D4-7A97-40C8-AA97-B179943DF999}" type="presParOf" srcId="{BA979C94-1F62-425B-8E84-AB6C93E58EF9}" destId="{B757A5F6-1355-4DDE-A37B-52EA277EF3F1}" srcOrd="1" destOrd="0" presId="urn:microsoft.com/office/officeart/2008/layout/LinedList"/>
    <dgm:cxn modelId="{6AA03819-D73A-44ED-8BBA-EF02542C44E6}" type="presParOf" srcId="{B757A5F6-1355-4DDE-A37B-52EA277EF3F1}" destId="{82F364CC-3989-4F83-BFCF-8C91B9A612C8}" srcOrd="0" destOrd="0" presId="urn:microsoft.com/office/officeart/2008/layout/LinedList"/>
    <dgm:cxn modelId="{15E84194-60FE-41D1-9EEC-A21B6062C06E}" type="presParOf" srcId="{B757A5F6-1355-4DDE-A37B-52EA277EF3F1}" destId="{30A77631-1AFB-4876-9743-F22C7567C5A0}" srcOrd="1" destOrd="0" presId="urn:microsoft.com/office/officeart/2008/layout/LinedList"/>
    <dgm:cxn modelId="{A85E5FCA-1B19-4CF6-BBA3-4086DF3B080B}" type="presParOf" srcId="{BA979C94-1F62-425B-8E84-AB6C93E58EF9}" destId="{B2696D8C-7910-4422-9570-3D9AD8DABCD8}" srcOrd="2" destOrd="0" presId="urn:microsoft.com/office/officeart/2008/layout/LinedList"/>
    <dgm:cxn modelId="{A94B1DCF-D4BE-4135-86BD-830632148DF8}" type="presParOf" srcId="{BA979C94-1F62-425B-8E84-AB6C93E58EF9}" destId="{E5A9AB66-12A0-44F5-9351-7D19D546E913}" srcOrd="3" destOrd="0" presId="urn:microsoft.com/office/officeart/2008/layout/LinedList"/>
    <dgm:cxn modelId="{E9490C25-F960-4A54-B284-032E4B0F1363}" type="presParOf" srcId="{E5A9AB66-12A0-44F5-9351-7D19D546E913}" destId="{96ADC216-4F05-42A1-953A-D9D9C907AC8C}" srcOrd="0" destOrd="0" presId="urn:microsoft.com/office/officeart/2008/layout/LinedList"/>
    <dgm:cxn modelId="{DE0AB039-A66F-4BB3-906C-FAB28570141D}" type="presParOf" srcId="{E5A9AB66-12A0-44F5-9351-7D19D546E913}" destId="{55321480-BF04-4A01-BC72-B474A3AC8F93}" srcOrd="1" destOrd="0" presId="urn:microsoft.com/office/officeart/2008/layout/LinedList"/>
    <dgm:cxn modelId="{C36CCB93-DEAD-4DFC-AF38-0F66942EDC6D}" type="presParOf" srcId="{BA979C94-1F62-425B-8E84-AB6C93E58EF9}" destId="{F927BE49-262A-41CD-99E4-674368C2DBE2}" srcOrd="4" destOrd="0" presId="urn:microsoft.com/office/officeart/2008/layout/LinedList"/>
    <dgm:cxn modelId="{2024DB0E-AFBC-48F8-B68A-71B697F68B29}" type="presParOf" srcId="{BA979C94-1F62-425B-8E84-AB6C93E58EF9}" destId="{8FA44B7D-5CC2-491A-9511-8533C15CF2AE}" srcOrd="5" destOrd="0" presId="urn:microsoft.com/office/officeart/2008/layout/LinedList"/>
    <dgm:cxn modelId="{59DE1ECF-0BA5-4314-920D-EA37053C648C}" type="presParOf" srcId="{8FA44B7D-5CC2-491A-9511-8533C15CF2AE}" destId="{B4A42802-7F36-4201-81EA-94E78134B491}" srcOrd="0" destOrd="0" presId="urn:microsoft.com/office/officeart/2008/layout/LinedList"/>
    <dgm:cxn modelId="{11229736-B17D-4D8A-9C13-58A3C58D8148}" type="presParOf" srcId="{8FA44B7D-5CC2-491A-9511-8533C15CF2AE}" destId="{66C33438-43DF-4CA8-869E-331031D37F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397FE86-44A8-43FC-9374-14989A3E773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003354E-24EF-4276-94D7-FC14DC3BEB73}">
      <dgm:prSet/>
      <dgm:spPr/>
      <dgm:t>
        <a:bodyPr/>
        <a:lstStyle/>
        <a:p>
          <a:pPr>
            <a:defRPr cap="all"/>
          </a:pPr>
          <a:r>
            <a:rPr lang="en-GB"/>
            <a:t>Movember</a:t>
          </a:r>
          <a:endParaRPr lang="en-US"/>
        </a:p>
      </dgm:t>
    </dgm:pt>
    <dgm:pt modelId="{0F702589-53B4-4D54-A790-DC522B976F39}" type="parTrans" cxnId="{05324FC7-5DFB-4FD2-9C33-FD2B71C9B6E4}">
      <dgm:prSet/>
      <dgm:spPr/>
      <dgm:t>
        <a:bodyPr/>
        <a:lstStyle/>
        <a:p>
          <a:endParaRPr lang="en-US"/>
        </a:p>
      </dgm:t>
    </dgm:pt>
    <dgm:pt modelId="{43C0A8DA-AB9E-4EDE-9F10-43776258F690}" type="sibTrans" cxnId="{05324FC7-5DFB-4FD2-9C33-FD2B71C9B6E4}">
      <dgm:prSet/>
      <dgm:spPr/>
      <dgm:t>
        <a:bodyPr/>
        <a:lstStyle/>
        <a:p>
          <a:endParaRPr lang="en-US"/>
        </a:p>
      </dgm:t>
    </dgm:pt>
    <dgm:pt modelId="{9E672646-C1C8-46E2-ADC7-763408F770D4}">
      <dgm:prSet/>
      <dgm:spPr/>
      <dgm:t>
        <a:bodyPr/>
        <a:lstStyle/>
        <a:p>
          <a:pPr>
            <a:defRPr cap="all"/>
          </a:pPr>
          <a:r>
            <a:rPr lang="en-GB"/>
            <a:t>Ice Bucket Challenge</a:t>
          </a:r>
          <a:endParaRPr lang="en-US"/>
        </a:p>
      </dgm:t>
    </dgm:pt>
    <dgm:pt modelId="{1F6A9C3D-1BC8-4449-8414-90DBF04B89F6}" type="parTrans" cxnId="{4F8CA3E8-24F8-472D-A3FD-E8902DDD955B}">
      <dgm:prSet/>
      <dgm:spPr/>
      <dgm:t>
        <a:bodyPr/>
        <a:lstStyle/>
        <a:p>
          <a:endParaRPr lang="en-US"/>
        </a:p>
      </dgm:t>
    </dgm:pt>
    <dgm:pt modelId="{CE27B0AB-7EB6-46B8-B458-4B4B5A5D7538}" type="sibTrans" cxnId="{4F8CA3E8-24F8-472D-A3FD-E8902DDD955B}">
      <dgm:prSet/>
      <dgm:spPr/>
      <dgm:t>
        <a:bodyPr/>
        <a:lstStyle/>
        <a:p>
          <a:endParaRPr lang="en-US"/>
        </a:p>
      </dgm:t>
    </dgm:pt>
    <dgm:pt modelId="{89F16F8D-DD50-4CA4-A404-6CB3F3E2AFFE}">
      <dgm:prSet/>
      <dgm:spPr/>
      <dgm:t>
        <a:bodyPr/>
        <a:lstStyle/>
        <a:p>
          <a:pPr>
            <a:defRPr cap="all"/>
          </a:pPr>
          <a:r>
            <a:rPr lang="en-GB"/>
            <a:t>Know Your Lemons</a:t>
          </a:r>
          <a:endParaRPr lang="en-US"/>
        </a:p>
      </dgm:t>
    </dgm:pt>
    <dgm:pt modelId="{245F3E93-09CF-42BF-92CE-BA8C6E89B6F7}" type="parTrans" cxnId="{AA5F6FFB-E90B-4C40-8121-76DC152346B9}">
      <dgm:prSet/>
      <dgm:spPr/>
      <dgm:t>
        <a:bodyPr/>
        <a:lstStyle/>
        <a:p>
          <a:endParaRPr lang="en-US"/>
        </a:p>
      </dgm:t>
    </dgm:pt>
    <dgm:pt modelId="{70CFB817-2799-490F-B68D-55518AF45F14}" type="sibTrans" cxnId="{AA5F6FFB-E90B-4C40-8121-76DC152346B9}">
      <dgm:prSet/>
      <dgm:spPr/>
      <dgm:t>
        <a:bodyPr/>
        <a:lstStyle/>
        <a:p>
          <a:endParaRPr lang="en-US"/>
        </a:p>
      </dgm:t>
    </dgm:pt>
    <dgm:pt modelId="{A3DF84B7-5E1B-4D0C-8696-03CFE814C3A9}">
      <dgm:prSet/>
      <dgm:spPr/>
      <dgm:t>
        <a:bodyPr/>
        <a:lstStyle/>
        <a:p>
          <a:pPr>
            <a:defRPr cap="all"/>
          </a:pPr>
          <a:r>
            <a:rPr lang="en-GB"/>
            <a:t>Couch to 5K</a:t>
          </a:r>
          <a:endParaRPr lang="en-US"/>
        </a:p>
      </dgm:t>
    </dgm:pt>
    <dgm:pt modelId="{4055C075-0726-4421-A2B9-A44789112228}" type="parTrans" cxnId="{80E21AC6-B03F-4FD3-BCCF-041E74FC2856}">
      <dgm:prSet/>
      <dgm:spPr/>
      <dgm:t>
        <a:bodyPr/>
        <a:lstStyle/>
        <a:p>
          <a:endParaRPr lang="en-US"/>
        </a:p>
      </dgm:t>
    </dgm:pt>
    <dgm:pt modelId="{82B8DFB4-65B9-4B52-8802-20EB563BE73D}" type="sibTrans" cxnId="{80E21AC6-B03F-4FD3-BCCF-041E74FC2856}">
      <dgm:prSet/>
      <dgm:spPr/>
      <dgm:t>
        <a:bodyPr/>
        <a:lstStyle/>
        <a:p>
          <a:endParaRPr lang="en-US"/>
        </a:p>
      </dgm:t>
    </dgm:pt>
    <dgm:pt modelId="{566E44F2-3563-4044-9B16-29FB8D8EAA81}" type="pres">
      <dgm:prSet presAssocID="{9397FE86-44A8-43FC-9374-14989A3E773F}" presName="root" presStyleCnt="0">
        <dgm:presLayoutVars>
          <dgm:dir/>
          <dgm:resizeHandles val="exact"/>
        </dgm:presLayoutVars>
      </dgm:prSet>
      <dgm:spPr/>
    </dgm:pt>
    <dgm:pt modelId="{57B37BD8-EC7A-4100-B056-B37743F9E784}" type="pres">
      <dgm:prSet presAssocID="{8003354E-24EF-4276-94D7-FC14DC3BEB73}" presName="compNode" presStyleCnt="0"/>
      <dgm:spPr/>
    </dgm:pt>
    <dgm:pt modelId="{02A0B488-B942-4FC7-84B6-48D1A462027A}" type="pres">
      <dgm:prSet presAssocID="{8003354E-24EF-4276-94D7-FC14DC3BEB73}" presName="iconBgRect" presStyleLbl="bgShp" presStyleIdx="0" presStyleCnt="4"/>
      <dgm:spPr>
        <a:prstGeom prst="round2DiagRect">
          <a:avLst>
            <a:gd name="adj1" fmla="val 29727"/>
            <a:gd name="adj2" fmla="val 0"/>
          </a:avLst>
        </a:prstGeom>
      </dgm:spPr>
    </dgm:pt>
    <dgm:pt modelId="{1BDF3785-56F7-4741-8737-25EFA8B721BE}" type="pres">
      <dgm:prSet presAssocID="{8003354E-24EF-4276-94D7-FC14DC3BEB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6A024EFB-2E94-4F36-85AD-212F9D613D5B}" type="pres">
      <dgm:prSet presAssocID="{8003354E-24EF-4276-94D7-FC14DC3BEB73}" presName="spaceRect" presStyleCnt="0"/>
      <dgm:spPr/>
    </dgm:pt>
    <dgm:pt modelId="{F9B72BC4-BAAF-409A-83BC-198D5728BCDF}" type="pres">
      <dgm:prSet presAssocID="{8003354E-24EF-4276-94D7-FC14DC3BEB73}" presName="textRect" presStyleLbl="revTx" presStyleIdx="0" presStyleCnt="4">
        <dgm:presLayoutVars>
          <dgm:chMax val="1"/>
          <dgm:chPref val="1"/>
        </dgm:presLayoutVars>
      </dgm:prSet>
      <dgm:spPr/>
    </dgm:pt>
    <dgm:pt modelId="{DCF0AB5A-5E1F-4210-A260-E698D295AA29}" type="pres">
      <dgm:prSet presAssocID="{43C0A8DA-AB9E-4EDE-9F10-43776258F690}" presName="sibTrans" presStyleCnt="0"/>
      <dgm:spPr/>
    </dgm:pt>
    <dgm:pt modelId="{CC7B65C6-1A67-402E-A747-98003BF61B6B}" type="pres">
      <dgm:prSet presAssocID="{9E672646-C1C8-46E2-ADC7-763408F770D4}" presName="compNode" presStyleCnt="0"/>
      <dgm:spPr/>
    </dgm:pt>
    <dgm:pt modelId="{6C7D02F3-6207-4CB8-A833-D4EB3D978F14}" type="pres">
      <dgm:prSet presAssocID="{9E672646-C1C8-46E2-ADC7-763408F770D4}" presName="iconBgRect" presStyleLbl="bgShp" presStyleIdx="1" presStyleCnt="4"/>
      <dgm:spPr>
        <a:prstGeom prst="round2DiagRect">
          <a:avLst>
            <a:gd name="adj1" fmla="val 29727"/>
            <a:gd name="adj2" fmla="val 0"/>
          </a:avLst>
        </a:prstGeom>
      </dgm:spPr>
    </dgm:pt>
    <dgm:pt modelId="{7387C83A-C9C5-4C2F-A4DB-E34325FE7E47}" type="pres">
      <dgm:prSet presAssocID="{9E672646-C1C8-46E2-ADC7-763408F770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nowflake"/>
        </a:ext>
      </dgm:extLst>
    </dgm:pt>
    <dgm:pt modelId="{F5DC1C6C-0B1D-48B7-ABEB-92A62B340652}" type="pres">
      <dgm:prSet presAssocID="{9E672646-C1C8-46E2-ADC7-763408F770D4}" presName="spaceRect" presStyleCnt="0"/>
      <dgm:spPr/>
    </dgm:pt>
    <dgm:pt modelId="{4192B9F9-71BA-4826-862C-DCDA8D16E49F}" type="pres">
      <dgm:prSet presAssocID="{9E672646-C1C8-46E2-ADC7-763408F770D4}" presName="textRect" presStyleLbl="revTx" presStyleIdx="1" presStyleCnt="4">
        <dgm:presLayoutVars>
          <dgm:chMax val="1"/>
          <dgm:chPref val="1"/>
        </dgm:presLayoutVars>
      </dgm:prSet>
      <dgm:spPr/>
    </dgm:pt>
    <dgm:pt modelId="{A5556C3C-87A1-46C7-829C-5CD1EB1A7C4D}" type="pres">
      <dgm:prSet presAssocID="{CE27B0AB-7EB6-46B8-B458-4B4B5A5D7538}" presName="sibTrans" presStyleCnt="0"/>
      <dgm:spPr/>
    </dgm:pt>
    <dgm:pt modelId="{0AFDFFC3-24DF-4C44-9B27-234DDD346F2B}" type="pres">
      <dgm:prSet presAssocID="{89F16F8D-DD50-4CA4-A404-6CB3F3E2AFFE}" presName="compNode" presStyleCnt="0"/>
      <dgm:spPr/>
    </dgm:pt>
    <dgm:pt modelId="{96B45CCD-505D-42DA-A5D8-338D05CADE49}" type="pres">
      <dgm:prSet presAssocID="{89F16F8D-DD50-4CA4-A404-6CB3F3E2AFFE}" presName="iconBgRect" presStyleLbl="bgShp" presStyleIdx="2" presStyleCnt="4"/>
      <dgm:spPr>
        <a:prstGeom prst="round2DiagRect">
          <a:avLst>
            <a:gd name="adj1" fmla="val 29727"/>
            <a:gd name="adj2" fmla="val 0"/>
          </a:avLst>
        </a:prstGeom>
      </dgm:spPr>
    </dgm:pt>
    <dgm:pt modelId="{B14CF20A-61F3-407E-96C7-D91FE7B88BC7}" type="pres">
      <dgm:prSet presAssocID="{89F16F8D-DD50-4CA4-A404-6CB3F3E2AFF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CE4E1E27-733E-47C4-AE9F-E98C72861449}" type="pres">
      <dgm:prSet presAssocID="{89F16F8D-DD50-4CA4-A404-6CB3F3E2AFFE}" presName="spaceRect" presStyleCnt="0"/>
      <dgm:spPr/>
    </dgm:pt>
    <dgm:pt modelId="{460EFD79-1B6E-447B-BFF9-599AA5280A5E}" type="pres">
      <dgm:prSet presAssocID="{89F16F8D-DD50-4CA4-A404-6CB3F3E2AFFE}" presName="textRect" presStyleLbl="revTx" presStyleIdx="2" presStyleCnt="4">
        <dgm:presLayoutVars>
          <dgm:chMax val="1"/>
          <dgm:chPref val="1"/>
        </dgm:presLayoutVars>
      </dgm:prSet>
      <dgm:spPr/>
    </dgm:pt>
    <dgm:pt modelId="{1F10B6B5-7D39-450D-8F1E-B599B1552FD8}" type="pres">
      <dgm:prSet presAssocID="{70CFB817-2799-490F-B68D-55518AF45F14}" presName="sibTrans" presStyleCnt="0"/>
      <dgm:spPr/>
    </dgm:pt>
    <dgm:pt modelId="{6632F1FD-7BF2-4DA5-97E8-54C173EBC520}" type="pres">
      <dgm:prSet presAssocID="{A3DF84B7-5E1B-4D0C-8696-03CFE814C3A9}" presName="compNode" presStyleCnt="0"/>
      <dgm:spPr/>
    </dgm:pt>
    <dgm:pt modelId="{76B12FCF-4AF0-4062-BAB0-88DB5DBE27EB}" type="pres">
      <dgm:prSet presAssocID="{A3DF84B7-5E1B-4D0C-8696-03CFE814C3A9}" presName="iconBgRect" presStyleLbl="bgShp" presStyleIdx="3" presStyleCnt="4"/>
      <dgm:spPr>
        <a:prstGeom prst="round2DiagRect">
          <a:avLst>
            <a:gd name="adj1" fmla="val 29727"/>
            <a:gd name="adj2" fmla="val 0"/>
          </a:avLst>
        </a:prstGeom>
      </dgm:spPr>
    </dgm:pt>
    <dgm:pt modelId="{69547ED2-71FD-40BF-829E-5C5920417EF6}" type="pres">
      <dgm:prSet presAssocID="{A3DF84B7-5E1B-4D0C-8696-03CFE814C3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uch"/>
        </a:ext>
      </dgm:extLst>
    </dgm:pt>
    <dgm:pt modelId="{EFFEC033-D56A-40D1-933B-7221F7A3A74E}" type="pres">
      <dgm:prSet presAssocID="{A3DF84B7-5E1B-4D0C-8696-03CFE814C3A9}" presName="spaceRect" presStyleCnt="0"/>
      <dgm:spPr/>
    </dgm:pt>
    <dgm:pt modelId="{7B4777B0-A4F8-4AC8-9C65-9DF1A194DFB1}" type="pres">
      <dgm:prSet presAssocID="{A3DF84B7-5E1B-4D0C-8696-03CFE814C3A9}" presName="textRect" presStyleLbl="revTx" presStyleIdx="3" presStyleCnt="4">
        <dgm:presLayoutVars>
          <dgm:chMax val="1"/>
          <dgm:chPref val="1"/>
        </dgm:presLayoutVars>
      </dgm:prSet>
      <dgm:spPr/>
    </dgm:pt>
  </dgm:ptLst>
  <dgm:cxnLst>
    <dgm:cxn modelId="{C2018218-492F-4589-9DCC-5F5B47699FD6}" type="presOf" srcId="{A3DF84B7-5E1B-4D0C-8696-03CFE814C3A9}" destId="{7B4777B0-A4F8-4AC8-9C65-9DF1A194DFB1}" srcOrd="0" destOrd="0" presId="urn:microsoft.com/office/officeart/2018/5/layout/IconLeafLabelList"/>
    <dgm:cxn modelId="{7D473A32-991C-435F-B979-96280968DF6E}" type="presOf" srcId="{9397FE86-44A8-43FC-9374-14989A3E773F}" destId="{566E44F2-3563-4044-9B16-29FB8D8EAA81}" srcOrd="0" destOrd="0" presId="urn:microsoft.com/office/officeart/2018/5/layout/IconLeafLabelList"/>
    <dgm:cxn modelId="{80E21AC6-B03F-4FD3-BCCF-041E74FC2856}" srcId="{9397FE86-44A8-43FC-9374-14989A3E773F}" destId="{A3DF84B7-5E1B-4D0C-8696-03CFE814C3A9}" srcOrd="3" destOrd="0" parTransId="{4055C075-0726-4421-A2B9-A44789112228}" sibTransId="{82B8DFB4-65B9-4B52-8802-20EB563BE73D}"/>
    <dgm:cxn modelId="{05324FC7-5DFB-4FD2-9C33-FD2B71C9B6E4}" srcId="{9397FE86-44A8-43FC-9374-14989A3E773F}" destId="{8003354E-24EF-4276-94D7-FC14DC3BEB73}" srcOrd="0" destOrd="0" parTransId="{0F702589-53B4-4D54-A790-DC522B976F39}" sibTransId="{43C0A8DA-AB9E-4EDE-9F10-43776258F690}"/>
    <dgm:cxn modelId="{FCC0ADCF-F723-4AFE-BEF3-BC694B1B5AC7}" type="presOf" srcId="{9E672646-C1C8-46E2-ADC7-763408F770D4}" destId="{4192B9F9-71BA-4826-862C-DCDA8D16E49F}" srcOrd="0" destOrd="0" presId="urn:microsoft.com/office/officeart/2018/5/layout/IconLeafLabelList"/>
    <dgm:cxn modelId="{C807E2DA-2A5E-4FB2-BA8D-A68AF94C597E}" type="presOf" srcId="{89F16F8D-DD50-4CA4-A404-6CB3F3E2AFFE}" destId="{460EFD79-1B6E-447B-BFF9-599AA5280A5E}" srcOrd="0" destOrd="0" presId="urn:microsoft.com/office/officeart/2018/5/layout/IconLeafLabelList"/>
    <dgm:cxn modelId="{4F8CA3E8-24F8-472D-A3FD-E8902DDD955B}" srcId="{9397FE86-44A8-43FC-9374-14989A3E773F}" destId="{9E672646-C1C8-46E2-ADC7-763408F770D4}" srcOrd="1" destOrd="0" parTransId="{1F6A9C3D-1BC8-4449-8414-90DBF04B89F6}" sibTransId="{CE27B0AB-7EB6-46B8-B458-4B4B5A5D7538}"/>
    <dgm:cxn modelId="{E4F81BF5-D818-4DDC-A8EE-0CE465F3E2A3}" type="presOf" srcId="{8003354E-24EF-4276-94D7-FC14DC3BEB73}" destId="{F9B72BC4-BAAF-409A-83BC-198D5728BCDF}" srcOrd="0" destOrd="0" presId="urn:microsoft.com/office/officeart/2018/5/layout/IconLeafLabelList"/>
    <dgm:cxn modelId="{AA5F6FFB-E90B-4C40-8121-76DC152346B9}" srcId="{9397FE86-44A8-43FC-9374-14989A3E773F}" destId="{89F16F8D-DD50-4CA4-A404-6CB3F3E2AFFE}" srcOrd="2" destOrd="0" parTransId="{245F3E93-09CF-42BF-92CE-BA8C6E89B6F7}" sibTransId="{70CFB817-2799-490F-B68D-55518AF45F14}"/>
    <dgm:cxn modelId="{FD930DAE-9458-4808-8F7C-E6C9C4683C7F}" type="presParOf" srcId="{566E44F2-3563-4044-9B16-29FB8D8EAA81}" destId="{57B37BD8-EC7A-4100-B056-B37743F9E784}" srcOrd="0" destOrd="0" presId="urn:microsoft.com/office/officeart/2018/5/layout/IconLeafLabelList"/>
    <dgm:cxn modelId="{0F5A8F5C-4941-46A7-8E9D-25EC418A5B97}" type="presParOf" srcId="{57B37BD8-EC7A-4100-B056-B37743F9E784}" destId="{02A0B488-B942-4FC7-84B6-48D1A462027A}" srcOrd="0" destOrd="0" presId="urn:microsoft.com/office/officeart/2018/5/layout/IconLeafLabelList"/>
    <dgm:cxn modelId="{CD75B107-0606-4615-8C3A-5CF161C4D506}" type="presParOf" srcId="{57B37BD8-EC7A-4100-B056-B37743F9E784}" destId="{1BDF3785-56F7-4741-8737-25EFA8B721BE}" srcOrd="1" destOrd="0" presId="urn:microsoft.com/office/officeart/2018/5/layout/IconLeafLabelList"/>
    <dgm:cxn modelId="{E679F139-870F-409B-943F-7350F81500D4}" type="presParOf" srcId="{57B37BD8-EC7A-4100-B056-B37743F9E784}" destId="{6A024EFB-2E94-4F36-85AD-212F9D613D5B}" srcOrd="2" destOrd="0" presId="urn:microsoft.com/office/officeart/2018/5/layout/IconLeafLabelList"/>
    <dgm:cxn modelId="{B69C1707-8ED5-4807-A606-B3C985DC7F2A}" type="presParOf" srcId="{57B37BD8-EC7A-4100-B056-B37743F9E784}" destId="{F9B72BC4-BAAF-409A-83BC-198D5728BCDF}" srcOrd="3" destOrd="0" presId="urn:microsoft.com/office/officeart/2018/5/layout/IconLeafLabelList"/>
    <dgm:cxn modelId="{98491633-C1B6-4360-B729-148978279814}" type="presParOf" srcId="{566E44F2-3563-4044-9B16-29FB8D8EAA81}" destId="{DCF0AB5A-5E1F-4210-A260-E698D295AA29}" srcOrd="1" destOrd="0" presId="urn:microsoft.com/office/officeart/2018/5/layout/IconLeafLabelList"/>
    <dgm:cxn modelId="{46EF6363-A2E4-4DD5-9184-EDF11E86E12B}" type="presParOf" srcId="{566E44F2-3563-4044-9B16-29FB8D8EAA81}" destId="{CC7B65C6-1A67-402E-A747-98003BF61B6B}" srcOrd="2" destOrd="0" presId="urn:microsoft.com/office/officeart/2018/5/layout/IconLeafLabelList"/>
    <dgm:cxn modelId="{2AC368CD-D272-4B51-A15C-12044D5519E7}" type="presParOf" srcId="{CC7B65C6-1A67-402E-A747-98003BF61B6B}" destId="{6C7D02F3-6207-4CB8-A833-D4EB3D978F14}" srcOrd="0" destOrd="0" presId="urn:microsoft.com/office/officeart/2018/5/layout/IconLeafLabelList"/>
    <dgm:cxn modelId="{C75C23C5-0080-4AE8-B334-5F639A2B9917}" type="presParOf" srcId="{CC7B65C6-1A67-402E-A747-98003BF61B6B}" destId="{7387C83A-C9C5-4C2F-A4DB-E34325FE7E47}" srcOrd="1" destOrd="0" presId="urn:microsoft.com/office/officeart/2018/5/layout/IconLeafLabelList"/>
    <dgm:cxn modelId="{4B0F708D-A903-416C-AF85-7BDEC414E2CF}" type="presParOf" srcId="{CC7B65C6-1A67-402E-A747-98003BF61B6B}" destId="{F5DC1C6C-0B1D-48B7-ABEB-92A62B340652}" srcOrd="2" destOrd="0" presId="urn:microsoft.com/office/officeart/2018/5/layout/IconLeafLabelList"/>
    <dgm:cxn modelId="{73F4FECF-2524-492C-96DA-FA77A47BBE6E}" type="presParOf" srcId="{CC7B65C6-1A67-402E-A747-98003BF61B6B}" destId="{4192B9F9-71BA-4826-862C-DCDA8D16E49F}" srcOrd="3" destOrd="0" presId="urn:microsoft.com/office/officeart/2018/5/layout/IconLeafLabelList"/>
    <dgm:cxn modelId="{ECCE2873-3500-417E-8CB2-18AC8783A3DF}" type="presParOf" srcId="{566E44F2-3563-4044-9B16-29FB8D8EAA81}" destId="{A5556C3C-87A1-46C7-829C-5CD1EB1A7C4D}" srcOrd="3" destOrd="0" presId="urn:microsoft.com/office/officeart/2018/5/layout/IconLeafLabelList"/>
    <dgm:cxn modelId="{EEE7CAF3-B755-4DAD-AD11-0BC86273B6EC}" type="presParOf" srcId="{566E44F2-3563-4044-9B16-29FB8D8EAA81}" destId="{0AFDFFC3-24DF-4C44-9B27-234DDD346F2B}" srcOrd="4" destOrd="0" presId="urn:microsoft.com/office/officeart/2018/5/layout/IconLeafLabelList"/>
    <dgm:cxn modelId="{29459825-39AE-4B16-8131-BBBF924B61DF}" type="presParOf" srcId="{0AFDFFC3-24DF-4C44-9B27-234DDD346F2B}" destId="{96B45CCD-505D-42DA-A5D8-338D05CADE49}" srcOrd="0" destOrd="0" presId="urn:microsoft.com/office/officeart/2018/5/layout/IconLeafLabelList"/>
    <dgm:cxn modelId="{FFF49904-F831-4177-87FA-5CDA6E856D8E}" type="presParOf" srcId="{0AFDFFC3-24DF-4C44-9B27-234DDD346F2B}" destId="{B14CF20A-61F3-407E-96C7-D91FE7B88BC7}" srcOrd="1" destOrd="0" presId="urn:microsoft.com/office/officeart/2018/5/layout/IconLeafLabelList"/>
    <dgm:cxn modelId="{31DD3559-CC7F-47FA-B9CC-14EE09298749}" type="presParOf" srcId="{0AFDFFC3-24DF-4C44-9B27-234DDD346F2B}" destId="{CE4E1E27-733E-47C4-AE9F-E98C72861449}" srcOrd="2" destOrd="0" presId="urn:microsoft.com/office/officeart/2018/5/layout/IconLeafLabelList"/>
    <dgm:cxn modelId="{0BACEB7A-F1B0-46FB-8BC9-026EDA10126C}" type="presParOf" srcId="{0AFDFFC3-24DF-4C44-9B27-234DDD346F2B}" destId="{460EFD79-1B6E-447B-BFF9-599AA5280A5E}" srcOrd="3" destOrd="0" presId="urn:microsoft.com/office/officeart/2018/5/layout/IconLeafLabelList"/>
    <dgm:cxn modelId="{03500257-D4AC-4732-94E6-82E7F176F73D}" type="presParOf" srcId="{566E44F2-3563-4044-9B16-29FB8D8EAA81}" destId="{1F10B6B5-7D39-450D-8F1E-B599B1552FD8}" srcOrd="5" destOrd="0" presId="urn:microsoft.com/office/officeart/2018/5/layout/IconLeafLabelList"/>
    <dgm:cxn modelId="{3E62583D-EE29-44FD-AF06-CAAF8AB51C50}" type="presParOf" srcId="{566E44F2-3563-4044-9B16-29FB8D8EAA81}" destId="{6632F1FD-7BF2-4DA5-97E8-54C173EBC520}" srcOrd="6" destOrd="0" presId="urn:microsoft.com/office/officeart/2018/5/layout/IconLeafLabelList"/>
    <dgm:cxn modelId="{859963D7-A266-4FDE-ADE2-FB3408D132B3}" type="presParOf" srcId="{6632F1FD-7BF2-4DA5-97E8-54C173EBC520}" destId="{76B12FCF-4AF0-4062-BAB0-88DB5DBE27EB}" srcOrd="0" destOrd="0" presId="urn:microsoft.com/office/officeart/2018/5/layout/IconLeafLabelList"/>
    <dgm:cxn modelId="{D2D842B6-0481-4031-A258-E1E0E41619E5}" type="presParOf" srcId="{6632F1FD-7BF2-4DA5-97E8-54C173EBC520}" destId="{69547ED2-71FD-40BF-829E-5C5920417EF6}" srcOrd="1" destOrd="0" presId="urn:microsoft.com/office/officeart/2018/5/layout/IconLeafLabelList"/>
    <dgm:cxn modelId="{85627C9A-1274-4B8A-A83B-D8AB01840512}" type="presParOf" srcId="{6632F1FD-7BF2-4DA5-97E8-54C173EBC520}" destId="{EFFEC033-D56A-40D1-933B-7221F7A3A74E}" srcOrd="2" destOrd="0" presId="urn:microsoft.com/office/officeart/2018/5/layout/IconLeafLabelList"/>
    <dgm:cxn modelId="{CC2CB655-C5F7-4E90-BA8A-D3C3D3AA0AED}" type="presParOf" srcId="{6632F1FD-7BF2-4DA5-97E8-54C173EBC520}" destId="{7B4777B0-A4F8-4AC8-9C65-9DF1A194DFB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5A82424-C750-461D-A401-9B30ADF9FAD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A4346AE-7358-458F-9A65-E382BDDD4B12}">
      <dgm:prSet/>
      <dgm:spPr/>
      <dgm:t>
        <a:bodyPr/>
        <a:lstStyle/>
        <a:p>
          <a:r>
            <a:rPr lang="en-GB"/>
            <a:t>Yes! Via fMRI testing!</a:t>
          </a:r>
          <a:endParaRPr lang="en-US"/>
        </a:p>
      </dgm:t>
    </dgm:pt>
    <dgm:pt modelId="{697C4173-4AEF-4826-9CBC-CB54E46D8500}" type="parTrans" cxnId="{B1A3586D-16B9-48E9-9D52-4D4D8D348A85}">
      <dgm:prSet/>
      <dgm:spPr/>
      <dgm:t>
        <a:bodyPr/>
        <a:lstStyle/>
        <a:p>
          <a:endParaRPr lang="en-US"/>
        </a:p>
      </dgm:t>
    </dgm:pt>
    <dgm:pt modelId="{4CFAD840-84F0-4096-9051-80FAE1CA5E82}" type="sibTrans" cxnId="{B1A3586D-16B9-48E9-9D52-4D4D8D348A85}">
      <dgm:prSet/>
      <dgm:spPr/>
      <dgm:t>
        <a:bodyPr/>
        <a:lstStyle/>
        <a:p>
          <a:endParaRPr lang="en-US"/>
        </a:p>
      </dgm:t>
    </dgm:pt>
    <dgm:pt modelId="{F48E80F4-AC6E-4F25-9EBE-762AAC329132}">
      <dgm:prSet/>
      <dgm:spPr/>
      <dgm:t>
        <a:bodyPr/>
        <a:lstStyle/>
        <a:p>
          <a:r>
            <a:rPr lang="en-GB"/>
            <a:t>Converging evidence demonstrates that neural activity within the brain’s medial prefrontal cortex (MPFC) in response to health messages can predict individual behaviour change ( Falk et al ., 2010)</a:t>
          </a:r>
          <a:endParaRPr lang="en-US"/>
        </a:p>
      </dgm:t>
    </dgm:pt>
    <dgm:pt modelId="{D5A491B4-804C-40CE-9B27-7B83989D3881}" type="parTrans" cxnId="{2802EF3E-54F7-4288-8389-F5190923ACBF}">
      <dgm:prSet/>
      <dgm:spPr/>
      <dgm:t>
        <a:bodyPr/>
        <a:lstStyle/>
        <a:p>
          <a:endParaRPr lang="en-US"/>
        </a:p>
      </dgm:t>
    </dgm:pt>
    <dgm:pt modelId="{BA8C29EE-1C33-463B-981E-03E1C37CFF89}" type="sibTrans" cxnId="{2802EF3E-54F7-4288-8389-F5190923ACBF}">
      <dgm:prSet/>
      <dgm:spPr/>
      <dgm:t>
        <a:bodyPr/>
        <a:lstStyle/>
        <a:p>
          <a:endParaRPr lang="en-US"/>
        </a:p>
      </dgm:t>
    </dgm:pt>
    <dgm:pt modelId="{F50AC6DD-E045-4132-98FB-3FBD41C2DCF1}">
      <dgm:prSet/>
      <dgm:spPr/>
      <dgm:t>
        <a:bodyPr/>
        <a:lstStyle/>
        <a:p>
          <a:r>
            <a:rPr lang="en-GB"/>
            <a:t>If the message is strong enough, it will allow the consumer to change their behaviour (Falk et al., 2016).</a:t>
          </a:r>
          <a:endParaRPr lang="en-US"/>
        </a:p>
      </dgm:t>
    </dgm:pt>
    <dgm:pt modelId="{5C64853C-0A11-4942-9F59-6F8B3498CDF2}" type="parTrans" cxnId="{DEE99842-7712-430B-AA7F-08B1F0841187}">
      <dgm:prSet/>
      <dgm:spPr/>
      <dgm:t>
        <a:bodyPr/>
        <a:lstStyle/>
        <a:p>
          <a:endParaRPr lang="en-US"/>
        </a:p>
      </dgm:t>
    </dgm:pt>
    <dgm:pt modelId="{104EBBA2-6B68-4A25-88EC-24D9C907F113}" type="sibTrans" cxnId="{DEE99842-7712-430B-AA7F-08B1F0841187}">
      <dgm:prSet/>
      <dgm:spPr/>
      <dgm:t>
        <a:bodyPr/>
        <a:lstStyle/>
        <a:p>
          <a:endParaRPr lang="en-US"/>
        </a:p>
      </dgm:t>
    </dgm:pt>
    <dgm:pt modelId="{0CF75541-8D19-4EAF-929A-D42D43B15A09}" type="pres">
      <dgm:prSet presAssocID="{B5A82424-C750-461D-A401-9B30ADF9FADB}" presName="linear" presStyleCnt="0">
        <dgm:presLayoutVars>
          <dgm:animLvl val="lvl"/>
          <dgm:resizeHandles val="exact"/>
        </dgm:presLayoutVars>
      </dgm:prSet>
      <dgm:spPr/>
    </dgm:pt>
    <dgm:pt modelId="{C1C92F42-5275-42BF-BEA6-16D13E2FA8D3}" type="pres">
      <dgm:prSet presAssocID="{0A4346AE-7358-458F-9A65-E382BDDD4B12}" presName="parentText" presStyleLbl="node1" presStyleIdx="0" presStyleCnt="3">
        <dgm:presLayoutVars>
          <dgm:chMax val="0"/>
          <dgm:bulletEnabled val="1"/>
        </dgm:presLayoutVars>
      </dgm:prSet>
      <dgm:spPr/>
    </dgm:pt>
    <dgm:pt modelId="{7C9F9C3D-93F0-4EA9-9993-0C83F0170B77}" type="pres">
      <dgm:prSet presAssocID="{4CFAD840-84F0-4096-9051-80FAE1CA5E82}" presName="spacer" presStyleCnt="0"/>
      <dgm:spPr/>
    </dgm:pt>
    <dgm:pt modelId="{35AE2185-7567-49FB-B848-E5AE8C6578E6}" type="pres">
      <dgm:prSet presAssocID="{F48E80F4-AC6E-4F25-9EBE-762AAC329132}" presName="parentText" presStyleLbl="node1" presStyleIdx="1" presStyleCnt="3">
        <dgm:presLayoutVars>
          <dgm:chMax val="0"/>
          <dgm:bulletEnabled val="1"/>
        </dgm:presLayoutVars>
      </dgm:prSet>
      <dgm:spPr/>
    </dgm:pt>
    <dgm:pt modelId="{E954F19C-630C-450A-981D-A26BB5181857}" type="pres">
      <dgm:prSet presAssocID="{BA8C29EE-1C33-463B-981E-03E1C37CFF89}" presName="spacer" presStyleCnt="0"/>
      <dgm:spPr/>
    </dgm:pt>
    <dgm:pt modelId="{8951E38F-EC8E-4844-BDB3-BDAEA56F630D}" type="pres">
      <dgm:prSet presAssocID="{F50AC6DD-E045-4132-98FB-3FBD41C2DCF1}" presName="parentText" presStyleLbl="node1" presStyleIdx="2" presStyleCnt="3">
        <dgm:presLayoutVars>
          <dgm:chMax val="0"/>
          <dgm:bulletEnabled val="1"/>
        </dgm:presLayoutVars>
      </dgm:prSet>
      <dgm:spPr/>
    </dgm:pt>
  </dgm:ptLst>
  <dgm:cxnLst>
    <dgm:cxn modelId="{6B2C350F-F0E2-481F-A5E6-4D844F736508}" type="presOf" srcId="{0A4346AE-7358-458F-9A65-E382BDDD4B12}" destId="{C1C92F42-5275-42BF-BEA6-16D13E2FA8D3}" srcOrd="0" destOrd="0" presId="urn:microsoft.com/office/officeart/2005/8/layout/vList2"/>
    <dgm:cxn modelId="{2802EF3E-54F7-4288-8389-F5190923ACBF}" srcId="{B5A82424-C750-461D-A401-9B30ADF9FADB}" destId="{F48E80F4-AC6E-4F25-9EBE-762AAC329132}" srcOrd="1" destOrd="0" parTransId="{D5A491B4-804C-40CE-9B27-7B83989D3881}" sibTransId="{BA8C29EE-1C33-463B-981E-03E1C37CFF89}"/>
    <dgm:cxn modelId="{64E72B5B-BBA4-46ED-9968-8519E4A24592}" type="presOf" srcId="{F48E80F4-AC6E-4F25-9EBE-762AAC329132}" destId="{35AE2185-7567-49FB-B848-E5AE8C6578E6}" srcOrd="0" destOrd="0" presId="urn:microsoft.com/office/officeart/2005/8/layout/vList2"/>
    <dgm:cxn modelId="{DEE99842-7712-430B-AA7F-08B1F0841187}" srcId="{B5A82424-C750-461D-A401-9B30ADF9FADB}" destId="{F50AC6DD-E045-4132-98FB-3FBD41C2DCF1}" srcOrd="2" destOrd="0" parTransId="{5C64853C-0A11-4942-9F59-6F8B3498CDF2}" sibTransId="{104EBBA2-6B68-4A25-88EC-24D9C907F113}"/>
    <dgm:cxn modelId="{B1A3586D-16B9-48E9-9D52-4D4D8D348A85}" srcId="{B5A82424-C750-461D-A401-9B30ADF9FADB}" destId="{0A4346AE-7358-458F-9A65-E382BDDD4B12}" srcOrd="0" destOrd="0" parTransId="{697C4173-4AEF-4826-9CBC-CB54E46D8500}" sibTransId="{4CFAD840-84F0-4096-9051-80FAE1CA5E82}"/>
    <dgm:cxn modelId="{AC2717A1-EF14-4CCD-8920-2045F140C0E9}" type="presOf" srcId="{B5A82424-C750-461D-A401-9B30ADF9FADB}" destId="{0CF75541-8D19-4EAF-929A-D42D43B15A09}" srcOrd="0" destOrd="0" presId="urn:microsoft.com/office/officeart/2005/8/layout/vList2"/>
    <dgm:cxn modelId="{B1F2D1B8-DE2F-42C9-B1DC-D94583D5B10F}" type="presOf" srcId="{F50AC6DD-E045-4132-98FB-3FBD41C2DCF1}" destId="{8951E38F-EC8E-4844-BDB3-BDAEA56F630D}" srcOrd="0" destOrd="0" presId="urn:microsoft.com/office/officeart/2005/8/layout/vList2"/>
    <dgm:cxn modelId="{32370502-D670-4681-B7E9-F8B9F2717194}" type="presParOf" srcId="{0CF75541-8D19-4EAF-929A-D42D43B15A09}" destId="{C1C92F42-5275-42BF-BEA6-16D13E2FA8D3}" srcOrd="0" destOrd="0" presId="urn:microsoft.com/office/officeart/2005/8/layout/vList2"/>
    <dgm:cxn modelId="{248CE19A-C52E-4581-92D7-F45F381028DD}" type="presParOf" srcId="{0CF75541-8D19-4EAF-929A-D42D43B15A09}" destId="{7C9F9C3D-93F0-4EA9-9993-0C83F0170B77}" srcOrd="1" destOrd="0" presId="urn:microsoft.com/office/officeart/2005/8/layout/vList2"/>
    <dgm:cxn modelId="{F78E2F2A-7B6C-4E84-B6B6-86024FF9014B}" type="presParOf" srcId="{0CF75541-8D19-4EAF-929A-D42D43B15A09}" destId="{35AE2185-7567-49FB-B848-E5AE8C6578E6}" srcOrd="2" destOrd="0" presId="urn:microsoft.com/office/officeart/2005/8/layout/vList2"/>
    <dgm:cxn modelId="{FFF32635-EA3C-4666-815D-167EB5B49B23}" type="presParOf" srcId="{0CF75541-8D19-4EAF-929A-D42D43B15A09}" destId="{E954F19C-630C-450A-981D-A26BB5181857}" srcOrd="3" destOrd="0" presId="urn:microsoft.com/office/officeart/2005/8/layout/vList2"/>
    <dgm:cxn modelId="{5D349DD2-32A1-4DFF-B239-AE3A711C5456}" type="presParOf" srcId="{0CF75541-8D19-4EAF-929A-D42D43B15A09}" destId="{8951E38F-EC8E-4844-BDB3-BDAEA56F630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92D3698-C7D3-46D1-916C-E004653D583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E5A6EB-06C7-45E3-9917-787F4786703F}">
      <dgm:prSet/>
      <dgm:spPr/>
      <dgm:t>
        <a:bodyPr/>
        <a:lstStyle/>
        <a:p>
          <a:r>
            <a:rPr lang="en-GB"/>
            <a:t>Title: The Impact of Communicable Disease on Public Health</a:t>
          </a:r>
          <a:endParaRPr lang="en-US"/>
        </a:p>
      </dgm:t>
    </dgm:pt>
    <dgm:pt modelId="{E90A3619-0B8B-4645-841A-F7610F6CDFAA}" type="parTrans" cxnId="{8A597703-55FF-4EDD-BC4F-D1DDB04A2296}">
      <dgm:prSet/>
      <dgm:spPr/>
      <dgm:t>
        <a:bodyPr/>
        <a:lstStyle/>
        <a:p>
          <a:endParaRPr lang="en-US"/>
        </a:p>
      </dgm:t>
    </dgm:pt>
    <dgm:pt modelId="{A254662B-9350-4B20-A56C-770113657C31}" type="sibTrans" cxnId="{8A597703-55FF-4EDD-BC4F-D1DDB04A2296}">
      <dgm:prSet/>
      <dgm:spPr/>
      <dgm:t>
        <a:bodyPr/>
        <a:lstStyle/>
        <a:p>
          <a:endParaRPr lang="en-US"/>
        </a:p>
      </dgm:t>
    </dgm:pt>
    <dgm:pt modelId="{198AC55D-1FA0-4ED7-9377-281467A2834B}">
      <dgm:prSet/>
      <dgm:spPr/>
      <dgm:t>
        <a:bodyPr/>
        <a:lstStyle/>
        <a:p>
          <a:r>
            <a:rPr lang="en-GB"/>
            <a:t>Word count: 2000</a:t>
          </a:r>
          <a:endParaRPr lang="en-US"/>
        </a:p>
      </dgm:t>
    </dgm:pt>
    <dgm:pt modelId="{574EEF13-73AF-4242-BAC6-AC7C4DF2F4B9}" type="parTrans" cxnId="{3F6DE8FD-F0FF-49F7-8D34-C9A9C918B331}">
      <dgm:prSet/>
      <dgm:spPr/>
      <dgm:t>
        <a:bodyPr/>
        <a:lstStyle/>
        <a:p>
          <a:endParaRPr lang="en-US"/>
        </a:p>
      </dgm:t>
    </dgm:pt>
    <dgm:pt modelId="{DB02F958-A214-4EBC-8778-97B76373BBA8}" type="sibTrans" cxnId="{3F6DE8FD-F0FF-49F7-8D34-C9A9C918B331}">
      <dgm:prSet/>
      <dgm:spPr/>
      <dgm:t>
        <a:bodyPr/>
        <a:lstStyle/>
        <a:p>
          <a:endParaRPr lang="en-US"/>
        </a:p>
      </dgm:t>
    </dgm:pt>
    <dgm:pt modelId="{4E41FB8B-0E41-4F0B-A6F3-4A3FC36D37E2}">
      <dgm:prSet/>
      <dgm:spPr/>
      <dgm:t>
        <a:bodyPr/>
        <a:lstStyle/>
        <a:p>
          <a:r>
            <a:rPr lang="en-GB"/>
            <a:t>Draft date: 22nd April 2024 5pm </a:t>
          </a:r>
          <a:endParaRPr lang="en-US"/>
        </a:p>
      </dgm:t>
    </dgm:pt>
    <dgm:pt modelId="{5A9E203C-7BB7-48F0-94D5-94C99781BBBA}" type="parTrans" cxnId="{26F118FA-F033-4418-A34F-F62A67BEDCEC}">
      <dgm:prSet/>
      <dgm:spPr/>
      <dgm:t>
        <a:bodyPr/>
        <a:lstStyle/>
        <a:p>
          <a:endParaRPr lang="en-US"/>
        </a:p>
      </dgm:t>
    </dgm:pt>
    <dgm:pt modelId="{28954D75-5276-489C-B65E-3211BBC02A42}" type="sibTrans" cxnId="{26F118FA-F033-4418-A34F-F62A67BEDCEC}">
      <dgm:prSet/>
      <dgm:spPr/>
      <dgm:t>
        <a:bodyPr/>
        <a:lstStyle/>
        <a:p>
          <a:endParaRPr lang="en-US"/>
        </a:p>
      </dgm:t>
    </dgm:pt>
    <dgm:pt modelId="{6E0B5C87-7FC0-4EC3-80D1-FD401A3F3AD4}">
      <dgm:prSet/>
      <dgm:spPr/>
      <dgm:t>
        <a:bodyPr/>
        <a:lstStyle/>
        <a:p>
          <a:r>
            <a:rPr lang="en-GB"/>
            <a:t>Submission date: 5th May 2024 11:55pm</a:t>
          </a:r>
          <a:endParaRPr lang="en-US"/>
        </a:p>
      </dgm:t>
    </dgm:pt>
    <dgm:pt modelId="{E4761AAF-99C9-4D21-8E78-DC5900626E43}" type="parTrans" cxnId="{0F74D8A8-A6C9-4FC8-A12A-8FE44FC4A05A}">
      <dgm:prSet/>
      <dgm:spPr/>
      <dgm:t>
        <a:bodyPr/>
        <a:lstStyle/>
        <a:p>
          <a:endParaRPr lang="en-US"/>
        </a:p>
      </dgm:t>
    </dgm:pt>
    <dgm:pt modelId="{8E9F2DDC-5A88-4695-9DDD-3386DBFD9DFD}" type="sibTrans" cxnId="{0F74D8A8-A6C9-4FC8-A12A-8FE44FC4A05A}">
      <dgm:prSet/>
      <dgm:spPr/>
      <dgm:t>
        <a:bodyPr/>
        <a:lstStyle/>
        <a:p>
          <a:endParaRPr lang="en-US"/>
        </a:p>
      </dgm:t>
    </dgm:pt>
    <dgm:pt modelId="{D26B14F3-0549-4E7A-9452-979C567EF719}" type="pres">
      <dgm:prSet presAssocID="{492D3698-C7D3-46D1-916C-E004653D5836}" presName="root" presStyleCnt="0">
        <dgm:presLayoutVars>
          <dgm:dir/>
          <dgm:resizeHandles val="exact"/>
        </dgm:presLayoutVars>
      </dgm:prSet>
      <dgm:spPr/>
    </dgm:pt>
    <dgm:pt modelId="{AECC61D5-A199-4D3B-ACC2-3B5BB2B4DFC7}" type="pres">
      <dgm:prSet presAssocID="{C2E5A6EB-06C7-45E3-9917-787F4786703F}" presName="compNode" presStyleCnt="0"/>
      <dgm:spPr/>
    </dgm:pt>
    <dgm:pt modelId="{89310293-DBBF-4431-B999-969376B84F0A}" type="pres">
      <dgm:prSet presAssocID="{C2E5A6EB-06C7-45E3-9917-787F4786703F}" presName="bgRect" presStyleLbl="bgShp" presStyleIdx="0" presStyleCnt="4"/>
      <dgm:spPr/>
    </dgm:pt>
    <dgm:pt modelId="{6F3D377A-AA8A-4438-87C9-9FB19783FDA3}" type="pres">
      <dgm:prSet presAssocID="{C2E5A6EB-06C7-45E3-9917-787F478670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lth"/>
        </a:ext>
      </dgm:extLst>
    </dgm:pt>
    <dgm:pt modelId="{E0444505-75ED-4760-BD27-0A1570A847B1}" type="pres">
      <dgm:prSet presAssocID="{C2E5A6EB-06C7-45E3-9917-787F4786703F}" presName="spaceRect" presStyleCnt="0"/>
      <dgm:spPr/>
    </dgm:pt>
    <dgm:pt modelId="{C6BF55ED-3F59-45CD-ADA6-80D4D0A1827E}" type="pres">
      <dgm:prSet presAssocID="{C2E5A6EB-06C7-45E3-9917-787F4786703F}" presName="parTx" presStyleLbl="revTx" presStyleIdx="0" presStyleCnt="4">
        <dgm:presLayoutVars>
          <dgm:chMax val="0"/>
          <dgm:chPref val="0"/>
        </dgm:presLayoutVars>
      </dgm:prSet>
      <dgm:spPr/>
    </dgm:pt>
    <dgm:pt modelId="{C723F5D6-0192-4BDB-BC11-4E60B5BEC0AD}" type="pres">
      <dgm:prSet presAssocID="{A254662B-9350-4B20-A56C-770113657C31}" presName="sibTrans" presStyleCnt="0"/>
      <dgm:spPr/>
    </dgm:pt>
    <dgm:pt modelId="{67820924-B074-4520-A187-2CDEAB60A0E6}" type="pres">
      <dgm:prSet presAssocID="{198AC55D-1FA0-4ED7-9377-281467A2834B}" presName="compNode" presStyleCnt="0"/>
      <dgm:spPr/>
    </dgm:pt>
    <dgm:pt modelId="{227EEFC1-12C6-4527-B753-930B9D5AFAF4}" type="pres">
      <dgm:prSet presAssocID="{198AC55D-1FA0-4ED7-9377-281467A2834B}" presName="bgRect" presStyleLbl="bgShp" presStyleIdx="1" presStyleCnt="4"/>
      <dgm:spPr/>
    </dgm:pt>
    <dgm:pt modelId="{991236E3-D0A5-4D87-8657-099E3F7BEF91}" type="pres">
      <dgm:prSet presAssocID="{198AC55D-1FA0-4ED7-9377-281467A283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d Document"/>
        </a:ext>
      </dgm:extLst>
    </dgm:pt>
    <dgm:pt modelId="{C5CAC883-AED7-4A51-B6C9-72531949810F}" type="pres">
      <dgm:prSet presAssocID="{198AC55D-1FA0-4ED7-9377-281467A2834B}" presName="spaceRect" presStyleCnt="0"/>
      <dgm:spPr/>
    </dgm:pt>
    <dgm:pt modelId="{603FFAD8-4122-417F-A90A-7C3520965FE2}" type="pres">
      <dgm:prSet presAssocID="{198AC55D-1FA0-4ED7-9377-281467A2834B}" presName="parTx" presStyleLbl="revTx" presStyleIdx="1" presStyleCnt="4">
        <dgm:presLayoutVars>
          <dgm:chMax val="0"/>
          <dgm:chPref val="0"/>
        </dgm:presLayoutVars>
      </dgm:prSet>
      <dgm:spPr/>
    </dgm:pt>
    <dgm:pt modelId="{2A6C8D99-5E26-482A-A6F0-B06559AC4C83}" type="pres">
      <dgm:prSet presAssocID="{DB02F958-A214-4EBC-8778-97B76373BBA8}" presName="sibTrans" presStyleCnt="0"/>
      <dgm:spPr/>
    </dgm:pt>
    <dgm:pt modelId="{DAC8D17B-A0FD-4C65-A3CC-C2443B37DCE0}" type="pres">
      <dgm:prSet presAssocID="{4E41FB8B-0E41-4F0B-A6F3-4A3FC36D37E2}" presName="compNode" presStyleCnt="0"/>
      <dgm:spPr/>
    </dgm:pt>
    <dgm:pt modelId="{650AE985-A95B-499E-8D97-A95778006F16}" type="pres">
      <dgm:prSet presAssocID="{4E41FB8B-0E41-4F0B-A6F3-4A3FC36D37E2}" presName="bgRect" presStyleLbl="bgShp" presStyleIdx="2" presStyleCnt="4"/>
      <dgm:spPr/>
    </dgm:pt>
    <dgm:pt modelId="{0A94075B-F298-4E94-847E-B980415762CE}" type="pres">
      <dgm:prSet presAssocID="{4E41FB8B-0E41-4F0B-A6F3-4A3FC36D37E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vent"/>
        </a:ext>
      </dgm:extLst>
    </dgm:pt>
    <dgm:pt modelId="{95731486-7A48-4556-9845-7CE487555024}" type="pres">
      <dgm:prSet presAssocID="{4E41FB8B-0E41-4F0B-A6F3-4A3FC36D37E2}" presName="spaceRect" presStyleCnt="0"/>
      <dgm:spPr/>
    </dgm:pt>
    <dgm:pt modelId="{57D86F5B-D43B-4166-B81C-7B3504D9495E}" type="pres">
      <dgm:prSet presAssocID="{4E41FB8B-0E41-4F0B-A6F3-4A3FC36D37E2}" presName="parTx" presStyleLbl="revTx" presStyleIdx="2" presStyleCnt="4">
        <dgm:presLayoutVars>
          <dgm:chMax val="0"/>
          <dgm:chPref val="0"/>
        </dgm:presLayoutVars>
      </dgm:prSet>
      <dgm:spPr/>
    </dgm:pt>
    <dgm:pt modelId="{C3E64FE5-9460-4A14-963A-3A254E79B9A2}" type="pres">
      <dgm:prSet presAssocID="{28954D75-5276-489C-B65E-3211BBC02A42}" presName="sibTrans" presStyleCnt="0"/>
      <dgm:spPr/>
    </dgm:pt>
    <dgm:pt modelId="{EF7C94E3-C562-4EC2-AFC5-480C1FDAB9CE}" type="pres">
      <dgm:prSet presAssocID="{6E0B5C87-7FC0-4EC3-80D1-FD401A3F3AD4}" presName="compNode" presStyleCnt="0"/>
      <dgm:spPr/>
    </dgm:pt>
    <dgm:pt modelId="{5E80ED45-CEF7-4FE1-93D7-848C13FEB150}" type="pres">
      <dgm:prSet presAssocID="{6E0B5C87-7FC0-4EC3-80D1-FD401A3F3AD4}" presName="bgRect" presStyleLbl="bgShp" presStyleIdx="3" presStyleCnt="4"/>
      <dgm:spPr/>
    </dgm:pt>
    <dgm:pt modelId="{BA9C5912-BC07-441A-BAFC-8F845912CB15}" type="pres">
      <dgm:prSet presAssocID="{6E0B5C87-7FC0-4EC3-80D1-FD401A3F3A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endar Week"/>
        </a:ext>
      </dgm:extLst>
    </dgm:pt>
    <dgm:pt modelId="{94B17716-3D1D-4F95-AE1F-31C45EFB527E}" type="pres">
      <dgm:prSet presAssocID="{6E0B5C87-7FC0-4EC3-80D1-FD401A3F3AD4}" presName="spaceRect" presStyleCnt="0"/>
      <dgm:spPr/>
    </dgm:pt>
    <dgm:pt modelId="{327717E5-7FC8-4F25-ADB5-6821D6570089}" type="pres">
      <dgm:prSet presAssocID="{6E0B5C87-7FC0-4EC3-80D1-FD401A3F3AD4}" presName="parTx" presStyleLbl="revTx" presStyleIdx="3" presStyleCnt="4">
        <dgm:presLayoutVars>
          <dgm:chMax val="0"/>
          <dgm:chPref val="0"/>
        </dgm:presLayoutVars>
      </dgm:prSet>
      <dgm:spPr/>
    </dgm:pt>
  </dgm:ptLst>
  <dgm:cxnLst>
    <dgm:cxn modelId="{8A597703-55FF-4EDD-BC4F-D1DDB04A2296}" srcId="{492D3698-C7D3-46D1-916C-E004653D5836}" destId="{C2E5A6EB-06C7-45E3-9917-787F4786703F}" srcOrd="0" destOrd="0" parTransId="{E90A3619-0B8B-4645-841A-F7610F6CDFAA}" sibTransId="{A254662B-9350-4B20-A56C-770113657C31}"/>
    <dgm:cxn modelId="{A166500F-2628-4585-992D-CCDCAF384DDF}" type="presOf" srcId="{492D3698-C7D3-46D1-916C-E004653D5836}" destId="{D26B14F3-0549-4E7A-9452-979C567EF719}" srcOrd="0" destOrd="0" presId="urn:microsoft.com/office/officeart/2018/2/layout/IconVerticalSolidList"/>
    <dgm:cxn modelId="{A27C5567-79D4-48F4-8E61-7DF93F447EB1}" type="presOf" srcId="{6E0B5C87-7FC0-4EC3-80D1-FD401A3F3AD4}" destId="{327717E5-7FC8-4F25-ADB5-6821D6570089}" srcOrd="0" destOrd="0" presId="urn:microsoft.com/office/officeart/2018/2/layout/IconVerticalSolidList"/>
    <dgm:cxn modelId="{6E227570-9C4D-4B46-BD33-826FB96A2B89}" type="presOf" srcId="{C2E5A6EB-06C7-45E3-9917-787F4786703F}" destId="{C6BF55ED-3F59-45CD-ADA6-80D4D0A1827E}" srcOrd="0" destOrd="0" presId="urn:microsoft.com/office/officeart/2018/2/layout/IconVerticalSolidList"/>
    <dgm:cxn modelId="{85D4E959-D6E3-422F-8C74-A5647C68D2C2}" type="presOf" srcId="{4E41FB8B-0E41-4F0B-A6F3-4A3FC36D37E2}" destId="{57D86F5B-D43B-4166-B81C-7B3504D9495E}" srcOrd="0" destOrd="0" presId="urn:microsoft.com/office/officeart/2018/2/layout/IconVerticalSolidList"/>
    <dgm:cxn modelId="{F55E7EA6-049C-45AB-805C-7AC8EBB8415D}" type="presOf" srcId="{198AC55D-1FA0-4ED7-9377-281467A2834B}" destId="{603FFAD8-4122-417F-A90A-7C3520965FE2}" srcOrd="0" destOrd="0" presId="urn:microsoft.com/office/officeart/2018/2/layout/IconVerticalSolidList"/>
    <dgm:cxn modelId="{0F74D8A8-A6C9-4FC8-A12A-8FE44FC4A05A}" srcId="{492D3698-C7D3-46D1-916C-E004653D5836}" destId="{6E0B5C87-7FC0-4EC3-80D1-FD401A3F3AD4}" srcOrd="3" destOrd="0" parTransId="{E4761AAF-99C9-4D21-8E78-DC5900626E43}" sibTransId="{8E9F2DDC-5A88-4695-9DDD-3386DBFD9DFD}"/>
    <dgm:cxn modelId="{26F118FA-F033-4418-A34F-F62A67BEDCEC}" srcId="{492D3698-C7D3-46D1-916C-E004653D5836}" destId="{4E41FB8B-0E41-4F0B-A6F3-4A3FC36D37E2}" srcOrd="2" destOrd="0" parTransId="{5A9E203C-7BB7-48F0-94D5-94C99781BBBA}" sibTransId="{28954D75-5276-489C-B65E-3211BBC02A42}"/>
    <dgm:cxn modelId="{3F6DE8FD-F0FF-49F7-8D34-C9A9C918B331}" srcId="{492D3698-C7D3-46D1-916C-E004653D5836}" destId="{198AC55D-1FA0-4ED7-9377-281467A2834B}" srcOrd="1" destOrd="0" parTransId="{574EEF13-73AF-4242-BAC6-AC7C4DF2F4B9}" sibTransId="{DB02F958-A214-4EBC-8778-97B76373BBA8}"/>
    <dgm:cxn modelId="{408FCE09-7664-4E1A-ADD4-E322DD957030}" type="presParOf" srcId="{D26B14F3-0549-4E7A-9452-979C567EF719}" destId="{AECC61D5-A199-4D3B-ACC2-3B5BB2B4DFC7}" srcOrd="0" destOrd="0" presId="urn:microsoft.com/office/officeart/2018/2/layout/IconVerticalSolidList"/>
    <dgm:cxn modelId="{2F37CF2C-B0ED-4D37-81E4-0EBA312E7BF4}" type="presParOf" srcId="{AECC61D5-A199-4D3B-ACC2-3B5BB2B4DFC7}" destId="{89310293-DBBF-4431-B999-969376B84F0A}" srcOrd="0" destOrd="0" presId="urn:microsoft.com/office/officeart/2018/2/layout/IconVerticalSolidList"/>
    <dgm:cxn modelId="{9CC61497-AABA-4A3F-AFE7-A5B5568BD914}" type="presParOf" srcId="{AECC61D5-A199-4D3B-ACC2-3B5BB2B4DFC7}" destId="{6F3D377A-AA8A-4438-87C9-9FB19783FDA3}" srcOrd="1" destOrd="0" presId="urn:microsoft.com/office/officeart/2018/2/layout/IconVerticalSolidList"/>
    <dgm:cxn modelId="{AE5F7E09-77B4-43CD-A8F0-D4D0F0533892}" type="presParOf" srcId="{AECC61D5-A199-4D3B-ACC2-3B5BB2B4DFC7}" destId="{E0444505-75ED-4760-BD27-0A1570A847B1}" srcOrd="2" destOrd="0" presId="urn:microsoft.com/office/officeart/2018/2/layout/IconVerticalSolidList"/>
    <dgm:cxn modelId="{E7D5A725-A46B-4B24-9C76-8F1E79A967F0}" type="presParOf" srcId="{AECC61D5-A199-4D3B-ACC2-3B5BB2B4DFC7}" destId="{C6BF55ED-3F59-45CD-ADA6-80D4D0A1827E}" srcOrd="3" destOrd="0" presId="urn:microsoft.com/office/officeart/2018/2/layout/IconVerticalSolidList"/>
    <dgm:cxn modelId="{3ADFA8AA-C94D-4999-B3D2-0A390853B93B}" type="presParOf" srcId="{D26B14F3-0549-4E7A-9452-979C567EF719}" destId="{C723F5D6-0192-4BDB-BC11-4E60B5BEC0AD}" srcOrd="1" destOrd="0" presId="urn:microsoft.com/office/officeart/2018/2/layout/IconVerticalSolidList"/>
    <dgm:cxn modelId="{307F27E5-6A05-4F99-B42F-FC460139B94A}" type="presParOf" srcId="{D26B14F3-0549-4E7A-9452-979C567EF719}" destId="{67820924-B074-4520-A187-2CDEAB60A0E6}" srcOrd="2" destOrd="0" presId="urn:microsoft.com/office/officeart/2018/2/layout/IconVerticalSolidList"/>
    <dgm:cxn modelId="{7C06BB3D-516A-4746-9B28-A8138CD08037}" type="presParOf" srcId="{67820924-B074-4520-A187-2CDEAB60A0E6}" destId="{227EEFC1-12C6-4527-B753-930B9D5AFAF4}" srcOrd="0" destOrd="0" presId="urn:microsoft.com/office/officeart/2018/2/layout/IconVerticalSolidList"/>
    <dgm:cxn modelId="{D2037912-262E-41A4-BDE0-EB0C5A66D233}" type="presParOf" srcId="{67820924-B074-4520-A187-2CDEAB60A0E6}" destId="{991236E3-D0A5-4D87-8657-099E3F7BEF91}" srcOrd="1" destOrd="0" presId="urn:microsoft.com/office/officeart/2018/2/layout/IconVerticalSolidList"/>
    <dgm:cxn modelId="{424C4EA7-FB9F-4888-A763-E04DC7386231}" type="presParOf" srcId="{67820924-B074-4520-A187-2CDEAB60A0E6}" destId="{C5CAC883-AED7-4A51-B6C9-72531949810F}" srcOrd="2" destOrd="0" presId="urn:microsoft.com/office/officeart/2018/2/layout/IconVerticalSolidList"/>
    <dgm:cxn modelId="{C2774E63-3BF5-4E24-9F38-8852A84FFFDF}" type="presParOf" srcId="{67820924-B074-4520-A187-2CDEAB60A0E6}" destId="{603FFAD8-4122-417F-A90A-7C3520965FE2}" srcOrd="3" destOrd="0" presId="urn:microsoft.com/office/officeart/2018/2/layout/IconVerticalSolidList"/>
    <dgm:cxn modelId="{7159A5F9-82C2-4A8B-B9F3-FABDE37A4ECD}" type="presParOf" srcId="{D26B14F3-0549-4E7A-9452-979C567EF719}" destId="{2A6C8D99-5E26-482A-A6F0-B06559AC4C83}" srcOrd="3" destOrd="0" presId="urn:microsoft.com/office/officeart/2018/2/layout/IconVerticalSolidList"/>
    <dgm:cxn modelId="{C548F53B-3A41-4F5A-AB8D-0163FC8CD67A}" type="presParOf" srcId="{D26B14F3-0549-4E7A-9452-979C567EF719}" destId="{DAC8D17B-A0FD-4C65-A3CC-C2443B37DCE0}" srcOrd="4" destOrd="0" presId="urn:microsoft.com/office/officeart/2018/2/layout/IconVerticalSolidList"/>
    <dgm:cxn modelId="{90FB438E-245F-4ED5-BE96-9F559CBDE5B2}" type="presParOf" srcId="{DAC8D17B-A0FD-4C65-A3CC-C2443B37DCE0}" destId="{650AE985-A95B-499E-8D97-A95778006F16}" srcOrd="0" destOrd="0" presId="urn:microsoft.com/office/officeart/2018/2/layout/IconVerticalSolidList"/>
    <dgm:cxn modelId="{473B2596-121B-4E31-840B-FAAA25839DBE}" type="presParOf" srcId="{DAC8D17B-A0FD-4C65-A3CC-C2443B37DCE0}" destId="{0A94075B-F298-4E94-847E-B980415762CE}" srcOrd="1" destOrd="0" presId="urn:microsoft.com/office/officeart/2018/2/layout/IconVerticalSolidList"/>
    <dgm:cxn modelId="{A44737E9-BA35-4E62-90CE-431E6E40C59D}" type="presParOf" srcId="{DAC8D17B-A0FD-4C65-A3CC-C2443B37DCE0}" destId="{95731486-7A48-4556-9845-7CE487555024}" srcOrd="2" destOrd="0" presId="urn:microsoft.com/office/officeart/2018/2/layout/IconVerticalSolidList"/>
    <dgm:cxn modelId="{2DC8535A-C0B5-4441-96EC-A8353C9B21AD}" type="presParOf" srcId="{DAC8D17B-A0FD-4C65-A3CC-C2443B37DCE0}" destId="{57D86F5B-D43B-4166-B81C-7B3504D9495E}" srcOrd="3" destOrd="0" presId="urn:microsoft.com/office/officeart/2018/2/layout/IconVerticalSolidList"/>
    <dgm:cxn modelId="{887E3E7B-6CDB-459D-B7FD-8E7DE530C7EC}" type="presParOf" srcId="{D26B14F3-0549-4E7A-9452-979C567EF719}" destId="{C3E64FE5-9460-4A14-963A-3A254E79B9A2}" srcOrd="5" destOrd="0" presId="urn:microsoft.com/office/officeart/2018/2/layout/IconVerticalSolidList"/>
    <dgm:cxn modelId="{07A233AE-9C24-44A8-BC07-B5CD36F72357}" type="presParOf" srcId="{D26B14F3-0549-4E7A-9452-979C567EF719}" destId="{EF7C94E3-C562-4EC2-AFC5-480C1FDAB9CE}" srcOrd="6" destOrd="0" presId="urn:microsoft.com/office/officeart/2018/2/layout/IconVerticalSolidList"/>
    <dgm:cxn modelId="{6AAA6175-B212-4311-B8EE-36AD53F24077}" type="presParOf" srcId="{EF7C94E3-C562-4EC2-AFC5-480C1FDAB9CE}" destId="{5E80ED45-CEF7-4FE1-93D7-848C13FEB150}" srcOrd="0" destOrd="0" presId="urn:microsoft.com/office/officeart/2018/2/layout/IconVerticalSolidList"/>
    <dgm:cxn modelId="{608F3455-EE71-48D8-A103-EC01C0D8ABFB}" type="presParOf" srcId="{EF7C94E3-C562-4EC2-AFC5-480C1FDAB9CE}" destId="{BA9C5912-BC07-441A-BAFC-8F845912CB15}" srcOrd="1" destOrd="0" presId="urn:microsoft.com/office/officeart/2018/2/layout/IconVerticalSolidList"/>
    <dgm:cxn modelId="{A1F0C6E5-D804-4F12-9D28-ED42CB883583}" type="presParOf" srcId="{EF7C94E3-C562-4EC2-AFC5-480C1FDAB9CE}" destId="{94B17716-3D1D-4F95-AE1F-31C45EFB527E}" srcOrd="2" destOrd="0" presId="urn:microsoft.com/office/officeart/2018/2/layout/IconVerticalSolidList"/>
    <dgm:cxn modelId="{F2A4487B-6192-42FA-ACE9-8ACECC4F5666}" type="presParOf" srcId="{EF7C94E3-C562-4EC2-AFC5-480C1FDAB9CE}" destId="{327717E5-7FC8-4F25-ADB5-6821D657008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47351-6939-4493-883F-3C59FE47BE01}">
      <dsp:nvSpPr>
        <dsp:cNvPr id="0" name=""/>
        <dsp:cNvSpPr/>
      </dsp:nvSpPr>
      <dsp:spPr>
        <a:xfrm>
          <a:off x="0" y="4565"/>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86DE9-B3C7-45DF-8107-0F43332262B9}">
      <dsp:nvSpPr>
        <dsp:cNvPr id="0" name=""/>
        <dsp:cNvSpPr/>
      </dsp:nvSpPr>
      <dsp:spPr>
        <a:xfrm>
          <a:off x="294154" y="223358"/>
          <a:ext cx="534826" cy="534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698E5-E870-4B63-B600-EC6E83674B9B}">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Aim: To assess public health campaigns and their effectiveness.</a:t>
          </a:r>
          <a:endParaRPr lang="en-US" sz="1900" kern="1200"/>
        </a:p>
      </dsp:txBody>
      <dsp:txXfrm>
        <a:off x="1123136" y="4565"/>
        <a:ext cx="5880640" cy="972412"/>
      </dsp:txXfrm>
    </dsp:sp>
    <dsp:sp modelId="{B713BC8D-59E5-45D9-B3C7-701672490FAB}">
      <dsp:nvSpPr>
        <dsp:cNvPr id="0" name=""/>
        <dsp:cNvSpPr/>
      </dsp:nvSpPr>
      <dsp:spPr>
        <a:xfrm>
          <a:off x="0" y="1220080"/>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6225A-1A0C-43AB-8BAB-F80206A0C67C}">
      <dsp:nvSpPr>
        <dsp:cNvPr id="0" name=""/>
        <dsp:cNvSpPr/>
      </dsp:nvSpPr>
      <dsp:spPr>
        <a:xfrm>
          <a:off x="294154" y="1438873"/>
          <a:ext cx="534826" cy="534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7B533A-518C-4220-9643-74CD20538467}">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Discuss public health campaigns. </a:t>
          </a:r>
          <a:endParaRPr lang="en-US" sz="1900" kern="1200"/>
        </a:p>
      </dsp:txBody>
      <dsp:txXfrm>
        <a:off x="1123136" y="1220080"/>
        <a:ext cx="5880640" cy="972412"/>
      </dsp:txXfrm>
    </dsp:sp>
    <dsp:sp modelId="{AC099C60-4984-4DCD-941D-D172AE039FBF}">
      <dsp:nvSpPr>
        <dsp:cNvPr id="0" name=""/>
        <dsp:cNvSpPr/>
      </dsp:nvSpPr>
      <dsp:spPr>
        <a:xfrm>
          <a:off x="0" y="2435596"/>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D6EF9-A175-4FF1-B05C-C1FEF9EB324B}">
      <dsp:nvSpPr>
        <dsp:cNvPr id="0" name=""/>
        <dsp:cNvSpPr/>
      </dsp:nvSpPr>
      <dsp:spPr>
        <a:xfrm>
          <a:off x="294154" y="2654389"/>
          <a:ext cx="534826" cy="5348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3451B0-7DDE-4193-93D6-072B18F8E116}">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Assess the validity of public health campaigns. </a:t>
          </a:r>
          <a:endParaRPr lang="en-US" sz="1900" kern="1200"/>
        </a:p>
      </dsp:txBody>
      <dsp:txXfrm>
        <a:off x="1123136" y="2435596"/>
        <a:ext cx="5880640" cy="972412"/>
      </dsp:txXfrm>
    </dsp:sp>
    <dsp:sp modelId="{2D931D1B-88C1-4337-97C4-8AD24373817A}">
      <dsp:nvSpPr>
        <dsp:cNvPr id="0" name=""/>
        <dsp:cNvSpPr/>
      </dsp:nvSpPr>
      <dsp:spPr>
        <a:xfrm>
          <a:off x="0" y="3651111"/>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9586F-D846-4588-BFC5-5812A2A20CC8}">
      <dsp:nvSpPr>
        <dsp:cNvPr id="0" name=""/>
        <dsp:cNvSpPr/>
      </dsp:nvSpPr>
      <dsp:spPr>
        <a:xfrm>
          <a:off x="294154" y="3869904"/>
          <a:ext cx="534826" cy="5348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725042-72C3-4DC2-96BD-E1F3585DC051}">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Discuss the main impacts of public health campaigns.</a:t>
          </a:r>
          <a:endParaRPr lang="en-US" sz="1900" kern="1200"/>
        </a:p>
      </dsp:txBody>
      <dsp:txXfrm>
        <a:off x="1123136" y="3651111"/>
        <a:ext cx="5880640" cy="972412"/>
      </dsp:txXfrm>
    </dsp:sp>
    <dsp:sp modelId="{77CA971A-838B-4FA7-B29E-466A70CA47DA}">
      <dsp:nvSpPr>
        <dsp:cNvPr id="0" name=""/>
        <dsp:cNvSpPr/>
      </dsp:nvSpPr>
      <dsp:spPr>
        <a:xfrm>
          <a:off x="0" y="4866627"/>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B8A547-C1A0-4B7A-9BD2-BDE1C7A0045C}">
      <dsp:nvSpPr>
        <dsp:cNvPr id="0" name=""/>
        <dsp:cNvSpPr/>
      </dsp:nvSpPr>
      <dsp:spPr>
        <a:xfrm>
          <a:off x="294154" y="5085420"/>
          <a:ext cx="534826" cy="5348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39A021-CDC9-4204-AF3A-03F89B484A52}">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GB" sz="1900" kern="1200"/>
            <a:t>Describe the content of Assignment 2.</a:t>
          </a:r>
          <a:endParaRPr lang="en-US" sz="1900" kern="1200"/>
        </a:p>
      </dsp:txBody>
      <dsp:txXfrm>
        <a:off x="1123136" y="4866627"/>
        <a:ext cx="5880640" cy="972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FFAAF-3CE7-4D08-A621-DA61F55CD6B1}">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475BA1-C8CA-40C8-A786-EF3A613C069C}">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BCBD96-AA80-4DE2-A00B-38BCED77233F}">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GB" sz="2500" kern="1200"/>
            <a:t>Last week you were asked to look at HOW public health can be promoted.</a:t>
          </a:r>
          <a:endParaRPr lang="en-US" sz="2500" kern="1200"/>
        </a:p>
      </dsp:txBody>
      <dsp:txXfrm>
        <a:off x="2024809" y="949585"/>
        <a:ext cx="4978967" cy="1753081"/>
      </dsp:txXfrm>
    </dsp:sp>
    <dsp:sp modelId="{B604D1C3-6473-4777-8249-ECD1213DF9A6}">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7685D1-86D1-4B39-8C47-156611638853}">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17F2F2-5E7C-4162-86FD-EAFB97D70457}">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GB" sz="2500" kern="1200"/>
            <a:t>What did you uncover?</a:t>
          </a:r>
          <a:endParaRPr lang="en-US" sz="2500" kern="1200"/>
        </a:p>
      </dsp:txBody>
      <dsp:txXfrm>
        <a:off x="2024809" y="3140937"/>
        <a:ext cx="4978967" cy="1753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CA852-0C5E-4240-8583-1D1D33675F30}">
      <dsp:nvSpPr>
        <dsp:cNvPr id="0" name=""/>
        <dsp:cNvSpPr/>
      </dsp:nvSpPr>
      <dsp:spPr>
        <a:xfrm>
          <a:off x="1440" y="108792"/>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110000"/>
            </a:lnSpc>
            <a:spcBef>
              <a:spcPct val="0"/>
            </a:spcBef>
            <a:spcAft>
              <a:spcPct val="35000"/>
            </a:spcAft>
            <a:buNone/>
          </a:pPr>
          <a:r>
            <a:rPr lang="en-GB" sz="1000" kern="1200">
              <a:latin typeface="Arial"/>
              <a:cs typeface="Arial"/>
            </a:rPr>
            <a:t>Smoking Ban</a:t>
          </a:r>
          <a:endParaRPr lang="en-US" sz="1000" kern="1200">
            <a:latin typeface="Arial"/>
            <a:cs typeface="Arial"/>
          </a:endParaRPr>
        </a:p>
      </dsp:txBody>
      <dsp:txXfrm>
        <a:off x="1440" y="108792"/>
        <a:ext cx="1815005" cy="1089003"/>
      </dsp:txXfrm>
    </dsp:sp>
    <dsp:sp modelId="{66B6CCF9-D256-4A1A-82D0-3ACF99762328}">
      <dsp:nvSpPr>
        <dsp:cNvPr id="0" name=""/>
        <dsp:cNvSpPr/>
      </dsp:nvSpPr>
      <dsp:spPr>
        <a:xfrm>
          <a:off x="1997946" y="108792"/>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Sugar Tax</a:t>
          </a:r>
          <a:endParaRPr lang="en-US" sz="1000" kern="1200">
            <a:latin typeface="Arial"/>
            <a:cs typeface="Arial"/>
          </a:endParaRPr>
        </a:p>
      </dsp:txBody>
      <dsp:txXfrm>
        <a:off x="1997946" y="108792"/>
        <a:ext cx="1815005" cy="1089003"/>
      </dsp:txXfrm>
    </dsp:sp>
    <dsp:sp modelId="{0DFF76B2-BB16-478F-8E34-9CEBDB94C045}">
      <dsp:nvSpPr>
        <dsp:cNvPr id="0" name=""/>
        <dsp:cNvSpPr/>
      </dsp:nvSpPr>
      <dsp:spPr>
        <a:xfrm>
          <a:off x="3994452" y="108792"/>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Marmot Review</a:t>
          </a:r>
          <a:endParaRPr lang="en-US" sz="1000" kern="1200">
            <a:latin typeface="Arial"/>
            <a:cs typeface="Arial"/>
          </a:endParaRPr>
        </a:p>
      </dsp:txBody>
      <dsp:txXfrm>
        <a:off x="3994452" y="108792"/>
        <a:ext cx="1815005" cy="1089003"/>
      </dsp:txXfrm>
    </dsp:sp>
    <dsp:sp modelId="{E4A3C0A8-E635-4218-90F9-FF6A4CE374E2}">
      <dsp:nvSpPr>
        <dsp:cNvPr id="0" name=""/>
        <dsp:cNvSpPr/>
      </dsp:nvSpPr>
      <dsp:spPr>
        <a:xfrm>
          <a:off x="5990958" y="108792"/>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Flying Start/Sure Start</a:t>
          </a:r>
          <a:endParaRPr lang="en-US" sz="1000" kern="1200">
            <a:latin typeface="Arial"/>
            <a:cs typeface="Arial"/>
          </a:endParaRPr>
        </a:p>
      </dsp:txBody>
      <dsp:txXfrm>
        <a:off x="5990958" y="108792"/>
        <a:ext cx="1815005" cy="1089003"/>
      </dsp:txXfrm>
    </dsp:sp>
    <dsp:sp modelId="{18DB57C4-8C09-4718-8C87-D230BEB351DC}">
      <dsp:nvSpPr>
        <dsp:cNvPr id="0" name=""/>
        <dsp:cNvSpPr/>
      </dsp:nvSpPr>
      <dsp:spPr>
        <a:xfrm>
          <a:off x="7987464" y="108792"/>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Minimum Unit Pricing</a:t>
          </a:r>
          <a:endParaRPr lang="en-US" sz="1000" kern="1200">
            <a:latin typeface="Arial"/>
            <a:cs typeface="Arial"/>
          </a:endParaRPr>
        </a:p>
      </dsp:txBody>
      <dsp:txXfrm>
        <a:off x="7987464" y="108792"/>
        <a:ext cx="1815005" cy="1089003"/>
      </dsp:txXfrm>
    </dsp:sp>
    <dsp:sp modelId="{06450020-E2C5-4C2A-9CCD-EBC8CD0CD0EC}">
      <dsp:nvSpPr>
        <dsp:cNvPr id="0" name=""/>
        <dsp:cNvSpPr/>
      </dsp:nvSpPr>
      <dsp:spPr>
        <a:xfrm>
          <a:off x="9983970" y="108792"/>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HPV Vaccinations</a:t>
          </a:r>
          <a:endParaRPr lang="en-US" sz="1000" kern="1200">
            <a:latin typeface="Arial"/>
            <a:cs typeface="Arial"/>
          </a:endParaRPr>
        </a:p>
      </dsp:txBody>
      <dsp:txXfrm>
        <a:off x="9983970" y="108792"/>
        <a:ext cx="1815005" cy="1089003"/>
      </dsp:txXfrm>
    </dsp:sp>
    <dsp:sp modelId="{2E1433B8-3DD8-4F7D-8039-A7FD2B77F1C0}">
      <dsp:nvSpPr>
        <dsp:cNvPr id="0" name=""/>
        <dsp:cNvSpPr/>
      </dsp:nvSpPr>
      <dsp:spPr>
        <a:xfrm>
          <a:off x="1440" y="1379296"/>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Congestion charges and ULEZ</a:t>
          </a:r>
        </a:p>
      </dsp:txBody>
      <dsp:txXfrm>
        <a:off x="1440" y="1379296"/>
        <a:ext cx="1815005" cy="1089003"/>
      </dsp:txXfrm>
    </dsp:sp>
    <dsp:sp modelId="{14B4C600-C6FA-46D6-8241-AE029151BEA5}">
      <dsp:nvSpPr>
        <dsp:cNvPr id="0" name=""/>
        <dsp:cNvSpPr/>
      </dsp:nvSpPr>
      <dsp:spPr>
        <a:xfrm>
          <a:off x="1997946" y="1379296"/>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Decriminalising abortion in NI</a:t>
          </a:r>
        </a:p>
      </dsp:txBody>
      <dsp:txXfrm>
        <a:off x="1997946" y="1379296"/>
        <a:ext cx="1815005" cy="1089003"/>
      </dsp:txXfrm>
    </dsp:sp>
    <dsp:sp modelId="{242FD366-861C-4CE8-85FC-8A544A832303}">
      <dsp:nvSpPr>
        <dsp:cNvPr id="0" name=""/>
        <dsp:cNvSpPr/>
      </dsp:nvSpPr>
      <dsp:spPr>
        <a:xfrm>
          <a:off x="3994452" y="1379296"/>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Wellbeing of Future Generations Act (Wales) 2015</a:t>
          </a:r>
        </a:p>
      </dsp:txBody>
      <dsp:txXfrm>
        <a:off x="3994452" y="1379296"/>
        <a:ext cx="1815005" cy="1089003"/>
      </dsp:txXfrm>
    </dsp:sp>
    <dsp:sp modelId="{BE61652E-0D49-47FF-B4B1-8F902481527B}">
      <dsp:nvSpPr>
        <dsp:cNvPr id="0" name=""/>
        <dsp:cNvSpPr/>
      </dsp:nvSpPr>
      <dsp:spPr>
        <a:xfrm>
          <a:off x="5990958" y="1379296"/>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Tobacco advertising bans</a:t>
          </a:r>
        </a:p>
      </dsp:txBody>
      <dsp:txXfrm>
        <a:off x="5990958" y="1379296"/>
        <a:ext cx="1815005" cy="1089003"/>
      </dsp:txXfrm>
    </dsp:sp>
    <dsp:sp modelId="{6C9A2F20-B415-4056-81AC-887305E5ACC8}">
      <dsp:nvSpPr>
        <dsp:cNvPr id="0" name=""/>
        <dsp:cNvSpPr/>
      </dsp:nvSpPr>
      <dsp:spPr>
        <a:xfrm>
          <a:off x="7987464" y="1379296"/>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Traffic light labelling</a:t>
          </a:r>
        </a:p>
      </dsp:txBody>
      <dsp:txXfrm>
        <a:off x="7987464" y="1379296"/>
        <a:ext cx="1815005" cy="1089003"/>
      </dsp:txXfrm>
    </dsp:sp>
    <dsp:sp modelId="{4324C062-69D2-4A10-A5DB-DED8F80C0BD1}">
      <dsp:nvSpPr>
        <dsp:cNvPr id="0" name=""/>
        <dsp:cNvSpPr/>
      </dsp:nvSpPr>
      <dsp:spPr>
        <a:xfrm>
          <a:off x="9983970" y="1379296"/>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Public health under Local Authorities</a:t>
          </a:r>
        </a:p>
      </dsp:txBody>
      <dsp:txXfrm>
        <a:off x="9983970" y="1379296"/>
        <a:ext cx="1815005" cy="1089003"/>
      </dsp:txXfrm>
    </dsp:sp>
    <dsp:sp modelId="{539AD7B6-0759-4E55-A311-956FB3DDB1E3}">
      <dsp:nvSpPr>
        <dsp:cNvPr id="0" name=""/>
        <dsp:cNvSpPr/>
      </dsp:nvSpPr>
      <dsp:spPr>
        <a:xfrm>
          <a:off x="1440" y="2649800"/>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Scores on the Doors</a:t>
          </a:r>
        </a:p>
      </dsp:txBody>
      <dsp:txXfrm>
        <a:off x="1440" y="2649800"/>
        <a:ext cx="1815005" cy="1089003"/>
      </dsp:txXfrm>
    </dsp:sp>
    <dsp:sp modelId="{878833B4-FDEE-4393-9EBE-CE6E7F3FDBF4}">
      <dsp:nvSpPr>
        <dsp:cNvPr id="0" name=""/>
        <dsp:cNvSpPr/>
      </dsp:nvSpPr>
      <dsp:spPr>
        <a:xfrm>
          <a:off x="1997946" y="2649800"/>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Time to Change, Rethink and Mind</a:t>
          </a:r>
        </a:p>
      </dsp:txBody>
      <dsp:txXfrm>
        <a:off x="1997946" y="2649800"/>
        <a:ext cx="1815005" cy="1089003"/>
      </dsp:txXfrm>
    </dsp:sp>
    <dsp:sp modelId="{5182438F-0996-45E0-8ED6-E5170681565D}">
      <dsp:nvSpPr>
        <dsp:cNvPr id="0" name=""/>
        <dsp:cNvSpPr/>
      </dsp:nvSpPr>
      <dsp:spPr>
        <a:xfrm>
          <a:off x="3994452" y="2649800"/>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Fixed odds betting terminals reduced from £100 to £2</a:t>
          </a:r>
          <a:endParaRPr lang="en-US" sz="1000" kern="1200">
            <a:latin typeface="Arial"/>
            <a:cs typeface="Arial"/>
          </a:endParaRPr>
        </a:p>
      </dsp:txBody>
      <dsp:txXfrm>
        <a:off x="3994452" y="2649800"/>
        <a:ext cx="1815005" cy="1089003"/>
      </dsp:txXfrm>
    </dsp:sp>
    <dsp:sp modelId="{9AAC15C2-D8F7-46F3-9362-914CDD8C80D0}">
      <dsp:nvSpPr>
        <dsp:cNvPr id="0" name=""/>
        <dsp:cNvSpPr/>
      </dsp:nvSpPr>
      <dsp:spPr>
        <a:xfrm>
          <a:off x="5990958" y="2649800"/>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Childhood flu vaccines</a:t>
          </a:r>
        </a:p>
      </dsp:txBody>
      <dsp:txXfrm>
        <a:off x="5990958" y="2649800"/>
        <a:ext cx="1815005" cy="1089003"/>
      </dsp:txXfrm>
    </dsp:sp>
    <dsp:sp modelId="{7CEF7D26-3867-4D45-AFAC-EE08F88130BC}">
      <dsp:nvSpPr>
        <dsp:cNvPr id="0" name=""/>
        <dsp:cNvSpPr/>
      </dsp:nvSpPr>
      <dsp:spPr>
        <a:xfrm>
          <a:off x="7987464" y="2649800"/>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Homelessness campaigns</a:t>
          </a:r>
        </a:p>
      </dsp:txBody>
      <dsp:txXfrm>
        <a:off x="7987464" y="2649800"/>
        <a:ext cx="1815005" cy="1089003"/>
      </dsp:txXfrm>
    </dsp:sp>
    <dsp:sp modelId="{7C00CD47-330E-46CF-A104-573454935E4B}">
      <dsp:nvSpPr>
        <dsp:cNvPr id="0" name=""/>
        <dsp:cNvSpPr/>
      </dsp:nvSpPr>
      <dsp:spPr>
        <a:xfrm>
          <a:off x="9983970" y="2649800"/>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Ofcom banning fast food adverts during kids TV</a:t>
          </a:r>
        </a:p>
      </dsp:txBody>
      <dsp:txXfrm>
        <a:off x="9983970" y="2649800"/>
        <a:ext cx="1815005" cy="1089003"/>
      </dsp:txXfrm>
    </dsp:sp>
    <dsp:sp modelId="{25BE4A89-5994-499B-A698-4C97361E8A52}">
      <dsp:nvSpPr>
        <dsp:cNvPr id="0" name=""/>
        <dsp:cNvSpPr/>
      </dsp:nvSpPr>
      <dsp:spPr>
        <a:xfrm>
          <a:off x="1440" y="3920304"/>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Festival drug safety</a:t>
          </a:r>
        </a:p>
      </dsp:txBody>
      <dsp:txXfrm>
        <a:off x="1440" y="3920304"/>
        <a:ext cx="1815005" cy="1089003"/>
      </dsp:txXfrm>
    </dsp:sp>
    <dsp:sp modelId="{7B2DF0DA-0D91-410B-985D-7E6CE29BD4AA}">
      <dsp:nvSpPr>
        <dsp:cNvPr id="0" name=""/>
        <dsp:cNvSpPr/>
      </dsp:nvSpPr>
      <dsp:spPr>
        <a:xfrm>
          <a:off x="1997946" y="3920304"/>
          <a:ext cx="1815005" cy="1089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Cancer screening improvements</a:t>
          </a:r>
        </a:p>
      </dsp:txBody>
      <dsp:txXfrm>
        <a:off x="1997946" y="3920304"/>
        <a:ext cx="1815005" cy="1089003"/>
      </dsp:txXfrm>
    </dsp:sp>
    <dsp:sp modelId="{1CAA0065-3FA1-4EA7-A27D-333AF6DB2A6C}">
      <dsp:nvSpPr>
        <dsp:cNvPr id="0" name=""/>
        <dsp:cNvSpPr/>
      </dsp:nvSpPr>
      <dsp:spPr>
        <a:xfrm>
          <a:off x="3994452" y="3920304"/>
          <a:ext cx="1815005" cy="1089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Teenage pregnancy strategies</a:t>
          </a:r>
        </a:p>
      </dsp:txBody>
      <dsp:txXfrm>
        <a:off x="3994452" y="3920304"/>
        <a:ext cx="1815005" cy="1089003"/>
      </dsp:txXfrm>
    </dsp:sp>
    <dsp:sp modelId="{C419C6BC-00F0-4644-B05B-09ED18E3A8AE}">
      <dsp:nvSpPr>
        <dsp:cNvPr id="0" name=""/>
        <dsp:cNvSpPr/>
      </dsp:nvSpPr>
      <dsp:spPr>
        <a:xfrm>
          <a:off x="5990958" y="3920304"/>
          <a:ext cx="1815005" cy="1089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P0re-exposure prophylaxis (</a:t>
          </a:r>
          <a:r>
            <a:rPr lang="en-GB" sz="1000" kern="1200" err="1">
              <a:latin typeface="Arial"/>
              <a:cs typeface="Arial"/>
            </a:rPr>
            <a:t>PrEP</a:t>
          </a:r>
          <a:r>
            <a:rPr lang="en-GB" sz="1000" kern="1200">
              <a:latin typeface="Arial"/>
              <a:cs typeface="Arial"/>
            </a:rPr>
            <a:t>) for HIV</a:t>
          </a:r>
          <a:endParaRPr lang="en-US" sz="1000" kern="1200">
            <a:latin typeface="Arial"/>
            <a:cs typeface="Arial"/>
          </a:endParaRPr>
        </a:p>
      </dsp:txBody>
      <dsp:txXfrm>
        <a:off x="5990958" y="3920304"/>
        <a:ext cx="1815005" cy="1089003"/>
      </dsp:txXfrm>
    </dsp:sp>
    <dsp:sp modelId="{ACEAA0CA-C036-4126-82C8-670E49FF55FF}">
      <dsp:nvSpPr>
        <dsp:cNvPr id="0" name=""/>
        <dsp:cNvSpPr/>
      </dsp:nvSpPr>
      <dsp:spPr>
        <a:xfrm>
          <a:off x="7987464" y="3920304"/>
          <a:ext cx="1815005" cy="1089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Naloxone for </a:t>
          </a:r>
          <a:r>
            <a:rPr lang="en-GB" sz="1000" kern="1200" err="1">
              <a:latin typeface="Arial"/>
              <a:cs typeface="Arial"/>
            </a:rPr>
            <a:t>opiod</a:t>
          </a:r>
          <a:r>
            <a:rPr lang="en-GB" sz="1000" kern="1200">
              <a:latin typeface="Arial"/>
              <a:cs typeface="Arial"/>
            </a:rPr>
            <a:t> overdoses</a:t>
          </a:r>
        </a:p>
      </dsp:txBody>
      <dsp:txXfrm>
        <a:off x="7987464" y="3920304"/>
        <a:ext cx="1815005" cy="1089003"/>
      </dsp:txXfrm>
    </dsp:sp>
    <dsp:sp modelId="{1DDD3D7A-5154-42EF-B446-6D11E856F403}">
      <dsp:nvSpPr>
        <dsp:cNvPr id="0" name=""/>
        <dsp:cNvSpPr/>
      </dsp:nvSpPr>
      <dsp:spPr>
        <a:xfrm>
          <a:off x="9983970" y="3920304"/>
          <a:ext cx="1815005" cy="1089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110000"/>
            </a:lnSpc>
            <a:spcBef>
              <a:spcPct val="0"/>
            </a:spcBef>
            <a:spcAft>
              <a:spcPct val="35000"/>
            </a:spcAft>
            <a:buNone/>
          </a:pPr>
          <a:r>
            <a:rPr lang="en-GB" sz="1000" kern="1200">
              <a:latin typeface="Arial"/>
              <a:cs typeface="Arial"/>
            </a:rPr>
            <a:t>National Policy Planning Frameworks</a:t>
          </a:r>
          <a:endParaRPr lang="en-GB" sz="1000" kern="1200"/>
        </a:p>
      </dsp:txBody>
      <dsp:txXfrm>
        <a:off x="9983970" y="3920304"/>
        <a:ext cx="1815005" cy="10890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CCDBE-726A-4224-968C-616D7BCFCC8D}">
      <dsp:nvSpPr>
        <dsp:cNvPr id="0" name=""/>
        <dsp:cNvSpPr/>
      </dsp:nvSpPr>
      <dsp:spPr>
        <a:xfrm>
          <a:off x="1283" y="663066"/>
          <a:ext cx="4672458" cy="23362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45" tIns="62230" rIns="93345" bIns="62230" numCol="1" spcCol="1270" anchor="ctr" anchorCtr="0">
          <a:noAutofit/>
        </a:bodyPr>
        <a:lstStyle/>
        <a:p>
          <a:pPr marL="0" lvl="0" indent="0" algn="ctr" defTabSz="2178050">
            <a:lnSpc>
              <a:spcPct val="90000"/>
            </a:lnSpc>
            <a:spcBef>
              <a:spcPct val="0"/>
            </a:spcBef>
            <a:spcAft>
              <a:spcPct val="35000"/>
            </a:spcAft>
            <a:buNone/>
          </a:pPr>
          <a:r>
            <a:rPr lang="en-GB" sz="4900" kern="1200"/>
            <a:t>Why did this need to occur?</a:t>
          </a:r>
          <a:endParaRPr lang="en-US" sz="4900" kern="1200"/>
        </a:p>
      </dsp:txBody>
      <dsp:txXfrm>
        <a:off x="69709" y="731492"/>
        <a:ext cx="4535606" cy="2199377"/>
      </dsp:txXfrm>
    </dsp:sp>
    <dsp:sp modelId="{3E8A2AA2-9007-4BC6-A5F2-2F93F35FD464}">
      <dsp:nvSpPr>
        <dsp:cNvPr id="0" name=""/>
        <dsp:cNvSpPr/>
      </dsp:nvSpPr>
      <dsp:spPr>
        <a:xfrm>
          <a:off x="5841857" y="663066"/>
          <a:ext cx="4672458" cy="233622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345" tIns="62230" rIns="93345" bIns="62230" numCol="1" spcCol="1270" anchor="ctr" anchorCtr="0">
          <a:noAutofit/>
        </a:bodyPr>
        <a:lstStyle/>
        <a:p>
          <a:pPr marL="0" lvl="0" indent="0" algn="ctr" defTabSz="2178050">
            <a:lnSpc>
              <a:spcPct val="90000"/>
            </a:lnSpc>
            <a:spcBef>
              <a:spcPct val="0"/>
            </a:spcBef>
            <a:spcAft>
              <a:spcPct val="35000"/>
            </a:spcAft>
            <a:buNone/>
          </a:pPr>
          <a:r>
            <a:rPr lang="en-GB" sz="4900" kern="1200"/>
            <a:t>What else needs to be done?</a:t>
          </a:r>
          <a:endParaRPr lang="en-US" sz="4900" kern="1200"/>
        </a:p>
      </dsp:txBody>
      <dsp:txXfrm>
        <a:off x="5910283" y="731492"/>
        <a:ext cx="4535606" cy="21993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A75A1-8028-4F82-B166-B696A1B74DA8}">
      <dsp:nvSpPr>
        <dsp:cNvPr id="0" name=""/>
        <dsp:cNvSpPr/>
      </dsp:nvSpPr>
      <dsp:spPr>
        <a:xfrm>
          <a:off x="0" y="64302"/>
          <a:ext cx="7003777"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Smokefree Aotearoa 2025 Action Plan: Anyone born after 01/01/2009 will never be able to legally buy tobacco products.</a:t>
          </a:r>
          <a:endParaRPr lang="en-US" sz="2500" kern="1200"/>
        </a:p>
      </dsp:txBody>
      <dsp:txXfrm>
        <a:off x="67110" y="131412"/>
        <a:ext cx="6869557" cy="1240530"/>
      </dsp:txXfrm>
    </dsp:sp>
    <dsp:sp modelId="{B754FF9D-4B37-4933-A084-46304B9DF1B8}">
      <dsp:nvSpPr>
        <dsp:cNvPr id="0" name=""/>
        <dsp:cNvSpPr/>
      </dsp:nvSpPr>
      <dsp:spPr>
        <a:xfrm>
          <a:off x="0" y="1511052"/>
          <a:ext cx="7003777" cy="1374750"/>
        </a:xfrm>
        <a:prstGeom prst="roundRect">
          <a:avLst/>
        </a:prstGeom>
        <a:solidFill>
          <a:schemeClr val="accent2">
            <a:hueOff val="500017"/>
            <a:satOff val="-765"/>
            <a:lumOff val="20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 England, this strategy is supported by over 71% of adults. </a:t>
          </a:r>
          <a:endParaRPr lang="en-US" sz="2500" kern="1200"/>
        </a:p>
      </dsp:txBody>
      <dsp:txXfrm>
        <a:off x="67110" y="1578162"/>
        <a:ext cx="6869557" cy="1240530"/>
      </dsp:txXfrm>
    </dsp:sp>
    <dsp:sp modelId="{A953D74E-3028-4CD2-B861-E6F90616DF39}">
      <dsp:nvSpPr>
        <dsp:cNvPr id="0" name=""/>
        <dsp:cNvSpPr/>
      </dsp:nvSpPr>
      <dsp:spPr>
        <a:xfrm>
          <a:off x="0" y="2957802"/>
          <a:ext cx="7003777" cy="1374750"/>
        </a:xfrm>
        <a:prstGeom prst="roundRect">
          <a:avLst/>
        </a:prstGeom>
        <a:solidFill>
          <a:schemeClr val="accent2">
            <a:hueOff val="1000034"/>
            <a:satOff val="-1530"/>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Do you support it?</a:t>
          </a:r>
          <a:endParaRPr lang="en-US" sz="2500" kern="1200"/>
        </a:p>
      </dsp:txBody>
      <dsp:txXfrm>
        <a:off x="67110" y="3024912"/>
        <a:ext cx="6869557" cy="1240530"/>
      </dsp:txXfrm>
    </dsp:sp>
    <dsp:sp modelId="{718BA44D-A866-4831-83B9-3AA4BB1260E0}">
      <dsp:nvSpPr>
        <dsp:cNvPr id="0" name=""/>
        <dsp:cNvSpPr/>
      </dsp:nvSpPr>
      <dsp:spPr>
        <a:xfrm>
          <a:off x="0" y="4404552"/>
          <a:ext cx="7003777" cy="1374750"/>
        </a:xfrm>
        <a:prstGeom prst="roundRect">
          <a:avLst/>
        </a:prstGeom>
        <a:solidFill>
          <a:schemeClr val="accent2">
            <a:hueOff val="1500051"/>
            <a:satOff val="-2295"/>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Why?</a:t>
          </a:r>
          <a:endParaRPr lang="en-US" sz="2500" kern="1200"/>
        </a:p>
      </dsp:txBody>
      <dsp:txXfrm>
        <a:off x="67110" y="4471662"/>
        <a:ext cx="6869557" cy="12405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78CCD-E7EC-4AC9-ADF0-6115CE9F263C}">
      <dsp:nvSpPr>
        <dsp:cNvPr id="0" name=""/>
        <dsp:cNvSpPr/>
      </dsp:nvSpPr>
      <dsp:spPr>
        <a:xfrm>
          <a:off x="0" y="4565"/>
          <a:ext cx="7003777" cy="9724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F7FDF-7BE3-42F7-A1E2-7C9D74BECEB4}">
      <dsp:nvSpPr>
        <dsp:cNvPr id="0" name=""/>
        <dsp:cNvSpPr/>
      </dsp:nvSpPr>
      <dsp:spPr>
        <a:xfrm>
          <a:off x="294154" y="223358"/>
          <a:ext cx="534826" cy="534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358D4-187D-480F-B5EB-4D22513353C3}">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GB" sz="1800" kern="1200"/>
            <a:t>The SDIL’s primary aim was to incentivise soft drink reformulation to lower-sugar recipes. </a:t>
          </a:r>
          <a:endParaRPr lang="en-US" sz="1800" kern="1200"/>
        </a:p>
      </dsp:txBody>
      <dsp:txXfrm>
        <a:off x="1123136" y="4565"/>
        <a:ext cx="5880640" cy="972412"/>
      </dsp:txXfrm>
    </dsp:sp>
    <dsp:sp modelId="{7E477BEE-E53C-4859-BC30-9CA6BE757889}">
      <dsp:nvSpPr>
        <dsp:cNvPr id="0" name=""/>
        <dsp:cNvSpPr/>
      </dsp:nvSpPr>
      <dsp:spPr>
        <a:xfrm>
          <a:off x="0" y="1220080"/>
          <a:ext cx="7003777" cy="9724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E9914D-172E-4811-8D8B-D0104B8B062F}">
      <dsp:nvSpPr>
        <dsp:cNvPr id="0" name=""/>
        <dsp:cNvSpPr/>
      </dsp:nvSpPr>
      <dsp:spPr>
        <a:xfrm>
          <a:off x="294154" y="1438873"/>
          <a:ext cx="534826" cy="534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CDADF6-6CAC-4C31-B888-762E111BF3CD}">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GB" sz="1800" kern="1200"/>
            <a:t>This was reflected in its design in that: </a:t>
          </a:r>
          <a:endParaRPr lang="en-US" sz="1800" kern="1200"/>
        </a:p>
      </dsp:txBody>
      <dsp:txXfrm>
        <a:off x="1123136" y="1220080"/>
        <a:ext cx="5880640" cy="972412"/>
      </dsp:txXfrm>
    </dsp:sp>
    <dsp:sp modelId="{0F40A45F-5463-4E16-8C35-1C818BCCB7C2}">
      <dsp:nvSpPr>
        <dsp:cNvPr id="0" name=""/>
        <dsp:cNvSpPr/>
      </dsp:nvSpPr>
      <dsp:spPr>
        <a:xfrm>
          <a:off x="0" y="2435596"/>
          <a:ext cx="7003777" cy="97241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E1C59D-8FCC-47E7-9CDD-B390B2E2978E}">
      <dsp:nvSpPr>
        <dsp:cNvPr id="0" name=""/>
        <dsp:cNvSpPr/>
      </dsp:nvSpPr>
      <dsp:spPr>
        <a:xfrm>
          <a:off x="294154" y="2654389"/>
          <a:ext cx="534826" cy="5348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FE6AE-BED9-4305-AB0A-0525D31C7D6C}">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GB" sz="1800" kern="1200"/>
            <a:t>manufacturers were given two years between the levy’s announcement and implementation to reformulate before it became active. </a:t>
          </a:r>
          <a:endParaRPr lang="en-US" sz="1800" kern="1200"/>
        </a:p>
      </dsp:txBody>
      <dsp:txXfrm>
        <a:off x="1123136" y="2435596"/>
        <a:ext cx="5880640" cy="972412"/>
      </dsp:txXfrm>
    </dsp:sp>
    <dsp:sp modelId="{8D0C832F-9C77-4308-ABB2-9C879680AB97}">
      <dsp:nvSpPr>
        <dsp:cNvPr id="0" name=""/>
        <dsp:cNvSpPr/>
      </dsp:nvSpPr>
      <dsp:spPr>
        <a:xfrm>
          <a:off x="0" y="3651111"/>
          <a:ext cx="7003777" cy="97241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C3BC2-62AF-495F-8A6D-FB5B60CE2D70}">
      <dsp:nvSpPr>
        <dsp:cNvPr id="0" name=""/>
        <dsp:cNvSpPr/>
      </dsp:nvSpPr>
      <dsp:spPr>
        <a:xfrm>
          <a:off x="294154" y="3869904"/>
          <a:ext cx="534826" cy="5348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2D8EF1-693E-4F28-BA6D-CF1EF9B953FF}">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GB" sz="1800" kern="1200"/>
            <a:t>A tiered structure targeted the highest-sugar brands and incentivised sugar reductions.</a:t>
          </a:r>
          <a:endParaRPr lang="en-US" sz="1800" kern="1200"/>
        </a:p>
      </dsp:txBody>
      <dsp:txXfrm>
        <a:off x="1123136" y="3651111"/>
        <a:ext cx="5880640" cy="972412"/>
      </dsp:txXfrm>
    </dsp:sp>
    <dsp:sp modelId="{77F6DC66-B5B7-4712-93A6-00D010A6BF84}">
      <dsp:nvSpPr>
        <dsp:cNvPr id="0" name=""/>
        <dsp:cNvSpPr/>
      </dsp:nvSpPr>
      <dsp:spPr>
        <a:xfrm>
          <a:off x="0" y="4866627"/>
          <a:ext cx="7003777" cy="97241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AEB4B-E8EC-4C69-95B9-A1886A95E003}">
      <dsp:nvSpPr>
        <dsp:cNvPr id="0" name=""/>
        <dsp:cNvSpPr/>
      </dsp:nvSpPr>
      <dsp:spPr>
        <a:xfrm>
          <a:off x="294154" y="5085420"/>
          <a:ext cx="534826" cy="5348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4785F5-52C5-4B8F-87CF-DB8FE85D4D3D}">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GB" sz="1800" kern="1200"/>
            <a:t>It was restricted to soft drinks, where zero-calorie sweeteners make like-for-like reformulation relatively simple (and healthier).</a:t>
          </a:r>
          <a:endParaRPr lang="en-US" sz="1800" kern="1200"/>
        </a:p>
      </dsp:txBody>
      <dsp:txXfrm>
        <a:off x="1123136" y="4866627"/>
        <a:ext cx="5880640" cy="9724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09A8B-CE19-43CA-A751-CA879B9F6C78}">
      <dsp:nvSpPr>
        <dsp:cNvPr id="0" name=""/>
        <dsp:cNvSpPr/>
      </dsp:nvSpPr>
      <dsp:spPr>
        <a:xfrm>
          <a:off x="350188" y="3138015"/>
          <a:ext cx="2801510" cy="660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2006</a:t>
          </a:r>
        </a:p>
      </dsp:txBody>
      <dsp:txXfrm>
        <a:off x="350188" y="3138015"/>
        <a:ext cx="2801510" cy="660327"/>
      </dsp:txXfrm>
    </dsp:sp>
    <dsp:sp modelId="{886E10DA-E762-4F3D-9CDC-BB54BB09FF7E}">
      <dsp:nvSpPr>
        <dsp:cNvPr id="0" name=""/>
        <dsp:cNvSpPr/>
      </dsp:nvSpPr>
      <dsp:spPr>
        <a:xfrm>
          <a:off x="0" y="2804930"/>
          <a:ext cx="7003777" cy="2337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A2B11-B520-43F0-8840-A3C099C0855A}">
      <dsp:nvSpPr>
        <dsp:cNvPr id="0" name=""/>
        <dsp:cNvSpPr/>
      </dsp:nvSpPr>
      <dsp:spPr>
        <a:xfrm>
          <a:off x="210113" y="257575"/>
          <a:ext cx="3081661" cy="155394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This was first launched in 2006/7 and aimed to 'make a decisive difference to the life chances of children aged under four in the areas in which it runs'.</a:t>
          </a:r>
        </a:p>
      </dsp:txBody>
      <dsp:txXfrm>
        <a:off x="210113" y="257575"/>
        <a:ext cx="3081661" cy="1553942"/>
      </dsp:txXfrm>
    </dsp:sp>
    <dsp:sp modelId="{44A43436-3A9C-43A2-A28F-010DE588167C}">
      <dsp:nvSpPr>
        <dsp:cNvPr id="0" name=""/>
        <dsp:cNvSpPr/>
      </dsp:nvSpPr>
      <dsp:spPr>
        <a:xfrm>
          <a:off x="1750944" y="1811517"/>
          <a:ext cx="0" cy="993412"/>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2D1B81A9-F66C-44F9-84B8-94519366E033}">
      <dsp:nvSpPr>
        <dsp:cNvPr id="0" name=""/>
        <dsp:cNvSpPr/>
      </dsp:nvSpPr>
      <dsp:spPr>
        <a:xfrm>
          <a:off x="3852077" y="2045261"/>
          <a:ext cx="2801510" cy="660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2012</a:t>
          </a:r>
        </a:p>
      </dsp:txBody>
      <dsp:txXfrm>
        <a:off x="3852077" y="2045261"/>
        <a:ext cx="2801510" cy="660327"/>
      </dsp:txXfrm>
    </dsp:sp>
    <dsp:sp modelId="{531EDC54-0EFE-40FD-A9D5-A1A4CEBA9590}">
      <dsp:nvSpPr>
        <dsp:cNvPr id="0" name=""/>
        <dsp:cNvSpPr/>
      </dsp:nvSpPr>
      <dsp:spPr>
        <a:xfrm>
          <a:off x="3712001" y="4032087"/>
          <a:ext cx="3081661" cy="815182"/>
        </a:xfrm>
        <a:prstGeom prst="rect">
          <a:avLst/>
        </a:prstGeom>
        <a:solidFill>
          <a:schemeClr val="accent2">
            <a:tint val="40000"/>
            <a:alpha val="90000"/>
            <a:hueOff val="1493648"/>
            <a:satOff val="8213"/>
            <a:lumOff val="1203"/>
            <a:alphaOff val="0"/>
          </a:schemeClr>
        </a:solidFill>
        <a:ln w="12700" cap="flat" cmpd="sng" algn="ctr">
          <a:solidFill>
            <a:schemeClr val="accent2">
              <a:tint val="40000"/>
              <a:alpha val="90000"/>
              <a:hueOff val="1493648"/>
              <a:satOff val="8213"/>
              <a:lumOff val="12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Since 2012 this programme has been expanded. </a:t>
          </a:r>
        </a:p>
      </dsp:txBody>
      <dsp:txXfrm>
        <a:off x="3712001" y="4032087"/>
        <a:ext cx="3081661" cy="815182"/>
      </dsp:txXfrm>
    </dsp:sp>
    <dsp:sp modelId="{E7AB8B9D-11C9-48E1-BD98-592FBC2D173F}">
      <dsp:nvSpPr>
        <dsp:cNvPr id="0" name=""/>
        <dsp:cNvSpPr/>
      </dsp:nvSpPr>
      <dsp:spPr>
        <a:xfrm>
          <a:off x="5252832" y="3038674"/>
          <a:ext cx="0" cy="993412"/>
        </a:xfrm>
        <a:prstGeom prst="line">
          <a:avLst/>
        </a:prstGeom>
        <a:solidFill>
          <a:schemeClr val="accent2">
            <a:hueOff val="1500051"/>
            <a:satOff val="-2295"/>
            <a:lumOff val="6274"/>
            <a:alphaOff val="0"/>
          </a:schemeClr>
        </a:solidFill>
        <a:ln w="6350" cap="flat" cmpd="sng" algn="ctr">
          <a:solidFill>
            <a:schemeClr val="accent2">
              <a:hueOff val="1500051"/>
              <a:satOff val="-2295"/>
              <a:lumOff val="6274"/>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16F8146-D13F-4A24-8A0C-3A4FF6C1F4AF}">
      <dsp:nvSpPr>
        <dsp:cNvPr id="0" name=""/>
        <dsp:cNvSpPr/>
      </dsp:nvSpPr>
      <dsp:spPr>
        <a:xfrm>
          <a:off x="1677899" y="2848757"/>
          <a:ext cx="146090" cy="1460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EDF5740-4677-4269-B322-D553BE348171}">
      <dsp:nvSpPr>
        <dsp:cNvPr id="0" name=""/>
        <dsp:cNvSpPr/>
      </dsp:nvSpPr>
      <dsp:spPr>
        <a:xfrm>
          <a:off x="5179787" y="2848757"/>
          <a:ext cx="146090" cy="14609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2B4BAD-117A-4431-92EE-E2134D693FC5}">
      <dsp:nvSpPr>
        <dsp:cNvPr id="0" name=""/>
        <dsp:cNvSpPr/>
      </dsp:nvSpPr>
      <dsp:spPr>
        <a:xfrm>
          <a:off x="0" y="64302"/>
          <a:ext cx="7003777"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expansion of Early Years Provision in September 2022 has seen an addition 2500 children benefitting. </a:t>
          </a:r>
          <a:endParaRPr lang="en-US" sz="2500" kern="1200"/>
        </a:p>
      </dsp:txBody>
      <dsp:txXfrm>
        <a:off x="67110" y="131412"/>
        <a:ext cx="6869557" cy="1240530"/>
      </dsp:txXfrm>
    </dsp:sp>
    <dsp:sp modelId="{54A8A920-BCED-43AD-A80A-6B41F8581F13}">
      <dsp:nvSpPr>
        <dsp:cNvPr id="0" name=""/>
        <dsp:cNvSpPr/>
      </dsp:nvSpPr>
      <dsp:spPr>
        <a:xfrm>
          <a:off x="0" y="1511052"/>
          <a:ext cx="7003777" cy="1374750"/>
        </a:xfrm>
        <a:prstGeom prst="roundRect">
          <a:avLst/>
        </a:prstGeom>
        <a:solidFill>
          <a:schemeClr val="accent2">
            <a:hueOff val="500017"/>
            <a:satOff val="-765"/>
            <a:lumOff val="20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is set to expand further in 2024-2025. </a:t>
          </a:r>
          <a:endParaRPr lang="en-US" sz="2500" kern="1200"/>
        </a:p>
      </dsp:txBody>
      <dsp:txXfrm>
        <a:off x="67110" y="1578162"/>
        <a:ext cx="6869557" cy="1240530"/>
      </dsp:txXfrm>
    </dsp:sp>
    <dsp:sp modelId="{7C576FC9-C40A-4AF7-8CDA-621B871394EC}">
      <dsp:nvSpPr>
        <dsp:cNvPr id="0" name=""/>
        <dsp:cNvSpPr/>
      </dsp:nvSpPr>
      <dsp:spPr>
        <a:xfrm>
          <a:off x="0" y="2957802"/>
          <a:ext cx="7003777" cy="1374750"/>
        </a:xfrm>
        <a:prstGeom prst="roundRect">
          <a:avLst/>
        </a:prstGeom>
        <a:solidFill>
          <a:schemeClr val="accent2">
            <a:hueOff val="1000034"/>
            <a:satOff val="-1530"/>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Flying Start AREAS themselves are expanding to include more under four-year-olds. </a:t>
          </a:r>
          <a:endParaRPr lang="en-US" sz="2500" kern="1200"/>
        </a:p>
      </dsp:txBody>
      <dsp:txXfrm>
        <a:off x="67110" y="3024912"/>
        <a:ext cx="6869557" cy="1240530"/>
      </dsp:txXfrm>
    </dsp:sp>
    <dsp:sp modelId="{A57CC819-94FC-40D6-8C2A-B59CB226B774}">
      <dsp:nvSpPr>
        <dsp:cNvPr id="0" name=""/>
        <dsp:cNvSpPr/>
      </dsp:nvSpPr>
      <dsp:spPr>
        <a:xfrm>
          <a:off x="0" y="4404552"/>
          <a:ext cx="7003777" cy="1374750"/>
        </a:xfrm>
        <a:prstGeom prst="roundRect">
          <a:avLst/>
        </a:prstGeom>
        <a:solidFill>
          <a:schemeClr val="accent2">
            <a:hueOff val="1500051"/>
            <a:satOff val="-2295"/>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How will this benefit children/families?</a:t>
          </a:r>
          <a:endParaRPr lang="en-US" sz="2500" kern="1200"/>
        </a:p>
      </dsp:txBody>
      <dsp:txXfrm>
        <a:off x="67110" y="4471662"/>
        <a:ext cx="6869557" cy="12405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D20C7-A712-4DBD-99E2-18C56ED3C557}">
      <dsp:nvSpPr>
        <dsp:cNvPr id="0" name=""/>
        <dsp:cNvSpPr/>
      </dsp:nvSpPr>
      <dsp:spPr>
        <a:xfrm>
          <a:off x="0" y="706"/>
          <a:ext cx="562654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7F880C-ACE4-4883-853D-4754AE81FD86}">
      <dsp:nvSpPr>
        <dsp:cNvPr id="0" name=""/>
        <dsp:cNvSpPr/>
      </dsp:nvSpPr>
      <dsp:spPr>
        <a:xfrm>
          <a:off x="0" y="706"/>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Parental wellbeing – short term not long term.</a:t>
          </a:r>
          <a:endParaRPr lang="en-US" sz="2900" kern="1200"/>
        </a:p>
      </dsp:txBody>
      <dsp:txXfrm>
        <a:off x="0" y="706"/>
        <a:ext cx="5626542" cy="1156849"/>
      </dsp:txXfrm>
    </dsp:sp>
    <dsp:sp modelId="{BD6C62F6-8C77-42EC-BCE2-0EB354CE20F0}">
      <dsp:nvSpPr>
        <dsp:cNvPr id="0" name=""/>
        <dsp:cNvSpPr/>
      </dsp:nvSpPr>
      <dsp:spPr>
        <a:xfrm>
          <a:off x="0" y="1157555"/>
          <a:ext cx="562654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D4E28-9538-44E4-90BD-1E80E82083B2}">
      <dsp:nvSpPr>
        <dsp:cNvPr id="0" name=""/>
        <dsp:cNvSpPr/>
      </dsp:nvSpPr>
      <dsp:spPr>
        <a:xfrm>
          <a:off x="0" y="1157555"/>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Greatest needs show greatest improvement.</a:t>
          </a:r>
          <a:endParaRPr lang="en-US" sz="2900" kern="1200"/>
        </a:p>
      </dsp:txBody>
      <dsp:txXfrm>
        <a:off x="0" y="1157555"/>
        <a:ext cx="5626542" cy="1156849"/>
      </dsp:txXfrm>
    </dsp:sp>
    <dsp:sp modelId="{B73C87F1-8EFC-45B9-BC9E-096720D52726}">
      <dsp:nvSpPr>
        <dsp:cNvPr id="0" name=""/>
        <dsp:cNvSpPr/>
      </dsp:nvSpPr>
      <dsp:spPr>
        <a:xfrm>
          <a:off x="0" y="2314404"/>
          <a:ext cx="562654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F1389-2A7B-46ED-B7B6-F08F55CDFE3F}">
      <dsp:nvSpPr>
        <dsp:cNvPr id="0" name=""/>
        <dsp:cNvSpPr/>
      </dsp:nvSpPr>
      <dsp:spPr>
        <a:xfrm>
          <a:off x="0" y="2314404"/>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Reduction in parental depression.</a:t>
          </a:r>
          <a:endParaRPr lang="en-US" sz="2900" kern="1200"/>
        </a:p>
      </dsp:txBody>
      <dsp:txXfrm>
        <a:off x="0" y="2314404"/>
        <a:ext cx="5626542" cy="1156849"/>
      </dsp:txXfrm>
    </dsp:sp>
    <dsp:sp modelId="{ECEF6879-E8F2-4B49-B31D-0DF6C303AD14}">
      <dsp:nvSpPr>
        <dsp:cNvPr id="0" name=""/>
        <dsp:cNvSpPr/>
      </dsp:nvSpPr>
      <dsp:spPr>
        <a:xfrm>
          <a:off x="0" y="3471253"/>
          <a:ext cx="562654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FB7BFA-36AC-4C18-9A63-D389DF3E69CF}">
      <dsp:nvSpPr>
        <dsp:cNvPr id="0" name=""/>
        <dsp:cNvSpPr/>
      </dsp:nvSpPr>
      <dsp:spPr>
        <a:xfrm>
          <a:off x="0" y="3471253"/>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Behavioural issues resolved, but mild behaviours only noted.</a:t>
          </a:r>
          <a:endParaRPr lang="en-US" sz="2900" kern="1200"/>
        </a:p>
      </dsp:txBody>
      <dsp:txXfrm>
        <a:off x="0" y="3471253"/>
        <a:ext cx="5626542" cy="1156849"/>
      </dsp:txXfrm>
    </dsp:sp>
    <dsp:sp modelId="{0B83551D-2098-454C-BA66-B8F0D2A6F949}">
      <dsp:nvSpPr>
        <dsp:cNvPr id="0" name=""/>
        <dsp:cNvSpPr/>
      </dsp:nvSpPr>
      <dsp:spPr>
        <a:xfrm>
          <a:off x="0" y="4628102"/>
          <a:ext cx="562654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185F3-7766-4E6E-83BD-3853B53E558D}">
      <dsp:nvSpPr>
        <dsp:cNvPr id="0" name=""/>
        <dsp:cNvSpPr/>
      </dsp:nvSpPr>
      <dsp:spPr>
        <a:xfrm>
          <a:off x="0" y="4628102"/>
          <a:ext cx="5626542" cy="11568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(Hutchings et al., 2017)</a:t>
          </a:r>
          <a:endParaRPr lang="en-US" sz="2900" kern="1200"/>
        </a:p>
      </dsp:txBody>
      <dsp:txXfrm>
        <a:off x="0" y="4628102"/>
        <a:ext cx="5626542" cy="115684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608B1-9CEF-4DB5-A10F-04F7D1D40256}">
      <dsp:nvSpPr>
        <dsp:cNvPr id="0" name=""/>
        <dsp:cNvSpPr/>
      </dsp:nvSpPr>
      <dsp:spPr>
        <a:xfrm>
          <a:off x="9909" y="98707"/>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Welsh Ministers</a:t>
          </a:r>
          <a:r>
            <a:rPr lang="en-GB" sz="1300" kern="1200" dirty="0">
              <a:latin typeface="Sabon Next LT"/>
            </a:rPr>
            <a:t> </a:t>
          </a:r>
        </a:p>
      </dsp:txBody>
      <dsp:txXfrm>
        <a:off x="9909" y="98707"/>
        <a:ext cx="1480869" cy="888521"/>
      </dsp:txXfrm>
    </dsp:sp>
    <dsp:sp modelId="{210F1964-2A17-4F91-80E5-53EE90041607}">
      <dsp:nvSpPr>
        <dsp:cNvPr id="0" name=""/>
        <dsp:cNvSpPr/>
      </dsp:nvSpPr>
      <dsp:spPr>
        <a:xfrm>
          <a:off x="1638865" y="98707"/>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Local authorities</a:t>
          </a:r>
          <a:r>
            <a:rPr lang="en-GB" sz="1300" kern="1200" dirty="0">
              <a:latin typeface="Sabon Next LT"/>
            </a:rPr>
            <a:t> </a:t>
          </a:r>
          <a:endParaRPr lang="en-GB" sz="1300" kern="1200" dirty="0"/>
        </a:p>
      </dsp:txBody>
      <dsp:txXfrm>
        <a:off x="1638865" y="98707"/>
        <a:ext cx="1480869" cy="888521"/>
      </dsp:txXfrm>
    </dsp:sp>
    <dsp:sp modelId="{222B8766-AAF6-46C9-8C57-AA7C1F307002}">
      <dsp:nvSpPr>
        <dsp:cNvPr id="0" name=""/>
        <dsp:cNvSpPr/>
      </dsp:nvSpPr>
      <dsp:spPr>
        <a:xfrm>
          <a:off x="3267821" y="98707"/>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Local health boards</a:t>
          </a:r>
          <a:r>
            <a:rPr lang="en-GB" sz="1300" kern="1200" dirty="0">
              <a:latin typeface="Sabon Next LT"/>
            </a:rPr>
            <a:t> </a:t>
          </a:r>
          <a:endParaRPr lang="en-GB" sz="1300" kern="1200" dirty="0"/>
        </a:p>
      </dsp:txBody>
      <dsp:txXfrm>
        <a:off x="3267821" y="98707"/>
        <a:ext cx="1480869" cy="888521"/>
      </dsp:txXfrm>
    </dsp:sp>
    <dsp:sp modelId="{DB1F026B-0664-4157-A5AA-182012A08D73}">
      <dsp:nvSpPr>
        <dsp:cNvPr id="0" name=""/>
        <dsp:cNvSpPr/>
      </dsp:nvSpPr>
      <dsp:spPr>
        <a:xfrm>
          <a:off x="4896777" y="98707"/>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Aneurin Bevan University Health Board</a:t>
          </a:r>
          <a:r>
            <a:rPr lang="en-GB" sz="1300" kern="1200" dirty="0">
              <a:latin typeface="Sabon Next LT"/>
            </a:rPr>
            <a:t> </a:t>
          </a:r>
          <a:endParaRPr lang="en-GB" sz="1300" kern="1200" dirty="0"/>
        </a:p>
      </dsp:txBody>
      <dsp:txXfrm>
        <a:off x="4896777" y="98707"/>
        <a:ext cx="1480869" cy="888521"/>
      </dsp:txXfrm>
    </dsp:sp>
    <dsp:sp modelId="{977DDFD1-893F-472E-B073-A872D04690A2}">
      <dsp:nvSpPr>
        <dsp:cNvPr id="0" name=""/>
        <dsp:cNvSpPr/>
      </dsp:nvSpPr>
      <dsp:spPr>
        <a:xfrm>
          <a:off x="6525734" y="98707"/>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Betsi Cadwaladr University Health Board</a:t>
          </a:r>
          <a:r>
            <a:rPr lang="en-GB" sz="1300" kern="1200" dirty="0">
              <a:latin typeface="Sabon Next LT"/>
            </a:rPr>
            <a:t> </a:t>
          </a:r>
          <a:endParaRPr lang="en-GB" sz="1300" kern="1200" dirty="0"/>
        </a:p>
      </dsp:txBody>
      <dsp:txXfrm>
        <a:off x="6525734" y="98707"/>
        <a:ext cx="1480869" cy="888521"/>
      </dsp:txXfrm>
    </dsp:sp>
    <dsp:sp modelId="{453DF6CD-F255-4F6F-8C3F-918CEEFCE700}">
      <dsp:nvSpPr>
        <dsp:cNvPr id="0" name=""/>
        <dsp:cNvSpPr/>
      </dsp:nvSpPr>
      <dsp:spPr>
        <a:xfrm>
          <a:off x="8154690" y="98707"/>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Cardiff &amp; Vale University </a:t>
          </a:r>
          <a:r>
            <a:rPr lang="en-GB" sz="1300" kern="1200" dirty="0">
              <a:latin typeface="Sabon Next LT"/>
            </a:rPr>
            <a:t>Health Board</a:t>
          </a:r>
          <a:r>
            <a:rPr lang="en-GB" sz="1300" kern="1200" dirty="0"/>
            <a:t> </a:t>
          </a:r>
        </a:p>
      </dsp:txBody>
      <dsp:txXfrm>
        <a:off x="8154690" y="98707"/>
        <a:ext cx="1480869" cy="888521"/>
      </dsp:txXfrm>
    </dsp:sp>
    <dsp:sp modelId="{8379C30E-3DB7-42A5-B715-BB40D826F75F}">
      <dsp:nvSpPr>
        <dsp:cNvPr id="0" name=""/>
        <dsp:cNvSpPr/>
      </dsp:nvSpPr>
      <dsp:spPr>
        <a:xfrm>
          <a:off x="9783646" y="98707"/>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Cwm </a:t>
          </a:r>
          <a:r>
            <a:rPr lang="en-GB" sz="1300" kern="1200" dirty="0" err="1"/>
            <a:t>Taf</a:t>
          </a:r>
          <a:r>
            <a:rPr lang="en-GB" sz="1300" kern="1200" dirty="0"/>
            <a:t> Morgannwg University Health Board </a:t>
          </a:r>
        </a:p>
      </dsp:txBody>
      <dsp:txXfrm>
        <a:off x="9783646" y="98707"/>
        <a:ext cx="1480869" cy="888521"/>
      </dsp:txXfrm>
    </dsp:sp>
    <dsp:sp modelId="{8FAB3F75-2712-4915-AB42-EAE6EA537162}">
      <dsp:nvSpPr>
        <dsp:cNvPr id="0" name=""/>
        <dsp:cNvSpPr/>
      </dsp:nvSpPr>
      <dsp:spPr>
        <a:xfrm>
          <a:off x="9909" y="1135316"/>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Hywel Dda University Health Board</a:t>
          </a:r>
          <a:r>
            <a:rPr lang="en-GB" sz="1300" kern="1200" dirty="0">
              <a:latin typeface="Sabon Next LT"/>
            </a:rPr>
            <a:t> </a:t>
          </a:r>
          <a:endParaRPr lang="en-GB" sz="1300" kern="1200" dirty="0"/>
        </a:p>
      </dsp:txBody>
      <dsp:txXfrm>
        <a:off x="9909" y="1135316"/>
        <a:ext cx="1480869" cy="888521"/>
      </dsp:txXfrm>
    </dsp:sp>
    <dsp:sp modelId="{7812399C-80BE-4E8B-A9ED-72F4022D932A}">
      <dsp:nvSpPr>
        <dsp:cNvPr id="0" name=""/>
        <dsp:cNvSpPr/>
      </dsp:nvSpPr>
      <dsp:spPr>
        <a:xfrm>
          <a:off x="1638865" y="1135316"/>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Powys Teaching Health Board</a:t>
          </a:r>
          <a:r>
            <a:rPr lang="en-GB" sz="1300" kern="1200" dirty="0">
              <a:latin typeface="Sabon Next LT"/>
            </a:rPr>
            <a:t> </a:t>
          </a:r>
          <a:endParaRPr lang="en-GB" sz="1300" kern="1200" dirty="0"/>
        </a:p>
      </dsp:txBody>
      <dsp:txXfrm>
        <a:off x="1638865" y="1135316"/>
        <a:ext cx="1480869" cy="888521"/>
      </dsp:txXfrm>
    </dsp:sp>
    <dsp:sp modelId="{E61BCF0C-FF2E-4B55-A943-EF61ECF79131}">
      <dsp:nvSpPr>
        <dsp:cNvPr id="0" name=""/>
        <dsp:cNvSpPr/>
      </dsp:nvSpPr>
      <dsp:spPr>
        <a:xfrm>
          <a:off x="3267821" y="1135316"/>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Swansea Bay University Health Board</a:t>
          </a:r>
          <a:r>
            <a:rPr lang="en-GB" sz="1300" kern="1200" dirty="0">
              <a:latin typeface="Sabon Next LT"/>
            </a:rPr>
            <a:t> </a:t>
          </a:r>
          <a:endParaRPr lang="en-GB" sz="1300" kern="1200" dirty="0"/>
        </a:p>
      </dsp:txBody>
      <dsp:txXfrm>
        <a:off x="3267821" y="1135316"/>
        <a:ext cx="1480869" cy="888521"/>
      </dsp:txXfrm>
    </dsp:sp>
    <dsp:sp modelId="{D0CE8DA6-21D6-4916-BE99-032EB45CD97C}">
      <dsp:nvSpPr>
        <dsp:cNvPr id="0" name=""/>
        <dsp:cNvSpPr/>
      </dsp:nvSpPr>
      <dsp:spPr>
        <a:xfrm>
          <a:off x="4896777" y="1135316"/>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Public Health Wales NHS Trust</a:t>
          </a:r>
          <a:r>
            <a:rPr lang="en-GB" sz="1300" kern="1200" dirty="0">
              <a:latin typeface="Sabon Next LT"/>
            </a:rPr>
            <a:t> </a:t>
          </a:r>
        </a:p>
      </dsp:txBody>
      <dsp:txXfrm>
        <a:off x="4896777" y="1135316"/>
        <a:ext cx="1480869" cy="888521"/>
      </dsp:txXfrm>
    </dsp:sp>
    <dsp:sp modelId="{0571196C-EE0A-4DDE-92B6-6E433560093A}">
      <dsp:nvSpPr>
        <dsp:cNvPr id="0" name=""/>
        <dsp:cNvSpPr/>
      </dsp:nvSpPr>
      <dsp:spPr>
        <a:xfrm>
          <a:off x="6525734" y="1135316"/>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err="1"/>
            <a:t>Velindre</a:t>
          </a:r>
          <a:r>
            <a:rPr lang="en-GB" sz="1300" kern="1200" dirty="0"/>
            <a:t> NHS Trust</a:t>
          </a:r>
          <a:r>
            <a:rPr lang="en-GB" sz="1300" kern="1200" dirty="0">
              <a:latin typeface="Sabon Next LT"/>
            </a:rPr>
            <a:t> </a:t>
          </a:r>
          <a:endParaRPr lang="en-GB" sz="1300" kern="1200" dirty="0"/>
        </a:p>
      </dsp:txBody>
      <dsp:txXfrm>
        <a:off x="6525734" y="1135316"/>
        <a:ext cx="1480869" cy="888521"/>
      </dsp:txXfrm>
    </dsp:sp>
    <dsp:sp modelId="{8E6A3BBA-192A-41F8-9B73-57D7F4CBA9F8}">
      <dsp:nvSpPr>
        <dsp:cNvPr id="0" name=""/>
        <dsp:cNvSpPr/>
      </dsp:nvSpPr>
      <dsp:spPr>
        <a:xfrm>
          <a:off x="8154690" y="1135316"/>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National park authorities</a:t>
          </a:r>
          <a:r>
            <a:rPr lang="en-GB" sz="1300" kern="1200" dirty="0">
              <a:latin typeface="Sabon Next LT"/>
            </a:rPr>
            <a:t> </a:t>
          </a:r>
          <a:endParaRPr lang="en-GB" sz="1300" kern="1200" dirty="0"/>
        </a:p>
      </dsp:txBody>
      <dsp:txXfrm>
        <a:off x="8154690" y="1135316"/>
        <a:ext cx="1480869" cy="888521"/>
      </dsp:txXfrm>
    </dsp:sp>
    <dsp:sp modelId="{94FBA8F3-00D7-4202-9D12-8997F9CD2144}">
      <dsp:nvSpPr>
        <dsp:cNvPr id="0" name=""/>
        <dsp:cNvSpPr/>
      </dsp:nvSpPr>
      <dsp:spPr>
        <a:xfrm>
          <a:off x="9783646" y="1135316"/>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Brecon Beacons National Park </a:t>
          </a:r>
          <a:r>
            <a:rPr lang="en-GB" sz="1300" kern="1200" dirty="0">
              <a:latin typeface="Sabon Next LT"/>
            </a:rPr>
            <a:t>Authority</a:t>
          </a:r>
          <a:r>
            <a:rPr lang="en-GB" sz="1300" kern="1200" dirty="0"/>
            <a:t> </a:t>
          </a:r>
        </a:p>
      </dsp:txBody>
      <dsp:txXfrm>
        <a:off x="9783646" y="1135316"/>
        <a:ext cx="1480869" cy="888521"/>
      </dsp:txXfrm>
    </dsp:sp>
    <dsp:sp modelId="{A9525A41-A8FE-4B3A-B22D-B660C6AB6559}">
      <dsp:nvSpPr>
        <dsp:cNvPr id="0" name=""/>
        <dsp:cNvSpPr/>
      </dsp:nvSpPr>
      <dsp:spPr>
        <a:xfrm>
          <a:off x="9909" y="2171924"/>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Snowdonia National Park Authority</a:t>
          </a:r>
          <a:r>
            <a:rPr lang="en-GB" sz="1300" kern="1200" dirty="0">
              <a:latin typeface="Sabon Next LT"/>
            </a:rPr>
            <a:t> </a:t>
          </a:r>
          <a:endParaRPr lang="en-GB" sz="1300" kern="1200" dirty="0"/>
        </a:p>
      </dsp:txBody>
      <dsp:txXfrm>
        <a:off x="9909" y="2171924"/>
        <a:ext cx="1480869" cy="888521"/>
      </dsp:txXfrm>
    </dsp:sp>
    <dsp:sp modelId="{2299BAF7-0B62-402E-90A0-D67E585461E2}">
      <dsp:nvSpPr>
        <dsp:cNvPr id="0" name=""/>
        <dsp:cNvSpPr/>
      </dsp:nvSpPr>
      <dsp:spPr>
        <a:xfrm>
          <a:off x="1638865" y="2171924"/>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Pembrokeshire Coast National Park Authority</a:t>
          </a:r>
          <a:r>
            <a:rPr lang="en-GB" sz="1300" kern="1200" dirty="0">
              <a:latin typeface="Sabon Next LT"/>
            </a:rPr>
            <a:t> </a:t>
          </a:r>
          <a:endParaRPr lang="en-GB" sz="1300" kern="1200" dirty="0"/>
        </a:p>
      </dsp:txBody>
      <dsp:txXfrm>
        <a:off x="1638865" y="2171924"/>
        <a:ext cx="1480869" cy="888521"/>
      </dsp:txXfrm>
    </dsp:sp>
    <dsp:sp modelId="{8CC5357F-1629-4F5E-9A0C-8B0989ECCCE6}">
      <dsp:nvSpPr>
        <dsp:cNvPr id="0" name=""/>
        <dsp:cNvSpPr/>
      </dsp:nvSpPr>
      <dsp:spPr>
        <a:xfrm>
          <a:off x="3267821" y="2171924"/>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Fire and rescue authorities</a:t>
          </a:r>
          <a:r>
            <a:rPr lang="en-GB" sz="1300" kern="1200" dirty="0">
              <a:latin typeface="Sabon Next LT"/>
            </a:rPr>
            <a:t> </a:t>
          </a:r>
        </a:p>
      </dsp:txBody>
      <dsp:txXfrm>
        <a:off x="3267821" y="2171924"/>
        <a:ext cx="1480869" cy="888521"/>
      </dsp:txXfrm>
    </dsp:sp>
    <dsp:sp modelId="{A2FA06FA-1991-43CB-9AD7-775D40160B0F}">
      <dsp:nvSpPr>
        <dsp:cNvPr id="0" name=""/>
        <dsp:cNvSpPr/>
      </dsp:nvSpPr>
      <dsp:spPr>
        <a:xfrm>
          <a:off x="4896777" y="2171924"/>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North Wales Fire and Rescue Service</a:t>
          </a:r>
          <a:r>
            <a:rPr lang="en-GB" sz="1300" kern="1200" dirty="0">
              <a:latin typeface="Sabon Next LT"/>
            </a:rPr>
            <a:t> </a:t>
          </a:r>
          <a:endParaRPr lang="en-GB" sz="1300" kern="1200" dirty="0"/>
        </a:p>
      </dsp:txBody>
      <dsp:txXfrm>
        <a:off x="4896777" y="2171924"/>
        <a:ext cx="1480869" cy="888521"/>
      </dsp:txXfrm>
    </dsp:sp>
    <dsp:sp modelId="{0D5DD9B7-F207-4C4C-947F-A9DEFBA5F320}">
      <dsp:nvSpPr>
        <dsp:cNvPr id="0" name=""/>
        <dsp:cNvSpPr/>
      </dsp:nvSpPr>
      <dsp:spPr>
        <a:xfrm>
          <a:off x="6525734" y="2171924"/>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South Wales Fire and Rescue Service</a:t>
          </a:r>
          <a:r>
            <a:rPr lang="en-GB" sz="1300" kern="1200" dirty="0">
              <a:latin typeface="Sabon Next LT"/>
            </a:rPr>
            <a:t> </a:t>
          </a:r>
        </a:p>
      </dsp:txBody>
      <dsp:txXfrm>
        <a:off x="6525734" y="2171924"/>
        <a:ext cx="1480869" cy="888521"/>
      </dsp:txXfrm>
    </dsp:sp>
    <dsp:sp modelId="{1AEF5154-3BA6-4BC1-9809-54146171608B}">
      <dsp:nvSpPr>
        <dsp:cNvPr id="0" name=""/>
        <dsp:cNvSpPr/>
      </dsp:nvSpPr>
      <dsp:spPr>
        <a:xfrm>
          <a:off x="8154690" y="2171924"/>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Mid and West Wales Fire and Rescue Service</a:t>
          </a:r>
          <a:r>
            <a:rPr lang="en-GB" sz="1300" kern="1200" dirty="0">
              <a:latin typeface="Sabon Next LT"/>
            </a:rPr>
            <a:t> </a:t>
          </a:r>
          <a:endParaRPr lang="en-GB" sz="1300" kern="1200" dirty="0"/>
        </a:p>
      </dsp:txBody>
      <dsp:txXfrm>
        <a:off x="8154690" y="2171924"/>
        <a:ext cx="1480869" cy="888521"/>
      </dsp:txXfrm>
    </dsp:sp>
    <dsp:sp modelId="{77EE1975-3B9A-46CA-A109-9F4F603A5D21}">
      <dsp:nvSpPr>
        <dsp:cNvPr id="0" name=""/>
        <dsp:cNvSpPr/>
      </dsp:nvSpPr>
      <dsp:spPr>
        <a:xfrm>
          <a:off x="9783646" y="2171924"/>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Natural Resources Wales</a:t>
          </a:r>
          <a:r>
            <a:rPr lang="en-GB" sz="1300" kern="1200" dirty="0">
              <a:latin typeface="Sabon Next LT"/>
            </a:rPr>
            <a:t> </a:t>
          </a:r>
          <a:endParaRPr lang="en-GB" sz="1300" kern="1200" dirty="0"/>
        </a:p>
      </dsp:txBody>
      <dsp:txXfrm>
        <a:off x="9783646" y="2171924"/>
        <a:ext cx="1480869" cy="888521"/>
      </dsp:txXfrm>
    </dsp:sp>
    <dsp:sp modelId="{32E3D0A8-E74E-4F42-8642-33335CCBA3AF}">
      <dsp:nvSpPr>
        <dsp:cNvPr id="0" name=""/>
        <dsp:cNvSpPr/>
      </dsp:nvSpPr>
      <dsp:spPr>
        <a:xfrm>
          <a:off x="1638865" y="3208533"/>
          <a:ext cx="1480869" cy="88852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The Higher Education Funding Council for Wales</a:t>
          </a:r>
          <a:r>
            <a:rPr lang="en-GB" sz="1300" kern="1200" dirty="0">
              <a:latin typeface="Sabon Next LT"/>
            </a:rPr>
            <a:t> </a:t>
          </a:r>
          <a:endParaRPr lang="en-GB" sz="1300" kern="1200" dirty="0"/>
        </a:p>
      </dsp:txBody>
      <dsp:txXfrm>
        <a:off x="1638865" y="3208533"/>
        <a:ext cx="1480869" cy="888521"/>
      </dsp:txXfrm>
    </dsp:sp>
    <dsp:sp modelId="{599C2E14-D975-4054-B50A-5B928C1292CD}">
      <dsp:nvSpPr>
        <dsp:cNvPr id="0" name=""/>
        <dsp:cNvSpPr/>
      </dsp:nvSpPr>
      <dsp:spPr>
        <a:xfrm>
          <a:off x="3267821" y="3208533"/>
          <a:ext cx="1480869" cy="88852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The Arts Council of Wales</a:t>
          </a:r>
          <a:r>
            <a:rPr lang="en-GB" sz="1300" kern="1200" dirty="0">
              <a:latin typeface="Sabon Next LT"/>
            </a:rPr>
            <a:t> </a:t>
          </a:r>
        </a:p>
      </dsp:txBody>
      <dsp:txXfrm>
        <a:off x="3267821" y="3208533"/>
        <a:ext cx="1480869" cy="888521"/>
      </dsp:txXfrm>
    </dsp:sp>
    <dsp:sp modelId="{8C90C292-AF8E-4A4C-8A73-220DCFA3F982}">
      <dsp:nvSpPr>
        <dsp:cNvPr id="0" name=""/>
        <dsp:cNvSpPr/>
      </dsp:nvSpPr>
      <dsp:spPr>
        <a:xfrm>
          <a:off x="4896777" y="3208533"/>
          <a:ext cx="1480869" cy="88852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Sports Council of Wales</a:t>
          </a:r>
          <a:r>
            <a:rPr lang="en-GB" sz="1300" kern="1200" dirty="0">
              <a:latin typeface="Sabon Next LT"/>
            </a:rPr>
            <a:t> </a:t>
          </a:r>
        </a:p>
      </dsp:txBody>
      <dsp:txXfrm>
        <a:off x="4896777" y="3208533"/>
        <a:ext cx="1480869" cy="888521"/>
      </dsp:txXfrm>
    </dsp:sp>
    <dsp:sp modelId="{D73F1DE6-7797-4185-BC28-336CA2B3C85B}">
      <dsp:nvSpPr>
        <dsp:cNvPr id="0" name=""/>
        <dsp:cNvSpPr/>
      </dsp:nvSpPr>
      <dsp:spPr>
        <a:xfrm>
          <a:off x="6525734" y="3208533"/>
          <a:ext cx="1480869" cy="88852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National Library of Wales</a:t>
          </a:r>
          <a:r>
            <a:rPr lang="en-GB" sz="1300" kern="1200" dirty="0">
              <a:latin typeface="Sabon Next LT"/>
            </a:rPr>
            <a:t> </a:t>
          </a:r>
        </a:p>
      </dsp:txBody>
      <dsp:txXfrm>
        <a:off x="6525734" y="3208533"/>
        <a:ext cx="1480869" cy="888521"/>
      </dsp:txXfrm>
    </dsp:sp>
    <dsp:sp modelId="{548732D3-8928-42F9-84DD-D227AB592E9A}">
      <dsp:nvSpPr>
        <dsp:cNvPr id="0" name=""/>
        <dsp:cNvSpPr/>
      </dsp:nvSpPr>
      <dsp:spPr>
        <a:xfrm>
          <a:off x="8154690" y="3208533"/>
          <a:ext cx="1480869" cy="88852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National Museum of Wales.</a:t>
          </a:r>
          <a:r>
            <a:rPr lang="en-GB" sz="1300" kern="1200" dirty="0">
              <a:latin typeface="Sabon Next LT"/>
            </a:rPr>
            <a:t> </a:t>
          </a:r>
          <a:endParaRPr lang="en-GB" sz="1300" kern="1200" dirty="0"/>
        </a:p>
      </dsp:txBody>
      <dsp:txXfrm>
        <a:off x="8154690" y="3208533"/>
        <a:ext cx="1480869" cy="8885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7C500-2F13-4FAB-92B8-E27FD147FEBE}">
      <dsp:nvSpPr>
        <dsp:cNvPr id="0" name=""/>
        <dsp:cNvSpPr/>
      </dsp:nvSpPr>
      <dsp:spPr>
        <a:xfrm>
          <a:off x="1747800" y="26398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CD4394-59B3-4C6A-94AD-3D6DAD141CA3}">
      <dsp:nvSpPr>
        <dsp:cNvPr id="0" name=""/>
        <dsp:cNvSpPr/>
      </dsp:nvSpPr>
      <dsp:spPr>
        <a:xfrm>
          <a:off x="559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How successful are health campaigns? </a:t>
          </a:r>
          <a:endParaRPr lang="en-US" sz="2500" kern="1200"/>
        </a:p>
      </dsp:txBody>
      <dsp:txXfrm>
        <a:off x="559800" y="2678373"/>
        <a:ext cx="4320000" cy="720000"/>
      </dsp:txXfrm>
    </dsp:sp>
    <dsp:sp modelId="{944D0D0D-7F33-4547-86EA-1B31FF4BA9CC}">
      <dsp:nvSpPr>
        <dsp:cNvPr id="0" name=""/>
        <dsp:cNvSpPr/>
      </dsp:nvSpPr>
      <dsp:spPr>
        <a:xfrm>
          <a:off x="6823800" y="26398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0443AA-FC3D-4876-BBF5-1F6183339F59}">
      <dsp:nvSpPr>
        <dsp:cNvPr id="0" name=""/>
        <dsp:cNvSpPr/>
      </dsp:nvSpPr>
      <dsp:spPr>
        <a:xfrm>
          <a:off x="5635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How do we know?</a:t>
          </a:r>
          <a:endParaRPr lang="en-US" sz="2500" kern="1200"/>
        </a:p>
      </dsp:txBody>
      <dsp:txXfrm>
        <a:off x="5635800" y="2678373"/>
        <a:ext cx="432000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4D641-7353-4950-8256-41AFA968B887}">
      <dsp:nvSpPr>
        <dsp:cNvPr id="0" name=""/>
        <dsp:cNvSpPr/>
      </dsp:nvSpPr>
      <dsp:spPr>
        <a:xfrm>
          <a:off x="0" y="178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F364CC-3989-4F83-BFCF-8C91B9A612C8}">
      <dsp:nvSpPr>
        <dsp:cNvPr id="0" name=""/>
        <dsp:cNvSpPr/>
      </dsp:nvSpPr>
      <dsp:spPr>
        <a:xfrm>
          <a:off x="0" y="1788"/>
          <a:ext cx="10515600" cy="1219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Measured improvements in public health.</a:t>
          </a:r>
          <a:endParaRPr lang="en-US" sz="4100" kern="1200"/>
        </a:p>
      </dsp:txBody>
      <dsp:txXfrm>
        <a:off x="0" y="1788"/>
        <a:ext cx="10515600" cy="1219595"/>
      </dsp:txXfrm>
    </dsp:sp>
    <dsp:sp modelId="{B2696D8C-7910-4422-9570-3D9AD8DABCD8}">
      <dsp:nvSpPr>
        <dsp:cNvPr id="0" name=""/>
        <dsp:cNvSpPr/>
      </dsp:nvSpPr>
      <dsp:spPr>
        <a:xfrm>
          <a:off x="0" y="1221383"/>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ADC216-4F05-42A1-953A-D9D9C907AC8C}">
      <dsp:nvSpPr>
        <dsp:cNvPr id="0" name=""/>
        <dsp:cNvSpPr/>
      </dsp:nvSpPr>
      <dsp:spPr>
        <a:xfrm>
          <a:off x="0" y="1221383"/>
          <a:ext cx="10515600" cy="1219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Reductions in disease/conditions reported.</a:t>
          </a:r>
          <a:endParaRPr lang="en-US" sz="4100" kern="1200"/>
        </a:p>
      </dsp:txBody>
      <dsp:txXfrm>
        <a:off x="0" y="1221383"/>
        <a:ext cx="10515600" cy="1219595"/>
      </dsp:txXfrm>
    </dsp:sp>
    <dsp:sp modelId="{F927BE49-262A-41CD-99E4-674368C2DBE2}">
      <dsp:nvSpPr>
        <dsp:cNvPr id="0" name=""/>
        <dsp:cNvSpPr/>
      </dsp:nvSpPr>
      <dsp:spPr>
        <a:xfrm>
          <a:off x="0" y="2440979"/>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42802-7F36-4201-81EA-94E78134B491}">
      <dsp:nvSpPr>
        <dsp:cNvPr id="0" name=""/>
        <dsp:cNvSpPr/>
      </dsp:nvSpPr>
      <dsp:spPr>
        <a:xfrm>
          <a:off x="0" y="2440979"/>
          <a:ext cx="10515600" cy="1219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Long term behaviour change.</a:t>
          </a:r>
          <a:endParaRPr lang="en-US" sz="4100" kern="1200"/>
        </a:p>
      </dsp:txBody>
      <dsp:txXfrm>
        <a:off x="0" y="2440979"/>
        <a:ext cx="10515600" cy="121959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0B488-B942-4FC7-84B6-48D1A462027A}">
      <dsp:nvSpPr>
        <dsp:cNvPr id="0" name=""/>
        <dsp:cNvSpPr/>
      </dsp:nvSpPr>
      <dsp:spPr>
        <a:xfrm>
          <a:off x="973190" y="642236"/>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DF3785-56F7-4741-8737-25EFA8B721BE}">
      <dsp:nvSpPr>
        <dsp:cNvPr id="0" name=""/>
        <dsp:cNvSpPr/>
      </dsp:nvSpPr>
      <dsp:spPr>
        <a:xfrm>
          <a:off x="1242597" y="911643"/>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B72BC4-BAAF-409A-83BC-198D5728BCDF}">
      <dsp:nvSpPr>
        <dsp:cNvPr id="0" name=""/>
        <dsp:cNvSpPr/>
      </dsp:nvSpPr>
      <dsp:spPr>
        <a:xfrm>
          <a:off x="569079"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Movember</a:t>
          </a:r>
          <a:endParaRPr lang="en-US" sz="2500" kern="1200"/>
        </a:p>
      </dsp:txBody>
      <dsp:txXfrm>
        <a:off x="569079" y="2300126"/>
        <a:ext cx="2072362" cy="720000"/>
      </dsp:txXfrm>
    </dsp:sp>
    <dsp:sp modelId="{6C7D02F3-6207-4CB8-A833-D4EB3D978F14}">
      <dsp:nvSpPr>
        <dsp:cNvPr id="0" name=""/>
        <dsp:cNvSpPr/>
      </dsp:nvSpPr>
      <dsp:spPr>
        <a:xfrm>
          <a:off x="3408216" y="642236"/>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87C83A-C9C5-4C2F-A4DB-E34325FE7E47}">
      <dsp:nvSpPr>
        <dsp:cNvPr id="0" name=""/>
        <dsp:cNvSpPr/>
      </dsp:nvSpPr>
      <dsp:spPr>
        <a:xfrm>
          <a:off x="3677623" y="911643"/>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92B9F9-71BA-4826-862C-DCDA8D16E49F}">
      <dsp:nvSpPr>
        <dsp:cNvPr id="0" name=""/>
        <dsp:cNvSpPr/>
      </dsp:nvSpPr>
      <dsp:spPr>
        <a:xfrm>
          <a:off x="3004105"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Ice Bucket Challenge</a:t>
          </a:r>
          <a:endParaRPr lang="en-US" sz="2500" kern="1200"/>
        </a:p>
      </dsp:txBody>
      <dsp:txXfrm>
        <a:off x="3004105" y="2300126"/>
        <a:ext cx="2072362" cy="720000"/>
      </dsp:txXfrm>
    </dsp:sp>
    <dsp:sp modelId="{96B45CCD-505D-42DA-A5D8-338D05CADE49}">
      <dsp:nvSpPr>
        <dsp:cNvPr id="0" name=""/>
        <dsp:cNvSpPr/>
      </dsp:nvSpPr>
      <dsp:spPr>
        <a:xfrm>
          <a:off x="5843242" y="642236"/>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4CF20A-61F3-407E-96C7-D91FE7B88BC7}">
      <dsp:nvSpPr>
        <dsp:cNvPr id="0" name=""/>
        <dsp:cNvSpPr/>
      </dsp:nvSpPr>
      <dsp:spPr>
        <a:xfrm>
          <a:off x="6112649" y="911643"/>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0EFD79-1B6E-447B-BFF9-599AA5280A5E}">
      <dsp:nvSpPr>
        <dsp:cNvPr id="0" name=""/>
        <dsp:cNvSpPr/>
      </dsp:nvSpPr>
      <dsp:spPr>
        <a:xfrm>
          <a:off x="5439131"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Know Your Lemons</a:t>
          </a:r>
          <a:endParaRPr lang="en-US" sz="2500" kern="1200"/>
        </a:p>
      </dsp:txBody>
      <dsp:txXfrm>
        <a:off x="5439131" y="2300126"/>
        <a:ext cx="2072362" cy="720000"/>
      </dsp:txXfrm>
    </dsp:sp>
    <dsp:sp modelId="{76B12FCF-4AF0-4062-BAB0-88DB5DBE27EB}">
      <dsp:nvSpPr>
        <dsp:cNvPr id="0" name=""/>
        <dsp:cNvSpPr/>
      </dsp:nvSpPr>
      <dsp:spPr>
        <a:xfrm>
          <a:off x="8278268" y="642236"/>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47ED2-71FD-40BF-829E-5C5920417EF6}">
      <dsp:nvSpPr>
        <dsp:cNvPr id="0" name=""/>
        <dsp:cNvSpPr/>
      </dsp:nvSpPr>
      <dsp:spPr>
        <a:xfrm>
          <a:off x="8547675" y="911643"/>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4777B0-A4F8-4AC8-9C65-9DF1A194DFB1}">
      <dsp:nvSpPr>
        <dsp:cNvPr id="0" name=""/>
        <dsp:cNvSpPr/>
      </dsp:nvSpPr>
      <dsp:spPr>
        <a:xfrm>
          <a:off x="7874157"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Couch to 5K</a:t>
          </a:r>
          <a:endParaRPr lang="en-US" sz="2500" kern="1200"/>
        </a:p>
      </dsp:txBody>
      <dsp:txXfrm>
        <a:off x="7874157" y="2300126"/>
        <a:ext cx="2072362" cy="720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C92F42-5275-42BF-BEA6-16D13E2FA8D3}">
      <dsp:nvSpPr>
        <dsp:cNvPr id="0" name=""/>
        <dsp:cNvSpPr/>
      </dsp:nvSpPr>
      <dsp:spPr>
        <a:xfrm>
          <a:off x="0" y="533396"/>
          <a:ext cx="7003777" cy="1550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Yes! Via fMRI testing!</a:t>
          </a:r>
          <a:endParaRPr lang="en-US" sz="2200" kern="1200"/>
        </a:p>
      </dsp:txBody>
      <dsp:txXfrm>
        <a:off x="75666" y="609062"/>
        <a:ext cx="6852445" cy="1398698"/>
      </dsp:txXfrm>
    </dsp:sp>
    <dsp:sp modelId="{35AE2185-7567-49FB-B848-E5AE8C6578E6}">
      <dsp:nvSpPr>
        <dsp:cNvPr id="0" name=""/>
        <dsp:cNvSpPr/>
      </dsp:nvSpPr>
      <dsp:spPr>
        <a:xfrm>
          <a:off x="0" y="2146787"/>
          <a:ext cx="7003777" cy="1550030"/>
        </a:xfrm>
        <a:prstGeom prst="roundRect">
          <a:avLst/>
        </a:prstGeom>
        <a:solidFill>
          <a:schemeClr val="accent2">
            <a:hueOff val="750026"/>
            <a:satOff val="-1148"/>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Converging evidence demonstrates that neural activity within the brain’s medial prefrontal cortex (MPFC) in response to health messages can predict individual behaviour change ( Falk et al ., 2010)</a:t>
          </a:r>
          <a:endParaRPr lang="en-US" sz="2200" kern="1200"/>
        </a:p>
      </dsp:txBody>
      <dsp:txXfrm>
        <a:off x="75666" y="2222453"/>
        <a:ext cx="6852445" cy="1398698"/>
      </dsp:txXfrm>
    </dsp:sp>
    <dsp:sp modelId="{8951E38F-EC8E-4844-BDB3-BDAEA56F630D}">
      <dsp:nvSpPr>
        <dsp:cNvPr id="0" name=""/>
        <dsp:cNvSpPr/>
      </dsp:nvSpPr>
      <dsp:spPr>
        <a:xfrm>
          <a:off x="0" y="3760177"/>
          <a:ext cx="7003777" cy="1550030"/>
        </a:xfrm>
        <a:prstGeom prst="roundRect">
          <a:avLst/>
        </a:prstGeom>
        <a:solidFill>
          <a:schemeClr val="accent2">
            <a:hueOff val="1500051"/>
            <a:satOff val="-2295"/>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If the message is strong enough, it will allow the consumer to change their behaviour (Falk et al., 2016).</a:t>
          </a:r>
          <a:endParaRPr lang="en-US" sz="2200" kern="1200"/>
        </a:p>
      </dsp:txBody>
      <dsp:txXfrm>
        <a:off x="75666" y="3835843"/>
        <a:ext cx="6852445" cy="139869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10293-DBBF-4431-B999-969376B84F0A}">
      <dsp:nvSpPr>
        <dsp:cNvPr id="0" name=""/>
        <dsp:cNvSpPr/>
      </dsp:nvSpPr>
      <dsp:spPr>
        <a:xfrm>
          <a:off x="0" y="1520"/>
          <a:ext cx="10515600" cy="770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3D377A-AA8A-4438-87C9-9FB19783FDA3}">
      <dsp:nvSpPr>
        <dsp:cNvPr id="0" name=""/>
        <dsp:cNvSpPr/>
      </dsp:nvSpPr>
      <dsp:spPr>
        <a:xfrm>
          <a:off x="233041" y="174856"/>
          <a:ext cx="423711" cy="42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BF55ED-3F59-45CD-ADA6-80D4D0A1827E}">
      <dsp:nvSpPr>
        <dsp:cNvPr id="0" name=""/>
        <dsp:cNvSpPr/>
      </dsp:nvSpPr>
      <dsp:spPr>
        <a:xfrm>
          <a:off x="889793" y="1520"/>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77900">
            <a:lnSpc>
              <a:spcPct val="90000"/>
            </a:lnSpc>
            <a:spcBef>
              <a:spcPct val="0"/>
            </a:spcBef>
            <a:spcAft>
              <a:spcPct val="35000"/>
            </a:spcAft>
            <a:buNone/>
          </a:pPr>
          <a:r>
            <a:rPr lang="en-GB" sz="2200" kern="1200"/>
            <a:t>Title: The Impact of Communicable Disease on Public Health</a:t>
          </a:r>
          <a:endParaRPr lang="en-US" sz="2200" kern="1200"/>
        </a:p>
      </dsp:txBody>
      <dsp:txXfrm>
        <a:off x="889793" y="1520"/>
        <a:ext cx="9625806" cy="770383"/>
      </dsp:txXfrm>
    </dsp:sp>
    <dsp:sp modelId="{227EEFC1-12C6-4527-B753-930B9D5AFAF4}">
      <dsp:nvSpPr>
        <dsp:cNvPr id="0" name=""/>
        <dsp:cNvSpPr/>
      </dsp:nvSpPr>
      <dsp:spPr>
        <a:xfrm>
          <a:off x="0" y="964499"/>
          <a:ext cx="10515600" cy="770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236E3-D0A5-4D87-8657-099E3F7BEF91}">
      <dsp:nvSpPr>
        <dsp:cNvPr id="0" name=""/>
        <dsp:cNvSpPr/>
      </dsp:nvSpPr>
      <dsp:spPr>
        <a:xfrm>
          <a:off x="233041" y="1137836"/>
          <a:ext cx="423711" cy="42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3FFAD8-4122-417F-A90A-7C3520965FE2}">
      <dsp:nvSpPr>
        <dsp:cNvPr id="0" name=""/>
        <dsp:cNvSpPr/>
      </dsp:nvSpPr>
      <dsp:spPr>
        <a:xfrm>
          <a:off x="889793" y="96449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77900">
            <a:lnSpc>
              <a:spcPct val="90000"/>
            </a:lnSpc>
            <a:spcBef>
              <a:spcPct val="0"/>
            </a:spcBef>
            <a:spcAft>
              <a:spcPct val="35000"/>
            </a:spcAft>
            <a:buNone/>
          </a:pPr>
          <a:r>
            <a:rPr lang="en-GB" sz="2200" kern="1200"/>
            <a:t>Word count: 2000</a:t>
          </a:r>
          <a:endParaRPr lang="en-US" sz="2200" kern="1200"/>
        </a:p>
      </dsp:txBody>
      <dsp:txXfrm>
        <a:off x="889793" y="964499"/>
        <a:ext cx="9625806" cy="770383"/>
      </dsp:txXfrm>
    </dsp:sp>
    <dsp:sp modelId="{650AE985-A95B-499E-8D97-A95778006F16}">
      <dsp:nvSpPr>
        <dsp:cNvPr id="0" name=""/>
        <dsp:cNvSpPr/>
      </dsp:nvSpPr>
      <dsp:spPr>
        <a:xfrm>
          <a:off x="0" y="1927479"/>
          <a:ext cx="10515600" cy="770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94075B-F298-4E94-847E-B980415762CE}">
      <dsp:nvSpPr>
        <dsp:cNvPr id="0" name=""/>
        <dsp:cNvSpPr/>
      </dsp:nvSpPr>
      <dsp:spPr>
        <a:xfrm>
          <a:off x="233041" y="2100815"/>
          <a:ext cx="423711" cy="42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D86F5B-D43B-4166-B81C-7B3504D9495E}">
      <dsp:nvSpPr>
        <dsp:cNvPr id="0" name=""/>
        <dsp:cNvSpPr/>
      </dsp:nvSpPr>
      <dsp:spPr>
        <a:xfrm>
          <a:off x="889793" y="192747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77900">
            <a:lnSpc>
              <a:spcPct val="90000"/>
            </a:lnSpc>
            <a:spcBef>
              <a:spcPct val="0"/>
            </a:spcBef>
            <a:spcAft>
              <a:spcPct val="35000"/>
            </a:spcAft>
            <a:buNone/>
          </a:pPr>
          <a:r>
            <a:rPr lang="en-GB" sz="2200" kern="1200"/>
            <a:t>Draft date: 22nd April 2024 5pm </a:t>
          </a:r>
          <a:endParaRPr lang="en-US" sz="2200" kern="1200"/>
        </a:p>
      </dsp:txBody>
      <dsp:txXfrm>
        <a:off x="889793" y="1927479"/>
        <a:ext cx="9625806" cy="770383"/>
      </dsp:txXfrm>
    </dsp:sp>
    <dsp:sp modelId="{5E80ED45-CEF7-4FE1-93D7-848C13FEB150}">
      <dsp:nvSpPr>
        <dsp:cNvPr id="0" name=""/>
        <dsp:cNvSpPr/>
      </dsp:nvSpPr>
      <dsp:spPr>
        <a:xfrm>
          <a:off x="0" y="2890459"/>
          <a:ext cx="10515600" cy="7703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9C5912-BC07-441A-BAFC-8F845912CB15}">
      <dsp:nvSpPr>
        <dsp:cNvPr id="0" name=""/>
        <dsp:cNvSpPr/>
      </dsp:nvSpPr>
      <dsp:spPr>
        <a:xfrm>
          <a:off x="233041" y="3063795"/>
          <a:ext cx="423711" cy="42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7717E5-7FC8-4F25-ADB5-6821D6570089}">
      <dsp:nvSpPr>
        <dsp:cNvPr id="0" name=""/>
        <dsp:cNvSpPr/>
      </dsp:nvSpPr>
      <dsp:spPr>
        <a:xfrm>
          <a:off x="889793" y="289045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77900">
            <a:lnSpc>
              <a:spcPct val="90000"/>
            </a:lnSpc>
            <a:spcBef>
              <a:spcPct val="0"/>
            </a:spcBef>
            <a:spcAft>
              <a:spcPct val="35000"/>
            </a:spcAft>
            <a:buNone/>
          </a:pPr>
          <a:r>
            <a:rPr lang="en-GB" sz="2200" kern="1200"/>
            <a:t>Submission date: 5th May 2024 11:55pm</a:t>
          </a:r>
          <a:endParaRPr lang="en-US" sz="2200" kern="1200"/>
        </a:p>
      </dsp:txBody>
      <dsp:txXfrm>
        <a:off x="889793" y="2890459"/>
        <a:ext cx="9625806" cy="7703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2/28/2024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846608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2/28/2024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36973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2/28/2024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200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2/28/2024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03569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2/28/2024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3372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2/28/2024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66039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2/28/2024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91786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2/28/2024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36544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2/28/2024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13873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2/28/2024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01428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2/28/2024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128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2/28/2024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68050422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tNtAKmA_JQs" TargetMode="External"/><Relationship Id="rId2" Type="http://schemas.openxmlformats.org/officeDocument/2006/relationships/hyperlink" Target="https://www.youtube.com/watch?v=WvVDWcN-7f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rNQVlqJLSbU" TargetMode="External"/><Relationship Id="rId2" Type="http://schemas.openxmlformats.org/officeDocument/2006/relationships/hyperlink" Target="https://www.youtube.com/watch?v=cssRZEI9ujY"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2.png"/><Relationship Id="rId7" Type="http://schemas.openxmlformats.org/officeDocument/2006/relationships/diagramColors" Target="../diagrams/colors15.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50.xml.rels><?xml version="1.0" encoding="UTF-8" standalone="yes"?>
<Relationships xmlns="http://schemas.openxmlformats.org/package/2006/relationships"><Relationship Id="rId3" Type="http://schemas.openxmlformats.org/officeDocument/2006/relationships/hyperlink" Target="https://senedd.wales/laid%20documents/pri-ld10796-em/pri-ld10796-em-e.pdf" TargetMode="External"/><Relationship Id="rId2" Type="http://schemas.openxmlformats.org/officeDocument/2006/relationships/hyperlink" Target="https://publichealthwales.shinyapps.io/smokinginwal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6" name="Rectangle 5">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7" name="Picture 6">
            <a:extLst>
              <a:ext uri="{FF2B5EF4-FFF2-40B4-BE49-F238E27FC236}">
                <a16:creationId xmlns:a16="http://schemas.microsoft.com/office/drawing/2014/main" id="{0940B2FB-06D8-E59D-D7BC-D4E5E0A89824}"/>
              </a:ext>
            </a:extLst>
          </p:cNvPr>
          <p:cNvPicPr>
            <a:picLocks noChangeAspect="1"/>
          </p:cNvPicPr>
          <p:nvPr/>
        </p:nvPicPr>
        <p:blipFill rotWithShape="1">
          <a:blip r:embed="rId2">
            <a:alphaModFix amt="60000"/>
          </a:blip>
          <a:srcRect t="29665" r="6" b="6"/>
          <a:stretch/>
        </p:blipFill>
        <p:spPr>
          <a:xfrm>
            <a:off x="3048" y="10"/>
            <a:ext cx="12188952" cy="6856614"/>
          </a:xfrm>
          <a:prstGeom prst="rect">
            <a:avLst/>
          </a:prstGeom>
        </p:spPr>
      </p:pic>
      <p:sp>
        <p:nvSpPr>
          <p:cNvPr id="2" name="Title 1"/>
          <p:cNvSpPr>
            <a:spLocks noGrp="1"/>
          </p:cNvSpPr>
          <p:nvPr>
            <p:ph type="ctrTitle"/>
          </p:nvPr>
        </p:nvSpPr>
        <p:spPr>
          <a:xfrm>
            <a:off x="996275" y="744909"/>
            <a:ext cx="10190071" cy="3145855"/>
          </a:xfrm>
        </p:spPr>
        <p:txBody>
          <a:bodyPr anchor="b">
            <a:normAutofit/>
          </a:bodyPr>
          <a:lstStyle/>
          <a:p>
            <a:r>
              <a:rPr lang="en-US" sz="5200">
                <a:solidFill>
                  <a:srgbClr val="FFFFFF"/>
                </a:solidFill>
                <a:cs typeface="Calibri Light"/>
              </a:rPr>
              <a:t>Contributions to Public Health</a:t>
            </a:r>
            <a:endParaRPr lang="en-US" sz="5200">
              <a:solidFill>
                <a:srgbClr val="FFFFFF"/>
              </a:solidFill>
            </a:endParaRPr>
          </a:p>
        </p:txBody>
      </p:sp>
      <p:sp>
        <p:nvSpPr>
          <p:cNvPr id="3" name="Subtitle 2"/>
          <p:cNvSpPr>
            <a:spLocks noGrp="1"/>
          </p:cNvSpPr>
          <p:nvPr>
            <p:ph type="subTitle" idx="1"/>
          </p:nvPr>
        </p:nvSpPr>
        <p:spPr>
          <a:xfrm>
            <a:off x="1218708" y="4069780"/>
            <a:ext cx="9781327" cy="2056617"/>
          </a:xfrm>
        </p:spPr>
        <p:txBody>
          <a:bodyPr anchor="t">
            <a:normAutofit/>
          </a:bodyPr>
          <a:lstStyle/>
          <a:p>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835944C-5AC5-96EF-0853-CEB6CD7107DE}"/>
              </a:ext>
            </a:extLst>
          </p:cNvPr>
          <p:cNvSpPr>
            <a:spLocks noGrp="1"/>
          </p:cNvSpPr>
          <p:nvPr>
            <p:ph type="title"/>
          </p:nvPr>
        </p:nvSpPr>
        <p:spPr>
          <a:xfrm>
            <a:off x="838201" y="559813"/>
            <a:ext cx="3352799" cy="5577934"/>
          </a:xfrm>
        </p:spPr>
        <p:txBody>
          <a:bodyPr>
            <a:normAutofit/>
          </a:bodyPr>
          <a:lstStyle/>
          <a:p>
            <a:r>
              <a:rPr lang="en-GB" sz="4000">
                <a:cs typeface="Sabon Next LT"/>
              </a:rPr>
              <a:t>Aims and Objectives</a:t>
            </a:r>
            <a:endParaRPr lang="en-GB" sz="4000"/>
          </a:p>
        </p:txBody>
      </p:sp>
      <p:graphicFrame>
        <p:nvGraphicFramePr>
          <p:cNvPr id="5" name="Content Placeholder 2">
            <a:extLst>
              <a:ext uri="{FF2B5EF4-FFF2-40B4-BE49-F238E27FC236}">
                <a16:creationId xmlns:a16="http://schemas.microsoft.com/office/drawing/2014/main" id="{4615F9A1-1F86-AEA5-9421-353902270E3B}"/>
              </a:ext>
            </a:extLst>
          </p:cNvPr>
          <p:cNvGraphicFramePr>
            <a:graphicFrameLocks noGrp="1"/>
          </p:cNvGraphicFramePr>
          <p:nvPr>
            <p:ph idx="1"/>
            <p:extLst>
              <p:ext uri="{D42A27DB-BD31-4B8C-83A1-F6EECF244321}">
                <p14:modId xmlns:p14="http://schemas.microsoft.com/office/powerpoint/2010/main" val="345836500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0045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1A0A6AF-CAC3-9F80-04E9-833282052AD1}"/>
              </a:ext>
            </a:extLst>
          </p:cNvPr>
          <p:cNvSpPr>
            <a:spLocks noGrp="1"/>
          </p:cNvSpPr>
          <p:nvPr>
            <p:ph type="title"/>
          </p:nvPr>
        </p:nvSpPr>
        <p:spPr>
          <a:xfrm>
            <a:off x="838201" y="559813"/>
            <a:ext cx="3352799" cy="5577934"/>
          </a:xfrm>
        </p:spPr>
        <p:txBody>
          <a:bodyPr>
            <a:normAutofit/>
          </a:bodyPr>
          <a:lstStyle/>
          <a:p>
            <a:r>
              <a:rPr lang="en-GB" sz="4000">
                <a:cs typeface="Sabon Next LT"/>
              </a:rPr>
              <a:t>Last Week</a:t>
            </a:r>
            <a:endParaRPr lang="en-GB" sz="4000"/>
          </a:p>
        </p:txBody>
      </p:sp>
      <p:graphicFrame>
        <p:nvGraphicFramePr>
          <p:cNvPr id="5" name="Content Placeholder 2">
            <a:extLst>
              <a:ext uri="{FF2B5EF4-FFF2-40B4-BE49-F238E27FC236}">
                <a16:creationId xmlns:a16="http://schemas.microsoft.com/office/drawing/2014/main" id="{4C9B45E0-A278-E3A4-0390-D72B7F43F280}"/>
              </a:ext>
            </a:extLst>
          </p:cNvPr>
          <p:cNvGraphicFramePr>
            <a:graphicFrameLocks noGrp="1"/>
          </p:cNvGraphicFramePr>
          <p:nvPr>
            <p:ph idx="1"/>
            <p:extLst>
              <p:ext uri="{D42A27DB-BD31-4B8C-83A1-F6EECF244321}">
                <p14:modId xmlns:p14="http://schemas.microsoft.com/office/powerpoint/2010/main" val="317587736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739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nalysing medical x-ray results">
            <a:extLst>
              <a:ext uri="{FF2B5EF4-FFF2-40B4-BE49-F238E27FC236}">
                <a16:creationId xmlns:a16="http://schemas.microsoft.com/office/drawing/2014/main" id="{5C4BDA60-A64B-CFA8-BFBA-228E08A62034}"/>
              </a:ext>
            </a:extLst>
          </p:cNvPr>
          <p:cNvPicPr>
            <a:picLocks noChangeAspect="1"/>
          </p:cNvPicPr>
          <p:nvPr/>
        </p:nvPicPr>
        <p:blipFill rotWithShape="1">
          <a:blip r:embed="rId3">
            <a:alphaModFix/>
          </a:blip>
          <a:srcRect t="15622" r="-2" b="-2"/>
          <a:stretch/>
        </p:blipFill>
        <p:spPr>
          <a:xfrm>
            <a:off x="20" y="10"/>
            <a:ext cx="12191980" cy="6856614"/>
          </a:xfrm>
          <a:prstGeom prst="rect">
            <a:avLst/>
          </a:prstGeom>
        </p:spPr>
      </p:pic>
      <p:sp>
        <p:nvSpPr>
          <p:cNvPr id="17" name="Rectangle 16">
            <a:extLst>
              <a:ext uri="{FF2B5EF4-FFF2-40B4-BE49-F238E27FC236}">
                <a16:creationId xmlns:a16="http://schemas.microsoft.com/office/drawing/2014/main" id="{4E737432-73B7-4BCE-A154-A4B1B3E7E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637612"/>
            <a:ext cx="6096002" cy="3581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49F3B0B-A66B-FBED-8C84-CB7A9F7E78B4}"/>
              </a:ext>
            </a:extLst>
          </p:cNvPr>
          <p:cNvSpPr>
            <a:spLocks noGrp="1"/>
          </p:cNvSpPr>
          <p:nvPr>
            <p:ph type="title"/>
          </p:nvPr>
        </p:nvSpPr>
        <p:spPr>
          <a:xfrm>
            <a:off x="458695" y="1828800"/>
            <a:ext cx="5180106" cy="2057400"/>
          </a:xfrm>
        </p:spPr>
        <p:txBody>
          <a:bodyPr vert="horz" lIns="91440" tIns="45720" rIns="91440" bIns="45720" rtlCol="0" anchor="b">
            <a:normAutofit/>
          </a:bodyPr>
          <a:lstStyle/>
          <a:p>
            <a:r>
              <a:rPr lang="en-US">
                <a:solidFill>
                  <a:srgbClr val="FFFFFF"/>
                </a:solidFill>
              </a:rPr>
              <a:t>Public Health Achievements</a:t>
            </a:r>
          </a:p>
        </p:txBody>
      </p:sp>
      <p:sp>
        <p:nvSpPr>
          <p:cNvPr id="3" name="Content Placeholder 2">
            <a:extLst>
              <a:ext uri="{FF2B5EF4-FFF2-40B4-BE49-F238E27FC236}">
                <a16:creationId xmlns:a16="http://schemas.microsoft.com/office/drawing/2014/main" id="{BEEEAEE8-8A43-9253-062C-DD2515F0AE89}"/>
              </a:ext>
            </a:extLst>
          </p:cNvPr>
          <p:cNvSpPr>
            <a:spLocks noGrp="1"/>
          </p:cNvSpPr>
          <p:nvPr>
            <p:ph idx="1"/>
          </p:nvPr>
        </p:nvSpPr>
        <p:spPr>
          <a:xfrm>
            <a:off x="458695" y="4038601"/>
            <a:ext cx="5180106" cy="990599"/>
          </a:xfrm>
        </p:spPr>
        <p:txBody>
          <a:bodyPr vert="horz" lIns="91440" tIns="45720" rIns="91440" bIns="45720" rtlCol="0" anchor="t">
            <a:normAutofit/>
          </a:bodyPr>
          <a:lstStyle/>
          <a:p>
            <a:pPr marL="0" indent="0">
              <a:buNone/>
            </a:pPr>
            <a:r>
              <a:rPr lang="en-US" sz="2000">
                <a:solidFill>
                  <a:srgbClr val="FFFFFF"/>
                </a:solidFill>
              </a:rPr>
              <a:t>What are the biggest public health achievements since the year 2000?</a:t>
            </a:r>
          </a:p>
        </p:txBody>
      </p:sp>
    </p:spTree>
    <p:extLst>
      <p:ext uri="{BB962C8B-B14F-4D97-AF65-F5344CB8AC3E}">
        <p14:creationId xmlns:p14="http://schemas.microsoft.com/office/powerpoint/2010/main" val="145377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AF492-4486-2700-AA02-D6AF898D3D85}"/>
              </a:ext>
            </a:extLst>
          </p:cNvPr>
          <p:cNvSpPr>
            <a:spLocks noGrp="1"/>
          </p:cNvSpPr>
          <p:nvPr>
            <p:ph type="title"/>
          </p:nvPr>
        </p:nvSpPr>
        <p:spPr/>
        <p:txBody>
          <a:bodyPr/>
          <a:lstStyle/>
          <a:p>
            <a:r>
              <a:rPr lang="en-GB">
                <a:cs typeface="Sabon Next LT"/>
              </a:rPr>
              <a:t>Public Health Achievements</a:t>
            </a:r>
            <a:endParaRPr lang="en-GB"/>
          </a:p>
        </p:txBody>
      </p:sp>
      <p:sp>
        <p:nvSpPr>
          <p:cNvPr id="3" name="Content Placeholder 2">
            <a:extLst>
              <a:ext uri="{FF2B5EF4-FFF2-40B4-BE49-F238E27FC236}">
                <a16:creationId xmlns:a16="http://schemas.microsoft.com/office/drawing/2014/main" id="{BA171720-386F-5F07-8A00-A41D271CB8CA}"/>
              </a:ext>
            </a:extLst>
          </p:cNvPr>
          <p:cNvSpPr>
            <a:spLocks noGrp="1"/>
          </p:cNvSpPr>
          <p:nvPr>
            <p:ph idx="1"/>
          </p:nvPr>
        </p:nvSpPr>
        <p:spPr/>
        <p:txBody>
          <a:bodyPr vert="horz" lIns="91440" tIns="45720" rIns="91440" bIns="45720" rtlCol="0" anchor="t">
            <a:normAutofit/>
          </a:bodyPr>
          <a:lstStyle/>
          <a:p>
            <a:endParaRPr lang="en-GB"/>
          </a:p>
          <a:p>
            <a:endParaRPr lang="en-GB"/>
          </a:p>
        </p:txBody>
      </p:sp>
      <p:graphicFrame>
        <p:nvGraphicFramePr>
          <p:cNvPr id="4" name="Diagram 3">
            <a:extLst>
              <a:ext uri="{FF2B5EF4-FFF2-40B4-BE49-F238E27FC236}">
                <a16:creationId xmlns:a16="http://schemas.microsoft.com/office/drawing/2014/main" id="{C1910CA7-F80A-4960-9F9D-98654D9B7F67}"/>
              </a:ext>
            </a:extLst>
          </p:cNvPr>
          <p:cNvGraphicFramePr/>
          <p:nvPr>
            <p:extLst>
              <p:ext uri="{D42A27DB-BD31-4B8C-83A1-F6EECF244321}">
                <p14:modId xmlns:p14="http://schemas.microsoft.com/office/powerpoint/2010/main" val="2086224277"/>
              </p:ext>
            </p:extLst>
          </p:nvPr>
        </p:nvGraphicFramePr>
        <p:xfrm>
          <a:off x="317500" y="1600200"/>
          <a:ext cx="11800416" cy="5118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18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Explosion of a cloud of powder of particles of colour white and a black background">
            <a:extLst>
              <a:ext uri="{FF2B5EF4-FFF2-40B4-BE49-F238E27FC236}">
                <a16:creationId xmlns:a16="http://schemas.microsoft.com/office/drawing/2014/main" id="{27F0B899-8D99-6EB5-226A-11FCF4978D75}"/>
              </a:ext>
            </a:extLst>
          </p:cNvPr>
          <p:cNvPicPr>
            <a:picLocks noChangeAspect="1"/>
          </p:cNvPicPr>
          <p:nvPr/>
        </p:nvPicPr>
        <p:blipFill rotWithShape="1">
          <a:blip r:embed="rId2">
            <a:alphaModFix amt="60000"/>
          </a:blip>
          <a:srcRect t="25016"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CA2CA014-B880-C047-5895-AA836D95429A}"/>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Smoking Ban</a:t>
            </a:r>
            <a:endParaRPr lang="en-GB">
              <a:solidFill>
                <a:srgbClr val="FFFFFF"/>
              </a:solidFill>
            </a:endParaRPr>
          </a:p>
        </p:txBody>
      </p:sp>
      <p:grpSp>
        <p:nvGrpSpPr>
          <p:cNvPr id="15" name="Group 14">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6" name="Picture 15">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7" name="Picture 16">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Content Placeholder 2">
            <a:extLst>
              <a:ext uri="{FF2B5EF4-FFF2-40B4-BE49-F238E27FC236}">
                <a16:creationId xmlns:a16="http://schemas.microsoft.com/office/drawing/2014/main" id="{C8621241-D5AF-A519-1614-5161F78A5D55}"/>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dirty="0">
                <a:solidFill>
                  <a:srgbClr val="FFFFFF"/>
                </a:solidFill>
              </a:rPr>
              <a:t>Can anyone remember pubs pre-2007? </a:t>
            </a:r>
          </a:p>
          <a:p>
            <a:r>
              <a:rPr lang="en-GB" sz="1800">
                <a:solidFill>
                  <a:srgbClr val="FFFFFF"/>
                </a:solidFill>
              </a:rPr>
              <a:t>Smoky, dingy, dark and sticky. </a:t>
            </a:r>
            <a:endParaRPr lang="en-GB" sz="1800" dirty="0">
              <a:solidFill>
                <a:srgbClr val="FFFFFF"/>
              </a:solidFill>
            </a:endParaRPr>
          </a:p>
          <a:p>
            <a:r>
              <a:rPr lang="en-GB" sz="1800" dirty="0">
                <a:solidFill>
                  <a:srgbClr val="FFFFFF"/>
                </a:solidFill>
              </a:rPr>
              <a:t>Well, now you can see without a cloud of smoke! </a:t>
            </a:r>
          </a:p>
        </p:txBody>
      </p:sp>
    </p:spTree>
    <p:extLst>
      <p:ext uri="{BB962C8B-B14F-4D97-AF65-F5344CB8AC3E}">
        <p14:creationId xmlns:p14="http://schemas.microsoft.com/office/powerpoint/2010/main" val="1531328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7CFE2-E28C-9C35-E3C6-2A17130CB37D}"/>
              </a:ext>
            </a:extLst>
          </p:cNvPr>
          <p:cNvSpPr>
            <a:spLocks noGrp="1"/>
          </p:cNvSpPr>
          <p:nvPr>
            <p:ph type="title"/>
          </p:nvPr>
        </p:nvSpPr>
        <p:spPr/>
        <p:txBody>
          <a:bodyPr/>
          <a:lstStyle/>
          <a:p>
            <a:r>
              <a:rPr lang="en-GB" dirty="0">
                <a:cs typeface="Sabon Next LT"/>
              </a:rPr>
              <a:t>Smoking Bans: Smokefree Legislation</a:t>
            </a:r>
            <a:endParaRPr lang="en-GB" dirty="0"/>
          </a:p>
        </p:txBody>
      </p:sp>
      <p:sp>
        <p:nvSpPr>
          <p:cNvPr id="3" name="Content Placeholder 2">
            <a:extLst>
              <a:ext uri="{FF2B5EF4-FFF2-40B4-BE49-F238E27FC236}">
                <a16:creationId xmlns:a16="http://schemas.microsoft.com/office/drawing/2014/main" id="{DB4C1F37-23A3-0E9C-EF0A-915FEB4D3CF5}"/>
              </a:ext>
            </a:extLst>
          </p:cNvPr>
          <p:cNvSpPr>
            <a:spLocks noGrp="1"/>
          </p:cNvSpPr>
          <p:nvPr>
            <p:ph idx="1"/>
          </p:nvPr>
        </p:nvSpPr>
        <p:spPr/>
        <p:txBody>
          <a:bodyPr vert="horz" lIns="91440" tIns="45720" rIns="91440" bIns="45720" rtlCol="0" anchor="t">
            <a:normAutofit/>
          </a:bodyPr>
          <a:lstStyle/>
          <a:p>
            <a:r>
              <a:rPr lang="en-GB" dirty="0">
                <a:ea typeface="+mn-lt"/>
                <a:cs typeface="+mn-lt"/>
              </a:rPr>
              <a:t>Smoking has been prohibited by law in virtually all enclosed and substantially enclosed workplaces and public places throughout the United Kingdom since July 2007. </a:t>
            </a:r>
          </a:p>
          <a:p>
            <a:r>
              <a:rPr lang="en-GB" dirty="0">
                <a:ea typeface="+mn-lt"/>
                <a:cs typeface="+mn-lt"/>
              </a:rPr>
              <a:t>Smokefree legislation in England forms part of the Health Act 2006 and The Children and Families Act 2014. </a:t>
            </a:r>
          </a:p>
          <a:p>
            <a:r>
              <a:rPr lang="en-GB" dirty="0">
                <a:ea typeface="+mn-lt"/>
                <a:cs typeface="+mn-lt"/>
              </a:rPr>
              <a:t>Implementation followed the introduction of a similar law in Scotland in 2006 and in Wales and Northern Ireland in April 2007.</a:t>
            </a:r>
            <a:endParaRPr lang="en-GB" dirty="0"/>
          </a:p>
        </p:txBody>
      </p:sp>
    </p:spTree>
    <p:extLst>
      <p:ext uri="{BB962C8B-B14F-4D97-AF65-F5344CB8AC3E}">
        <p14:creationId xmlns:p14="http://schemas.microsoft.com/office/powerpoint/2010/main" val="2080488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E8DA-B803-4F07-7EB4-E40A6C7C3239}"/>
              </a:ext>
            </a:extLst>
          </p:cNvPr>
          <p:cNvSpPr>
            <a:spLocks noGrp="1"/>
          </p:cNvSpPr>
          <p:nvPr>
            <p:ph type="title"/>
          </p:nvPr>
        </p:nvSpPr>
        <p:spPr/>
        <p:txBody>
          <a:bodyPr/>
          <a:lstStyle/>
          <a:p>
            <a:r>
              <a:rPr lang="en-GB" dirty="0">
                <a:cs typeface="Sabon Next LT"/>
              </a:rPr>
              <a:t>Smoking Ban: The Health Act 2006</a:t>
            </a:r>
            <a:endParaRPr lang="en-GB" dirty="0"/>
          </a:p>
        </p:txBody>
      </p:sp>
      <p:sp>
        <p:nvSpPr>
          <p:cNvPr id="3" name="Content Placeholder 2">
            <a:extLst>
              <a:ext uri="{FF2B5EF4-FFF2-40B4-BE49-F238E27FC236}">
                <a16:creationId xmlns:a16="http://schemas.microsoft.com/office/drawing/2014/main" id="{374719D2-70A1-1381-CD8B-8960233C2F7B}"/>
              </a:ext>
            </a:extLst>
          </p:cNvPr>
          <p:cNvSpPr>
            <a:spLocks noGrp="1"/>
          </p:cNvSpPr>
          <p:nvPr>
            <p:ph idx="1"/>
          </p:nvPr>
        </p:nvSpPr>
        <p:spPr/>
        <p:txBody>
          <a:bodyPr vert="horz" lIns="91440" tIns="45720" rIns="91440" bIns="45720" rtlCol="0" anchor="t">
            <a:normAutofit/>
          </a:bodyPr>
          <a:lstStyle/>
          <a:p>
            <a:r>
              <a:rPr lang="en-GB" dirty="0">
                <a:ea typeface="+mn-lt"/>
                <a:cs typeface="+mn-lt"/>
              </a:rPr>
              <a:t>Under the Health Act, “substantially enclosed” means premises or structures with a ceiling or roof (including temporary and retractable coverings such as awnings) and where there are permanent openings, other than windows or doors, which in total are less than half of the area of the walls. </a:t>
            </a:r>
          </a:p>
          <a:p>
            <a:r>
              <a:rPr lang="en-GB" dirty="0">
                <a:ea typeface="+mn-lt"/>
                <a:cs typeface="+mn-lt"/>
              </a:rPr>
              <a:t>So, for example, market stalls and bus stops can be required to be smokefree if their structure is substantially enclosed.</a:t>
            </a:r>
            <a:endParaRPr lang="en-GB" dirty="0"/>
          </a:p>
        </p:txBody>
      </p:sp>
    </p:spTree>
    <p:extLst>
      <p:ext uri="{BB962C8B-B14F-4D97-AF65-F5344CB8AC3E}">
        <p14:creationId xmlns:p14="http://schemas.microsoft.com/office/powerpoint/2010/main" val="945427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5EA88-9F7B-A22D-B32E-22B3EB0E7117}"/>
              </a:ext>
            </a:extLst>
          </p:cNvPr>
          <p:cNvSpPr>
            <a:spLocks noGrp="1"/>
          </p:cNvSpPr>
          <p:nvPr>
            <p:ph type="title"/>
          </p:nvPr>
        </p:nvSpPr>
        <p:spPr/>
        <p:txBody>
          <a:bodyPr/>
          <a:lstStyle/>
          <a:p>
            <a:r>
              <a:rPr lang="en-GB" dirty="0">
                <a:cs typeface="Sabon Next LT"/>
              </a:rPr>
              <a:t>Smoking Ban: The Health Act 2006</a:t>
            </a:r>
            <a:endParaRPr lang="en-GB" dirty="0"/>
          </a:p>
        </p:txBody>
      </p:sp>
      <p:sp>
        <p:nvSpPr>
          <p:cNvPr id="3" name="Content Placeholder 2">
            <a:extLst>
              <a:ext uri="{FF2B5EF4-FFF2-40B4-BE49-F238E27FC236}">
                <a16:creationId xmlns:a16="http://schemas.microsoft.com/office/drawing/2014/main" id="{70A37DD4-803F-C85B-B318-E0B4E94BF85E}"/>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Smoking in all public transport was prohibited as well as vehicles used for work purposes by more than one person at any time. </a:t>
            </a:r>
          </a:p>
          <a:p>
            <a:r>
              <a:rPr lang="en-GB" dirty="0">
                <a:ea typeface="+mn-lt"/>
                <a:cs typeface="+mn-lt"/>
              </a:rPr>
              <a:t>The regulations require that a vehicle must be smokefree if it is used “in the course of paid or voluntary work by more than one person” (even if </a:t>
            </a:r>
            <a:r>
              <a:rPr lang="en-GB">
                <a:ea typeface="+mn-lt"/>
                <a:cs typeface="+mn-lt"/>
              </a:rPr>
              <a:t>those persons use the vehicle at different times, or only intermittently).</a:t>
            </a:r>
          </a:p>
          <a:p>
            <a:r>
              <a:rPr lang="en-GB">
                <a:ea typeface="+mn-lt"/>
                <a:cs typeface="+mn-lt"/>
              </a:rPr>
              <a:t>Vehicles used for work purposes include taxis and minicabs, as well as </a:t>
            </a:r>
            <a:r>
              <a:rPr lang="en-GB" dirty="0">
                <a:ea typeface="+mn-lt"/>
                <a:cs typeface="+mn-lt"/>
              </a:rPr>
              <a:t>business vehicles such as vans and lorries and specialised transport e.g. farm tractors. </a:t>
            </a:r>
            <a:endParaRPr lang="en-GB">
              <a:ea typeface="+mn-lt"/>
              <a:cs typeface="+mn-lt"/>
            </a:endParaRPr>
          </a:p>
          <a:p>
            <a:r>
              <a:rPr lang="en-GB">
                <a:ea typeface="+mn-lt"/>
                <a:cs typeface="+mn-lt"/>
              </a:rPr>
              <a:t>Public transport and vehicles used for work purposes must always display a “No Smoking” sign. </a:t>
            </a:r>
          </a:p>
          <a:p>
            <a:r>
              <a:rPr lang="en-GB" dirty="0">
                <a:ea typeface="+mn-lt"/>
                <a:cs typeface="+mn-lt"/>
              </a:rPr>
              <a:t>In addition, the Highway Code 2007 advises against smoking and driving because it can cause a distraction.</a:t>
            </a:r>
            <a:endParaRPr lang="en-GB"/>
          </a:p>
        </p:txBody>
      </p:sp>
    </p:spTree>
    <p:extLst>
      <p:ext uri="{BB962C8B-B14F-4D97-AF65-F5344CB8AC3E}">
        <p14:creationId xmlns:p14="http://schemas.microsoft.com/office/powerpoint/2010/main" val="4188458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D9816-CCAB-0132-31F5-C06243F38811}"/>
              </a:ext>
            </a:extLst>
          </p:cNvPr>
          <p:cNvSpPr>
            <a:spLocks noGrp="1"/>
          </p:cNvSpPr>
          <p:nvPr>
            <p:ph type="title"/>
          </p:nvPr>
        </p:nvSpPr>
        <p:spPr/>
        <p:txBody>
          <a:bodyPr>
            <a:normAutofit fontScale="90000"/>
          </a:bodyPr>
          <a:lstStyle/>
          <a:p>
            <a:r>
              <a:rPr lang="en-GB" dirty="0">
                <a:cs typeface="Sabon Next LT"/>
              </a:rPr>
              <a:t>Smoking Ban: Children and Families Act 2014</a:t>
            </a:r>
            <a:endParaRPr lang="en-GB" dirty="0"/>
          </a:p>
        </p:txBody>
      </p:sp>
      <p:sp>
        <p:nvSpPr>
          <p:cNvPr id="3" name="Content Placeholder 2">
            <a:extLst>
              <a:ext uri="{FF2B5EF4-FFF2-40B4-BE49-F238E27FC236}">
                <a16:creationId xmlns:a16="http://schemas.microsoft.com/office/drawing/2014/main" id="{42C944D7-6466-8832-27E9-CCBC81DB2BC2}"/>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The Health Act 2006 was amended by the Children and Families Act 2014 granting the Government power to introduce regulations to make </a:t>
            </a:r>
            <a:r>
              <a:rPr lang="en-GB">
                <a:ea typeface="+mn-lt"/>
                <a:cs typeface="+mn-lt"/>
              </a:rPr>
              <a:t>private vehicles smokefree when carrying children under the age of 18.</a:t>
            </a:r>
            <a:endParaRPr lang="en-GB"/>
          </a:p>
          <a:p>
            <a:r>
              <a:rPr lang="en-GB">
                <a:ea typeface="+mn-lt"/>
                <a:cs typeface="+mn-lt"/>
              </a:rPr>
              <a:t>The regulations took effect on 1 October 2015, with the law applying to England and Wales. </a:t>
            </a:r>
          </a:p>
          <a:p>
            <a:r>
              <a:rPr lang="en-GB" dirty="0">
                <a:ea typeface="+mn-lt"/>
                <a:cs typeface="+mn-lt"/>
              </a:rPr>
              <a:t>A similar law in Scotland was implemented on 5 December 2016.</a:t>
            </a:r>
          </a:p>
          <a:p>
            <a:r>
              <a:rPr lang="en-GB" dirty="0">
                <a:ea typeface="+mn-lt"/>
                <a:cs typeface="+mn-lt"/>
              </a:rPr>
              <a:t>The Northern Ireland Assembly also enacted a ban on smoking in cars when children are present in 2016.</a:t>
            </a:r>
            <a:endParaRPr lang="en-GB" dirty="0"/>
          </a:p>
        </p:txBody>
      </p:sp>
    </p:spTree>
    <p:extLst>
      <p:ext uri="{BB962C8B-B14F-4D97-AF65-F5344CB8AC3E}">
        <p14:creationId xmlns:p14="http://schemas.microsoft.com/office/powerpoint/2010/main" val="564352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White stones balanced in a stack">
            <a:extLst>
              <a:ext uri="{FF2B5EF4-FFF2-40B4-BE49-F238E27FC236}">
                <a16:creationId xmlns:a16="http://schemas.microsoft.com/office/drawing/2014/main" id="{595CA90C-65A9-8EB0-69BA-FE263BD4D922}"/>
              </a:ext>
            </a:extLst>
          </p:cNvPr>
          <p:cNvPicPr>
            <a:picLocks noChangeAspect="1"/>
          </p:cNvPicPr>
          <p:nvPr/>
        </p:nvPicPr>
        <p:blipFill rotWithShape="1">
          <a:blip r:embed="rId2">
            <a:alphaModFix amt="60000"/>
          </a:blip>
          <a:srcRect t="15193" r="-2" b="427"/>
          <a:stretch/>
        </p:blipFill>
        <p:spPr>
          <a:xfrm>
            <a:off x="20" y="10"/>
            <a:ext cx="12191980" cy="6856614"/>
          </a:xfrm>
          <a:prstGeom prst="rect">
            <a:avLst/>
          </a:prstGeom>
        </p:spPr>
      </p:pic>
      <p:sp>
        <p:nvSpPr>
          <p:cNvPr id="2" name="Title 1">
            <a:extLst>
              <a:ext uri="{FF2B5EF4-FFF2-40B4-BE49-F238E27FC236}">
                <a16:creationId xmlns:a16="http://schemas.microsoft.com/office/drawing/2014/main" id="{953BE9C6-917F-16E1-C70C-B77118877AA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Smoking Ban: Public Support</a:t>
            </a:r>
            <a:endParaRPr lang="en-GB">
              <a:solidFill>
                <a:srgbClr val="FFFFFF"/>
              </a:solidFill>
            </a:endParaRPr>
          </a:p>
        </p:txBody>
      </p:sp>
      <p:sp>
        <p:nvSpPr>
          <p:cNvPr id="3" name="Content Placeholder 2">
            <a:extLst>
              <a:ext uri="{FF2B5EF4-FFF2-40B4-BE49-F238E27FC236}">
                <a16:creationId xmlns:a16="http://schemas.microsoft.com/office/drawing/2014/main" id="{26C79F0E-784E-3794-0A80-7CA838E956C6}"/>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Has public support for smoking bans risen or fallen?</a:t>
            </a:r>
          </a:p>
        </p:txBody>
      </p:sp>
    </p:spTree>
    <p:extLst>
      <p:ext uri="{BB962C8B-B14F-4D97-AF65-F5344CB8AC3E}">
        <p14:creationId xmlns:p14="http://schemas.microsoft.com/office/powerpoint/2010/main" val="3816666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67B483E-5F30-3B8F-EC9E-034970857EA9}"/>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Smoking Ban: Public Support</a:t>
            </a:r>
            <a:endParaRPr lang="en-GB">
              <a:solidFill>
                <a:srgbClr val="FFFFFF"/>
              </a:solidFill>
            </a:endParaRPr>
          </a:p>
        </p:txBody>
      </p:sp>
      <p:graphicFrame>
        <p:nvGraphicFramePr>
          <p:cNvPr id="4" name="Content Placeholder 3">
            <a:extLst>
              <a:ext uri="{FF2B5EF4-FFF2-40B4-BE49-F238E27FC236}">
                <a16:creationId xmlns:a16="http://schemas.microsoft.com/office/drawing/2014/main" id="{1AEDA7DB-A297-1DDA-0504-5FE0046BD26D}"/>
              </a:ext>
            </a:extLst>
          </p:cNvPr>
          <p:cNvGraphicFramePr>
            <a:graphicFrameLocks noGrp="1"/>
          </p:cNvGraphicFramePr>
          <p:nvPr>
            <p:ph idx="1"/>
            <p:extLst>
              <p:ext uri="{D42A27DB-BD31-4B8C-83A1-F6EECF244321}">
                <p14:modId xmlns:p14="http://schemas.microsoft.com/office/powerpoint/2010/main" val="2220691361"/>
              </p:ext>
            </p:extLst>
          </p:nvPr>
        </p:nvGraphicFramePr>
        <p:xfrm>
          <a:off x="838200" y="2659186"/>
          <a:ext cx="10515600" cy="3373195"/>
        </p:xfrm>
        <a:graphic>
          <a:graphicData uri="http://schemas.openxmlformats.org/drawingml/2006/table">
            <a:tbl>
              <a:tblPr firstRow="1" bandRow="1">
                <a:tableStyleId>{5C22544A-7EE6-4342-B048-85BDC9FD1C3A}</a:tableStyleId>
              </a:tblPr>
              <a:tblGrid>
                <a:gridCol w="3763820">
                  <a:extLst>
                    <a:ext uri="{9D8B030D-6E8A-4147-A177-3AD203B41FA5}">
                      <a16:colId xmlns:a16="http://schemas.microsoft.com/office/drawing/2014/main" val="35802620"/>
                    </a:ext>
                  </a:extLst>
                </a:gridCol>
                <a:gridCol w="6751780">
                  <a:extLst>
                    <a:ext uri="{9D8B030D-6E8A-4147-A177-3AD203B41FA5}">
                      <a16:colId xmlns:a16="http://schemas.microsoft.com/office/drawing/2014/main" val="1483009043"/>
                    </a:ext>
                  </a:extLst>
                </a:gridCol>
              </a:tblGrid>
              <a:tr h="481885">
                <a:tc>
                  <a:txBody>
                    <a:bodyPr/>
                    <a:lstStyle/>
                    <a:p>
                      <a:pPr lvl="0">
                        <a:buNone/>
                      </a:pPr>
                      <a:r>
                        <a:rPr lang="en-GB" sz="2200"/>
                        <a:t>Date of Survey</a:t>
                      </a:r>
                      <a:endParaRPr lang="en-US" sz="2200"/>
                    </a:p>
                  </a:txBody>
                  <a:tcPr marL="109519" marR="109519" marT="54760" marB="54760"/>
                </a:tc>
                <a:tc>
                  <a:txBody>
                    <a:bodyPr/>
                    <a:lstStyle/>
                    <a:p>
                      <a:r>
                        <a:rPr lang="en-GB" sz="2200"/>
                        <a:t>Support for smokefree legislation (England) (%)</a:t>
                      </a:r>
                    </a:p>
                  </a:txBody>
                  <a:tcPr marL="109519" marR="109519" marT="54760" marB="54760"/>
                </a:tc>
                <a:extLst>
                  <a:ext uri="{0D108BD9-81ED-4DB2-BD59-A6C34878D82A}">
                    <a16:rowId xmlns:a16="http://schemas.microsoft.com/office/drawing/2014/main" val="3367483044"/>
                  </a:ext>
                </a:extLst>
              </a:tr>
              <a:tr h="481885">
                <a:tc>
                  <a:txBody>
                    <a:bodyPr/>
                    <a:lstStyle/>
                    <a:p>
                      <a:r>
                        <a:rPr lang="en-GB" sz="2200"/>
                        <a:t>May 2004</a:t>
                      </a:r>
                    </a:p>
                  </a:txBody>
                  <a:tcPr marL="109519" marR="109519" marT="54760" marB="54760"/>
                </a:tc>
                <a:tc>
                  <a:txBody>
                    <a:bodyPr/>
                    <a:lstStyle/>
                    <a:p>
                      <a:r>
                        <a:rPr lang="en-GB" sz="2200"/>
                        <a:t>51</a:t>
                      </a:r>
                    </a:p>
                  </a:txBody>
                  <a:tcPr marL="109519" marR="109519" marT="54760" marB="54760"/>
                </a:tc>
                <a:extLst>
                  <a:ext uri="{0D108BD9-81ED-4DB2-BD59-A6C34878D82A}">
                    <a16:rowId xmlns:a16="http://schemas.microsoft.com/office/drawing/2014/main" val="595796416"/>
                  </a:ext>
                </a:extLst>
              </a:tr>
              <a:tr h="481885">
                <a:tc>
                  <a:txBody>
                    <a:bodyPr/>
                    <a:lstStyle/>
                    <a:p>
                      <a:r>
                        <a:rPr lang="en-GB" sz="2200"/>
                        <a:t>Dec 2005</a:t>
                      </a:r>
                    </a:p>
                  </a:txBody>
                  <a:tcPr marL="109519" marR="109519" marT="54760" marB="54760"/>
                </a:tc>
                <a:tc>
                  <a:txBody>
                    <a:bodyPr/>
                    <a:lstStyle/>
                    <a:p>
                      <a:r>
                        <a:rPr lang="en-GB" sz="2200"/>
                        <a:t>66</a:t>
                      </a:r>
                    </a:p>
                  </a:txBody>
                  <a:tcPr marL="109519" marR="109519" marT="54760" marB="54760"/>
                </a:tc>
                <a:extLst>
                  <a:ext uri="{0D108BD9-81ED-4DB2-BD59-A6C34878D82A}">
                    <a16:rowId xmlns:a16="http://schemas.microsoft.com/office/drawing/2014/main" val="3364960652"/>
                  </a:ext>
                </a:extLst>
              </a:tr>
              <a:tr h="481885">
                <a:tc>
                  <a:txBody>
                    <a:bodyPr/>
                    <a:lstStyle/>
                    <a:p>
                      <a:r>
                        <a:rPr lang="en-GB" sz="2200"/>
                        <a:t>May 2007</a:t>
                      </a:r>
                    </a:p>
                  </a:txBody>
                  <a:tcPr marL="109519" marR="109519" marT="54760" marB="54760"/>
                </a:tc>
                <a:tc>
                  <a:txBody>
                    <a:bodyPr/>
                    <a:lstStyle/>
                    <a:p>
                      <a:r>
                        <a:rPr lang="en-GB" sz="2200"/>
                        <a:t>72</a:t>
                      </a:r>
                    </a:p>
                  </a:txBody>
                  <a:tcPr marL="109519" marR="109519" marT="54760" marB="54760"/>
                </a:tc>
                <a:extLst>
                  <a:ext uri="{0D108BD9-81ED-4DB2-BD59-A6C34878D82A}">
                    <a16:rowId xmlns:a16="http://schemas.microsoft.com/office/drawing/2014/main" val="701276772"/>
                  </a:ext>
                </a:extLst>
              </a:tr>
              <a:tr h="481885">
                <a:tc>
                  <a:txBody>
                    <a:bodyPr/>
                    <a:lstStyle/>
                    <a:p>
                      <a:r>
                        <a:rPr lang="en-GB" sz="2200"/>
                        <a:t>Feb 2008</a:t>
                      </a:r>
                    </a:p>
                  </a:txBody>
                  <a:tcPr marL="109519" marR="109519" marT="54760" marB="54760"/>
                </a:tc>
                <a:tc>
                  <a:txBody>
                    <a:bodyPr/>
                    <a:lstStyle/>
                    <a:p>
                      <a:r>
                        <a:rPr lang="en-GB" sz="2200"/>
                        <a:t>76</a:t>
                      </a:r>
                    </a:p>
                  </a:txBody>
                  <a:tcPr marL="109519" marR="109519" marT="54760" marB="54760"/>
                </a:tc>
                <a:extLst>
                  <a:ext uri="{0D108BD9-81ED-4DB2-BD59-A6C34878D82A}">
                    <a16:rowId xmlns:a16="http://schemas.microsoft.com/office/drawing/2014/main" val="1664019874"/>
                  </a:ext>
                </a:extLst>
              </a:tr>
              <a:tr h="481885">
                <a:tc>
                  <a:txBody>
                    <a:bodyPr/>
                    <a:lstStyle/>
                    <a:p>
                      <a:r>
                        <a:rPr lang="en-GB" sz="2200"/>
                        <a:t>Mar 2010</a:t>
                      </a:r>
                    </a:p>
                  </a:txBody>
                  <a:tcPr marL="109519" marR="109519" marT="54760" marB="54760"/>
                </a:tc>
                <a:tc>
                  <a:txBody>
                    <a:bodyPr/>
                    <a:lstStyle/>
                    <a:p>
                      <a:r>
                        <a:rPr lang="en-GB" sz="2200"/>
                        <a:t>80</a:t>
                      </a:r>
                    </a:p>
                  </a:txBody>
                  <a:tcPr marL="109519" marR="109519" marT="54760" marB="54760"/>
                </a:tc>
                <a:extLst>
                  <a:ext uri="{0D108BD9-81ED-4DB2-BD59-A6C34878D82A}">
                    <a16:rowId xmlns:a16="http://schemas.microsoft.com/office/drawing/2014/main" val="3386700652"/>
                  </a:ext>
                </a:extLst>
              </a:tr>
              <a:tr h="481885">
                <a:tc>
                  <a:txBody>
                    <a:bodyPr/>
                    <a:lstStyle/>
                    <a:p>
                      <a:r>
                        <a:rPr lang="en-GB" sz="2200"/>
                        <a:t>Mar 2014</a:t>
                      </a:r>
                    </a:p>
                  </a:txBody>
                  <a:tcPr marL="109519" marR="109519" marT="54760" marB="54760"/>
                </a:tc>
                <a:tc>
                  <a:txBody>
                    <a:bodyPr/>
                    <a:lstStyle/>
                    <a:p>
                      <a:r>
                        <a:rPr lang="en-GB" sz="2200"/>
                        <a:t>82</a:t>
                      </a:r>
                    </a:p>
                  </a:txBody>
                  <a:tcPr marL="109519" marR="109519" marT="54760" marB="54760"/>
                </a:tc>
                <a:extLst>
                  <a:ext uri="{0D108BD9-81ED-4DB2-BD59-A6C34878D82A}">
                    <a16:rowId xmlns:a16="http://schemas.microsoft.com/office/drawing/2014/main" val="3812821584"/>
                  </a:ext>
                </a:extLst>
              </a:tr>
            </a:tbl>
          </a:graphicData>
        </a:graphic>
      </p:graphicFrame>
    </p:spTree>
    <p:extLst>
      <p:ext uri="{BB962C8B-B14F-4D97-AF65-F5344CB8AC3E}">
        <p14:creationId xmlns:p14="http://schemas.microsoft.com/office/powerpoint/2010/main" val="2747305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4C9D1B4-E794-F79E-0EBF-E070AA19F9C6}"/>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Smoking Ban: Why?</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0485DCE3-4941-A630-A477-80C726360C94}"/>
              </a:ext>
            </a:extLst>
          </p:cNvPr>
          <p:cNvGraphicFramePr>
            <a:graphicFrameLocks noGrp="1"/>
          </p:cNvGraphicFramePr>
          <p:nvPr>
            <p:ph idx="1"/>
            <p:extLst>
              <p:ext uri="{D42A27DB-BD31-4B8C-83A1-F6EECF244321}">
                <p14:modId xmlns:p14="http://schemas.microsoft.com/office/powerpoint/2010/main" val="2873561815"/>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3017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7B1E6C8-F356-3D41-F1A8-087A47CE9E0A}"/>
              </a:ext>
            </a:extLst>
          </p:cNvPr>
          <p:cNvSpPr>
            <a:spLocks noGrp="1"/>
          </p:cNvSpPr>
          <p:nvPr>
            <p:ph type="title"/>
          </p:nvPr>
        </p:nvSpPr>
        <p:spPr>
          <a:xfrm>
            <a:off x="838200" y="586992"/>
            <a:ext cx="5638800" cy="2461008"/>
          </a:xfrm>
        </p:spPr>
        <p:txBody>
          <a:bodyPr>
            <a:normAutofit/>
          </a:bodyPr>
          <a:lstStyle/>
          <a:p>
            <a:r>
              <a:rPr lang="en-GB" dirty="0">
                <a:cs typeface="Sabon Next LT"/>
              </a:rPr>
              <a:t>A Smoke-free Wales</a:t>
            </a:r>
            <a:endParaRPr lang="en-US" dirty="0"/>
          </a:p>
        </p:txBody>
      </p:sp>
      <p:sp>
        <p:nvSpPr>
          <p:cNvPr id="3" name="Content Placeholder 2">
            <a:extLst>
              <a:ext uri="{FF2B5EF4-FFF2-40B4-BE49-F238E27FC236}">
                <a16:creationId xmlns:a16="http://schemas.microsoft.com/office/drawing/2014/main" id="{DAD6ABFE-360E-DA8C-FD01-A572A02EDBC6}"/>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t>In Wales, smoking is the LEADING CAUSE of preventable death! (Public Health Wales, 2020)</a:t>
            </a:r>
            <a:endParaRPr lang="en-US" sz="1800"/>
          </a:p>
          <a:p>
            <a:r>
              <a:rPr lang="en-GB" sz="1800"/>
              <a:t>It costs the NHS in Wales around £302 million annually (Welsh Government, 2016).</a:t>
            </a:r>
          </a:p>
          <a:p>
            <a:r>
              <a:rPr lang="en-GB" sz="1800"/>
              <a:t>In 2021, the Welsh Government banned smoking in outdoor spaces around hospitals, schools and playgrounds. </a:t>
            </a:r>
          </a:p>
          <a:p>
            <a:endParaRPr lang="en-GB" sz="1800"/>
          </a:p>
          <a:p>
            <a:endParaRPr lang="en-GB" sz="1800"/>
          </a:p>
        </p:txBody>
      </p:sp>
      <p:pic>
        <p:nvPicPr>
          <p:cNvPr id="5" name="Picture 4" descr="A railroad extending through the desert">
            <a:extLst>
              <a:ext uri="{FF2B5EF4-FFF2-40B4-BE49-F238E27FC236}">
                <a16:creationId xmlns:a16="http://schemas.microsoft.com/office/drawing/2014/main" id="{08243639-C58B-441D-3022-780EC1351B45}"/>
              </a:ext>
            </a:extLst>
          </p:cNvPr>
          <p:cNvPicPr>
            <a:picLocks noChangeAspect="1"/>
          </p:cNvPicPr>
          <p:nvPr/>
        </p:nvPicPr>
        <p:blipFill rotWithShape="1">
          <a:blip r:embed="rId4"/>
          <a:srcRect r="2837" b="3"/>
          <a:stretch/>
        </p:blipFill>
        <p:spPr>
          <a:xfrm>
            <a:off x="6861048" y="1"/>
            <a:ext cx="5330952" cy="6858000"/>
          </a:xfrm>
          <a:prstGeom prst="rect">
            <a:avLst/>
          </a:prstGeom>
        </p:spPr>
      </p:pic>
    </p:spTree>
    <p:extLst>
      <p:ext uri="{BB962C8B-B14F-4D97-AF65-F5344CB8AC3E}">
        <p14:creationId xmlns:p14="http://schemas.microsoft.com/office/powerpoint/2010/main" val="2405817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 name="Picture 19" descr="Explosion of a cloud of powder of particles of colour white and a black background">
            <a:extLst>
              <a:ext uri="{FF2B5EF4-FFF2-40B4-BE49-F238E27FC236}">
                <a16:creationId xmlns:a16="http://schemas.microsoft.com/office/drawing/2014/main" id="{51383E4F-8C60-D40C-BD82-E0823DCA0C08}"/>
              </a:ext>
            </a:extLst>
          </p:cNvPr>
          <p:cNvPicPr>
            <a:picLocks noChangeAspect="1"/>
          </p:cNvPicPr>
          <p:nvPr/>
        </p:nvPicPr>
        <p:blipFill rotWithShape="1">
          <a:blip r:embed="rId2">
            <a:alphaModFix amt="60000"/>
          </a:blip>
          <a:srcRect t="25016"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0F563E58-AD00-6016-E365-DDAFDE799A76}"/>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A Smoke-free Wales</a:t>
            </a:r>
            <a:endParaRPr lang="en-GB">
              <a:solidFill>
                <a:srgbClr val="FFFFFF"/>
              </a:solidFill>
            </a:endParaRPr>
          </a:p>
        </p:txBody>
      </p:sp>
      <p:sp>
        <p:nvSpPr>
          <p:cNvPr id="3" name="Content Placeholder 2">
            <a:extLst>
              <a:ext uri="{FF2B5EF4-FFF2-40B4-BE49-F238E27FC236}">
                <a16:creationId xmlns:a16="http://schemas.microsoft.com/office/drawing/2014/main" id="{87560059-9778-EAAB-9D1F-3C6C14D4BA9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Smoke-free means less than 5% of adults smoking. </a:t>
            </a:r>
          </a:p>
          <a:p>
            <a:r>
              <a:rPr lang="en-GB" sz="1800">
                <a:solidFill>
                  <a:srgbClr val="FFFFFF"/>
                </a:solidFill>
              </a:rPr>
              <a:t>The main themes of this plan:</a:t>
            </a:r>
          </a:p>
          <a:p>
            <a:r>
              <a:rPr lang="en-GB" sz="1800">
                <a:solidFill>
                  <a:srgbClr val="FFFFFF"/>
                </a:solidFill>
              </a:rPr>
              <a:t>Reducing Inequalities</a:t>
            </a:r>
          </a:p>
          <a:p>
            <a:r>
              <a:rPr lang="en-GB" sz="1800">
                <a:solidFill>
                  <a:srgbClr val="FFFFFF"/>
                </a:solidFill>
              </a:rPr>
              <a:t>Protecting Future Generations</a:t>
            </a:r>
          </a:p>
          <a:p>
            <a:r>
              <a:rPr lang="en-GB" sz="1800">
                <a:solidFill>
                  <a:srgbClr val="FFFFFF"/>
                </a:solidFill>
              </a:rPr>
              <a:t>A Whole System Approach</a:t>
            </a:r>
          </a:p>
        </p:txBody>
      </p:sp>
    </p:spTree>
    <p:extLst>
      <p:ext uri="{BB962C8B-B14F-4D97-AF65-F5344CB8AC3E}">
        <p14:creationId xmlns:p14="http://schemas.microsoft.com/office/powerpoint/2010/main" val="50243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The planet earth taken from the outer space">
            <a:extLst>
              <a:ext uri="{FF2B5EF4-FFF2-40B4-BE49-F238E27FC236}">
                <a16:creationId xmlns:a16="http://schemas.microsoft.com/office/drawing/2014/main" id="{1ECDD18F-BF25-714A-2170-11AED8D640D3}"/>
              </a:ext>
            </a:extLst>
          </p:cNvPr>
          <p:cNvPicPr>
            <a:picLocks noChangeAspect="1"/>
          </p:cNvPicPr>
          <p:nvPr/>
        </p:nvPicPr>
        <p:blipFill rotWithShape="1">
          <a:blip r:embed="rId2">
            <a:alphaModFix amt="60000"/>
          </a:blip>
          <a:srcRect t="3346" r="6" b="10556"/>
          <a:stretch/>
        </p:blipFill>
        <p:spPr>
          <a:xfrm>
            <a:off x="20" y="10"/>
            <a:ext cx="12188932" cy="6856614"/>
          </a:xfrm>
          <a:prstGeom prst="rect">
            <a:avLst/>
          </a:prstGeom>
        </p:spPr>
      </p:pic>
      <p:sp>
        <p:nvSpPr>
          <p:cNvPr id="2" name="Title 1">
            <a:extLst>
              <a:ext uri="{FF2B5EF4-FFF2-40B4-BE49-F238E27FC236}">
                <a16:creationId xmlns:a16="http://schemas.microsoft.com/office/drawing/2014/main" id="{E18E0909-6340-346F-E1DF-2F616D91D458}"/>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A Smoke-free Wales</a:t>
            </a:r>
            <a:endParaRPr lang="en-GB">
              <a:solidFill>
                <a:srgbClr val="FFFFFF"/>
              </a:solidFill>
            </a:endParaRPr>
          </a:p>
        </p:txBody>
      </p:sp>
      <p:sp>
        <p:nvSpPr>
          <p:cNvPr id="3" name="Content Placeholder 2">
            <a:extLst>
              <a:ext uri="{FF2B5EF4-FFF2-40B4-BE49-F238E27FC236}">
                <a16:creationId xmlns:a16="http://schemas.microsoft.com/office/drawing/2014/main" id="{F6ED4656-5B15-BD57-BA0F-56561CE42791}"/>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Why 5% or below?</a:t>
            </a:r>
          </a:p>
          <a:p>
            <a:pPr algn="ctr"/>
            <a:r>
              <a:rPr lang="en-GB" sz="1800">
                <a:solidFill>
                  <a:srgbClr val="FFFFFF"/>
                </a:solidFill>
              </a:rPr>
              <a:t>This is understood as the threshold for which the tobacco industry would destabilise (Moon et al., 2018). </a:t>
            </a:r>
          </a:p>
          <a:p>
            <a:pPr algn="ctr"/>
            <a:r>
              <a:rPr lang="en-GB" sz="1800">
                <a:solidFill>
                  <a:srgbClr val="FFFFFF"/>
                </a:solidFill>
              </a:rPr>
              <a:t>Should we take lessons from New Zealand?</a:t>
            </a:r>
          </a:p>
          <a:p>
            <a:pPr algn="ctr"/>
            <a:endParaRPr lang="en-GB" sz="1800">
              <a:solidFill>
                <a:srgbClr val="FFFFFF"/>
              </a:solidFill>
            </a:endParaRPr>
          </a:p>
        </p:txBody>
      </p:sp>
    </p:spTree>
    <p:extLst>
      <p:ext uri="{BB962C8B-B14F-4D97-AF65-F5344CB8AC3E}">
        <p14:creationId xmlns:p14="http://schemas.microsoft.com/office/powerpoint/2010/main" val="3330564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2B9372F-0CED-9A86-8AEC-3317C69D668E}"/>
              </a:ext>
            </a:extLst>
          </p:cNvPr>
          <p:cNvSpPr>
            <a:spLocks noGrp="1"/>
          </p:cNvSpPr>
          <p:nvPr>
            <p:ph type="title"/>
          </p:nvPr>
        </p:nvSpPr>
        <p:spPr>
          <a:xfrm>
            <a:off x="838201" y="559813"/>
            <a:ext cx="3352799" cy="5577934"/>
          </a:xfrm>
        </p:spPr>
        <p:txBody>
          <a:bodyPr>
            <a:normAutofit/>
          </a:bodyPr>
          <a:lstStyle/>
          <a:p>
            <a:r>
              <a:rPr lang="en-GB" sz="4000">
                <a:cs typeface="Sabon Next LT"/>
              </a:rPr>
              <a:t>A Smoke-free Wales</a:t>
            </a:r>
            <a:endParaRPr lang="en-GB" sz="4000"/>
          </a:p>
        </p:txBody>
      </p:sp>
      <p:graphicFrame>
        <p:nvGraphicFramePr>
          <p:cNvPr id="5" name="Content Placeholder 2">
            <a:extLst>
              <a:ext uri="{FF2B5EF4-FFF2-40B4-BE49-F238E27FC236}">
                <a16:creationId xmlns:a16="http://schemas.microsoft.com/office/drawing/2014/main" id="{B41C78D1-EDAB-5D94-90E5-F380DFC2BA12}"/>
              </a:ext>
            </a:extLst>
          </p:cNvPr>
          <p:cNvGraphicFramePr>
            <a:graphicFrameLocks noGrp="1"/>
          </p:cNvGraphicFramePr>
          <p:nvPr>
            <p:ph idx="1"/>
            <p:extLst>
              <p:ext uri="{D42A27DB-BD31-4B8C-83A1-F6EECF244321}">
                <p14:modId xmlns:p14="http://schemas.microsoft.com/office/powerpoint/2010/main" val="327239256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4466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Three glasses of bubble milk tea">
            <a:extLst>
              <a:ext uri="{FF2B5EF4-FFF2-40B4-BE49-F238E27FC236}">
                <a16:creationId xmlns:a16="http://schemas.microsoft.com/office/drawing/2014/main" id="{5E1F22D3-F1F8-D5AE-AD61-FF7369C08967}"/>
              </a:ext>
            </a:extLst>
          </p:cNvPr>
          <p:cNvPicPr>
            <a:picLocks noChangeAspect="1"/>
          </p:cNvPicPr>
          <p:nvPr/>
        </p:nvPicPr>
        <p:blipFill rotWithShape="1">
          <a:blip r:embed="rId2">
            <a:alphaModFix amt="60000"/>
          </a:blip>
          <a:srcRect t="15723" r="6" b="6"/>
          <a:stretch/>
        </p:blipFill>
        <p:spPr>
          <a:xfrm>
            <a:off x="20" y="10"/>
            <a:ext cx="12188932" cy="6856614"/>
          </a:xfrm>
          <a:prstGeom prst="rect">
            <a:avLst/>
          </a:prstGeom>
        </p:spPr>
      </p:pic>
      <p:sp>
        <p:nvSpPr>
          <p:cNvPr id="2" name="Title 1">
            <a:extLst>
              <a:ext uri="{FF2B5EF4-FFF2-40B4-BE49-F238E27FC236}">
                <a16:creationId xmlns:a16="http://schemas.microsoft.com/office/drawing/2014/main" id="{9156DDBC-1FF3-58BD-9956-692E304E27B9}"/>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Sugar Levy</a:t>
            </a:r>
            <a:endParaRPr lang="en-GB">
              <a:solidFill>
                <a:srgbClr val="FFFFFF"/>
              </a:solidFill>
            </a:endParaRPr>
          </a:p>
        </p:txBody>
      </p:sp>
      <p:sp>
        <p:nvSpPr>
          <p:cNvPr id="3" name="Content Placeholder 2">
            <a:extLst>
              <a:ext uri="{FF2B5EF4-FFF2-40B4-BE49-F238E27FC236}">
                <a16:creationId xmlns:a16="http://schemas.microsoft.com/office/drawing/2014/main" id="{92D8AB77-F5C6-CF9A-7876-0966EEEF94B9}"/>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This is the 'soft drinks industry levy' or 'sugar tax' that was brought into force in April 2018. </a:t>
            </a:r>
            <a:endParaRPr lang="en-US" sz="1800">
              <a:solidFill>
                <a:srgbClr val="FFFFFF"/>
              </a:solidFill>
            </a:endParaRPr>
          </a:p>
          <a:p>
            <a:pPr algn="ctr"/>
            <a:r>
              <a:rPr lang="en-GB" sz="1800">
                <a:solidFill>
                  <a:srgbClr val="FFFFFF"/>
                </a:solidFill>
                <a:ea typeface="+mn-lt"/>
                <a:cs typeface="+mn-lt"/>
              </a:rPr>
              <a:t>No levy on soft drinks containing less than 5g of sugar per 100ml.</a:t>
            </a:r>
            <a:endParaRPr lang="en-GB" sz="1800">
              <a:solidFill>
                <a:srgbClr val="FFFFFF"/>
              </a:solidFill>
            </a:endParaRPr>
          </a:p>
          <a:p>
            <a:pPr algn="ctr"/>
            <a:r>
              <a:rPr lang="en-GB" sz="1800">
                <a:solidFill>
                  <a:srgbClr val="FFFFFF"/>
                </a:solidFill>
                <a:ea typeface="+mn-lt"/>
                <a:cs typeface="+mn-lt"/>
              </a:rPr>
              <a:t>18p per litre on soft drinks containing between 5g and 8g of sugar per 100ml.</a:t>
            </a:r>
            <a:endParaRPr lang="en-GB" sz="1800">
              <a:solidFill>
                <a:srgbClr val="FFFFFF"/>
              </a:solidFill>
            </a:endParaRPr>
          </a:p>
          <a:p>
            <a:pPr algn="ctr"/>
            <a:r>
              <a:rPr lang="en-GB" sz="1800">
                <a:solidFill>
                  <a:srgbClr val="FFFFFF"/>
                </a:solidFill>
                <a:ea typeface="+mn-lt"/>
                <a:cs typeface="+mn-lt"/>
              </a:rPr>
              <a:t>24p per litre on soft drinks containing more than 8g of sugar per 100ml.</a:t>
            </a:r>
            <a:endParaRPr lang="en-GB" sz="1800">
              <a:solidFill>
                <a:srgbClr val="FFFFFF"/>
              </a:solidFill>
            </a:endParaRPr>
          </a:p>
        </p:txBody>
      </p:sp>
    </p:spTree>
    <p:extLst>
      <p:ext uri="{BB962C8B-B14F-4D97-AF65-F5344CB8AC3E}">
        <p14:creationId xmlns:p14="http://schemas.microsoft.com/office/powerpoint/2010/main" val="3361157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Doughnuts">
            <a:extLst>
              <a:ext uri="{FF2B5EF4-FFF2-40B4-BE49-F238E27FC236}">
                <a16:creationId xmlns:a16="http://schemas.microsoft.com/office/drawing/2014/main" id="{5811C15E-B183-52F6-CBAD-4F3D4270393E}"/>
              </a:ext>
            </a:extLst>
          </p:cNvPr>
          <p:cNvPicPr>
            <a:picLocks noChangeAspect="1"/>
          </p:cNvPicPr>
          <p:nvPr/>
        </p:nvPicPr>
        <p:blipFill rotWithShape="1">
          <a:blip r:embed="rId2">
            <a:alphaModFix amt="60000"/>
          </a:blip>
          <a:srcRect t="10199" r="6" b="5407"/>
          <a:stretch/>
        </p:blipFill>
        <p:spPr>
          <a:xfrm>
            <a:off x="20" y="10"/>
            <a:ext cx="12188932" cy="6856614"/>
          </a:xfrm>
          <a:prstGeom prst="rect">
            <a:avLst/>
          </a:prstGeom>
        </p:spPr>
      </p:pic>
      <p:sp>
        <p:nvSpPr>
          <p:cNvPr id="2" name="Title 1">
            <a:extLst>
              <a:ext uri="{FF2B5EF4-FFF2-40B4-BE49-F238E27FC236}">
                <a16:creationId xmlns:a16="http://schemas.microsoft.com/office/drawing/2014/main" id="{AD4C854B-AFCB-EE4B-D7A0-227D84A4E5DD}"/>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Sugar Levy: Why?</a:t>
            </a:r>
            <a:endParaRPr lang="en-GB">
              <a:solidFill>
                <a:srgbClr val="FFFFFF"/>
              </a:solidFill>
            </a:endParaRPr>
          </a:p>
        </p:txBody>
      </p:sp>
      <p:sp>
        <p:nvSpPr>
          <p:cNvPr id="3" name="Content Placeholder 2">
            <a:extLst>
              <a:ext uri="{FF2B5EF4-FFF2-40B4-BE49-F238E27FC236}">
                <a16:creationId xmlns:a16="http://schemas.microsoft.com/office/drawing/2014/main" id="{E474DF6E-50CC-23C5-7C69-F891DCB5FF78}"/>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Why was this brought in?</a:t>
            </a:r>
            <a:endParaRPr lang="en-US" sz="1800">
              <a:solidFill>
                <a:srgbClr val="FFFFFF"/>
              </a:solidFill>
            </a:endParaRPr>
          </a:p>
          <a:p>
            <a:pPr algn="ctr"/>
            <a:r>
              <a:rPr lang="en-GB" sz="1800">
                <a:solidFill>
                  <a:srgbClr val="FFFFFF"/>
                </a:solidFill>
              </a:rPr>
              <a:t>Who does it benefit?</a:t>
            </a:r>
          </a:p>
        </p:txBody>
      </p:sp>
    </p:spTree>
    <p:extLst>
      <p:ext uri="{BB962C8B-B14F-4D97-AF65-F5344CB8AC3E}">
        <p14:creationId xmlns:p14="http://schemas.microsoft.com/office/powerpoint/2010/main" val="3823517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Measuring tape on table">
            <a:extLst>
              <a:ext uri="{FF2B5EF4-FFF2-40B4-BE49-F238E27FC236}">
                <a16:creationId xmlns:a16="http://schemas.microsoft.com/office/drawing/2014/main" id="{59740817-A1DB-99D5-1879-B2393BB5A895}"/>
              </a:ext>
            </a:extLst>
          </p:cNvPr>
          <p:cNvPicPr>
            <a:picLocks noChangeAspect="1"/>
          </p:cNvPicPr>
          <p:nvPr/>
        </p:nvPicPr>
        <p:blipFill rotWithShape="1">
          <a:blip r:embed="rId2">
            <a:alphaModFix amt="60000"/>
          </a:blip>
          <a:srcRect t="3664" r="6" b="11942"/>
          <a:stretch/>
        </p:blipFill>
        <p:spPr>
          <a:xfrm>
            <a:off x="20" y="10"/>
            <a:ext cx="12188932" cy="6856614"/>
          </a:xfrm>
          <a:prstGeom prst="rect">
            <a:avLst/>
          </a:prstGeom>
        </p:spPr>
      </p:pic>
      <p:sp>
        <p:nvSpPr>
          <p:cNvPr id="2" name="Title 1">
            <a:extLst>
              <a:ext uri="{FF2B5EF4-FFF2-40B4-BE49-F238E27FC236}">
                <a16:creationId xmlns:a16="http://schemas.microsoft.com/office/drawing/2014/main" id="{5FBE5527-DF5E-482B-79B3-1F2DE95778E1}"/>
              </a:ext>
            </a:extLst>
          </p:cNvPr>
          <p:cNvSpPr>
            <a:spLocks noGrp="1"/>
          </p:cNvSpPr>
          <p:nvPr>
            <p:ph type="title"/>
          </p:nvPr>
        </p:nvSpPr>
        <p:spPr>
          <a:xfrm>
            <a:off x="1198180" y="726066"/>
            <a:ext cx="9774619" cy="2474333"/>
          </a:xfrm>
        </p:spPr>
        <p:txBody>
          <a:bodyPr anchor="b">
            <a:normAutofit/>
          </a:bodyPr>
          <a:lstStyle/>
          <a:p>
            <a:pPr algn="ctr"/>
            <a:r>
              <a:rPr lang="en-GB">
                <a:solidFill>
                  <a:srgbClr val="FFFFFF"/>
                </a:solidFill>
                <a:cs typeface="Sabon Next LT"/>
              </a:rPr>
              <a:t>Sugar Levy: Why?</a:t>
            </a:r>
            <a:endParaRPr lang="en-GB">
              <a:solidFill>
                <a:srgbClr val="FFFFFF"/>
              </a:solidFill>
            </a:endParaRPr>
          </a:p>
        </p:txBody>
      </p:sp>
      <p:sp>
        <p:nvSpPr>
          <p:cNvPr id="3" name="Content Placeholder 2">
            <a:extLst>
              <a:ext uri="{FF2B5EF4-FFF2-40B4-BE49-F238E27FC236}">
                <a16:creationId xmlns:a16="http://schemas.microsoft.com/office/drawing/2014/main" id="{3A8A7BAB-1B1D-9684-F84D-6337105ADC8C}"/>
              </a:ext>
            </a:extLst>
          </p:cNvPr>
          <p:cNvSpPr>
            <a:spLocks noGrp="1"/>
          </p:cNvSpPr>
          <p:nvPr>
            <p:ph idx="1"/>
          </p:nvPr>
        </p:nvSpPr>
        <p:spPr>
          <a:xfrm>
            <a:off x="1219202" y="3429000"/>
            <a:ext cx="9954076" cy="2514600"/>
          </a:xfrm>
        </p:spPr>
        <p:txBody>
          <a:bodyPr vert="horz" lIns="91440" tIns="45720" rIns="91440" bIns="45720" rtlCol="0" anchor="ctr">
            <a:normAutofit/>
          </a:bodyPr>
          <a:lstStyle/>
          <a:p>
            <a:pPr algn="ctr"/>
            <a:r>
              <a:rPr lang="en-GB" sz="1800">
                <a:solidFill>
                  <a:srgbClr val="FFFFFF"/>
                </a:solidFill>
              </a:rPr>
              <a:t>An anti-obesity policy.</a:t>
            </a:r>
          </a:p>
          <a:p>
            <a:pPr algn="ctr"/>
            <a:r>
              <a:rPr lang="en-GB" sz="1800">
                <a:solidFill>
                  <a:srgbClr val="FFFFFF"/>
                </a:solidFill>
              </a:rPr>
              <a:t>2016 Childhood Obesity Strategy.</a:t>
            </a:r>
          </a:p>
          <a:p>
            <a:pPr algn="ctr"/>
            <a:endParaRPr lang="en-GB" sz="1800">
              <a:solidFill>
                <a:srgbClr val="FFFFFF"/>
              </a:solidFill>
            </a:endParaRPr>
          </a:p>
          <a:p>
            <a:pPr algn="ctr"/>
            <a:endParaRPr lang="en-GB" sz="1800">
              <a:solidFill>
                <a:srgbClr val="FFFFFF"/>
              </a:solidFill>
            </a:endParaRPr>
          </a:p>
        </p:txBody>
      </p:sp>
    </p:spTree>
    <p:extLst>
      <p:ext uri="{BB962C8B-B14F-4D97-AF65-F5344CB8AC3E}">
        <p14:creationId xmlns:p14="http://schemas.microsoft.com/office/powerpoint/2010/main" val="658761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3BC8936-B134-701C-9BA3-78085C9539EE}"/>
              </a:ext>
            </a:extLst>
          </p:cNvPr>
          <p:cNvSpPr>
            <a:spLocks noGrp="1"/>
          </p:cNvSpPr>
          <p:nvPr>
            <p:ph type="title"/>
          </p:nvPr>
        </p:nvSpPr>
        <p:spPr>
          <a:xfrm>
            <a:off x="838201" y="559813"/>
            <a:ext cx="3352799" cy="5577934"/>
          </a:xfrm>
        </p:spPr>
        <p:txBody>
          <a:bodyPr>
            <a:normAutofit/>
          </a:bodyPr>
          <a:lstStyle/>
          <a:p>
            <a:r>
              <a:rPr lang="en-GB" sz="4000">
                <a:cs typeface="Sabon Next LT"/>
              </a:rPr>
              <a:t>Sugar Levy: Why?</a:t>
            </a:r>
            <a:endParaRPr lang="en-GB" sz="4000"/>
          </a:p>
        </p:txBody>
      </p:sp>
      <p:graphicFrame>
        <p:nvGraphicFramePr>
          <p:cNvPr id="5" name="Content Placeholder 2">
            <a:extLst>
              <a:ext uri="{FF2B5EF4-FFF2-40B4-BE49-F238E27FC236}">
                <a16:creationId xmlns:a16="http://schemas.microsoft.com/office/drawing/2014/main" id="{1584EEAE-651B-A472-7DBF-3F9EBFD41FE2}"/>
              </a:ext>
            </a:extLst>
          </p:cNvPr>
          <p:cNvGraphicFramePr>
            <a:graphicFrameLocks noGrp="1"/>
          </p:cNvGraphicFramePr>
          <p:nvPr>
            <p:ph idx="1"/>
            <p:extLst>
              <p:ext uri="{D42A27DB-BD31-4B8C-83A1-F6EECF244321}">
                <p14:modId xmlns:p14="http://schemas.microsoft.com/office/powerpoint/2010/main" val="278519848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0667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0EFA9-4720-D176-17F5-477D6ACBCA91}"/>
              </a:ext>
            </a:extLst>
          </p:cNvPr>
          <p:cNvSpPr>
            <a:spLocks noGrp="1"/>
          </p:cNvSpPr>
          <p:nvPr>
            <p:ph type="title"/>
          </p:nvPr>
        </p:nvSpPr>
        <p:spPr/>
        <p:txBody>
          <a:bodyPr/>
          <a:lstStyle/>
          <a:p>
            <a:r>
              <a:rPr lang="en-GB">
                <a:cs typeface="Sabon Next LT"/>
              </a:rPr>
              <a:t>Sugar Levy: Impact</a:t>
            </a:r>
            <a:endParaRPr lang="en-GB"/>
          </a:p>
        </p:txBody>
      </p:sp>
      <p:pic>
        <p:nvPicPr>
          <p:cNvPr id="4" name="Content Placeholder 3" descr="A graph of sales&#10;&#10;Description automatically generated">
            <a:extLst>
              <a:ext uri="{FF2B5EF4-FFF2-40B4-BE49-F238E27FC236}">
                <a16:creationId xmlns:a16="http://schemas.microsoft.com/office/drawing/2014/main" id="{09964D8B-4C6E-FDA1-6C0D-0A034B2B4F73}"/>
              </a:ext>
            </a:extLst>
          </p:cNvPr>
          <p:cNvPicPr>
            <a:picLocks noGrp="1" noChangeAspect="1"/>
          </p:cNvPicPr>
          <p:nvPr>
            <p:ph idx="1"/>
          </p:nvPr>
        </p:nvPicPr>
        <p:blipFill>
          <a:blip r:embed="rId2"/>
          <a:stretch>
            <a:fillRect/>
          </a:stretch>
        </p:blipFill>
        <p:spPr>
          <a:xfrm>
            <a:off x="819345" y="1431681"/>
            <a:ext cx="10563081" cy="5377839"/>
          </a:xfrm>
        </p:spPr>
      </p:pic>
    </p:spTree>
    <p:extLst>
      <p:ext uri="{BB962C8B-B14F-4D97-AF65-F5344CB8AC3E}">
        <p14:creationId xmlns:p14="http://schemas.microsoft.com/office/powerpoint/2010/main" val="1314703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6AD0A-17F8-D947-D7C2-93E18ACAD5C6}"/>
              </a:ext>
            </a:extLst>
          </p:cNvPr>
          <p:cNvSpPr>
            <a:spLocks noGrp="1"/>
          </p:cNvSpPr>
          <p:nvPr>
            <p:ph type="title"/>
          </p:nvPr>
        </p:nvSpPr>
        <p:spPr>
          <a:xfrm>
            <a:off x="458694" y="365760"/>
            <a:ext cx="2337260" cy="4871793"/>
          </a:xfrm>
        </p:spPr>
        <p:txBody>
          <a:bodyPr/>
          <a:lstStyle/>
          <a:p>
            <a:r>
              <a:rPr lang="en-GB" dirty="0">
                <a:cs typeface="Sabon Next LT"/>
              </a:rPr>
              <a:t>Sugar Levy: Impact</a:t>
            </a:r>
            <a:endParaRPr lang="en-GB" dirty="0"/>
          </a:p>
        </p:txBody>
      </p:sp>
      <p:pic>
        <p:nvPicPr>
          <p:cNvPr id="4" name="Content Placeholder 3" descr="Obesity Profile: statistical commentary November 2023 - GOV.UK">
            <a:extLst>
              <a:ext uri="{FF2B5EF4-FFF2-40B4-BE49-F238E27FC236}">
                <a16:creationId xmlns:a16="http://schemas.microsoft.com/office/drawing/2014/main" id="{CE74986B-C560-4B30-E3E0-80FA48C89D68}"/>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2648824" y="-4395"/>
            <a:ext cx="9541815" cy="6862761"/>
          </a:xfrm>
        </p:spPr>
      </p:pic>
    </p:spTree>
    <p:extLst>
      <p:ext uri="{BB962C8B-B14F-4D97-AF65-F5344CB8AC3E}">
        <p14:creationId xmlns:p14="http://schemas.microsoft.com/office/powerpoint/2010/main" val="12178312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4BEC73F-1A30-606D-86C0-5F548CF9A5AA}"/>
              </a:ext>
            </a:extLst>
          </p:cNvPr>
          <p:cNvSpPr>
            <a:spLocks noGrp="1"/>
          </p:cNvSpPr>
          <p:nvPr>
            <p:ph type="title"/>
          </p:nvPr>
        </p:nvSpPr>
        <p:spPr>
          <a:xfrm>
            <a:off x="838201" y="559813"/>
            <a:ext cx="3352799" cy="5577934"/>
          </a:xfrm>
        </p:spPr>
        <p:txBody>
          <a:bodyPr>
            <a:normAutofit/>
          </a:bodyPr>
          <a:lstStyle/>
          <a:p>
            <a:r>
              <a:rPr lang="en-GB" sz="4000">
                <a:cs typeface="Sabon Next LT"/>
              </a:rPr>
              <a:t>Flying Start</a:t>
            </a:r>
            <a:endParaRPr lang="en-GB" sz="4000"/>
          </a:p>
        </p:txBody>
      </p:sp>
      <p:graphicFrame>
        <p:nvGraphicFramePr>
          <p:cNvPr id="5" name="Content Placeholder 2">
            <a:extLst>
              <a:ext uri="{FF2B5EF4-FFF2-40B4-BE49-F238E27FC236}">
                <a16:creationId xmlns:a16="http://schemas.microsoft.com/office/drawing/2014/main" id="{E5EF1BD2-DCAC-A3B1-BEA7-3511214495B0}"/>
              </a:ext>
            </a:extLst>
          </p:cNvPr>
          <p:cNvGraphicFramePr>
            <a:graphicFrameLocks noGrp="1"/>
          </p:cNvGraphicFramePr>
          <p:nvPr>
            <p:ph idx="1"/>
            <p:extLst>
              <p:ext uri="{D42A27DB-BD31-4B8C-83A1-F6EECF244321}">
                <p14:modId xmlns:p14="http://schemas.microsoft.com/office/powerpoint/2010/main" val="240694400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4058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590F3AAB-9CFC-6998-0813-E99C7E9ECC89}"/>
              </a:ext>
            </a:extLst>
          </p:cNvPr>
          <p:cNvSpPr>
            <a:spLocks noGrp="1"/>
          </p:cNvSpPr>
          <p:nvPr>
            <p:ph type="title"/>
          </p:nvPr>
        </p:nvSpPr>
        <p:spPr>
          <a:xfrm>
            <a:off x="609601" y="559813"/>
            <a:ext cx="5181599" cy="5612387"/>
          </a:xfrm>
        </p:spPr>
        <p:txBody>
          <a:bodyPr anchor="ctr">
            <a:normAutofit/>
          </a:bodyPr>
          <a:lstStyle/>
          <a:p>
            <a:r>
              <a:rPr lang="en-GB" dirty="0">
                <a:cs typeface="Sabon Next LT"/>
              </a:rPr>
              <a:t>Flying Start: Aims</a:t>
            </a:r>
            <a:endParaRPr lang="en-GB" dirty="0"/>
          </a:p>
        </p:txBody>
      </p:sp>
      <p:sp>
        <p:nvSpPr>
          <p:cNvPr id="3" name="Content Placeholder 2">
            <a:extLst>
              <a:ext uri="{FF2B5EF4-FFF2-40B4-BE49-F238E27FC236}">
                <a16:creationId xmlns:a16="http://schemas.microsoft.com/office/drawing/2014/main" id="{176F9A64-91BD-4D9C-09D3-0206250D3DFA}"/>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t>Reducing absenteeism</a:t>
            </a:r>
            <a:endParaRPr lang="en-US" sz="1800"/>
          </a:p>
          <a:p>
            <a:r>
              <a:rPr lang="en-GB" sz="1800"/>
              <a:t>Boosting attainment</a:t>
            </a:r>
          </a:p>
          <a:p>
            <a:r>
              <a:rPr lang="en-GB" sz="1800"/>
              <a:t>Improved educational outcomes</a:t>
            </a:r>
          </a:p>
          <a:p>
            <a:r>
              <a:rPr lang="en-GB" sz="1800"/>
              <a:t>Family support</a:t>
            </a:r>
          </a:p>
          <a:p>
            <a:r>
              <a:rPr lang="en-GB" sz="1800"/>
              <a:t>Promoting language, cognitive, social and emotional skills</a:t>
            </a:r>
          </a:p>
          <a:p>
            <a:r>
              <a:rPr lang="en-GB" sz="1800"/>
              <a:t>Early needs identification</a:t>
            </a:r>
          </a:p>
        </p:txBody>
      </p:sp>
    </p:spTree>
    <p:extLst>
      <p:ext uri="{BB962C8B-B14F-4D97-AF65-F5344CB8AC3E}">
        <p14:creationId xmlns:p14="http://schemas.microsoft.com/office/powerpoint/2010/main" val="36064975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A200624-135E-F603-1FBD-30928B0530BC}"/>
              </a:ext>
            </a:extLst>
          </p:cNvPr>
          <p:cNvSpPr>
            <a:spLocks noGrp="1"/>
          </p:cNvSpPr>
          <p:nvPr>
            <p:ph type="title"/>
          </p:nvPr>
        </p:nvSpPr>
        <p:spPr>
          <a:xfrm>
            <a:off x="838201" y="559813"/>
            <a:ext cx="3352799" cy="5577934"/>
          </a:xfrm>
        </p:spPr>
        <p:txBody>
          <a:bodyPr>
            <a:normAutofit/>
          </a:bodyPr>
          <a:lstStyle/>
          <a:p>
            <a:r>
              <a:rPr lang="en-GB" sz="4000">
                <a:cs typeface="Sabon Next LT"/>
              </a:rPr>
              <a:t>Flying Start: Expansion</a:t>
            </a:r>
            <a:endParaRPr lang="en-GB" sz="4000"/>
          </a:p>
        </p:txBody>
      </p:sp>
      <p:graphicFrame>
        <p:nvGraphicFramePr>
          <p:cNvPr id="5" name="Content Placeholder 2">
            <a:extLst>
              <a:ext uri="{FF2B5EF4-FFF2-40B4-BE49-F238E27FC236}">
                <a16:creationId xmlns:a16="http://schemas.microsoft.com/office/drawing/2014/main" id="{073E36F3-5E7F-74D6-8B19-95C4D07C770D}"/>
              </a:ext>
            </a:extLst>
          </p:cNvPr>
          <p:cNvGraphicFramePr>
            <a:graphicFrameLocks noGrp="1"/>
          </p:cNvGraphicFramePr>
          <p:nvPr>
            <p:ph idx="1"/>
            <p:extLst>
              <p:ext uri="{D42A27DB-BD31-4B8C-83A1-F6EECF244321}">
                <p14:modId xmlns:p14="http://schemas.microsoft.com/office/powerpoint/2010/main" val="194443327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96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C89EC5C-CDEA-1FC9-4DCD-2112D64FEAA5}"/>
              </a:ext>
            </a:extLst>
          </p:cNvPr>
          <p:cNvSpPr>
            <a:spLocks noGrp="1"/>
          </p:cNvSpPr>
          <p:nvPr>
            <p:ph type="title"/>
          </p:nvPr>
        </p:nvSpPr>
        <p:spPr>
          <a:xfrm>
            <a:off x="838201" y="559813"/>
            <a:ext cx="4876800" cy="5577934"/>
          </a:xfrm>
        </p:spPr>
        <p:txBody>
          <a:bodyPr>
            <a:normAutofit/>
          </a:bodyPr>
          <a:lstStyle/>
          <a:p>
            <a:r>
              <a:rPr lang="en-GB" dirty="0">
                <a:cs typeface="Sabon Next LT"/>
              </a:rPr>
              <a:t>Flying Start: Impact</a:t>
            </a:r>
            <a:endParaRPr lang="en-GB" dirty="0"/>
          </a:p>
        </p:txBody>
      </p:sp>
      <p:graphicFrame>
        <p:nvGraphicFramePr>
          <p:cNvPr id="5" name="Content Placeholder 2">
            <a:extLst>
              <a:ext uri="{FF2B5EF4-FFF2-40B4-BE49-F238E27FC236}">
                <a16:creationId xmlns:a16="http://schemas.microsoft.com/office/drawing/2014/main" id="{542ED32A-A797-A823-C8C0-5CDCE702099E}"/>
              </a:ext>
            </a:extLst>
          </p:cNvPr>
          <p:cNvGraphicFramePr>
            <a:graphicFrameLocks noGrp="1"/>
          </p:cNvGraphicFramePr>
          <p:nvPr>
            <p:ph idx="1"/>
            <p:extLst>
              <p:ext uri="{D42A27DB-BD31-4B8C-83A1-F6EECF244321}">
                <p14:modId xmlns:p14="http://schemas.microsoft.com/office/powerpoint/2010/main" val="3907436211"/>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12418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7DA29CF3-8B8B-4DDF-A19B-72E0059DD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DB839FB-E0B3-17C7-E2DE-55F31663D6DA}"/>
              </a:ext>
            </a:extLst>
          </p:cNvPr>
          <p:cNvSpPr>
            <a:spLocks noGrp="1"/>
          </p:cNvSpPr>
          <p:nvPr>
            <p:ph type="title"/>
          </p:nvPr>
        </p:nvSpPr>
        <p:spPr>
          <a:xfrm>
            <a:off x="838200" y="744909"/>
            <a:ext cx="5562600" cy="2607891"/>
          </a:xfrm>
        </p:spPr>
        <p:txBody>
          <a:bodyPr vert="horz" lIns="91440" tIns="45720" rIns="91440" bIns="45720" rtlCol="0" anchor="b">
            <a:normAutofit/>
          </a:bodyPr>
          <a:lstStyle/>
          <a:p>
            <a:r>
              <a:rPr lang="en-US"/>
              <a:t>Wellbeing of Future Generations (Wales) Act 2015</a:t>
            </a:r>
          </a:p>
        </p:txBody>
      </p:sp>
      <p:grpSp>
        <p:nvGrpSpPr>
          <p:cNvPr id="17" name="Group 16">
            <a:extLst>
              <a:ext uri="{FF2B5EF4-FFF2-40B4-BE49-F238E27FC236}">
                <a16:creationId xmlns:a16="http://schemas.microsoft.com/office/drawing/2014/main" id="{2C96D671-CB09-4A40-87DE-E5042068B0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18" name="Picture 17">
              <a:extLst>
                <a:ext uri="{FF2B5EF4-FFF2-40B4-BE49-F238E27FC236}">
                  <a16:creationId xmlns:a16="http://schemas.microsoft.com/office/drawing/2014/main" id="{21A0628A-CD3B-450E-BF5A-04678A41E4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9" name="Picture 18">
              <a:extLst>
                <a:ext uri="{FF2B5EF4-FFF2-40B4-BE49-F238E27FC236}">
                  <a16:creationId xmlns:a16="http://schemas.microsoft.com/office/drawing/2014/main" id="{E96386AA-8B39-4EAE-8E84-F62C12CCE9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4" name="Content Placeholder 3" descr="A diagram of a map&#10;&#10;Description automatically generated">
            <a:extLst>
              <a:ext uri="{FF2B5EF4-FFF2-40B4-BE49-F238E27FC236}">
                <a16:creationId xmlns:a16="http://schemas.microsoft.com/office/drawing/2014/main" id="{F9FAE9C0-EBB6-290D-9F35-3905D590FF4A}"/>
              </a:ext>
            </a:extLst>
          </p:cNvPr>
          <p:cNvPicPr>
            <a:picLocks noGrp="1" noChangeAspect="1"/>
          </p:cNvPicPr>
          <p:nvPr>
            <p:ph idx="1"/>
          </p:nvPr>
        </p:nvPicPr>
        <p:blipFill rotWithShape="1">
          <a:blip r:embed="rId4">
            <a:alphaModFix/>
          </a:blip>
          <a:srcRect r="2" b="2"/>
          <a:stretch/>
        </p:blipFill>
        <p:spPr>
          <a:xfrm>
            <a:off x="6671775" y="891938"/>
            <a:ext cx="5046291" cy="5046291"/>
          </a:xfrm>
          <a:custGeom>
            <a:avLst/>
            <a:gdLst/>
            <a:ahLst/>
            <a:cxnLst/>
            <a:rect l="l" t="t" r="r" b="b"/>
            <a:pathLst>
              <a:path w="4800600" h="4800600">
                <a:moveTo>
                  <a:pt x="2400300" y="0"/>
                </a:moveTo>
                <a:cubicBezTo>
                  <a:pt x="3725949" y="0"/>
                  <a:pt x="4800600" y="1074651"/>
                  <a:pt x="4800600" y="2400300"/>
                </a:cubicBezTo>
                <a:cubicBezTo>
                  <a:pt x="4800600" y="3725949"/>
                  <a:pt x="3725949" y="4800600"/>
                  <a:pt x="2400300" y="4800600"/>
                </a:cubicBezTo>
                <a:cubicBezTo>
                  <a:pt x="1074651" y="4800600"/>
                  <a:pt x="0" y="3725949"/>
                  <a:pt x="0" y="2400300"/>
                </a:cubicBezTo>
                <a:cubicBezTo>
                  <a:pt x="0" y="1074651"/>
                  <a:pt x="1074651" y="0"/>
                  <a:pt x="2400300" y="0"/>
                </a:cubicBezTo>
                <a:close/>
              </a:path>
            </a:pathLst>
          </a:custGeom>
        </p:spPr>
      </p:pic>
    </p:spTree>
    <p:extLst>
      <p:ext uri="{BB962C8B-B14F-4D97-AF65-F5344CB8AC3E}">
        <p14:creationId xmlns:p14="http://schemas.microsoft.com/office/powerpoint/2010/main" val="22621204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A2A77-F13F-F968-F437-B8346660FF8B}"/>
              </a:ext>
            </a:extLst>
          </p:cNvPr>
          <p:cNvSpPr>
            <a:spLocks noGrp="1"/>
          </p:cNvSpPr>
          <p:nvPr>
            <p:ph type="title"/>
          </p:nvPr>
        </p:nvSpPr>
        <p:spPr>
          <a:xfrm>
            <a:off x="458694" y="365760"/>
            <a:ext cx="11117356" cy="1346729"/>
          </a:xfrm>
        </p:spPr>
        <p:txBody>
          <a:bodyPr>
            <a:normAutofit fontScale="90000"/>
          </a:bodyPr>
          <a:lstStyle/>
          <a:p>
            <a:r>
              <a:rPr lang="en-US" sz="4400" baseline="0" dirty="0">
                <a:ea typeface="+mj-lt"/>
                <a:cs typeface="+mj-lt"/>
              </a:rPr>
              <a:t>Wellbeing of Future</a:t>
            </a:r>
            <a:r>
              <a:rPr lang="en-US" dirty="0">
                <a:ea typeface="+mj-lt"/>
                <a:cs typeface="+mj-lt"/>
              </a:rPr>
              <a:t> </a:t>
            </a:r>
            <a:r>
              <a:rPr lang="en-US" sz="4400" baseline="0" dirty="0">
                <a:ea typeface="+mj-lt"/>
                <a:cs typeface="+mj-lt"/>
              </a:rPr>
              <a:t>Generations (Wales)</a:t>
            </a:r>
            <a:r>
              <a:rPr lang="en-US" dirty="0">
                <a:ea typeface="+mj-lt"/>
                <a:cs typeface="+mj-lt"/>
              </a:rPr>
              <a:t> </a:t>
            </a:r>
            <a:r>
              <a:rPr lang="en-US" sz="4400" baseline="0" dirty="0">
                <a:ea typeface="+mj-lt"/>
                <a:cs typeface="+mj-lt"/>
              </a:rPr>
              <a:t>Act 2015</a:t>
            </a:r>
            <a:r>
              <a:rPr lang="en-US" dirty="0">
                <a:ea typeface="+mj-lt"/>
                <a:cs typeface="+mj-lt"/>
              </a:rPr>
              <a:t>: Who must act? </a:t>
            </a:r>
            <a:endParaRPr lang="en-US" dirty="0"/>
          </a:p>
        </p:txBody>
      </p:sp>
      <p:graphicFrame>
        <p:nvGraphicFramePr>
          <p:cNvPr id="4" name="Content Placeholder 3">
            <a:extLst>
              <a:ext uri="{FF2B5EF4-FFF2-40B4-BE49-F238E27FC236}">
                <a16:creationId xmlns:a16="http://schemas.microsoft.com/office/drawing/2014/main" id="{9E527431-C6BC-1245-337F-6089F83C1DEC}"/>
              </a:ext>
            </a:extLst>
          </p:cNvPr>
          <p:cNvGraphicFramePr>
            <a:graphicFrameLocks noGrp="1"/>
          </p:cNvGraphicFramePr>
          <p:nvPr>
            <p:ph idx="1"/>
            <p:extLst>
              <p:ext uri="{D42A27DB-BD31-4B8C-83A1-F6EECF244321}">
                <p14:modId xmlns:p14="http://schemas.microsoft.com/office/powerpoint/2010/main" val="394541701"/>
              </p:ext>
            </p:extLst>
          </p:nvPr>
        </p:nvGraphicFramePr>
        <p:xfrm>
          <a:off x="458788" y="1949450"/>
          <a:ext cx="11274425"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7915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E643-487F-ECF5-098F-5DCDCC72CBF4}"/>
              </a:ext>
            </a:extLst>
          </p:cNvPr>
          <p:cNvSpPr>
            <a:spLocks noGrp="1"/>
          </p:cNvSpPr>
          <p:nvPr>
            <p:ph type="title"/>
          </p:nvPr>
        </p:nvSpPr>
        <p:spPr/>
        <p:txBody>
          <a:bodyPr>
            <a:normAutofit fontScale="90000"/>
          </a:bodyPr>
          <a:lstStyle/>
          <a:p>
            <a:r>
              <a:rPr lang="en-GB" dirty="0"/>
              <a:t>Wellbeing of Future Generations (Wales) Act 2015: Prosperous​</a:t>
            </a:r>
          </a:p>
        </p:txBody>
      </p:sp>
      <p:sp>
        <p:nvSpPr>
          <p:cNvPr id="3" name="Content Placeholder 2">
            <a:extLst>
              <a:ext uri="{FF2B5EF4-FFF2-40B4-BE49-F238E27FC236}">
                <a16:creationId xmlns:a16="http://schemas.microsoft.com/office/drawing/2014/main" id="{78CB6ADB-1C17-6A30-9DE5-5D0FB3CEAAD3}"/>
              </a:ext>
            </a:extLst>
          </p:cNvPr>
          <p:cNvSpPr>
            <a:spLocks noGrp="1"/>
          </p:cNvSpPr>
          <p:nvPr>
            <p:ph idx="1"/>
          </p:nvPr>
        </p:nvSpPr>
        <p:spPr/>
        <p:txBody>
          <a:bodyPr vert="horz" lIns="91440" tIns="45720" rIns="91440" bIns="45720" rtlCol="0" anchor="t">
            <a:normAutofit/>
          </a:bodyPr>
          <a:lstStyle/>
          <a:p>
            <a:r>
              <a:rPr lang="en-GB" dirty="0">
                <a:ea typeface="+mn-lt"/>
                <a:cs typeface="+mn-lt"/>
              </a:rPr>
              <a:t>An innovative, productive and low carbon society which recognises the limits of the global environment and therefore uses resources efficiently and proportionately (including acting on climate change); and which develops a skilled and well-educated population in an economy which generates wealth and provides employment opportunities, allowing people to take advantage of the wealth generated through securing decent work.</a:t>
            </a:r>
            <a:endParaRPr lang="en-GB" dirty="0"/>
          </a:p>
        </p:txBody>
      </p:sp>
    </p:spTree>
    <p:extLst>
      <p:ext uri="{BB962C8B-B14F-4D97-AF65-F5344CB8AC3E}">
        <p14:creationId xmlns:p14="http://schemas.microsoft.com/office/powerpoint/2010/main" val="27585858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a:extLst>
              <a:ext uri="{FF2B5EF4-FFF2-40B4-BE49-F238E27FC236}">
                <a16:creationId xmlns:a16="http://schemas.microsoft.com/office/drawing/2014/main" id="{72758202-738E-1841-AFCE-A3EB216BDA43}"/>
              </a:ext>
            </a:extLst>
          </p:cNvPr>
          <p:cNvPicPr>
            <a:picLocks noChangeAspect="1"/>
          </p:cNvPicPr>
          <p:nvPr/>
        </p:nvPicPr>
        <p:blipFill rotWithShape="1">
          <a:blip r:embed="rId2">
            <a:alphaModFix amt="60000"/>
          </a:blip>
          <a:srcRect t="19" r="6250" b="6250"/>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Resilient​</a:t>
            </a:r>
          </a:p>
        </p:txBody>
      </p:sp>
      <p:grpSp>
        <p:nvGrpSpPr>
          <p:cNvPr id="15" name="Group 14">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6" name="Picture 15">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7" name="Picture 16">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A nation which maintains and enhances a biodiverse natural environment with healthy functioning ecosystems that support social, economic and ecological resilience and the capacity to adapt to change (for example, climate change).</a:t>
            </a:r>
            <a:endParaRPr lang="en-GB" sz="1800">
              <a:solidFill>
                <a:srgbClr val="FFFFFF"/>
              </a:solidFill>
            </a:endParaRP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21568340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Close-up unopened pill packets">
            <a:extLst>
              <a:ext uri="{FF2B5EF4-FFF2-40B4-BE49-F238E27FC236}">
                <a16:creationId xmlns:a16="http://schemas.microsoft.com/office/drawing/2014/main" id="{753600FD-E1A7-9798-A690-A8F3912F22C5}"/>
              </a:ext>
            </a:extLst>
          </p:cNvPr>
          <p:cNvPicPr>
            <a:picLocks noChangeAspect="1"/>
          </p:cNvPicPr>
          <p:nvPr/>
        </p:nvPicPr>
        <p:blipFill rotWithShape="1">
          <a:blip r:embed="rId2">
            <a:alphaModFix amt="60000"/>
          </a:blip>
          <a:srcRect t="5922" r="-2" b="8571"/>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Healthier​</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 society in which people’s physical and mental well-being is maximised and in which choices and behaviours that benefit future health are understood. </a:t>
            </a:r>
          </a:p>
        </p:txBody>
      </p:sp>
    </p:spTree>
    <p:extLst>
      <p:ext uri="{BB962C8B-B14F-4D97-AF65-F5344CB8AC3E}">
        <p14:creationId xmlns:p14="http://schemas.microsoft.com/office/powerpoint/2010/main" val="32898365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1" name="Picture 20" descr="Plant growing in a concrete crack">
            <a:extLst>
              <a:ext uri="{FF2B5EF4-FFF2-40B4-BE49-F238E27FC236}">
                <a16:creationId xmlns:a16="http://schemas.microsoft.com/office/drawing/2014/main" id="{23EFBB71-3F6E-D989-06A2-7C323B7A398C}"/>
              </a:ext>
            </a:extLst>
          </p:cNvPr>
          <p:cNvPicPr>
            <a:picLocks noChangeAspect="1"/>
          </p:cNvPicPr>
          <p:nvPr/>
        </p:nvPicPr>
        <p:blipFill rotWithShape="1">
          <a:blip r:embed="rId2">
            <a:alphaModFix amt="60000"/>
          </a:blip>
          <a:srcRect t="15622"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More Equal</a:t>
            </a:r>
          </a:p>
        </p:txBody>
      </p:sp>
      <p:grpSp>
        <p:nvGrpSpPr>
          <p:cNvPr id="15" name="Group 14">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6" name="Picture 15">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7" name="Picture 16">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 society that enables people to fulfil their potential no matter what their background or circumstances (including their socio-economic background and circumstances). </a:t>
            </a:r>
          </a:p>
        </p:txBody>
      </p:sp>
    </p:spTree>
    <p:extLst>
      <p:ext uri="{BB962C8B-B14F-4D97-AF65-F5344CB8AC3E}">
        <p14:creationId xmlns:p14="http://schemas.microsoft.com/office/powerpoint/2010/main" val="36709520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Large skydiving group mid-air">
            <a:extLst>
              <a:ext uri="{FF2B5EF4-FFF2-40B4-BE49-F238E27FC236}">
                <a16:creationId xmlns:a16="http://schemas.microsoft.com/office/drawing/2014/main" id="{647C601F-DB49-E007-C35F-D60C3D73CB25}"/>
              </a:ext>
            </a:extLst>
          </p:cNvPr>
          <p:cNvPicPr>
            <a:picLocks noChangeAspect="1"/>
          </p:cNvPicPr>
          <p:nvPr/>
        </p:nvPicPr>
        <p:blipFill rotWithShape="1">
          <a:blip r:embed="rId2">
            <a:alphaModFix amt="60000"/>
          </a:blip>
          <a:srcRect t="12241" r="-2" b="3317"/>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dirty="0">
                <a:solidFill>
                  <a:srgbClr val="FFFFFF"/>
                </a:solidFill>
              </a:rPr>
              <a:t>Wellbeing of Future Generations (Wales) Act 2015: Cohesive Communities​</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Attractive, viable, safe and well-connected communities. </a:t>
            </a:r>
          </a:p>
        </p:txBody>
      </p:sp>
    </p:spTree>
    <p:extLst>
      <p:ext uri="{BB962C8B-B14F-4D97-AF65-F5344CB8AC3E}">
        <p14:creationId xmlns:p14="http://schemas.microsoft.com/office/powerpoint/2010/main" val="36814607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 name="Rectangle 19">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2" name="Picture 21" descr="Autumn Leaves">
            <a:extLst>
              <a:ext uri="{FF2B5EF4-FFF2-40B4-BE49-F238E27FC236}">
                <a16:creationId xmlns:a16="http://schemas.microsoft.com/office/drawing/2014/main" id="{DC36F91A-0D2A-9B0D-20C3-68A0C3B80AFD}"/>
              </a:ext>
            </a:extLst>
          </p:cNvPr>
          <p:cNvPicPr>
            <a:picLocks noChangeAspect="1"/>
          </p:cNvPicPr>
          <p:nvPr/>
        </p:nvPicPr>
        <p:blipFill rotWithShape="1">
          <a:blip r:embed="rId2">
            <a:alphaModFix amt="60000"/>
          </a:blip>
          <a:srcRect t="9153" r="-2" b="6467"/>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dirty="0">
                <a:solidFill>
                  <a:srgbClr val="FFFFFF"/>
                </a:solidFill>
              </a:rPr>
              <a:t>Wellbeing of Future Generations (Wales) Act 2015: Vibrant Culture and Welsh Language​</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 society that promotes and protects culture, heritage and the Welsh language, and which encourages people to participate in the arts, and sports and recreation. </a:t>
            </a:r>
          </a:p>
        </p:txBody>
      </p:sp>
    </p:spTree>
    <p:extLst>
      <p:ext uri="{BB962C8B-B14F-4D97-AF65-F5344CB8AC3E}">
        <p14:creationId xmlns:p14="http://schemas.microsoft.com/office/powerpoint/2010/main" val="39346183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Low angle view of modern skyscrapers rising straight up against a dramatic sky">
            <a:extLst>
              <a:ext uri="{FF2B5EF4-FFF2-40B4-BE49-F238E27FC236}">
                <a16:creationId xmlns:a16="http://schemas.microsoft.com/office/drawing/2014/main" id="{00C63380-F96A-B933-9D43-778B929BD829}"/>
              </a:ext>
            </a:extLst>
          </p:cNvPr>
          <p:cNvPicPr>
            <a:picLocks noChangeAspect="1"/>
          </p:cNvPicPr>
          <p:nvPr/>
        </p:nvPicPr>
        <p:blipFill rotWithShape="1">
          <a:blip r:embed="rId2">
            <a:alphaModFix amt="60000"/>
          </a:blip>
          <a:srcRect t="15622"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DD30CA8F-4066-B37D-8C52-1CA75446D93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Wellbeing of Future Generations (Wales) Act 2015: Globally Responsible​</a:t>
            </a:r>
          </a:p>
        </p:txBody>
      </p:sp>
      <p:sp>
        <p:nvSpPr>
          <p:cNvPr id="3" name="Content Placeholder 2">
            <a:extLst>
              <a:ext uri="{FF2B5EF4-FFF2-40B4-BE49-F238E27FC236}">
                <a16:creationId xmlns:a16="http://schemas.microsoft.com/office/drawing/2014/main" id="{DC05694C-1FF1-A694-0227-E0324671FB5A}"/>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A nation which, when doing anything to improve the economic, social, environmental and cultural well-being of Wales, takes account of whether doing such a thing may make a positive contribution to global well-being.</a:t>
            </a:r>
            <a:endParaRPr lang="en-US" sz="1800">
              <a:solidFill>
                <a:srgbClr val="FFFFFF"/>
              </a:solidFill>
              <a:ea typeface="+mn-lt"/>
              <a:cs typeface="+mn-lt"/>
            </a:endParaRP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23395104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Path winding through a grassy field">
            <a:extLst>
              <a:ext uri="{FF2B5EF4-FFF2-40B4-BE49-F238E27FC236}">
                <a16:creationId xmlns:a16="http://schemas.microsoft.com/office/drawing/2014/main" id="{0844D022-286D-CBD5-1F2C-4007A7DC3F14}"/>
              </a:ext>
            </a:extLst>
          </p:cNvPr>
          <p:cNvPicPr>
            <a:picLocks noChangeAspect="1"/>
          </p:cNvPicPr>
          <p:nvPr/>
        </p:nvPicPr>
        <p:blipFill rotWithShape="1">
          <a:blip r:embed="rId2">
            <a:alphaModFix amt="60000"/>
          </a:blip>
          <a:srcRect t="5475" r="-2" b="10145"/>
          <a:stretch/>
        </p:blipFill>
        <p:spPr>
          <a:xfrm>
            <a:off x="20" y="10"/>
            <a:ext cx="12191980" cy="6856614"/>
          </a:xfrm>
          <a:prstGeom prst="rect">
            <a:avLst/>
          </a:prstGeom>
        </p:spPr>
      </p:pic>
      <p:sp>
        <p:nvSpPr>
          <p:cNvPr id="2" name="Title 1">
            <a:extLst>
              <a:ext uri="{FF2B5EF4-FFF2-40B4-BE49-F238E27FC236}">
                <a16:creationId xmlns:a16="http://schemas.microsoft.com/office/drawing/2014/main" id="{9D85E465-B2BD-AD5C-0F01-3E4B98994C9D}"/>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Wellbeing of Future Generations (Wales) Act 2015</a:t>
            </a:r>
            <a:endParaRPr lang="en-GB">
              <a:solidFill>
                <a:srgbClr val="FFFFFF"/>
              </a:solidFill>
            </a:endParaRPr>
          </a:p>
        </p:txBody>
      </p:sp>
      <p:sp>
        <p:nvSpPr>
          <p:cNvPr id="3" name="Content Placeholder 2">
            <a:extLst>
              <a:ext uri="{FF2B5EF4-FFF2-40B4-BE49-F238E27FC236}">
                <a16:creationId xmlns:a16="http://schemas.microsoft.com/office/drawing/2014/main" id="{12002D7A-CE31-7E0A-B16C-18B8049EAC54}"/>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Internationally recognised as a trailblazing piece of legislation (Davidson, 2023).</a:t>
            </a:r>
          </a:p>
          <a:p>
            <a:r>
              <a:rPr lang="en-GB" sz="1800" dirty="0">
                <a:solidFill>
                  <a:srgbClr val="FFFFFF"/>
                </a:solidFill>
              </a:rPr>
              <a:t>A blueprint for other countries! (</a:t>
            </a:r>
            <a:r>
              <a:rPr lang="en-GB" sz="1800" dirty="0">
                <a:solidFill>
                  <a:srgbClr val="FFFFFF"/>
                </a:solidFill>
                <a:ea typeface="+mn-lt"/>
                <a:cs typeface="+mn-lt"/>
              </a:rPr>
              <a:t>Jones, Goodwin‐Hawkins and Woods, 2020).</a:t>
            </a:r>
            <a:endParaRPr lang="en-GB" sz="1800" dirty="0">
              <a:solidFill>
                <a:srgbClr val="FFFFFF"/>
              </a:solidFill>
            </a:endParaRPr>
          </a:p>
          <a:p>
            <a:endParaRPr lang="en-GB" sz="1800">
              <a:solidFill>
                <a:srgbClr val="FFFFFF"/>
              </a:solidFill>
            </a:endParaRP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15280021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BB661-77FC-FA4C-68F3-1F1E30B69B5E}"/>
              </a:ext>
            </a:extLst>
          </p:cNvPr>
          <p:cNvSpPr>
            <a:spLocks noGrp="1"/>
          </p:cNvSpPr>
          <p:nvPr>
            <p:ph type="title"/>
          </p:nvPr>
        </p:nvSpPr>
        <p:spPr/>
        <p:txBody>
          <a:bodyPr/>
          <a:lstStyle/>
          <a:p>
            <a:r>
              <a:rPr lang="en-GB">
                <a:cs typeface="Sabon Next LT"/>
              </a:rPr>
              <a:t>Festival Drug Safety</a:t>
            </a:r>
            <a:endParaRPr lang="en-GB"/>
          </a:p>
        </p:txBody>
      </p:sp>
      <p:sp>
        <p:nvSpPr>
          <p:cNvPr id="3" name="Content Placeholder 2">
            <a:extLst>
              <a:ext uri="{FF2B5EF4-FFF2-40B4-BE49-F238E27FC236}">
                <a16:creationId xmlns:a16="http://schemas.microsoft.com/office/drawing/2014/main" id="{C1AB4444-9E6A-14EB-C6D0-756B49AF4FF5}"/>
              </a:ext>
            </a:extLst>
          </p:cNvPr>
          <p:cNvSpPr>
            <a:spLocks noGrp="1"/>
          </p:cNvSpPr>
          <p:nvPr>
            <p:ph idx="1"/>
          </p:nvPr>
        </p:nvSpPr>
        <p:spPr/>
        <p:txBody>
          <a:bodyPr vert="horz" lIns="91440" tIns="45720" rIns="91440" bIns="45720" rtlCol="0" anchor="t">
            <a:normAutofit/>
          </a:bodyPr>
          <a:lstStyle/>
          <a:p>
            <a:r>
              <a:rPr lang="en-GB" dirty="0">
                <a:hlinkClick r:id="rId2"/>
              </a:rPr>
              <a:t>https://www.youtube.com/watch?v=WvVDWcN-7fg</a:t>
            </a:r>
            <a:endParaRPr lang="en-GB" dirty="0"/>
          </a:p>
          <a:p>
            <a:endParaRPr lang="en-GB" dirty="0"/>
          </a:p>
          <a:p>
            <a:r>
              <a:rPr lang="en-GB" dirty="0">
                <a:ea typeface="+mn-lt"/>
                <a:cs typeface="+mn-lt"/>
                <a:hlinkClick r:id="rId3"/>
              </a:rPr>
              <a:t>https://www.youtube.com/watch?v=tNtAKmA_JQs</a:t>
            </a:r>
            <a:endParaRPr lang="en-GB" dirty="0">
              <a:ea typeface="+mn-lt"/>
              <a:cs typeface="+mn-lt"/>
            </a:endParaRPr>
          </a:p>
          <a:p>
            <a:endParaRPr lang="en-GB" dirty="0"/>
          </a:p>
          <a:p>
            <a:endParaRPr lang="en-GB" dirty="0"/>
          </a:p>
        </p:txBody>
      </p:sp>
    </p:spTree>
    <p:extLst>
      <p:ext uri="{BB962C8B-B14F-4D97-AF65-F5344CB8AC3E}">
        <p14:creationId xmlns:p14="http://schemas.microsoft.com/office/powerpoint/2010/main" val="22160830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5B8B4-C23F-D1EC-A116-0BC8D83BDB9E}"/>
              </a:ext>
            </a:extLst>
          </p:cNvPr>
          <p:cNvSpPr>
            <a:spLocks noGrp="1"/>
          </p:cNvSpPr>
          <p:nvPr>
            <p:ph type="title"/>
          </p:nvPr>
        </p:nvSpPr>
        <p:spPr/>
        <p:txBody>
          <a:bodyPr/>
          <a:lstStyle/>
          <a:p>
            <a:r>
              <a:rPr lang="en-GB" dirty="0">
                <a:cs typeface="Sabon Next LT"/>
              </a:rPr>
              <a:t>Festival Drug Safety: Impact</a:t>
            </a:r>
            <a:endParaRPr lang="en-GB" dirty="0"/>
          </a:p>
        </p:txBody>
      </p:sp>
      <p:sp>
        <p:nvSpPr>
          <p:cNvPr id="3" name="Content Placeholder 2">
            <a:extLst>
              <a:ext uri="{FF2B5EF4-FFF2-40B4-BE49-F238E27FC236}">
                <a16:creationId xmlns:a16="http://schemas.microsoft.com/office/drawing/2014/main" id="{36EC9E24-28DA-0281-EBC7-DB4557E9E28A}"/>
              </a:ext>
            </a:extLst>
          </p:cNvPr>
          <p:cNvSpPr>
            <a:spLocks noGrp="1"/>
          </p:cNvSpPr>
          <p:nvPr>
            <p:ph idx="1"/>
          </p:nvPr>
        </p:nvSpPr>
        <p:spPr/>
        <p:txBody>
          <a:bodyPr vert="horz" lIns="91440" tIns="45720" rIns="91440" bIns="45720" rtlCol="0" anchor="t">
            <a:normAutofit/>
          </a:bodyPr>
          <a:lstStyle/>
          <a:p>
            <a:r>
              <a:rPr lang="en-GB" dirty="0"/>
              <a:t>Amnesty bins are used for disposal and young people are prepared to engage with this practice!</a:t>
            </a:r>
          </a:p>
          <a:p>
            <a:r>
              <a:rPr lang="en-GB" dirty="0"/>
              <a:t>A concept that is being trialled worldwide (</a:t>
            </a:r>
            <a:r>
              <a:rPr lang="en-GB" dirty="0">
                <a:ea typeface="+mn-lt"/>
                <a:cs typeface="+mn-lt"/>
              </a:rPr>
              <a:t>Barratt et al., 2018).</a:t>
            </a:r>
          </a:p>
          <a:p>
            <a:r>
              <a:rPr lang="en-GB" dirty="0"/>
              <a:t>Use of drugs decreases with this practice (Brunt, 2017)</a:t>
            </a:r>
          </a:p>
        </p:txBody>
      </p:sp>
    </p:spTree>
    <p:extLst>
      <p:ext uri="{BB962C8B-B14F-4D97-AF65-F5344CB8AC3E}">
        <p14:creationId xmlns:p14="http://schemas.microsoft.com/office/powerpoint/2010/main" val="3971300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BC5AE-0E84-8BC4-59F3-EA5351559D12}"/>
              </a:ext>
            </a:extLst>
          </p:cNvPr>
          <p:cNvSpPr>
            <a:spLocks noGrp="1"/>
          </p:cNvSpPr>
          <p:nvPr>
            <p:ph type="title"/>
          </p:nvPr>
        </p:nvSpPr>
        <p:spPr/>
        <p:txBody>
          <a:bodyPr/>
          <a:lstStyle/>
          <a:p>
            <a:r>
              <a:rPr lang="en-GB" dirty="0">
                <a:cs typeface="Sabon Next LT"/>
              </a:rPr>
              <a:t>Festival Drug Safety: Impact</a:t>
            </a:r>
            <a:endParaRPr lang="en-GB" dirty="0"/>
          </a:p>
        </p:txBody>
      </p:sp>
      <p:sp>
        <p:nvSpPr>
          <p:cNvPr id="3" name="Content Placeholder 2">
            <a:extLst>
              <a:ext uri="{FF2B5EF4-FFF2-40B4-BE49-F238E27FC236}">
                <a16:creationId xmlns:a16="http://schemas.microsoft.com/office/drawing/2014/main" id="{1120508C-014E-E95D-A863-E387555C2BBC}"/>
              </a:ext>
            </a:extLst>
          </p:cNvPr>
          <p:cNvSpPr>
            <a:spLocks noGrp="1"/>
          </p:cNvSpPr>
          <p:nvPr>
            <p:ph idx="1"/>
          </p:nvPr>
        </p:nvSpPr>
        <p:spPr/>
        <p:txBody>
          <a:bodyPr vert="horz" lIns="91440" tIns="45720" rIns="91440" bIns="45720" rtlCol="0" anchor="t">
            <a:normAutofit/>
          </a:bodyPr>
          <a:lstStyle/>
          <a:p>
            <a:r>
              <a:rPr lang="en-GB" dirty="0">
                <a:ea typeface="+mn-lt"/>
                <a:cs typeface="+mn-lt"/>
              </a:rPr>
              <a:t>Barratt et al. (2018) conducted a similar study with the intent of identifying the parameters in which a drug-checking service could be provided to consumers. </a:t>
            </a:r>
          </a:p>
          <a:p>
            <a:r>
              <a:rPr lang="en-GB">
                <a:ea typeface="+mn-lt"/>
                <a:cs typeface="+mn-lt"/>
              </a:rPr>
              <a:t>They found that most participants would use both onsite (94%) and fixed-site (85%) drug-checking facilities. </a:t>
            </a:r>
          </a:p>
          <a:p>
            <a:r>
              <a:rPr lang="en-GB" dirty="0">
                <a:ea typeface="+mn-lt"/>
                <a:cs typeface="+mn-lt"/>
              </a:rPr>
              <a:t>Moreover, most participants (68%) were willing to pay a small sum for drug-checking services, and one-third were willing to donate a full dose for testing.</a:t>
            </a:r>
            <a:endParaRPr lang="en-GB" dirty="0"/>
          </a:p>
        </p:txBody>
      </p:sp>
    </p:spTree>
    <p:extLst>
      <p:ext uri="{BB962C8B-B14F-4D97-AF65-F5344CB8AC3E}">
        <p14:creationId xmlns:p14="http://schemas.microsoft.com/office/powerpoint/2010/main" val="18731875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82EA-8434-ADC1-FD23-7391EB50F395}"/>
              </a:ext>
            </a:extLst>
          </p:cNvPr>
          <p:cNvSpPr>
            <a:spLocks noGrp="1"/>
          </p:cNvSpPr>
          <p:nvPr>
            <p:ph type="title"/>
          </p:nvPr>
        </p:nvSpPr>
        <p:spPr/>
        <p:txBody>
          <a:bodyPr/>
          <a:lstStyle/>
          <a:p>
            <a:r>
              <a:rPr lang="en-GB" dirty="0">
                <a:cs typeface="Sabon Next LT"/>
              </a:rPr>
              <a:t>Festival Drug Safety: Impact</a:t>
            </a:r>
            <a:endParaRPr lang="en-GB" dirty="0"/>
          </a:p>
        </p:txBody>
      </p:sp>
      <p:sp>
        <p:nvSpPr>
          <p:cNvPr id="3" name="Content Placeholder 2">
            <a:extLst>
              <a:ext uri="{FF2B5EF4-FFF2-40B4-BE49-F238E27FC236}">
                <a16:creationId xmlns:a16="http://schemas.microsoft.com/office/drawing/2014/main" id="{A3DC365F-1459-0F04-AE55-904CC51256D9}"/>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Measham (2020) conducted an onsite testing trial on five dates </a:t>
            </a:r>
            <a:r>
              <a:rPr lang="en-GB">
                <a:ea typeface="+mn-lt"/>
                <a:cs typeface="+mn-lt"/>
              </a:rPr>
              <a:t>across three venues in two cities in the UK.</a:t>
            </a:r>
            <a:endParaRPr lang="en-GB" dirty="0">
              <a:ea typeface="+mn-lt"/>
              <a:cs typeface="+mn-lt"/>
            </a:endParaRPr>
          </a:p>
          <a:p>
            <a:r>
              <a:rPr lang="en-GB">
                <a:ea typeface="+mn-lt"/>
                <a:cs typeface="+mn-lt"/>
              </a:rPr>
              <a:t>Participants engaged in harm-reduction practices such as </a:t>
            </a:r>
          </a:p>
          <a:p>
            <a:r>
              <a:rPr lang="en-GB">
                <a:ea typeface="+mn-lt"/>
                <a:cs typeface="+mn-lt"/>
              </a:rPr>
              <a:t>Warning </a:t>
            </a:r>
            <a:r>
              <a:rPr lang="en-GB" dirty="0">
                <a:ea typeface="+mn-lt"/>
                <a:cs typeface="+mn-lt"/>
              </a:rPr>
              <a:t>other drug users (37.5%), </a:t>
            </a:r>
            <a:endParaRPr lang="en-GB">
              <a:ea typeface="+mn-lt"/>
              <a:cs typeface="+mn-lt"/>
            </a:endParaRPr>
          </a:p>
          <a:p>
            <a:r>
              <a:rPr lang="en-GB">
                <a:ea typeface="+mn-lt"/>
                <a:cs typeface="+mn-lt"/>
              </a:rPr>
              <a:t>Being more careful when </a:t>
            </a:r>
            <a:r>
              <a:rPr lang="en-GB" dirty="0">
                <a:ea typeface="+mn-lt"/>
                <a:cs typeface="+mn-lt"/>
              </a:rPr>
              <a:t>engaging in polysubstance use (35.4%) </a:t>
            </a:r>
            <a:endParaRPr lang="en-GB">
              <a:ea typeface="+mn-lt"/>
              <a:cs typeface="+mn-lt"/>
            </a:endParaRPr>
          </a:p>
          <a:p>
            <a:r>
              <a:rPr lang="en-GB">
                <a:ea typeface="+mn-lt"/>
                <a:cs typeface="+mn-lt"/>
              </a:rPr>
              <a:t>Taking a lower dose (27.8%).</a:t>
            </a:r>
            <a:r>
              <a:rPr lang="en-GB" dirty="0">
                <a:ea typeface="+mn-lt"/>
                <a:cs typeface="+mn-lt"/>
              </a:rPr>
              <a:t> </a:t>
            </a:r>
          </a:p>
          <a:p>
            <a:r>
              <a:rPr lang="en-GB">
                <a:ea typeface="+mn-lt"/>
                <a:cs typeface="+mn-lt"/>
              </a:rPr>
              <a:t>Lower numbers reported </a:t>
            </a:r>
            <a:r>
              <a:rPr lang="en-GB" dirty="0">
                <a:ea typeface="+mn-lt"/>
                <a:cs typeface="+mn-lt"/>
              </a:rPr>
              <a:t>disposing of the remaining substance (6.9%) and committing additional substances for further testing (2.8%).</a:t>
            </a:r>
            <a:endParaRPr lang="en-GB"/>
          </a:p>
        </p:txBody>
      </p:sp>
    </p:spTree>
    <p:extLst>
      <p:ext uri="{BB962C8B-B14F-4D97-AF65-F5344CB8AC3E}">
        <p14:creationId xmlns:p14="http://schemas.microsoft.com/office/powerpoint/2010/main" val="17756835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AF5A1-2A48-377C-1EB9-0C467A157ED2}"/>
              </a:ext>
            </a:extLst>
          </p:cNvPr>
          <p:cNvSpPr>
            <a:spLocks noGrp="1"/>
          </p:cNvSpPr>
          <p:nvPr>
            <p:ph type="title"/>
          </p:nvPr>
        </p:nvSpPr>
        <p:spPr/>
        <p:txBody>
          <a:bodyPr/>
          <a:lstStyle/>
          <a:p>
            <a:r>
              <a:rPr lang="en-GB" dirty="0">
                <a:cs typeface="Sabon Next LT"/>
              </a:rPr>
              <a:t>Pharmaceuticals: PrEP and Naloxone</a:t>
            </a:r>
            <a:endParaRPr lang="en-GB" dirty="0"/>
          </a:p>
        </p:txBody>
      </p:sp>
      <p:sp>
        <p:nvSpPr>
          <p:cNvPr id="3" name="Content Placeholder 2">
            <a:extLst>
              <a:ext uri="{FF2B5EF4-FFF2-40B4-BE49-F238E27FC236}">
                <a16:creationId xmlns:a16="http://schemas.microsoft.com/office/drawing/2014/main" id="{29CB77C0-87B0-2F0A-CA00-23C0F3F0D63A}"/>
              </a:ext>
            </a:extLst>
          </p:cNvPr>
          <p:cNvSpPr>
            <a:spLocks noGrp="1"/>
          </p:cNvSpPr>
          <p:nvPr>
            <p:ph idx="1"/>
          </p:nvPr>
        </p:nvSpPr>
        <p:spPr/>
        <p:txBody>
          <a:bodyPr vert="horz" lIns="91440" tIns="45720" rIns="91440" bIns="45720" rtlCol="0" anchor="t">
            <a:normAutofit/>
          </a:bodyPr>
          <a:lstStyle/>
          <a:p>
            <a:r>
              <a:rPr lang="en-GB" dirty="0">
                <a:hlinkClick r:id="rId2"/>
              </a:rPr>
              <a:t>https://www.youtube.com/watch?v=cssRZEI9ujY</a:t>
            </a:r>
            <a:r>
              <a:rPr lang="en-GB" dirty="0"/>
              <a:t> Naloxone info</a:t>
            </a:r>
            <a:endParaRPr lang="en-US" dirty="0"/>
          </a:p>
          <a:p>
            <a:endParaRPr lang="en-GB" dirty="0"/>
          </a:p>
          <a:p>
            <a:r>
              <a:rPr lang="en-GB" dirty="0">
                <a:ea typeface="+mn-lt"/>
                <a:cs typeface="+mn-lt"/>
                <a:hlinkClick r:id="rId3"/>
              </a:rPr>
              <a:t>https://www.youtube.com/watch?v=rNQVlqJLSbU</a:t>
            </a:r>
            <a:r>
              <a:rPr lang="en-GB" dirty="0">
                <a:ea typeface="+mn-lt"/>
                <a:cs typeface="+mn-lt"/>
              </a:rPr>
              <a:t> </a:t>
            </a:r>
            <a:r>
              <a:rPr lang="en-GB" dirty="0" err="1">
                <a:ea typeface="+mn-lt"/>
                <a:cs typeface="+mn-lt"/>
              </a:rPr>
              <a:t>PrEP</a:t>
            </a:r>
            <a:endParaRPr lang="en-GB" dirty="0" err="1"/>
          </a:p>
          <a:p>
            <a:endParaRPr lang="en-GB" dirty="0"/>
          </a:p>
        </p:txBody>
      </p:sp>
    </p:spTree>
    <p:extLst>
      <p:ext uri="{BB962C8B-B14F-4D97-AF65-F5344CB8AC3E}">
        <p14:creationId xmlns:p14="http://schemas.microsoft.com/office/powerpoint/2010/main" val="11104583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C3BFF65-2736-AC5D-167C-40DDC161065D}"/>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Health Campaigns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14F0914A-69FA-A5B0-4247-E715B67AE1BA}"/>
              </a:ext>
            </a:extLst>
          </p:cNvPr>
          <p:cNvGraphicFramePr>
            <a:graphicFrameLocks noGrp="1"/>
          </p:cNvGraphicFramePr>
          <p:nvPr>
            <p:ph idx="1"/>
            <p:extLst>
              <p:ext uri="{D42A27DB-BD31-4B8C-83A1-F6EECF244321}">
                <p14:modId xmlns:p14="http://schemas.microsoft.com/office/powerpoint/2010/main" val="1594611692"/>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918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2161659-CC30-659D-9FC5-CD33A90DDF17}"/>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Health Campaigns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B0A7D1C8-6083-86E1-B73D-97765E54A0EB}"/>
              </a:ext>
            </a:extLst>
          </p:cNvPr>
          <p:cNvGraphicFramePr>
            <a:graphicFrameLocks noGrp="1"/>
          </p:cNvGraphicFramePr>
          <p:nvPr>
            <p:ph idx="1"/>
            <p:extLst>
              <p:ext uri="{D42A27DB-BD31-4B8C-83A1-F6EECF244321}">
                <p14:modId xmlns:p14="http://schemas.microsoft.com/office/powerpoint/2010/main" val="2321339899"/>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2967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FBAE074-E6EB-CFA5-57E9-50DCE3DFBEDD}"/>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Public Health Campaigns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D2127DBD-13E4-16AD-C107-98ECFE02356E}"/>
              </a:ext>
            </a:extLst>
          </p:cNvPr>
          <p:cNvGraphicFramePr>
            <a:graphicFrameLocks noGrp="1"/>
          </p:cNvGraphicFramePr>
          <p:nvPr>
            <p:ph idx="1"/>
            <p:extLst>
              <p:ext uri="{D42A27DB-BD31-4B8C-83A1-F6EECF244321}">
                <p14:modId xmlns:p14="http://schemas.microsoft.com/office/powerpoint/2010/main" val="4080189788"/>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36141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Colourful carved figures of humans">
            <a:extLst>
              <a:ext uri="{FF2B5EF4-FFF2-40B4-BE49-F238E27FC236}">
                <a16:creationId xmlns:a16="http://schemas.microsoft.com/office/drawing/2014/main" id="{80A1AE76-33BC-F891-9B3C-19319795B2FA}"/>
              </a:ext>
            </a:extLst>
          </p:cNvPr>
          <p:cNvPicPr>
            <a:picLocks noChangeAspect="1"/>
          </p:cNvPicPr>
          <p:nvPr/>
        </p:nvPicPr>
        <p:blipFill rotWithShape="1">
          <a:blip r:embed="rId3">
            <a:alphaModFix/>
          </a:blip>
          <a:srcRect t="21042" r="-2" b="-2"/>
          <a:stretch/>
        </p:blipFill>
        <p:spPr>
          <a:xfrm>
            <a:off x="20" y="10"/>
            <a:ext cx="12191980" cy="6857990"/>
          </a:xfrm>
          <a:prstGeom prst="rect">
            <a:avLst/>
          </a:prstGeom>
        </p:spPr>
      </p:pic>
      <p:sp>
        <p:nvSpPr>
          <p:cNvPr id="17" name="Frame 16">
            <a:extLst>
              <a:ext uri="{FF2B5EF4-FFF2-40B4-BE49-F238E27FC236}">
                <a16:creationId xmlns:a16="http://schemas.microsoft.com/office/drawing/2014/main" id="{1DF53E4F-F248-41DA-B87A-B7539C6CF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frame">
            <a:avLst>
              <a:gd name="adj1" fmla="val 97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9" name="Frame 18">
            <a:extLst>
              <a:ext uri="{FF2B5EF4-FFF2-40B4-BE49-F238E27FC236}">
                <a16:creationId xmlns:a16="http://schemas.microsoft.com/office/drawing/2014/main" id="{5724E74D-9688-4ED9-86E6-D0C3F23DD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frame">
            <a:avLst>
              <a:gd name="adj1" fmla="val 9763"/>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7961B115-F9C1-5761-8B2F-F989194E9051}"/>
              </a:ext>
            </a:extLst>
          </p:cNvPr>
          <p:cNvSpPr>
            <a:spLocks noGrp="1"/>
          </p:cNvSpPr>
          <p:nvPr>
            <p:ph idx="1"/>
          </p:nvPr>
        </p:nvSpPr>
        <p:spPr>
          <a:xfrm>
            <a:off x="996276" y="3962400"/>
            <a:ext cx="10128924" cy="762000"/>
          </a:xfrm>
        </p:spPr>
        <p:txBody>
          <a:bodyPr vert="horz" lIns="91440" tIns="45720" rIns="91440" bIns="45720" rtlCol="0" anchor="t">
            <a:normAutofit/>
          </a:bodyPr>
          <a:lstStyle/>
          <a:p>
            <a:pPr marL="0" indent="0" algn="ctr">
              <a:buNone/>
            </a:pPr>
            <a:r>
              <a:rPr lang="en-US" sz="2200">
                <a:solidFill>
                  <a:srgbClr val="FFFFFF"/>
                </a:solidFill>
              </a:rPr>
              <a:t>Can we predict their success?</a:t>
            </a:r>
          </a:p>
        </p:txBody>
      </p:sp>
      <p:sp>
        <p:nvSpPr>
          <p:cNvPr id="2" name="Title 1">
            <a:extLst>
              <a:ext uri="{FF2B5EF4-FFF2-40B4-BE49-F238E27FC236}">
                <a16:creationId xmlns:a16="http://schemas.microsoft.com/office/drawing/2014/main" id="{C3631EB6-9663-9F3B-FCF4-B20D44D1912E}"/>
              </a:ext>
            </a:extLst>
          </p:cNvPr>
          <p:cNvSpPr>
            <a:spLocks noGrp="1"/>
          </p:cNvSpPr>
          <p:nvPr>
            <p:ph type="title"/>
          </p:nvPr>
        </p:nvSpPr>
        <p:spPr>
          <a:xfrm>
            <a:off x="996275" y="2362200"/>
            <a:ext cx="10128925" cy="1447800"/>
          </a:xfrm>
        </p:spPr>
        <p:txBody>
          <a:bodyPr vert="horz" lIns="91440" tIns="45720" rIns="91440" bIns="45720" rtlCol="0" anchor="b">
            <a:normAutofit/>
          </a:bodyPr>
          <a:lstStyle/>
          <a:p>
            <a:pPr algn="ctr"/>
            <a:r>
              <a:rPr lang="en-US">
                <a:solidFill>
                  <a:srgbClr val="FFFFFF"/>
                </a:solidFill>
              </a:rPr>
              <a:t>Public Health Campaigns</a:t>
            </a:r>
          </a:p>
        </p:txBody>
      </p:sp>
      <p:pic>
        <p:nvPicPr>
          <p:cNvPr id="21" name="Picture 20">
            <a:extLst>
              <a:ext uri="{FF2B5EF4-FFF2-40B4-BE49-F238E27FC236}">
                <a16:creationId xmlns:a16="http://schemas.microsoft.com/office/drawing/2014/main" id="{118F7743-9D11-4179-BEB4-EC2B1C265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20000"/>
            <a:extLst>
              <a:ext uri="{28A0092B-C50C-407E-A947-70E740481C1C}">
                <a14:useLocalDpi xmlns:a14="http://schemas.microsoft.com/office/drawing/2010/main" val="0"/>
              </a:ext>
            </a:extLst>
          </a:blip>
          <a:srcRect l="829"/>
          <a:stretch>
            <a:fillRect/>
          </a:stretch>
        </p:blipFill>
        <p:spPr>
          <a:xfrm>
            <a:off x="0" y="692701"/>
            <a:ext cx="5193553" cy="6165298"/>
          </a:xfrm>
          <a:custGeom>
            <a:avLst/>
            <a:gdLst>
              <a:gd name="connsiteX0" fmla="*/ 0 w 5193553"/>
              <a:gd name="connsiteY0" fmla="*/ 0 h 6165298"/>
              <a:gd name="connsiteX1" fmla="*/ 669547 w 5193553"/>
              <a:gd name="connsiteY1" fmla="*/ 0 h 6165298"/>
              <a:gd name="connsiteX2" fmla="*/ 669547 w 5193553"/>
              <a:gd name="connsiteY2" fmla="*/ 5504304 h 6165298"/>
              <a:gd name="connsiteX3" fmla="*/ 5193553 w 5193553"/>
              <a:gd name="connsiteY3" fmla="*/ 5504304 h 6165298"/>
              <a:gd name="connsiteX4" fmla="*/ 5193553 w 5193553"/>
              <a:gd name="connsiteY4" fmla="*/ 6165298 h 6165298"/>
              <a:gd name="connsiteX5" fmla="*/ 0 w 5193553"/>
              <a:gd name="connsiteY5" fmla="*/ 6165298 h 61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3553" h="6165298">
                <a:moveTo>
                  <a:pt x="0" y="0"/>
                </a:moveTo>
                <a:lnTo>
                  <a:pt x="669547" y="0"/>
                </a:lnTo>
                <a:lnTo>
                  <a:pt x="669547" y="5504304"/>
                </a:lnTo>
                <a:lnTo>
                  <a:pt x="5193553" y="5504304"/>
                </a:lnTo>
                <a:lnTo>
                  <a:pt x="5193553" y="6165298"/>
                </a:lnTo>
                <a:lnTo>
                  <a:pt x="0" y="6165298"/>
                </a:lnTo>
                <a:close/>
              </a:path>
            </a:pathLst>
          </a:custGeom>
        </p:spPr>
      </p:pic>
      <p:pic>
        <p:nvPicPr>
          <p:cNvPr id="23" name="Picture 22">
            <a:extLst>
              <a:ext uri="{FF2B5EF4-FFF2-40B4-BE49-F238E27FC236}">
                <a16:creationId xmlns:a16="http://schemas.microsoft.com/office/drawing/2014/main" id="{05D29D54-E14A-4679-95CF-25E6EC2BD5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rcRect l="19483" b="19117"/>
          <a:stretch/>
        </p:blipFill>
        <p:spPr>
          <a:xfrm rot="5400000">
            <a:off x="381678" y="-381678"/>
            <a:ext cx="4180119" cy="4943475"/>
          </a:xfrm>
          <a:custGeom>
            <a:avLst/>
            <a:gdLst>
              <a:gd name="connsiteX0" fmla="*/ 0 w 4180119"/>
              <a:gd name="connsiteY0" fmla="*/ 4943475 h 4943475"/>
              <a:gd name="connsiteX1" fmla="*/ 0 w 4180119"/>
              <a:gd name="connsiteY1" fmla="*/ 0 h 4943475"/>
              <a:gd name="connsiteX2" fmla="*/ 669547 w 4180119"/>
              <a:gd name="connsiteY2" fmla="*/ 0 h 4943475"/>
              <a:gd name="connsiteX3" fmla="*/ 669547 w 4180119"/>
              <a:gd name="connsiteY3" fmla="*/ 4276977 h 4943475"/>
              <a:gd name="connsiteX4" fmla="*/ 4180119 w 4180119"/>
              <a:gd name="connsiteY4" fmla="*/ 4276977 h 4943475"/>
              <a:gd name="connsiteX5" fmla="*/ 4180119 w 4180119"/>
              <a:gd name="connsiteY5" fmla="*/ 4943475 h 4943475"/>
              <a:gd name="connsiteX6" fmla="*/ 0 w 4180119"/>
              <a:gd name="connsiteY6" fmla="*/ 4943475 h 494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119" h="4943475">
                <a:moveTo>
                  <a:pt x="0" y="4943475"/>
                </a:moveTo>
                <a:lnTo>
                  <a:pt x="0" y="0"/>
                </a:lnTo>
                <a:lnTo>
                  <a:pt x="669547" y="0"/>
                </a:lnTo>
                <a:lnTo>
                  <a:pt x="669547" y="4276977"/>
                </a:lnTo>
                <a:lnTo>
                  <a:pt x="4180119" y="4276977"/>
                </a:lnTo>
                <a:lnTo>
                  <a:pt x="4180119" y="4943475"/>
                </a:lnTo>
                <a:lnTo>
                  <a:pt x="0" y="4943475"/>
                </a:lnTo>
                <a:close/>
              </a:path>
            </a:pathLst>
          </a:custGeom>
        </p:spPr>
      </p:pic>
    </p:spTree>
    <p:extLst>
      <p:ext uri="{BB962C8B-B14F-4D97-AF65-F5344CB8AC3E}">
        <p14:creationId xmlns:p14="http://schemas.microsoft.com/office/powerpoint/2010/main" val="19880963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68FF8B4-8F8A-E35E-D87F-E65D0AF8B7A8}"/>
              </a:ext>
            </a:extLst>
          </p:cNvPr>
          <p:cNvSpPr>
            <a:spLocks noGrp="1"/>
          </p:cNvSpPr>
          <p:nvPr>
            <p:ph type="title"/>
          </p:nvPr>
        </p:nvSpPr>
        <p:spPr>
          <a:xfrm>
            <a:off x="838201" y="559813"/>
            <a:ext cx="3352799" cy="5577934"/>
          </a:xfrm>
        </p:spPr>
        <p:txBody>
          <a:bodyPr>
            <a:normAutofit/>
          </a:bodyPr>
          <a:lstStyle/>
          <a:p>
            <a:r>
              <a:rPr lang="en-GB" sz="4000">
                <a:cs typeface="Sabon Next LT"/>
              </a:rPr>
              <a:t>Public Health Campaigns</a:t>
            </a:r>
            <a:endParaRPr lang="en-GB" sz="4000"/>
          </a:p>
        </p:txBody>
      </p:sp>
      <p:graphicFrame>
        <p:nvGraphicFramePr>
          <p:cNvPr id="5" name="Content Placeholder 2">
            <a:extLst>
              <a:ext uri="{FF2B5EF4-FFF2-40B4-BE49-F238E27FC236}">
                <a16:creationId xmlns:a16="http://schemas.microsoft.com/office/drawing/2014/main" id="{68DE618A-9684-803A-C3F6-88375796F903}"/>
              </a:ext>
            </a:extLst>
          </p:cNvPr>
          <p:cNvGraphicFramePr>
            <a:graphicFrameLocks noGrp="1"/>
          </p:cNvGraphicFramePr>
          <p:nvPr>
            <p:ph idx="1"/>
            <p:extLst>
              <p:ext uri="{D42A27DB-BD31-4B8C-83A1-F6EECF244321}">
                <p14:modId xmlns:p14="http://schemas.microsoft.com/office/powerpoint/2010/main" val="402413047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5057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Yellow paper aeroplane flying the opposite way as many grey paper aeroplanes">
            <a:extLst>
              <a:ext uri="{FF2B5EF4-FFF2-40B4-BE49-F238E27FC236}">
                <a16:creationId xmlns:a16="http://schemas.microsoft.com/office/drawing/2014/main" id="{1AC025E4-AE86-ED43-1E33-D9AC9DD23049}"/>
              </a:ext>
            </a:extLst>
          </p:cNvPr>
          <p:cNvPicPr>
            <a:picLocks noChangeAspect="1"/>
          </p:cNvPicPr>
          <p:nvPr/>
        </p:nvPicPr>
        <p:blipFill rotWithShape="1">
          <a:blip r:embed="rId3">
            <a:alphaModFix amt="60000"/>
          </a:blip>
          <a:srcRect t="8750" r="6" b="6855"/>
          <a:stretch/>
        </p:blipFill>
        <p:spPr>
          <a:xfrm>
            <a:off x="3048" y="10"/>
            <a:ext cx="12188952" cy="6856614"/>
          </a:xfrm>
          <a:prstGeom prst="rect">
            <a:avLst/>
          </a:prstGeom>
        </p:spPr>
      </p:pic>
      <p:sp>
        <p:nvSpPr>
          <p:cNvPr id="2" name="Title 1">
            <a:extLst>
              <a:ext uri="{FF2B5EF4-FFF2-40B4-BE49-F238E27FC236}">
                <a16:creationId xmlns:a16="http://schemas.microsoft.com/office/drawing/2014/main" id="{3A286BA3-9E21-3D27-1B52-BCE6EFAFB17B}"/>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200">
                <a:solidFill>
                  <a:srgbClr val="FFFFFF"/>
                </a:solidFill>
              </a:rPr>
              <a:t>Assignment 2</a:t>
            </a:r>
          </a:p>
        </p:txBody>
      </p:sp>
      <p:sp>
        <p:nvSpPr>
          <p:cNvPr id="3" name="Content Placeholder 2">
            <a:extLst>
              <a:ext uri="{FF2B5EF4-FFF2-40B4-BE49-F238E27FC236}">
                <a16:creationId xmlns:a16="http://schemas.microsoft.com/office/drawing/2014/main" id="{30E09E8D-85F4-A59E-BE47-1498BB3A688A}"/>
              </a:ext>
            </a:extLst>
          </p:cNvPr>
          <p:cNvSpPr>
            <a:spLocks noGrp="1"/>
          </p:cNvSpPr>
          <p:nvPr>
            <p:ph idx="1"/>
          </p:nvPr>
        </p:nvSpPr>
        <p:spPr>
          <a:xfrm>
            <a:off x="1218708" y="4069780"/>
            <a:ext cx="9781327" cy="2056617"/>
          </a:xfrm>
        </p:spPr>
        <p:txBody>
          <a:bodyPr vert="horz" lIns="91440" tIns="45720" rIns="91440" bIns="45720" rtlCol="0" anchor="t">
            <a:normAutofit/>
          </a:bodyPr>
          <a:lstStyle/>
          <a:p>
            <a:pPr marL="0" indent="0" algn="ctr">
              <a:buNone/>
            </a:pPr>
            <a:r>
              <a:rPr lang="en-US" sz="2200">
                <a:solidFill>
                  <a:srgbClr val="FFFFFF"/>
                </a:solidFill>
              </a:rPr>
              <a:t>Let's recap assignment 2 and its content.</a:t>
            </a:r>
          </a:p>
        </p:txBody>
      </p:sp>
    </p:spTree>
    <p:extLst>
      <p:ext uri="{BB962C8B-B14F-4D97-AF65-F5344CB8AC3E}">
        <p14:creationId xmlns:p14="http://schemas.microsoft.com/office/powerpoint/2010/main" val="27118325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3A5E545-0A38-D093-0D28-C390FB130D99}"/>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Assignment 2: Report</a:t>
            </a:r>
            <a:endParaRPr lang="en-GB"/>
          </a:p>
        </p:txBody>
      </p:sp>
      <p:graphicFrame>
        <p:nvGraphicFramePr>
          <p:cNvPr id="5" name="Content Placeholder 2">
            <a:extLst>
              <a:ext uri="{FF2B5EF4-FFF2-40B4-BE49-F238E27FC236}">
                <a16:creationId xmlns:a16="http://schemas.microsoft.com/office/drawing/2014/main" id="{B723F5BB-6D82-55D7-5F48-CD515330B810}"/>
              </a:ext>
            </a:extLst>
          </p:cNvPr>
          <p:cNvGraphicFramePr>
            <a:graphicFrameLocks noGrp="1"/>
          </p:cNvGraphicFramePr>
          <p:nvPr>
            <p:ph idx="1"/>
            <p:extLst>
              <p:ext uri="{D42A27DB-BD31-4B8C-83A1-F6EECF244321}">
                <p14:modId xmlns:p14="http://schemas.microsoft.com/office/powerpoint/2010/main" val="1137156909"/>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12913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A23A3-9DAB-5335-FADD-93DDD0A74A5D}"/>
              </a:ext>
            </a:extLst>
          </p:cNvPr>
          <p:cNvSpPr>
            <a:spLocks noGrp="1"/>
          </p:cNvSpPr>
          <p:nvPr>
            <p:ph type="title"/>
          </p:nvPr>
        </p:nvSpPr>
        <p:spPr/>
        <p:txBody>
          <a:bodyPr/>
          <a:lstStyle/>
          <a:p>
            <a:r>
              <a:rPr lang="en-GB">
                <a:cs typeface="Sabon Next LT"/>
              </a:rPr>
              <a:t>References</a:t>
            </a:r>
            <a:endParaRPr lang="en-GB"/>
          </a:p>
        </p:txBody>
      </p:sp>
      <p:sp>
        <p:nvSpPr>
          <p:cNvPr id="3" name="Content Placeholder 2">
            <a:extLst>
              <a:ext uri="{FF2B5EF4-FFF2-40B4-BE49-F238E27FC236}">
                <a16:creationId xmlns:a16="http://schemas.microsoft.com/office/drawing/2014/main" id="{ED0C46D2-5B1F-7D08-E49A-57A772C80DFE}"/>
              </a:ext>
            </a:extLst>
          </p:cNvPr>
          <p:cNvSpPr>
            <a:spLocks noGrp="1"/>
          </p:cNvSpPr>
          <p:nvPr>
            <p:ph idx="1"/>
          </p:nvPr>
        </p:nvSpPr>
        <p:spPr/>
        <p:txBody>
          <a:bodyPr vert="horz" lIns="91440" tIns="45720" rIns="91440" bIns="45720" rtlCol="0" anchor="t">
            <a:normAutofit fontScale="47500" lnSpcReduction="20000"/>
          </a:bodyPr>
          <a:lstStyle/>
          <a:p>
            <a:r>
              <a:rPr lang="en-GB" dirty="0">
                <a:ea typeface="+mn-lt"/>
                <a:cs typeface="+mn-lt"/>
              </a:rPr>
              <a:t>Barratt, M.J., Bruno, R., Ezard, N. and Ritter, A., 2018. Pill testing or drug checking in Australia: acceptability of service design features. Drug and alcohol review, 37(2), pp.226-236.</a:t>
            </a:r>
          </a:p>
          <a:p>
            <a:r>
              <a:rPr lang="en-GB" dirty="0">
                <a:ea typeface="+mn-lt"/>
                <a:cs typeface="+mn-lt"/>
              </a:rPr>
              <a:t>Brunt, T., 2017. Drug checking as a harm reduction tool for recreational drug users: opportunities and challenges.</a:t>
            </a:r>
          </a:p>
          <a:p>
            <a:r>
              <a:rPr lang="en-GB" dirty="0">
                <a:ea typeface="+mn-lt"/>
                <a:cs typeface="+mn-lt"/>
              </a:rPr>
              <a:t>Davidson, J., 2023. # FutureGen–Lessons from a Small Country?. Revue Française de Civilisation </a:t>
            </a:r>
            <a:r>
              <a:rPr lang="en-GB" dirty="0" err="1">
                <a:ea typeface="+mn-lt"/>
                <a:cs typeface="+mn-lt"/>
              </a:rPr>
              <a:t>Britannique</a:t>
            </a:r>
            <a:r>
              <a:rPr lang="en-GB" dirty="0">
                <a:ea typeface="+mn-lt"/>
                <a:cs typeface="+mn-lt"/>
              </a:rPr>
              <a:t>. French Journal of British Studies, 28(XXVIII-3).</a:t>
            </a:r>
            <a:endParaRPr lang="en-GB"/>
          </a:p>
          <a:p>
            <a:r>
              <a:rPr lang="en-GB" dirty="0">
                <a:ea typeface="+mn-lt"/>
                <a:cs typeface="+mn-lt"/>
              </a:rPr>
              <a:t>Falk, E.B., Berkman, E.T., Mann, T., Harrison, B. and Lieberman, M.D., 2010. Predicting persuasion-induced </a:t>
            </a:r>
            <a:r>
              <a:rPr lang="en-GB" err="1">
                <a:ea typeface="+mn-lt"/>
                <a:cs typeface="+mn-lt"/>
              </a:rPr>
              <a:t>behavior</a:t>
            </a:r>
            <a:r>
              <a:rPr lang="en-GB" dirty="0">
                <a:ea typeface="+mn-lt"/>
                <a:cs typeface="+mn-lt"/>
              </a:rPr>
              <a:t> change from the brain. Journal of Neuroscience, 30(25), pp.8421-8424.</a:t>
            </a:r>
            <a:endParaRPr lang="en-GB"/>
          </a:p>
          <a:p>
            <a:r>
              <a:rPr lang="en-GB" dirty="0">
                <a:ea typeface="+mn-lt"/>
                <a:cs typeface="+mn-lt"/>
              </a:rPr>
              <a:t>Falk, E.B., O’Donnell, M.B., Tompson, S., Gonzalez, R., Dal Cin, S., </a:t>
            </a:r>
            <a:r>
              <a:rPr lang="en-GB" err="1">
                <a:ea typeface="+mn-lt"/>
                <a:cs typeface="+mn-lt"/>
              </a:rPr>
              <a:t>Strecher</a:t>
            </a:r>
            <a:r>
              <a:rPr lang="en-GB" dirty="0">
                <a:ea typeface="+mn-lt"/>
                <a:cs typeface="+mn-lt"/>
              </a:rPr>
              <a:t>, V., Cummings, K.M. and An, L., 2016. Functional brain imaging predicts public health campaign success. Social cognitive and affective neuroscience, 11(2), pp.204-214.</a:t>
            </a:r>
            <a:endParaRPr lang="en-GB"/>
          </a:p>
          <a:p>
            <a:r>
              <a:rPr lang="en-GB" dirty="0">
                <a:ea typeface="+mn-lt"/>
                <a:cs typeface="+mn-lt"/>
              </a:rPr>
              <a:t>Hutchings, J., Griffith, N., Bywater, T. and Williams, M.E., 2017. Evaluating the Incredible Years Toddler Parenting Programme with parents of toddlers in disadvantaged (Flying Start) areas of Wales. Child: care, health and development, 43(1), pp.104-113.</a:t>
            </a:r>
          </a:p>
          <a:p>
            <a:r>
              <a:rPr lang="en-GB" dirty="0">
                <a:ea typeface="+mn-lt"/>
                <a:cs typeface="+mn-lt"/>
              </a:rPr>
              <a:t>Moon, G., Barnett, R., Pearce, J., Thompson, L. and Twigg, L., 2018. The tobacco endgame: the neglected role of place and environment. Health &amp; place, 53, pp.271-278.</a:t>
            </a:r>
          </a:p>
          <a:p>
            <a:r>
              <a:rPr lang="en-GB" dirty="0">
                <a:ea typeface="+mn-lt"/>
                <a:cs typeface="+mn-lt"/>
              </a:rPr>
              <a:t>Public Health Wales. (2020). Smoking in Wales. Available at: </a:t>
            </a:r>
            <a:r>
              <a:rPr lang="en-GB" dirty="0">
                <a:ea typeface="+mn-lt"/>
                <a:cs typeface="+mn-lt"/>
                <a:hlinkClick r:id="rId2"/>
              </a:rPr>
              <a:t>https://publichealthwales.shinyapps.io/smokinginwales/</a:t>
            </a:r>
            <a:endParaRPr lang="en-GB" dirty="0"/>
          </a:p>
          <a:p>
            <a:r>
              <a:rPr lang="en-GB" dirty="0">
                <a:ea typeface="+mn-lt"/>
                <a:cs typeface="+mn-lt"/>
              </a:rPr>
              <a:t>Welsh Government. 2016. Explanatory Memorandum to the Public Health (Wales) Bill. Available at: </a:t>
            </a:r>
            <a:r>
              <a:rPr lang="en-GB" dirty="0">
                <a:ea typeface="+mn-lt"/>
                <a:cs typeface="+mn-lt"/>
                <a:hlinkClick r:id="rId3"/>
              </a:rPr>
              <a:t>https://senedd.wales/laid%20documents/pri-ld10796-em/pri-ld10796-em-e.pdf</a:t>
            </a:r>
            <a:r>
              <a:rPr lang="en-GB" dirty="0">
                <a:ea typeface="+mn-lt"/>
                <a:cs typeface="+mn-lt"/>
              </a:rPr>
              <a:t> </a:t>
            </a:r>
            <a:endParaRPr lang="en-GB" dirty="0"/>
          </a:p>
          <a:p>
            <a:endParaRPr lang="en-GB" dirty="0"/>
          </a:p>
        </p:txBody>
      </p:sp>
    </p:spTree>
    <p:extLst>
      <p:ext uri="{BB962C8B-B14F-4D97-AF65-F5344CB8AC3E}">
        <p14:creationId xmlns:p14="http://schemas.microsoft.com/office/powerpoint/2010/main" val="3484776154"/>
      </p:ext>
    </p:extLst>
  </p:cSld>
  <p:clrMapOvr>
    <a:masterClrMapping/>
  </p:clrMapOvr>
</p:sld>
</file>

<file path=ppt/theme/theme1.xml><?xml version="1.0" encoding="utf-8"?>
<a:theme xmlns:a="http://schemas.openxmlformats.org/drawingml/2006/main" name="DappledVTI">
  <a:themeElements>
    <a:clrScheme name="AnalogousFromRegularSeedRightStep">
      <a:dk1>
        <a:srgbClr val="000000"/>
      </a:dk1>
      <a:lt1>
        <a:srgbClr val="FFFFFF"/>
      </a:lt1>
      <a:dk2>
        <a:srgbClr val="412B24"/>
      </a:dk2>
      <a:lt2>
        <a:srgbClr val="E2E8E7"/>
      </a:lt2>
      <a:accent1>
        <a:srgbClr val="CE425A"/>
      </a:accent1>
      <a:accent2>
        <a:srgbClr val="BC5330"/>
      </a:accent2>
      <a:accent3>
        <a:srgbClr val="CB9D41"/>
      </a:accent3>
      <a:accent4>
        <a:srgbClr val="A1AC2C"/>
      </a:accent4>
      <a:accent5>
        <a:srgbClr val="77B33A"/>
      </a:accent5>
      <a:accent6>
        <a:srgbClr val="3CBC30"/>
      </a:accent6>
      <a:hlink>
        <a:srgbClr val="309282"/>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50</Slides>
  <Notes>0</Notes>
  <HiddenSlides>0</HiddenSlide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DappledVTI</vt:lpstr>
      <vt:lpstr>Contributions to Public Health</vt:lpstr>
      <vt:lpstr>Aims and Objectives</vt:lpstr>
      <vt:lpstr>Last Week</vt:lpstr>
      <vt:lpstr>Public Health Achievements</vt:lpstr>
      <vt:lpstr>Public Health Achievements</vt:lpstr>
      <vt:lpstr>Smoking Ban</vt:lpstr>
      <vt:lpstr>Smoking Bans: Smokefree Legislation</vt:lpstr>
      <vt:lpstr>Smoking Ban: The Health Act 2006</vt:lpstr>
      <vt:lpstr>Smoking Ban: The Health Act 2006</vt:lpstr>
      <vt:lpstr>Smoking Ban: Children and Families Act 2014</vt:lpstr>
      <vt:lpstr>Smoking Ban: Public Support</vt:lpstr>
      <vt:lpstr>Smoking Ban: Public Support</vt:lpstr>
      <vt:lpstr>Smoking Ban: Why?</vt:lpstr>
      <vt:lpstr>A Smoke-free Wales</vt:lpstr>
      <vt:lpstr>A Smoke-free Wales</vt:lpstr>
      <vt:lpstr>A Smoke-free Wales</vt:lpstr>
      <vt:lpstr>A Smoke-free Wales</vt:lpstr>
      <vt:lpstr>Sugar Levy</vt:lpstr>
      <vt:lpstr>Sugar Levy: Why?</vt:lpstr>
      <vt:lpstr>Sugar Levy: Why?</vt:lpstr>
      <vt:lpstr>Sugar Levy: Why?</vt:lpstr>
      <vt:lpstr>Sugar Levy: Impact</vt:lpstr>
      <vt:lpstr>Sugar Levy: Impact</vt:lpstr>
      <vt:lpstr>Flying Start</vt:lpstr>
      <vt:lpstr>Flying Start: Aims</vt:lpstr>
      <vt:lpstr>Flying Start: Expansion</vt:lpstr>
      <vt:lpstr>Flying Start: Impact</vt:lpstr>
      <vt:lpstr>Wellbeing of Future Generations (Wales) Act 2015</vt:lpstr>
      <vt:lpstr>Wellbeing of Future Generations (Wales) Act 2015: Who must act? </vt:lpstr>
      <vt:lpstr>Wellbeing of Future Generations (Wales) Act 2015: Prosperous​</vt:lpstr>
      <vt:lpstr>Wellbeing of Future Generations (Wales) Act 2015: Resilient​</vt:lpstr>
      <vt:lpstr>Wellbeing of Future Generations (Wales) Act 2015: Healthier​</vt:lpstr>
      <vt:lpstr>Wellbeing of Future Generations (Wales) Act 2015: More Equal</vt:lpstr>
      <vt:lpstr>Wellbeing of Future Generations (Wales) Act 2015: Cohesive Communities​</vt:lpstr>
      <vt:lpstr>Wellbeing of Future Generations (Wales) Act 2015: Vibrant Culture and Welsh Language​</vt:lpstr>
      <vt:lpstr>Wellbeing of Future Generations (Wales) Act 2015: Globally Responsible​</vt:lpstr>
      <vt:lpstr>Wellbeing of Future Generations (Wales) Act 2015</vt:lpstr>
      <vt:lpstr>Festival Drug Safety</vt:lpstr>
      <vt:lpstr>Festival Drug Safety: Impact</vt:lpstr>
      <vt:lpstr>Festival Drug Safety: Impact</vt:lpstr>
      <vt:lpstr>Festival Drug Safety: Impact</vt:lpstr>
      <vt:lpstr>Pharmaceuticals: PrEP and Naloxone</vt:lpstr>
      <vt:lpstr>Health Campaigns</vt:lpstr>
      <vt:lpstr>Health Campaigns</vt:lpstr>
      <vt:lpstr>Public Health Campaigns</vt:lpstr>
      <vt:lpstr>Public Health Campaigns</vt:lpstr>
      <vt:lpstr>Public Health Campaigns</vt:lpstr>
      <vt:lpstr>Assignment 2</vt:lpstr>
      <vt:lpstr>Assignment 2: Report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352</cp:revision>
  <dcterms:created xsi:type="dcterms:W3CDTF">2024-02-06T09:54:12Z</dcterms:created>
  <dcterms:modified xsi:type="dcterms:W3CDTF">2024-02-28T11:35:22Z</dcterms:modified>
</cp:coreProperties>
</file>