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5" r:id="rId9"/>
    <p:sldId id="266" r:id="rId10"/>
    <p:sldId id="267" r:id="rId11"/>
    <p:sldId id="268" r:id="rId12"/>
    <p:sldId id="270" r:id="rId13"/>
    <p:sldId id="269" r:id="rId14"/>
    <p:sldId id="271" r:id="rId15"/>
    <p:sldId id="272" r:id="rId16"/>
    <p:sldId id="273" r:id="rId17"/>
    <p:sldId id="275" r:id="rId18"/>
    <p:sldId id="274" r:id="rId19"/>
    <p:sldId id="276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2F7D5A-5C95-4C4D-AF7D-0AD74D9085A6}" v="136" dt="2019-05-13T22:23:24.1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191" autoAdjust="0"/>
    <p:restoredTop sz="94660"/>
  </p:normalViewPr>
  <p:slideViewPr>
    <p:cSldViewPr snapToGrid="0">
      <p:cViewPr>
        <p:scale>
          <a:sx n="50" d="100"/>
          <a:sy n="50" d="100"/>
        </p:scale>
        <p:origin x="630" y="5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len Williams" userId="0febe2ff4b23baca" providerId="LiveId" clId="{3F2F7D5A-5C95-4C4D-AF7D-0AD74D9085A6}"/>
    <pc:docChg chg="undo custSel mod addSld delSld modSld sldOrd">
      <pc:chgData name="Helen Williams" userId="0febe2ff4b23baca" providerId="LiveId" clId="{3F2F7D5A-5C95-4C4D-AF7D-0AD74D9085A6}" dt="2019-05-13T22:24:24.075" v="1590" actId="255"/>
      <pc:docMkLst>
        <pc:docMk/>
      </pc:docMkLst>
      <pc:sldChg chg="addSp delSp modSp mod setBg delDesignElem">
        <pc:chgData name="Helen Williams" userId="0febe2ff4b23baca" providerId="LiveId" clId="{3F2F7D5A-5C95-4C4D-AF7D-0AD74D9085A6}" dt="2019-05-05T21:42:45.408" v="449"/>
        <pc:sldMkLst>
          <pc:docMk/>
          <pc:sldMk cId="17450638" sldId="256"/>
        </pc:sldMkLst>
        <pc:spChg chg="mod">
          <ac:chgData name="Helen Williams" userId="0febe2ff4b23baca" providerId="LiveId" clId="{3F2F7D5A-5C95-4C4D-AF7D-0AD74D9085A6}" dt="2019-05-02T15:52:28.616" v="257" actId="26606"/>
          <ac:spMkLst>
            <pc:docMk/>
            <pc:sldMk cId="17450638" sldId="256"/>
            <ac:spMk id="2" creationId="{296E2EC2-EAAA-4A22-9627-B3CE1004AAEF}"/>
          </ac:spMkLst>
        </pc:spChg>
        <pc:spChg chg="mod">
          <ac:chgData name="Helen Williams" userId="0febe2ff4b23baca" providerId="LiveId" clId="{3F2F7D5A-5C95-4C4D-AF7D-0AD74D9085A6}" dt="2019-05-02T15:52:28.616" v="257" actId="26606"/>
          <ac:spMkLst>
            <pc:docMk/>
            <pc:sldMk cId="17450638" sldId="256"/>
            <ac:spMk id="3" creationId="{A0C3ADB0-90F3-43F1-99B7-14E04E961650}"/>
          </ac:spMkLst>
        </pc:spChg>
        <pc:spChg chg="add del">
          <ac:chgData name="Helen Williams" userId="0febe2ff4b23baca" providerId="LiveId" clId="{3F2F7D5A-5C95-4C4D-AF7D-0AD74D9085A6}" dt="2019-05-02T15:52:28.616" v="257" actId="26606"/>
          <ac:spMkLst>
            <pc:docMk/>
            <pc:sldMk cId="17450638" sldId="256"/>
            <ac:spMk id="8" creationId="{5B1AD7AF-3A60-4C4F-979F-367102EFD94E}"/>
          </ac:spMkLst>
        </pc:spChg>
        <pc:spChg chg="add del">
          <ac:chgData name="Helen Williams" userId="0febe2ff4b23baca" providerId="LiveId" clId="{3F2F7D5A-5C95-4C4D-AF7D-0AD74D9085A6}" dt="2019-05-02T15:52:28.616" v="257" actId="26606"/>
          <ac:spMkLst>
            <pc:docMk/>
            <pc:sldMk cId="17450638" sldId="256"/>
            <ac:spMk id="10" creationId="{56177C8A-E75D-4FB9-8BA0-1FC843442E64}"/>
          </ac:spMkLst>
        </pc:spChg>
        <pc:spChg chg="add del">
          <ac:chgData name="Helen Williams" userId="0febe2ff4b23baca" providerId="LiveId" clId="{3F2F7D5A-5C95-4C4D-AF7D-0AD74D9085A6}" dt="2019-05-02T15:52:28.522" v="256" actId="26606"/>
          <ac:spMkLst>
            <pc:docMk/>
            <pc:sldMk cId="17450638" sldId="256"/>
            <ac:spMk id="19" creationId="{6E63E7A4-A272-4644-BE74-78D761FC59B2}"/>
          </ac:spMkLst>
        </pc:spChg>
        <pc:spChg chg="add del">
          <ac:chgData name="Helen Williams" userId="0febe2ff4b23baca" providerId="LiveId" clId="{3F2F7D5A-5C95-4C4D-AF7D-0AD74D9085A6}" dt="2019-05-02T15:52:28.522" v="256" actId="26606"/>
          <ac:spMkLst>
            <pc:docMk/>
            <pc:sldMk cId="17450638" sldId="256"/>
            <ac:spMk id="21" creationId="{503C5846-EA59-4F5C-87F1-D783CEF813B6}"/>
          </ac:spMkLst>
        </pc:spChg>
        <pc:spChg chg="add del">
          <ac:chgData name="Helen Williams" userId="0febe2ff4b23baca" providerId="LiveId" clId="{3F2F7D5A-5C95-4C4D-AF7D-0AD74D9085A6}" dt="2019-05-05T21:42:45.408" v="449"/>
          <ac:spMkLst>
            <pc:docMk/>
            <pc:sldMk cId="17450638" sldId="256"/>
            <ac:spMk id="25" creationId="{E770CA6A-B3B0-4826-A91F-B2B1F8922026}"/>
          </ac:spMkLst>
        </pc:spChg>
        <pc:picChg chg="add del">
          <ac:chgData name="Helen Williams" userId="0febe2ff4b23baca" providerId="LiveId" clId="{3F2F7D5A-5C95-4C4D-AF7D-0AD74D9085A6}" dt="2019-05-02T15:52:28.616" v="257" actId="26606"/>
          <ac:picMkLst>
            <pc:docMk/>
            <pc:sldMk cId="17450638" sldId="256"/>
            <ac:picMk id="12" creationId="{8BD05A0E-D52E-46DF-B4FB-390212E1A914}"/>
          </ac:picMkLst>
        </pc:picChg>
        <pc:picChg chg="add del">
          <ac:chgData name="Helen Williams" userId="0febe2ff4b23baca" providerId="LiveId" clId="{3F2F7D5A-5C95-4C4D-AF7D-0AD74D9085A6}" dt="2019-05-02T15:52:28.616" v="257" actId="26606"/>
          <ac:picMkLst>
            <pc:docMk/>
            <pc:sldMk cId="17450638" sldId="256"/>
            <ac:picMk id="14" creationId="{1A60342F-F1C0-4FA6-8AC3-C57D07D746AC}"/>
          </ac:picMkLst>
        </pc:picChg>
        <pc:picChg chg="add del">
          <ac:chgData name="Helen Williams" userId="0febe2ff4b23baca" providerId="LiveId" clId="{3F2F7D5A-5C95-4C4D-AF7D-0AD74D9085A6}" dt="2019-05-02T15:52:28.522" v="256" actId="26606"/>
          <ac:picMkLst>
            <pc:docMk/>
            <pc:sldMk cId="17450638" sldId="256"/>
            <ac:picMk id="23" creationId="{0A3BA16B-3FE1-4975-9A83-9BDDB1D4BD1D}"/>
          </ac:picMkLst>
        </pc:picChg>
        <pc:picChg chg="add del">
          <ac:chgData name="Helen Williams" userId="0febe2ff4b23baca" providerId="LiveId" clId="{3F2F7D5A-5C95-4C4D-AF7D-0AD74D9085A6}" dt="2019-05-05T21:42:45.408" v="449"/>
          <ac:picMkLst>
            <pc:docMk/>
            <pc:sldMk cId="17450638" sldId="256"/>
            <ac:picMk id="27" creationId="{0CE42A09-4F29-4DF7-BE2A-F91C882A27AD}"/>
          </ac:picMkLst>
        </pc:picChg>
        <pc:cxnChg chg="add del">
          <ac:chgData name="Helen Williams" userId="0febe2ff4b23baca" providerId="LiveId" clId="{3F2F7D5A-5C95-4C4D-AF7D-0AD74D9085A6}" dt="2019-05-05T21:42:45.408" v="449"/>
          <ac:cxnSpMkLst>
            <pc:docMk/>
            <pc:sldMk cId="17450638" sldId="256"/>
            <ac:cxnSpMk id="26" creationId="{6FE641DB-A503-41DE-ACA6-36B41C6C2BE9}"/>
          </ac:cxnSpMkLst>
        </pc:cxnChg>
      </pc:sldChg>
      <pc:sldChg chg="addSp delSp modSp mod setBg delDesignElem">
        <pc:chgData name="Helen Williams" userId="0febe2ff4b23baca" providerId="LiveId" clId="{3F2F7D5A-5C95-4C4D-AF7D-0AD74D9085A6}" dt="2019-05-05T21:42:45.408" v="449"/>
        <pc:sldMkLst>
          <pc:docMk/>
          <pc:sldMk cId="3428216469" sldId="257"/>
        </pc:sldMkLst>
        <pc:spChg chg="mod">
          <ac:chgData name="Helen Williams" userId="0febe2ff4b23baca" providerId="LiveId" clId="{3F2F7D5A-5C95-4C4D-AF7D-0AD74D9085A6}" dt="2019-05-02T15:36:24.587" v="59" actId="313"/>
          <ac:spMkLst>
            <pc:docMk/>
            <pc:sldMk cId="3428216469" sldId="257"/>
            <ac:spMk id="2" creationId="{BC5C7FD4-EE7E-4054-85A4-8FC5D3CDDA42}"/>
          </ac:spMkLst>
        </pc:spChg>
        <pc:spChg chg="del">
          <ac:chgData name="Helen Williams" userId="0febe2ff4b23baca" providerId="LiveId" clId="{3F2F7D5A-5C95-4C4D-AF7D-0AD74D9085A6}" dt="2019-05-02T15:32:48.002" v="8"/>
          <ac:spMkLst>
            <pc:docMk/>
            <pc:sldMk cId="3428216469" sldId="257"/>
            <ac:spMk id="3" creationId="{26C6F811-A3C0-4E4E-AE41-9CA390874F9E}"/>
          </ac:spMkLst>
        </pc:spChg>
        <pc:spChg chg="del">
          <ac:chgData name="Helen Williams" userId="0febe2ff4b23baca" providerId="LiveId" clId="{3F2F7D5A-5C95-4C4D-AF7D-0AD74D9085A6}" dt="2019-05-02T15:33:06.975" v="9" actId="26606"/>
          <ac:spMkLst>
            <pc:docMk/>
            <pc:sldMk cId="3428216469" sldId="257"/>
            <ac:spMk id="8" creationId="{A38A195E-584A-485A-BECD-66468900B947}"/>
          </ac:spMkLst>
        </pc:spChg>
        <pc:spChg chg="del">
          <ac:chgData name="Helen Williams" userId="0febe2ff4b23baca" providerId="LiveId" clId="{3F2F7D5A-5C95-4C4D-AF7D-0AD74D9085A6}" dt="2019-05-02T15:33:06.975" v="9" actId="26606"/>
          <ac:spMkLst>
            <pc:docMk/>
            <pc:sldMk cId="3428216469" sldId="257"/>
            <ac:spMk id="10" creationId="{840177A7-740C-43C7-8F2D-BD7067F12C9C}"/>
          </ac:spMkLst>
        </pc:spChg>
        <pc:spChg chg="add mod">
          <ac:chgData name="Helen Williams" userId="0febe2ff4b23baca" providerId="LiveId" clId="{3F2F7D5A-5C95-4C4D-AF7D-0AD74D9085A6}" dt="2019-05-05T21:09:49.330" v="265" actId="27636"/>
          <ac:spMkLst>
            <pc:docMk/>
            <pc:sldMk cId="3428216469" sldId="257"/>
            <ac:spMk id="17" creationId="{030E3C0B-733F-4E39-88A2-445F43320DF5}"/>
          </ac:spMkLst>
        </pc:spChg>
        <pc:spChg chg="add del">
          <ac:chgData name="Helen Williams" userId="0febe2ff4b23baca" providerId="LiveId" clId="{3F2F7D5A-5C95-4C4D-AF7D-0AD74D9085A6}" dt="2019-05-05T21:42:45.408" v="449"/>
          <ac:spMkLst>
            <pc:docMk/>
            <pc:sldMk cId="3428216469" sldId="257"/>
            <ac:spMk id="20" creationId="{1EA5387D-64D8-4D6C-B109-FF4E81DF609A}"/>
          </ac:spMkLst>
        </pc:spChg>
        <pc:picChg chg="add del mod">
          <ac:chgData name="Helen Williams" userId="0febe2ff4b23baca" providerId="LiveId" clId="{3F2F7D5A-5C95-4C4D-AF7D-0AD74D9085A6}" dt="2019-05-02T15:33:06.975" v="9" actId="26606"/>
          <ac:picMkLst>
            <pc:docMk/>
            <pc:sldMk cId="3428216469" sldId="257"/>
            <ac:picMk id="4" creationId="{C32B2422-7CF4-4060-800E-2D09FCA8B377}"/>
          </ac:picMkLst>
        </pc:picChg>
        <pc:picChg chg="del">
          <ac:chgData name="Helen Williams" userId="0febe2ff4b23baca" providerId="LiveId" clId="{3F2F7D5A-5C95-4C4D-AF7D-0AD74D9085A6}" dt="2019-05-02T15:33:06.975" v="9" actId="26606"/>
          <ac:picMkLst>
            <pc:docMk/>
            <pc:sldMk cId="3428216469" sldId="257"/>
            <ac:picMk id="12" creationId="{D050A49F-C54B-4F93-97E6-5B81ED5DC701}"/>
          </ac:picMkLst>
        </pc:picChg>
        <pc:picChg chg="add">
          <ac:chgData name="Helen Williams" userId="0febe2ff4b23baca" providerId="LiveId" clId="{3F2F7D5A-5C95-4C4D-AF7D-0AD74D9085A6}" dt="2019-05-02T15:33:06.975" v="9" actId="26606"/>
          <ac:picMkLst>
            <pc:docMk/>
            <pc:sldMk cId="3428216469" sldId="257"/>
            <ac:picMk id="15" creationId="{C32B2422-7CF4-4060-800E-2D09FCA8B377}"/>
          </ac:picMkLst>
        </pc:picChg>
      </pc:sldChg>
      <pc:sldChg chg="addSp delSp modSp add mod setBg setClrOvrMap delDesignElem">
        <pc:chgData name="Helen Williams" userId="0febe2ff4b23baca" providerId="LiveId" clId="{3F2F7D5A-5C95-4C4D-AF7D-0AD74D9085A6}" dt="2019-05-05T21:42:45.408" v="449"/>
        <pc:sldMkLst>
          <pc:docMk/>
          <pc:sldMk cId="3740974364" sldId="258"/>
        </pc:sldMkLst>
        <pc:spChg chg="add mod">
          <ac:chgData name="Helen Williams" userId="0febe2ff4b23baca" providerId="LiveId" clId="{3F2F7D5A-5C95-4C4D-AF7D-0AD74D9085A6}" dt="2019-05-02T15:43:31.806" v="139" actId="26606"/>
          <ac:spMkLst>
            <pc:docMk/>
            <pc:sldMk cId="3740974364" sldId="258"/>
            <ac:spMk id="2" creationId="{5E366900-0C6D-4A97-A4B1-213E73D0E120}"/>
          </ac:spMkLst>
        </pc:spChg>
        <pc:spChg chg="add del">
          <ac:chgData name="Helen Williams" userId="0febe2ff4b23baca" providerId="LiveId" clId="{3F2F7D5A-5C95-4C4D-AF7D-0AD74D9085A6}" dt="2019-05-02T15:42:24.226" v="132" actId="26606"/>
          <ac:spMkLst>
            <pc:docMk/>
            <pc:sldMk cId="3740974364" sldId="258"/>
            <ac:spMk id="11" creationId="{E770CA6A-B3B0-4826-A91F-B2B1F8922026}"/>
          </ac:spMkLst>
        </pc:spChg>
        <pc:spChg chg="add del">
          <ac:chgData name="Helen Williams" userId="0febe2ff4b23baca" providerId="LiveId" clId="{3F2F7D5A-5C95-4C4D-AF7D-0AD74D9085A6}" dt="2019-05-02T15:43:31.806" v="139" actId="26606"/>
          <ac:spMkLst>
            <pc:docMk/>
            <pc:sldMk cId="3740974364" sldId="258"/>
            <ac:spMk id="24" creationId="{6E63E7A4-A272-4644-BE74-78D761FC59B2}"/>
          </ac:spMkLst>
        </pc:spChg>
        <pc:spChg chg="add del">
          <ac:chgData name="Helen Williams" userId="0febe2ff4b23baca" providerId="LiveId" clId="{3F2F7D5A-5C95-4C4D-AF7D-0AD74D9085A6}" dt="2019-05-02T15:43:31.806" v="139" actId="26606"/>
          <ac:spMkLst>
            <pc:docMk/>
            <pc:sldMk cId="3740974364" sldId="258"/>
            <ac:spMk id="26" creationId="{503C5846-EA59-4F5C-87F1-D783CEF813B6}"/>
          </ac:spMkLst>
        </pc:spChg>
        <pc:spChg chg="add del">
          <ac:chgData name="Helen Williams" userId="0febe2ff4b23baca" providerId="LiveId" clId="{3F2F7D5A-5C95-4C4D-AF7D-0AD74D9085A6}" dt="2019-05-05T21:42:45.408" v="449"/>
          <ac:spMkLst>
            <pc:docMk/>
            <pc:sldMk cId="3740974364" sldId="258"/>
            <ac:spMk id="37" creationId="{E770CA6A-B3B0-4826-A91F-B2B1F8922026}"/>
          </ac:spMkLst>
        </pc:spChg>
        <pc:picChg chg="add del">
          <ac:chgData name="Helen Williams" userId="0febe2ff4b23baca" providerId="LiveId" clId="{3F2F7D5A-5C95-4C4D-AF7D-0AD74D9085A6}" dt="2019-05-02T15:42:37.184" v="134" actId="478"/>
          <ac:picMkLst>
            <pc:docMk/>
            <pc:sldMk cId="3740974364" sldId="258"/>
            <ac:picMk id="3" creationId="{C8F9BFDE-E8B2-4403-BEFC-FDF3002C5DA2}"/>
          </ac:picMkLst>
        </pc:picChg>
        <pc:picChg chg="add del mod">
          <ac:chgData name="Helen Williams" userId="0febe2ff4b23baca" providerId="LiveId" clId="{3F2F7D5A-5C95-4C4D-AF7D-0AD74D9085A6}" dt="2019-05-02T15:43:26.465" v="138"/>
          <ac:picMkLst>
            <pc:docMk/>
            <pc:sldMk cId="3740974364" sldId="258"/>
            <ac:picMk id="4" creationId="{7BDBCDC4-C10A-46FE-B387-E9562113543F}"/>
          </ac:picMkLst>
        </pc:picChg>
        <pc:picChg chg="add mod">
          <ac:chgData name="Helen Williams" userId="0febe2ff4b23baca" providerId="LiveId" clId="{3F2F7D5A-5C95-4C4D-AF7D-0AD74D9085A6}" dt="2019-05-02T15:43:48.120" v="141" actId="1076"/>
          <ac:picMkLst>
            <pc:docMk/>
            <pc:sldMk cId="3740974364" sldId="258"/>
            <ac:picMk id="5" creationId="{2230F75D-500F-4230-8530-CCE9DB14F9D3}"/>
          </ac:picMkLst>
        </pc:picChg>
        <pc:picChg chg="add del">
          <ac:chgData name="Helen Williams" userId="0febe2ff4b23baca" providerId="LiveId" clId="{3F2F7D5A-5C95-4C4D-AF7D-0AD74D9085A6}" dt="2019-05-02T15:42:24.226" v="132" actId="26606"/>
          <ac:picMkLst>
            <pc:docMk/>
            <pc:sldMk cId="3740974364" sldId="258"/>
            <ac:picMk id="7" creationId="{6ECDD1C7-3E51-40DC-8B85-24AA12A39173}"/>
          </ac:picMkLst>
        </pc:picChg>
        <pc:picChg chg="add del">
          <ac:chgData name="Helen Williams" userId="0febe2ff4b23baca" providerId="LiveId" clId="{3F2F7D5A-5C95-4C4D-AF7D-0AD74D9085A6}" dt="2019-05-02T15:42:24.226" v="132" actId="26606"/>
          <ac:picMkLst>
            <pc:docMk/>
            <pc:sldMk cId="3740974364" sldId="258"/>
            <ac:picMk id="9" creationId="{926BC0C6-2E6A-4FE0-8465-4642D24063F2}"/>
          </ac:picMkLst>
        </pc:picChg>
        <pc:picChg chg="add del">
          <ac:chgData name="Helen Williams" userId="0febe2ff4b23baca" providerId="LiveId" clId="{3F2F7D5A-5C95-4C4D-AF7D-0AD74D9085A6}" dt="2019-05-02T15:42:24.226" v="132" actId="26606"/>
          <ac:picMkLst>
            <pc:docMk/>
            <pc:sldMk cId="3740974364" sldId="258"/>
            <ac:picMk id="15" creationId="{0CE42A09-4F29-4DF7-BE2A-F91C882A27AD}"/>
          </ac:picMkLst>
        </pc:picChg>
        <pc:picChg chg="add del">
          <ac:chgData name="Helen Williams" userId="0febe2ff4b23baca" providerId="LiveId" clId="{3F2F7D5A-5C95-4C4D-AF7D-0AD74D9085A6}" dt="2019-05-02T15:43:31.806" v="139" actId="26606"/>
          <ac:picMkLst>
            <pc:docMk/>
            <pc:sldMk cId="3740974364" sldId="258"/>
            <ac:picMk id="20" creationId="{6ECDD1C7-3E51-40DC-8B85-24AA12A39173}"/>
          </ac:picMkLst>
        </pc:picChg>
        <pc:picChg chg="add del">
          <ac:chgData name="Helen Williams" userId="0febe2ff4b23baca" providerId="LiveId" clId="{3F2F7D5A-5C95-4C4D-AF7D-0AD74D9085A6}" dt="2019-05-02T15:43:31.806" v="139" actId="26606"/>
          <ac:picMkLst>
            <pc:docMk/>
            <pc:sldMk cId="3740974364" sldId="258"/>
            <ac:picMk id="22" creationId="{926BC0C6-2E6A-4FE0-8465-4642D24063F2}"/>
          </ac:picMkLst>
        </pc:picChg>
        <pc:picChg chg="add del">
          <ac:chgData name="Helen Williams" userId="0febe2ff4b23baca" providerId="LiveId" clId="{3F2F7D5A-5C95-4C4D-AF7D-0AD74D9085A6}" dt="2019-05-02T15:43:31.806" v="139" actId="26606"/>
          <ac:picMkLst>
            <pc:docMk/>
            <pc:sldMk cId="3740974364" sldId="258"/>
            <ac:picMk id="28" creationId="{0A3BA16B-3FE1-4975-9A83-9BDDB1D4BD1D}"/>
          </ac:picMkLst>
        </pc:picChg>
        <pc:picChg chg="add del">
          <ac:chgData name="Helen Williams" userId="0febe2ff4b23baca" providerId="LiveId" clId="{3F2F7D5A-5C95-4C4D-AF7D-0AD74D9085A6}" dt="2019-05-05T21:42:45.408" v="449"/>
          <ac:picMkLst>
            <pc:docMk/>
            <pc:sldMk cId="3740974364" sldId="258"/>
            <ac:picMk id="33" creationId="{6ECDD1C7-3E51-40DC-8B85-24AA12A39173}"/>
          </ac:picMkLst>
        </pc:picChg>
        <pc:picChg chg="add del">
          <ac:chgData name="Helen Williams" userId="0febe2ff4b23baca" providerId="LiveId" clId="{3F2F7D5A-5C95-4C4D-AF7D-0AD74D9085A6}" dt="2019-05-05T21:42:45.408" v="449"/>
          <ac:picMkLst>
            <pc:docMk/>
            <pc:sldMk cId="3740974364" sldId="258"/>
            <ac:picMk id="35" creationId="{926BC0C6-2E6A-4FE0-8465-4642D24063F2}"/>
          </ac:picMkLst>
        </pc:picChg>
        <pc:picChg chg="add del">
          <ac:chgData name="Helen Williams" userId="0febe2ff4b23baca" providerId="LiveId" clId="{3F2F7D5A-5C95-4C4D-AF7D-0AD74D9085A6}" dt="2019-05-05T21:42:45.408" v="449"/>
          <ac:picMkLst>
            <pc:docMk/>
            <pc:sldMk cId="3740974364" sldId="258"/>
            <ac:picMk id="41" creationId="{0CE42A09-4F29-4DF7-BE2A-F91C882A27AD}"/>
          </ac:picMkLst>
        </pc:picChg>
        <pc:cxnChg chg="add del">
          <ac:chgData name="Helen Williams" userId="0febe2ff4b23baca" providerId="LiveId" clId="{3F2F7D5A-5C95-4C4D-AF7D-0AD74D9085A6}" dt="2019-05-02T15:42:24.226" v="132" actId="26606"/>
          <ac:cxnSpMkLst>
            <pc:docMk/>
            <pc:sldMk cId="3740974364" sldId="258"/>
            <ac:cxnSpMk id="13" creationId="{6FE641DB-A503-41DE-ACA6-36B41C6C2BE9}"/>
          </ac:cxnSpMkLst>
        </pc:cxnChg>
        <pc:cxnChg chg="add del">
          <ac:chgData name="Helen Williams" userId="0febe2ff4b23baca" providerId="LiveId" clId="{3F2F7D5A-5C95-4C4D-AF7D-0AD74D9085A6}" dt="2019-05-05T21:42:45.408" v="449"/>
          <ac:cxnSpMkLst>
            <pc:docMk/>
            <pc:sldMk cId="3740974364" sldId="258"/>
            <ac:cxnSpMk id="39" creationId="{6FE641DB-A503-41DE-ACA6-36B41C6C2BE9}"/>
          </ac:cxnSpMkLst>
        </pc:cxnChg>
      </pc:sldChg>
      <pc:sldChg chg="addSp delSp modSp add mod setBg setClrOvrMap delDesignElem">
        <pc:chgData name="Helen Williams" userId="0febe2ff4b23baca" providerId="LiveId" clId="{3F2F7D5A-5C95-4C4D-AF7D-0AD74D9085A6}" dt="2019-05-05T21:42:45.408" v="449"/>
        <pc:sldMkLst>
          <pc:docMk/>
          <pc:sldMk cId="2064135109" sldId="259"/>
        </pc:sldMkLst>
        <pc:spChg chg="mod">
          <ac:chgData name="Helen Williams" userId="0febe2ff4b23baca" providerId="LiveId" clId="{3F2F7D5A-5C95-4C4D-AF7D-0AD74D9085A6}" dt="2019-05-05T21:10:32.196" v="268" actId="26606"/>
          <ac:spMkLst>
            <pc:docMk/>
            <pc:sldMk cId="2064135109" sldId="259"/>
            <ac:spMk id="2" creationId="{2F70AE67-7C27-4537-BA56-6DCB452EE549}"/>
          </ac:spMkLst>
        </pc:spChg>
        <pc:spChg chg="del">
          <ac:chgData name="Helen Williams" userId="0febe2ff4b23baca" providerId="LiveId" clId="{3F2F7D5A-5C95-4C4D-AF7D-0AD74D9085A6}" dt="2019-05-05T21:10:16.708" v="267"/>
          <ac:spMkLst>
            <pc:docMk/>
            <pc:sldMk cId="2064135109" sldId="259"/>
            <ac:spMk id="3" creationId="{810DB1EF-212C-4401-9269-B8132EAD6E71}"/>
          </ac:spMkLst>
        </pc:spChg>
        <pc:spChg chg="add mod">
          <ac:chgData name="Helen Williams" userId="0febe2ff4b23baca" providerId="LiveId" clId="{3F2F7D5A-5C95-4C4D-AF7D-0AD74D9085A6}" dt="2019-05-05T21:13:45.531" v="269"/>
          <ac:spMkLst>
            <pc:docMk/>
            <pc:sldMk cId="2064135109" sldId="259"/>
            <ac:spMk id="4" creationId="{116D7163-F432-4BC7-99BC-1908CDD05AE6}"/>
          </ac:spMkLst>
        </pc:spChg>
        <pc:spChg chg="add del">
          <ac:chgData name="Helen Williams" userId="0febe2ff4b23baca" providerId="LiveId" clId="{3F2F7D5A-5C95-4C4D-AF7D-0AD74D9085A6}" dt="2019-05-05T21:42:45.408" v="449"/>
          <ac:spMkLst>
            <pc:docMk/>
            <pc:sldMk cId="2064135109" sldId="259"/>
            <ac:spMk id="9" creationId="{E770CA6A-B3B0-4826-A91F-B2B1F8922026}"/>
          </ac:spMkLst>
        </pc:spChg>
        <pc:picChg chg="add mod">
          <ac:chgData name="Helen Williams" userId="0febe2ff4b23baca" providerId="LiveId" clId="{3F2F7D5A-5C95-4C4D-AF7D-0AD74D9085A6}" dt="2019-05-05T21:14:01.742" v="272" actId="14100"/>
          <ac:picMkLst>
            <pc:docMk/>
            <pc:sldMk cId="2064135109" sldId="259"/>
            <ac:picMk id="5" creationId="{2F220968-9379-42C4-B619-BD7C4B4BDDD9}"/>
          </ac:picMkLst>
        </pc:picChg>
        <pc:picChg chg="add del">
          <ac:chgData name="Helen Williams" userId="0febe2ff4b23baca" providerId="LiveId" clId="{3F2F7D5A-5C95-4C4D-AF7D-0AD74D9085A6}" dt="2019-05-05T21:42:45.408" v="449"/>
          <ac:picMkLst>
            <pc:docMk/>
            <pc:sldMk cId="2064135109" sldId="259"/>
            <ac:picMk id="13" creationId="{0CE42A09-4F29-4DF7-BE2A-F91C882A27AD}"/>
          </ac:picMkLst>
        </pc:picChg>
        <pc:cxnChg chg="add del">
          <ac:chgData name="Helen Williams" userId="0febe2ff4b23baca" providerId="LiveId" clId="{3F2F7D5A-5C95-4C4D-AF7D-0AD74D9085A6}" dt="2019-05-05T21:42:45.408" v="449"/>
          <ac:cxnSpMkLst>
            <pc:docMk/>
            <pc:sldMk cId="2064135109" sldId="259"/>
            <ac:cxnSpMk id="11" creationId="{6FE641DB-A503-41DE-ACA6-36B41C6C2BE9}"/>
          </ac:cxnSpMkLst>
        </pc:cxnChg>
      </pc:sldChg>
      <pc:sldChg chg="addSp delSp modSp add mod setBg setClrOvrMap delDesignElem">
        <pc:chgData name="Helen Williams" userId="0febe2ff4b23baca" providerId="LiveId" clId="{3F2F7D5A-5C95-4C4D-AF7D-0AD74D9085A6}" dt="2019-05-13T22:01:06.375" v="1535" actId="14100"/>
        <pc:sldMkLst>
          <pc:docMk/>
          <pc:sldMk cId="3257452911" sldId="260"/>
        </pc:sldMkLst>
        <pc:spChg chg="del">
          <ac:chgData name="Helen Williams" userId="0febe2ff4b23baca" providerId="LiveId" clId="{3F2F7D5A-5C95-4C4D-AF7D-0AD74D9085A6}" dt="2019-05-05T21:15:01.224" v="274"/>
          <ac:spMkLst>
            <pc:docMk/>
            <pc:sldMk cId="3257452911" sldId="260"/>
            <ac:spMk id="2" creationId="{9AC91C0C-6ED6-4443-902E-C027465F468A}"/>
          </ac:spMkLst>
        </pc:spChg>
        <pc:spChg chg="del">
          <ac:chgData name="Helen Williams" userId="0febe2ff4b23baca" providerId="LiveId" clId="{3F2F7D5A-5C95-4C4D-AF7D-0AD74D9085A6}" dt="2019-05-05T21:15:01.224" v="274"/>
          <ac:spMkLst>
            <pc:docMk/>
            <pc:sldMk cId="3257452911" sldId="260"/>
            <ac:spMk id="3" creationId="{A84505C5-C031-4585-B1C5-80357AF68617}"/>
          </ac:spMkLst>
        </pc:spChg>
        <pc:spChg chg="add del mod">
          <ac:chgData name="Helen Williams" userId="0febe2ff4b23baca" providerId="LiveId" clId="{3F2F7D5A-5C95-4C4D-AF7D-0AD74D9085A6}" dt="2019-05-05T21:16:10.884" v="277"/>
          <ac:spMkLst>
            <pc:docMk/>
            <pc:sldMk cId="3257452911" sldId="260"/>
            <ac:spMk id="4" creationId="{7533D64A-9B58-4996-848E-B9CE77D15D6C}"/>
          </ac:spMkLst>
        </pc:spChg>
        <pc:spChg chg="add del mod">
          <ac:chgData name="Helen Williams" userId="0febe2ff4b23baca" providerId="LiveId" clId="{3F2F7D5A-5C95-4C4D-AF7D-0AD74D9085A6}" dt="2019-05-05T21:16:18.810" v="278"/>
          <ac:spMkLst>
            <pc:docMk/>
            <pc:sldMk cId="3257452911" sldId="260"/>
            <ac:spMk id="5" creationId="{C4F169B8-86AB-4BD8-BC6C-7B0CF81B8778}"/>
          </ac:spMkLst>
        </pc:spChg>
        <pc:spChg chg="add del mod">
          <ac:chgData name="Helen Williams" userId="0febe2ff4b23baca" providerId="LiveId" clId="{3F2F7D5A-5C95-4C4D-AF7D-0AD74D9085A6}" dt="2019-05-05T21:16:18.810" v="278"/>
          <ac:spMkLst>
            <pc:docMk/>
            <pc:sldMk cId="3257452911" sldId="260"/>
            <ac:spMk id="6" creationId="{5831ABEB-B835-47CF-A025-4C56AC636F80}"/>
          </ac:spMkLst>
        </pc:spChg>
        <pc:spChg chg="add mod">
          <ac:chgData name="Helen Williams" userId="0febe2ff4b23baca" providerId="LiveId" clId="{3F2F7D5A-5C95-4C4D-AF7D-0AD74D9085A6}" dt="2019-05-05T21:16:18.810" v="278"/>
          <ac:spMkLst>
            <pc:docMk/>
            <pc:sldMk cId="3257452911" sldId="260"/>
            <ac:spMk id="7" creationId="{D1633EF2-7AAF-45F9-927A-55260A2C058E}"/>
          </ac:spMkLst>
        </pc:spChg>
        <pc:spChg chg="add mod">
          <ac:chgData name="Helen Williams" userId="0febe2ff4b23baca" providerId="LiveId" clId="{3F2F7D5A-5C95-4C4D-AF7D-0AD74D9085A6}" dt="2019-05-05T21:16:44.842" v="279"/>
          <ac:spMkLst>
            <pc:docMk/>
            <pc:sldMk cId="3257452911" sldId="260"/>
            <ac:spMk id="8" creationId="{781D84EA-AE65-46DE-9B9D-59F6B79B84BF}"/>
          </ac:spMkLst>
        </pc:spChg>
        <pc:spChg chg="add del">
          <ac:chgData name="Helen Williams" userId="0febe2ff4b23baca" providerId="LiveId" clId="{3F2F7D5A-5C95-4C4D-AF7D-0AD74D9085A6}" dt="2019-05-05T21:16:10.884" v="277"/>
          <ac:spMkLst>
            <pc:docMk/>
            <pc:sldMk cId="3257452911" sldId="260"/>
            <ac:spMk id="13" creationId="{E770CA6A-B3B0-4826-A91F-B2B1F8922026}"/>
          </ac:spMkLst>
        </pc:spChg>
        <pc:picChg chg="add del">
          <ac:chgData name="Helen Williams" userId="0febe2ff4b23baca" providerId="LiveId" clId="{3F2F7D5A-5C95-4C4D-AF7D-0AD74D9085A6}" dt="2019-05-05T21:16:10.884" v="277"/>
          <ac:picMkLst>
            <pc:docMk/>
            <pc:sldMk cId="3257452911" sldId="260"/>
            <ac:picMk id="9" creationId="{6ECDD1C7-3E51-40DC-8B85-24AA12A39173}"/>
          </ac:picMkLst>
        </pc:picChg>
        <pc:picChg chg="add mod">
          <ac:chgData name="Helen Williams" userId="0febe2ff4b23baca" providerId="LiveId" clId="{3F2F7D5A-5C95-4C4D-AF7D-0AD74D9085A6}" dt="2019-05-13T22:01:06.375" v="1535" actId="14100"/>
          <ac:picMkLst>
            <pc:docMk/>
            <pc:sldMk cId="3257452911" sldId="260"/>
            <ac:picMk id="10" creationId="{1768C87C-4900-44D5-AD48-DFC88468C880}"/>
          </ac:picMkLst>
        </pc:picChg>
        <pc:picChg chg="add del">
          <ac:chgData name="Helen Williams" userId="0febe2ff4b23baca" providerId="LiveId" clId="{3F2F7D5A-5C95-4C4D-AF7D-0AD74D9085A6}" dt="2019-05-05T21:16:10.884" v="277"/>
          <ac:picMkLst>
            <pc:docMk/>
            <pc:sldMk cId="3257452911" sldId="260"/>
            <ac:picMk id="11" creationId="{926BC0C6-2E6A-4FE0-8465-4642D24063F2}"/>
          </ac:picMkLst>
        </pc:picChg>
        <pc:picChg chg="add del mod">
          <ac:chgData name="Helen Williams" userId="0febe2ff4b23baca" providerId="LiveId" clId="{3F2F7D5A-5C95-4C4D-AF7D-0AD74D9085A6}" dt="2019-05-13T21:54:44.957" v="1530" actId="478"/>
          <ac:picMkLst>
            <pc:docMk/>
            <pc:sldMk cId="3257452911" sldId="260"/>
            <ac:picMk id="12" creationId="{4F49D1A4-7287-4140-B824-44E3049EC704}"/>
          </ac:picMkLst>
        </pc:picChg>
        <pc:picChg chg="add del">
          <ac:chgData name="Helen Williams" userId="0febe2ff4b23baca" providerId="LiveId" clId="{3F2F7D5A-5C95-4C4D-AF7D-0AD74D9085A6}" dt="2019-05-05T21:16:10.884" v="277"/>
          <ac:picMkLst>
            <pc:docMk/>
            <pc:sldMk cId="3257452911" sldId="260"/>
            <ac:picMk id="17" creationId="{0CE42A09-4F29-4DF7-BE2A-F91C882A27AD}"/>
          </ac:picMkLst>
        </pc:picChg>
        <pc:cxnChg chg="add del">
          <ac:chgData name="Helen Williams" userId="0febe2ff4b23baca" providerId="LiveId" clId="{3F2F7D5A-5C95-4C4D-AF7D-0AD74D9085A6}" dt="2019-05-05T21:16:10.884" v="277"/>
          <ac:cxnSpMkLst>
            <pc:docMk/>
            <pc:sldMk cId="3257452911" sldId="260"/>
            <ac:cxnSpMk id="15" creationId="{6FE641DB-A503-41DE-ACA6-36B41C6C2BE9}"/>
          </ac:cxnSpMkLst>
        </pc:cxnChg>
      </pc:sldChg>
      <pc:sldChg chg="addSp delSp modSp add mod setBg setClrOvrMap delDesignElem">
        <pc:chgData name="Helen Williams" userId="0febe2ff4b23baca" providerId="LiveId" clId="{3F2F7D5A-5C95-4C4D-AF7D-0AD74D9085A6}" dt="2019-05-12T21:47:33.047" v="675" actId="20577"/>
        <pc:sldMkLst>
          <pc:docMk/>
          <pc:sldMk cId="4251878284" sldId="261"/>
        </pc:sldMkLst>
        <pc:spChg chg="del">
          <ac:chgData name="Helen Williams" userId="0febe2ff4b23baca" providerId="LiveId" clId="{3F2F7D5A-5C95-4C4D-AF7D-0AD74D9085A6}" dt="2019-05-05T21:22:19.353" v="291"/>
          <ac:spMkLst>
            <pc:docMk/>
            <pc:sldMk cId="4251878284" sldId="261"/>
            <ac:spMk id="2" creationId="{E47B55E1-1AF1-4209-9987-7256C52C6DC5}"/>
          </ac:spMkLst>
        </pc:spChg>
        <pc:spChg chg="del">
          <ac:chgData name="Helen Williams" userId="0febe2ff4b23baca" providerId="LiveId" clId="{3F2F7D5A-5C95-4C4D-AF7D-0AD74D9085A6}" dt="2019-05-05T21:22:19.353" v="291"/>
          <ac:spMkLst>
            <pc:docMk/>
            <pc:sldMk cId="4251878284" sldId="261"/>
            <ac:spMk id="3" creationId="{9A13C2E9-8473-4C69-A479-F39DCFDA7DC8}"/>
          </ac:spMkLst>
        </pc:spChg>
        <pc:spChg chg="add mod">
          <ac:chgData name="Helen Williams" userId="0febe2ff4b23baca" providerId="LiveId" clId="{3F2F7D5A-5C95-4C4D-AF7D-0AD74D9085A6}" dt="2019-05-12T21:47:33.047" v="675" actId="20577"/>
          <ac:spMkLst>
            <pc:docMk/>
            <pc:sldMk cId="4251878284" sldId="261"/>
            <ac:spMk id="4" creationId="{BF4D59AE-95F6-46BE-9EE2-54ACE7088EDF}"/>
          </ac:spMkLst>
        </pc:spChg>
        <pc:spChg chg="add del mod">
          <ac:chgData name="Helen Williams" userId="0febe2ff4b23baca" providerId="LiveId" clId="{3F2F7D5A-5C95-4C4D-AF7D-0AD74D9085A6}" dt="2019-05-05T21:25:00.341" v="309"/>
          <ac:spMkLst>
            <pc:docMk/>
            <pc:sldMk cId="4251878284" sldId="261"/>
            <ac:spMk id="5" creationId="{5F873499-1028-4BE9-BED2-A002C4743D1D}"/>
          </ac:spMkLst>
        </pc:spChg>
        <pc:spChg chg="add del">
          <ac:chgData name="Helen Williams" userId="0febe2ff4b23baca" providerId="LiveId" clId="{3F2F7D5A-5C95-4C4D-AF7D-0AD74D9085A6}" dt="2019-05-05T21:42:45.408" v="449"/>
          <ac:spMkLst>
            <pc:docMk/>
            <pc:sldMk cId="4251878284" sldId="261"/>
            <ac:spMk id="10" creationId="{A38A195E-584A-485A-BECD-66468900B947}"/>
          </ac:spMkLst>
        </pc:spChg>
        <pc:spChg chg="add del">
          <ac:chgData name="Helen Williams" userId="0febe2ff4b23baca" providerId="LiveId" clId="{3F2F7D5A-5C95-4C4D-AF7D-0AD74D9085A6}" dt="2019-05-05T21:42:45.408" v="449"/>
          <ac:spMkLst>
            <pc:docMk/>
            <pc:sldMk cId="4251878284" sldId="261"/>
            <ac:spMk id="12" creationId="{840177A7-740C-43C7-8F2D-BD7067F12C9C}"/>
          </ac:spMkLst>
        </pc:spChg>
        <pc:picChg chg="add mod">
          <ac:chgData name="Helen Williams" userId="0febe2ff4b23baca" providerId="LiveId" clId="{3F2F7D5A-5C95-4C4D-AF7D-0AD74D9085A6}" dt="2019-05-05T21:25:11.598" v="312" actId="1076"/>
          <ac:picMkLst>
            <pc:docMk/>
            <pc:sldMk cId="4251878284" sldId="261"/>
            <ac:picMk id="6" creationId="{39F47CF3-EBAD-48A5-AA2D-60793D46AEEE}"/>
          </ac:picMkLst>
        </pc:picChg>
        <pc:picChg chg="add del">
          <ac:chgData name="Helen Williams" userId="0febe2ff4b23baca" providerId="LiveId" clId="{3F2F7D5A-5C95-4C4D-AF7D-0AD74D9085A6}" dt="2019-05-05T21:42:45.408" v="449"/>
          <ac:picMkLst>
            <pc:docMk/>
            <pc:sldMk cId="4251878284" sldId="261"/>
            <ac:picMk id="14" creationId="{D050A49F-C54B-4F93-97E6-5B81ED5DC701}"/>
          </ac:picMkLst>
        </pc:picChg>
      </pc:sldChg>
      <pc:sldChg chg="addSp delSp modSp add mod setBg setClrOvrMap delDesignElem">
        <pc:chgData name="Helen Williams" userId="0febe2ff4b23baca" providerId="LiveId" clId="{3F2F7D5A-5C95-4C4D-AF7D-0AD74D9085A6}" dt="2019-05-05T21:42:45.408" v="449"/>
        <pc:sldMkLst>
          <pc:docMk/>
          <pc:sldMk cId="2170723484" sldId="262"/>
        </pc:sldMkLst>
        <pc:spChg chg="del">
          <ac:chgData name="Helen Williams" userId="0febe2ff4b23baca" providerId="LiveId" clId="{3F2F7D5A-5C95-4C4D-AF7D-0AD74D9085A6}" dt="2019-05-05T21:26:36.947" v="314"/>
          <ac:spMkLst>
            <pc:docMk/>
            <pc:sldMk cId="2170723484" sldId="262"/>
            <ac:spMk id="2" creationId="{8AC87DFC-90FB-4789-BA95-CF3E1AA049C8}"/>
          </ac:spMkLst>
        </pc:spChg>
        <pc:spChg chg="del">
          <ac:chgData name="Helen Williams" userId="0febe2ff4b23baca" providerId="LiveId" clId="{3F2F7D5A-5C95-4C4D-AF7D-0AD74D9085A6}" dt="2019-05-05T21:26:36.947" v="314"/>
          <ac:spMkLst>
            <pc:docMk/>
            <pc:sldMk cId="2170723484" sldId="262"/>
            <ac:spMk id="3" creationId="{64F7997B-FCCA-4249-AF46-4904650790B4}"/>
          </ac:spMkLst>
        </pc:spChg>
        <pc:spChg chg="add mod">
          <ac:chgData name="Helen Williams" userId="0febe2ff4b23baca" providerId="LiveId" clId="{3F2F7D5A-5C95-4C4D-AF7D-0AD74D9085A6}" dt="2019-05-05T21:30:48.073" v="343" actId="26606"/>
          <ac:spMkLst>
            <pc:docMk/>
            <pc:sldMk cId="2170723484" sldId="262"/>
            <ac:spMk id="4" creationId="{765C74ED-3635-4F3F-BB55-178C126F4E0F}"/>
          </ac:spMkLst>
        </pc:spChg>
        <pc:spChg chg="add del mod">
          <ac:chgData name="Helen Williams" userId="0febe2ff4b23baca" providerId="LiveId" clId="{3F2F7D5A-5C95-4C4D-AF7D-0AD74D9085A6}" dt="2019-05-05T21:30:06.563" v="334" actId="26606"/>
          <ac:spMkLst>
            <pc:docMk/>
            <pc:sldMk cId="2170723484" sldId="262"/>
            <ac:spMk id="5" creationId="{51145468-D971-4047-815A-CCC13F999565}"/>
          </ac:spMkLst>
        </pc:spChg>
        <pc:spChg chg="add del">
          <ac:chgData name="Helen Williams" userId="0febe2ff4b23baca" providerId="LiveId" clId="{3F2F7D5A-5C95-4C4D-AF7D-0AD74D9085A6}" dt="2019-05-05T21:30:06.563" v="334" actId="26606"/>
          <ac:spMkLst>
            <pc:docMk/>
            <pc:sldMk cId="2170723484" sldId="262"/>
            <ac:spMk id="10" creationId="{A38A195E-584A-485A-BECD-66468900B947}"/>
          </ac:spMkLst>
        </pc:spChg>
        <pc:spChg chg="add del">
          <ac:chgData name="Helen Williams" userId="0febe2ff4b23baca" providerId="LiveId" clId="{3F2F7D5A-5C95-4C4D-AF7D-0AD74D9085A6}" dt="2019-05-05T21:30:06.563" v="334" actId="26606"/>
          <ac:spMkLst>
            <pc:docMk/>
            <pc:sldMk cId="2170723484" sldId="262"/>
            <ac:spMk id="12" creationId="{840177A7-740C-43C7-8F2D-BD7067F12C9C}"/>
          </ac:spMkLst>
        </pc:spChg>
        <pc:spChg chg="add del">
          <ac:chgData name="Helen Williams" userId="0febe2ff4b23baca" providerId="LiveId" clId="{3F2F7D5A-5C95-4C4D-AF7D-0AD74D9085A6}" dt="2019-05-05T21:30:06.391" v="333" actId="26606"/>
          <ac:spMkLst>
            <pc:docMk/>
            <pc:sldMk cId="2170723484" sldId="262"/>
            <ac:spMk id="21" creationId="{12CC1C37-8BC7-4374-8300-E73C369150D7}"/>
          </ac:spMkLst>
        </pc:spChg>
        <pc:spChg chg="add del">
          <ac:chgData name="Helen Williams" userId="0febe2ff4b23baca" providerId="LiveId" clId="{3F2F7D5A-5C95-4C4D-AF7D-0AD74D9085A6}" dt="2019-05-05T21:30:06.391" v="333" actId="26606"/>
          <ac:spMkLst>
            <pc:docMk/>
            <pc:sldMk cId="2170723484" sldId="262"/>
            <ac:spMk id="23" creationId="{8CC82757-F96F-41CB-B2B8-49689F4362A3}"/>
          </ac:spMkLst>
        </pc:spChg>
        <pc:spChg chg="add del">
          <ac:chgData name="Helen Williams" userId="0febe2ff4b23baca" providerId="LiveId" clId="{3F2F7D5A-5C95-4C4D-AF7D-0AD74D9085A6}" dt="2019-05-05T21:30:48.229" v="344" actId="26606"/>
          <ac:spMkLst>
            <pc:docMk/>
            <pc:sldMk cId="2170723484" sldId="262"/>
            <ac:spMk id="29" creationId="{12CC1C37-8BC7-4374-8300-E73C369150D7}"/>
          </ac:spMkLst>
        </pc:spChg>
        <pc:spChg chg="add del">
          <ac:chgData name="Helen Williams" userId="0febe2ff4b23baca" providerId="LiveId" clId="{3F2F7D5A-5C95-4C4D-AF7D-0AD74D9085A6}" dt="2019-05-05T21:30:48.229" v="344" actId="26606"/>
          <ac:spMkLst>
            <pc:docMk/>
            <pc:sldMk cId="2170723484" sldId="262"/>
            <ac:spMk id="30" creationId="{8CC82757-F96F-41CB-B2B8-49689F4362A3}"/>
          </ac:spMkLst>
        </pc:spChg>
        <pc:spChg chg="add del">
          <ac:chgData name="Helen Williams" userId="0febe2ff4b23baca" providerId="LiveId" clId="{3F2F7D5A-5C95-4C4D-AF7D-0AD74D9085A6}" dt="2019-05-05T21:30:48.073" v="343" actId="26606"/>
          <ac:spMkLst>
            <pc:docMk/>
            <pc:sldMk cId="2170723484" sldId="262"/>
            <ac:spMk id="35" creationId="{B6AEB26F-5E26-4759-82A1-E4F8004660B7}"/>
          </ac:spMkLst>
        </pc:spChg>
        <pc:spChg chg="add del">
          <ac:chgData name="Helen Williams" userId="0febe2ff4b23baca" providerId="LiveId" clId="{3F2F7D5A-5C95-4C4D-AF7D-0AD74D9085A6}" dt="2019-05-05T21:30:48.073" v="343" actId="26606"/>
          <ac:spMkLst>
            <pc:docMk/>
            <pc:sldMk cId="2170723484" sldId="262"/>
            <ac:spMk id="36" creationId="{105DD79F-4366-4F78-81F8-886DD4447C6C}"/>
          </ac:spMkLst>
        </pc:spChg>
        <pc:spChg chg="add del">
          <ac:chgData name="Helen Williams" userId="0febe2ff4b23baca" providerId="LiveId" clId="{3F2F7D5A-5C95-4C4D-AF7D-0AD74D9085A6}" dt="2019-05-05T21:30:33.490" v="337" actId="26606"/>
          <ac:spMkLst>
            <pc:docMk/>
            <pc:sldMk cId="2170723484" sldId="262"/>
            <ac:spMk id="38" creationId="{12CC1C37-8BC7-4374-8300-E73C369150D7}"/>
          </ac:spMkLst>
        </pc:spChg>
        <pc:spChg chg="add del">
          <ac:chgData name="Helen Williams" userId="0febe2ff4b23baca" providerId="LiveId" clId="{3F2F7D5A-5C95-4C4D-AF7D-0AD74D9085A6}" dt="2019-05-05T21:42:45.408" v="449"/>
          <ac:spMkLst>
            <pc:docMk/>
            <pc:sldMk cId="2170723484" sldId="262"/>
            <ac:spMk id="39" creationId="{12CC1C37-8BC7-4374-8300-E73C369150D7}"/>
          </ac:spMkLst>
        </pc:spChg>
        <pc:spChg chg="add del">
          <ac:chgData name="Helen Williams" userId="0febe2ff4b23baca" providerId="LiveId" clId="{3F2F7D5A-5C95-4C4D-AF7D-0AD74D9085A6}" dt="2019-05-05T21:30:33.490" v="337" actId="26606"/>
          <ac:spMkLst>
            <pc:docMk/>
            <pc:sldMk cId="2170723484" sldId="262"/>
            <ac:spMk id="40" creationId="{8CC82757-F96F-41CB-B2B8-49689F4362A3}"/>
          </ac:spMkLst>
        </pc:spChg>
        <pc:spChg chg="add del">
          <ac:chgData name="Helen Williams" userId="0febe2ff4b23baca" providerId="LiveId" clId="{3F2F7D5A-5C95-4C4D-AF7D-0AD74D9085A6}" dt="2019-05-05T21:42:45.408" v="449"/>
          <ac:spMkLst>
            <pc:docMk/>
            <pc:sldMk cId="2170723484" sldId="262"/>
            <ac:spMk id="41" creationId="{8CC82757-F96F-41CB-B2B8-49689F4362A3}"/>
          </ac:spMkLst>
        </pc:spChg>
        <pc:graphicFrameChg chg="add del">
          <ac:chgData name="Helen Williams" userId="0febe2ff4b23baca" providerId="LiveId" clId="{3F2F7D5A-5C95-4C4D-AF7D-0AD74D9085A6}" dt="2019-05-05T21:30:06.391" v="333" actId="26606"/>
          <ac:graphicFrameMkLst>
            <pc:docMk/>
            <pc:sldMk cId="2170723484" sldId="262"/>
            <ac:graphicFrameMk id="16" creationId="{9E4961B2-726B-4C15-9780-423BA6CE0019}"/>
          </ac:graphicFrameMkLst>
        </pc:graphicFrameChg>
        <pc:graphicFrameChg chg="add mod modGraphic">
          <ac:chgData name="Helen Williams" userId="0febe2ff4b23baca" providerId="LiveId" clId="{3F2F7D5A-5C95-4C4D-AF7D-0AD74D9085A6}" dt="2019-05-05T21:35:37.043" v="353"/>
          <ac:graphicFrameMkLst>
            <pc:docMk/>
            <pc:sldMk cId="2170723484" sldId="262"/>
            <ac:graphicFrameMk id="33" creationId="{DC7C5A54-2242-499E-9C58-AF94E76578E5}"/>
          </ac:graphicFrameMkLst>
        </pc:graphicFrameChg>
        <pc:picChg chg="add del">
          <ac:chgData name="Helen Williams" userId="0febe2ff4b23baca" providerId="LiveId" clId="{3F2F7D5A-5C95-4C4D-AF7D-0AD74D9085A6}" dt="2019-05-05T21:30:06.563" v="334" actId="26606"/>
          <ac:picMkLst>
            <pc:docMk/>
            <pc:sldMk cId="2170723484" sldId="262"/>
            <ac:picMk id="14" creationId="{D050A49F-C54B-4F93-97E6-5B81ED5DC701}"/>
          </ac:picMkLst>
        </pc:picChg>
        <pc:picChg chg="add del">
          <ac:chgData name="Helen Williams" userId="0febe2ff4b23baca" providerId="LiveId" clId="{3F2F7D5A-5C95-4C4D-AF7D-0AD74D9085A6}" dt="2019-05-05T21:30:06.391" v="333" actId="26606"/>
          <ac:picMkLst>
            <pc:docMk/>
            <pc:sldMk cId="2170723484" sldId="262"/>
            <ac:picMk id="25" creationId="{FA37F53D-999D-4551-B3F8-064DBF315562}"/>
          </ac:picMkLst>
        </pc:picChg>
        <pc:picChg chg="add del">
          <ac:chgData name="Helen Williams" userId="0febe2ff4b23baca" providerId="LiveId" clId="{3F2F7D5A-5C95-4C4D-AF7D-0AD74D9085A6}" dt="2019-05-05T21:30:06.391" v="333" actId="26606"/>
          <ac:picMkLst>
            <pc:docMk/>
            <pc:sldMk cId="2170723484" sldId="262"/>
            <ac:picMk id="27" creationId="{A9C99389-A1E4-4A6F-BF8E-9013FF049140}"/>
          </ac:picMkLst>
        </pc:picChg>
        <pc:picChg chg="add del">
          <ac:chgData name="Helen Williams" userId="0febe2ff4b23baca" providerId="LiveId" clId="{3F2F7D5A-5C95-4C4D-AF7D-0AD74D9085A6}" dt="2019-05-05T21:30:48.229" v="344" actId="26606"/>
          <ac:picMkLst>
            <pc:docMk/>
            <pc:sldMk cId="2170723484" sldId="262"/>
            <ac:picMk id="31" creationId="{FA37F53D-999D-4551-B3F8-064DBF315562}"/>
          </ac:picMkLst>
        </pc:picChg>
        <pc:picChg chg="add del">
          <ac:chgData name="Helen Williams" userId="0febe2ff4b23baca" providerId="LiveId" clId="{3F2F7D5A-5C95-4C4D-AF7D-0AD74D9085A6}" dt="2019-05-05T21:30:48.229" v="344" actId="26606"/>
          <ac:picMkLst>
            <pc:docMk/>
            <pc:sldMk cId="2170723484" sldId="262"/>
            <ac:picMk id="32" creationId="{A9C99389-A1E4-4A6F-BF8E-9013FF049140}"/>
          </ac:picMkLst>
        </pc:picChg>
        <pc:picChg chg="add del">
          <ac:chgData name="Helen Williams" userId="0febe2ff4b23baca" providerId="LiveId" clId="{3F2F7D5A-5C95-4C4D-AF7D-0AD74D9085A6}" dt="2019-05-05T21:30:48.073" v="343" actId="26606"/>
          <ac:picMkLst>
            <pc:docMk/>
            <pc:sldMk cId="2170723484" sldId="262"/>
            <ac:picMk id="37" creationId="{34661A9D-3934-4A88-B119-86C5B622C952}"/>
          </ac:picMkLst>
        </pc:picChg>
        <pc:picChg chg="add del">
          <ac:chgData name="Helen Williams" userId="0febe2ff4b23baca" providerId="LiveId" clId="{3F2F7D5A-5C95-4C4D-AF7D-0AD74D9085A6}" dt="2019-05-05T21:30:33.490" v="337" actId="26606"/>
          <ac:picMkLst>
            <pc:docMk/>
            <pc:sldMk cId="2170723484" sldId="262"/>
            <ac:picMk id="42" creationId="{FA37F53D-999D-4551-B3F8-064DBF315562}"/>
          </ac:picMkLst>
        </pc:picChg>
        <pc:picChg chg="add del">
          <ac:chgData name="Helen Williams" userId="0febe2ff4b23baca" providerId="LiveId" clId="{3F2F7D5A-5C95-4C4D-AF7D-0AD74D9085A6}" dt="2019-05-05T21:42:45.408" v="449"/>
          <ac:picMkLst>
            <pc:docMk/>
            <pc:sldMk cId="2170723484" sldId="262"/>
            <ac:picMk id="43" creationId="{FA37F53D-999D-4551-B3F8-064DBF315562}"/>
          </ac:picMkLst>
        </pc:picChg>
        <pc:picChg chg="add del">
          <ac:chgData name="Helen Williams" userId="0febe2ff4b23baca" providerId="LiveId" clId="{3F2F7D5A-5C95-4C4D-AF7D-0AD74D9085A6}" dt="2019-05-05T21:30:33.490" v="337" actId="26606"/>
          <ac:picMkLst>
            <pc:docMk/>
            <pc:sldMk cId="2170723484" sldId="262"/>
            <ac:picMk id="44" creationId="{A9C99389-A1E4-4A6F-BF8E-9013FF049140}"/>
          </ac:picMkLst>
        </pc:picChg>
        <pc:picChg chg="add del">
          <ac:chgData name="Helen Williams" userId="0febe2ff4b23baca" providerId="LiveId" clId="{3F2F7D5A-5C95-4C4D-AF7D-0AD74D9085A6}" dt="2019-05-05T21:42:45.408" v="449"/>
          <ac:picMkLst>
            <pc:docMk/>
            <pc:sldMk cId="2170723484" sldId="262"/>
            <ac:picMk id="45" creationId="{A9C99389-A1E4-4A6F-BF8E-9013FF049140}"/>
          </ac:picMkLst>
        </pc:picChg>
      </pc:sldChg>
      <pc:sldChg chg="addSp delSp modSp add mod ord setBg setClrOvrMap">
        <pc:chgData name="Helen Williams" userId="0febe2ff4b23baca" providerId="LiveId" clId="{3F2F7D5A-5C95-4C4D-AF7D-0AD74D9085A6}" dt="2019-05-13T09:50:46.532" v="1365" actId="20577"/>
        <pc:sldMkLst>
          <pc:docMk/>
          <pc:sldMk cId="3961246737" sldId="265"/>
        </pc:sldMkLst>
        <pc:spChg chg="del">
          <ac:chgData name="Helen Williams" userId="0febe2ff4b23baca" providerId="LiveId" clId="{3F2F7D5A-5C95-4C4D-AF7D-0AD74D9085A6}" dt="2019-05-05T22:00:59.755" v="604"/>
          <ac:spMkLst>
            <pc:docMk/>
            <pc:sldMk cId="3961246737" sldId="265"/>
            <ac:spMk id="2" creationId="{CA5C8E8C-CB17-4EA2-9A0D-BD7E390A049F}"/>
          </ac:spMkLst>
        </pc:spChg>
        <pc:spChg chg="add del mod">
          <ac:chgData name="Helen Williams" userId="0febe2ff4b23baca" providerId="LiveId" clId="{3F2F7D5A-5C95-4C4D-AF7D-0AD74D9085A6}" dt="2019-05-05T22:01:09.947" v="605"/>
          <ac:spMkLst>
            <pc:docMk/>
            <pc:sldMk cId="3961246737" sldId="265"/>
            <ac:spMk id="3" creationId="{8755CF1A-D8A6-4EFF-B2B4-82AC8EAC4804}"/>
          </ac:spMkLst>
        </pc:spChg>
        <pc:spChg chg="add del mod">
          <ac:chgData name="Helen Williams" userId="0febe2ff4b23baca" providerId="LiveId" clId="{3F2F7D5A-5C95-4C4D-AF7D-0AD74D9085A6}" dt="2019-05-05T22:01:09.947" v="605"/>
          <ac:spMkLst>
            <pc:docMk/>
            <pc:sldMk cId="3961246737" sldId="265"/>
            <ac:spMk id="4" creationId="{C6FCE016-9AA3-481C-A7F8-DC844777FE33}"/>
          </ac:spMkLst>
        </pc:spChg>
        <pc:spChg chg="add del mod">
          <ac:chgData name="Helen Williams" userId="0febe2ff4b23baca" providerId="LiveId" clId="{3F2F7D5A-5C95-4C4D-AF7D-0AD74D9085A6}" dt="2019-05-05T22:01:09.947" v="605"/>
          <ac:spMkLst>
            <pc:docMk/>
            <pc:sldMk cId="3961246737" sldId="265"/>
            <ac:spMk id="5" creationId="{2DB302C2-87A6-4E25-B007-4AEA5C271410}"/>
          </ac:spMkLst>
        </pc:spChg>
        <pc:spChg chg="add del mod">
          <ac:chgData name="Helen Williams" userId="0febe2ff4b23baca" providerId="LiveId" clId="{3F2F7D5A-5C95-4C4D-AF7D-0AD74D9085A6}" dt="2019-05-05T22:01:09.947" v="605"/>
          <ac:spMkLst>
            <pc:docMk/>
            <pc:sldMk cId="3961246737" sldId="265"/>
            <ac:spMk id="6" creationId="{E811319C-D99B-4A5C-A552-AC2E1154EAFF}"/>
          </ac:spMkLst>
        </pc:spChg>
        <pc:spChg chg="add del mod">
          <ac:chgData name="Helen Williams" userId="0febe2ff4b23baca" providerId="LiveId" clId="{3F2F7D5A-5C95-4C4D-AF7D-0AD74D9085A6}" dt="2019-05-05T22:01:09.947" v="605"/>
          <ac:spMkLst>
            <pc:docMk/>
            <pc:sldMk cId="3961246737" sldId="265"/>
            <ac:spMk id="7" creationId="{08303887-ACF4-49E1-BE34-563B0876B2CE}"/>
          </ac:spMkLst>
        </pc:spChg>
        <pc:spChg chg="add del mod">
          <ac:chgData name="Helen Williams" userId="0febe2ff4b23baca" providerId="LiveId" clId="{3F2F7D5A-5C95-4C4D-AF7D-0AD74D9085A6}" dt="2019-05-05T22:01:09.947" v="605"/>
          <ac:spMkLst>
            <pc:docMk/>
            <pc:sldMk cId="3961246737" sldId="265"/>
            <ac:spMk id="8" creationId="{90633CE5-AAA3-49AD-B752-70FEC3CFF334}"/>
          </ac:spMkLst>
        </pc:spChg>
        <pc:spChg chg="add del mod">
          <ac:chgData name="Helen Williams" userId="0febe2ff4b23baca" providerId="LiveId" clId="{3F2F7D5A-5C95-4C4D-AF7D-0AD74D9085A6}" dt="2019-05-05T22:01:09.947" v="605"/>
          <ac:spMkLst>
            <pc:docMk/>
            <pc:sldMk cId="3961246737" sldId="265"/>
            <ac:spMk id="9" creationId="{2EAFD5EB-B50A-41C8-86D3-0C59AD9EA2E8}"/>
          </ac:spMkLst>
        </pc:spChg>
        <pc:spChg chg="add del mod">
          <ac:chgData name="Helen Williams" userId="0febe2ff4b23baca" providerId="LiveId" clId="{3F2F7D5A-5C95-4C4D-AF7D-0AD74D9085A6}" dt="2019-05-05T22:01:31.287" v="606"/>
          <ac:spMkLst>
            <pc:docMk/>
            <pc:sldMk cId="3961246737" sldId="265"/>
            <ac:spMk id="10" creationId="{9993707D-27CF-4303-B4F3-049F680544A8}"/>
          </ac:spMkLst>
        </pc:spChg>
        <pc:spChg chg="add del mod">
          <ac:chgData name="Helen Williams" userId="0febe2ff4b23baca" providerId="LiveId" clId="{3F2F7D5A-5C95-4C4D-AF7D-0AD74D9085A6}" dt="2019-05-05T22:01:31.287" v="606"/>
          <ac:spMkLst>
            <pc:docMk/>
            <pc:sldMk cId="3961246737" sldId="265"/>
            <ac:spMk id="11" creationId="{E72843A6-6F00-4CD5-B1A9-9AD3AE43F19E}"/>
          </ac:spMkLst>
        </pc:spChg>
        <pc:spChg chg="add mod">
          <ac:chgData name="Helen Williams" userId="0febe2ff4b23baca" providerId="LiveId" clId="{3F2F7D5A-5C95-4C4D-AF7D-0AD74D9085A6}" dt="2019-05-05T22:07:03.102" v="638" actId="14100"/>
          <ac:spMkLst>
            <pc:docMk/>
            <pc:sldMk cId="3961246737" sldId="265"/>
            <ac:spMk id="12" creationId="{B803C8E6-BC9D-491A-B16E-A11D387A4A95}"/>
          </ac:spMkLst>
        </pc:spChg>
        <pc:spChg chg="add mod">
          <ac:chgData name="Helen Williams" userId="0febe2ff4b23baca" providerId="LiveId" clId="{3F2F7D5A-5C95-4C4D-AF7D-0AD74D9085A6}" dt="2019-05-13T09:50:46.532" v="1365" actId="20577"/>
          <ac:spMkLst>
            <pc:docMk/>
            <pc:sldMk cId="3961246737" sldId="265"/>
            <ac:spMk id="13" creationId="{080EFFA0-3517-4383-89EE-CABC05B90CD1}"/>
          </ac:spMkLst>
        </pc:spChg>
        <pc:spChg chg="add">
          <ac:chgData name="Helen Williams" userId="0febe2ff4b23baca" providerId="LiveId" clId="{3F2F7D5A-5C95-4C4D-AF7D-0AD74D9085A6}" dt="2019-05-05T22:01:48.086" v="607" actId="26606"/>
          <ac:spMkLst>
            <pc:docMk/>
            <pc:sldMk cId="3961246737" sldId="265"/>
            <ac:spMk id="18" creationId="{E770CA6A-B3B0-4826-A91F-B2B1F8922026}"/>
          </ac:spMkLst>
        </pc:spChg>
        <pc:picChg chg="add">
          <ac:chgData name="Helen Williams" userId="0febe2ff4b23baca" providerId="LiveId" clId="{3F2F7D5A-5C95-4C4D-AF7D-0AD74D9085A6}" dt="2019-05-05T22:01:48.086" v="607" actId="26606"/>
          <ac:picMkLst>
            <pc:docMk/>
            <pc:sldMk cId="3961246737" sldId="265"/>
            <ac:picMk id="22" creationId="{0CE42A09-4F29-4DF7-BE2A-F91C882A27AD}"/>
          </ac:picMkLst>
        </pc:picChg>
        <pc:cxnChg chg="add">
          <ac:chgData name="Helen Williams" userId="0febe2ff4b23baca" providerId="LiveId" clId="{3F2F7D5A-5C95-4C4D-AF7D-0AD74D9085A6}" dt="2019-05-05T22:01:48.086" v="607" actId="26606"/>
          <ac:cxnSpMkLst>
            <pc:docMk/>
            <pc:sldMk cId="3961246737" sldId="265"/>
            <ac:cxnSpMk id="20" creationId="{6FE641DB-A503-41DE-ACA6-36B41C6C2BE9}"/>
          </ac:cxnSpMkLst>
        </pc:cxnChg>
      </pc:sldChg>
      <pc:sldChg chg="addSp delSp modSp add mod setBg setClrOvrMap">
        <pc:chgData name="Helen Williams" userId="0febe2ff4b23baca" providerId="LiveId" clId="{3F2F7D5A-5C95-4C4D-AF7D-0AD74D9085A6}" dt="2019-05-13T21:29:07.118" v="1447" actId="313"/>
        <pc:sldMkLst>
          <pc:docMk/>
          <pc:sldMk cId="2512939390" sldId="266"/>
        </pc:sldMkLst>
        <pc:spChg chg="del">
          <ac:chgData name="Helen Williams" userId="0febe2ff4b23baca" providerId="LiveId" clId="{3F2F7D5A-5C95-4C4D-AF7D-0AD74D9085A6}" dt="2019-05-12T21:48:16.564" v="677"/>
          <ac:spMkLst>
            <pc:docMk/>
            <pc:sldMk cId="2512939390" sldId="266"/>
            <ac:spMk id="2" creationId="{4A75E1EA-6FAC-4E46-AFC2-708F60571DB6}"/>
          </ac:spMkLst>
        </pc:spChg>
        <pc:spChg chg="del">
          <ac:chgData name="Helen Williams" userId="0febe2ff4b23baca" providerId="LiveId" clId="{3F2F7D5A-5C95-4C4D-AF7D-0AD74D9085A6}" dt="2019-05-12T21:48:16.564" v="677"/>
          <ac:spMkLst>
            <pc:docMk/>
            <pc:sldMk cId="2512939390" sldId="266"/>
            <ac:spMk id="3" creationId="{872080CA-F716-462C-A918-850DE9D62EBE}"/>
          </ac:spMkLst>
        </pc:spChg>
        <pc:spChg chg="add mod">
          <ac:chgData name="Helen Williams" userId="0febe2ff4b23baca" providerId="LiveId" clId="{3F2F7D5A-5C95-4C4D-AF7D-0AD74D9085A6}" dt="2019-05-12T21:48:54.806" v="679"/>
          <ac:spMkLst>
            <pc:docMk/>
            <pc:sldMk cId="2512939390" sldId="266"/>
            <ac:spMk id="4" creationId="{581853AA-9104-451B-BD79-32D1880D77A8}"/>
          </ac:spMkLst>
        </pc:spChg>
        <pc:spChg chg="add mod">
          <ac:chgData name="Helen Williams" userId="0febe2ff4b23baca" providerId="LiveId" clId="{3F2F7D5A-5C95-4C4D-AF7D-0AD74D9085A6}" dt="2019-05-13T21:29:07.118" v="1447" actId="313"/>
          <ac:spMkLst>
            <pc:docMk/>
            <pc:sldMk cId="2512939390" sldId="266"/>
            <ac:spMk id="5" creationId="{E7885C4E-E2B2-4486-AA78-9616A6C44575}"/>
          </ac:spMkLst>
        </pc:spChg>
        <pc:spChg chg="add">
          <ac:chgData name="Helen Williams" userId="0febe2ff4b23baca" providerId="LiveId" clId="{3F2F7D5A-5C95-4C4D-AF7D-0AD74D9085A6}" dt="2019-05-12T21:48:23.612" v="678" actId="26606"/>
          <ac:spMkLst>
            <pc:docMk/>
            <pc:sldMk cId="2512939390" sldId="266"/>
            <ac:spMk id="10" creationId="{A38A195E-584A-485A-BECD-66468900B947}"/>
          </ac:spMkLst>
        </pc:spChg>
        <pc:spChg chg="add">
          <ac:chgData name="Helen Williams" userId="0febe2ff4b23baca" providerId="LiveId" clId="{3F2F7D5A-5C95-4C4D-AF7D-0AD74D9085A6}" dt="2019-05-12T21:48:23.612" v="678" actId="26606"/>
          <ac:spMkLst>
            <pc:docMk/>
            <pc:sldMk cId="2512939390" sldId="266"/>
            <ac:spMk id="12" creationId="{840177A7-740C-43C7-8F2D-BD7067F12C9C}"/>
          </ac:spMkLst>
        </pc:spChg>
        <pc:picChg chg="add">
          <ac:chgData name="Helen Williams" userId="0febe2ff4b23baca" providerId="LiveId" clId="{3F2F7D5A-5C95-4C4D-AF7D-0AD74D9085A6}" dt="2019-05-12T21:48:23.612" v="678" actId="26606"/>
          <ac:picMkLst>
            <pc:docMk/>
            <pc:sldMk cId="2512939390" sldId="266"/>
            <ac:picMk id="14" creationId="{D050A49F-C54B-4F93-97E6-5B81ED5DC701}"/>
          </ac:picMkLst>
        </pc:picChg>
      </pc:sldChg>
      <pc:sldChg chg="addSp modSp add mod setBg setClrOvrMap">
        <pc:chgData name="Helen Williams" userId="0febe2ff4b23baca" providerId="LiveId" clId="{3F2F7D5A-5C95-4C4D-AF7D-0AD74D9085A6}" dt="2019-05-13T21:39:46.412" v="1487" actId="20577"/>
        <pc:sldMkLst>
          <pc:docMk/>
          <pc:sldMk cId="1043495003" sldId="267"/>
        </pc:sldMkLst>
        <pc:spChg chg="mod">
          <ac:chgData name="Helen Williams" userId="0febe2ff4b23baca" providerId="LiveId" clId="{3F2F7D5A-5C95-4C4D-AF7D-0AD74D9085A6}" dt="2019-05-13T21:38:51.204" v="1466" actId="1076"/>
          <ac:spMkLst>
            <pc:docMk/>
            <pc:sldMk cId="1043495003" sldId="267"/>
            <ac:spMk id="2" creationId="{FD707444-E6CC-4A71-B743-A656C9A08229}"/>
          </ac:spMkLst>
        </pc:spChg>
        <pc:spChg chg="mod">
          <ac:chgData name="Helen Williams" userId="0febe2ff4b23baca" providerId="LiveId" clId="{3F2F7D5A-5C95-4C4D-AF7D-0AD74D9085A6}" dt="2019-05-13T21:39:46.412" v="1487" actId="20577"/>
          <ac:spMkLst>
            <pc:docMk/>
            <pc:sldMk cId="1043495003" sldId="267"/>
            <ac:spMk id="3" creationId="{81284D9C-263A-421E-91D9-0B542D5EFAA6}"/>
          </ac:spMkLst>
        </pc:spChg>
        <pc:spChg chg="add">
          <ac:chgData name="Helen Williams" userId="0febe2ff4b23baca" providerId="LiveId" clId="{3F2F7D5A-5C95-4C4D-AF7D-0AD74D9085A6}" dt="2019-05-12T21:49:22.362" v="681" actId="26606"/>
          <ac:spMkLst>
            <pc:docMk/>
            <pc:sldMk cId="1043495003" sldId="267"/>
            <ac:spMk id="8" creationId="{A38A195E-584A-485A-BECD-66468900B947}"/>
          </ac:spMkLst>
        </pc:spChg>
        <pc:spChg chg="add">
          <ac:chgData name="Helen Williams" userId="0febe2ff4b23baca" providerId="LiveId" clId="{3F2F7D5A-5C95-4C4D-AF7D-0AD74D9085A6}" dt="2019-05-12T21:49:22.362" v="681" actId="26606"/>
          <ac:spMkLst>
            <pc:docMk/>
            <pc:sldMk cId="1043495003" sldId="267"/>
            <ac:spMk id="10" creationId="{840177A7-740C-43C7-8F2D-BD7067F12C9C}"/>
          </ac:spMkLst>
        </pc:spChg>
        <pc:picChg chg="add">
          <ac:chgData name="Helen Williams" userId="0febe2ff4b23baca" providerId="LiveId" clId="{3F2F7D5A-5C95-4C4D-AF7D-0AD74D9085A6}" dt="2019-05-12T21:49:22.362" v="681" actId="26606"/>
          <ac:picMkLst>
            <pc:docMk/>
            <pc:sldMk cId="1043495003" sldId="267"/>
            <ac:picMk id="12" creationId="{D050A49F-C54B-4F93-97E6-5B81ED5DC701}"/>
          </ac:picMkLst>
        </pc:picChg>
      </pc:sldChg>
      <pc:sldChg chg="addSp modSp add mod setBg setClrOvrMap">
        <pc:chgData name="Helen Williams" userId="0febe2ff4b23baca" providerId="LiveId" clId="{3F2F7D5A-5C95-4C4D-AF7D-0AD74D9085A6}" dt="2019-05-13T21:53:28.452" v="1529" actId="1076"/>
        <pc:sldMkLst>
          <pc:docMk/>
          <pc:sldMk cId="198559833" sldId="268"/>
        </pc:sldMkLst>
        <pc:spChg chg="mod">
          <ac:chgData name="Helen Williams" userId="0febe2ff4b23baca" providerId="LiveId" clId="{3F2F7D5A-5C95-4C4D-AF7D-0AD74D9085A6}" dt="2019-05-13T21:53:28.452" v="1529" actId="1076"/>
          <ac:spMkLst>
            <pc:docMk/>
            <pc:sldMk cId="198559833" sldId="268"/>
            <ac:spMk id="2" creationId="{CB5187D8-C966-48BB-AAD4-C1FBC236470E}"/>
          </ac:spMkLst>
        </pc:spChg>
        <pc:spChg chg="mod">
          <ac:chgData name="Helen Williams" userId="0febe2ff4b23baca" providerId="LiveId" clId="{3F2F7D5A-5C95-4C4D-AF7D-0AD74D9085A6}" dt="2019-05-13T21:53:21.087" v="1528" actId="1076"/>
          <ac:spMkLst>
            <pc:docMk/>
            <pc:sldMk cId="198559833" sldId="268"/>
            <ac:spMk id="3" creationId="{BC058A74-5BA2-413C-9945-7EA836C2A898}"/>
          </ac:spMkLst>
        </pc:spChg>
        <pc:spChg chg="add">
          <ac:chgData name="Helen Williams" userId="0febe2ff4b23baca" providerId="LiveId" clId="{3F2F7D5A-5C95-4C4D-AF7D-0AD74D9085A6}" dt="2019-05-12T21:49:37.196" v="685" actId="26606"/>
          <ac:spMkLst>
            <pc:docMk/>
            <pc:sldMk cId="198559833" sldId="268"/>
            <ac:spMk id="8" creationId="{A38A195E-584A-485A-BECD-66468900B947}"/>
          </ac:spMkLst>
        </pc:spChg>
        <pc:spChg chg="add">
          <ac:chgData name="Helen Williams" userId="0febe2ff4b23baca" providerId="LiveId" clId="{3F2F7D5A-5C95-4C4D-AF7D-0AD74D9085A6}" dt="2019-05-12T21:49:37.196" v="685" actId="26606"/>
          <ac:spMkLst>
            <pc:docMk/>
            <pc:sldMk cId="198559833" sldId="268"/>
            <ac:spMk id="10" creationId="{840177A7-740C-43C7-8F2D-BD7067F12C9C}"/>
          </ac:spMkLst>
        </pc:spChg>
        <pc:picChg chg="add">
          <ac:chgData name="Helen Williams" userId="0febe2ff4b23baca" providerId="LiveId" clId="{3F2F7D5A-5C95-4C4D-AF7D-0AD74D9085A6}" dt="2019-05-12T21:49:37.196" v="685" actId="26606"/>
          <ac:picMkLst>
            <pc:docMk/>
            <pc:sldMk cId="198559833" sldId="268"/>
            <ac:picMk id="12" creationId="{D050A49F-C54B-4F93-97E6-5B81ED5DC701}"/>
          </ac:picMkLst>
        </pc:picChg>
      </pc:sldChg>
      <pc:sldChg chg="addSp modSp add mod ord setBg setClrOvrMap">
        <pc:chgData name="Helen Williams" userId="0febe2ff4b23baca" providerId="LiveId" clId="{3F2F7D5A-5C95-4C4D-AF7D-0AD74D9085A6}" dt="2019-05-13T22:08:58.276" v="1542" actId="207"/>
        <pc:sldMkLst>
          <pc:docMk/>
          <pc:sldMk cId="1738847944" sldId="269"/>
        </pc:sldMkLst>
        <pc:spChg chg="mod">
          <ac:chgData name="Helen Williams" userId="0febe2ff4b23baca" providerId="LiveId" clId="{3F2F7D5A-5C95-4C4D-AF7D-0AD74D9085A6}" dt="2019-05-12T22:09:56.157" v="929" actId="26606"/>
          <ac:spMkLst>
            <pc:docMk/>
            <pc:sldMk cId="1738847944" sldId="269"/>
            <ac:spMk id="2" creationId="{1A3772A4-FAD9-4D2A-B01C-69952EA3C6D4}"/>
          </ac:spMkLst>
        </pc:spChg>
        <pc:spChg chg="mod">
          <ac:chgData name="Helen Williams" userId="0febe2ff4b23baca" providerId="LiveId" clId="{3F2F7D5A-5C95-4C4D-AF7D-0AD74D9085A6}" dt="2019-05-13T22:08:58.276" v="1542" actId="207"/>
          <ac:spMkLst>
            <pc:docMk/>
            <pc:sldMk cId="1738847944" sldId="269"/>
            <ac:spMk id="3" creationId="{997A3949-AABC-41EF-BEFB-4F27B7CA15F4}"/>
          </ac:spMkLst>
        </pc:spChg>
        <pc:spChg chg="add">
          <ac:chgData name="Helen Williams" userId="0febe2ff4b23baca" providerId="LiveId" clId="{3F2F7D5A-5C95-4C4D-AF7D-0AD74D9085A6}" dt="2019-05-12T22:09:56.157" v="929" actId="26606"/>
          <ac:spMkLst>
            <pc:docMk/>
            <pc:sldMk cId="1738847944" sldId="269"/>
            <ac:spMk id="8" creationId="{A38A195E-584A-485A-BECD-66468900B947}"/>
          </ac:spMkLst>
        </pc:spChg>
        <pc:spChg chg="add">
          <ac:chgData name="Helen Williams" userId="0febe2ff4b23baca" providerId="LiveId" clId="{3F2F7D5A-5C95-4C4D-AF7D-0AD74D9085A6}" dt="2019-05-12T22:09:56.157" v="929" actId="26606"/>
          <ac:spMkLst>
            <pc:docMk/>
            <pc:sldMk cId="1738847944" sldId="269"/>
            <ac:spMk id="10" creationId="{840177A7-740C-43C7-8F2D-BD7067F12C9C}"/>
          </ac:spMkLst>
        </pc:spChg>
        <pc:picChg chg="add">
          <ac:chgData name="Helen Williams" userId="0febe2ff4b23baca" providerId="LiveId" clId="{3F2F7D5A-5C95-4C4D-AF7D-0AD74D9085A6}" dt="2019-05-12T22:09:56.157" v="929" actId="26606"/>
          <ac:picMkLst>
            <pc:docMk/>
            <pc:sldMk cId="1738847944" sldId="269"/>
            <ac:picMk id="12" creationId="{D050A49F-C54B-4F93-97E6-5B81ED5DC701}"/>
          </ac:picMkLst>
        </pc:picChg>
      </pc:sldChg>
      <pc:sldChg chg="addSp delSp modSp add mod setBg setClrOvrMap delDesignElem">
        <pc:chgData name="Helen Williams" userId="0febe2ff4b23baca" providerId="LiveId" clId="{3F2F7D5A-5C95-4C4D-AF7D-0AD74D9085A6}" dt="2019-05-12T22:08:21.948" v="907" actId="1076"/>
        <pc:sldMkLst>
          <pc:docMk/>
          <pc:sldMk cId="3119335940" sldId="270"/>
        </pc:sldMkLst>
        <pc:spChg chg="del">
          <ac:chgData name="Helen Williams" userId="0febe2ff4b23baca" providerId="LiveId" clId="{3F2F7D5A-5C95-4C4D-AF7D-0AD74D9085A6}" dt="2019-05-12T21:53:02.115" v="689"/>
          <ac:spMkLst>
            <pc:docMk/>
            <pc:sldMk cId="3119335940" sldId="270"/>
            <ac:spMk id="2" creationId="{BE44DED5-2235-405A-8482-2C2C292AF952}"/>
          </ac:spMkLst>
        </pc:spChg>
        <pc:spChg chg="del">
          <ac:chgData name="Helen Williams" userId="0febe2ff4b23baca" providerId="LiveId" clId="{3F2F7D5A-5C95-4C4D-AF7D-0AD74D9085A6}" dt="2019-05-12T21:53:02.115" v="689"/>
          <ac:spMkLst>
            <pc:docMk/>
            <pc:sldMk cId="3119335940" sldId="270"/>
            <ac:spMk id="3" creationId="{3A0D8798-2FC0-40DA-ABB4-3A4412E72C6C}"/>
          </ac:spMkLst>
        </pc:spChg>
        <pc:spChg chg="add del mod">
          <ac:chgData name="Helen Williams" userId="0febe2ff4b23baca" providerId="LiveId" clId="{3F2F7D5A-5C95-4C4D-AF7D-0AD74D9085A6}" dt="2019-05-12T21:53:53.989" v="693"/>
          <ac:spMkLst>
            <pc:docMk/>
            <pc:sldMk cId="3119335940" sldId="270"/>
            <ac:spMk id="4" creationId="{36015CDE-0DAB-4102-A62B-5A0604CB7994}"/>
          </ac:spMkLst>
        </pc:spChg>
        <pc:spChg chg="add mod">
          <ac:chgData name="Helen Williams" userId="0febe2ff4b23baca" providerId="LiveId" clId="{3F2F7D5A-5C95-4C4D-AF7D-0AD74D9085A6}" dt="2019-05-12T21:58:20.983" v="738" actId="313"/>
          <ac:spMkLst>
            <pc:docMk/>
            <pc:sldMk cId="3119335940" sldId="270"/>
            <ac:spMk id="5" creationId="{52C55B69-18B0-424F-8AC6-EB7ED5EFB0DB}"/>
          </ac:spMkLst>
        </pc:spChg>
        <pc:spChg chg="add del mod">
          <ac:chgData name="Helen Williams" userId="0febe2ff4b23baca" providerId="LiveId" clId="{3F2F7D5A-5C95-4C4D-AF7D-0AD74D9085A6}" dt="2019-05-12T21:59:10.622" v="740" actId="478"/>
          <ac:spMkLst>
            <pc:docMk/>
            <pc:sldMk cId="3119335940" sldId="270"/>
            <ac:spMk id="6" creationId="{F68BDF8A-CDAC-48A5-8750-C1DC2AE5D40F}"/>
          </ac:spMkLst>
        </pc:spChg>
        <pc:spChg chg="add del mod">
          <ac:chgData name="Helen Williams" userId="0febe2ff4b23baca" providerId="LiveId" clId="{3F2F7D5A-5C95-4C4D-AF7D-0AD74D9085A6}" dt="2019-05-12T21:59:51.627" v="746" actId="478"/>
          <ac:spMkLst>
            <pc:docMk/>
            <pc:sldMk cId="3119335940" sldId="270"/>
            <ac:spMk id="7" creationId="{623CE266-F950-4832-AC1E-01938F439634}"/>
          </ac:spMkLst>
        </pc:spChg>
        <pc:spChg chg="add del mod">
          <ac:chgData name="Helen Williams" userId="0febe2ff4b23baca" providerId="LiveId" clId="{3F2F7D5A-5C95-4C4D-AF7D-0AD74D9085A6}" dt="2019-05-12T21:59:56.201" v="747" actId="478"/>
          <ac:spMkLst>
            <pc:docMk/>
            <pc:sldMk cId="3119335940" sldId="270"/>
            <ac:spMk id="8" creationId="{0110D055-8F46-4BA5-833E-927C7B19A123}"/>
          </ac:spMkLst>
        </pc:spChg>
        <pc:spChg chg="add mod">
          <ac:chgData name="Helen Williams" userId="0febe2ff4b23baca" providerId="LiveId" clId="{3F2F7D5A-5C95-4C4D-AF7D-0AD74D9085A6}" dt="2019-05-12T22:07:15.180" v="897" actId="1076"/>
          <ac:spMkLst>
            <pc:docMk/>
            <pc:sldMk cId="3119335940" sldId="270"/>
            <ac:spMk id="10" creationId="{FE4957CF-3964-457F-888A-F33FEBF0470F}"/>
          </ac:spMkLst>
        </pc:spChg>
        <pc:spChg chg="add mod">
          <ac:chgData name="Helen Williams" userId="0febe2ff4b23baca" providerId="LiveId" clId="{3F2F7D5A-5C95-4C4D-AF7D-0AD74D9085A6}" dt="2019-05-12T22:07:19.744" v="898" actId="1076"/>
          <ac:spMkLst>
            <pc:docMk/>
            <pc:sldMk cId="3119335940" sldId="270"/>
            <ac:spMk id="12" creationId="{7C6B9217-F812-4915-A1E6-CE72CA955B05}"/>
          </ac:spMkLst>
        </pc:spChg>
        <pc:spChg chg="add del">
          <ac:chgData name="Helen Williams" userId="0febe2ff4b23baca" providerId="LiveId" clId="{3F2F7D5A-5C95-4C4D-AF7D-0AD74D9085A6}" dt="2019-05-12T21:53:53.989" v="693"/>
          <ac:spMkLst>
            <pc:docMk/>
            <pc:sldMk cId="3119335940" sldId="270"/>
            <ac:spMk id="13" creationId="{E770CA6A-B3B0-4826-A91F-B2B1F8922026}"/>
          </ac:spMkLst>
        </pc:spChg>
        <pc:spChg chg="add mod">
          <ac:chgData name="Helen Williams" userId="0febe2ff4b23baca" providerId="LiveId" clId="{3F2F7D5A-5C95-4C4D-AF7D-0AD74D9085A6}" dt="2019-05-12T22:07:54.316" v="902" actId="1076"/>
          <ac:spMkLst>
            <pc:docMk/>
            <pc:sldMk cId="3119335940" sldId="270"/>
            <ac:spMk id="14" creationId="{867AA86B-E5F3-4911-AD90-12A87266D72A}"/>
          </ac:spMkLst>
        </pc:spChg>
        <pc:spChg chg="add mod">
          <ac:chgData name="Helen Williams" userId="0febe2ff4b23baca" providerId="LiveId" clId="{3F2F7D5A-5C95-4C4D-AF7D-0AD74D9085A6}" dt="2019-05-12T22:07:49.287" v="901" actId="1076"/>
          <ac:spMkLst>
            <pc:docMk/>
            <pc:sldMk cId="3119335940" sldId="270"/>
            <ac:spMk id="16" creationId="{D1C7EF82-D705-4783-9A6F-49B2F6BDDD9F}"/>
          </ac:spMkLst>
        </pc:spChg>
        <pc:spChg chg="add mod">
          <ac:chgData name="Helen Williams" userId="0febe2ff4b23baca" providerId="LiveId" clId="{3F2F7D5A-5C95-4C4D-AF7D-0AD74D9085A6}" dt="2019-05-12T22:08:21.948" v="907" actId="1076"/>
          <ac:spMkLst>
            <pc:docMk/>
            <pc:sldMk cId="3119335940" sldId="270"/>
            <ac:spMk id="18" creationId="{B3BF125A-2CA0-4BDD-9EFF-0C25E1EF0C37}"/>
          </ac:spMkLst>
        </pc:spChg>
        <pc:picChg chg="add del">
          <ac:chgData name="Helen Williams" userId="0febe2ff4b23baca" providerId="LiveId" clId="{3F2F7D5A-5C95-4C4D-AF7D-0AD74D9085A6}" dt="2019-05-12T21:53:53.989" v="693"/>
          <ac:picMkLst>
            <pc:docMk/>
            <pc:sldMk cId="3119335940" sldId="270"/>
            <ac:picMk id="9" creationId="{6ECDD1C7-3E51-40DC-8B85-24AA12A39173}"/>
          </ac:picMkLst>
        </pc:picChg>
        <pc:picChg chg="add del">
          <ac:chgData name="Helen Williams" userId="0febe2ff4b23baca" providerId="LiveId" clId="{3F2F7D5A-5C95-4C4D-AF7D-0AD74D9085A6}" dt="2019-05-12T21:53:53.989" v="693"/>
          <ac:picMkLst>
            <pc:docMk/>
            <pc:sldMk cId="3119335940" sldId="270"/>
            <ac:picMk id="11" creationId="{926BC0C6-2E6A-4FE0-8465-4642D24063F2}"/>
          </ac:picMkLst>
        </pc:picChg>
        <pc:picChg chg="add del">
          <ac:chgData name="Helen Williams" userId="0febe2ff4b23baca" providerId="LiveId" clId="{3F2F7D5A-5C95-4C4D-AF7D-0AD74D9085A6}" dt="2019-05-12T21:53:53.989" v="693"/>
          <ac:picMkLst>
            <pc:docMk/>
            <pc:sldMk cId="3119335940" sldId="270"/>
            <ac:picMk id="17" creationId="{0CE42A09-4F29-4DF7-BE2A-F91C882A27AD}"/>
          </ac:picMkLst>
        </pc:picChg>
        <pc:cxnChg chg="add del">
          <ac:chgData name="Helen Williams" userId="0febe2ff4b23baca" providerId="LiveId" clId="{3F2F7D5A-5C95-4C4D-AF7D-0AD74D9085A6}" dt="2019-05-12T21:53:53.989" v="693"/>
          <ac:cxnSpMkLst>
            <pc:docMk/>
            <pc:sldMk cId="3119335940" sldId="270"/>
            <ac:cxnSpMk id="15" creationId="{6FE641DB-A503-41DE-ACA6-36B41C6C2BE9}"/>
          </ac:cxnSpMkLst>
        </pc:cxnChg>
      </pc:sldChg>
      <pc:sldChg chg="addSp delSp modSp add mod setBg setClrOvrMap">
        <pc:chgData name="Helen Williams" userId="0febe2ff4b23baca" providerId="LiveId" clId="{3F2F7D5A-5C95-4C4D-AF7D-0AD74D9085A6}" dt="2019-05-12T22:18:51.754" v="983" actId="1076"/>
        <pc:sldMkLst>
          <pc:docMk/>
          <pc:sldMk cId="3972846536" sldId="271"/>
        </pc:sldMkLst>
        <pc:spChg chg="del">
          <ac:chgData name="Helen Williams" userId="0febe2ff4b23baca" providerId="LiveId" clId="{3F2F7D5A-5C95-4C4D-AF7D-0AD74D9085A6}" dt="2019-05-12T22:11:04.321" v="931"/>
          <ac:spMkLst>
            <pc:docMk/>
            <pc:sldMk cId="3972846536" sldId="271"/>
            <ac:spMk id="2" creationId="{17B302C1-30C3-4774-8443-39772FE2CEDA}"/>
          </ac:spMkLst>
        </pc:spChg>
        <pc:spChg chg="del">
          <ac:chgData name="Helen Williams" userId="0febe2ff4b23baca" providerId="LiveId" clId="{3F2F7D5A-5C95-4C4D-AF7D-0AD74D9085A6}" dt="2019-05-12T22:11:04.321" v="931"/>
          <ac:spMkLst>
            <pc:docMk/>
            <pc:sldMk cId="3972846536" sldId="271"/>
            <ac:spMk id="3" creationId="{9BCA9778-E48D-4734-B7D3-24BFA6E77D59}"/>
          </ac:spMkLst>
        </pc:spChg>
        <pc:spChg chg="add mod">
          <ac:chgData name="Helen Williams" userId="0febe2ff4b23baca" providerId="LiveId" clId="{3F2F7D5A-5C95-4C4D-AF7D-0AD74D9085A6}" dt="2019-05-12T22:13:03.900" v="975" actId="14100"/>
          <ac:spMkLst>
            <pc:docMk/>
            <pc:sldMk cId="3972846536" sldId="271"/>
            <ac:spMk id="4" creationId="{13E2EC41-ADCE-43A8-9039-C0A44A9C31D1}"/>
          </ac:spMkLst>
        </pc:spChg>
        <pc:spChg chg="add mod">
          <ac:chgData name="Helen Williams" userId="0febe2ff4b23baca" providerId="LiveId" clId="{3F2F7D5A-5C95-4C4D-AF7D-0AD74D9085A6}" dt="2019-05-12T22:16:07.392" v="978" actId="1076"/>
          <ac:spMkLst>
            <pc:docMk/>
            <pc:sldMk cId="3972846536" sldId="271"/>
            <ac:spMk id="5" creationId="{49477644-6407-41E6-A6C3-D3CDD95AAC89}"/>
          </ac:spMkLst>
        </pc:spChg>
        <pc:spChg chg="add">
          <ac:chgData name="Helen Williams" userId="0febe2ff4b23baca" providerId="LiveId" clId="{3F2F7D5A-5C95-4C4D-AF7D-0AD74D9085A6}" dt="2019-05-12T22:11:10.348" v="932" actId="26606"/>
          <ac:spMkLst>
            <pc:docMk/>
            <pc:sldMk cId="3972846536" sldId="271"/>
            <ac:spMk id="10" creationId="{E770CA6A-B3B0-4826-A91F-B2B1F8922026}"/>
          </ac:spMkLst>
        </pc:spChg>
        <pc:picChg chg="add del mod">
          <ac:chgData name="Helen Williams" userId="0febe2ff4b23baca" providerId="LiveId" clId="{3F2F7D5A-5C95-4C4D-AF7D-0AD74D9085A6}" dt="2019-05-12T22:18:11.952" v="981" actId="478"/>
          <ac:picMkLst>
            <pc:docMk/>
            <pc:sldMk cId="3972846536" sldId="271"/>
            <ac:picMk id="6" creationId="{2F02CA92-68CA-4957-935A-A8623F48C00B}"/>
          </ac:picMkLst>
        </pc:picChg>
        <pc:picChg chg="add mod">
          <ac:chgData name="Helen Williams" userId="0febe2ff4b23baca" providerId="LiveId" clId="{3F2F7D5A-5C95-4C4D-AF7D-0AD74D9085A6}" dt="2019-05-12T22:18:51.754" v="983" actId="1076"/>
          <ac:picMkLst>
            <pc:docMk/>
            <pc:sldMk cId="3972846536" sldId="271"/>
            <ac:picMk id="7" creationId="{C0AEC7F6-1503-4A31-92E7-B4236A592228}"/>
          </ac:picMkLst>
        </pc:picChg>
        <pc:picChg chg="add">
          <ac:chgData name="Helen Williams" userId="0febe2ff4b23baca" providerId="LiveId" clId="{3F2F7D5A-5C95-4C4D-AF7D-0AD74D9085A6}" dt="2019-05-12T22:11:10.348" v="932" actId="26606"/>
          <ac:picMkLst>
            <pc:docMk/>
            <pc:sldMk cId="3972846536" sldId="271"/>
            <ac:picMk id="14" creationId="{0CE42A09-4F29-4DF7-BE2A-F91C882A27AD}"/>
          </ac:picMkLst>
        </pc:picChg>
        <pc:cxnChg chg="add">
          <ac:chgData name="Helen Williams" userId="0febe2ff4b23baca" providerId="LiveId" clId="{3F2F7D5A-5C95-4C4D-AF7D-0AD74D9085A6}" dt="2019-05-12T22:11:10.348" v="932" actId="26606"/>
          <ac:cxnSpMkLst>
            <pc:docMk/>
            <pc:sldMk cId="3972846536" sldId="271"/>
            <ac:cxnSpMk id="12" creationId="{6FE641DB-A503-41DE-ACA6-36B41C6C2BE9}"/>
          </ac:cxnSpMkLst>
        </pc:cxnChg>
      </pc:sldChg>
      <pc:sldChg chg="addSp modSp add mod setBg">
        <pc:chgData name="Helen Williams" userId="0febe2ff4b23baca" providerId="LiveId" clId="{3F2F7D5A-5C95-4C4D-AF7D-0AD74D9085A6}" dt="2019-05-13T09:56:49.953" v="1398" actId="313"/>
        <pc:sldMkLst>
          <pc:docMk/>
          <pc:sldMk cId="4144798019" sldId="272"/>
        </pc:sldMkLst>
        <pc:spChg chg="mod">
          <ac:chgData name="Helen Williams" userId="0febe2ff4b23baca" providerId="LiveId" clId="{3F2F7D5A-5C95-4C4D-AF7D-0AD74D9085A6}" dt="2019-05-12T22:20:51.776" v="1032" actId="26606"/>
          <ac:spMkLst>
            <pc:docMk/>
            <pc:sldMk cId="4144798019" sldId="272"/>
            <ac:spMk id="2" creationId="{78CA3E27-1442-4128-8088-DF255538FA24}"/>
          </ac:spMkLst>
        </pc:spChg>
        <pc:spChg chg="mod">
          <ac:chgData name="Helen Williams" userId="0febe2ff4b23baca" providerId="LiveId" clId="{3F2F7D5A-5C95-4C4D-AF7D-0AD74D9085A6}" dt="2019-05-13T09:56:49.953" v="1398" actId="313"/>
          <ac:spMkLst>
            <pc:docMk/>
            <pc:sldMk cId="4144798019" sldId="272"/>
            <ac:spMk id="3" creationId="{7E265CC6-E696-43A3-A8BD-0C797BA5A55D}"/>
          </ac:spMkLst>
        </pc:spChg>
        <pc:spChg chg="add">
          <ac:chgData name="Helen Williams" userId="0febe2ff4b23baca" providerId="LiveId" clId="{3F2F7D5A-5C95-4C4D-AF7D-0AD74D9085A6}" dt="2019-05-12T22:20:51.776" v="1032" actId="26606"/>
          <ac:spMkLst>
            <pc:docMk/>
            <pc:sldMk cId="4144798019" sldId="272"/>
            <ac:spMk id="8" creationId="{EFECDA1F-977F-40AF-840D-D05BB091DD65}"/>
          </ac:spMkLst>
        </pc:spChg>
        <pc:spChg chg="add">
          <ac:chgData name="Helen Williams" userId="0febe2ff4b23baca" providerId="LiveId" clId="{3F2F7D5A-5C95-4C4D-AF7D-0AD74D9085A6}" dt="2019-05-12T22:20:51.776" v="1032" actId="26606"/>
          <ac:spMkLst>
            <pc:docMk/>
            <pc:sldMk cId="4144798019" sldId="272"/>
            <ac:spMk id="10" creationId="{BB9FECD2-89B7-4AC3-8D54-9733D60AF259}"/>
          </ac:spMkLst>
        </pc:spChg>
        <pc:picChg chg="add">
          <ac:chgData name="Helen Williams" userId="0febe2ff4b23baca" providerId="LiveId" clId="{3F2F7D5A-5C95-4C4D-AF7D-0AD74D9085A6}" dt="2019-05-12T22:20:51.776" v="1032" actId="26606"/>
          <ac:picMkLst>
            <pc:docMk/>
            <pc:sldMk cId="4144798019" sldId="272"/>
            <ac:picMk id="12" creationId="{303BA349-D215-4DAA-999B-A2C0CA47A31E}"/>
          </ac:picMkLst>
        </pc:picChg>
      </pc:sldChg>
      <pc:sldChg chg="addSp delSp modSp add mod setBg setClrOvrMap">
        <pc:chgData name="Helen Williams" userId="0febe2ff4b23baca" providerId="LiveId" clId="{3F2F7D5A-5C95-4C4D-AF7D-0AD74D9085A6}" dt="2019-05-12T22:33:04.696" v="1316" actId="14100"/>
        <pc:sldMkLst>
          <pc:docMk/>
          <pc:sldMk cId="1951631359" sldId="273"/>
        </pc:sldMkLst>
        <pc:spChg chg="del">
          <ac:chgData name="Helen Williams" userId="0febe2ff4b23baca" providerId="LiveId" clId="{3F2F7D5A-5C95-4C4D-AF7D-0AD74D9085A6}" dt="2019-05-12T22:28:45.044" v="1295"/>
          <ac:spMkLst>
            <pc:docMk/>
            <pc:sldMk cId="1951631359" sldId="273"/>
            <ac:spMk id="2" creationId="{B4EAE273-525D-4452-BBB4-5E4B061836B4}"/>
          </ac:spMkLst>
        </pc:spChg>
        <pc:spChg chg="del">
          <ac:chgData name="Helen Williams" userId="0febe2ff4b23baca" providerId="LiveId" clId="{3F2F7D5A-5C95-4C4D-AF7D-0AD74D9085A6}" dt="2019-05-12T22:28:45.044" v="1295"/>
          <ac:spMkLst>
            <pc:docMk/>
            <pc:sldMk cId="1951631359" sldId="273"/>
            <ac:spMk id="3" creationId="{FC3C408A-7392-4865-9154-183B0688059B}"/>
          </ac:spMkLst>
        </pc:spChg>
        <pc:spChg chg="add mod">
          <ac:chgData name="Helen Williams" userId="0febe2ff4b23baca" providerId="LiveId" clId="{3F2F7D5A-5C95-4C4D-AF7D-0AD74D9085A6}" dt="2019-05-12T22:32:50.894" v="1313" actId="1076"/>
          <ac:spMkLst>
            <pc:docMk/>
            <pc:sldMk cId="1951631359" sldId="273"/>
            <ac:spMk id="4" creationId="{63ACA252-875B-4F4C-8A5F-A722237E8165}"/>
          </ac:spMkLst>
        </pc:spChg>
        <pc:spChg chg="add del mod">
          <ac:chgData name="Helen Williams" userId="0febe2ff4b23baca" providerId="LiveId" clId="{3F2F7D5A-5C95-4C4D-AF7D-0AD74D9085A6}" dt="2019-05-12T22:32:01.117" v="1310" actId="478"/>
          <ac:spMkLst>
            <pc:docMk/>
            <pc:sldMk cId="1951631359" sldId="273"/>
            <ac:spMk id="5" creationId="{CA3F3AC8-4E80-40D7-909B-DEC45CFB7200}"/>
          </ac:spMkLst>
        </pc:spChg>
        <pc:spChg chg="add">
          <ac:chgData name="Helen Williams" userId="0febe2ff4b23baca" providerId="LiveId" clId="{3F2F7D5A-5C95-4C4D-AF7D-0AD74D9085A6}" dt="2019-05-12T22:28:53.684" v="1296" actId="26606"/>
          <ac:spMkLst>
            <pc:docMk/>
            <pc:sldMk cId="1951631359" sldId="273"/>
            <ac:spMk id="10" creationId="{E770CA6A-B3B0-4826-A91F-B2B1F8922026}"/>
          </ac:spMkLst>
        </pc:spChg>
        <pc:picChg chg="add mod">
          <ac:chgData name="Helen Williams" userId="0febe2ff4b23baca" providerId="LiveId" clId="{3F2F7D5A-5C95-4C4D-AF7D-0AD74D9085A6}" dt="2019-05-12T22:33:04.696" v="1316" actId="14100"/>
          <ac:picMkLst>
            <pc:docMk/>
            <pc:sldMk cId="1951631359" sldId="273"/>
            <ac:picMk id="6" creationId="{7D3D66B1-1836-4BFD-815A-AEFE16F209B4}"/>
          </ac:picMkLst>
        </pc:picChg>
        <pc:picChg chg="add">
          <ac:chgData name="Helen Williams" userId="0febe2ff4b23baca" providerId="LiveId" clId="{3F2F7D5A-5C95-4C4D-AF7D-0AD74D9085A6}" dt="2019-05-12T22:28:53.684" v="1296" actId="26606"/>
          <ac:picMkLst>
            <pc:docMk/>
            <pc:sldMk cId="1951631359" sldId="273"/>
            <ac:picMk id="14" creationId="{0CE42A09-4F29-4DF7-BE2A-F91C882A27AD}"/>
          </ac:picMkLst>
        </pc:picChg>
        <pc:cxnChg chg="add">
          <ac:chgData name="Helen Williams" userId="0febe2ff4b23baca" providerId="LiveId" clId="{3F2F7D5A-5C95-4C4D-AF7D-0AD74D9085A6}" dt="2019-05-12T22:28:53.684" v="1296" actId="26606"/>
          <ac:cxnSpMkLst>
            <pc:docMk/>
            <pc:sldMk cId="1951631359" sldId="273"/>
            <ac:cxnSpMk id="12" creationId="{6FE641DB-A503-41DE-ACA6-36B41C6C2BE9}"/>
          </ac:cxnSpMkLst>
        </pc:cxnChg>
      </pc:sldChg>
      <pc:sldChg chg="addSp delSp modSp add mod setBg">
        <pc:chgData name="Helen Williams" userId="0febe2ff4b23baca" providerId="LiveId" clId="{3F2F7D5A-5C95-4C4D-AF7D-0AD74D9085A6}" dt="2019-05-13T22:24:24.075" v="1590" actId="255"/>
        <pc:sldMkLst>
          <pc:docMk/>
          <pc:sldMk cId="1944866212" sldId="274"/>
        </pc:sldMkLst>
        <pc:spChg chg="del">
          <ac:chgData name="Helen Williams" userId="0febe2ff4b23baca" providerId="LiveId" clId="{3F2F7D5A-5C95-4C4D-AF7D-0AD74D9085A6}" dt="2019-05-12T22:33:22.725" v="1318"/>
          <ac:spMkLst>
            <pc:docMk/>
            <pc:sldMk cId="1944866212" sldId="274"/>
            <ac:spMk id="2" creationId="{862F39DE-E1CE-4405-94A6-CA5E7541A1DB}"/>
          </ac:spMkLst>
        </pc:spChg>
        <pc:spChg chg="del">
          <ac:chgData name="Helen Williams" userId="0febe2ff4b23baca" providerId="LiveId" clId="{3F2F7D5A-5C95-4C4D-AF7D-0AD74D9085A6}" dt="2019-05-12T22:33:22.725" v="1318"/>
          <ac:spMkLst>
            <pc:docMk/>
            <pc:sldMk cId="1944866212" sldId="274"/>
            <ac:spMk id="3" creationId="{5FF53DE4-240F-404D-BF6E-AB262F0EBAF2}"/>
          </ac:spMkLst>
        </pc:spChg>
        <pc:spChg chg="add mod">
          <ac:chgData name="Helen Williams" userId="0febe2ff4b23baca" providerId="LiveId" clId="{3F2F7D5A-5C95-4C4D-AF7D-0AD74D9085A6}" dt="2019-05-12T22:33:54.304" v="1338" actId="20577"/>
          <ac:spMkLst>
            <pc:docMk/>
            <pc:sldMk cId="1944866212" sldId="274"/>
            <ac:spMk id="4" creationId="{783F2918-5CA4-45E7-9880-8616D882CCE2}"/>
          </ac:spMkLst>
        </pc:spChg>
        <pc:spChg chg="add mod">
          <ac:chgData name="Helen Williams" userId="0febe2ff4b23baca" providerId="LiveId" clId="{3F2F7D5A-5C95-4C4D-AF7D-0AD74D9085A6}" dt="2019-05-13T22:24:24.075" v="1590" actId="255"/>
          <ac:spMkLst>
            <pc:docMk/>
            <pc:sldMk cId="1944866212" sldId="274"/>
            <ac:spMk id="5" creationId="{F4CEF072-0C8D-4479-A509-8F3B14D0EEFE}"/>
          </ac:spMkLst>
        </pc:spChg>
        <pc:spChg chg="add">
          <ac:chgData name="Helen Williams" userId="0febe2ff4b23baca" providerId="LiveId" clId="{3F2F7D5A-5C95-4C4D-AF7D-0AD74D9085A6}" dt="2019-05-12T22:33:26.897" v="1319" actId="26606"/>
          <ac:spMkLst>
            <pc:docMk/>
            <pc:sldMk cId="1944866212" sldId="274"/>
            <ac:spMk id="10" creationId="{EFECDA1F-977F-40AF-840D-D05BB091DD65}"/>
          </ac:spMkLst>
        </pc:spChg>
        <pc:spChg chg="add">
          <ac:chgData name="Helen Williams" userId="0febe2ff4b23baca" providerId="LiveId" clId="{3F2F7D5A-5C95-4C4D-AF7D-0AD74D9085A6}" dt="2019-05-12T22:33:26.897" v="1319" actId="26606"/>
          <ac:spMkLst>
            <pc:docMk/>
            <pc:sldMk cId="1944866212" sldId="274"/>
            <ac:spMk id="12" creationId="{BB9FECD2-89B7-4AC3-8D54-9733D60AF259}"/>
          </ac:spMkLst>
        </pc:spChg>
        <pc:picChg chg="add">
          <ac:chgData name="Helen Williams" userId="0febe2ff4b23baca" providerId="LiveId" clId="{3F2F7D5A-5C95-4C4D-AF7D-0AD74D9085A6}" dt="2019-05-12T22:33:26.897" v="1319" actId="26606"/>
          <ac:picMkLst>
            <pc:docMk/>
            <pc:sldMk cId="1944866212" sldId="274"/>
            <ac:picMk id="14" creationId="{303BA349-D215-4DAA-999B-A2C0CA47A31E}"/>
          </ac:picMkLst>
        </pc:picChg>
      </pc:sldChg>
      <pc:sldChg chg="addSp delSp modSp add mod setBg setClrOvrMap delDesignElem">
        <pc:chgData name="Helen Williams" userId="0febe2ff4b23baca" providerId="LiveId" clId="{3F2F7D5A-5C95-4C4D-AF7D-0AD74D9085A6}" dt="2019-05-12T22:38:44.412" v="1357" actId="1076"/>
        <pc:sldMkLst>
          <pc:docMk/>
          <pc:sldMk cId="2615464236" sldId="275"/>
        </pc:sldMkLst>
        <pc:spChg chg="del">
          <ac:chgData name="Helen Williams" userId="0febe2ff4b23baca" providerId="LiveId" clId="{3F2F7D5A-5C95-4C4D-AF7D-0AD74D9085A6}" dt="2019-05-12T22:34:23.145" v="1340"/>
          <ac:spMkLst>
            <pc:docMk/>
            <pc:sldMk cId="2615464236" sldId="275"/>
            <ac:spMk id="2" creationId="{5F6C76E1-94D3-4FE7-8BCC-248CC20D74B8}"/>
          </ac:spMkLst>
        </pc:spChg>
        <pc:spChg chg="del">
          <ac:chgData name="Helen Williams" userId="0febe2ff4b23baca" providerId="LiveId" clId="{3F2F7D5A-5C95-4C4D-AF7D-0AD74D9085A6}" dt="2019-05-12T22:34:23.145" v="1340"/>
          <ac:spMkLst>
            <pc:docMk/>
            <pc:sldMk cId="2615464236" sldId="275"/>
            <ac:spMk id="3" creationId="{A40DE34D-9CB6-4808-92A4-EE9AFDBAF31C}"/>
          </ac:spMkLst>
        </pc:spChg>
        <pc:spChg chg="add del mod">
          <ac:chgData name="Helen Williams" userId="0febe2ff4b23baca" providerId="LiveId" clId="{3F2F7D5A-5C95-4C4D-AF7D-0AD74D9085A6}" dt="2019-05-12T22:34:56.366" v="1342"/>
          <ac:spMkLst>
            <pc:docMk/>
            <pc:sldMk cId="2615464236" sldId="275"/>
            <ac:spMk id="4" creationId="{ED61823C-A419-45C0-A958-6F92EEC38DAD}"/>
          </ac:spMkLst>
        </pc:spChg>
        <pc:spChg chg="add del mod">
          <ac:chgData name="Helen Williams" userId="0febe2ff4b23baca" providerId="LiveId" clId="{3F2F7D5A-5C95-4C4D-AF7D-0AD74D9085A6}" dt="2019-05-12T22:34:56.366" v="1342"/>
          <ac:spMkLst>
            <pc:docMk/>
            <pc:sldMk cId="2615464236" sldId="275"/>
            <ac:spMk id="5" creationId="{543B5A04-143D-4989-AEA9-C6EBE281C220}"/>
          </ac:spMkLst>
        </pc:spChg>
        <pc:spChg chg="add del mod">
          <ac:chgData name="Helen Williams" userId="0febe2ff4b23baca" providerId="LiveId" clId="{3F2F7D5A-5C95-4C4D-AF7D-0AD74D9085A6}" dt="2019-05-12T22:35:14.034" v="1345"/>
          <ac:spMkLst>
            <pc:docMk/>
            <pc:sldMk cId="2615464236" sldId="275"/>
            <ac:spMk id="6" creationId="{E8C61D88-4914-40A0-95E1-F663ADE63456}"/>
          </ac:spMkLst>
        </pc:spChg>
        <pc:spChg chg="add del mod">
          <ac:chgData name="Helen Williams" userId="0febe2ff4b23baca" providerId="LiveId" clId="{3F2F7D5A-5C95-4C4D-AF7D-0AD74D9085A6}" dt="2019-05-12T22:35:19.098" v="1346" actId="478"/>
          <ac:spMkLst>
            <pc:docMk/>
            <pc:sldMk cId="2615464236" sldId="275"/>
            <ac:spMk id="7" creationId="{ED10B3D0-79D8-4DCE-B6E8-0B2D8D98CE2E}"/>
          </ac:spMkLst>
        </pc:spChg>
        <pc:spChg chg="add del mod">
          <ac:chgData name="Helen Williams" userId="0febe2ff4b23baca" providerId="LiveId" clId="{3F2F7D5A-5C95-4C4D-AF7D-0AD74D9085A6}" dt="2019-05-12T22:38:10.513" v="1354" actId="478"/>
          <ac:spMkLst>
            <pc:docMk/>
            <pc:sldMk cId="2615464236" sldId="275"/>
            <ac:spMk id="8" creationId="{4CEEA974-F474-4D88-AA5C-3F50ECAD8C17}"/>
          </ac:spMkLst>
        </pc:spChg>
        <pc:spChg chg="add del mod">
          <ac:chgData name="Helen Williams" userId="0febe2ff4b23baca" providerId="LiveId" clId="{3F2F7D5A-5C95-4C4D-AF7D-0AD74D9085A6}" dt="2019-05-12T22:35:21.782" v="1347" actId="478"/>
          <ac:spMkLst>
            <pc:docMk/>
            <pc:sldMk cId="2615464236" sldId="275"/>
            <ac:spMk id="9" creationId="{0FD4062E-E2E3-4F68-AB38-697EFFA1FF42}"/>
          </ac:spMkLst>
        </pc:spChg>
        <pc:spChg chg="add del">
          <ac:chgData name="Helen Williams" userId="0febe2ff4b23baca" providerId="LiveId" clId="{3F2F7D5A-5C95-4C4D-AF7D-0AD74D9085A6}" dt="2019-05-12T22:35:14.034" v="1345"/>
          <ac:spMkLst>
            <pc:docMk/>
            <pc:sldMk cId="2615464236" sldId="275"/>
            <ac:spMk id="15" creationId="{E770CA6A-B3B0-4826-A91F-B2B1F8922026}"/>
          </ac:spMkLst>
        </pc:spChg>
        <pc:picChg chg="add del mod">
          <ac:chgData name="Helen Williams" userId="0febe2ff4b23baca" providerId="LiveId" clId="{3F2F7D5A-5C95-4C4D-AF7D-0AD74D9085A6}" dt="2019-05-12T22:36:31.139" v="1351" actId="478"/>
          <ac:picMkLst>
            <pc:docMk/>
            <pc:sldMk cId="2615464236" sldId="275"/>
            <ac:picMk id="10" creationId="{2683C4C1-8833-4960-9754-DCAAE1B49898}"/>
          </ac:picMkLst>
        </pc:picChg>
        <pc:picChg chg="add del">
          <ac:chgData name="Helen Williams" userId="0febe2ff4b23baca" providerId="LiveId" clId="{3F2F7D5A-5C95-4C4D-AF7D-0AD74D9085A6}" dt="2019-05-12T22:35:14.034" v="1345"/>
          <ac:picMkLst>
            <pc:docMk/>
            <pc:sldMk cId="2615464236" sldId="275"/>
            <ac:picMk id="11" creationId="{6ECDD1C7-3E51-40DC-8B85-24AA12A39173}"/>
          </ac:picMkLst>
        </pc:picChg>
        <pc:picChg chg="add mod">
          <ac:chgData name="Helen Williams" userId="0febe2ff4b23baca" providerId="LiveId" clId="{3F2F7D5A-5C95-4C4D-AF7D-0AD74D9085A6}" dt="2019-05-12T22:38:44.412" v="1357" actId="1076"/>
          <ac:picMkLst>
            <pc:docMk/>
            <pc:sldMk cId="2615464236" sldId="275"/>
            <ac:picMk id="12" creationId="{45D7B12B-C237-4F64-AD0D-C8426DEE3371}"/>
          </ac:picMkLst>
        </pc:picChg>
        <pc:picChg chg="add del">
          <ac:chgData name="Helen Williams" userId="0febe2ff4b23baca" providerId="LiveId" clId="{3F2F7D5A-5C95-4C4D-AF7D-0AD74D9085A6}" dt="2019-05-12T22:35:14.034" v="1345"/>
          <ac:picMkLst>
            <pc:docMk/>
            <pc:sldMk cId="2615464236" sldId="275"/>
            <ac:picMk id="13" creationId="{926BC0C6-2E6A-4FE0-8465-4642D24063F2}"/>
          </ac:picMkLst>
        </pc:picChg>
        <pc:picChg chg="add del">
          <ac:chgData name="Helen Williams" userId="0febe2ff4b23baca" providerId="LiveId" clId="{3F2F7D5A-5C95-4C4D-AF7D-0AD74D9085A6}" dt="2019-05-12T22:35:14.034" v="1345"/>
          <ac:picMkLst>
            <pc:docMk/>
            <pc:sldMk cId="2615464236" sldId="275"/>
            <ac:picMk id="19" creationId="{0CE42A09-4F29-4DF7-BE2A-F91C882A27AD}"/>
          </ac:picMkLst>
        </pc:picChg>
        <pc:cxnChg chg="add del">
          <ac:chgData name="Helen Williams" userId="0febe2ff4b23baca" providerId="LiveId" clId="{3F2F7D5A-5C95-4C4D-AF7D-0AD74D9085A6}" dt="2019-05-12T22:35:14.034" v="1345"/>
          <ac:cxnSpMkLst>
            <pc:docMk/>
            <pc:sldMk cId="2615464236" sldId="275"/>
            <ac:cxnSpMk id="17" creationId="{6FE641DB-A503-41DE-ACA6-36B41C6C2BE9}"/>
          </ac:cxnSpMkLst>
        </pc:cxnChg>
      </pc:sldChg>
      <pc:sldChg chg="addSp modSp add mod setBg">
        <pc:chgData name="Helen Williams" userId="0febe2ff4b23baca" providerId="LiveId" clId="{3F2F7D5A-5C95-4C4D-AF7D-0AD74D9085A6}" dt="2019-05-13T22:24:11.259" v="1589" actId="255"/>
        <pc:sldMkLst>
          <pc:docMk/>
          <pc:sldMk cId="2665237308" sldId="276"/>
        </pc:sldMkLst>
        <pc:spChg chg="mod">
          <ac:chgData name="Helen Williams" userId="0febe2ff4b23baca" providerId="LiveId" clId="{3F2F7D5A-5C95-4C4D-AF7D-0AD74D9085A6}" dt="2019-05-13T22:23:47.515" v="1587" actId="26606"/>
          <ac:spMkLst>
            <pc:docMk/>
            <pc:sldMk cId="2665237308" sldId="276"/>
            <ac:spMk id="2" creationId="{F8E0E112-054E-4898-8349-14EE0C741D5E}"/>
          </ac:spMkLst>
        </pc:spChg>
        <pc:spChg chg="mod">
          <ac:chgData name="Helen Williams" userId="0febe2ff4b23baca" providerId="LiveId" clId="{3F2F7D5A-5C95-4C4D-AF7D-0AD74D9085A6}" dt="2019-05-13T22:24:11.259" v="1589" actId="255"/>
          <ac:spMkLst>
            <pc:docMk/>
            <pc:sldMk cId="2665237308" sldId="276"/>
            <ac:spMk id="3" creationId="{442793ED-3CFA-4EDA-9B4D-E117A4066FE3}"/>
          </ac:spMkLst>
        </pc:spChg>
        <pc:spChg chg="add">
          <ac:chgData name="Helen Williams" userId="0febe2ff4b23baca" providerId="LiveId" clId="{3F2F7D5A-5C95-4C4D-AF7D-0AD74D9085A6}" dt="2019-05-13T22:23:47.515" v="1587" actId="26606"/>
          <ac:spMkLst>
            <pc:docMk/>
            <pc:sldMk cId="2665237308" sldId="276"/>
            <ac:spMk id="8" creationId="{EFECDA1F-977F-40AF-840D-D05BB091DD65}"/>
          </ac:spMkLst>
        </pc:spChg>
        <pc:spChg chg="add">
          <ac:chgData name="Helen Williams" userId="0febe2ff4b23baca" providerId="LiveId" clId="{3F2F7D5A-5C95-4C4D-AF7D-0AD74D9085A6}" dt="2019-05-13T22:23:47.515" v="1587" actId="26606"/>
          <ac:spMkLst>
            <pc:docMk/>
            <pc:sldMk cId="2665237308" sldId="276"/>
            <ac:spMk id="10" creationId="{BB9FECD2-89B7-4AC3-8D54-9733D60AF259}"/>
          </ac:spMkLst>
        </pc:spChg>
        <pc:picChg chg="add">
          <ac:chgData name="Helen Williams" userId="0febe2ff4b23baca" providerId="LiveId" clId="{3F2F7D5A-5C95-4C4D-AF7D-0AD74D9085A6}" dt="2019-05-13T22:23:47.515" v="1587" actId="26606"/>
          <ac:picMkLst>
            <pc:docMk/>
            <pc:sldMk cId="2665237308" sldId="276"/>
            <ac:picMk id="12" creationId="{303BA349-D215-4DAA-999B-A2C0CA47A31E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7D36CA2-F64F-477C-8F99-E05B9EB8521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30878EC-9B8A-443E-BF73-EC1BDBD1441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What is happiness?</a:t>
          </a:r>
        </a:p>
      </dgm:t>
    </dgm:pt>
    <dgm:pt modelId="{AEECC1D6-8ED2-4F27-819D-AF6EDB131506}" type="parTrans" cxnId="{EB474CD2-5E51-4747-BE2C-DBC9D70873E5}">
      <dgm:prSet/>
      <dgm:spPr/>
      <dgm:t>
        <a:bodyPr/>
        <a:lstStyle/>
        <a:p>
          <a:endParaRPr lang="en-US"/>
        </a:p>
      </dgm:t>
    </dgm:pt>
    <dgm:pt modelId="{E4277419-C34A-42C4-9DFF-E14F228109B4}" type="sibTrans" cxnId="{EB474CD2-5E51-4747-BE2C-DBC9D70873E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63502D3-42E6-435D-9F67-15B632E80DF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What are the internal factors that can affect your personal happiness?</a:t>
          </a:r>
        </a:p>
      </dgm:t>
    </dgm:pt>
    <dgm:pt modelId="{D4EDB2D5-0080-4877-9EB8-64CA01C43F25}" type="parTrans" cxnId="{2EA9937E-CAA6-45B7-A35D-D393C66951E7}">
      <dgm:prSet/>
      <dgm:spPr/>
      <dgm:t>
        <a:bodyPr/>
        <a:lstStyle/>
        <a:p>
          <a:endParaRPr lang="en-US"/>
        </a:p>
      </dgm:t>
    </dgm:pt>
    <dgm:pt modelId="{55B968A9-00CD-441C-9802-713F6A19D9FE}" type="sibTrans" cxnId="{2EA9937E-CAA6-45B7-A35D-D393C66951E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03B03FC-F7C8-4918-9232-3769B11EC03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What are the external factors that can affect your personal happiness?</a:t>
          </a:r>
        </a:p>
      </dgm:t>
    </dgm:pt>
    <dgm:pt modelId="{AF920A48-F6F2-4FA6-AC38-0F81AC8CA3FE}" type="parTrans" cxnId="{C0593E8B-6650-49DB-89F1-E5B161BA5D80}">
      <dgm:prSet/>
      <dgm:spPr/>
      <dgm:t>
        <a:bodyPr/>
        <a:lstStyle/>
        <a:p>
          <a:endParaRPr lang="en-US"/>
        </a:p>
      </dgm:t>
    </dgm:pt>
    <dgm:pt modelId="{9D60A979-C96B-4500-8072-1BB2E7267687}" type="sibTrans" cxnId="{C0593E8B-6650-49DB-89F1-E5B161BA5D8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639374F-A183-4DEC-854F-38CA29CBAD6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What would you consider to be the greatest influence towards a person achieving happiness?</a:t>
          </a:r>
        </a:p>
        <a:p>
          <a:endParaRPr lang="en-US"/>
        </a:p>
      </dgm:t>
    </dgm:pt>
    <dgm:pt modelId="{7A9AE1E9-A042-4B12-8A9F-113D5BCC7A68}" type="parTrans" cxnId="{DBE1AD43-2290-4962-82D7-331A1ACCD2CD}">
      <dgm:prSet/>
      <dgm:spPr/>
      <dgm:t>
        <a:bodyPr/>
        <a:lstStyle/>
        <a:p>
          <a:endParaRPr lang="en-US"/>
        </a:p>
      </dgm:t>
    </dgm:pt>
    <dgm:pt modelId="{827B2F6F-622A-44D2-A28B-27825DFD37A3}" type="sibTrans" cxnId="{DBE1AD43-2290-4962-82D7-331A1ACCD2C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E382134-5C3D-4CD9-8ADF-3E2D6F7BD03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Who is responsible for an individual's happiness?</a:t>
          </a:r>
        </a:p>
      </dgm:t>
    </dgm:pt>
    <dgm:pt modelId="{CB2139BA-BA86-4049-B60B-220586163111}" type="parTrans" cxnId="{9997D8B9-9131-4ED1-8866-4E23B4787A75}">
      <dgm:prSet/>
      <dgm:spPr/>
      <dgm:t>
        <a:bodyPr/>
        <a:lstStyle/>
        <a:p>
          <a:endParaRPr lang="en-US"/>
        </a:p>
      </dgm:t>
    </dgm:pt>
    <dgm:pt modelId="{B4D50A02-C636-4CEF-97A1-988CADA5AE3E}" type="sibTrans" cxnId="{9997D8B9-9131-4ED1-8866-4E23B4787A75}">
      <dgm:prSet/>
      <dgm:spPr/>
      <dgm:t>
        <a:bodyPr/>
        <a:lstStyle/>
        <a:p>
          <a:endParaRPr lang="en-US"/>
        </a:p>
      </dgm:t>
    </dgm:pt>
    <dgm:pt modelId="{2CD36A6E-5099-4ABC-BB08-E5EC85B71293}" type="pres">
      <dgm:prSet presAssocID="{77D36CA2-F64F-477C-8F99-E05B9EB8521C}" presName="root" presStyleCnt="0">
        <dgm:presLayoutVars>
          <dgm:dir/>
          <dgm:resizeHandles val="exact"/>
        </dgm:presLayoutVars>
      </dgm:prSet>
      <dgm:spPr/>
    </dgm:pt>
    <dgm:pt modelId="{CB6811AB-CDCD-46AF-87EB-7B014E101C3A}" type="pres">
      <dgm:prSet presAssocID="{530878EC-9B8A-443E-BF73-EC1BDBD14417}" presName="compNode" presStyleCnt="0"/>
      <dgm:spPr/>
    </dgm:pt>
    <dgm:pt modelId="{5C4338E1-B1BF-442D-87C1-FC9FF3658CD3}" type="pres">
      <dgm:prSet presAssocID="{530878EC-9B8A-443E-BF73-EC1BDBD14417}" presName="bgRect" presStyleLbl="bgShp" presStyleIdx="0" presStyleCnt="5"/>
      <dgm:spPr/>
    </dgm:pt>
    <dgm:pt modelId="{A63D5DC0-1122-42AD-BEA6-B7C98D7B4D1F}" type="pres">
      <dgm:prSet presAssocID="{530878EC-9B8A-443E-BF73-EC1BDBD14417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2BCA5ACC-66CC-43FD-9AF0-51758227FB7F}" type="pres">
      <dgm:prSet presAssocID="{530878EC-9B8A-443E-BF73-EC1BDBD14417}" presName="spaceRect" presStyleCnt="0"/>
      <dgm:spPr/>
    </dgm:pt>
    <dgm:pt modelId="{D7F94346-F508-4F4C-BE79-9A7A7CED0C3E}" type="pres">
      <dgm:prSet presAssocID="{530878EC-9B8A-443E-BF73-EC1BDBD14417}" presName="parTx" presStyleLbl="revTx" presStyleIdx="0" presStyleCnt="5">
        <dgm:presLayoutVars>
          <dgm:chMax val="0"/>
          <dgm:chPref val="0"/>
        </dgm:presLayoutVars>
      </dgm:prSet>
      <dgm:spPr/>
    </dgm:pt>
    <dgm:pt modelId="{88AEC405-20A2-4AF0-925E-0734078D182B}" type="pres">
      <dgm:prSet presAssocID="{E4277419-C34A-42C4-9DFF-E14F228109B4}" presName="sibTrans" presStyleCnt="0"/>
      <dgm:spPr/>
    </dgm:pt>
    <dgm:pt modelId="{D2296748-E8F6-4243-B7FB-4A0B192C17A3}" type="pres">
      <dgm:prSet presAssocID="{963502D3-42E6-435D-9F67-15B632E80DFD}" presName="compNode" presStyleCnt="0"/>
      <dgm:spPr/>
    </dgm:pt>
    <dgm:pt modelId="{56FE99A1-F6D0-4B87-AA59-CF7D80BE04C1}" type="pres">
      <dgm:prSet presAssocID="{963502D3-42E6-435D-9F67-15B632E80DFD}" presName="bgRect" presStyleLbl="bgShp" presStyleIdx="1" presStyleCnt="5"/>
      <dgm:spPr/>
    </dgm:pt>
    <dgm:pt modelId="{9119514E-266B-43DF-98E2-0FD01FB4987E}" type="pres">
      <dgm:prSet presAssocID="{963502D3-42E6-435D-9F67-15B632E80DF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30D18366-4560-4FEA-8EEC-D18879E1545F}" type="pres">
      <dgm:prSet presAssocID="{963502D3-42E6-435D-9F67-15B632E80DFD}" presName="spaceRect" presStyleCnt="0"/>
      <dgm:spPr/>
    </dgm:pt>
    <dgm:pt modelId="{88AFA556-FFCF-4DE2-A719-C6DE6B3150A5}" type="pres">
      <dgm:prSet presAssocID="{963502D3-42E6-435D-9F67-15B632E80DFD}" presName="parTx" presStyleLbl="revTx" presStyleIdx="1" presStyleCnt="5">
        <dgm:presLayoutVars>
          <dgm:chMax val="0"/>
          <dgm:chPref val="0"/>
        </dgm:presLayoutVars>
      </dgm:prSet>
      <dgm:spPr/>
    </dgm:pt>
    <dgm:pt modelId="{48E0DA11-82C2-4CC8-890A-EEE06E6788CC}" type="pres">
      <dgm:prSet presAssocID="{55B968A9-00CD-441C-9802-713F6A19D9FE}" presName="sibTrans" presStyleCnt="0"/>
      <dgm:spPr/>
    </dgm:pt>
    <dgm:pt modelId="{0B527448-7BE4-4B8D-BF77-93F962C1E4F1}" type="pres">
      <dgm:prSet presAssocID="{A03B03FC-F7C8-4918-9232-3769B11EC03F}" presName="compNode" presStyleCnt="0"/>
      <dgm:spPr/>
    </dgm:pt>
    <dgm:pt modelId="{F5718290-6DB5-4F8B-80A7-502B7E5A3BA3}" type="pres">
      <dgm:prSet presAssocID="{A03B03FC-F7C8-4918-9232-3769B11EC03F}" presName="bgRect" presStyleLbl="bgShp" presStyleIdx="2" presStyleCnt="5"/>
      <dgm:spPr/>
    </dgm:pt>
    <dgm:pt modelId="{670D1848-4750-4F5A-A770-7A25EF8D0ADD}" type="pres">
      <dgm:prSet presAssocID="{A03B03FC-F7C8-4918-9232-3769B11EC03F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4B16488A-BCAE-40D8-8A87-311AEE591C14}" type="pres">
      <dgm:prSet presAssocID="{A03B03FC-F7C8-4918-9232-3769B11EC03F}" presName="spaceRect" presStyleCnt="0"/>
      <dgm:spPr/>
    </dgm:pt>
    <dgm:pt modelId="{2DF7C304-F68F-4D48-884D-6E5CA6720BBA}" type="pres">
      <dgm:prSet presAssocID="{A03B03FC-F7C8-4918-9232-3769B11EC03F}" presName="parTx" presStyleLbl="revTx" presStyleIdx="2" presStyleCnt="5">
        <dgm:presLayoutVars>
          <dgm:chMax val="0"/>
          <dgm:chPref val="0"/>
        </dgm:presLayoutVars>
      </dgm:prSet>
      <dgm:spPr/>
    </dgm:pt>
    <dgm:pt modelId="{63A00E07-2600-4D53-A1A7-E4AAA493642C}" type="pres">
      <dgm:prSet presAssocID="{9D60A979-C96B-4500-8072-1BB2E7267687}" presName="sibTrans" presStyleCnt="0"/>
      <dgm:spPr/>
    </dgm:pt>
    <dgm:pt modelId="{EC850DA0-85FA-43AF-8605-240E756A267E}" type="pres">
      <dgm:prSet presAssocID="{D639374F-A183-4DEC-854F-38CA29CBAD64}" presName="compNode" presStyleCnt="0"/>
      <dgm:spPr/>
    </dgm:pt>
    <dgm:pt modelId="{DE87ADF6-B12D-46C1-AE6C-560B92D145A7}" type="pres">
      <dgm:prSet presAssocID="{D639374F-A183-4DEC-854F-38CA29CBAD64}" presName="bgRect" presStyleLbl="bgShp" presStyleIdx="3" presStyleCnt="5"/>
      <dgm:spPr/>
    </dgm:pt>
    <dgm:pt modelId="{071CB87E-B1E6-49DB-9F3B-35AC05B0239A}" type="pres">
      <dgm:prSet presAssocID="{D639374F-A183-4DEC-854F-38CA29CBAD6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788A66C4-C353-4226-9837-9BD92C321B12}" type="pres">
      <dgm:prSet presAssocID="{D639374F-A183-4DEC-854F-38CA29CBAD64}" presName="spaceRect" presStyleCnt="0"/>
      <dgm:spPr/>
    </dgm:pt>
    <dgm:pt modelId="{27533578-9EA2-4E8C-A77F-E689CE26B321}" type="pres">
      <dgm:prSet presAssocID="{D639374F-A183-4DEC-854F-38CA29CBAD64}" presName="parTx" presStyleLbl="revTx" presStyleIdx="3" presStyleCnt="5">
        <dgm:presLayoutVars>
          <dgm:chMax val="0"/>
          <dgm:chPref val="0"/>
        </dgm:presLayoutVars>
      </dgm:prSet>
      <dgm:spPr/>
    </dgm:pt>
    <dgm:pt modelId="{1B64D30A-7A49-4C96-9B0F-3B937C59E61E}" type="pres">
      <dgm:prSet presAssocID="{827B2F6F-622A-44D2-A28B-27825DFD37A3}" presName="sibTrans" presStyleCnt="0"/>
      <dgm:spPr/>
    </dgm:pt>
    <dgm:pt modelId="{4575C7E0-3355-4C0A-AD58-57CA467D6137}" type="pres">
      <dgm:prSet presAssocID="{BE382134-5C3D-4CD9-8ADF-3E2D6F7BD034}" presName="compNode" presStyleCnt="0"/>
      <dgm:spPr/>
    </dgm:pt>
    <dgm:pt modelId="{B173AD64-2D36-4E00-907F-5AE9342612DA}" type="pres">
      <dgm:prSet presAssocID="{BE382134-5C3D-4CD9-8ADF-3E2D6F7BD034}" presName="bgRect" presStyleLbl="bgShp" presStyleIdx="4" presStyleCnt="5"/>
      <dgm:spPr/>
    </dgm:pt>
    <dgm:pt modelId="{58873228-686F-4DEA-965A-9F26E7239EA7}" type="pres">
      <dgm:prSet presAssocID="{BE382134-5C3D-4CD9-8ADF-3E2D6F7BD03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0B03D23A-9163-4CE2-8F4D-004A31174245}" type="pres">
      <dgm:prSet presAssocID="{BE382134-5C3D-4CD9-8ADF-3E2D6F7BD034}" presName="spaceRect" presStyleCnt="0"/>
      <dgm:spPr/>
    </dgm:pt>
    <dgm:pt modelId="{38471816-2310-4BF5-A58F-ECD1796E93B6}" type="pres">
      <dgm:prSet presAssocID="{BE382134-5C3D-4CD9-8ADF-3E2D6F7BD034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99CB8C1A-D0EB-4C9C-B75F-158F70647421}" type="presOf" srcId="{77D36CA2-F64F-477C-8F99-E05B9EB8521C}" destId="{2CD36A6E-5099-4ABC-BB08-E5EC85B71293}" srcOrd="0" destOrd="0" presId="urn:microsoft.com/office/officeart/2018/2/layout/IconVerticalSolidList"/>
    <dgm:cxn modelId="{0115122B-BDD2-4F0D-9BA2-B51BBBAD228D}" type="presOf" srcId="{D639374F-A183-4DEC-854F-38CA29CBAD64}" destId="{27533578-9EA2-4E8C-A77F-E689CE26B321}" srcOrd="0" destOrd="0" presId="urn:microsoft.com/office/officeart/2018/2/layout/IconVerticalSolidList"/>
    <dgm:cxn modelId="{CC31E742-5853-4168-A578-03D541D7445B}" type="presOf" srcId="{BE382134-5C3D-4CD9-8ADF-3E2D6F7BD034}" destId="{38471816-2310-4BF5-A58F-ECD1796E93B6}" srcOrd="0" destOrd="0" presId="urn:microsoft.com/office/officeart/2018/2/layout/IconVerticalSolidList"/>
    <dgm:cxn modelId="{DBE1AD43-2290-4962-82D7-331A1ACCD2CD}" srcId="{77D36CA2-F64F-477C-8F99-E05B9EB8521C}" destId="{D639374F-A183-4DEC-854F-38CA29CBAD64}" srcOrd="3" destOrd="0" parTransId="{7A9AE1E9-A042-4B12-8A9F-113D5BCC7A68}" sibTransId="{827B2F6F-622A-44D2-A28B-27825DFD37A3}"/>
    <dgm:cxn modelId="{26ECC868-F17F-4E80-8689-5E76BF001176}" type="presOf" srcId="{530878EC-9B8A-443E-BF73-EC1BDBD14417}" destId="{D7F94346-F508-4F4C-BE79-9A7A7CED0C3E}" srcOrd="0" destOrd="0" presId="urn:microsoft.com/office/officeart/2018/2/layout/IconVerticalSolidList"/>
    <dgm:cxn modelId="{5021476E-00A3-4310-86D5-494BAA72851E}" type="presOf" srcId="{963502D3-42E6-435D-9F67-15B632E80DFD}" destId="{88AFA556-FFCF-4DE2-A719-C6DE6B3150A5}" srcOrd="0" destOrd="0" presId="urn:microsoft.com/office/officeart/2018/2/layout/IconVerticalSolidList"/>
    <dgm:cxn modelId="{2EA9937E-CAA6-45B7-A35D-D393C66951E7}" srcId="{77D36CA2-F64F-477C-8F99-E05B9EB8521C}" destId="{963502D3-42E6-435D-9F67-15B632E80DFD}" srcOrd="1" destOrd="0" parTransId="{D4EDB2D5-0080-4877-9EB8-64CA01C43F25}" sibTransId="{55B968A9-00CD-441C-9802-713F6A19D9FE}"/>
    <dgm:cxn modelId="{C0593E8B-6650-49DB-89F1-E5B161BA5D80}" srcId="{77D36CA2-F64F-477C-8F99-E05B9EB8521C}" destId="{A03B03FC-F7C8-4918-9232-3769B11EC03F}" srcOrd="2" destOrd="0" parTransId="{AF920A48-F6F2-4FA6-AC38-0F81AC8CA3FE}" sibTransId="{9D60A979-C96B-4500-8072-1BB2E7267687}"/>
    <dgm:cxn modelId="{9997D8B9-9131-4ED1-8866-4E23B4787A75}" srcId="{77D36CA2-F64F-477C-8F99-E05B9EB8521C}" destId="{BE382134-5C3D-4CD9-8ADF-3E2D6F7BD034}" srcOrd="4" destOrd="0" parTransId="{CB2139BA-BA86-4049-B60B-220586163111}" sibTransId="{B4D50A02-C636-4CEF-97A1-988CADA5AE3E}"/>
    <dgm:cxn modelId="{EB474CD2-5E51-4747-BE2C-DBC9D70873E5}" srcId="{77D36CA2-F64F-477C-8F99-E05B9EB8521C}" destId="{530878EC-9B8A-443E-BF73-EC1BDBD14417}" srcOrd="0" destOrd="0" parTransId="{AEECC1D6-8ED2-4F27-819D-AF6EDB131506}" sibTransId="{E4277419-C34A-42C4-9DFF-E14F228109B4}"/>
    <dgm:cxn modelId="{3DCD90F8-9667-421D-A28A-F508A684BF54}" type="presOf" srcId="{A03B03FC-F7C8-4918-9232-3769B11EC03F}" destId="{2DF7C304-F68F-4D48-884D-6E5CA6720BBA}" srcOrd="0" destOrd="0" presId="urn:microsoft.com/office/officeart/2018/2/layout/IconVerticalSolidList"/>
    <dgm:cxn modelId="{FE9BD6C3-D582-4307-9712-5E3E80CD0FAB}" type="presParOf" srcId="{2CD36A6E-5099-4ABC-BB08-E5EC85B71293}" destId="{CB6811AB-CDCD-46AF-87EB-7B014E101C3A}" srcOrd="0" destOrd="0" presId="urn:microsoft.com/office/officeart/2018/2/layout/IconVerticalSolidList"/>
    <dgm:cxn modelId="{8C06FFE8-8164-4F68-9588-696613D5A0EA}" type="presParOf" srcId="{CB6811AB-CDCD-46AF-87EB-7B014E101C3A}" destId="{5C4338E1-B1BF-442D-87C1-FC9FF3658CD3}" srcOrd="0" destOrd="0" presId="urn:microsoft.com/office/officeart/2018/2/layout/IconVerticalSolidList"/>
    <dgm:cxn modelId="{A0E8BE18-B6FD-458A-ADA7-FF2D948674D9}" type="presParOf" srcId="{CB6811AB-CDCD-46AF-87EB-7B014E101C3A}" destId="{A63D5DC0-1122-42AD-BEA6-B7C98D7B4D1F}" srcOrd="1" destOrd="0" presId="urn:microsoft.com/office/officeart/2018/2/layout/IconVerticalSolidList"/>
    <dgm:cxn modelId="{DABB44A0-1A1E-433F-AC66-EED27CBBB295}" type="presParOf" srcId="{CB6811AB-CDCD-46AF-87EB-7B014E101C3A}" destId="{2BCA5ACC-66CC-43FD-9AF0-51758227FB7F}" srcOrd="2" destOrd="0" presId="urn:microsoft.com/office/officeart/2018/2/layout/IconVerticalSolidList"/>
    <dgm:cxn modelId="{DF165B46-FD45-40C8-8CB7-43A387DF83AC}" type="presParOf" srcId="{CB6811AB-CDCD-46AF-87EB-7B014E101C3A}" destId="{D7F94346-F508-4F4C-BE79-9A7A7CED0C3E}" srcOrd="3" destOrd="0" presId="urn:microsoft.com/office/officeart/2018/2/layout/IconVerticalSolidList"/>
    <dgm:cxn modelId="{85A6729B-E886-4B1B-8936-E50269FF99AF}" type="presParOf" srcId="{2CD36A6E-5099-4ABC-BB08-E5EC85B71293}" destId="{88AEC405-20A2-4AF0-925E-0734078D182B}" srcOrd="1" destOrd="0" presId="urn:microsoft.com/office/officeart/2018/2/layout/IconVerticalSolidList"/>
    <dgm:cxn modelId="{E1CE85DE-BE37-4666-A3FB-E76FE6311D79}" type="presParOf" srcId="{2CD36A6E-5099-4ABC-BB08-E5EC85B71293}" destId="{D2296748-E8F6-4243-B7FB-4A0B192C17A3}" srcOrd="2" destOrd="0" presId="urn:microsoft.com/office/officeart/2018/2/layout/IconVerticalSolidList"/>
    <dgm:cxn modelId="{CC1FAD7D-20AE-4808-BDD8-0B138E856B29}" type="presParOf" srcId="{D2296748-E8F6-4243-B7FB-4A0B192C17A3}" destId="{56FE99A1-F6D0-4B87-AA59-CF7D80BE04C1}" srcOrd="0" destOrd="0" presId="urn:microsoft.com/office/officeart/2018/2/layout/IconVerticalSolidList"/>
    <dgm:cxn modelId="{31703BE3-2947-45C2-85E0-1327FBEC71F3}" type="presParOf" srcId="{D2296748-E8F6-4243-B7FB-4A0B192C17A3}" destId="{9119514E-266B-43DF-98E2-0FD01FB4987E}" srcOrd="1" destOrd="0" presId="urn:microsoft.com/office/officeart/2018/2/layout/IconVerticalSolidList"/>
    <dgm:cxn modelId="{083F95A1-7170-478C-8483-45F72BDC6D44}" type="presParOf" srcId="{D2296748-E8F6-4243-B7FB-4A0B192C17A3}" destId="{30D18366-4560-4FEA-8EEC-D18879E1545F}" srcOrd="2" destOrd="0" presId="urn:microsoft.com/office/officeart/2018/2/layout/IconVerticalSolidList"/>
    <dgm:cxn modelId="{CFBED793-9BCB-4A7B-87CD-DDB168347D3E}" type="presParOf" srcId="{D2296748-E8F6-4243-B7FB-4A0B192C17A3}" destId="{88AFA556-FFCF-4DE2-A719-C6DE6B3150A5}" srcOrd="3" destOrd="0" presId="urn:microsoft.com/office/officeart/2018/2/layout/IconVerticalSolidList"/>
    <dgm:cxn modelId="{28AA1DF8-916F-47F4-97EF-1049CCA148E7}" type="presParOf" srcId="{2CD36A6E-5099-4ABC-BB08-E5EC85B71293}" destId="{48E0DA11-82C2-4CC8-890A-EEE06E6788CC}" srcOrd="3" destOrd="0" presId="urn:microsoft.com/office/officeart/2018/2/layout/IconVerticalSolidList"/>
    <dgm:cxn modelId="{F5639D6F-505E-4049-9F51-A17E4CF9FC82}" type="presParOf" srcId="{2CD36A6E-5099-4ABC-BB08-E5EC85B71293}" destId="{0B527448-7BE4-4B8D-BF77-93F962C1E4F1}" srcOrd="4" destOrd="0" presId="urn:microsoft.com/office/officeart/2018/2/layout/IconVerticalSolidList"/>
    <dgm:cxn modelId="{40EABB7B-79E6-4229-9CF6-B99C40533297}" type="presParOf" srcId="{0B527448-7BE4-4B8D-BF77-93F962C1E4F1}" destId="{F5718290-6DB5-4F8B-80A7-502B7E5A3BA3}" srcOrd="0" destOrd="0" presId="urn:microsoft.com/office/officeart/2018/2/layout/IconVerticalSolidList"/>
    <dgm:cxn modelId="{513FE845-E2C8-4D89-8E9B-2C4A3CCFD4D7}" type="presParOf" srcId="{0B527448-7BE4-4B8D-BF77-93F962C1E4F1}" destId="{670D1848-4750-4F5A-A770-7A25EF8D0ADD}" srcOrd="1" destOrd="0" presId="urn:microsoft.com/office/officeart/2018/2/layout/IconVerticalSolidList"/>
    <dgm:cxn modelId="{673B25B1-E7EA-47E4-86A7-F200D74BCE1C}" type="presParOf" srcId="{0B527448-7BE4-4B8D-BF77-93F962C1E4F1}" destId="{4B16488A-BCAE-40D8-8A87-311AEE591C14}" srcOrd="2" destOrd="0" presId="urn:microsoft.com/office/officeart/2018/2/layout/IconVerticalSolidList"/>
    <dgm:cxn modelId="{9A8453DA-A43A-4684-9196-1479D463E855}" type="presParOf" srcId="{0B527448-7BE4-4B8D-BF77-93F962C1E4F1}" destId="{2DF7C304-F68F-4D48-884D-6E5CA6720BBA}" srcOrd="3" destOrd="0" presId="urn:microsoft.com/office/officeart/2018/2/layout/IconVerticalSolidList"/>
    <dgm:cxn modelId="{0710FCE9-2C58-419A-AD64-5858A6A5AE61}" type="presParOf" srcId="{2CD36A6E-5099-4ABC-BB08-E5EC85B71293}" destId="{63A00E07-2600-4D53-A1A7-E4AAA493642C}" srcOrd="5" destOrd="0" presId="urn:microsoft.com/office/officeart/2018/2/layout/IconVerticalSolidList"/>
    <dgm:cxn modelId="{1062B940-0B18-40AD-8369-597F6FA5B473}" type="presParOf" srcId="{2CD36A6E-5099-4ABC-BB08-E5EC85B71293}" destId="{EC850DA0-85FA-43AF-8605-240E756A267E}" srcOrd="6" destOrd="0" presId="urn:microsoft.com/office/officeart/2018/2/layout/IconVerticalSolidList"/>
    <dgm:cxn modelId="{C5144467-A387-4CD9-B65F-445CFD9BE2A7}" type="presParOf" srcId="{EC850DA0-85FA-43AF-8605-240E756A267E}" destId="{DE87ADF6-B12D-46C1-AE6C-560B92D145A7}" srcOrd="0" destOrd="0" presId="urn:microsoft.com/office/officeart/2018/2/layout/IconVerticalSolidList"/>
    <dgm:cxn modelId="{B017C6A8-1BA8-45A0-915C-11604F7975DC}" type="presParOf" srcId="{EC850DA0-85FA-43AF-8605-240E756A267E}" destId="{071CB87E-B1E6-49DB-9F3B-35AC05B0239A}" srcOrd="1" destOrd="0" presId="urn:microsoft.com/office/officeart/2018/2/layout/IconVerticalSolidList"/>
    <dgm:cxn modelId="{E4A743D7-7AC2-41FF-BFEE-3600C9DC9D1D}" type="presParOf" srcId="{EC850DA0-85FA-43AF-8605-240E756A267E}" destId="{788A66C4-C353-4226-9837-9BD92C321B12}" srcOrd="2" destOrd="0" presId="urn:microsoft.com/office/officeart/2018/2/layout/IconVerticalSolidList"/>
    <dgm:cxn modelId="{804C5D75-2845-4174-8994-4E0D364FF96A}" type="presParOf" srcId="{EC850DA0-85FA-43AF-8605-240E756A267E}" destId="{27533578-9EA2-4E8C-A77F-E689CE26B321}" srcOrd="3" destOrd="0" presId="urn:microsoft.com/office/officeart/2018/2/layout/IconVerticalSolidList"/>
    <dgm:cxn modelId="{6D039443-B358-4BC5-A7F5-356A437122AA}" type="presParOf" srcId="{2CD36A6E-5099-4ABC-BB08-E5EC85B71293}" destId="{1B64D30A-7A49-4C96-9B0F-3B937C59E61E}" srcOrd="7" destOrd="0" presId="urn:microsoft.com/office/officeart/2018/2/layout/IconVerticalSolidList"/>
    <dgm:cxn modelId="{ABCF2ABB-977C-4BD6-AFBC-28F4CF646550}" type="presParOf" srcId="{2CD36A6E-5099-4ABC-BB08-E5EC85B71293}" destId="{4575C7E0-3355-4C0A-AD58-57CA467D6137}" srcOrd="8" destOrd="0" presId="urn:microsoft.com/office/officeart/2018/2/layout/IconVerticalSolidList"/>
    <dgm:cxn modelId="{7630D4A9-EDF0-4EF1-BE32-CC71F661043E}" type="presParOf" srcId="{4575C7E0-3355-4C0A-AD58-57CA467D6137}" destId="{B173AD64-2D36-4E00-907F-5AE9342612DA}" srcOrd="0" destOrd="0" presId="urn:microsoft.com/office/officeart/2018/2/layout/IconVerticalSolidList"/>
    <dgm:cxn modelId="{CB0E0DA9-CD9E-4DB9-8002-AD57FDF9F6E4}" type="presParOf" srcId="{4575C7E0-3355-4C0A-AD58-57CA467D6137}" destId="{58873228-686F-4DEA-965A-9F26E7239EA7}" srcOrd="1" destOrd="0" presId="urn:microsoft.com/office/officeart/2018/2/layout/IconVerticalSolidList"/>
    <dgm:cxn modelId="{4E1025AE-7234-4AE2-813C-0D30E234D1EB}" type="presParOf" srcId="{4575C7E0-3355-4C0A-AD58-57CA467D6137}" destId="{0B03D23A-9163-4CE2-8F4D-004A31174245}" srcOrd="2" destOrd="0" presId="urn:microsoft.com/office/officeart/2018/2/layout/IconVerticalSolidList"/>
    <dgm:cxn modelId="{058B010E-34C2-4944-80AC-3F86D40C1544}" type="presParOf" srcId="{4575C7E0-3355-4C0A-AD58-57CA467D6137}" destId="{38471816-2310-4BF5-A58F-ECD1796E93B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4338E1-B1BF-442D-87C1-FC9FF3658CD3}">
      <dsp:nvSpPr>
        <dsp:cNvPr id="0" name=""/>
        <dsp:cNvSpPr/>
      </dsp:nvSpPr>
      <dsp:spPr>
        <a:xfrm>
          <a:off x="0" y="4256"/>
          <a:ext cx="6290226" cy="9065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3D5DC0-1122-42AD-BEA6-B7C98D7B4D1F}">
      <dsp:nvSpPr>
        <dsp:cNvPr id="0" name=""/>
        <dsp:cNvSpPr/>
      </dsp:nvSpPr>
      <dsp:spPr>
        <a:xfrm>
          <a:off x="274227" y="208227"/>
          <a:ext cx="498596" cy="4985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F94346-F508-4F4C-BE79-9A7A7CED0C3E}">
      <dsp:nvSpPr>
        <dsp:cNvPr id="0" name=""/>
        <dsp:cNvSpPr/>
      </dsp:nvSpPr>
      <dsp:spPr>
        <a:xfrm>
          <a:off x="1047052" y="4256"/>
          <a:ext cx="5243173" cy="906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42" tIns="95942" rIns="95942" bIns="9594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What is happiness?</a:t>
          </a:r>
        </a:p>
      </dsp:txBody>
      <dsp:txXfrm>
        <a:off x="1047052" y="4256"/>
        <a:ext cx="5243173" cy="906538"/>
      </dsp:txXfrm>
    </dsp:sp>
    <dsp:sp modelId="{56FE99A1-F6D0-4B87-AA59-CF7D80BE04C1}">
      <dsp:nvSpPr>
        <dsp:cNvPr id="0" name=""/>
        <dsp:cNvSpPr/>
      </dsp:nvSpPr>
      <dsp:spPr>
        <a:xfrm>
          <a:off x="0" y="1137429"/>
          <a:ext cx="6290226" cy="9065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19514E-266B-43DF-98E2-0FD01FB4987E}">
      <dsp:nvSpPr>
        <dsp:cNvPr id="0" name=""/>
        <dsp:cNvSpPr/>
      </dsp:nvSpPr>
      <dsp:spPr>
        <a:xfrm>
          <a:off x="274227" y="1341400"/>
          <a:ext cx="498596" cy="4985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AFA556-FFCF-4DE2-A719-C6DE6B3150A5}">
      <dsp:nvSpPr>
        <dsp:cNvPr id="0" name=""/>
        <dsp:cNvSpPr/>
      </dsp:nvSpPr>
      <dsp:spPr>
        <a:xfrm>
          <a:off x="1047052" y="1137429"/>
          <a:ext cx="5243173" cy="906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42" tIns="95942" rIns="95942" bIns="9594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What are the internal factors that can affect your personal happiness?</a:t>
          </a:r>
        </a:p>
      </dsp:txBody>
      <dsp:txXfrm>
        <a:off x="1047052" y="1137429"/>
        <a:ext cx="5243173" cy="906538"/>
      </dsp:txXfrm>
    </dsp:sp>
    <dsp:sp modelId="{F5718290-6DB5-4F8B-80A7-502B7E5A3BA3}">
      <dsp:nvSpPr>
        <dsp:cNvPr id="0" name=""/>
        <dsp:cNvSpPr/>
      </dsp:nvSpPr>
      <dsp:spPr>
        <a:xfrm>
          <a:off x="0" y="2270603"/>
          <a:ext cx="6290226" cy="9065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0D1848-4750-4F5A-A770-7A25EF8D0ADD}">
      <dsp:nvSpPr>
        <dsp:cNvPr id="0" name=""/>
        <dsp:cNvSpPr/>
      </dsp:nvSpPr>
      <dsp:spPr>
        <a:xfrm>
          <a:off x="274227" y="2474574"/>
          <a:ext cx="498596" cy="49859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F7C304-F68F-4D48-884D-6E5CA6720BBA}">
      <dsp:nvSpPr>
        <dsp:cNvPr id="0" name=""/>
        <dsp:cNvSpPr/>
      </dsp:nvSpPr>
      <dsp:spPr>
        <a:xfrm>
          <a:off x="1047052" y="2270603"/>
          <a:ext cx="5243173" cy="906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42" tIns="95942" rIns="95942" bIns="9594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What are the external factors that can affect your personal happiness?</a:t>
          </a:r>
        </a:p>
      </dsp:txBody>
      <dsp:txXfrm>
        <a:off x="1047052" y="2270603"/>
        <a:ext cx="5243173" cy="906538"/>
      </dsp:txXfrm>
    </dsp:sp>
    <dsp:sp modelId="{DE87ADF6-B12D-46C1-AE6C-560B92D145A7}">
      <dsp:nvSpPr>
        <dsp:cNvPr id="0" name=""/>
        <dsp:cNvSpPr/>
      </dsp:nvSpPr>
      <dsp:spPr>
        <a:xfrm>
          <a:off x="0" y="3403776"/>
          <a:ext cx="6290226" cy="9065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1CB87E-B1E6-49DB-9F3B-35AC05B0239A}">
      <dsp:nvSpPr>
        <dsp:cNvPr id="0" name=""/>
        <dsp:cNvSpPr/>
      </dsp:nvSpPr>
      <dsp:spPr>
        <a:xfrm>
          <a:off x="274227" y="3607747"/>
          <a:ext cx="498596" cy="49859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533578-9EA2-4E8C-A77F-E689CE26B321}">
      <dsp:nvSpPr>
        <dsp:cNvPr id="0" name=""/>
        <dsp:cNvSpPr/>
      </dsp:nvSpPr>
      <dsp:spPr>
        <a:xfrm>
          <a:off x="1047052" y="3403776"/>
          <a:ext cx="5243173" cy="906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42" tIns="95942" rIns="95942" bIns="9594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What would you consider to be the greatest influence towards a person achieving happiness?</a:t>
          </a:r>
        </a:p>
        <a:p>
          <a:pPr marL="0" lvl="0" indent="0" algn="l" defTabSz="622300"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1047052" y="3403776"/>
        <a:ext cx="5243173" cy="906538"/>
      </dsp:txXfrm>
    </dsp:sp>
    <dsp:sp modelId="{B173AD64-2D36-4E00-907F-5AE9342612DA}">
      <dsp:nvSpPr>
        <dsp:cNvPr id="0" name=""/>
        <dsp:cNvSpPr/>
      </dsp:nvSpPr>
      <dsp:spPr>
        <a:xfrm>
          <a:off x="0" y="4536950"/>
          <a:ext cx="6290226" cy="9065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873228-686F-4DEA-965A-9F26E7239EA7}">
      <dsp:nvSpPr>
        <dsp:cNvPr id="0" name=""/>
        <dsp:cNvSpPr/>
      </dsp:nvSpPr>
      <dsp:spPr>
        <a:xfrm>
          <a:off x="274227" y="4740921"/>
          <a:ext cx="498596" cy="49859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471816-2310-4BF5-A58F-ECD1796E93B6}">
      <dsp:nvSpPr>
        <dsp:cNvPr id="0" name=""/>
        <dsp:cNvSpPr/>
      </dsp:nvSpPr>
      <dsp:spPr>
        <a:xfrm>
          <a:off x="1047052" y="4536950"/>
          <a:ext cx="5243173" cy="906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42" tIns="95942" rIns="95942" bIns="9594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Who is responsible for an individual's happiness?</a:t>
          </a:r>
        </a:p>
      </dsp:txBody>
      <dsp:txXfrm>
        <a:off x="1047052" y="4536950"/>
        <a:ext cx="5243173" cy="9065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5/13/2019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5/13/2019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5/13/2019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5/13/2019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5/13/2019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5/13/2019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5/13/2019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5/13/2019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5/13/2019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5/13/2019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5/13/2019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5/13/2019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18">
            <a:extLst>
              <a:ext uri="{FF2B5EF4-FFF2-40B4-BE49-F238E27FC236}">
                <a16:creationId xmlns:a16="http://schemas.microsoft.com/office/drawing/2014/main" id="{E770CA6A-B3B0-4826-A91F-B2B1F8922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6E2EC2-EAAA-4A22-9627-B3CE1004AA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76028" y="965200"/>
            <a:ext cx="6170943" cy="4329641"/>
          </a:xfrm>
        </p:spPr>
        <p:txBody>
          <a:bodyPr anchor="ctr">
            <a:normAutofit/>
          </a:bodyPr>
          <a:lstStyle/>
          <a:p>
            <a:r>
              <a:rPr lang="en-US" sz="5000"/>
              <a:t>Empirical Research Methods</a:t>
            </a:r>
            <a:br>
              <a:rPr lang="en-US" sz="5000"/>
            </a:br>
            <a:br>
              <a:rPr lang="en-US" sz="5000"/>
            </a:br>
            <a:r>
              <a:rPr lang="en-US" sz="5000"/>
              <a:t>Disseminating Research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C3ADB0-90F3-43F1-99B7-14E04E9616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5200" y="965200"/>
            <a:ext cx="3367361" cy="4329641"/>
          </a:xfrm>
        </p:spPr>
        <p:txBody>
          <a:bodyPr anchor="ctr">
            <a:normAutofit/>
          </a:bodyPr>
          <a:lstStyle/>
          <a:p>
            <a:pPr algn="r"/>
            <a:r>
              <a:rPr lang="en-US" dirty="0"/>
              <a:t>Helen Williams – P147366</a:t>
            </a:r>
            <a:endParaRPr lang="en-US"/>
          </a:p>
        </p:txBody>
      </p:sp>
      <p:cxnSp>
        <p:nvCxnSpPr>
          <p:cNvPr id="26" name="Straight Connector 20">
            <a:extLst>
              <a:ext uri="{FF2B5EF4-FFF2-40B4-BE49-F238E27FC236}">
                <a16:creationId xmlns:a16="http://schemas.microsoft.com/office/drawing/2014/main" id="{6FE641DB-A503-41DE-ACA6-36B41C6C2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621260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" name="Picture 22">
            <a:extLst>
              <a:ext uri="{FF2B5EF4-FFF2-40B4-BE49-F238E27FC236}">
                <a16:creationId xmlns:a16="http://schemas.microsoft.com/office/drawing/2014/main" id="{0CE42A09-4F29-4DF7-BE2A-F91C882A2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506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32">
            <a:extLst>
              <a:ext uri="{FF2B5EF4-FFF2-40B4-BE49-F238E27FC236}">
                <a16:creationId xmlns:a16="http://schemas.microsoft.com/office/drawing/2014/main" id="{6ECDD1C7-3E51-40DC-8B85-24AA12A391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926BC0C6-2E6A-4FE0-8465-4642D24063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E770CA6A-B3B0-4826-A91F-B2B1F8922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366900-0C6D-4A97-A4B1-213E73D0E1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6028" y="965200"/>
            <a:ext cx="6170943" cy="432964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5400"/>
              <a:t>What makes an individual happy?</a:t>
            </a: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6FE641DB-A503-41DE-ACA6-36B41C6C2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621260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1" name="Picture 40">
            <a:extLst>
              <a:ext uri="{FF2B5EF4-FFF2-40B4-BE49-F238E27FC236}">
                <a16:creationId xmlns:a16="http://schemas.microsoft.com/office/drawing/2014/main" id="{0CE42A09-4F29-4DF7-BE2A-F91C882A2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230F75D-500F-4230-8530-CCE9DB14F9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418" y="1946827"/>
            <a:ext cx="3609145" cy="2286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09743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1EA5387D-64D8-4D6C-B109-FF4E81DF6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Content Placeholder 3">
            <a:extLst>
              <a:ext uri="{FF2B5EF4-FFF2-40B4-BE49-F238E27FC236}">
                <a16:creationId xmlns:a16="http://schemas.microsoft.com/office/drawing/2014/main" id="{C32B2422-7CF4-4060-800E-2D09FCA8B37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0000"/>
          </a:blip>
          <a:srcRect t="1141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5C7FD4-EE7E-4054-85A4-8FC5D3CDDA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US" dirty="0"/>
              <a:t>Aim of this presentation  </a:t>
            </a:r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030E3C0B-733F-4E39-88A2-445F43320D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194560"/>
            <a:ext cx="10820400" cy="40241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Dissemination of  research results </a:t>
            </a:r>
          </a:p>
          <a:p>
            <a:endParaRPr lang="en-US" dirty="0"/>
          </a:p>
          <a:p>
            <a:r>
              <a:rPr lang="en-US" dirty="0"/>
              <a:t>Research proposal </a:t>
            </a:r>
          </a:p>
          <a:p>
            <a:r>
              <a:rPr lang="en-US" dirty="0"/>
              <a:t>Methodology</a:t>
            </a:r>
          </a:p>
          <a:p>
            <a:r>
              <a:rPr lang="en-US" dirty="0"/>
              <a:t>Ethics</a:t>
            </a:r>
          </a:p>
          <a:p>
            <a:r>
              <a:rPr lang="en-US" dirty="0"/>
              <a:t>Research questions</a:t>
            </a:r>
          </a:p>
          <a:p>
            <a:r>
              <a:rPr lang="en-US" dirty="0"/>
              <a:t>Results</a:t>
            </a:r>
          </a:p>
          <a:p>
            <a:r>
              <a:rPr lang="en-US" dirty="0"/>
              <a:t>Limitations</a:t>
            </a:r>
          </a:p>
          <a:p>
            <a:r>
              <a:rPr lang="en-US" dirty="0"/>
              <a:t>Recommendations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82164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770CA6A-B3B0-4826-A91F-B2B1F8922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70AE67-7C27-4537-BA56-6DCB452EE5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76028" y="965200"/>
            <a:ext cx="6170943" cy="4329641"/>
          </a:xfrm>
        </p:spPr>
        <p:txBody>
          <a:bodyPr anchor="ctr">
            <a:normAutofit/>
          </a:bodyPr>
          <a:lstStyle/>
          <a:p>
            <a:r>
              <a:rPr lang="en-US" sz="5400" dirty="0"/>
              <a:t>Research proposal </a:t>
            </a:r>
            <a:br>
              <a:rPr lang="en-US" sz="5400" dirty="0"/>
            </a:br>
            <a:endParaRPr lang="en-US" sz="5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F220968-9379-42C4-B619-BD7C4B4BDD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5200" y="1015999"/>
            <a:ext cx="3565701" cy="4278841"/>
          </a:xfrm>
          <a:prstGeom prst="rect">
            <a:avLst/>
          </a:prstGeom>
        </p:spPr>
      </p:pic>
      <p:sp>
        <p:nvSpPr>
          <p:cNvPr id="4" name="Subtitle 3">
            <a:extLst>
              <a:ext uri="{FF2B5EF4-FFF2-40B4-BE49-F238E27FC236}">
                <a16:creationId xmlns:a16="http://schemas.microsoft.com/office/drawing/2014/main" id="{116D7163-F432-4BC7-99BC-1908CDD05A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5200" y="965200"/>
            <a:ext cx="3367361" cy="4329641"/>
          </a:xfrm>
        </p:spPr>
        <p:txBody>
          <a:bodyPr anchor="ctr">
            <a:normAutofit/>
          </a:bodyPr>
          <a:lstStyle/>
          <a:p>
            <a:pPr algn="r"/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FE641DB-A503-41DE-ACA6-36B41C6C2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621260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>
            <a:extLst>
              <a:ext uri="{FF2B5EF4-FFF2-40B4-BE49-F238E27FC236}">
                <a16:creationId xmlns:a16="http://schemas.microsoft.com/office/drawing/2014/main" id="{0CE42A09-4F29-4DF7-BE2A-F91C882A2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41351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D1633EF2-7AAF-45F9-927A-55260A2C058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781D84EA-AE65-46DE-9B9D-59F6B79B84B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Methodology</a:t>
            </a:r>
          </a:p>
          <a:p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768C87C-4900-44D5-AD48-DFC88468C8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74529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8A195E-584A-485A-BECD-66468900B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F4D59AE-95F6-46BE-9EE2-54ACE7088E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0507" y="764373"/>
            <a:ext cx="7434070" cy="1474330"/>
          </a:xfrm>
        </p:spPr>
        <p:txBody>
          <a:bodyPr>
            <a:normAutofit/>
          </a:bodyPr>
          <a:lstStyle/>
          <a:p>
            <a:r>
              <a:rPr lang="en-US" dirty="0"/>
              <a:t>Ethical considerations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40177A7-740C-43C7-8F2D-BD7067F12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050A49F-C54B-4F93-97E6-5B81ED5DC7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730"/>
          <a:stretch/>
        </p:blipFill>
        <p:spPr>
          <a:xfrm rot="16200000">
            <a:off x="-1266906" y="2188762"/>
            <a:ext cx="6860373" cy="2482850"/>
          </a:xfrm>
          <a:prstGeom prst="rect">
            <a:avLst/>
          </a:pr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9F47CF3-EBAD-48A5-AA2D-60793D46AE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579778" y="2393041"/>
            <a:ext cx="6575901" cy="3824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18782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39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3" name="Picture 41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45" name="Picture 43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765C74ED-3635-4F3F-BB55-178C126F4E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Research questions</a:t>
            </a:r>
            <a:br>
              <a:rPr lang="en-US">
                <a:solidFill>
                  <a:schemeClr val="bg1"/>
                </a:solidFill>
              </a:rPr>
            </a:br>
            <a:endParaRPr lang="en-US">
              <a:solidFill>
                <a:schemeClr val="bg1"/>
              </a:solidFill>
            </a:endParaRPr>
          </a:p>
        </p:txBody>
      </p:sp>
      <p:graphicFrame>
        <p:nvGraphicFramePr>
          <p:cNvPr id="33" name="Content Placeholder 4">
            <a:extLst>
              <a:ext uri="{FF2B5EF4-FFF2-40B4-BE49-F238E27FC236}">
                <a16:creationId xmlns:a16="http://schemas.microsoft.com/office/drawing/2014/main" id="{DC7C5A54-2242-499E-9C58-AF94E76578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1710564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1707234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770CA6A-B3B0-4826-A91F-B2B1F8922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B803C8E6-BC9D-491A-B16E-A11D387A4A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47368" y="1020417"/>
            <a:ext cx="3367362" cy="4142609"/>
          </a:xfrm>
        </p:spPr>
        <p:txBody>
          <a:bodyPr anchor="ctr">
            <a:normAutofit/>
          </a:bodyPr>
          <a:lstStyle/>
          <a:p>
            <a:br>
              <a:rPr lang="en-US" sz="2000" dirty="0"/>
            </a:br>
            <a:r>
              <a:rPr lang="en-US" sz="2000" dirty="0"/>
              <a:t> </a:t>
            </a:r>
            <a:br>
              <a:rPr lang="en-US" sz="5400" dirty="0"/>
            </a:br>
            <a:r>
              <a:rPr lang="en-US" sz="5400" dirty="0"/>
              <a:t>Results</a:t>
            </a:r>
            <a:br>
              <a:rPr lang="en-US" sz="5400" dirty="0"/>
            </a:br>
            <a:endParaRPr lang="en-US" sz="5400" dirty="0"/>
          </a:p>
        </p:txBody>
      </p:sp>
      <p:sp>
        <p:nvSpPr>
          <p:cNvPr id="13" name="Subtitle 12">
            <a:extLst>
              <a:ext uri="{FF2B5EF4-FFF2-40B4-BE49-F238E27FC236}">
                <a16:creationId xmlns:a16="http://schemas.microsoft.com/office/drawing/2014/main" id="{080EFFA0-3517-4383-89EE-CABC05B90C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21354" y="1761473"/>
            <a:ext cx="6664021" cy="3335053"/>
          </a:xfrm>
        </p:spPr>
        <p:txBody>
          <a:bodyPr anchor="ctr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People around me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Surrounding Environment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Within me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Maslow’s hierarchy of need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What doesn’t help me </a:t>
            </a:r>
          </a:p>
          <a:p>
            <a:r>
              <a:rPr lang="en-US" dirty="0"/>
              <a:t> 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6FE641DB-A503-41DE-ACA6-36B41C6C2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621260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" name="Picture 21">
            <a:extLst>
              <a:ext uri="{FF2B5EF4-FFF2-40B4-BE49-F238E27FC236}">
                <a16:creationId xmlns:a16="http://schemas.microsoft.com/office/drawing/2014/main" id="{0CE42A09-4F29-4DF7-BE2A-F91C882A2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12467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8A195E-584A-485A-BECD-66468900B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81853AA-9104-451B-BD79-32D1880D77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0507" y="764373"/>
            <a:ext cx="7434070" cy="1474330"/>
          </a:xfrm>
        </p:spPr>
        <p:txBody>
          <a:bodyPr>
            <a:normAutofit/>
          </a:bodyPr>
          <a:lstStyle/>
          <a:p>
            <a:r>
              <a:rPr lang="en-US" dirty="0"/>
              <a:t>People around me</a:t>
            </a:r>
            <a:br>
              <a:rPr lang="en-US" dirty="0"/>
            </a:b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40177A7-740C-43C7-8F2D-BD7067F12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050A49F-C54B-4F93-97E6-5B81ED5DC7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730"/>
          <a:stretch/>
        </p:blipFill>
        <p:spPr>
          <a:xfrm rot="16200000">
            <a:off x="-1266906" y="2188762"/>
            <a:ext cx="6860373" cy="2482850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7885C4E-E2B2-4486-AA78-9616A6C445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90507" y="1828800"/>
            <a:ext cx="7815743" cy="438988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/>
              <a:t>•	Friends</a:t>
            </a:r>
          </a:p>
          <a:p>
            <a:pPr marL="0" indent="0">
              <a:buNone/>
            </a:pPr>
            <a:r>
              <a:rPr lang="en-US" sz="2000" dirty="0"/>
              <a:t>•	people of the community </a:t>
            </a:r>
          </a:p>
          <a:p>
            <a:pPr marL="0" indent="0">
              <a:buNone/>
            </a:pPr>
            <a:r>
              <a:rPr lang="en-US" sz="2000" dirty="0"/>
              <a:t>•	parents</a:t>
            </a:r>
          </a:p>
          <a:p>
            <a:pPr marL="0" indent="0">
              <a:buNone/>
            </a:pPr>
            <a:r>
              <a:rPr lang="en-US" sz="2000" dirty="0"/>
              <a:t>•	family</a:t>
            </a:r>
          </a:p>
          <a:p>
            <a:pPr marL="0" indent="0">
              <a:buNone/>
            </a:pPr>
            <a:r>
              <a:rPr lang="en-US" sz="2000" dirty="0"/>
              <a:t>•	work colleagues</a:t>
            </a:r>
          </a:p>
          <a:p>
            <a:pPr marL="0" indent="0">
              <a:buNone/>
            </a:pPr>
            <a:r>
              <a:rPr lang="en-US" sz="2000" dirty="0"/>
              <a:t>•	Sons and daughters</a:t>
            </a:r>
          </a:p>
          <a:p>
            <a:endParaRPr lang="en-US" sz="2000" dirty="0"/>
          </a:p>
          <a:p>
            <a:pPr marL="0" indent="0">
              <a:buNone/>
            </a:pPr>
            <a:r>
              <a:rPr lang="en-US" sz="2000" dirty="0"/>
              <a:t>Ann L25 – “They are happy doing whatever it is, you are doing and you are happy”.</a:t>
            </a:r>
          </a:p>
          <a:p>
            <a:pPr marL="0" indent="0">
              <a:buNone/>
            </a:pPr>
            <a:r>
              <a:rPr lang="en-US" sz="2000" dirty="0"/>
              <a:t>Tina L10 -  “happiness is when I’m surrounded with my family, my son, my friends”.</a:t>
            </a:r>
          </a:p>
        </p:txBody>
      </p:sp>
    </p:spTree>
    <p:extLst>
      <p:ext uri="{BB962C8B-B14F-4D97-AF65-F5344CB8AC3E}">
        <p14:creationId xmlns:p14="http://schemas.microsoft.com/office/powerpoint/2010/main" val="25129393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38A195E-584A-485A-BECD-66468900B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707444-E6CC-4A71-B743-A656C9A082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3466" y="297320"/>
            <a:ext cx="7434070" cy="1474330"/>
          </a:xfrm>
        </p:spPr>
        <p:txBody>
          <a:bodyPr>
            <a:normAutofit fontScale="90000"/>
          </a:bodyPr>
          <a:lstStyle/>
          <a:p>
            <a:r>
              <a:rPr lang="en-US" dirty="0"/>
              <a:t>Surrounding Environment</a:t>
            </a:r>
            <a:br>
              <a:rPr lang="en-US" dirty="0"/>
            </a:br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40177A7-740C-43C7-8F2D-BD7067F12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050A49F-C54B-4F93-97E6-5B81ED5DC7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730"/>
          <a:stretch/>
        </p:blipFill>
        <p:spPr>
          <a:xfrm rot="16200000">
            <a:off x="-1266906" y="2188762"/>
            <a:ext cx="6860373" cy="248285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284D9C-263A-421E-91D9-0B542D5EF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44262" y="1531480"/>
            <a:ext cx="8447738" cy="50863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/>
              <a:t>•	Personal environment</a:t>
            </a:r>
          </a:p>
          <a:p>
            <a:pPr marL="0" indent="0">
              <a:buNone/>
            </a:pPr>
            <a:r>
              <a:rPr lang="en-US" sz="2000" dirty="0"/>
              <a:t>•	A position of comfort</a:t>
            </a:r>
          </a:p>
          <a:p>
            <a:pPr marL="0" indent="0">
              <a:buNone/>
            </a:pPr>
            <a:r>
              <a:rPr lang="en-US" sz="2000" dirty="0"/>
              <a:t>•	Religious community</a:t>
            </a:r>
          </a:p>
          <a:p>
            <a:pPr marL="0" indent="0">
              <a:buNone/>
            </a:pPr>
            <a:r>
              <a:rPr lang="en-US" sz="2000" dirty="0"/>
              <a:t>•	Outdoors environment</a:t>
            </a:r>
          </a:p>
          <a:p>
            <a:pPr marL="0" indent="0">
              <a:buNone/>
            </a:pPr>
            <a:r>
              <a:rPr lang="en-US" sz="2000" dirty="0"/>
              <a:t>•	Good weather</a:t>
            </a:r>
          </a:p>
          <a:p>
            <a:pPr marL="0" indent="0">
              <a:buNone/>
            </a:pPr>
            <a:r>
              <a:rPr lang="en-US" sz="2000" dirty="0"/>
              <a:t>•	lifestyle choice</a:t>
            </a:r>
          </a:p>
          <a:p>
            <a:pPr marL="0" indent="0">
              <a:buNone/>
            </a:pPr>
            <a:r>
              <a:rPr lang="en-US" sz="2000" dirty="0"/>
              <a:t>•	Where you brought up as a child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Ann L110-113 – “ If your used to living in a particular area, or in a  particular community or you have particular way of living, but when it goes down, the standard of living I mean. It can affect your happiness”.</a:t>
            </a:r>
          </a:p>
          <a:p>
            <a:pPr marL="0" indent="0">
              <a:buNone/>
            </a:pPr>
            <a:r>
              <a:rPr lang="en-US" sz="2000" dirty="0"/>
              <a:t>Roes L126 – “feel like you belong, part of something. Its central to happiness”.</a:t>
            </a:r>
          </a:p>
        </p:txBody>
      </p:sp>
    </p:spTree>
    <p:extLst>
      <p:ext uri="{BB962C8B-B14F-4D97-AF65-F5344CB8AC3E}">
        <p14:creationId xmlns:p14="http://schemas.microsoft.com/office/powerpoint/2010/main" val="10434950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38A195E-584A-485A-BECD-66468900B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5187D8-C966-48BB-AAD4-C1FBC23647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6561" y="465358"/>
            <a:ext cx="7434070" cy="1474330"/>
          </a:xfrm>
        </p:spPr>
        <p:txBody>
          <a:bodyPr>
            <a:normAutofit/>
          </a:bodyPr>
          <a:lstStyle/>
          <a:p>
            <a:r>
              <a:rPr lang="en-US" dirty="0"/>
              <a:t>Within me</a:t>
            </a:r>
            <a:br>
              <a:rPr lang="en-US" dirty="0"/>
            </a:br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40177A7-740C-43C7-8F2D-BD7067F12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050A49F-C54B-4F93-97E6-5B81ED5DC7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730"/>
          <a:stretch/>
        </p:blipFill>
        <p:spPr>
          <a:xfrm rot="16200000">
            <a:off x="-1266906" y="2188762"/>
            <a:ext cx="6860373" cy="248285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058A74-5BA2-413C-9945-7EA836C2A8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203" y="1014057"/>
            <a:ext cx="8496300" cy="63627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/>
              <a:t>•	Personal perspective</a:t>
            </a:r>
          </a:p>
          <a:p>
            <a:pPr marL="0" indent="0">
              <a:buNone/>
            </a:pPr>
            <a:r>
              <a:rPr lang="en-US" sz="2000" dirty="0"/>
              <a:t>•	Choice</a:t>
            </a:r>
          </a:p>
          <a:p>
            <a:pPr marL="0" indent="0">
              <a:buNone/>
            </a:pPr>
            <a:r>
              <a:rPr lang="en-US" sz="2000" dirty="0"/>
              <a:t>•	N0 fear, worry or concerns</a:t>
            </a:r>
          </a:p>
          <a:p>
            <a:pPr marL="0" indent="0">
              <a:buNone/>
            </a:pPr>
            <a:r>
              <a:rPr lang="en-US" sz="2000" dirty="0"/>
              <a:t>•	Meeting the needs</a:t>
            </a:r>
          </a:p>
          <a:p>
            <a:pPr marL="0" indent="0">
              <a:buNone/>
            </a:pPr>
            <a:r>
              <a:rPr lang="en-US" sz="2000" dirty="0"/>
              <a:t>•	Positive attitude</a:t>
            </a:r>
          </a:p>
          <a:p>
            <a:pPr marL="0" indent="0">
              <a:buNone/>
            </a:pPr>
            <a:r>
              <a:rPr lang="en-US" sz="2000" dirty="0"/>
              <a:t>•	Mirroring other people's behavior</a:t>
            </a:r>
          </a:p>
          <a:p>
            <a:pPr marL="0" indent="0">
              <a:buNone/>
            </a:pPr>
            <a:r>
              <a:rPr lang="en-US" sz="2000" dirty="0"/>
              <a:t>•	Personal circumstances</a:t>
            </a:r>
          </a:p>
          <a:p>
            <a:pPr marL="0" indent="0">
              <a:buNone/>
            </a:pPr>
            <a:r>
              <a:rPr lang="en-US" sz="2000" dirty="0"/>
              <a:t>•	Embracing the potential</a:t>
            </a:r>
          </a:p>
          <a:p>
            <a:pPr marL="0" indent="0">
              <a:buNone/>
            </a:pPr>
            <a:r>
              <a:rPr lang="en-US" sz="2000" dirty="0"/>
              <a:t>•	Contentment </a:t>
            </a:r>
          </a:p>
          <a:p>
            <a:pPr marL="0" indent="0">
              <a:buNone/>
            </a:pPr>
            <a:r>
              <a:rPr lang="en-US" sz="2000" dirty="0"/>
              <a:t>•	Acceptance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Bob L3 -  “positive, mental, pleasant, emotional feeling from within”.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Mary L69 -  “I give myself some positive mental attitude”.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985598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2C55B69-18B0-424F-8AC6-EB7ED5EFB0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Thematic Analysis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FE4957CF-3964-457F-888A-F33FEBF0470F}"/>
              </a:ext>
            </a:extLst>
          </p:cNvPr>
          <p:cNvSpPr>
            <a:spLocks noGrp="1"/>
          </p:cNvSpPr>
          <p:nvPr>
            <p:ph type="body" sz="half" idx="15"/>
          </p:nvPr>
        </p:nvSpPr>
        <p:spPr>
          <a:xfrm>
            <a:off x="419100" y="2065866"/>
            <a:ext cx="4049359" cy="3382682"/>
          </a:xfrm>
          <a:ln>
            <a:solidFill>
              <a:schemeClr val="accent3">
                <a:lumMod val="60000"/>
                <a:lumOff val="40000"/>
              </a:schemeClr>
            </a:solidFill>
          </a:ln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dirty="0"/>
              <a:t>People around me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dirty="0"/>
              <a:t>Surrounding Environment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dirty="0"/>
              <a:t>Within me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dirty="0"/>
              <a:t>Maslow’s hierarchy of need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dirty="0"/>
              <a:t>Doesn’t help me </a:t>
            </a:r>
          </a:p>
          <a:p>
            <a:endParaRPr lang="en-US" sz="2800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7C6B9217-F812-4915-A1E6-CE72CA955B05}"/>
              </a:ext>
            </a:extLst>
          </p:cNvPr>
          <p:cNvSpPr>
            <a:spLocks noGrp="1"/>
          </p:cNvSpPr>
          <p:nvPr>
            <p:ph type="body" sz="half" idx="16"/>
          </p:nvPr>
        </p:nvSpPr>
        <p:spPr>
          <a:xfrm>
            <a:off x="5327474" y="2259353"/>
            <a:ext cx="2376931" cy="3013636"/>
          </a:xfrm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>
            <a:normAutofit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Influences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Attitude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Perception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Needs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867AA86B-E5F3-4911-AD90-12A87266D72A}"/>
              </a:ext>
            </a:extLst>
          </p:cNvPr>
          <p:cNvSpPr>
            <a:spLocks noGrp="1"/>
          </p:cNvSpPr>
          <p:nvPr>
            <p:ph type="body" sz="half" idx="17"/>
          </p:nvPr>
        </p:nvSpPr>
        <p:spPr>
          <a:xfrm>
            <a:off x="8563420" y="3398160"/>
            <a:ext cx="3075518" cy="515472"/>
          </a:xfrm>
          <a:ln>
            <a:solidFill>
              <a:schemeClr val="accent5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sz="2800" dirty="0"/>
              <a:t>Individualism</a:t>
            </a:r>
          </a:p>
        </p:txBody>
      </p:sp>
      <p:sp>
        <p:nvSpPr>
          <p:cNvPr id="16" name="Arrow: Striped Right 15">
            <a:extLst>
              <a:ext uri="{FF2B5EF4-FFF2-40B4-BE49-F238E27FC236}">
                <a16:creationId xmlns:a16="http://schemas.microsoft.com/office/drawing/2014/main" id="{D1C7EF82-D705-4783-9A6F-49B2F6BDDD9F}"/>
              </a:ext>
            </a:extLst>
          </p:cNvPr>
          <p:cNvSpPr/>
          <p:nvPr/>
        </p:nvSpPr>
        <p:spPr>
          <a:xfrm>
            <a:off x="4349066" y="3429000"/>
            <a:ext cx="978408" cy="484632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Arrow: Striped Right 17">
            <a:extLst>
              <a:ext uri="{FF2B5EF4-FFF2-40B4-BE49-F238E27FC236}">
                <a16:creationId xmlns:a16="http://schemas.microsoft.com/office/drawing/2014/main" id="{B3BF125A-2CA0-4BDD-9EFF-0C25E1EF0C37}"/>
              </a:ext>
            </a:extLst>
          </p:cNvPr>
          <p:cNvSpPr/>
          <p:nvPr/>
        </p:nvSpPr>
        <p:spPr>
          <a:xfrm>
            <a:off x="7585012" y="3438292"/>
            <a:ext cx="978408" cy="484632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93359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38A195E-584A-485A-BECD-66468900B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3772A4-FAD9-4D2A-B01C-69952EA3C6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0507" y="764373"/>
            <a:ext cx="7434070" cy="1474330"/>
          </a:xfrm>
        </p:spPr>
        <p:txBody>
          <a:bodyPr>
            <a:normAutofit/>
          </a:bodyPr>
          <a:lstStyle/>
          <a:p>
            <a:r>
              <a:rPr lang="en-US" dirty="0"/>
              <a:t>Limitations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40177A7-740C-43C7-8F2D-BD7067F12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050A49F-C54B-4F93-97E6-5B81ED5DC7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730"/>
          <a:stretch/>
        </p:blipFill>
        <p:spPr>
          <a:xfrm rot="16200000">
            <a:off x="-1266906" y="2188762"/>
            <a:ext cx="6860373" cy="248285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7A3949-AABC-41EF-BEFB-4F27B7CA15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1907" y="3003076"/>
            <a:ext cx="8330093" cy="4514850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Time constraints</a:t>
            </a:r>
          </a:p>
          <a:p>
            <a:r>
              <a:rPr lang="en-US" sz="40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Method</a:t>
            </a:r>
          </a:p>
          <a:p>
            <a:r>
              <a:rPr lang="en-US" sz="40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The focus group</a:t>
            </a:r>
          </a:p>
          <a:p>
            <a:endParaRPr lang="en-US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88479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770CA6A-B3B0-4826-A91F-B2B1F8922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3E2EC41-ADCE-43A8-9039-C0A44A9C31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76029" y="965200"/>
            <a:ext cx="5107772" cy="4329641"/>
          </a:xfrm>
        </p:spPr>
        <p:txBody>
          <a:bodyPr anchor="ctr">
            <a:normAutofit/>
          </a:bodyPr>
          <a:lstStyle/>
          <a:p>
            <a:r>
              <a:rPr lang="en-US" sz="5400" dirty="0"/>
              <a:t>Conclusion </a:t>
            </a:r>
            <a:br>
              <a:rPr lang="en-US" sz="5400" dirty="0"/>
            </a:br>
            <a:endParaRPr lang="en-US" sz="5400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49477644-6407-41E6-A6C3-D3CDD95AAC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26067" y="685800"/>
            <a:ext cx="3367361" cy="4329641"/>
          </a:xfrm>
        </p:spPr>
        <p:txBody>
          <a:bodyPr anchor="ctr">
            <a:normAutofit/>
          </a:bodyPr>
          <a:lstStyle/>
          <a:p>
            <a:pPr algn="r"/>
            <a:r>
              <a:rPr lang="en-US" dirty="0"/>
              <a:t>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FE641DB-A503-41DE-ACA6-36B41C6C2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621260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0CE42A09-4F29-4DF7-BE2A-F91C882A2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0AEC7F6-1503-4A31-92E7-B4236A5922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0997" y="1938866"/>
            <a:ext cx="2857500" cy="1495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28465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FECDA1F-977F-40AF-840D-D05BB091DD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86000"/>
            <a:ext cx="12192000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B9FECD2-89B7-4AC3-8D54-9733D60AF2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86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03BA349-D215-4DAA-999B-A2C0CA47A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8CA3E27-1442-4128-8088-DF255538FA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6153" y="764373"/>
            <a:ext cx="9320048" cy="1293028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recommendations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265CC6-E696-43A3-A8BD-0C797BA5A5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5977" y="2514599"/>
            <a:ext cx="10820400" cy="3475485"/>
          </a:xfrm>
        </p:spPr>
        <p:txBody>
          <a:bodyPr>
            <a:normAutofit/>
          </a:bodyPr>
          <a:lstStyle/>
          <a:p>
            <a:r>
              <a:rPr lang="en-US" dirty="0"/>
              <a:t>Use other approaches to engage with group</a:t>
            </a:r>
          </a:p>
          <a:p>
            <a:r>
              <a:rPr lang="en-US" dirty="0"/>
              <a:t>Use other methods </a:t>
            </a:r>
          </a:p>
          <a:p>
            <a:r>
              <a:rPr lang="en-US" dirty="0"/>
              <a:t>Invited a more diverse range of people and ages</a:t>
            </a:r>
          </a:p>
          <a:p>
            <a:r>
              <a:rPr lang="en-US" dirty="0"/>
              <a:t>Further research into individualism, influencers and understanding who individual develop their own perception</a:t>
            </a:r>
          </a:p>
          <a:p>
            <a:r>
              <a:rPr lang="en-US" dirty="0"/>
              <a:t>Longitude study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47980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770CA6A-B3B0-4826-A91F-B2B1F8922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3ACA252-875B-4F4C-8A5F-A722237E81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9128" y="1092200"/>
            <a:ext cx="6170943" cy="4329641"/>
          </a:xfrm>
        </p:spPr>
        <p:txBody>
          <a:bodyPr anchor="ctr">
            <a:normAutofit/>
          </a:bodyPr>
          <a:lstStyle/>
          <a:p>
            <a:r>
              <a:rPr lang="en-US" sz="5400" dirty="0"/>
              <a:t>Questions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D3D66B1-1836-4BFD-815A-AEFE16F209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4463" y="1953569"/>
            <a:ext cx="3175000" cy="2352902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FE641DB-A503-41DE-ACA6-36B41C6C2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621260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0CE42A09-4F29-4DF7-BE2A-F91C882A2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6313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45D7B12B-C237-4F64-AD0D-C8426DEE33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4050" y="1404937"/>
            <a:ext cx="5594350" cy="3300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54642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FECDA1F-977F-40AF-840D-D05BB091DD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86000"/>
            <a:ext cx="12192000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B9FECD2-89B7-4AC3-8D54-9733D60AF2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86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303BA349-D215-4DAA-999B-A2C0CA47A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783F2918-5CA4-45E7-9880-8616D882CC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6153" y="764373"/>
            <a:ext cx="9320048" cy="129302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References list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4CEF072-0C8D-4479-A509-8F3B14D0EE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9550" y="2514599"/>
            <a:ext cx="11830050" cy="4343401"/>
          </a:xfrm>
        </p:spPr>
        <p:txBody>
          <a:bodyPr>
            <a:normAutofit/>
          </a:bodyPr>
          <a:lstStyle/>
          <a:p>
            <a:r>
              <a:rPr lang="en-US" sz="1800" dirty="0"/>
              <a:t>BACP (2018) Ethical Framework for the Counselling Professions. Available at: https://www.bacp.co.uk/media/3103/bacp-ethical-framework-for-the-counselling-professions-2018.pdf   (Accessed 2th March 2019).</a:t>
            </a:r>
          </a:p>
          <a:p>
            <a:r>
              <a:rPr lang="en-US" sz="1800" dirty="0"/>
              <a:t>Bond, T. (2015) Standards and Ethics for Counselling in Action. 4th ed. London: Sage. </a:t>
            </a:r>
          </a:p>
          <a:p>
            <a:r>
              <a:rPr lang="en-US" sz="1800" dirty="0"/>
              <a:t>Braun, V. And Clark, V. (2006) ‘Using thematic analysis in psychology’, Qualitative Research in Psychology, 3, pp 77-101. </a:t>
            </a:r>
          </a:p>
          <a:p>
            <a:r>
              <a:rPr lang="en-US" sz="1800" dirty="0"/>
              <a:t>Carruthers, C., &amp; Hood C. (2004) ‘The power of the positive: Leisure and well-being’, Therapeutic Recreation Journal, 38(2), pp. 225–245.</a:t>
            </a:r>
          </a:p>
          <a:p>
            <a:r>
              <a:rPr lang="en-US" sz="1800" dirty="0"/>
              <a:t>Cope, A. and Whittaker, A. (2012) The Art of Being Brilliant: Transform Your Life by Doing What Works For You. Chichester: John Wiley and Sons Ltd , Capstone Publishing Lt.</a:t>
            </a:r>
          </a:p>
          <a:p>
            <a:r>
              <a:rPr lang="en-US" sz="1800" dirty="0"/>
              <a:t>Denny, K. G. 1. </a:t>
            </a:r>
            <a:r>
              <a:rPr lang="en-US" sz="1800" dirty="0" err="1"/>
              <a:t>katie</a:t>
            </a:r>
            <a:r>
              <a:rPr lang="en-US" sz="1800" dirty="0"/>
              <a:t>. </a:t>
            </a:r>
            <a:r>
              <a:rPr lang="en-US" sz="1800" dirty="0" err="1"/>
              <a:t>denny@gmail</a:t>
            </a:r>
            <a:r>
              <a:rPr lang="en-US" sz="1800" dirty="0"/>
              <a:t>. co. and Steiner, H. (2009) ‘External and Internal Factors Influencing Happiness in Elite Collegiate Athletes’, Child Psychiatry &amp; Human Development, 40(1), pp. 55–72. </a:t>
            </a:r>
            <a:r>
              <a:rPr lang="en-US" sz="1800" dirty="0" err="1"/>
              <a:t>doi</a:t>
            </a:r>
            <a:r>
              <a:rPr lang="en-US" sz="1800" dirty="0"/>
              <a:t>: 10.1007/s10578-008-0111-z.</a:t>
            </a:r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9448662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FECDA1F-977F-40AF-840D-D05BB091DD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86000"/>
            <a:ext cx="12192000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B9FECD2-89B7-4AC3-8D54-9733D60AF2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86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03BA349-D215-4DAA-999B-A2C0CA47A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8E0E112-054E-4898-8349-14EE0C741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6153" y="764373"/>
            <a:ext cx="9320048" cy="1293028"/>
          </a:xfrm>
        </p:spPr>
        <p:txBody>
          <a:bodyPr>
            <a:normAutofit/>
          </a:bodyPr>
          <a:lstStyle/>
          <a:p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793ED-3CFA-4EDA-9B4D-E117A4066F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743200"/>
            <a:ext cx="10820400" cy="4114800"/>
          </a:xfrm>
        </p:spPr>
        <p:txBody>
          <a:bodyPr>
            <a:normAutofit/>
          </a:bodyPr>
          <a:lstStyle/>
          <a:p>
            <a:r>
              <a:rPr lang="en-US" sz="1800" dirty="0"/>
              <a:t>Marelisa (2019) Happiness Tips From the Dalai Lama. Available at: https://daringtolivefully.com/dalai-lama-happiness-tips (Accessed 20 April 2019).</a:t>
            </a:r>
          </a:p>
          <a:p>
            <a:r>
              <a:rPr lang="en-US" sz="1800" dirty="0"/>
              <a:t>Public Health Wales (2018) Cymru Well Wales: Adverse Childhood Experiences (ACEs). Available at: http://www.wales.nhs.uk/sitesplus/888/page/88524   (Accessed 19 April 2019).</a:t>
            </a:r>
          </a:p>
          <a:p>
            <a:r>
              <a:rPr lang="en-US" sz="1800" dirty="0"/>
              <a:t>Raghunathan, R. (2011) Taking Personal Responsibility for Your Happiness. Available at: https://www.psychologytoday.com/gb/blog/sapient-nature/201112/taking-personal-responsibility-your-happiness  (Accessed: 12 April 2019).</a:t>
            </a:r>
          </a:p>
          <a:p>
            <a:r>
              <a:rPr lang="en-US" sz="1800" dirty="0"/>
              <a:t>West, C. and </a:t>
            </a:r>
            <a:r>
              <a:rPr lang="en-US" sz="1800" dirty="0" err="1"/>
              <a:t>Shanafelt</a:t>
            </a:r>
            <a:r>
              <a:rPr lang="en-US" sz="1800" dirty="0"/>
              <a:t>, T.  (2007) The influence of personal and environmental factors on professionalism in medical education. BMC medical education, 7, 29. doi:10.1186/1472-6920-7-29. Available at: https://www.ncbi.nlm.nih.gov/pmc/articles/PMC2064917/  (Accessed 18 April 2019).</a:t>
            </a:r>
          </a:p>
          <a:p>
            <a:r>
              <a:rPr lang="en-US" sz="1800" dirty="0"/>
              <a:t>Williams, H. (2019) (Unpublished) Independent Project - Who is responsible for happiness? Wales. </a:t>
            </a:r>
          </a:p>
        </p:txBody>
      </p:sp>
    </p:spTree>
    <p:extLst>
      <p:ext uri="{BB962C8B-B14F-4D97-AF65-F5344CB8AC3E}">
        <p14:creationId xmlns:p14="http://schemas.microsoft.com/office/powerpoint/2010/main" val="2665237308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592</Words>
  <Application>Microsoft Office PowerPoint</Application>
  <PresentationFormat>Widescreen</PresentationFormat>
  <Paragraphs>105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2" baseType="lpstr">
      <vt:lpstr>Arial</vt:lpstr>
      <vt:lpstr>Century Gothic</vt:lpstr>
      <vt:lpstr>Vapor Trail</vt:lpstr>
      <vt:lpstr>Empirical Research Methods  Disseminating Research </vt:lpstr>
      <vt:lpstr>What makes an individual happy?</vt:lpstr>
      <vt:lpstr>Aim of this presentation  </vt:lpstr>
      <vt:lpstr>Research proposal  </vt:lpstr>
      <vt:lpstr>PowerPoint Presentation</vt:lpstr>
      <vt:lpstr>Ethical considerations</vt:lpstr>
      <vt:lpstr>Research questions </vt:lpstr>
      <vt:lpstr>   Results </vt:lpstr>
      <vt:lpstr>People around me </vt:lpstr>
      <vt:lpstr>Surrounding Environment </vt:lpstr>
      <vt:lpstr>Within me </vt:lpstr>
      <vt:lpstr>Thematic Analysis</vt:lpstr>
      <vt:lpstr>Limitations</vt:lpstr>
      <vt:lpstr>Conclusion  </vt:lpstr>
      <vt:lpstr>recommendations </vt:lpstr>
      <vt:lpstr>Questions</vt:lpstr>
      <vt:lpstr>PowerPoint Presentation</vt:lpstr>
      <vt:lpstr>References list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Empirical Research Methods  Disseminating Research </dc:title>
  <dc:creator>Helen Williams</dc:creator>
  <cp:lastModifiedBy>Helen Williams</cp:lastModifiedBy>
  <cp:revision>1</cp:revision>
  <dcterms:created xsi:type="dcterms:W3CDTF">2019-05-13T22:23:47Z</dcterms:created>
  <dcterms:modified xsi:type="dcterms:W3CDTF">2019-05-13T22:24:27Z</dcterms:modified>
</cp:coreProperties>
</file>