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62" d="100"/>
          <a:sy n="62" d="100"/>
        </p:scale>
        <p:origin x="102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9EEC25-4750-422C-B163-DF1E9560497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0FDF1C6E-DE1D-40AA-918B-CB193CE364CB}">
      <dgm:prSet/>
      <dgm:spPr/>
      <dgm:t>
        <a:bodyPr/>
        <a:lstStyle/>
        <a:p>
          <a:r>
            <a:rPr lang="en-GB"/>
            <a:t>The PESTEL analysis</a:t>
          </a:r>
          <a:endParaRPr lang="en-US"/>
        </a:p>
      </dgm:t>
    </dgm:pt>
    <dgm:pt modelId="{7422CDF0-7346-42DF-B82E-AB09E3D45821}" type="parTrans" cxnId="{AA447DF9-9E03-4E98-9DA9-B3EF4B7BE0A1}">
      <dgm:prSet/>
      <dgm:spPr/>
      <dgm:t>
        <a:bodyPr/>
        <a:lstStyle/>
        <a:p>
          <a:endParaRPr lang="en-US"/>
        </a:p>
      </dgm:t>
    </dgm:pt>
    <dgm:pt modelId="{51274BF8-F019-414E-844E-527E74A850F2}" type="sibTrans" cxnId="{AA447DF9-9E03-4E98-9DA9-B3EF4B7BE0A1}">
      <dgm:prSet/>
      <dgm:spPr/>
      <dgm:t>
        <a:bodyPr/>
        <a:lstStyle/>
        <a:p>
          <a:endParaRPr lang="en-US"/>
        </a:p>
      </dgm:t>
    </dgm:pt>
    <dgm:pt modelId="{BF340C63-F430-4FBF-B8B3-23B5FB8803DD}">
      <dgm:prSet/>
      <dgm:spPr/>
      <dgm:t>
        <a:bodyPr/>
        <a:lstStyle/>
        <a:p>
          <a:r>
            <a:rPr lang="en-GB"/>
            <a:t>Provides an analysis of the wider macro environment of an organisation</a:t>
          </a:r>
          <a:endParaRPr lang="en-US"/>
        </a:p>
      </dgm:t>
    </dgm:pt>
    <dgm:pt modelId="{6E21F3C2-86FB-4849-84F7-63BCD8CBFF5C}" type="parTrans" cxnId="{F242AB98-7E62-458C-BE3C-648CD28A7B4A}">
      <dgm:prSet/>
      <dgm:spPr/>
      <dgm:t>
        <a:bodyPr/>
        <a:lstStyle/>
        <a:p>
          <a:endParaRPr lang="en-US"/>
        </a:p>
      </dgm:t>
    </dgm:pt>
    <dgm:pt modelId="{0D90C29D-380E-424C-9CF6-741220A5C356}" type="sibTrans" cxnId="{F242AB98-7E62-458C-BE3C-648CD28A7B4A}">
      <dgm:prSet/>
      <dgm:spPr/>
      <dgm:t>
        <a:bodyPr/>
        <a:lstStyle/>
        <a:p>
          <a:endParaRPr lang="en-US"/>
        </a:p>
      </dgm:t>
    </dgm:pt>
    <dgm:pt modelId="{2E8332F3-433B-4766-A942-793F8052FAAE}">
      <dgm:prSet/>
      <dgm:spPr/>
      <dgm:t>
        <a:bodyPr/>
        <a:lstStyle/>
        <a:p>
          <a:r>
            <a:rPr lang="en-GB"/>
            <a:t>Focus is on Key Drivers or Key Developments in the external environment</a:t>
          </a:r>
          <a:endParaRPr lang="en-US"/>
        </a:p>
      </dgm:t>
    </dgm:pt>
    <dgm:pt modelId="{64AE9173-F723-446E-A14E-19FFAE780350}" type="parTrans" cxnId="{E09C43A2-406E-402E-9A65-25528488B5EC}">
      <dgm:prSet/>
      <dgm:spPr/>
      <dgm:t>
        <a:bodyPr/>
        <a:lstStyle/>
        <a:p>
          <a:endParaRPr lang="en-US"/>
        </a:p>
      </dgm:t>
    </dgm:pt>
    <dgm:pt modelId="{EEA59F4B-743B-4770-929B-F963A56F4712}" type="sibTrans" cxnId="{E09C43A2-406E-402E-9A65-25528488B5EC}">
      <dgm:prSet/>
      <dgm:spPr/>
      <dgm:t>
        <a:bodyPr/>
        <a:lstStyle/>
        <a:p>
          <a:endParaRPr lang="en-US"/>
        </a:p>
      </dgm:t>
    </dgm:pt>
    <dgm:pt modelId="{E7A46C67-FF6D-4F9C-A869-7F88834D854B}">
      <dgm:prSet/>
      <dgm:spPr/>
      <dgm:t>
        <a:bodyPr/>
        <a:lstStyle/>
        <a:p>
          <a:r>
            <a:rPr lang="en-GB"/>
            <a:t>That will impact upon or influence the organisation</a:t>
          </a:r>
          <a:endParaRPr lang="en-US"/>
        </a:p>
      </dgm:t>
    </dgm:pt>
    <dgm:pt modelId="{19CE3589-97DD-47C8-9578-6CD66F859A14}" type="parTrans" cxnId="{6489333C-6F61-45D9-B1AC-8AFBC35215BD}">
      <dgm:prSet/>
      <dgm:spPr/>
      <dgm:t>
        <a:bodyPr/>
        <a:lstStyle/>
        <a:p>
          <a:endParaRPr lang="en-US"/>
        </a:p>
      </dgm:t>
    </dgm:pt>
    <dgm:pt modelId="{77520F5C-E4DD-4289-9D96-52EDF606D435}" type="sibTrans" cxnId="{6489333C-6F61-45D9-B1AC-8AFBC35215BD}">
      <dgm:prSet/>
      <dgm:spPr/>
      <dgm:t>
        <a:bodyPr/>
        <a:lstStyle/>
        <a:p>
          <a:endParaRPr lang="en-US"/>
        </a:p>
      </dgm:t>
    </dgm:pt>
    <dgm:pt modelId="{D8AD847D-73A8-4841-8919-0E5D3A598FD0}">
      <dgm:prSet/>
      <dgm:spPr/>
      <dgm:t>
        <a:bodyPr/>
        <a:lstStyle/>
        <a:p>
          <a:r>
            <a:rPr lang="en-GB"/>
            <a:t>These factors may differ depending upon the nature of the organisation and </a:t>
          </a:r>
          <a:endParaRPr lang="en-US"/>
        </a:p>
      </dgm:t>
    </dgm:pt>
    <dgm:pt modelId="{96A46865-0912-474A-8B50-7E4EC08ABD7B}" type="parTrans" cxnId="{497FF957-DC65-4180-945F-C109EFEB6F18}">
      <dgm:prSet/>
      <dgm:spPr/>
      <dgm:t>
        <a:bodyPr/>
        <a:lstStyle/>
        <a:p>
          <a:endParaRPr lang="en-US"/>
        </a:p>
      </dgm:t>
    </dgm:pt>
    <dgm:pt modelId="{6BD54528-D5E4-4F0B-BEB1-7A0A4F4B6EDC}" type="sibTrans" cxnId="{497FF957-DC65-4180-945F-C109EFEB6F18}">
      <dgm:prSet/>
      <dgm:spPr/>
      <dgm:t>
        <a:bodyPr/>
        <a:lstStyle/>
        <a:p>
          <a:endParaRPr lang="en-US"/>
        </a:p>
      </dgm:t>
    </dgm:pt>
    <dgm:pt modelId="{A8351B0D-0D24-49BE-84A6-BCE54433FC5D}">
      <dgm:prSet/>
      <dgm:spPr/>
      <dgm:t>
        <a:bodyPr/>
        <a:lstStyle/>
        <a:p>
          <a:r>
            <a:rPr lang="en-GB"/>
            <a:t>the sector in which it is situated. </a:t>
          </a:r>
          <a:endParaRPr lang="en-US"/>
        </a:p>
      </dgm:t>
    </dgm:pt>
    <dgm:pt modelId="{972726E8-F359-49BF-A622-4C8D49E0C768}" type="parTrans" cxnId="{567756DC-5DDA-459A-ADDC-2708B8899E01}">
      <dgm:prSet/>
      <dgm:spPr/>
      <dgm:t>
        <a:bodyPr/>
        <a:lstStyle/>
        <a:p>
          <a:endParaRPr lang="en-US"/>
        </a:p>
      </dgm:t>
    </dgm:pt>
    <dgm:pt modelId="{7B7E8C6A-875E-40CF-8E7F-8DF737A4411E}" type="sibTrans" cxnId="{567756DC-5DDA-459A-ADDC-2708B8899E01}">
      <dgm:prSet/>
      <dgm:spPr/>
      <dgm:t>
        <a:bodyPr/>
        <a:lstStyle/>
        <a:p>
          <a:endParaRPr lang="en-US"/>
        </a:p>
      </dgm:t>
    </dgm:pt>
    <dgm:pt modelId="{D1FE6027-A4E5-47EF-AE51-80C60620CBFE}" type="pres">
      <dgm:prSet presAssocID="{E89EEC25-4750-422C-B163-DF1E95604976}" presName="root" presStyleCnt="0">
        <dgm:presLayoutVars>
          <dgm:dir/>
          <dgm:resizeHandles val="exact"/>
        </dgm:presLayoutVars>
      </dgm:prSet>
      <dgm:spPr/>
    </dgm:pt>
    <dgm:pt modelId="{BC22069B-8927-4707-A2DD-D3DFBA5D1196}" type="pres">
      <dgm:prSet presAssocID="{0FDF1C6E-DE1D-40AA-918B-CB193CE364CB}" presName="compNode" presStyleCnt="0"/>
      <dgm:spPr/>
    </dgm:pt>
    <dgm:pt modelId="{842DF2F1-BC69-4B92-BEDC-23D987DC0796}" type="pres">
      <dgm:prSet presAssocID="{0FDF1C6E-DE1D-40AA-918B-CB193CE364CB}" presName="bgRect" presStyleLbl="bgShp" presStyleIdx="0" presStyleCnt="6"/>
      <dgm:spPr/>
    </dgm:pt>
    <dgm:pt modelId="{94F81C4F-56CD-4B04-8C02-AB1872DCB28E}" type="pres">
      <dgm:prSet presAssocID="{0FDF1C6E-DE1D-40AA-918B-CB193CE364C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8A0EC75-1B16-43F3-8073-3F26311F77E2}" type="pres">
      <dgm:prSet presAssocID="{0FDF1C6E-DE1D-40AA-918B-CB193CE364CB}" presName="spaceRect" presStyleCnt="0"/>
      <dgm:spPr/>
    </dgm:pt>
    <dgm:pt modelId="{F59AAD87-8F75-4911-B7B5-4632A8DD28B1}" type="pres">
      <dgm:prSet presAssocID="{0FDF1C6E-DE1D-40AA-918B-CB193CE364CB}" presName="parTx" presStyleLbl="revTx" presStyleIdx="0" presStyleCnt="6">
        <dgm:presLayoutVars>
          <dgm:chMax val="0"/>
          <dgm:chPref val="0"/>
        </dgm:presLayoutVars>
      </dgm:prSet>
      <dgm:spPr/>
    </dgm:pt>
    <dgm:pt modelId="{19CFB836-237F-43A9-BCF0-F49ECE4E383F}" type="pres">
      <dgm:prSet presAssocID="{51274BF8-F019-414E-844E-527E74A850F2}" presName="sibTrans" presStyleCnt="0"/>
      <dgm:spPr/>
    </dgm:pt>
    <dgm:pt modelId="{4F1DE87E-4C3F-4163-AE02-DB34026DBC56}" type="pres">
      <dgm:prSet presAssocID="{BF340C63-F430-4FBF-B8B3-23B5FB8803DD}" presName="compNode" presStyleCnt="0"/>
      <dgm:spPr/>
    </dgm:pt>
    <dgm:pt modelId="{00F70B9B-E476-4266-8E32-A3339ABE1109}" type="pres">
      <dgm:prSet presAssocID="{BF340C63-F430-4FBF-B8B3-23B5FB8803DD}" presName="bgRect" presStyleLbl="bgShp" presStyleIdx="1" presStyleCnt="6"/>
      <dgm:spPr/>
    </dgm:pt>
    <dgm:pt modelId="{E76EC0F2-D83E-4508-9B64-7C674F18B9E2}" type="pres">
      <dgm:prSet presAssocID="{BF340C63-F430-4FBF-B8B3-23B5FB8803D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D0C5DCD-38EE-43C8-8002-43D329F01377}" type="pres">
      <dgm:prSet presAssocID="{BF340C63-F430-4FBF-B8B3-23B5FB8803DD}" presName="spaceRect" presStyleCnt="0"/>
      <dgm:spPr/>
    </dgm:pt>
    <dgm:pt modelId="{FD61C50F-EEE5-493E-8BA3-A85C3A9AA5E1}" type="pres">
      <dgm:prSet presAssocID="{BF340C63-F430-4FBF-B8B3-23B5FB8803DD}" presName="parTx" presStyleLbl="revTx" presStyleIdx="1" presStyleCnt="6">
        <dgm:presLayoutVars>
          <dgm:chMax val="0"/>
          <dgm:chPref val="0"/>
        </dgm:presLayoutVars>
      </dgm:prSet>
      <dgm:spPr/>
    </dgm:pt>
    <dgm:pt modelId="{E42F8F7B-54CF-4FB7-BD6B-B1D6E2FBED08}" type="pres">
      <dgm:prSet presAssocID="{0D90C29D-380E-424C-9CF6-741220A5C356}" presName="sibTrans" presStyleCnt="0"/>
      <dgm:spPr/>
    </dgm:pt>
    <dgm:pt modelId="{24703867-B839-4597-8974-F71CF25957CF}" type="pres">
      <dgm:prSet presAssocID="{2E8332F3-433B-4766-A942-793F8052FAAE}" presName="compNode" presStyleCnt="0"/>
      <dgm:spPr/>
    </dgm:pt>
    <dgm:pt modelId="{E94CFDD3-555E-4851-8282-3C39D857B2E5}" type="pres">
      <dgm:prSet presAssocID="{2E8332F3-433B-4766-A942-793F8052FAAE}" presName="bgRect" presStyleLbl="bgShp" presStyleIdx="2" presStyleCnt="6"/>
      <dgm:spPr/>
    </dgm:pt>
    <dgm:pt modelId="{0EE696D3-6527-4354-A2AB-5001CA11BF93}" type="pres">
      <dgm:prSet presAssocID="{2E8332F3-433B-4766-A942-793F8052FAA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8B73907-BA05-49D4-A4CB-DAC7A07C6384}" type="pres">
      <dgm:prSet presAssocID="{2E8332F3-433B-4766-A942-793F8052FAAE}" presName="spaceRect" presStyleCnt="0"/>
      <dgm:spPr/>
    </dgm:pt>
    <dgm:pt modelId="{0357284E-E6F4-42BA-BA9E-305FB8AD9C11}" type="pres">
      <dgm:prSet presAssocID="{2E8332F3-433B-4766-A942-793F8052FAAE}" presName="parTx" presStyleLbl="revTx" presStyleIdx="2" presStyleCnt="6">
        <dgm:presLayoutVars>
          <dgm:chMax val="0"/>
          <dgm:chPref val="0"/>
        </dgm:presLayoutVars>
      </dgm:prSet>
      <dgm:spPr/>
    </dgm:pt>
    <dgm:pt modelId="{70D514C3-2F20-4C87-BD56-FE92EA408D8C}" type="pres">
      <dgm:prSet presAssocID="{EEA59F4B-743B-4770-929B-F963A56F4712}" presName="sibTrans" presStyleCnt="0"/>
      <dgm:spPr/>
    </dgm:pt>
    <dgm:pt modelId="{A6EED445-B000-404A-81B6-E18F188C2FC0}" type="pres">
      <dgm:prSet presAssocID="{E7A46C67-FF6D-4F9C-A869-7F88834D854B}" presName="compNode" presStyleCnt="0"/>
      <dgm:spPr/>
    </dgm:pt>
    <dgm:pt modelId="{F29F2425-27A2-4D36-ACD2-674999F77E01}" type="pres">
      <dgm:prSet presAssocID="{E7A46C67-FF6D-4F9C-A869-7F88834D854B}" presName="bgRect" presStyleLbl="bgShp" presStyleIdx="3" presStyleCnt="6"/>
      <dgm:spPr/>
    </dgm:pt>
    <dgm:pt modelId="{73997850-C2F3-4115-819D-2B8DFBF29918}" type="pres">
      <dgm:prSet presAssocID="{E7A46C67-FF6D-4F9C-A869-7F88834D854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3B0F36E-E49F-46D7-A2D2-E741B9030772}" type="pres">
      <dgm:prSet presAssocID="{E7A46C67-FF6D-4F9C-A869-7F88834D854B}" presName="spaceRect" presStyleCnt="0"/>
      <dgm:spPr/>
    </dgm:pt>
    <dgm:pt modelId="{3F8FC657-0075-4CC9-8620-F3BF25B43C55}" type="pres">
      <dgm:prSet presAssocID="{E7A46C67-FF6D-4F9C-A869-7F88834D854B}" presName="parTx" presStyleLbl="revTx" presStyleIdx="3" presStyleCnt="6">
        <dgm:presLayoutVars>
          <dgm:chMax val="0"/>
          <dgm:chPref val="0"/>
        </dgm:presLayoutVars>
      </dgm:prSet>
      <dgm:spPr/>
    </dgm:pt>
    <dgm:pt modelId="{D22C11F7-03A0-4E7A-BC1B-CD77C5A76CDB}" type="pres">
      <dgm:prSet presAssocID="{77520F5C-E4DD-4289-9D96-52EDF606D435}" presName="sibTrans" presStyleCnt="0"/>
      <dgm:spPr/>
    </dgm:pt>
    <dgm:pt modelId="{34857FFB-F4CB-4C2D-8FCB-2DA76C252475}" type="pres">
      <dgm:prSet presAssocID="{D8AD847D-73A8-4841-8919-0E5D3A598FD0}" presName="compNode" presStyleCnt="0"/>
      <dgm:spPr/>
    </dgm:pt>
    <dgm:pt modelId="{20FEBD6C-31D5-4DE6-85B3-40ED7E87C8B9}" type="pres">
      <dgm:prSet presAssocID="{D8AD847D-73A8-4841-8919-0E5D3A598FD0}" presName="bgRect" presStyleLbl="bgShp" presStyleIdx="4" presStyleCnt="6"/>
      <dgm:spPr/>
    </dgm:pt>
    <dgm:pt modelId="{118611CA-EC93-40BB-8804-4479BCD8BFA7}" type="pres">
      <dgm:prSet presAssocID="{D8AD847D-73A8-4841-8919-0E5D3A598FD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1918B4A5-1205-4A24-8466-58BAD9BC675B}" type="pres">
      <dgm:prSet presAssocID="{D8AD847D-73A8-4841-8919-0E5D3A598FD0}" presName="spaceRect" presStyleCnt="0"/>
      <dgm:spPr/>
    </dgm:pt>
    <dgm:pt modelId="{2DD0F649-7DF5-4F27-9E74-47586E317F37}" type="pres">
      <dgm:prSet presAssocID="{D8AD847D-73A8-4841-8919-0E5D3A598FD0}" presName="parTx" presStyleLbl="revTx" presStyleIdx="4" presStyleCnt="6">
        <dgm:presLayoutVars>
          <dgm:chMax val="0"/>
          <dgm:chPref val="0"/>
        </dgm:presLayoutVars>
      </dgm:prSet>
      <dgm:spPr/>
    </dgm:pt>
    <dgm:pt modelId="{298B3BBB-6359-4DF2-A91B-4F645E52A99C}" type="pres">
      <dgm:prSet presAssocID="{6BD54528-D5E4-4F0B-BEB1-7A0A4F4B6EDC}" presName="sibTrans" presStyleCnt="0"/>
      <dgm:spPr/>
    </dgm:pt>
    <dgm:pt modelId="{6306B4B9-F11C-49EB-9902-349F19D338A6}" type="pres">
      <dgm:prSet presAssocID="{A8351B0D-0D24-49BE-84A6-BCE54433FC5D}" presName="compNode" presStyleCnt="0"/>
      <dgm:spPr/>
    </dgm:pt>
    <dgm:pt modelId="{0C9F57D5-4870-452D-BDCC-716B6953D92E}" type="pres">
      <dgm:prSet presAssocID="{A8351B0D-0D24-49BE-84A6-BCE54433FC5D}" presName="bgRect" presStyleLbl="bgShp" presStyleIdx="5" presStyleCnt="6"/>
      <dgm:spPr/>
    </dgm:pt>
    <dgm:pt modelId="{46A1BC32-CFF6-4D54-9A5A-48B0DB284F0E}" type="pres">
      <dgm:prSet presAssocID="{A8351B0D-0D24-49BE-84A6-BCE54433FC5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1F93BD0E-B885-497F-9D04-ACC2CE021C9D}" type="pres">
      <dgm:prSet presAssocID="{A8351B0D-0D24-49BE-84A6-BCE54433FC5D}" presName="spaceRect" presStyleCnt="0"/>
      <dgm:spPr/>
    </dgm:pt>
    <dgm:pt modelId="{BCFD1539-59AB-4588-888A-98D0A28A7DCF}" type="pres">
      <dgm:prSet presAssocID="{A8351B0D-0D24-49BE-84A6-BCE54433FC5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3B8A30C-27CD-4855-882F-F0EA2E35D7F9}" type="presOf" srcId="{A8351B0D-0D24-49BE-84A6-BCE54433FC5D}" destId="{BCFD1539-59AB-4588-888A-98D0A28A7DCF}" srcOrd="0" destOrd="0" presId="urn:microsoft.com/office/officeart/2018/2/layout/IconVerticalSolidList"/>
    <dgm:cxn modelId="{2F3BED2F-626C-44C7-B4CA-06D13AD4D309}" type="presOf" srcId="{0FDF1C6E-DE1D-40AA-918B-CB193CE364CB}" destId="{F59AAD87-8F75-4911-B7B5-4632A8DD28B1}" srcOrd="0" destOrd="0" presId="urn:microsoft.com/office/officeart/2018/2/layout/IconVerticalSolidList"/>
    <dgm:cxn modelId="{6489333C-6F61-45D9-B1AC-8AFBC35215BD}" srcId="{E89EEC25-4750-422C-B163-DF1E95604976}" destId="{E7A46C67-FF6D-4F9C-A869-7F88834D854B}" srcOrd="3" destOrd="0" parTransId="{19CE3589-97DD-47C8-9578-6CD66F859A14}" sibTransId="{77520F5C-E4DD-4289-9D96-52EDF606D435}"/>
    <dgm:cxn modelId="{A680AA63-4511-4901-AF34-5F895B06CF77}" type="presOf" srcId="{E89EEC25-4750-422C-B163-DF1E95604976}" destId="{D1FE6027-A4E5-47EF-AE51-80C60620CBFE}" srcOrd="0" destOrd="0" presId="urn:microsoft.com/office/officeart/2018/2/layout/IconVerticalSolidList"/>
    <dgm:cxn modelId="{497FF957-DC65-4180-945F-C109EFEB6F18}" srcId="{E89EEC25-4750-422C-B163-DF1E95604976}" destId="{D8AD847D-73A8-4841-8919-0E5D3A598FD0}" srcOrd="4" destOrd="0" parTransId="{96A46865-0912-474A-8B50-7E4EC08ABD7B}" sibTransId="{6BD54528-D5E4-4F0B-BEB1-7A0A4F4B6EDC}"/>
    <dgm:cxn modelId="{F242AB98-7E62-458C-BE3C-648CD28A7B4A}" srcId="{E89EEC25-4750-422C-B163-DF1E95604976}" destId="{BF340C63-F430-4FBF-B8B3-23B5FB8803DD}" srcOrd="1" destOrd="0" parTransId="{6E21F3C2-86FB-4849-84F7-63BCD8CBFF5C}" sibTransId="{0D90C29D-380E-424C-9CF6-741220A5C356}"/>
    <dgm:cxn modelId="{E09C43A2-406E-402E-9A65-25528488B5EC}" srcId="{E89EEC25-4750-422C-B163-DF1E95604976}" destId="{2E8332F3-433B-4766-A942-793F8052FAAE}" srcOrd="2" destOrd="0" parTransId="{64AE9173-F723-446E-A14E-19FFAE780350}" sibTransId="{EEA59F4B-743B-4770-929B-F963A56F4712}"/>
    <dgm:cxn modelId="{B501DAC5-A91E-4742-8E12-C991016202AC}" type="presOf" srcId="{E7A46C67-FF6D-4F9C-A869-7F88834D854B}" destId="{3F8FC657-0075-4CC9-8620-F3BF25B43C55}" srcOrd="0" destOrd="0" presId="urn:microsoft.com/office/officeart/2018/2/layout/IconVerticalSolidList"/>
    <dgm:cxn modelId="{D08DC6CC-936B-45FD-91E8-E863C7592CF5}" type="presOf" srcId="{BF340C63-F430-4FBF-B8B3-23B5FB8803DD}" destId="{FD61C50F-EEE5-493E-8BA3-A85C3A9AA5E1}" srcOrd="0" destOrd="0" presId="urn:microsoft.com/office/officeart/2018/2/layout/IconVerticalSolidList"/>
    <dgm:cxn modelId="{567756DC-5DDA-459A-ADDC-2708B8899E01}" srcId="{E89EEC25-4750-422C-B163-DF1E95604976}" destId="{A8351B0D-0D24-49BE-84A6-BCE54433FC5D}" srcOrd="5" destOrd="0" parTransId="{972726E8-F359-49BF-A622-4C8D49E0C768}" sibTransId="{7B7E8C6A-875E-40CF-8E7F-8DF737A4411E}"/>
    <dgm:cxn modelId="{9862B9DD-8860-438D-A16A-20E9B7C29E9D}" type="presOf" srcId="{D8AD847D-73A8-4841-8919-0E5D3A598FD0}" destId="{2DD0F649-7DF5-4F27-9E74-47586E317F37}" srcOrd="0" destOrd="0" presId="urn:microsoft.com/office/officeart/2018/2/layout/IconVerticalSolidList"/>
    <dgm:cxn modelId="{AA447DF9-9E03-4E98-9DA9-B3EF4B7BE0A1}" srcId="{E89EEC25-4750-422C-B163-DF1E95604976}" destId="{0FDF1C6E-DE1D-40AA-918B-CB193CE364CB}" srcOrd="0" destOrd="0" parTransId="{7422CDF0-7346-42DF-B82E-AB09E3D45821}" sibTransId="{51274BF8-F019-414E-844E-527E74A850F2}"/>
    <dgm:cxn modelId="{73246DFD-1876-4556-80F4-739545260C51}" type="presOf" srcId="{2E8332F3-433B-4766-A942-793F8052FAAE}" destId="{0357284E-E6F4-42BA-BA9E-305FB8AD9C11}" srcOrd="0" destOrd="0" presId="urn:microsoft.com/office/officeart/2018/2/layout/IconVerticalSolidList"/>
    <dgm:cxn modelId="{ADFF6852-B3C5-482C-9B0F-23B558EFCB62}" type="presParOf" srcId="{D1FE6027-A4E5-47EF-AE51-80C60620CBFE}" destId="{BC22069B-8927-4707-A2DD-D3DFBA5D1196}" srcOrd="0" destOrd="0" presId="urn:microsoft.com/office/officeart/2018/2/layout/IconVerticalSolidList"/>
    <dgm:cxn modelId="{7971D395-3CB7-4495-A92A-247A3D4FD33A}" type="presParOf" srcId="{BC22069B-8927-4707-A2DD-D3DFBA5D1196}" destId="{842DF2F1-BC69-4B92-BEDC-23D987DC0796}" srcOrd="0" destOrd="0" presId="urn:microsoft.com/office/officeart/2018/2/layout/IconVerticalSolidList"/>
    <dgm:cxn modelId="{06287794-BCDF-45E7-913F-30E989280808}" type="presParOf" srcId="{BC22069B-8927-4707-A2DD-D3DFBA5D1196}" destId="{94F81C4F-56CD-4B04-8C02-AB1872DCB28E}" srcOrd="1" destOrd="0" presId="urn:microsoft.com/office/officeart/2018/2/layout/IconVerticalSolidList"/>
    <dgm:cxn modelId="{30A0C96C-4CE6-413C-816D-431DDEACD934}" type="presParOf" srcId="{BC22069B-8927-4707-A2DD-D3DFBA5D1196}" destId="{18A0EC75-1B16-43F3-8073-3F26311F77E2}" srcOrd="2" destOrd="0" presId="urn:microsoft.com/office/officeart/2018/2/layout/IconVerticalSolidList"/>
    <dgm:cxn modelId="{208FE24D-507C-4A8F-8E7D-AC8E870302FA}" type="presParOf" srcId="{BC22069B-8927-4707-A2DD-D3DFBA5D1196}" destId="{F59AAD87-8F75-4911-B7B5-4632A8DD28B1}" srcOrd="3" destOrd="0" presId="urn:microsoft.com/office/officeart/2018/2/layout/IconVerticalSolidList"/>
    <dgm:cxn modelId="{05FC4179-7FC1-4383-AF5A-6740BB761312}" type="presParOf" srcId="{D1FE6027-A4E5-47EF-AE51-80C60620CBFE}" destId="{19CFB836-237F-43A9-BCF0-F49ECE4E383F}" srcOrd="1" destOrd="0" presId="urn:microsoft.com/office/officeart/2018/2/layout/IconVerticalSolidList"/>
    <dgm:cxn modelId="{A41B9AB5-633D-4453-A0CC-2B4C7FB0F9AE}" type="presParOf" srcId="{D1FE6027-A4E5-47EF-AE51-80C60620CBFE}" destId="{4F1DE87E-4C3F-4163-AE02-DB34026DBC56}" srcOrd="2" destOrd="0" presId="urn:microsoft.com/office/officeart/2018/2/layout/IconVerticalSolidList"/>
    <dgm:cxn modelId="{7C9B4DBB-448A-4303-9226-0918E5F93EAB}" type="presParOf" srcId="{4F1DE87E-4C3F-4163-AE02-DB34026DBC56}" destId="{00F70B9B-E476-4266-8E32-A3339ABE1109}" srcOrd="0" destOrd="0" presId="urn:microsoft.com/office/officeart/2018/2/layout/IconVerticalSolidList"/>
    <dgm:cxn modelId="{C96C52AB-CA09-4788-ADCD-DD7BC23A9CCC}" type="presParOf" srcId="{4F1DE87E-4C3F-4163-AE02-DB34026DBC56}" destId="{E76EC0F2-D83E-4508-9B64-7C674F18B9E2}" srcOrd="1" destOrd="0" presId="urn:microsoft.com/office/officeart/2018/2/layout/IconVerticalSolidList"/>
    <dgm:cxn modelId="{9F1012F7-3C6B-41DE-B1D8-3B47BBF094B7}" type="presParOf" srcId="{4F1DE87E-4C3F-4163-AE02-DB34026DBC56}" destId="{ED0C5DCD-38EE-43C8-8002-43D329F01377}" srcOrd="2" destOrd="0" presId="urn:microsoft.com/office/officeart/2018/2/layout/IconVerticalSolidList"/>
    <dgm:cxn modelId="{69F4DC1E-9B9B-4AA0-8A00-8898E5D47372}" type="presParOf" srcId="{4F1DE87E-4C3F-4163-AE02-DB34026DBC56}" destId="{FD61C50F-EEE5-493E-8BA3-A85C3A9AA5E1}" srcOrd="3" destOrd="0" presId="urn:microsoft.com/office/officeart/2018/2/layout/IconVerticalSolidList"/>
    <dgm:cxn modelId="{C0425739-32FA-4CAF-BAFF-E52B20B2709B}" type="presParOf" srcId="{D1FE6027-A4E5-47EF-AE51-80C60620CBFE}" destId="{E42F8F7B-54CF-4FB7-BD6B-B1D6E2FBED08}" srcOrd="3" destOrd="0" presId="urn:microsoft.com/office/officeart/2018/2/layout/IconVerticalSolidList"/>
    <dgm:cxn modelId="{0DEB4C13-43BD-414C-AAB7-15AC49A094D5}" type="presParOf" srcId="{D1FE6027-A4E5-47EF-AE51-80C60620CBFE}" destId="{24703867-B839-4597-8974-F71CF25957CF}" srcOrd="4" destOrd="0" presId="urn:microsoft.com/office/officeart/2018/2/layout/IconVerticalSolidList"/>
    <dgm:cxn modelId="{650FA508-3550-4193-909A-FF9B4B87EA94}" type="presParOf" srcId="{24703867-B839-4597-8974-F71CF25957CF}" destId="{E94CFDD3-555E-4851-8282-3C39D857B2E5}" srcOrd="0" destOrd="0" presId="urn:microsoft.com/office/officeart/2018/2/layout/IconVerticalSolidList"/>
    <dgm:cxn modelId="{87948CB8-2A86-41A6-B3C6-EC0E80FD63B8}" type="presParOf" srcId="{24703867-B839-4597-8974-F71CF25957CF}" destId="{0EE696D3-6527-4354-A2AB-5001CA11BF93}" srcOrd="1" destOrd="0" presId="urn:microsoft.com/office/officeart/2018/2/layout/IconVerticalSolidList"/>
    <dgm:cxn modelId="{B3E47FCB-E8D9-4F22-856C-6F9AEC8DC279}" type="presParOf" srcId="{24703867-B839-4597-8974-F71CF25957CF}" destId="{18B73907-BA05-49D4-A4CB-DAC7A07C6384}" srcOrd="2" destOrd="0" presId="urn:microsoft.com/office/officeart/2018/2/layout/IconVerticalSolidList"/>
    <dgm:cxn modelId="{3AD4F35F-CE5C-44DE-BA5A-ACD3B4CB76BD}" type="presParOf" srcId="{24703867-B839-4597-8974-F71CF25957CF}" destId="{0357284E-E6F4-42BA-BA9E-305FB8AD9C11}" srcOrd="3" destOrd="0" presId="urn:microsoft.com/office/officeart/2018/2/layout/IconVerticalSolidList"/>
    <dgm:cxn modelId="{B55D042C-C74D-4955-809B-D18EE04DF3B0}" type="presParOf" srcId="{D1FE6027-A4E5-47EF-AE51-80C60620CBFE}" destId="{70D514C3-2F20-4C87-BD56-FE92EA408D8C}" srcOrd="5" destOrd="0" presId="urn:microsoft.com/office/officeart/2018/2/layout/IconVerticalSolidList"/>
    <dgm:cxn modelId="{F4266327-6287-4096-95DE-9F1494AC3459}" type="presParOf" srcId="{D1FE6027-A4E5-47EF-AE51-80C60620CBFE}" destId="{A6EED445-B000-404A-81B6-E18F188C2FC0}" srcOrd="6" destOrd="0" presId="urn:microsoft.com/office/officeart/2018/2/layout/IconVerticalSolidList"/>
    <dgm:cxn modelId="{4BA9664E-207B-4174-872E-6CA5A55DDDFF}" type="presParOf" srcId="{A6EED445-B000-404A-81B6-E18F188C2FC0}" destId="{F29F2425-27A2-4D36-ACD2-674999F77E01}" srcOrd="0" destOrd="0" presId="urn:microsoft.com/office/officeart/2018/2/layout/IconVerticalSolidList"/>
    <dgm:cxn modelId="{E430B33C-8AAF-4D93-B47C-08C637D9B6C7}" type="presParOf" srcId="{A6EED445-B000-404A-81B6-E18F188C2FC0}" destId="{73997850-C2F3-4115-819D-2B8DFBF29918}" srcOrd="1" destOrd="0" presId="urn:microsoft.com/office/officeart/2018/2/layout/IconVerticalSolidList"/>
    <dgm:cxn modelId="{59540F85-2A51-4676-B263-A20E58C3BCA2}" type="presParOf" srcId="{A6EED445-B000-404A-81B6-E18F188C2FC0}" destId="{A3B0F36E-E49F-46D7-A2D2-E741B9030772}" srcOrd="2" destOrd="0" presId="urn:microsoft.com/office/officeart/2018/2/layout/IconVerticalSolidList"/>
    <dgm:cxn modelId="{2A0E4B64-A58A-4C2D-A198-A81161A260D6}" type="presParOf" srcId="{A6EED445-B000-404A-81B6-E18F188C2FC0}" destId="{3F8FC657-0075-4CC9-8620-F3BF25B43C55}" srcOrd="3" destOrd="0" presId="urn:microsoft.com/office/officeart/2018/2/layout/IconVerticalSolidList"/>
    <dgm:cxn modelId="{E0034EF3-5D94-4D93-ADC0-90D8BC7C6022}" type="presParOf" srcId="{D1FE6027-A4E5-47EF-AE51-80C60620CBFE}" destId="{D22C11F7-03A0-4E7A-BC1B-CD77C5A76CDB}" srcOrd="7" destOrd="0" presId="urn:microsoft.com/office/officeart/2018/2/layout/IconVerticalSolidList"/>
    <dgm:cxn modelId="{22F759B2-75E7-44B1-9AE6-E9E098CA827B}" type="presParOf" srcId="{D1FE6027-A4E5-47EF-AE51-80C60620CBFE}" destId="{34857FFB-F4CB-4C2D-8FCB-2DA76C252475}" srcOrd="8" destOrd="0" presId="urn:microsoft.com/office/officeart/2018/2/layout/IconVerticalSolidList"/>
    <dgm:cxn modelId="{FEFC39AB-7004-4FED-905C-BA858DDF3BA3}" type="presParOf" srcId="{34857FFB-F4CB-4C2D-8FCB-2DA76C252475}" destId="{20FEBD6C-31D5-4DE6-85B3-40ED7E87C8B9}" srcOrd="0" destOrd="0" presId="urn:microsoft.com/office/officeart/2018/2/layout/IconVerticalSolidList"/>
    <dgm:cxn modelId="{88826B9C-F6E1-46DA-BD5D-B2A84CDDA29A}" type="presParOf" srcId="{34857FFB-F4CB-4C2D-8FCB-2DA76C252475}" destId="{118611CA-EC93-40BB-8804-4479BCD8BFA7}" srcOrd="1" destOrd="0" presId="urn:microsoft.com/office/officeart/2018/2/layout/IconVerticalSolidList"/>
    <dgm:cxn modelId="{81772400-EE35-4667-8187-3A3329EA3A1D}" type="presParOf" srcId="{34857FFB-F4CB-4C2D-8FCB-2DA76C252475}" destId="{1918B4A5-1205-4A24-8466-58BAD9BC675B}" srcOrd="2" destOrd="0" presId="urn:microsoft.com/office/officeart/2018/2/layout/IconVerticalSolidList"/>
    <dgm:cxn modelId="{B6121322-1B9E-43A6-BCD3-425F66AEBB19}" type="presParOf" srcId="{34857FFB-F4CB-4C2D-8FCB-2DA76C252475}" destId="{2DD0F649-7DF5-4F27-9E74-47586E317F37}" srcOrd="3" destOrd="0" presId="urn:microsoft.com/office/officeart/2018/2/layout/IconVerticalSolidList"/>
    <dgm:cxn modelId="{07207381-ADDD-49D1-BA92-6B30CA406EC3}" type="presParOf" srcId="{D1FE6027-A4E5-47EF-AE51-80C60620CBFE}" destId="{298B3BBB-6359-4DF2-A91B-4F645E52A99C}" srcOrd="9" destOrd="0" presId="urn:microsoft.com/office/officeart/2018/2/layout/IconVerticalSolidList"/>
    <dgm:cxn modelId="{BD2BBA66-0D60-4B13-AFC8-B6F8C3BADAE4}" type="presParOf" srcId="{D1FE6027-A4E5-47EF-AE51-80C60620CBFE}" destId="{6306B4B9-F11C-49EB-9902-349F19D338A6}" srcOrd="10" destOrd="0" presId="urn:microsoft.com/office/officeart/2018/2/layout/IconVerticalSolidList"/>
    <dgm:cxn modelId="{E4900E86-085D-4FE2-B786-4D4644A44551}" type="presParOf" srcId="{6306B4B9-F11C-49EB-9902-349F19D338A6}" destId="{0C9F57D5-4870-452D-BDCC-716B6953D92E}" srcOrd="0" destOrd="0" presId="urn:microsoft.com/office/officeart/2018/2/layout/IconVerticalSolidList"/>
    <dgm:cxn modelId="{B4FF9E0A-D08E-4BD1-8285-FBD0D9AB5CF0}" type="presParOf" srcId="{6306B4B9-F11C-49EB-9902-349F19D338A6}" destId="{46A1BC32-CFF6-4D54-9A5A-48B0DB284F0E}" srcOrd="1" destOrd="0" presId="urn:microsoft.com/office/officeart/2018/2/layout/IconVerticalSolidList"/>
    <dgm:cxn modelId="{44C7AB83-511D-4C51-B875-1003000C11E1}" type="presParOf" srcId="{6306B4B9-F11C-49EB-9902-349F19D338A6}" destId="{1F93BD0E-B885-497F-9D04-ACC2CE021C9D}" srcOrd="2" destOrd="0" presId="urn:microsoft.com/office/officeart/2018/2/layout/IconVerticalSolidList"/>
    <dgm:cxn modelId="{79B41B57-CD0C-45C4-9E7A-B2FB98D231B5}" type="presParOf" srcId="{6306B4B9-F11C-49EB-9902-349F19D338A6}" destId="{BCFD1539-59AB-4588-888A-98D0A28A7DC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50C35B-5B22-4CFA-A087-D77D431E2261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4643E72-5817-40E1-9FA3-BD7FBB3D97D3}">
      <dgm:prSet/>
      <dgm:spPr/>
      <dgm:t>
        <a:bodyPr/>
        <a:lstStyle/>
        <a:p>
          <a:r>
            <a:rPr lang="en-GB"/>
            <a:t>What does PESTEL stand for?</a:t>
          </a:r>
          <a:endParaRPr lang="en-US"/>
        </a:p>
      </dgm:t>
    </dgm:pt>
    <dgm:pt modelId="{C2307168-6B03-49B2-988E-A393C975CB7E}" type="parTrans" cxnId="{415F1D96-C307-4926-BCFE-63EA7E1B3434}">
      <dgm:prSet/>
      <dgm:spPr/>
      <dgm:t>
        <a:bodyPr/>
        <a:lstStyle/>
        <a:p>
          <a:endParaRPr lang="en-US"/>
        </a:p>
      </dgm:t>
    </dgm:pt>
    <dgm:pt modelId="{095C831F-DA73-4CDF-82C4-BAF16D121B8B}" type="sibTrans" cxnId="{415F1D96-C307-4926-BCFE-63EA7E1B3434}">
      <dgm:prSet/>
      <dgm:spPr/>
      <dgm:t>
        <a:bodyPr/>
        <a:lstStyle/>
        <a:p>
          <a:endParaRPr lang="en-US"/>
        </a:p>
      </dgm:t>
    </dgm:pt>
    <dgm:pt modelId="{EDA8EFE7-BACE-4A64-A858-A662E2CD57A3}">
      <dgm:prSet/>
      <dgm:spPr/>
      <dgm:t>
        <a:bodyPr/>
        <a:lstStyle/>
        <a:p>
          <a:r>
            <a:rPr lang="en-GB"/>
            <a:t>P -    Political</a:t>
          </a:r>
          <a:endParaRPr lang="en-US"/>
        </a:p>
      </dgm:t>
    </dgm:pt>
    <dgm:pt modelId="{F84254F3-4164-4B9A-9481-46D7518257CD}" type="parTrans" cxnId="{8A9FFDBB-9D01-416D-808C-841F05F7E3DB}">
      <dgm:prSet/>
      <dgm:spPr/>
      <dgm:t>
        <a:bodyPr/>
        <a:lstStyle/>
        <a:p>
          <a:endParaRPr lang="en-US"/>
        </a:p>
      </dgm:t>
    </dgm:pt>
    <dgm:pt modelId="{E561D9F9-3479-4598-AB3A-FB2AC24BC091}" type="sibTrans" cxnId="{8A9FFDBB-9D01-416D-808C-841F05F7E3DB}">
      <dgm:prSet/>
      <dgm:spPr/>
      <dgm:t>
        <a:bodyPr/>
        <a:lstStyle/>
        <a:p>
          <a:endParaRPr lang="en-US"/>
        </a:p>
      </dgm:t>
    </dgm:pt>
    <dgm:pt modelId="{FBD5973A-03E5-4731-8708-1BCAA257AA97}">
      <dgm:prSet/>
      <dgm:spPr/>
      <dgm:t>
        <a:bodyPr/>
        <a:lstStyle/>
        <a:p>
          <a:r>
            <a:rPr lang="en-GB"/>
            <a:t>E-     Economic</a:t>
          </a:r>
          <a:endParaRPr lang="en-US"/>
        </a:p>
      </dgm:t>
    </dgm:pt>
    <dgm:pt modelId="{148547A2-827E-4708-8C49-AAA93A129F00}" type="parTrans" cxnId="{772E26D4-C2BC-461F-8EC1-224946A8E056}">
      <dgm:prSet/>
      <dgm:spPr/>
      <dgm:t>
        <a:bodyPr/>
        <a:lstStyle/>
        <a:p>
          <a:endParaRPr lang="en-US"/>
        </a:p>
      </dgm:t>
    </dgm:pt>
    <dgm:pt modelId="{7A083DF1-23CE-4EAF-96B0-727AD0D7C058}" type="sibTrans" cxnId="{772E26D4-C2BC-461F-8EC1-224946A8E056}">
      <dgm:prSet/>
      <dgm:spPr/>
      <dgm:t>
        <a:bodyPr/>
        <a:lstStyle/>
        <a:p>
          <a:endParaRPr lang="en-US"/>
        </a:p>
      </dgm:t>
    </dgm:pt>
    <dgm:pt modelId="{35F4E100-FFA3-434D-A0BB-97C4AF2ACF21}">
      <dgm:prSet/>
      <dgm:spPr/>
      <dgm:t>
        <a:bodyPr/>
        <a:lstStyle/>
        <a:p>
          <a:r>
            <a:rPr lang="en-GB"/>
            <a:t>S-     Social</a:t>
          </a:r>
          <a:endParaRPr lang="en-US"/>
        </a:p>
      </dgm:t>
    </dgm:pt>
    <dgm:pt modelId="{26550245-F461-4910-8FBB-67687F460BFE}" type="parTrans" cxnId="{75521CCD-BA27-4E0D-A28D-24D06EDD2E2B}">
      <dgm:prSet/>
      <dgm:spPr/>
      <dgm:t>
        <a:bodyPr/>
        <a:lstStyle/>
        <a:p>
          <a:endParaRPr lang="en-US"/>
        </a:p>
      </dgm:t>
    </dgm:pt>
    <dgm:pt modelId="{32425772-3336-4A5A-A7AB-410130EEB227}" type="sibTrans" cxnId="{75521CCD-BA27-4E0D-A28D-24D06EDD2E2B}">
      <dgm:prSet/>
      <dgm:spPr/>
      <dgm:t>
        <a:bodyPr/>
        <a:lstStyle/>
        <a:p>
          <a:endParaRPr lang="en-US"/>
        </a:p>
      </dgm:t>
    </dgm:pt>
    <dgm:pt modelId="{8F1EC39D-B2E5-44CB-AC74-B83FC311FAD4}">
      <dgm:prSet/>
      <dgm:spPr/>
      <dgm:t>
        <a:bodyPr/>
        <a:lstStyle/>
        <a:p>
          <a:r>
            <a:rPr lang="en-GB"/>
            <a:t>T-     Technological</a:t>
          </a:r>
          <a:endParaRPr lang="en-US"/>
        </a:p>
      </dgm:t>
    </dgm:pt>
    <dgm:pt modelId="{D8CA1A98-1601-4FC2-9EBE-D438D21C75CC}" type="parTrans" cxnId="{88A53479-0469-41CD-A467-A148F0616C63}">
      <dgm:prSet/>
      <dgm:spPr/>
      <dgm:t>
        <a:bodyPr/>
        <a:lstStyle/>
        <a:p>
          <a:endParaRPr lang="en-US"/>
        </a:p>
      </dgm:t>
    </dgm:pt>
    <dgm:pt modelId="{86313C40-29FB-40EA-88FF-D2631E77CAF1}" type="sibTrans" cxnId="{88A53479-0469-41CD-A467-A148F0616C63}">
      <dgm:prSet/>
      <dgm:spPr/>
      <dgm:t>
        <a:bodyPr/>
        <a:lstStyle/>
        <a:p>
          <a:endParaRPr lang="en-US"/>
        </a:p>
      </dgm:t>
    </dgm:pt>
    <dgm:pt modelId="{1A7E822C-A7B7-4374-9906-5FCDE838F2DD}">
      <dgm:prSet/>
      <dgm:spPr/>
      <dgm:t>
        <a:bodyPr/>
        <a:lstStyle/>
        <a:p>
          <a:r>
            <a:rPr lang="en-GB"/>
            <a:t>E-     Environmental</a:t>
          </a:r>
          <a:endParaRPr lang="en-US"/>
        </a:p>
      </dgm:t>
    </dgm:pt>
    <dgm:pt modelId="{6B02D476-A23B-4C3E-A03C-E87FEA678CAB}" type="parTrans" cxnId="{55BFA956-9415-45B4-B06D-FBEE19DDAEA0}">
      <dgm:prSet/>
      <dgm:spPr/>
      <dgm:t>
        <a:bodyPr/>
        <a:lstStyle/>
        <a:p>
          <a:endParaRPr lang="en-US"/>
        </a:p>
      </dgm:t>
    </dgm:pt>
    <dgm:pt modelId="{5EF9417F-7C39-4A52-9FC6-441B9BB170AE}" type="sibTrans" cxnId="{55BFA956-9415-45B4-B06D-FBEE19DDAEA0}">
      <dgm:prSet/>
      <dgm:spPr/>
      <dgm:t>
        <a:bodyPr/>
        <a:lstStyle/>
        <a:p>
          <a:endParaRPr lang="en-US"/>
        </a:p>
      </dgm:t>
    </dgm:pt>
    <dgm:pt modelId="{85B69D1A-621A-44C6-BB27-71145E157FBF}">
      <dgm:prSet/>
      <dgm:spPr/>
      <dgm:t>
        <a:bodyPr/>
        <a:lstStyle/>
        <a:p>
          <a:r>
            <a:rPr lang="en-GB"/>
            <a:t>L-     Legal</a:t>
          </a:r>
          <a:endParaRPr lang="en-US"/>
        </a:p>
      </dgm:t>
    </dgm:pt>
    <dgm:pt modelId="{86B01C5D-E89B-4A94-AF80-1544940F280D}" type="parTrans" cxnId="{2C93EB95-8D4F-427B-95ED-1970A919984F}">
      <dgm:prSet/>
      <dgm:spPr/>
      <dgm:t>
        <a:bodyPr/>
        <a:lstStyle/>
        <a:p>
          <a:endParaRPr lang="en-US"/>
        </a:p>
      </dgm:t>
    </dgm:pt>
    <dgm:pt modelId="{D7F56600-42FE-4B9D-A503-3898EA6C6688}" type="sibTrans" cxnId="{2C93EB95-8D4F-427B-95ED-1970A919984F}">
      <dgm:prSet/>
      <dgm:spPr/>
      <dgm:t>
        <a:bodyPr/>
        <a:lstStyle/>
        <a:p>
          <a:endParaRPr lang="en-US"/>
        </a:p>
      </dgm:t>
    </dgm:pt>
    <dgm:pt modelId="{9F48F3E2-548D-4EBD-9BC1-BEC690470650}" type="pres">
      <dgm:prSet presAssocID="{C750C35B-5B22-4CFA-A087-D77D431E2261}" presName="linear" presStyleCnt="0">
        <dgm:presLayoutVars>
          <dgm:dir/>
          <dgm:animLvl val="lvl"/>
          <dgm:resizeHandles val="exact"/>
        </dgm:presLayoutVars>
      </dgm:prSet>
      <dgm:spPr/>
    </dgm:pt>
    <dgm:pt modelId="{C11081D0-EB96-44D4-9B6D-79331E1DBE38}" type="pres">
      <dgm:prSet presAssocID="{A4643E72-5817-40E1-9FA3-BD7FBB3D97D3}" presName="parentLin" presStyleCnt="0"/>
      <dgm:spPr/>
    </dgm:pt>
    <dgm:pt modelId="{17CD5F6C-73A1-436C-A431-58478A5C644B}" type="pres">
      <dgm:prSet presAssocID="{A4643E72-5817-40E1-9FA3-BD7FBB3D97D3}" presName="parentLeftMargin" presStyleLbl="node1" presStyleIdx="0" presStyleCnt="7"/>
      <dgm:spPr/>
    </dgm:pt>
    <dgm:pt modelId="{DF5ACC11-597A-4E9E-8750-DFCC309022CD}" type="pres">
      <dgm:prSet presAssocID="{A4643E72-5817-40E1-9FA3-BD7FBB3D97D3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DFDD01D-8D20-49D8-A28C-36D6D7805F16}" type="pres">
      <dgm:prSet presAssocID="{A4643E72-5817-40E1-9FA3-BD7FBB3D97D3}" presName="negativeSpace" presStyleCnt="0"/>
      <dgm:spPr/>
    </dgm:pt>
    <dgm:pt modelId="{6788087F-BD8F-4C7F-8174-214847F771EA}" type="pres">
      <dgm:prSet presAssocID="{A4643E72-5817-40E1-9FA3-BD7FBB3D97D3}" presName="childText" presStyleLbl="conFgAcc1" presStyleIdx="0" presStyleCnt="7">
        <dgm:presLayoutVars>
          <dgm:bulletEnabled val="1"/>
        </dgm:presLayoutVars>
      </dgm:prSet>
      <dgm:spPr/>
    </dgm:pt>
    <dgm:pt modelId="{8272D582-1E9F-4307-9709-31B8EA09503F}" type="pres">
      <dgm:prSet presAssocID="{095C831F-DA73-4CDF-82C4-BAF16D121B8B}" presName="spaceBetweenRectangles" presStyleCnt="0"/>
      <dgm:spPr/>
    </dgm:pt>
    <dgm:pt modelId="{58251D62-5B5A-482A-89D7-8CCAD05397A0}" type="pres">
      <dgm:prSet presAssocID="{EDA8EFE7-BACE-4A64-A858-A662E2CD57A3}" presName="parentLin" presStyleCnt="0"/>
      <dgm:spPr/>
    </dgm:pt>
    <dgm:pt modelId="{9082D8C0-11B1-42C3-B5F7-5C576C9ABF92}" type="pres">
      <dgm:prSet presAssocID="{EDA8EFE7-BACE-4A64-A858-A662E2CD57A3}" presName="parentLeftMargin" presStyleLbl="node1" presStyleIdx="0" presStyleCnt="7"/>
      <dgm:spPr/>
    </dgm:pt>
    <dgm:pt modelId="{0AC33392-BFD3-47B1-9399-EF361BDAA430}" type="pres">
      <dgm:prSet presAssocID="{EDA8EFE7-BACE-4A64-A858-A662E2CD57A3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BA2DC22-F4F3-46CF-A200-3AB0A4AA20BE}" type="pres">
      <dgm:prSet presAssocID="{EDA8EFE7-BACE-4A64-A858-A662E2CD57A3}" presName="negativeSpace" presStyleCnt="0"/>
      <dgm:spPr/>
    </dgm:pt>
    <dgm:pt modelId="{FDAC5C25-386B-4083-96A4-1A357FFEDD3D}" type="pres">
      <dgm:prSet presAssocID="{EDA8EFE7-BACE-4A64-A858-A662E2CD57A3}" presName="childText" presStyleLbl="conFgAcc1" presStyleIdx="1" presStyleCnt="7">
        <dgm:presLayoutVars>
          <dgm:bulletEnabled val="1"/>
        </dgm:presLayoutVars>
      </dgm:prSet>
      <dgm:spPr/>
    </dgm:pt>
    <dgm:pt modelId="{B0E063B7-742E-4588-8453-5AD42624707A}" type="pres">
      <dgm:prSet presAssocID="{E561D9F9-3479-4598-AB3A-FB2AC24BC091}" presName="spaceBetweenRectangles" presStyleCnt="0"/>
      <dgm:spPr/>
    </dgm:pt>
    <dgm:pt modelId="{782C5264-A40A-4EB2-8AE3-EA0F7608EBD4}" type="pres">
      <dgm:prSet presAssocID="{FBD5973A-03E5-4731-8708-1BCAA257AA97}" presName="parentLin" presStyleCnt="0"/>
      <dgm:spPr/>
    </dgm:pt>
    <dgm:pt modelId="{AC202FCD-A919-4AD0-AA95-603DB32AF29B}" type="pres">
      <dgm:prSet presAssocID="{FBD5973A-03E5-4731-8708-1BCAA257AA97}" presName="parentLeftMargin" presStyleLbl="node1" presStyleIdx="1" presStyleCnt="7"/>
      <dgm:spPr/>
    </dgm:pt>
    <dgm:pt modelId="{CE289CC9-08C2-404D-ACF2-2F9A8ABF7B8D}" type="pres">
      <dgm:prSet presAssocID="{FBD5973A-03E5-4731-8708-1BCAA257AA9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B138C00-F563-48F1-B66E-58FF8765E554}" type="pres">
      <dgm:prSet presAssocID="{FBD5973A-03E5-4731-8708-1BCAA257AA97}" presName="negativeSpace" presStyleCnt="0"/>
      <dgm:spPr/>
    </dgm:pt>
    <dgm:pt modelId="{C51EDFD9-C657-45CC-A90D-4949C2223BE2}" type="pres">
      <dgm:prSet presAssocID="{FBD5973A-03E5-4731-8708-1BCAA257AA97}" presName="childText" presStyleLbl="conFgAcc1" presStyleIdx="2" presStyleCnt="7">
        <dgm:presLayoutVars>
          <dgm:bulletEnabled val="1"/>
        </dgm:presLayoutVars>
      </dgm:prSet>
      <dgm:spPr/>
    </dgm:pt>
    <dgm:pt modelId="{B05A4FCD-567A-4021-BE78-3F543CAB343B}" type="pres">
      <dgm:prSet presAssocID="{7A083DF1-23CE-4EAF-96B0-727AD0D7C058}" presName="spaceBetweenRectangles" presStyleCnt="0"/>
      <dgm:spPr/>
    </dgm:pt>
    <dgm:pt modelId="{DBC986DB-7ABC-4340-BED6-15B9075C9A5E}" type="pres">
      <dgm:prSet presAssocID="{35F4E100-FFA3-434D-A0BB-97C4AF2ACF21}" presName="parentLin" presStyleCnt="0"/>
      <dgm:spPr/>
    </dgm:pt>
    <dgm:pt modelId="{C8904928-7AFD-4BB4-9917-E48D9DF3B329}" type="pres">
      <dgm:prSet presAssocID="{35F4E100-FFA3-434D-A0BB-97C4AF2ACF21}" presName="parentLeftMargin" presStyleLbl="node1" presStyleIdx="2" presStyleCnt="7"/>
      <dgm:spPr/>
    </dgm:pt>
    <dgm:pt modelId="{DB2346F3-C422-4E33-B45F-ED031726A34A}" type="pres">
      <dgm:prSet presAssocID="{35F4E100-FFA3-434D-A0BB-97C4AF2ACF21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6EE22DC-4A5E-49A0-8132-AF6A0EB47EDA}" type="pres">
      <dgm:prSet presAssocID="{35F4E100-FFA3-434D-A0BB-97C4AF2ACF21}" presName="negativeSpace" presStyleCnt="0"/>
      <dgm:spPr/>
    </dgm:pt>
    <dgm:pt modelId="{9107863B-AC2B-4C54-9355-B09F71364530}" type="pres">
      <dgm:prSet presAssocID="{35F4E100-FFA3-434D-A0BB-97C4AF2ACF21}" presName="childText" presStyleLbl="conFgAcc1" presStyleIdx="3" presStyleCnt="7">
        <dgm:presLayoutVars>
          <dgm:bulletEnabled val="1"/>
        </dgm:presLayoutVars>
      </dgm:prSet>
      <dgm:spPr/>
    </dgm:pt>
    <dgm:pt modelId="{D57EF59B-CA22-46C9-8C8C-3EDF86A9047F}" type="pres">
      <dgm:prSet presAssocID="{32425772-3336-4A5A-A7AB-410130EEB227}" presName="spaceBetweenRectangles" presStyleCnt="0"/>
      <dgm:spPr/>
    </dgm:pt>
    <dgm:pt modelId="{DF1DAF22-76D4-4078-8482-36A32E414329}" type="pres">
      <dgm:prSet presAssocID="{8F1EC39D-B2E5-44CB-AC74-B83FC311FAD4}" presName="parentLin" presStyleCnt="0"/>
      <dgm:spPr/>
    </dgm:pt>
    <dgm:pt modelId="{164A1FF9-B60F-425C-A5A2-F4E92182DE0C}" type="pres">
      <dgm:prSet presAssocID="{8F1EC39D-B2E5-44CB-AC74-B83FC311FAD4}" presName="parentLeftMargin" presStyleLbl="node1" presStyleIdx="3" presStyleCnt="7"/>
      <dgm:spPr/>
    </dgm:pt>
    <dgm:pt modelId="{B7BABF08-AB68-4C6A-92AB-9590AF5F960C}" type="pres">
      <dgm:prSet presAssocID="{8F1EC39D-B2E5-44CB-AC74-B83FC311FAD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3C88859-3B11-4A54-80C5-DF6391CD74D4}" type="pres">
      <dgm:prSet presAssocID="{8F1EC39D-B2E5-44CB-AC74-B83FC311FAD4}" presName="negativeSpace" presStyleCnt="0"/>
      <dgm:spPr/>
    </dgm:pt>
    <dgm:pt modelId="{FF8DF32D-9DAB-4C53-85A0-567B3D885D9A}" type="pres">
      <dgm:prSet presAssocID="{8F1EC39D-B2E5-44CB-AC74-B83FC311FAD4}" presName="childText" presStyleLbl="conFgAcc1" presStyleIdx="4" presStyleCnt="7">
        <dgm:presLayoutVars>
          <dgm:bulletEnabled val="1"/>
        </dgm:presLayoutVars>
      </dgm:prSet>
      <dgm:spPr/>
    </dgm:pt>
    <dgm:pt modelId="{A0C4F273-21E4-411F-8E98-5AB505833BF3}" type="pres">
      <dgm:prSet presAssocID="{86313C40-29FB-40EA-88FF-D2631E77CAF1}" presName="spaceBetweenRectangles" presStyleCnt="0"/>
      <dgm:spPr/>
    </dgm:pt>
    <dgm:pt modelId="{9C59F9EF-B6AD-4195-A1C5-2B44CBEF4468}" type="pres">
      <dgm:prSet presAssocID="{1A7E822C-A7B7-4374-9906-5FCDE838F2DD}" presName="parentLin" presStyleCnt="0"/>
      <dgm:spPr/>
    </dgm:pt>
    <dgm:pt modelId="{5E8A8C4C-8849-4719-BDAD-511C11FF447E}" type="pres">
      <dgm:prSet presAssocID="{1A7E822C-A7B7-4374-9906-5FCDE838F2DD}" presName="parentLeftMargin" presStyleLbl="node1" presStyleIdx="4" presStyleCnt="7"/>
      <dgm:spPr/>
    </dgm:pt>
    <dgm:pt modelId="{BA4E38CD-A8AA-4612-BFE4-D587203EE454}" type="pres">
      <dgm:prSet presAssocID="{1A7E822C-A7B7-4374-9906-5FCDE838F2D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DEC8EF71-BEF6-4729-AD4D-6A8C07835239}" type="pres">
      <dgm:prSet presAssocID="{1A7E822C-A7B7-4374-9906-5FCDE838F2DD}" presName="negativeSpace" presStyleCnt="0"/>
      <dgm:spPr/>
    </dgm:pt>
    <dgm:pt modelId="{8F2EF13F-D46B-42AF-90DA-4F3AC97DE7BD}" type="pres">
      <dgm:prSet presAssocID="{1A7E822C-A7B7-4374-9906-5FCDE838F2DD}" presName="childText" presStyleLbl="conFgAcc1" presStyleIdx="5" presStyleCnt="7">
        <dgm:presLayoutVars>
          <dgm:bulletEnabled val="1"/>
        </dgm:presLayoutVars>
      </dgm:prSet>
      <dgm:spPr/>
    </dgm:pt>
    <dgm:pt modelId="{B28EF8E2-905E-480E-BCD4-DA4FD8971225}" type="pres">
      <dgm:prSet presAssocID="{5EF9417F-7C39-4A52-9FC6-441B9BB170AE}" presName="spaceBetweenRectangles" presStyleCnt="0"/>
      <dgm:spPr/>
    </dgm:pt>
    <dgm:pt modelId="{9FB6F060-736C-4ABC-9D3B-22D9F99012BD}" type="pres">
      <dgm:prSet presAssocID="{85B69D1A-621A-44C6-BB27-71145E157FBF}" presName="parentLin" presStyleCnt="0"/>
      <dgm:spPr/>
    </dgm:pt>
    <dgm:pt modelId="{082E6C27-DFCE-49E7-9FB7-6277CF7DF00F}" type="pres">
      <dgm:prSet presAssocID="{85B69D1A-621A-44C6-BB27-71145E157FBF}" presName="parentLeftMargin" presStyleLbl="node1" presStyleIdx="5" presStyleCnt="7"/>
      <dgm:spPr/>
    </dgm:pt>
    <dgm:pt modelId="{9CC3D5E2-8C34-4997-86D3-E39B37112B82}" type="pres">
      <dgm:prSet presAssocID="{85B69D1A-621A-44C6-BB27-71145E157FBF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20989C36-C9C7-4604-96A8-8EC0A8152135}" type="pres">
      <dgm:prSet presAssocID="{85B69D1A-621A-44C6-BB27-71145E157FBF}" presName="negativeSpace" presStyleCnt="0"/>
      <dgm:spPr/>
    </dgm:pt>
    <dgm:pt modelId="{4CADCD96-27A2-4B29-8C90-C4778C1C13D7}" type="pres">
      <dgm:prSet presAssocID="{85B69D1A-621A-44C6-BB27-71145E157FBF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018F8308-86E1-48FD-8FB0-86A3720A6CAF}" type="presOf" srcId="{A4643E72-5817-40E1-9FA3-BD7FBB3D97D3}" destId="{DF5ACC11-597A-4E9E-8750-DFCC309022CD}" srcOrd="1" destOrd="0" presId="urn:microsoft.com/office/officeart/2005/8/layout/list1"/>
    <dgm:cxn modelId="{93A53112-2BDC-46FC-AA7F-D677A3C34AF5}" type="presOf" srcId="{8F1EC39D-B2E5-44CB-AC74-B83FC311FAD4}" destId="{B7BABF08-AB68-4C6A-92AB-9590AF5F960C}" srcOrd="1" destOrd="0" presId="urn:microsoft.com/office/officeart/2005/8/layout/list1"/>
    <dgm:cxn modelId="{CBA54F16-EB2C-45D6-9D2B-E2F6349C43F1}" type="presOf" srcId="{85B69D1A-621A-44C6-BB27-71145E157FBF}" destId="{9CC3D5E2-8C34-4997-86D3-E39B37112B82}" srcOrd="1" destOrd="0" presId="urn:microsoft.com/office/officeart/2005/8/layout/list1"/>
    <dgm:cxn modelId="{45D7EA2F-9A82-4223-BB14-4C9C981A57AE}" type="presOf" srcId="{EDA8EFE7-BACE-4A64-A858-A662E2CD57A3}" destId="{9082D8C0-11B1-42C3-B5F7-5C576C9ABF92}" srcOrd="0" destOrd="0" presId="urn:microsoft.com/office/officeart/2005/8/layout/list1"/>
    <dgm:cxn modelId="{EDE91C65-3F4F-4699-86F9-9DDA2C1BA5CA}" type="presOf" srcId="{1A7E822C-A7B7-4374-9906-5FCDE838F2DD}" destId="{5E8A8C4C-8849-4719-BDAD-511C11FF447E}" srcOrd="0" destOrd="0" presId="urn:microsoft.com/office/officeart/2005/8/layout/list1"/>
    <dgm:cxn modelId="{C2959271-6FA7-43D8-AD88-F4B7EC675765}" type="presOf" srcId="{85B69D1A-621A-44C6-BB27-71145E157FBF}" destId="{082E6C27-DFCE-49E7-9FB7-6277CF7DF00F}" srcOrd="0" destOrd="0" presId="urn:microsoft.com/office/officeart/2005/8/layout/list1"/>
    <dgm:cxn modelId="{9255AF52-9D18-44F2-93A9-4A94698DE423}" type="presOf" srcId="{FBD5973A-03E5-4731-8708-1BCAA257AA97}" destId="{CE289CC9-08C2-404D-ACF2-2F9A8ABF7B8D}" srcOrd="1" destOrd="0" presId="urn:microsoft.com/office/officeart/2005/8/layout/list1"/>
    <dgm:cxn modelId="{55BFA956-9415-45B4-B06D-FBEE19DDAEA0}" srcId="{C750C35B-5B22-4CFA-A087-D77D431E2261}" destId="{1A7E822C-A7B7-4374-9906-5FCDE838F2DD}" srcOrd="5" destOrd="0" parTransId="{6B02D476-A23B-4C3E-A03C-E87FEA678CAB}" sibTransId="{5EF9417F-7C39-4A52-9FC6-441B9BB170AE}"/>
    <dgm:cxn modelId="{7582D357-5461-45F5-B490-C0F7DB646132}" type="presOf" srcId="{EDA8EFE7-BACE-4A64-A858-A662E2CD57A3}" destId="{0AC33392-BFD3-47B1-9399-EF361BDAA430}" srcOrd="1" destOrd="0" presId="urn:microsoft.com/office/officeart/2005/8/layout/list1"/>
    <dgm:cxn modelId="{88A53479-0469-41CD-A467-A148F0616C63}" srcId="{C750C35B-5B22-4CFA-A087-D77D431E2261}" destId="{8F1EC39D-B2E5-44CB-AC74-B83FC311FAD4}" srcOrd="4" destOrd="0" parTransId="{D8CA1A98-1601-4FC2-9EBE-D438D21C75CC}" sibTransId="{86313C40-29FB-40EA-88FF-D2631E77CAF1}"/>
    <dgm:cxn modelId="{2C93EB95-8D4F-427B-95ED-1970A919984F}" srcId="{C750C35B-5B22-4CFA-A087-D77D431E2261}" destId="{85B69D1A-621A-44C6-BB27-71145E157FBF}" srcOrd="6" destOrd="0" parTransId="{86B01C5D-E89B-4A94-AF80-1544940F280D}" sibTransId="{D7F56600-42FE-4B9D-A503-3898EA6C6688}"/>
    <dgm:cxn modelId="{415F1D96-C307-4926-BCFE-63EA7E1B3434}" srcId="{C750C35B-5B22-4CFA-A087-D77D431E2261}" destId="{A4643E72-5817-40E1-9FA3-BD7FBB3D97D3}" srcOrd="0" destOrd="0" parTransId="{C2307168-6B03-49B2-988E-A393C975CB7E}" sibTransId="{095C831F-DA73-4CDF-82C4-BAF16D121B8B}"/>
    <dgm:cxn modelId="{837D4396-6A76-41A5-BA8B-958CE5EC7E8D}" type="presOf" srcId="{C750C35B-5B22-4CFA-A087-D77D431E2261}" destId="{9F48F3E2-548D-4EBD-9BC1-BEC690470650}" srcOrd="0" destOrd="0" presId="urn:microsoft.com/office/officeart/2005/8/layout/list1"/>
    <dgm:cxn modelId="{4390B2B2-1081-4281-B6E2-6D1888E6C6F2}" type="presOf" srcId="{1A7E822C-A7B7-4374-9906-5FCDE838F2DD}" destId="{BA4E38CD-A8AA-4612-BFE4-D587203EE454}" srcOrd="1" destOrd="0" presId="urn:microsoft.com/office/officeart/2005/8/layout/list1"/>
    <dgm:cxn modelId="{8A9FFDBB-9D01-416D-808C-841F05F7E3DB}" srcId="{C750C35B-5B22-4CFA-A087-D77D431E2261}" destId="{EDA8EFE7-BACE-4A64-A858-A662E2CD57A3}" srcOrd="1" destOrd="0" parTransId="{F84254F3-4164-4B9A-9481-46D7518257CD}" sibTransId="{E561D9F9-3479-4598-AB3A-FB2AC24BC091}"/>
    <dgm:cxn modelId="{EDBC0BBE-FB79-4717-A4BA-876C0D26D801}" type="presOf" srcId="{35F4E100-FFA3-434D-A0BB-97C4AF2ACF21}" destId="{DB2346F3-C422-4E33-B45F-ED031726A34A}" srcOrd="1" destOrd="0" presId="urn:microsoft.com/office/officeart/2005/8/layout/list1"/>
    <dgm:cxn modelId="{75521CCD-BA27-4E0D-A28D-24D06EDD2E2B}" srcId="{C750C35B-5B22-4CFA-A087-D77D431E2261}" destId="{35F4E100-FFA3-434D-A0BB-97C4AF2ACF21}" srcOrd="3" destOrd="0" parTransId="{26550245-F461-4910-8FBB-67687F460BFE}" sibTransId="{32425772-3336-4A5A-A7AB-410130EEB227}"/>
    <dgm:cxn modelId="{E1A5FFD0-D2FE-4FB0-A1C4-9267955A10B3}" type="presOf" srcId="{35F4E100-FFA3-434D-A0BB-97C4AF2ACF21}" destId="{C8904928-7AFD-4BB4-9917-E48D9DF3B329}" srcOrd="0" destOrd="0" presId="urn:microsoft.com/office/officeart/2005/8/layout/list1"/>
    <dgm:cxn modelId="{772E26D4-C2BC-461F-8EC1-224946A8E056}" srcId="{C750C35B-5B22-4CFA-A087-D77D431E2261}" destId="{FBD5973A-03E5-4731-8708-1BCAA257AA97}" srcOrd="2" destOrd="0" parTransId="{148547A2-827E-4708-8C49-AAA93A129F00}" sibTransId="{7A083DF1-23CE-4EAF-96B0-727AD0D7C058}"/>
    <dgm:cxn modelId="{A964D7E2-C72E-453E-A259-AC18BF265BA2}" type="presOf" srcId="{A4643E72-5817-40E1-9FA3-BD7FBB3D97D3}" destId="{17CD5F6C-73A1-436C-A431-58478A5C644B}" srcOrd="0" destOrd="0" presId="urn:microsoft.com/office/officeart/2005/8/layout/list1"/>
    <dgm:cxn modelId="{CB5F5BED-A384-4F12-9A0D-46DCFEA2371E}" type="presOf" srcId="{FBD5973A-03E5-4731-8708-1BCAA257AA97}" destId="{AC202FCD-A919-4AD0-AA95-603DB32AF29B}" srcOrd="0" destOrd="0" presId="urn:microsoft.com/office/officeart/2005/8/layout/list1"/>
    <dgm:cxn modelId="{1CB790ED-5121-4CB4-8CC3-64ADF7A3CCB1}" type="presOf" srcId="{8F1EC39D-B2E5-44CB-AC74-B83FC311FAD4}" destId="{164A1FF9-B60F-425C-A5A2-F4E92182DE0C}" srcOrd="0" destOrd="0" presId="urn:microsoft.com/office/officeart/2005/8/layout/list1"/>
    <dgm:cxn modelId="{2AA96BB8-DC07-466B-AA35-6634474380DB}" type="presParOf" srcId="{9F48F3E2-548D-4EBD-9BC1-BEC690470650}" destId="{C11081D0-EB96-44D4-9B6D-79331E1DBE38}" srcOrd="0" destOrd="0" presId="urn:microsoft.com/office/officeart/2005/8/layout/list1"/>
    <dgm:cxn modelId="{A1A24623-7907-4DAC-ADDB-D8191F9A1DEA}" type="presParOf" srcId="{C11081D0-EB96-44D4-9B6D-79331E1DBE38}" destId="{17CD5F6C-73A1-436C-A431-58478A5C644B}" srcOrd="0" destOrd="0" presId="urn:microsoft.com/office/officeart/2005/8/layout/list1"/>
    <dgm:cxn modelId="{CDC8E6F4-F251-4A76-980E-C288E580BB45}" type="presParOf" srcId="{C11081D0-EB96-44D4-9B6D-79331E1DBE38}" destId="{DF5ACC11-597A-4E9E-8750-DFCC309022CD}" srcOrd="1" destOrd="0" presId="urn:microsoft.com/office/officeart/2005/8/layout/list1"/>
    <dgm:cxn modelId="{89919D1C-9C06-4313-8741-B48A6B6FA443}" type="presParOf" srcId="{9F48F3E2-548D-4EBD-9BC1-BEC690470650}" destId="{8DFDD01D-8D20-49D8-A28C-36D6D7805F16}" srcOrd="1" destOrd="0" presId="urn:microsoft.com/office/officeart/2005/8/layout/list1"/>
    <dgm:cxn modelId="{B8034497-1EA7-4D27-944F-6B7A7620BFF1}" type="presParOf" srcId="{9F48F3E2-548D-4EBD-9BC1-BEC690470650}" destId="{6788087F-BD8F-4C7F-8174-214847F771EA}" srcOrd="2" destOrd="0" presId="urn:microsoft.com/office/officeart/2005/8/layout/list1"/>
    <dgm:cxn modelId="{B67276D5-3C94-4133-A0F7-85FE3193C500}" type="presParOf" srcId="{9F48F3E2-548D-4EBD-9BC1-BEC690470650}" destId="{8272D582-1E9F-4307-9709-31B8EA09503F}" srcOrd="3" destOrd="0" presId="urn:microsoft.com/office/officeart/2005/8/layout/list1"/>
    <dgm:cxn modelId="{144AEEE5-7AC2-4672-9C91-87BE8FE28763}" type="presParOf" srcId="{9F48F3E2-548D-4EBD-9BC1-BEC690470650}" destId="{58251D62-5B5A-482A-89D7-8CCAD05397A0}" srcOrd="4" destOrd="0" presId="urn:microsoft.com/office/officeart/2005/8/layout/list1"/>
    <dgm:cxn modelId="{3EA7E5B6-D039-4A5D-97D6-04E481C6BE3C}" type="presParOf" srcId="{58251D62-5B5A-482A-89D7-8CCAD05397A0}" destId="{9082D8C0-11B1-42C3-B5F7-5C576C9ABF92}" srcOrd="0" destOrd="0" presId="urn:microsoft.com/office/officeart/2005/8/layout/list1"/>
    <dgm:cxn modelId="{E16F51CB-0B3F-4F11-BCC7-E5645F9213C5}" type="presParOf" srcId="{58251D62-5B5A-482A-89D7-8CCAD05397A0}" destId="{0AC33392-BFD3-47B1-9399-EF361BDAA430}" srcOrd="1" destOrd="0" presId="urn:microsoft.com/office/officeart/2005/8/layout/list1"/>
    <dgm:cxn modelId="{5367F7E1-4D8A-4D6F-BDDA-D022DCA6FA71}" type="presParOf" srcId="{9F48F3E2-548D-4EBD-9BC1-BEC690470650}" destId="{0BA2DC22-F4F3-46CF-A200-3AB0A4AA20BE}" srcOrd="5" destOrd="0" presId="urn:microsoft.com/office/officeart/2005/8/layout/list1"/>
    <dgm:cxn modelId="{29D73316-997E-46DC-8F27-CF81B346DB4A}" type="presParOf" srcId="{9F48F3E2-548D-4EBD-9BC1-BEC690470650}" destId="{FDAC5C25-386B-4083-96A4-1A357FFEDD3D}" srcOrd="6" destOrd="0" presId="urn:microsoft.com/office/officeart/2005/8/layout/list1"/>
    <dgm:cxn modelId="{697E4AFC-7A9E-48F6-9097-54C55958E181}" type="presParOf" srcId="{9F48F3E2-548D-4EBD-9BC1-BEC690470650}" destId="{B0E063B7-742E-4588-8453-5AD42624707A}" srcOrd="7" destOrd="0" presId="urn:microsoft.com/office/officeart/2005/8/layout/list1"/>
    <dgm:cxn modelId="{BB5A1A87-F224-42A5-85F7-EDD9ECC7AEC2}" type="presParOf" srcId="{9F48F3E2-548D-4EBD-9BC1-BEC690470650}" destId="{782C5264-A40A-4EB2-8AE3-EA0F7608EBD4}" srcOrd="8" destOrd="0" presId="urn:microsoft.com/office/officeart/2005/8/layout/list1"/>
    <dgm:cxn modelId="{E9B051B3-D12A-43B2-BA54-3237D56A7349}" type="presParOf" srcId="{782C5264-A40A-4EB2-8AE3-EA0F7608EBD4}" destId="{AC202FCD-A919-4AD0-AA95-603DB32AF29B}" srcOrd="0" destOrd="0" presId="urn:microsoft.com/office/officeart/2005/8/layout/list1"/>
    <dgm:cxn modelId="{E7ED24C3-C91F-4F44-8C03-14B9A5824808}" type="presParOf" srcId="{782C5264-A40A-4EB2-8AE3-EA0F7608EBD4}" destId="{CE289CC9-08C2-404D-ACF2-2F9A8ABF7B8D}" srcOrd="1" destOrd="0" presId="urn:microsoft.com/office/officeart/2005/8/layout/list1"/>
    <dgm:cxn modelId="{7CB80AAD-DBD7-4D3A-A7BE-9DA975FCBC3C}" type="presParOf" srcId="{9F48F3E2-548D-4EBD-9BC1-BEC690470650}" destId="{AB138C00-F563-48F1-B66E-58FF8765E554}" srcOrd="9" destOrd="0" presId="urn:microsoft.com/office/officeart/2005/8/layout/list1"/>
    <dgm:cxn modelId="{FC1FCC59-6A97-4FFB-AF51-1B4D84C642B4}" type="presParOf" srcId="{9F48F3E2-548D-4EBD-9BC1-BEC690470650}" destId="{C51EDFD9-C657-45CC-A90D-4949C2223BE2}" srcOrd="10" destOrd="0" presId="urn:microsoft.com/office/officeart/2005/8/layout/list1"/>
    <dgm:cxn modelId="{F3E7F027-858D-4D0E-A825-AA7FD450C9F4}" type="presParOf" srcId="{9F48F3E2-548D-4EBD-9BC1-BEC690470650}" destId="{B05A4FCD-567A-4021-BE78-3F543CAB343B}" srcOrd="11" destOrd="0" presId="urn:microsoft.com/office/officeart/2005/8/layout/list1"/>
    <dgm:cxn modelId="{8848550F-6D71-4700-B364-3C70A6217FAB}" type="presParOf" srcId="{9F48F3E2-548D-4EBD-9BC1-BEC690470650}" destId="{DBC986DB-7ABC-4340-BED6-15B9075C9A5E}" srcOrd="12" destOrd="0" presId="urn:microsoft.com/office/officeart/2005/8/layout/list1"/>
    <dgm:cxn modelId="{B338CFE6-CF66-416B-801F-407B2F7D1C68}" type="presParOf" srcId="{DBC986DB-7ABC-4340-BED6-15B9075C9A5E}" destId="{C8904928-7AFD-4BB4-9917-E48D9DF3B329}" srcOrd="0" destOrd="0" presId="urn:microsoft.com/office/officeart/2005/8/layout/list1"/>
    <dgm:cxn modelId="{2B865A02-265A-4913-B1A8-58106DA14FB5}" type="presParOf" srcId="{DBC986DB-7ABC-4340-BED6-15B9075C9A5E}" destId="{DB2346F3-C422-4E33-B45F-ED031726A34A}" srcOrd="1" destOrd="0" presId="urn:microsoft.com/office/officeart/2005/8/layout/list1"/>
    <dgm:cxn modelId="{0581089B-BC0E-41E4-8693-5839C57F2FC1}" type="presParOf" srcId="{9F48F3E2-548D-4EBD-9BC1-BEC690470650}" destId="{36EE22DC-4A5E-49A0-8132-AF6A0EB47EDA}" srcOrd="13" destOrd="0" presId="urn:microsoft.com/office/officeart/2005/8/layout/list1"/>
    <dgm:cxn modelId="{2C31F050-6885-4799-BB7D-B09D3730AA23}" type="presParOf" srcId="{9F48F3E2-548D-4EBD-9BC1-BEC690470650}" destId="{9107863B-AC2B-4C54-9355-B09F71364530}" srcOrd="14" destOrd="0" presId="urn:microsoft.com/office/officeart/2005/8/layout/list1"/>
    <dgm:cxn modelId="{DF0D78D5-FCA0-44D9-9DC6-5B2F71EADE3C}" type="presParOf" srcId="{9F48F3E2-548D-4EBD-9BC1-BEC690470650}" destId="{D57EF59B-CA22-46C9-8C8C-3EDF86A9047F}" srcOrd="15" destOrd="0" presId="urn:microsoft.com/office/officeart/2005/8/layout/list1"/>
    <dgm:cxn modelId="{1811B691-0789-4574-AB7C-06084262F476}" type="presParOf" srcId="{9F48F3E2-548D-4EBD-9BC1-BEC690470650}" destId="{DF1DAF22-76D4-4078-8482-36A32E414329}" srcOrd="16" destOrd="0" presId="urn:microsoft.com/office/officeart/2005/8/layout/list1"/>
    <dgm:cxn modelId="{42DA8FC7-26C5-4A76-8734-BE5EC8323D0D}" type="presParOf" srcId="{DF1DAF22-76D4-4078-8482-36A32E414329}" destId="{164A1FF9-B60F-425C-A5A2-F4E92182DE0C}" srcOrd="0" destOrd="0" presId="urn:microsoft.com/office/officeart/2005/8/layout/list1"/>
    <dgm:cxn modelId="{B5CB8F79-C75F-45F8-88C6-3EB33D3CFE31}" type="presParOf" srcId="{DF1DAF22-76D4-4078-8482-36A32E414329}" destId="{B7BABF08-AB68-4C6A-92AB-9590AF5F960C}" srcOrd="1" destOrd="0" presId="urn:microsoft.com/office/officeart/2005/8/layout/list1"/>
    <dgm:cxn modelId="{CC8287D6-C680-4BA8-AEA0-7B0E1A7FA8BC}" type="presParOf" srcId="{9F48F3E2-548D-4EBD-9BC1-BEC690470650}" destId="{A3C88859-3B11-4A54-80C5-DF6391CD74D4}" srcOrd="17" destOrd="0" presId="urn:microsoft.com/office/officeart/2005/8/layout/list1"/>
    <dgm:cxn modelId="{0C8878C8-4089-47FD-AE14-831DB76AB5D9}" type="presParOf" srcId="{9F48F3E2-548D-4EBD-9BC1-BEC690470650}" destId="{FF8DF32D-9DAB-4C53-85A0-567B3D885D9A}" srcOrd="18" destOrd="0" presId="urn:microsoft.com/office/officeart/2005/8/layout/list1"/>
    <dgm:cxn modelId="{03A8D7F5-23A8-4FB2-8E71-2DF32EBE0D89}" type="presParOf" srcId="{9F48F3E2-548D-4EBD-9BC1-BEC690470650}" destId="{A0C4F273-21E4-411F-8E98-5AB505833BF3}" srcOrd="19" destOrd="0" presId="urn:microsoft.com/office/officeart/2005/8/layout/list1"/>
    <dgm:cxn modelId="{4DBBFAAE-9F0C-4CEB-A816-1E1ED1E176A8}" type="presParOf" srcId="{9F48F3E2-548D-4EBD-9BC1-BEC690470650}" destId="{9C59F9EF-B6AD-4195-A1C5-2B44CBEF4468}" srcOrd="20" destOrd="0" presId="urn:microsoft.com/office/officeart/2005/8/layout/list1"/>
    <dgm:cxn modelId="{9F9AE592-46DC-426C-9270-620FF05B7432}" type="presParOf" srcId="{9C59F9EF-B6AD-4195-A1C5-2B44CBEF4468}" destId="{5E8A8C4C-8849-4719-BDAD-511C11FF447E}" srcOrd="0" destOrd="0" presId="urn:microsoft.com/office/officeart/2005/8/layout/list1"/>
    <dgm:cxn modelId="{D07EA395-624D-49B3-9842-42C5802EC0EE}" type="presParOf" srcId="{9C59F9EF-B6AD-4195-A1C5-2B44CBEF4468}" destId="{BA4E38CD-A8AA-4612-BFE4-D587203EE454}" srcOrd="1" destOrd="0" presId="urn:microsoft.com/office/officeart/2005/8/layout/list1"/>
    <dgm:cxn modelId="{4DCD2D93-E016-4DCD-B0C9-66969328D1BC}" type="presParOf" srcId="{9F48F3E2-548D-4EBD-9BC1-BEC690470650}" destId="{DEC8EF71-BEF6-4729-AD4D-6A8C07835239}" srcOrd="21" destOrd="0" presId="urn:microsoft.com/office/officeart/2005/8/layout/list1"/>
    <dgm:cxn modelId="{AA4921B2-877C-4317-B3AD-3610BE0CEBAB}" type="presParOf" srcId="{9F48F3E2-548D-4EBD-9BC1-BEC690470650}" destId="{8F2EF13F-D46B-42AF-90DA-4F3AC97DE7BD}" srcOrd="22" destOrd="0" presId="urn:microsoft.com/office/officeart/2005/8/layout/list1"/>
    <dgm:cxn modelId="{D800B63C-8BF0-47B6-9322-B9846615986F}" type="presParOf" srcId="{9F48F3E2-548D-4EBD-9BC1-BEC690470650}" destId="{B28EF8E2-905E-480E-BCD4-DA4FD8971225}" srcOrd="23" destOrd="0" presId="urn:microsoft.com/office/officeart/2005/8/layout/list1"/>
    <dgm:cxn modelId="{3E521835-8719-4624-957B-B6818C4E87EA}" type="presParOf" srcId="{9F48F3E2-548D-4EBD-9BC1-BEC690470650}" destId="{9FB6F060-736C-4ABC-9D3B-22D9F99012BD}" srcOrd="24" destOrd="0" presId="urn:microsoft.com/office/officeart/2005/8/layout/list1"/>
    <dgm:cxn modelId="{41101A1C-1BAC-4A8B-B8CF-CB794D1EA4AC}" type="presParOf" srcId="{9FB6F060-736C-4ABC-9D3B-22D9F99012BD}" destId="{082E6C27-DFCE-49E7-9FB7-6277CF7DF00F}" srcOrd="0" destOrd="0" presId="urn:microsoft.com/office/officeart/2005/8/layout/list1"/>
    <dgm:cxn modelId="{C2681495-A3D5-4A98-846B-0E4B6EF3C559}" type="presParOf" srcId="{9FB6F060-736C-4ABC-9D3B-22D9F99012BD}" destId="{9CC3D5E2-8C34-4997-86D3-E39B37112B82}" srcOrd="1" destOrd="0" presId="urn:microsoft.com/office/officeart/2005/8/layout/list1"/>
    <dgm:cxn modelId="{6B059F6E-D30D-4086-A210-596E1B4186B7}" type="presParOf" srcId="{9F48F3E2-548D-4EBD-9BC1-BEC690470650}" destId="{20989C36-C9C7-4604-96A8-8EC0A8152135}" srcOrd="25" destOrd="0" presId="urn:microsoft.com/office/officeart/2005/8/layout/list1"/>
    <dgm:cxn modelId="{295AEA53-1EE0-4F29-987A-0BA1B54CE459}" type="presParOf" srcId="{9F48F3E2-548D-4EBD-9BC1-BEC690470650}" destId="{4CADCD96-27A2-4B29-8C90-C4778C1C13D7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28F649-4076-49F2-BE2F-4F495D29FEAC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4FCC214-E310-48E7-87F4-1F9770C7B196}">
      <dgm:prSet/>
      <dgm:spPr/>
      <dgm:t>
        <a:bodyPr/>
        <a:lstStyle/>
        <a:p>
          <a:r>
            <a:rPr lang="en-GB"/>
            <a:t>Political</a:t>
          </a:r>
          <a:endParaRPr lang="en-US"/>
        </a:p>
      </dgm:t>
    </dgm:pt>
    <dgm:pt modelId="{7F73C9B7-9DC6-4AE3-AF22-4AFF422FDDDD}" type="parTrans" cxnId="{3A4F3F33-33CF-45B5-B1D7-B237E83F2615}">
      <dgm:prSet/>
      <dgm:spPr/>
      <dgm:t>
        <a:bodyPr/>
        <a:lstStyle/>
        <a:p>
          <a:endParaRPr lang="en-US"/>
        </a:p>
      </dgm:t>
    </dgm:pt>
    <dgm:pt modelId="{CADDED93-80D5-4BF5-B5B3-54146930816F}" type="sibTrans" cxnId="{3A4F3F33-33CF-45B5-B1D7-B237E83F2615}">
      <dgm:prSet/>
      <dgm:spPr/>
      <dgm:t>
        <a:bodyPr/>
        <a:lstStyle/>
        <a:p>
          <a:endParaRPr lang="en-US"/>
        </a:p>
      </dgm:t>
    </dgm:pt>
    <dgm:pt modelId="{830BBAD8-5E50-4D81-A8D4-6729C90742E1}">
      <dgm:prSet/>
      <dgm:spPr/>
      <dgm:t>
        <a:bodyPr/>
        <a:lstStyle/>
        <a:p>
          <a:r>
            <a:rPr lang="en-GB"/>
            <a:t>Clearly a major influence for the public sector</a:t>
          </a:r>
          <a:endParaRPr lang="en-US"/>
        </a:p>
      </dgm:t>
    </dgm:pt>
    <dgm:pt modelId="{787EAA77-C865-4AF0-9AAF-E966547F1F55}" type="parTrans" cxnId="{4DF78E14-368B-40ED-B9F1-D7B49B618692}">
      <dgm:prSet/>
      <dgm:spPr/>
      <dgm:t>
        <a:bodyPr/>
        <a:lstStyle/>
        <a:p>
          <a:endParaRPr lang="en-US"/>
        </a:p>
      </dgm:t>
    </dgm:pt>
    <dgm:pt modelId="{F6B98F5F-7DB0-459B-95E4-DF9620A37DE0}" type="sibTrans" cxnId="{4DF78E14-368B-40ED-B9F1-D7B49B618692}">
      <dgm:prSet/>
      <dgm:spPr/>
      <dgm:t>
        <a:bodyPr/>
        <a:lstStyle/>
        <a:p>
          <a:endParaRPr lang="en-US"/>
        </a:p>
      </dgm:t>
    </dgm:pt>
    <dgm:pt modelId="{06DBC277-A5E0-4639-AC8C-E361F639C29A}">
      <dgm:prSet/>
      <dgm:spPr/>
      <dgm:t>
        <a:bodyPr/>
        <a:lstStyle/>
        <a:p>
          <a:r>
            <a:rPr lang="en-GB"/>
            <a:t>e.g.  Change of government</a:t>
          </a:r>
          <a:endParaRPr lang="en-US"/>
        </a:p>
      </dgm:t>
    </dgm:pt>
    <dgm:pt modelId="{7D6C3452-B022-454E-A365-67FD2CA7AB67}" type="parTrans" cxnId="{DA14E26E-A179-478B-A70D-21E539414663}">
      <dgm:prSet/>
      <dgm:spPr/>
      <dgm:t>
        <a:bodyPr/>
        <a:lstStyle/>
        <a:p>
          <a:endParaRPr lang="en-US"/>
        </a:p>
      </dgm:t>
    </dgm:pt>
    <dgm:pt modelId="{F5DD3E67-F21B-4F7F-B4F0-D9A095BE503F}" type="sibTrans" cxnId="{DA14E26E-A179-478B-A70D-21E539414663}">
      <dgm:prSet/>
      <dgm:spPr/>
      <dgm:t>
        <a:bodyPr/>
        <a:lstStyle/>
        <a:p>
          <a:endParaRPr lang="en-US"/>
        </a:p>
      </dgm:t>
    </dgm:pt>
    <dgm:pt modelId="{FA0D6D1F-1B7E-4756-8AD2-D5955335B13B}">
      <dgm:prSet/>
      <dgm:spPr/>
      <dgm:t>
        <a:bodyPr/>
        <a:lstStyle/>
        <a:p>
          <a:r>
            <a:rPr lang="en-GB"/>
            <a:t>Outsourcing to the private sector</a:t>
          </a:r>
          <a:endParaRPr lang="en-US"/>
        </a:p>
      </dgm:t>
    </dgm:pt>
    <dgm:pt modelId="{816C42EE-6429-4033-B295-DB7CAC604B58}" type="parTrans" cxnId="{60B7BDAF-6114-4FEC-8358-22FC4E54B4BD}">
      <dgm:prSet/>
      <dgm:spPr/>
      <dgm:t>
        <a:bodyPr/>
        <a:lstStyle/>
        <a:p>
          <a:endParaRPr lang="en-US"/>
        </a:p>
      </dgm:t>
    </dgm:pt>
    <dgm:pt modelId="{93AF452C-E32D-4846-8FEE-CC50098E886F}" type="sibTrans" cxnId="{60B7BDAF-6114-4FEC-8358-22FC4E54B4BD}">
      <dgm:prSet/>
      <dgm:spPr/>
      <dgm:t>
        <a:bodyPr/>
        <a:lstStyle/>
        <a:p>
          <a:endParaRPr lang="en-US"/>
        </a:p>
      </dgm:t>
    </dgm:pt>
    <dgm:pt modelId="{FBFD0FDB-59CC-4C2A-9064-1611D7E62BA3}">
      <dgm:prSet/>
      <dgm:spPr/>
      <dgm:t>
        <a:bodyPr/>
        <a:lstStyle/>
        <a:p>
          <a:r>
            <a:rPr lang="en-GB"/>
            <a:t>New policies or strategies such as a new strategy for Youth work</a:t>
          </a:r>
          <a:endParaRPr lang="en-US"/>
        </a:p>
      </dgm:t>
    </dgm:pt>
    <dgm:pt modelId="{44F7B509-51E7-45C8-B5A6-09138085EB53}" type="parTrans" cxnId="{30BEFD93-C5A6-47DC-BB7A-709799E505C7}">
      <dgm:prSet/>
      <dgm:spPr/>
      <dgm:t>
        <a:bodyPr/>
        <a:lstStyle/>
        <a:p>
          <a:endParaRPr lang="en-US"/>
        </a:p>
      </dgm:t>
    </dgm:pt>
    <dgm:pt modelId="{3517CC99-591F-4A38-9E6F-2BE04D2A9628}" type="sibTrans" cxnId="{30BEFD93-C5A6-47DC-BB7A-709799E505C7}">
      <dgm:prSet/>
      <dgm:spPr/>
      <dgm:t>
        <a:bodyPr/>
        <a:lstStyle/>
        <a:p>
          <a:endParaRPr lang="en-US"/>
        </a:p>
      </dgm:t>
    </dgm:pt>
    <dgm:pt modelId="{7EB3CE49-F199-4BBF-8A65-BE623BB57D97}">
      <dgm:prSet/>
      <dgm:spPr/>
      <dgm:t>
        <a:bodyPr/>
        <a:lstStyle/>
        <a:p>
          <a:r>
            <a:rPr lang="en-GB"/>
            <a:t>Additional demands placed upon a organisations by government</a:t>
          </a:r>
          <a:endParaRPr lang="en-US"/>
        </a:p>
      </dgm:t>
    </dgm:pt>
    <dgm:pt modelId="{B59C2A86-9741-4E28-A96F-C528A77FC7BB}" type="parTrans" cxnId="{68D6793B-BBEE-4DCC-873F-F252CDBF40E2}">
      <dgm:prSet/>
      <dgm:spPr/>
      <dgm:t>
        <a:bodyPr/>
        <a:lstStyle/>
        <a:p>
          <a:endParaRPr lang="en-US"/>
        </a:p>
      </dgm:t>
    </dgm:pt>
    <dgm:pt modelId="{61EE6B42-249C-4B02-8706-1FC236CE9DE3}" type="sibTrans" cxnId="{68D6793B-BBEE-4DCC-873F-F252CDBF40E2}">
      <dgm:prSet/>
      <dgm:spPr/>
      <dgm:t>
        <a:bodyPr/>
        <a:lstStyle/>
        <a:p>
          <a:endParaRPr lang="en-US"/>
        </a:p>
      </dgm:t>
    </dgm:pt>
    <dgm:pt modelId="{3F9ACC48-83BC-4FFD-84B6-06E2354BDDF7}">
      <dgm:prSet/>
      <dgm:spPr/>
      <dgm:t>
        <a:bodyPr/>
        <a:lstStyle/>
        <a:p>
          <a:r>
            <a:rPr lang="en-GB"/>
            <a:t>If you are a manager within a local authority youth service, what might be key drivers in this category?</a:t>
          </a:r>
          <a:endParaRPr lang="en-US"/>
        </a:p>
      </dgm:t>
    </dgm:pt>
    <dgm:pt modelId="{6BA4367C-42A9-4641-9593-196439986932}" type="parTrans" cxnId="{19EA99E0-EE04-4F3F-B221-844DC589E525}">
      <dgm:prSet/>
      <dgm:spPr/>
      <dgm:t>
        <a:bodyPr/>
        <a:lstStyle/>
        <a:p>
          <a:endParaRPr lang="en-US"/>
        </a:p>
      </dgm:t>
    </dgm:pt>
    <dgm:pt modelId="{EAE25ACA-DE0C-4487-858A-BC13CDE30D1F}" type="sibTrans" cxnId="{19EA99E0-EE04-4F3F-B221-844DC589E525}">
      <dgm:prSet/>
      <dgm:spPr/>
      <dgm:t>
        <a:bodyPr/>
        <a:lstStyle/>
        <a:p>
          <a:endParaRPr lang="en-US"/>
        </a:p>
      </dgm:t>
    </dgm:pt>
    <dgm:pt modelId="{560DC4BE-8622-4972-B34E-0E4FE76DF76B}" type="pres">
      <dgm:prSet presAssocID="{7928F649-4076-49F2-BE2F-4F495D29FEAC}" presName="vert0" presStyleCnt="0">
        <dgm:presLayoutVars>
          <dgm:dir/>
          <dgm:animOne val="branch"/>
          <dgm:animLvl val="lvl"/>
        </dgm:presLayoutVars>
      </dgm:prSet>
      <dgm:spPr/>
    </dgm:pt>
    <dgm:pt modelId="{2B4D5702-A6C4-4A10-9984-9CA637786F64}" type="pres">
      <dgm:prSet presAssocID="{F4FCC214-E310-48E7-87F4-1F9770C7B196}" presName="thickLine" presStyleLbl="alignNode1" presStyleIdx="0" presStyleCnt="7"/>
      <dgm:spPr/>
    </dgm:pt>
    <dgm:pt modelId="{EE79F9C0-54EC-4B13-BB48-ED0D604D24E7}" type="pres">
      <dgm:prSet presAssocID="{F4FCC214-E310-48E7-87F4-1F9770C7B196}" presName="horz1" presStyleCnt="0"/>
      <dgm:spPr/>
    </dgm:pt>
    <dgm:pt modelId="{47DAF3A3-7400-44B5-A3BF-6E0F75104F22}" type="pres">
      <dgm:prSet presAssocID="{F4FCC214-E310-48E7-87F4-1F9770C7B196}" presName="tx1" presStyleLbl="revTx" presStyleIdx="0" presStyleCnt="7"/>
      <dgm:spPr/>
    </dgm:pt>
    <dgm:pt modelId="{F66577BF-6A3A-427B-818E-A0C5125C2581}" type="pres">
      <dgm:prSet presAssocID="{F4FCC214-E310-48E7-87F4-1F9770C7B196}" presName="vert1" presStyleCnt="0"/>
      <dgm:spPr/>
    </dgm:pt>
    <dgm:pt modelId="{8E8AC4D2-02FC-4FB0-8BBB-BDB31D6283C4}" type="pres">
      <dgm:prSet presAssocID="{830BBAD8-5E50-4D81-A8D4-6729C90742E1}" presName="thickLine" presStyleLbl="alignNode1" presStyleIdx="1" presStyleCnt="7"/>
      <dgm:spPr/>
    </dgm:pt>
    <dgm:pt modelId="{9CAA3267-79FD-4DB5-8CCB-11631E3AF279}" type="pres">
      <dgm:prSet presAssocID="{830BBAD8-5E50-4D81-A8D4-6729C90742E1}" presName="horz1" presStyleCnt="0"/>
      <dgm:spPr/>
    </dgm:pt>
    <dgm:pt modelId="{7D38A9AB-EC49-42B9-98BA-99B22133908B}" type="pres">
      <dgm:prSet presAssocID="{830BBAD8-5E50-4D81-A8D4-6729C90742E1}" presName="tx1" presStyleLbl="revTx" presStyleIdx="1" presStyleCnt="7"/>
      <dgm:spPr/>
    </dgm:pt>
    <dgm:pt modelId="{65AD30ED-FB23-4A9E-B5AE-171F98C82916}" type="pres">
      <dgm:prSet presAssocID="{830BBAD8-5E50-4D81-A8D4-6729C90742E1}" presName="vert1" presStyleCnt="0"/>
      <dgm:spPr/>
    </dgm:pt>
    <dgm:pt modelId="{ECFCF960-4BF7-4DAC-8C92-6C956317F944}" type="pres">
      <dgm:prSet presAssocID="{06DBC277-A5E0-4639-AC8C-E361F639C29A}" presName="thickLine" presStyleLbl="alignNode1" presStyleIdx="2" presStyleCnt="7"/>
      <dgm:spPr/>
    </dgm:pt>
    <dgm:pt modelId="{BF8D3F2D-854F-4F4A-A974-442010131AF2}" type="pres">
      <dgm:prSet presAssocID="{06DBC277-A5E0-4639-AC8C-E361F639C29A}" presName="horz1" presStyleCnt="0"/>
      <dgm:spPr/>
    </dgm:pt>
    <dgm:pt modelId="{12DAA803-E9D2-4FB6-8FDD-6039B20BD4F2}" type="pres">
      <dgm:prSet presAssocID="{06DBC277-A5E0-4639-AC8C-E361F639C29A}" presName="tx1" presStyleLbl="revTx" presStyleIdx="2" presStyleCnt="7"/>
      <dgm:spPr/>
    </dgm:pt>
    <dgm:pt modelId="{87FE9946-2EFE-4CE6-8F63-473214D04ABF}" type="pres">
      <dgm:prSet presAssocID="{06DBC277-A5E0-4639-AC8C-E361F639C29A}" presName="vert1" presStyleCnt="0"/>
      <dgm:spPr/>
    </dgm:pt>
    <dgm:pt modelId="{E17EADD0-90DA-4D7B-8605-E2564E3C1B1B}" type="pres">
      <dgm:prSet presAssocID="{FA0D6D1F-1B7E-4756-8AD2-D5955335B13B}" presName="thickLine" presStyleLbl="alignNode1" presStyleIdx="3" presStyleCnt="7"/>
      <dgm:spPr/>
    </dgm:pt>
    <dgm:pt modelId="{177BE9A5-BA87-45D1-A46F-38D81C9B7A64}" type="pres">
      <dgm:prSet presAssocID="{FA0D6D1F-1B7E-4756-8AD2-D5955335B13B}" presName="horz1" presStyleCnt="0"/>
      <dgm:spPr/>
    </dgm:pt>
    <dgm:pt modelId="{6893D4B0-0C23-4D8A-9CCC-F7EE28ECF3BC}" type="pres">
      <dgm:prSet presAssocID="{FA0D6D1F-1B7E-4756-8AD2-D5955335B13B}" presName="tx1" presStyleLbl="revTx" presStyleIdx="3" presStyleCnt="7"/>
      <dgm:spPr/>
    </dgm:pt>
    <dgm:pt modelId="{D9835BCE-7EEB-40BC-96B2-10C3C0824796}" type="pres">
      <dgm:prSet presAssocID="{FA0D6D1F-1B7E-4756-8AD2-D5955335B13B}" presName="vert1" presStyleCnt="0"/>
      <dgm:spPr/>
    </dgm:pt>
    <dgm:pt modelId="{1F95BB49-0695-49F7-BB7B-99CBEC8774AC}" type="pres">
      <dgm:prSet presAssocID="{FBFD0FDB-59CC-4C2A-9064-1611D7E62BA3}" presName="thickLine" presStyleLbl="alignNode1" presStyleIdx="4" presStyleCnt="7"/>
      <dgm:spPr/>
    </dgm:pt>
    <dgm:pt modelId="{3A2C4052-BEFE-458E-A0A4-F98FDB549147}" type="pres">
      <dgm:prSet presAssocID="{FBFD0FDB-59CC-4C2A-9064-1611D7E62BA3}" presName="horz1" presStyleCnt="0"/>
      <dgm:spPr/>
    </dgm:pt>
    <dgm:pt modelId="{0E798986-5D48-491E-B1FF-0072735F7285}" type="pres">
      <dgm:prSet presAssocID="{FBFD0FDB-59CC-4C2A-9064-1611D7E62BA3}" presName="tx1" presStyleLbl="revTx" presStyleIdx="4" presStyleCnt="7"/>
      <dgm:spPr/>
    </dgm:pt>
    <dgm:pt modelId="{8550191D-39AF-400C-97B9-BC556870C5A6}" type="pres">
      <dgm:prSet presAssocID="{FBFD0FDB-59CC-4C2A-9064-1611D7E62BA3}" presName="vert1" presStyleCnt="0"/>
      <dgm:spPr/>
    </dgm:pt>
    <dgm:pt modelId="{7E1F6173-DC7E-47EF-9283-FF8C346E888C}" type="pres">
      <dgm:prSet presAssocID="{7EB3CE49-F199-4BBF-8A65-BE623BB57D97}" presName="thickLine" presStyleLbl="alignNode1" presStyleIdx="5" presStyleCnt="7"/>
      <dgm:spPr/>
    </dgm:pt>
    <dgm:pt modelId="{61D85E0D-4519-48C0-A54B-D955D7BB4D6B}" type="pres">
      <dgm:prSet presAssocID="{7EB3CE49-F199-4BBF-8A65-BE623BB57D97}" presName="horz1" presStyleCnt="0"/>
      <dgm:spPr/>
    </dgm:pt>
    <dgm:pt modelId="{1D5ABC80-0E87-4FCC-A808-8B155C5FF3DF}" type="pres">
      <dgm:prSet presAssocID="{7EB3CE49-F199-4BBF-8A65-BE623BB57D97}" presName="tx1" presStyleLbl="revTx" presStyleIdx="5" presStyleCnt="7"/>
      <dgm:spPr/>
    </dgm:pt>
    <dgm:pt modelId="{BF7DF9FE-69EB-4E50-893B-FCE55874DF0C}" type="pres">
      <dgm:prSet presAssocID="{7EB3CE49-F199-4BBF-8A65-BE623BB57D97}" presName="vert1" presStyleCnt="0"/>
      <dgm:spPr/>
    </dgm:pt>
    <dgm:pt modelId="{14273D9A-67A9-40A8-9E9B-9FFD2CF480E7}" type="pres">
      <dgm:prSet presAssocID="{3F9ACC48-83BC-4FFD-84B6-06E2354BDDF7}" presName="thickLine" presStyleLbl="alignNode1" presStyleIdx="6" presStyleCnt="7"/>
      <dgm:spPr/>
    </dgm:pt>
    <dgm:pt modelId="{884E1D2C-F3EB-4B4B-9A6B-75AA0F276DBA}" type="pres">
      <dgm:prSet presAssocID="{3F9ACC48-83BC-4FFD-84B6-06E2354BDDF7}" presName="horz1" presStyleCnt="0"/>
      <dgm:spPr/>
    </dgm:pt>
    <dgm:pt modelId="{85845852-8EED-4E90-A210-41B81A484AE1}" type="pres">
      <dgm:prSet presAssocID="{3F9ACC48-83BC-4FFD-84B6-06E2354BDDF7}" presName="tx1" presStyleLbl="revTx" presStyleIdx="6" presStyleCnt="7"/>
      <dgm:spPr/>
    </dgm:pt>
    <dgm:pt modelId="{9563E3EE-CF1E-4AC2-895E-E70C0CB82ED8}" type="pres">
      <dgm:prSet presAssocID="{3F9ACC48-83BC-4FFD-84B6-06E2354BDDF7}" presName="vert1" presStyleCnt="0"/>
      <dgm:spPr/>
    </dgm:pt>
  </dgm:ptLst>
  <dgm:cxnLst>
    <dgm:cxn modelId="{4DF78E14-368B-40ED-B9F1-D7B49B618692}" srcId="{7928F649-4076-49F2-BE2F-4F495D29FEAC}" destId="{830BBAD8-5E50-4D81-A8D4-6729C90742E1}" srcOrd="1" destOrd="0" parTransId="{787EAA77-C865-4AF0-9AAF-E966547F1F55}" sibTransId="{F6B98F5F-7DB0-459B-95E4-DF9620A37DE0}"/>
    <dgm:cxn modelId="{DE13B32D-FDC5-44BA-A576-7D2A07E71F6E}" type="presOf" srcId="{06DBC277-A5E0-4639-AC8C-E361F639C29A}" destId="{12DAA803-E9D2-4FB6-8FDD-6039B20BD4F2}" srcOrd="0" destOrd="0" presId="urn:microsoft.com/office/officeart/2008/layout/LinedList"/>
    <dgm:cxn modelId="{3A4F3F33-33CF-45B5-B1D7-B237E83F2615}" srcId="{7928F649-4076-49F2-BE2F-4F495D29FEAC}" destId="{F4FCC214-E310-48E7-87F4-1F9770C7B196}" srcOrd="0" destOrd="0" parTransId="{7F73C9B7-9DC6-4AE3-AF22-4AFF422FDDDD}" sibTransId="{CADDED93-80D5-4BF5-B5B3-54146930816F}"/>
    <dgm:cxn modelId="{68D6793B-BBEE-4DCC-873F-F252CDBF40E2}" srcId="{7928F649-4076-49F2-BE2F-4F495D29FEAC}" destId="{7EB3CE49-F199-4BBF-8A65-BE623BB57D97}" srcOrd="5" destOrd="0" parTransId="{B59C2A86-9741-4E28-A96F-C528A77FC7BB}" sibTransId="{61EE6B42-249C-4B02-8706-1FC236CE9DE3}"/>
    <dgm:cxn modelId="{3F68EC49-C806-427F-800A-BF5C6E5303D9}" type="presOf" srcId="{FBFD0FDB-59CC-4C2A-9064-1611D7E62BA3}" destId="{0E798986-5D48-491E-B1FF-0072735F7285}" srcOrd="0" destOrd="0" presId="urn:microsoft.com/office/officeart/2008/layout/LinedList"/>
    <dgm:cxn modelId="{DA14E26E-A179-478B-A70D-21E539414663}" srcId="{7928F649-4076-49F2-BE2F-4F495D29FEAC}" destId="{06DBC277-A5E0-4639-AC8C-E361F639C29A}" srcOrd="2" destOrd="0" parTransId="{7D6C3452-B022-454E-A365-67FD2CA7AB67}" sibTransId="{F5DD3E67-F21B-4F7F-B4F0-D9A095BE503F}"/>
    <dgm:cxn modelId="{30BEFD93-C5A6-47DC-BB7A-709799E505C7}" srcId="{7928F649-4076-49F2-BE2F-4F495D29FEAC}" destId="{FBFD0FDB-59CC-4C2A-9064-1611D7E62BA3}" srcOrd="4" destOrd="0" parTransId="{44F7B509-51E7-45C8-B5A6-09138085EB53}" sibTransId="{3517CC99-591F-4A38-9E6F-2BE04D2A9628}"/>
    <dgm:cxn modelId="{374A339B-7568-4BC8-9EED-5AE4038BC240}" type="presOf" srcId="{830BBAD8-5E50-4D81-A8D4-6729C90742E1}" destId="{7D38A9AB-EC49-42B9-98BA-99B22133908B}" srcOrd="0" destOrd="0" presId="urn:microsoft.com/office/officeart/2008/layout/LinedList"/>
    <dgm:cxn modelId="{60B7BDAF-6114-4FEC-8358-22FC4E54B4BD}" srcId="{7928F649-4076-49F2-BE2F-4F495D29FEAC}" destId="{FA0D6D1F-1B7E-4756-8AD2-D5955335B13B}" srcOrd="3" destOrd="0" parTransId="{816C42EE-6429-4033-B295-DB7CAC604B58}" sibTransId="{93AF452C-E32D-4846-8FEE-CC50098E886F}"/>
    <dgm:cxn modelId="{64E071D1-FEAB-4DEA-A99D-6C0656BD6B4F}" type="presOf" srcId="{7928F649-4076-49F2-BE2F-4F495D29FEAC}" destId="{560DC4BE-8622-4972-B34E-0E4FE76DF76B}" srcOrd="0" destOrd="0" presId="urn:microsoft.com/office/officeart/2008/layout/LinedList"/>
    <dgm:cxn modelId="{A6E63BD4-E244-4899-8A54-F6AD79A7FB38}" type="presOf" srcId="{FA0D6D1F-1B7E-4756-8AD2-D5955335B13B}" destId="{6893D4B0-0C23-4D8A-9CCC-F7EE28ECF3BC}" srcOrd="0" destOrd="0" presId="urn:microsoft.com/office/officeart/2008/layout/LinedList"/>
    <dgm:cxn modelId="{19EA99E0-EE04-4F3F-B221-844DC589E525}" srcId="{7928F649-4076-49F2-BE2F-4F495D29FEAC}" destId="{3F9ACC48-83BC-4FFD-84B6-06E2354BDDF7}" srcOrd="6" destOrd="0" parTransId="{6BA4367C-42A9-4641-9593-196439986932}" sibTransId="{EAE25ACA-DE0C-4487-858A-BC13CDE30D1F}"/>
    <dgm:cxn modelId="{818851E4-C4D7-49F8-9635-A9282B11B436}" type="presOf" srcId="{F4FCC214-E310-48E7-87F4-1F9770C7B196}" destId="{47DAF3A3-7400-44B5-A3BF-6E0F75104F22}" srcOrd="0" destOrd="0" presId="urn:microsoft.com/office/officeart/2008/layout/LinedList"/>
    <dgm:cxn modelId="{C5C1E6FA-58EB-47AC-AD28-BCD4551A9B36}" type="presOf" srcId="{7EB3CE49-F199-4BBF-8A65-BE623BB57D97}" destId="{1D5ABC80-0E87-4FCC-A808-8B155C5FF3DF}" srcOrd="0" destOrd="0" presId="urn:microsoft.com/office/officeart/2008/layout/LinedList"/>
    <dgm:cxn modelId="{1FC4FAFF-423D-404E-8120-5994094A7547}" type="presOf" srcId="{3F9ACC48-83BC-4FFD-84B6-06E2354BDDF7}" destId="{85845852-8EED-4E90-A210-41B81A484AE1}" srcOrd="0" destOrd="0" presId="urn:microsoft.com/office/officeart/2008/layout/LinedList"/>
    <dgm:cxn modelId="{39E5CE9C-0D8E-4715-895F-1AEA22E69BA9}" type="presParOf" srcId="{560DC4BE-8622-4972-B34E-0E4FE76DF76B}" destId="{2B4D5702-A6C4-4A10-9984-9CA637786F64}" srcOrd="0" destOrd="0" presId="urn:microsoft.com/office/officeart/2008/layout/LinedList"/>
    <dgm:cxn modelId="{D5BE4857-E145-4790-850B-ECA28910A424}" type="presParOf" srcId="{560DC4BE-8622-4972-B34E-0E4FE76DF76B}" destId="{EE79F9C0-54EC-4B13-BB48-ED0D604D24E7}" srcOrd="1" destOrd="0" presId="urn:microsoft.com/office/officeart/2008/layout/LinedList"/>
    <dgm:cxn modelId="{90A9815A-4B02-417E-A85D-6819D7C4094A}" type="presParOf" srcId="{EE79F9C0-54EC-4B13-BB48-ED0D604D24E7}" destId="{47DAF3A3-7400-44B5-A3BF-6E0F75104F22}" srcOrd="0" destOrd="0" presId="urn:microsoft.com/office/officeart/2008/layout/LinedList"/>
    <dgm:cxn modelId="{F294D3E5-03F4-4E54-93AA-4B1259EE746E}" type="presParOf" srcId="{EE79F9C0-54EC-4B13-BB48-ED0D604D24E7}" destId="{F66577BF-6A3A-427B-818E-A0C5125C2581}" srcOrd="1" destOrd="0" presId="urn:microsoft.com/office/officeart/2008/layout/LinedList"/>
    <dgm:cxn modelId="{C8EB71D3-710C-4693-A97C-13DBD19717A4}" type="presParOf" srcId="{560DC4BE-8622-4972-B34E-0E4FE76DF76B}" destId="{8E8AC4D2-02FC-4FB0-8BBB-BDB31D6283C4}" srcOrd="2" destOrd="0" presId="urn:microsoft.com/office/officeart/2008/layout/LinedList"/>
    <dgm:cxn modelId="{16460E11-86BE-4B5A-8B04-D1B447048C86}" type="presParOf" srcId="{560DC4BE-8622-4972-B34E-0E4FE76DF76B}" destId="{9CAA3267-79FD-4DB5-8CCB-11631E3AF279}" srcOrd="3" destOrd="0" presId="urn:microsoft.com/office/officeart/2008/layout/LinedList"/>
    <dgm:cxn modelId="{279F9131-F01F-436C-BDEE-D7348BA4136E}" type="presParOf" srcId="{9CAA3267-79FD-4DB5-8CCB-11631E3AF279}" destId="{7D38A9AB-EC49-42B9-98BA-99B22133908B}" srcOrd="0" destOrd="0" presId="urn:microsoft.com/office/officeart/2008/layout/LinedList"/>
    <dgm:cxn modelId="{6358F3B3-CF4B-4216-8815-4843E1025BFC}" type="presParOf" srcId="{9CAA3267-79FD-4DB5-8CCB-11631E3AF279}" destId="{65AD30ED-FB23-4A9E-B5AE-171F98C82916}" srcOrd="1" destOrd="0" presId="urn:microsoft.com/office/officeart/2008/layout/LinedList"/>
    <dgm:cxn modelId="{1C99C011-771C-4028-A162-1C992CFC257C}" type="presParOf" srcId="{560DC4BE-8622-4972-B34E-0E4FE76DF76B}" destId="{ECFCF960-4BF7-4DAC-8C92-6C956317F944}" srcOrd="4" destOrd="0" presId="urn:microsoft.com/office/officeart/2008/layout/LinedList"/>
    <dgm:cxn modelId="{C875AE90-2F9D-4C8C-A975-9F16A55A534B}" type="presParOf" srcId="{560DC4BE-8622-4972-B34E-0E4FE76DF76B}" destId="{BF8D3F2D-854F-4F4A-A974-442010131AF2}" srcOrd="5" destOrd="0" presId="urn:microsoft.com/office/officeart/2008/layout/LinedList"/>
    <dgm:cxn modelId="{5059DADB-90D7-4FF5-B532-1B23138D221F}" type="presParOf" srcId="{BF8D3F2D-854F-4F4A-A974-442010131AF2}" destId="{12DAA803-E9D2-4FB6-8FDD-6039B20BD4F2}" srcOrd="0" destOrd="0" presId="urn:microsoft.com/office/officeart/2008/layout/LinedList"/>
    <dgm:cxn modelId="{9062CC8A-85BE-41B9-8341-20F327DF8424}" type="presParOf" srcId="{BF8D3F2D-854F-4F4A-A974-442010131AF2}" destId="{87FE9946-2EFE-4CE6-8F63-473214D04ABF}" srcOrd="1" destOrd="0" presId="urn:microsoft.com/office/officeart/2008/layout/LinedList"/>
    <dgm:cxn modelId="{73128A2C-9F9F-4456-8202-49622AFEBBA1}" type="presParOf" srcId="{560DC4BE-8622-4972-B34E-0E4FE76DF76B}" destId="{E17EADD0-90DA-4D7B-8605-E2564E3C1B1B}" srcOrd="6" destOrd="0" presId="urn:microsoft.com/office/officeart/2008/layout/LinedList"/>
    <dgm:cxn modelId="{85442F86-D21E-4CF7-8D70-CE1C174329F7}" type="presParOf" srcId="{560DC4BE-8622-4972-B34E-0E4FE76DF76B}" destId="{177BE9A5-BA87-45D1-A46F-38D81C9B7A64}" srcOrd="7" destOrd="0" presId="urn:microsoft.com/office/officeart/2008/layout/LinedList"/>
    <dgm:cxn modelId="{A0275C13-4F78-42FB-A8C1-A4DBC211408F}" type="presParOf" srcId="{177BE9A5-BA87-45D1-A46F-38D81C9B7A64}" destId="{6893D4B0-0C23-4D8A-9CCC-F7EE28ECF3BC}" srcOrd="0" destOrd="0" presId="urn:microsoft.com/office/officeart/2008/layout/LinedList"/>
    <dgm:cxn modelId="{D12083E6-96EB-471E-995C-FE8E253303EC}" type="presParOf" srcId="{177BE9A5-BA87-45D1-A46F-38D81C9B7A64}" destId="{D9835BCE-7EEB-40BC-96B2-10C3C0824796}" srcOrd="1" destOrd="0" presId="urn:microsoft.com/office/officeart/2008/layout/LinedList"/>
    <dgm:cxn modelId="{1267B4CD-BA60-4665-8D7C-A5EFC1D81B95}" type="presParOf" srcId="{560DC4BE-8622-4972-B34E-0E4FE76DF76B}" destId="{1F95BB49-0695-49F7-BB7B-99CBEC8774AC}" srcOrd="8" destOrd="0" presId="urn:microsoft.com/office/officeart/2008/layout/LinedList"/>
    <dgm:cxn modelId="{07D5BAF2-6B2C-4C7A-BC41-9A390D5C9571}" type="presParOf" srcId="{560DC4BE-8622-4972-B34E-0E4FE76DF76B}" destId="{3A2C4052-BEFE-458E-A0A4-F98FDB549147}" srcOrd="9" destOrd="0" presId="urn:microsoft.com/office/officeart/2008/layout/LinedList"/>
    <dgm:cxn modelId="{2E1716F1-7D3D-47BF-89BB-F9ACE0C239BB}" type="presParOf" srcId="{3A2C4052-BEFE-458E-A0A4-F98FDB549147}" destId="{0E798986-5D48-491E-B1FF-0072735F7285}" srcOrd="0" destOrd="0" presId="urn:microsoft.com/office/officeart/2008/layout/LinedList"/>
    <dgm:cxn modelId="{90FD5617-1B57-4417-BC56-2DF6217F3664}" type="presParOf" srcId="{3A2C4052-BEFE-458E-A0A4-F98FDB549147}" destId="{8550191D-39AF-400C-97B9-BC556870C5A6}" srcOrd="1" destOrd="0" presId="urn:microsoft.com/office/officeart/2008/layout/LinedList"/>
    <dgm:cxn modelId="{62253D38-F125-45C0-9010-89359EA761E8}" type="presParOf" srcId="{560DC4BE-8622-4972-B34E-0E4FE76DF76B}" destId="{7E1F6173-DC7E-47EF-9283-FF8C346E888C}" srcOrd="10" destOrd="0" presId="urn:microsoft.com/office/officeart/2008/layout/LinedList"/>
    <dgm:cxn modelId="{8FDAD3F9-DA84-4528-8492-C8D5F1E08928}" type="presParOf" srcId="{560DC4BE-8622-4972-B34E-0E4FE76DF76B}" destId="{61D85E0D-4519-48C0-A54B-D955D7BB4D6B}" srcOrd="11" destOrd="0" presId="urn:microsoft.com/office/officeart/2008/layout/LinedList"/>
    <dgm:cxn modelId="{D358E3D3-4EF2-4ED2-AC5B-E6C017400B3F}" type="presParOf" srcId="{61D85E0D-4519-48C0-A54B-D955D7BB4D6B}" destId="{1D5ABC80-0E87-4FCC-A808-8B155C5FF3DF}" srcOrd="0" destOrd="0" presId="urn:microsoft.com/office/officeart/2008/layout/LinedList"/>
    <dgm:cxn modelId="{1ECE5651-5AD8-4C69-B743-42B74CCE3C80}" type="presParOf" srcId="{61D85E0D-4519-48C0-A54B-D955D7BB4D6B}" destId="{BF7DF9FE-69EB-4E50-893B-FCE55874DF0C}" srcOrd="1" destOrd="0" presId="urn:microsoft.com/office/officeart/2008/layout/LinedList"/>
    <dgm:cxn modelId="{D0E2105C-BD8E-4444-9944-BBAA475FB80F}" type="presParOf" srcId="{560DC4BE-8622-4972-B34E-0E4FE76DF76B}" destId="{14273D9A-67A9-40A8-9E9B-9FFD2CF480E7}" srcOrd="12" destOrd="0" presId="urn:microsoft.com/office/officeart/2008/layout/LinedList"/>
    <dgm:cxn modelId="{CABB94CF-B4A0-49EC-AA9C-CA2CA8A9998B}" type="presParOf" srcId="{560DC4BE-8622-4972-B34E-0E4FE76DF76B}" destId="{884E1D2C-F3EB-4B4B-9A6B-75AA0F276DBA}" srcOrd="13" destOrd="0" presId="urn:microsoft.com/office/officeart/2008/layout/LinedList"/>
    <dgm:cxn modelId="{D679AD83-963B-4C28-A836-9B8C0615A371}" type="presParOf" srcId="{884E1D2C-F3EB-4B4B-9A6B-75AA0F276DBA}" destId="{85845852-8EED-4E90-A210-41B81A484AE1}" srcOrd="0" destOrd="0" presId="urn:microsoft.com/office/officeart/2008/layout/LinedList"/>
    <dgm:cxn modelId="{4A8DF46A-4C50-4F29-A821-62B2BE9B9029}" type="presParOf" srcId="{884E1D2C-F3EB-4B4B-9A6B-75AA0F276DBA}" destId="{9563E3EE-CF1E-4AC2-895E-E70C0CB82E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6670BD-1C00-49A3-9C68-1FB537459F1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03CFE0F-6A4B-41E5-B4FD-EB3746A83E32}">
      <dgm:prSet/>
      <dgm:spPr/>
      <dgm:t>
        <a:bodyPr/>
        <a:lstStyle/>
        <a:p>
          <a:r>
            <a:rPr lang="en-GB"/>
            <a:t>Technological  -  influences such as the internet, advances in technology within your sector</a:t>
          </a:r>
          <a:endParaRPr lang="en-US"/>
        </a:p>
      </dgm:t>
    </dgm:pt>
    <dgm:pt modelId="{F9F93208-AA50-4F53-8C96-3FBE8807E96E}" type="parTrans" cxnId="{043F93A6-BC26-4E0B-BA24-9E97860E7769}">
      <dgm:prSet/>
      <dgm:spPr/>
      <dgm:t>
        <a:bodyPr/>
        <a:lstStyle/>
        <a:p>
          <a:endParaRPr lang="en-US"/>
        </a:p>
      </dgm:t>
    </dgm:pt>
    <dgm:pt modelId="{7DF4292E-1F94-4EF4-8B5B-AF70E87A32E9}" type="sibTrans" cxnId="{043F93A6-BC26-4E0B-BA24-9E97860E7769}">
      <dgm:prSet/>
      <dgm:spPr/>
      <dgm:t>
        <a:bodyPr/>
        <a:lstStyle/>
        <a:p>
          <a:endParaRPr lang="en-US"/>
        </a:p>
      </dgm:t>
    </dgm:pt>
    <dgm:pt modelId="{7288F41A-BCAF-418B-8CC2-EE9F33CCD144}">
      <dgm:prSet/>
      <dgm:spPr/>
      <dgm:t>
        <a:bodyPr/>
        <a:lstStyle/>
        <a:p>
          <a:r>
            <a:rPr lang="en-GB"/>
            <a:t>e.g. the university’s ability to respond and adapt to the Covid crisis through use of technology</a:t>
          </a:r>
          <a:endParaRPr lang="en-US"/>
        </a:p>
      </dgm:t>
    </dgm:pt>
    <dgm:pt modelId="{B9AE0D8C-00A6-4DE8-802F-5AD41EC46AE2}" type="parTrans" cxnId="{7F2772E6-07DC-40E5-B445-8C29EF1866E3}">
      <dgm:prSet/>
      <dgm:spPr/>
      <dgm:t>
        <a:bodyPr/>
        <a:lstStyle/>
        <a:p>
          <a:endParaRPr lang="en-US"/>
        </a:p>
      </dgm:t>
    </dgm:pt>
    <dgm:pt modelId="{2EFC7D0E-1E32-41AA-B004-5858D4FF271A}" type="sibTrans" cxnId="{7F2772E6-07DC-40E5-B445-8C29EF1866E3}">
      <dgm:prSet/>
      <dgm:spPr/>
      <dgm:t>
        <a:bodyPr/>
        <a:lstStyle/>
        <a:p>
          <a:endParaRPr lang="en-US"/>
        </a:p>
      </dgm:t>
    </dgm:pt>
    <dgm:pt modelId="{32AF8C67-1BF7-4AF9-8630-0577BF92517B}">
      <dgm:prSet/>
      <dgm:spPr/>
      <dgm:t>
        <a:bodyPr/>
        <a:lstStyle/>
        <a:p>
          <a:r>
            <a:rPr lang="en-GB"/>
            <a:t>Negative factors such as the dangers of the internet for children and young people and the </a:t>
          </a:r>
          <a:endParaRPr lang="en-US"/>
        </a:p>
      </dgm:t>
    </dgm:pt>
    <dgm:pt modelId="{310B5487-396A-433E-9797-4AEBD9F34147}" type="parTrans" cxnId="{26024B37-E27E-4B3E-8366-231698492E50}">
      <dgm:prSet/>
      <dgm:spPr/>
      <dgm:t>
        <a:bodyPr/>
        <a:lstStyle/>
        <a:p>
          <a:endParaRPr lang="en-US"/>
        </a:p>
      </dgm:t>
    </dgm:pt>
    <dgm:pt modelId="{5AF0094D-DDE9-4126-9015-9F408F2E6703}" type="sibTrans" cxnId="{26024B37-E27E-4B3E-8366-231698492E50}">
      <dgm:prSet/>
      <dgm:spPr/>
      <dgm:t>
        <a:bodyPr/>
        <a:lstStyle/>
        <a:p>
          <a:endParaRPr lang="en-US"/>
        </a:p>
      </dgm:t>
    </dgm:pt>
    <dgm:pt modelId="{8B4F1A88-76B4-45FE-9B9A-A3A645DEBCDB}">
      <dgm:prSet/>
      <dgm:spPr/>
      <dgm:t>
        <a:bodyPr/>
        <a:lstStyle/>
        <a:p>
          <a:r>
            <a:rPr lang="en-GB"/>
            <a:t>Implementation of strategies to promote internet safety </a:t>
          </a:r>
          <a:endParaRPr lang="en-US"/>
        </a:p>
      </dgm:t>
    </dgm:pt>
    <dgm:pt modelId="{FFA798DF-D6BB-4187-871B-9A4FCB550FC2}" type="parTrans" cxnId="{540EC0B9-B2C9-4476-9566-84F5C240BD40}">
      <dgm:prSet/>
      <dgm:spPr/>
      <dgm:t>
        <a:bodyPr/>
        <a:lstStyle/>
        <a:p>
          <a:endParaRPr lang="en-US"/>
        </a:p>
      </dgm:t>
    </dgm:pt>
    <dgm:pt modelId="{473DEA9D-69E0-49C4-A14E-9D24F505B09F}" type="sibTrans" cxnId="{540EC0B9-B2C9-4476-9566-84F5C240BD40}">
      <dgm:prSet/>
      <dgm:spPr/>
      <dgm:t>
        <a:bodyPr/>
        <a:lstStyle/>
        <a:p>
          <a:endParaRPr lang="en-US"/>
        </a:p>
      </dgm:t>
    </dgm:pt>
    <dgm:pt modelId="{52BB74E9-F81B-4F77-9E0E-63137C47C3FD}">
      <dgm:prSet/>
      <dgm:spPr/>
      <dgm:t>
        <a:bodyPr/>
        <a:lstStyle/>
        <a:p>
          <a:r>
            <a:rPr lang="en-GB"/>
            <a:t>There may be a crossover with another category e.g. the trend towards a more high tech </a:t>
          </a:r>
          <a:endParaRPr lang="en-US"/>
        </a:p>
      </dgm:t>
    </dgm:pt>
    <dgm:pt modelId="{859AB861-EF8D-4D7F-B3CB-D84BA1956FC7}" type="parTrans" cxnId="{08DE5EFD-95F8-4819-8751-E25138E7E368}">
      <dgm:prSet/>
      <dgm:spPr/>
      <dgm:t>
        <a:bodyPr/>
        <a:lstStyle/>
        <a:p>
          <a:endParaRPr lang="en-US"/>
        </a:p>
      </dgm:t>
    </dgm:pt>
    <dgm:pt modelId="{D8CC2764-A5CA-46B8-856F-D7538C6F0AB8}" type="sibTrans" cxnId="{08DE5EFD-95F8-4819-8751-E25138E7E368}">
      <dgm:prSet/>
      <dgm:spPr/>
      <dgm:t>
        <a:bodyPr/>
        <a:lstStyle/>
        <a:p>
          <a:endParaRPr lang="en-US"/>
        </a:p>
      </dgm:t>
    </dgm:pt>
    <dgm:pt modelId="{FA9CC6B3-CC54-4B13-97D0-DE1580E7D3C2}">
      <dgm:prSet/>
      <dgm:spPr/>
      <dgm:t>
        <a:bodyPr/>
        <a:lstStyle/>
        <a:p>
          <a:r>
            <a:rPr lang="en-GB"/>
            <a:t>Society, therefore investing in technology and  the ‘vitual literacy’ of young people </a:t>
          </a:r>
          <a:endParaRPr lang="en-US"/>
        </a:p>
      </dgm:t>
    </dgm:pt>
    <dgm:pt modelId="{58798C39-FBA8-40B0-B5BE-709C52C55CBC}" type="parTrans" cxnId="{08B2BCCD-BA7C-41C5-9202-513DB1BA9DAA}">
      <dgm:prSet/>
      <dgm:spPr/>
      <dgm:t>
        <a:bodyPr/>
        <a:lstStyle/>
        <a:p>
          <a:endParaRPr lang="en-US"/>
        </a:p>
      </dgm:t>
    </dgm:pt>
    <dgm:pt modelId="{72A6FEE7-EAC3-469D-9773-D9EA30C7A657}" type="sibTrans" cxnId="{08B2BCCD-BA7C-41C5-9202-513DB1BA9DAA}">
      <dgm:prSet/>
      <dgm:spPr/>
      <dgm:t>
        <a:bodyPr/>
        <a:lstStyle/>
        <a:p>
          <a:endParaRPr lang="en-US"/>
        </a:p>
      </dgm:t>
    </dgm:pt>
    <dgm:pt modelId="{7BEB7434-21DF-417D-AF88-F4A708EA1A94}" type="pres">
      <dgm:prSet presAssocID="{AB6670BD-1C00-49A3-9C68-1FB537459F17}" presName="root" presStyleCnt="0">
        <dgm:presLayoutVars>
          <dgm:dir/>
          <dgm:resizeHandles val="exact"/>
        </dgm:presLayoutVars>
      </dgm:prSet>
      <dgm:spPr/>
    </dgm:pt>
    <dgm:pt modelId="{C4F01092-AC64-4927-A6B4-2F6BE242F9B3}" type="pres">
      <dgm:prSet presAssocID="{503CFE0F-6A4B-41E5-B4FD-EB3746A83E32}" presName="compNode" presStyleCnt="0"/>
      <dgm:spPr/>
    </dgm:pt>
    <dgm:pt modelId="{C3D4FED9-1D49-4556-88E2-F58B903C96D7}" type="pres">
      <dgm:prSet presAssocID="{503CFE0F-6A4B-41E5-B4FD-EB3746A83E32}" presName="bgRect" presStyleLbl="bgShp" presStyleIdx="0" presStyleCnt="6"/>
      <dgm:spPr/>
    </dgm:pt>
    <dgm:pt modelId="{1F5E45B8-0560-4F33-8CC4-BFFA9620A877}" type="pres">
      <dgm:prSet presAssocID="{503CFE0F-6A4B-41E5-B4FD-EB3746A83E3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CA3BE80-9D83-41CC-A543-C720FBD78747}" type="pres">
      <dgm:prSet presAssocID="{503CFE0F-6A4B-41E5-B4FD-EB3746A83E32}" presName="spaceRect" presStyleCnt="0"/>
      <dgm:spPr/>
    </dgm:pt>
    <dgm:pt modelId="{65AF3495-D981-484D-BEC8-F67FD55E70B7}" type="pres">
      <dgm:prSet presAssocID="{503CFE0F-6A4B-41E5-B4FD-EB3746A83E32}" presName="parTx" presStyleLbl="revTx" presStyleIdx="0" presStyleCnt="6">
        <dgm:presLayoutVars>
          <dgm:chMax val="0"/>
          <dgm:chPref val="0"/>
        </dgm:presLayoutVars>
      </dgm:prSet>
      <dgm:spPr/>
    </dgm:pt>
    <dgm:pt modelId="{D842F1AA-46D8-42DF-9006-EB6E1841B23D}" type="pres">
      <dgm:prSet presAssocID="{7DF4292E-1F94-4EF4-8B5B-AF70E87A32E9}" presName="sibTrans" presStyleCnt="0"/>
      <dgm:spPr/>
    </dgm:pt>
    <dgm:pt modelId="{719F652E-E0E6-4315-82E4-0EF971B7FF69}" type="pres">
      <dgm:prSet presAssocID="{7288F41A-BCAF-418B-8CC2-EE9F33CCD144}" presName="compNode" presStyleCnt="0"/>
      <dgm:spPr/>
    </dgm:pt>
    <dgm:pt modelId="{EBB1C86D-5F0B-4EDA-95EF-BA58E59D0D3F}" type="pres">
      <dgm:prSet presAssocID="{7288F41A-BCAF-418B-8CC2-EE9F33CCD144}" presName="bgRect" presStyleLbl="bgShp" presStyleIdx="1" presStyleCnt="6"/>
      <dgm:spPr/>
    </dgm:pt>
    <dgm:pt modelId="{56D1C598-DA0F-40B4-8A56-604223CC6932}" type="pres">
      <dgm:prSet presAssocID="{7288F41A-BCAF-418B-8CC2-EE9F33CCD14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1A316C6-20A9-4EB0-AA17-49188EC3580A}" type="pres">
      <dgm:prSet presAssocID="{7288F41A-BCAF-418B-8CC2-EE9F33CCD144}" presName="spaceRect" presStyleCnt="0"/>
      <dgm:spPr/>
    </dgm:pt>
    <dgm:pt modelId="{3346F3FF-CF72-4E46-8406-BE3F5BBFD171}" type="pres">
      <dgm:prSet presAssocID="{7288F41A-BCAF-418B-8CC2-EE9F33CCD144}" presName="parTx" presStyleLbl="revTx" presStyleIdx="1" presStyleCnt="6">
        <dgm:presLayoutVars>
          <dgm:chMax val="0"/>
          <dgm:chPref val="0"/>
        </dgm:presLayoutVars>
      </dgm:prSet>
      <dgm:spPr/>
    </dgm:pt>
    <dgm:pt modelId="{4FF63A3D-2C1D-4C00-8AD9-0C4EA2D8B900}" type="pres">
      <dgm:prSet presAssocID="{2EFC7D0E-1E32-41AA-B004-5858D4FF271A}" presName="sibTrans" presStyleCnt="0"/>
      <dgm:spPr/>
    </dgm:pt>
    <dgm:pt modelId="{5F20569D-2052-42C7-A944-3C58BBA8B1D3}" type="pres">
      <dgm:prSet presAssocID="{32AF8C67-1BF7-4AF9-8630-0577BF92517B}" presName="compNode" presStyleCnt="0"/>
      <dgm:spPr/>
    </dgm:pt>
    <dgm:pt modelId="{81D353D9-D8F2-4A0F-AACE-FE8CEEF71C68}" type="pres">
      <dgm:prSet presAssocID="{32AF8C67-1BF7-4AF9-8630-0577BF92517B}" presName="bgRect" presStyleLbl="bgShp" presStyleIdx="2" presStyleCnt="6"/>
      <dgm:spPr/>
    </dgm:pt>
    <dgm:pt modelId="{8DEED281-7828-4CEB-AAE6-1A7B1E136409}" type="pres">
      <dgm:prSet presAssocID="{32AF8C67-1BF7-4AF9-8630-0577BF92517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E55E622-110F-4A68-ABFB-CBD592ECFFAB}" type="pres">
      <dgm:prSet presAssocID="{32AF8C67-1BF7-4AF9-8630-0577BF92517B}" presName="spaceRect" presStyleCnt="0"/>
      <dgm:spPr/>
    </dgm:pt>
    <dgm:pt modelId="{D8C0F435-1998-48EB-8359-EABC7CAD2DC7}" type="pres">
      <dgm:prSet presAssocID="{32AF8C67-1BF7-4AF9-8630-0577BF92517B}" presName="parTx" presStyleLbl="revTx" presStyleIdx="2" presStyleCnt="6">
        <dgm:presLayoutVars>
          <dgm:chMax val="0"/>
          <dgm:chPref val="0"/>
        </dgm:presLayoutVars>
      </dgm:prSet>
      <dgm:spPr/>
    </dgm:pt>
    <dgm:pt modelId="{D85670AE-C3D9-452F-A7FF-517742879683}" type="pres">
      <dgm:prSet presAssocID="{5AF0094D-DDE9-4126-9015-9F408F2E6703}" presName="sibTrans" presStyleCnt="0"/>
      <dgm:spPr/>
    </dgm:pt>
    <dgm:pt modelId="{C8AB5552-FDDD-4282-84E2-CD910CB2BE3A}" type="pres">
      <dgm:prSet presAssocID="{8B4F1A88-76B4-45FE-9B9A-A3A645DEBCDB}" presName="compNode" presStyleCnt="0"/>
      <dgm:spPr/>
    </dgm:pt>
    <dgm:pt modelId="{36B0AEE1-8C52-42AD-8428-8184908A7022}" type="pres">
      <dgm:prSet presAssocID="{8B4F1A88-76B4-45FE-9B9A-A3A645DEBCDB}" presName="bgRect" presStyleLbl="bgShp" presStyleIdx="3" presStyleCnt="6"/>
      <dgm:spPr/>
    </dgm:pt>
    <dgm:pt modelId="{1C49A2B2-1423-4D74-9F5B-7371794A78F9}" type="pres">
      <dgm:prSet presAssocID="{8B4F1A88-76B4-45FE-9B9A-A3A645DEBCD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9BFD0705-7B0D-4CA8-B54D-4CC211FDC8E7}" type="pres">
      <dgm:prSet presAssocID="{8B4F1A88-76B4-45FE-9B9A-A3A645DEBCDB}" presName="spaceRect" presStyleCnt="0"/>
      <dgm:spPr/>
    </dgm:pt>
    <dgm:pt modelId="{AA8BB312-6FBB-4E72-BE02-2F61EC9134AA}" type="pres">
      <dgm:prSet presAssocID="{8B4F1A88-76B4-45FE-9B9A-A3A645DEBCDB}" presName="parTx" presStyleLbl="revTx" presStyleIdx="3" presStyleCnt="6">
        <dgm:presLayoutVars>
          <dgm:chMax val="0"/>
          <dgm:chPref val="0"/>
        </dgm:presLayoutVars>
      </dgm:prSet>
      <dgm:spPr/>
    </dgm:pt>
    <dgm:pt modelId="{7FB22325-10B1-40CD-8AFA-14CD78981F3C}" type="pres">
      <dgm:prSet presAssocID="{473DEA9D-69E0-49C4-A14E-9D24F505B09F}" presName="sibTrans" presStyleCnt="0"/>
      <dgm:spPr/>
    </dgm:pt>
    <dgm:pt modelId="{344CDB77-4B8E-4C36-9DD5-0E08D3FEDFFA}" type="pres">
      <dgm:prSet presAssocID="{52BB74E9-F81B-4F77-9E0E-63137C47C3FD}" presName="compNode" presStyleCnt="0"/>
      <dgm:spPr/>
    </dgm:pt>
    <dgm:pt modelId="{B4463F51-8929-4C70-9ECA-D03440057C12}" type="pres">
      <dgm:prSet presAssocID="{52BB74E9-F81B-4F77-9E0E-63137C47C3FD}" presName="bgRect" presStyleLbl="bgShp" presStyleIdx="4" presStyleCnt="6"/>
      <dgm:spPr/>
    </dgm:pt>
    <dgm:pt modelId="{DE62C2D8-AC09-44C5-BE79-7AA8B66B889D}" type="pres">
      <dgm:prSet presAssocID="{52BB74E9-F81B-4F77-9E0E-63137C47C3F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503AC64-7683-4D5F-96C8-F048898D7F49}" type="pres">
      <dgm:prSet presAssocID="{52BB74E9-F81B-4F77-9E0E-63137C47C3FD}" presName="spaceRect" presStyleCnt="0"/>
      <dgm:spPr/>
    </dgm:pt>
    <dgm:pt modelId="{63CABF7E-7583-435A-B23C-EB5A3E4FFAFF}" type="pres">
      <dgm:prSet presAssocID="{52BB74E9-F81B-4F77-9E0E-63137C47C3FD}" presName="parTx" presStyleLbl="revTx" presStyleIdx="4" presStyleCnt="6">
        <dgm:presLayoutVars>
          <dgm:chMax val="0"/>
          <dgm:chPref val="0"/>
        </dgm:presLayoutVars>
      </dgm:prSet>
      <dgm:spPr/>
    </dgm:pt>
    <dgm:pt modelId="{AEB1E7BB-0922-4A2B-A698-1544FC22473F}" type="pres">
      <dgm:prSet presAssocID="{D8CC2764-A5CA-46B8-856F-D7538C6F0AB8}" presName="sibTrans" presStyleCnt="0"/>
      <dgm:spPr/>
    </dgm:pt>
    <dgm:pt modelId="{5BE39717-0713-40E8-B1D9-486170198410}" type="pres">
      <dgm:prSet presAssocID="{FA9CC6B3-CC54-4B13-97D0-DE1580E7D3C2}" presName="compNode" presStyleCnt="0"/>
      <dgm:spPr/>
    </dgm:pt>
    <dgm:pt modelId="{B79A931F-D216-4081-994B-127A50BB6161}" type="pres">
      <dgm:prSet presAssocID="{FA9CC6B3-CC54-4B13-97D0-DE1580E7D3C2}" presName="bgRect" presStyleLbl="bgShp" presStyleIdx="5" presStyleCnt="6"/>
      <dgm:spPr/>
    </dgm:pt>
    <dgm:pt modelId="{D68955CA-C3C6-4EC2-9C6A-5EB4FA41C85C}" type="pres">
      <dgm:prSet presAssocID="{FA9CC6B3-CC54-4B13-97D0-DE1580E7D3C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FCE361A-98F3-4F76-A957-0128CA5D637C}" type="pres">
      <dgm:prSet presAssocID="{FA9CC6B3-CC54-4B13-97D0-DE1580E7D3C2}" presName="spaceRect" presStyleCnt="0"/>
      <dgm:spPr/>
    </dgm:pt>
    <dgm:pt modelId="{8F72C47F-16A5-4324-BFEC-23B97B18947F}" type="pres">
      <dgm:prSet presAssocID="{FA9CC6B3-CC54-4B13-97D0-DE1580E7D3C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C06050B-1D08-4560-A5D7-A320323653C4}" type="presOf" srcId="{8B4F1A88-76B4-45FE-9B9A-A3A645DEBCDB}" destId="{AA8BB312-6FBB-4E72-BE02-2F61EC9134AA}" srcOrd="0" destOrd="0" presId="urn:microsoft.com/office/officeart/2018/2/layout/IconVerticalSolidList"/>
    <dgm:cxn modelId="{C9BA5627-77C8-4DF3-9AC4-A4EA7C6E2294}" type="presOf" srcId="{52BB74E9-F81B-4F77-9E0E-63137C47C3FD}" destId="{63CABF7E-7583-435A-B23C-EB5A3E4FFAFF}" srcOrd="0" destOrd="0" presId="urn:microsoft.com/office/officeart/2018/2/layout/IconVerticalSolidList"/>
    <dgm:cxn modelId="{AF13622B-B2A3-45EF-9D4C-50C9B0DF99E6}" type="presOf" srcId="{32AF8C67-1BF7-4AF9-8630-0577BF92517B}" destId="{D8C0F435-1998-48EB-8359-EABC7CAD2DC7}" srcOrd="0" destOrd="0" presId="urn:microsoft.com/office/officeart/2018/2/layout/IconVerticalSolidList"/>
    <dgm:cxn modelId="{26024B37-E27E-4B3E-8366-231698492E50}" srcId="{AB6670BD-1C00-49A3-9C68-1FB537459F17}" destId="{32AF8C67-1BF7-4AF9-8630-0577BF92517B}" srcOrd="2" destOrd="0" parTransId="{310B5487-396A-433E-9797-4AEBD9F34147}" sibTransId="{5AF0094D-DDE9-4126-9015-9F408F2E6703}"/>
    <dgm:cxn modelId="{3EB2735C-999E-44FD-A517-C3269FA14BB0}" type="presOf" srcId="{FA9CC6B3-CC54-4B13-97D0-DE1580E7D3C2}" destId="{8F72C47F-16A5-4324-BFEC-23B97B18947F}" srcOrd="0" destOrd="0" presId="urn:microsoft.com/office/officeart/2018/2/layout/IconVerticalSolidList"/>
    <dgm:cxn modelId="{49B3E972-5643-48FD-A744-0B77F41288EF}" type="presOf" srcId="{7288F41A-BCAF-418B-8CC2-EE9F33CCD144}" destId="{3346F3FF-CF72-4E46-8406-BE3F5BBFD171}" srcOrd="0" destOrd="0" presId="urn:microsoft.com/office/officeart/2018/2/layout/IconVerticalSolidList"/>
    <dgm:cxn modelId="{043F93A6-BC26-4E0B-BA24-9E97860E7769}" srcId="{AB6670BD-1C00-49A3-9C68-1FB537459F17}" destId="{503CFE0F-6A4B-41E5-B4FD-EB3746A83E32}" srcOrd="0" destOrd="0" parTransId="{F9F93208-AA50-4F53-8C96-3FBE8807E96E}" sibTransId="{7DF4292E-1F94-4EF4-8B5B-AF70E87A32E9}"/>
    <dgm:cxn modelId="{C79186AD-4413-45E0-82BD-1822513CC3F8}" type="presOf" srcId="{AB6670BD-1C00-49A3-9C68-1FB537459F17}" destId="{7BEB7434-21DF-417D-AF88-F4A708EA1A94}" srcOrd="0" destOrd="0" presId="urn:microsoft.com/office/officeart/2018/2/layout/IconVerticalSolidList"/>
    <dgm:cxn modelId="{540EC0B9-B2C9-4476-9566-84F5C240BD40}" srcId="{AB6670BD-1C00-49A3-9C68-1FB537459F17}" destId="{8B4F1A88-76B4-45FE-9B9A-A3A645DEBCDB}" srcOrd="3" destOrd="0" parTransId="{FFA798DF-D6BB-4187-871B-9A4FCB550FC2}" sibTransId="{473DEA9D-69E0-49C4-A14E-9D24F505B09F}"/>
    <dgm:cxn modelId="{A2A1CCBA-585B-42EF-A129-FCBDA5B2775E}" type="presOf" srcId="{503CFE0F-6A4B-41E5-B4FD-EB3746A83E32}" destId="{65AF3495-D981-484D-BEC8-F67FD55E70B7}" srcOrd="0" destOrd="0" presId="urn:microsoft.com/office/officeart/2018/2/layout/IconVerticalSolidList"/>
    <dgm:cxn modelId="{08B2BCCD-BA7C-41C5-9202-513DB1BA9DAA}" srcId="{AB6670BD-1C00-49A3-9C68-1FB537459F17}" destId="{FA9CC6B3-CC54-4B13-97D0-DE1580E7D3C2}" srcOrd="5" destOrd="0" parTransId="{58798C39-FBA8-40B0-B5BE-709C52C55CBC}" sibTransId="{72A6FEE7-EAC3-469D-9773-D9EA30C7A657}"/>
    <dgm:cxn modelId="{7F2772E6-07DC-40E5-B445-8C29EF1866E3}" srcId="{AB6670BD-1C00-49A3-9C68-1FB537459F17}" destId="{7288F41A-BCAF-418B-8CC2-EE9F33CCD144}" srcOrd="1" destOrd="0" parTransId="{B9AE0D8C-00A6-4DE8-802F-5AD41EC46AE2}" sibTransId="{2EFC7D0E-1E32-41AA-B004-5858D4FF271A}"/>
    <dgm:cxn modelId="{08DE5EFD-95F8-4819-8751-E25138E7E368}" srcId="{AB6670BD-1C00-49A3-9C68-1FB537459F17}" destId="{52BB74E9-F81B-4F77-9E0E-63137C47C3FD}" srcOrd="4" destOrd="0" parTransId="{859AB861-EF8D-4D7F-B3CB-D84BA1956FC7}" sibTransId="{D8CC2764-A5CA-46B8-856F-D7538C6F0AB8}"/>
    <dgm:cxn modelId="{68B65B5A-B7E7-45A6-9E4E-74DB0B6AE068}" type="presParOf" srcId="{7BEB7434-21DF-417D-AF88-F4A708EA1A94}" destId="{C4F01092-AC64-4927-A6B4-2F6BE242F9B3}" srcOrd="0" destOrd="0" presId="urn:microsoft.com/office/officeart/2018/2/layout/IconVerticalSolidList"/>
    <dgm:cxn modelId="{44612DBB-32F3-4FA0-85A0-80933A2C0E89}" type="presParOf" srcId="{C4F01092-AC64-4927-A6B4-2F6BE242F9B3}" destId="{C3D4FED9-1D49-4556-88E2-F58B903C96D7}" srcOrd="0" destOrd="0" presId="urn:microsoft.com/office/officeart/2018/2/layout/IconVerticalSolidList"/>
    <dgm:cxn modelId="{DC763526-2739-4FA2-891F-8D56322EBBD7}" type="presParOf" srcId="{C4F01092-AC64-4927-A6B4-2F6BE242F9B3}" destId="{1F5E45B8-0560-4F33-8CC4-BFFA9620A877}" srcOrd="1" destOrd="0" presId="urn:microsoft.com/office/officeart/2018/2/layout/IconVerticalSolidList"/>
    <dgm:cxn modelId="{8167D849-242C-442B-9840-D8895874D7EB}" type="presParOf" srcId="{C4F01092-AC64-4927-A6B4-2F6BE242F9B3}" destId="{6CA3BE80-9D83-41CC-A543-C720FBD78747}" srcOrd="2" destOrd="0" presId="urn:microsoft.com/office/officeart/2018/2/layout/IconVerticalSolidList"/>
    <dgm:cxn modelId="{FB960B0B-EC32-4169-98CA-009462274C9A}" type="presParOf" srcId="{C4F01092-AC64-4927-A6B4-2F6BE242F9B3}" destId="{65AF3495-D981-484D-BEC8-F67FD55E70B7}" srcOrd="3" destOrd="0" presId="urn:microsoft.com/office/officeart/2018/2/layout/IconVerticalSolidList"/>
    <dgm:cxn modelId="{DE0931E9-B0F5-4946-83C8-335ACAE179E1}" type="presParOf" srcId="{7BEB7434-21DF-417D-AF88-F4A708EA1A94}" destId="{D842F1AA-46D8-42DF-9006-EB6E1841B23D}" srcOrd="1" destOrd="0" presId="urn:microsoft.com/office/officeart/2018/2/layout/IconVerticalSolidList"/>
    <dgm:cxn modelId="{0BD93F32-A369-477A-9EFA-8FECD230637A}" type="presParOf" srcId="{7BEB7434-21DF-417D-AF88-F4A708EA1A94}" destId="{719F652E-E0E6-4315-82E4-0EF971B7FF69}" srcOrd="2" destOrd="0" presId="urn:microsoft.com/office/officeart/2018/2/layout/IconVerticalSolidList"/>
    <dgm:cxn modelId="{C63EFBC5-80FB-477B-A1DD-7F894B3D5C5C}" type="presParOf" srcId="{719F652E-E0E6-4315-82E4-0EF971B7FF69}" destId="{EBB1C86D-5F0B-4EDA-95EF-BA58E59D0D3F}" srcOrd="0" destOrd="0" presId="urn:microsoft.com/office/officeart/2018/2/layout/IconVerticalSolidList"/>
    <dgm:cxn modelId="{89A38929-F7F2-4C33-A946-89803D9A3EE3}" type="presParOf" srcId="{719F652E-E0E6-4315-82E4-0EF971B7FF69}" destId="{56D1C598-DA0F-40B4-8A56-604223CC6932}" srcOrd="1" destOrd="0" presId="urn:microsoft.com/office/officeart/2018/2/layout/IconVerticalSolidList"/>
    <dgm:cxn modelId="{0883938D-F0E9-4549-9FDA-2AE262CD5378}" type="presParOf" srcId="{719F652E-E0E6-4315-82E4-0EF971B7FF69}" destId="{11A316C6-20A9-4EB0-AA17-49188EC3580A}" srcOrd="2" destOrd="0" presId="urn:microsoft.com/office/officeart/2018/2/layout/IconVerticalSolidList"/>
    <dgm:cxn modelId="{C3EA67F8-2469-425B-ACF0-D55324923F1C}" type="presParOf" srcId="{719F652E-E0E6-4315-82E4-0EF971B7FF69}" destId="{3346F3FF-CF72-4E46-8406-BE3F5BBFD171}" srcOrd="3" destOrd="0" presId="urn:microsoft.com/office/officeart/2018/2/layout/IconVerticalSolidList"/>
    <dgm:cxn modelId="{7E112EDA-368E-40EB-8507-B3CACE52F14B}" type="presParOf" srcId="{7BEB7434-21DF-417D-AF88-F4A708EA1A94}" destId="{4FF63A3D-2C1D-4C00-8AD9-0C4EA2D8B900}" srcOrd="3" destOrd="0" presId="urn:microsoft.com/office/officeart/2018/2/layout/IconVerticalSolidList"/>
    <dgm:cxn modelId="{22A40761-03C8-4352-9372-9F0E88844B02}" type="presParOf" srcId="{7BEB7434-21DF-417D-AF88-F4A708EA1A94}" destId="{5F20569D-2052-42C7-A944-3C58BBA8B1D3}" srcOrd="4" destOrd="0" presId="urn:microsoft.com/office/officeart/2018/2/layout/IconVerticalSolidList"/>
    <dgm:cxn modelId="{936FFF5A-C80C-4B1F-AA75-F9CF008062E3}" type="presParOf" srcId="{5F20569D-2052-42C7-A944-3C58BBA8B1D3}" destId="{81D353D9-D8F2-4A0F-AACE-FE8CEEF71C68}" srcOrd="0" destOrd="0" presId="urn:microsoft.com/office/officeart/2018/2/layout/IconVerticalSolidList"/>
    <dgm:cxn modelId="{CA90F147-E110-4ADD-88F3-CD1C358E6638}" type="presParOf" srcId="{5F20569D-2052-42C7-A944-3C58BBA8B1D3}" destId="{8DEED281-7828-4CEB-AAE6-1A7B1E136409}" srcOrd="1" destOrd="0" presId="urn:microsoft.com/office/officeart/2018/2/layout/IconVerticalSolidList"/>
    <dgm:cxn modelId="{F5ADB1D2-1C28-4E53-82C7-60415BD86CD2}" type="presParOf" srcId="{5F20569D-2052-42C7-A944-3C58BBA8B1D3}" destId="{1E55E622-110F-4A68-ABFB-CBD592ECFFAB}" srcOrd="2" destOrd="0" presId="urn:microsoft.com/office/officeart/2018/2/layout/IconVerticalSolidList"/>
    <dgm:cxn modelId="{244B3A76-7E2D-4EAA-B0D2-53E99E750A7C}" type="presParOf" srcId="{5F20569D-2052-42C7-A944-3C58BBA8B1D3}" destId="{D8C0F435-1998-48EB-8359-EABC7CAD2DC7}" srcOrd="3" destOrd="0" presId="urn:microsoft.com/office/officeart/2018/2/layout/IconVerticalSolidList"/>
    <dgm:cxn modelId="{7CCF0E75-69E5-4417-963E-FF03A5B1C1E7}" type="presParOf" srcId="{7BEB7434-21DF-417D-AF88-F4A708EA1A94}" destId="{D85670AE-C3D9-452F-A7FF-517742879683}" srcOrd="5" destOrd="0" presId="urn:microsoft.com/office/officeart/2018/2/layout/IconVerticalSolidList"/>
    <dgm:cxn modelId="{B12FA032-E095-461E-B222-0F9913E6A191}" type="presParOf" srcId="{7BEB7434-21DF-417D-AF88-F4A708EA1A94}" destId="{C8AB5552-FDDD-4282-84E2-CD910CB2BE3A}" srcOrd="6" destOrd="0" presId="urn:microsoft.com/office/officeart/2018/2/layout/IconVerticalSolidList"/>
    <dgm:cxn modelId="{6342638E-2B92-4BF4-9825-C818FA9804AE}" type="presParOf" srcId="{C8AB5552-FDDD-4282-84E2-CD910CB2BE3A}" destId="{36B0AEE1-8C52-42AD-8428-8184908A7022}" srcOrd="0" destOrd="0" presId="urn:microsoft.com/office/officeart/2018/2/layout/IconVerticalSolidList"/>
    <dgm:cxn modelId="{362075AF-4A07-405F-AD2D-A564D551DF41}" type="presParOf" srcId="{C8AB5552-FDDD-4282-84E2-CD910CB2BE3A}" destId="{1C49A2B2-1423-4D74-9F5B-7371794A78F9}" srcOrd="1" destOrd="0" presId="urn:microsoft.com/office/officeart/2018/2/layout/IconVerticalSolidList"/>
    <dgm:cxn modelId="{ECE113BA-F6F6-4046-B9A1-EA2D2DC95821}" type="presParOf" srcId="{C8AB5552-FDDD-4282-84E2-CD910CB2BE3A}" destId="{9BFD0705-7B0D-4CA8-B54D-4CC211FDC8E7}" srcOrd="2" destOrd="0" presId="urn:microsoft.com/office/officeart/2018/2/layout/IconVerticalSolidList"/>
    <dgm:cxn modelId="{3D005546-3877-406F-8FA4-7D6CCD451582}" type="presParOf" srcId="{C8AB5552-FDDD-4282-84E2-CD910CB2BE3A}" destId="{AA8BB312-6FBB-4E72-BE02-2F61EC9134AA}" srcOrd="3" destOrd="0" presId="urn:microsoft.com/office/officeart/2018/2/layout/IconVerticalSolidList"/>
    <dgm:cxn modelId="{94C590CB-371D-4567-AA9B-6EA5EB7A668E}" type="presParOf" srcId="{7BEB7434-21DF-417D-AF88-F4A708EA1A94}" destId="{7FB22325-10B1-40CD-8AFA-14CD78981F3C}" srcOrd="7" destOrd="0" presId="urn:microsoft.com/office/officeart/2018/2/layout/IconVerticalSolidList"/>
    <dgm:cxn modelId="{DB4AB657-9DF5-4B7F-94B6-C5AEE8E834E1}" type="presParOf" srcId="{7BEB7434-21DF-417D-AF88-F4A708EA1A94}" destId="{344CDB77-4B8E-4C36-9DD5-0E08D3FEDFFA}" srcOrd="8" destOrd="0" presId="urn:microsoft.com/office/officeart/2018/2/layout/IconVerticalSolidList"/>
    <dgm:cxn modelId="{A6CC77A2-66C4-4177-9C80-5AFC8E0D58E4}" type="presParOf" srcId="{344CDB77-4B8E-4C36-9DD5-0E08D3FEDFFA}" destId="{B4463F51-8929-4C70-9ECA-D03440057C12}" srcOrd="0" destOrd="0" presId="urn:microsoft.com/office/officeart/2018/2/layout/IconVerticalSolidList"/>
    <dgm:cxn modelId="{B3829583-6947-4695-876C-0A0B36D3FA68}" type="presParOf" srcId="{344CDB77-4B8E-4C36-9DD5-0E08D3FEDFFA}" destId="{DE62C2D8-AC09-44C5-BE79-7AA8B66B889D}" srcOrd="1" destOrd="0" presId="urn:microsoft.com/office/officeart/2018/2/layout/IconVerticalSolidList"/>
    <dgm:cxn modelId="{48D58659-A94D-4439-8A23-250C5613221B}" type="presParOf" srcId="{344CDB77-4B8E-4C36-9DD5-0E08D3FEDFFA}" destId="{1503AC64-7683-4D5F-96C8-F048898D7F49}" srcOrd="2" destOrd="0" presId="urn:microsoft.com/office/officeart/2018/2/layout/IconVerticalSolidList"/>
    <dgm:cxn modelId="{CE700584-1173-43FA-90FC-0443E4291DA0}" type="presParOf" srcId="{344CDB77-4B8E-4C36-9DD5-0E08D3FEDFFA}" destId="{63CABF7E-7583-435A-B23C-EB5A3E4FFAFF}" srcOrd="3" destOrd="0" presId="urn:microsoft.com/office/officeart/2018/2/layout/IconVerticalSolidList"/>
    <dgm:cxn modelId="{3EE793DE-F916-4B33-8319-FEAD7052E848}" type="presParOf" srcId="{7BEB7434-21DF-417D-AF88-F4A708EA1A94}" destId="{AEB1E7BB-0922-4A2B-A698-1544FC22473F}" srcOrd="9" destOrd="0" presId="urn:microsoft.com/office/officeart/2018/2/layout/IconVerticalSolidList"/>
    <dgm:cxn modelId="{EAD1A0D2-1EEF-44E2-B294-F46F791D1164}" type="presParOf" srcId="{7BEB7434-21DF-417D-AF88-F4A708EA1A94}" destId="{5BE39717-0713-40E8-B1D9-486170198410}" srcOrd="10" destOrd="0" presId="urn:microsoft.com/office/officeart/2018/2/layout/IconVerticalSolidList"/>
    <dgm:cxn modelId="{D8F99AA5-9E6D-4737-A184-AD50EC1D502E}" type="presParOf" srcId="{5BE39717-0713-40E8-B1D9-486170198410}" destId="{B79A931F-D216-4081-994B-127A50BB6161}" srcOrd="0" destOrd="0" presId="urn:microsoft.com/office/officeart/2018/2/layout/IconVerticalSolidList"/>
    <dgm:cxn modelId="{5287A6EF-D18C-4723-AB81-9FCF6FDF3CCB}" type="presParOf" srcId="{5BE39717-0713-40E8-B1D9-486170198410}" destId="{D68955CA-C3C6-4EC2-9C6A-5EB4FA41C85C}" srcOrd="1" destOrd="0" presId="urn:microsoft.com/office/officeart/2018/2/layout/IconVerticalSolidList"/>
    <dgm:cxn modelId="{2352E8BF-28D5-4ECF-8E5B-BBC8BF6B9B56}" type="presParOf" srcId="{5BE39717-0713-40E8-B1D9-486170198410}" destId="{5FCE361A-98F3-4F76-A957-0128CA5D637C}" srcOrd="2" destOrd="0" presId="urn:microsoft.com/office/officeart/2018/2/layout/IconVerticalSolidList"/>
    <dgm:cxn modelId="{867033E3-06A6-4944-8972-A7C2F21B5855}" type="presParOf" srcId="{5BE39717-0713-40E8-B1D9-486170198410}" destId="{8F72C47F-16A5-4324-BFEC-23B97B18947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2290654-449A-4B86-8FD7-8863D6FB3EB5}" type="doc">
      <dgm:prSet loTypeId="urn:microsoft.com/office/officeart/2005/8/layout/vList2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FBA671BD-AF27-4C02-A1EC-1E45CC1D4E99}">
      <dgm:prSet/>
      <dgm:spPr/>
      <dgm:t>
        <a:bodyPr/>
        <a:lstStyle/>
        <a:p>
          <a:r>
            <a:rPr lang="en-GB" dirty="0"/>
            <a:t>Environmental – green issues such as pollution or waste</a:t>
          </a:r>
          <a:endParaRPr lang="en-US" dirty="0"/>
        </a:p>
      </dgm:t>
    </dgm:pt>
    <dgm:pt modelId="{015EF1D9-20F7-41DF-86AC-F91961F8D838}" type="parTrans" cxnId="{B47EC3B7-8E31-4652-9555-7F5FCCD5BF41}">
      <dgm:prSet/>
      <dgm:spPr/>
      <dgm:t>
        <a:bodyPr/>
        <a:lstStyle/>
        <a:p>
          <a:endParaRPr lang="en-US"/>
        </a:p>
      </dgm:t>
    </dgm:pt>
    <dgm:pt modelId="{9FC73D4E-70D8-46E0-B096-9537D68437D4}" type="sibTrans" cxnId="{B47EC3B7-8E31-4652-9555-7F5FCCD5BF41}">
      <dgm:prSet/>
      <dgm:spPr/>
      <dgm:t>
        <a:bodyPr/>
        <a:lstStyle/>
        <a:p>
          <a:endParaRPr lang="en-US"/>
        </a:p>
      </dgm:t>
    </dgm:pt>
    <dgm:pt modelId="{627BAB2F-E5AE-46A0-BE5E-72E705FCFF0F}">
      <dgm:prSet/>
      <dgm:spPr/>
      <dgm:t>
        <a:bodyPr/>
        <a:lstStyle/>
        <a:p>
          <a:r>
            <a:rPr lang="en-GB"/>
            <a:t>There may specific legislation or controls imposed by government which have an impact</a:t>
          </a:r>
          <a:endParaRPr lang="en-US"/>
        </a:p>
      </dgm:t>
    </dgm:pt>
    <dgm:pt modelId="{594436D3-9D1E-435C-917B-FFB06311B336}" type="parTrans" cxnId="{08A5C33D-E972-41E8-87DF-B104496CA617}">
      <dgm:prSet/>
      <dgm:spPr/>
      <dgm:t>
        <a:bodyPr/>
        <a:lstStyle/>
        <a:p>
          <a:endParaRPr lang="en-US"/>
        </a:p>
      </dgm:t>
    </dgm:pt>
    <dgm:pt modelId="{CA7CE770-9E05-491D-BA42-94A345CBD876}" type="sibTrans" cxnId="{08A5C33D-E972-41E8-87DF-B104496CA617}">
      <dgm:prSet/>
      <dgm:spPr/>
      <dgm:t>
        <a:bodyPr/>
        <a:lstStyle/>
        <a:p>
          <a:endParaRPr lang="en-US"/>
        </a:p>
      </dgm:t>
    </dgm:pt>
    <dgm:pt modelId="{B048CADA-DC1D-4DDD-A2A9-EC6750DB8C6E}">
      <dgm:prSet/>
      <dgm:spPr/>
      <dgm:t>
        <a:bodyPr/>
        <a:lstStyle/>
        <a:p>
          <a:r>
            <a:rPr lang="en-GB"/>
            <a:t>on the organisation </a:t>
          </a:r>
          <a:endParaRPr lang="en-US"/>
        </a:p>
      </dgm:t>
    </dgm:pt>
    <dgm:pt modelId="{E3C88A32-C3EE-479F-9BF6-B4F4012A9E18}" type="parTrans" cxnId="{6101C955-4F20-4CEF-8825-FBCBE379ABEA}">
      <dgm:prSet/>
      <dgm:spPr/>
      <dgm:t>
        <a:bodyPr/>
        <a:lstStyle/>
        <a:p>
          <a:endParaRPr lang="en-US"/>
        </a:p>
      </dgm:t>
    </dgm:pt>
    <dgm:pt modelId="{F0B51C61-CA09-446B-A35B-536688D1D313}" type="sibTrans" cxnId="{6101C955-4F20-4CEF-8825-FBCBE379ABEA}">
      <dgm:prSet/>
      <dgm:spPr/>
      <dgm:t>
        <a:bodyPr/>
        <a:lstStyle/>
        <a:p>
          <a:endParaRPr lang="en-US"/>
        </a:p>
      </dgm:t>
    </dgm:pt>
    <dgm:pt modelId="{9072B980-A793-47EF-BC32-4E84A01DE546}">
      <dgm:prSet/>
      <dgm:spPr/>
      <dgm:t>
        <a:bodyPr/>
        <a:lstStyle/>
        <a:p>
          <a:r>
            <a:rPr lang="en-GB"/>
            <a:t>Such trends may include:</a:t>
          </a:r>
          <a:endParaRPr lang="en-US"/>
        </a:p>
      </dgm:t>
    </dgm:pt>
    <dgm:pt modelId="{75C74846-F889-4FCE-BB78-D3517BCC1D56}" type="parTrans" cxnId="{B2F75F8D-C6CB-4B16-9AF4-8E35EC4A1B59}">
      <dgm:prSet/>
      <dgm:spPr/>
      <dgm:t>
        <a:bodyPr/>
        <a:lstStyle/>
        <a:p>
          <a:endParaRPr lang="en-US"/>
        </a:p>
      </dgm:t>
    </dgm:pt>
    <dgm:pt modelId="{A2F3A78E-F985-435F-B2B7-7938B85CF55C}" type="sibTrans" cxnId="{B2F75F8D-C6CB-4B16-9AF4-8E35EC4A1B59}">
      <dgm:prSet/>
      <dgm:spPr/>
      <dgm:t>
        <a:bodyPr/>
        <a:lstStyle/>
        <a:p>
          <a:endParaRPr lang="en-US"/>
        </a:p>
      </dgm:t>
    </dgm:pt>
    <dgm:pt modelId="{01027D08-DEDA-4860-B9A6-5BF3FBBA0C1D}">
      <dgm:prSet/>
      <dgm:spPr/>
      <dgm:t>
        <a:bodyPr/>
        <a:lstStyle/>
        <a:p>
          <a:r>
            <a:rPr lang="en-GB"/>
            <a:t>Corporate Social Responsibility (CSR)  while tackling climate change and environmental protection</a:t>
          </a:r>
          <a:endParaRPr lang="en-US"/>
        </a:p>
      </dgm:t>
    </dgm:pt>
    <dgm:pt modelId="{8677BC1C-2530-4274-B6D2-07F01F1356E1}" type="parTrans" cxnId="{12D6F8F8-7296-4737-AA3B-AB145FFA8B9D}">
      <dgm:prSet/>
      <dgm:spPr/>
      <dgm:t>
        <a:bodyPr/>
        <a:lstStyle/>
        <a:p>
          <a:endParaRPr lang="en-US"/>
        </a:p>
      </dgm:t>
    </dgm:pt>
    <dgm:pt modelId="{94EA7BEC-37B6-402C-AE4A-294A842A1793}" type="sibTrans" cxnId="{12D6F8F8-7296-4737-AA3B-AB145FFA8B9D}">
      <dgm:prSet/>
      <dgm:spPr/>
      <dgm:t>
        <a:bodyPr/>
        <a:lstStyle/>
        <a:p>
          <a:endParaRPr lang="en-US"/>
        </a:p>
      </dgm:t>
    </dgm:pt>
    <dgm:pt modelId="{8AB1025C-2E83-4588-8D05-F3CB644989B0}">
      <dgm:prSet/>
      <dgm:spPr/>
      <dgm:t>
        <a:bodyPr/>
        <a:lstStyle/>
        <a:p>
          <a:r>
            <a:rPr lang="en-GB"/>
            <a:t>Plastic free villages, Electric pumps </a:t>
          </a:r>
          <a:endParaRPr lang="en-US"/>
        </a:p>
      </dgm:t>
    </dgm:pt>
    <dgm:pt modelId="{4C88D652-3F97-472D-AE8E-3CB92EE0EF0B}" type="parTrans" cxnId="{67454AEC-7854-4E9F-9D95-3A021440C4A9}">
      <dgm:prSet/>
      <dgm:spPr/>
      <dgm:t>
        <a:bodyPr/>
        <a:lstStyle/>
        <a:p>
          <a:endParaRPr lang="en-US"/>
        </a:p>
      </dgm:t>
    </dgm:pt>
    <dgm:pt modelId="{19368A91-3543-47BA-A92C-EBD3E04E9A7C}" type="sibTrans" cxnId="{67454AEC-7854-4E9F-9D95-3A021440C4A9}">
      <dgm:prSet/>
      <dgm:spPr/>
      <dgm:t>
        <a:bodyPr/>
        <a:lstStyle/>
        <a:p>
          <a:endParaRPr lang="en-US"/>
        </a:p>
      </dgm:t>
    </dgm:pt>
    <dgm:pt modelId="{27218114-B2EC-4240-A777-9A2C254C3ECA}">
      <dgm:prSet/>
      <dgm:spPr/>
      <dgm:t>
        <a:bodyPr/>
        <a:lstStyle/>
        <a:p>
          <a:r>
            <a:rPr lang="en-GB"/>
            <a:t>Sustainable Transport in the UK</a:t>
          </a:r>
          <a:endParaRPr lang="en-US"/>
        </a:p>
      </dgm:t>
    </dgm:pt>
    <dgm:pt modelId="{AD60CCFF-9331-4A4A-8860-74F32E6EBDAE}" type="parTrans" cxnId="{454D7E8D-B6E3-4A0E-9F34-F2D2F0958CF4}">
      <dgm:prSet/>
      <dgm:spPr/>
      <dgm:t>
        <a:bodyPr/>
        <a:lstStyle/>
        <a:p>
          <a:endParaRPr lang="en-US"/>
        </a:p>
      </dgm:t>
    </dgm:pt>
    <dgm:pt modelId="{E0FFE5A9-AECD-4B12-ACF0-174C9EAEE30A}" type="sibTrans" cxnId="{454D7E8D-B6E3-4A0E-9F34-F2D2F0958CF4}">
      <dgm:prSet/>
      <dgm:spPr/>
      <dgm:t>
        <a:bodyPr/>
        <a:lstStyle/>
        <a:p>
          <a:endParaRPr lang="en-US"/>
        </a:p>
      </dgm:t>
    </dgm:pt>
    <dgm:pt modelId="{5948E207-8BE3-426A-8A82-6E1B82BEFCC9}">
      <dgm:prSet/>
      <dgm:spPr/>
      <dgm:t>
        <a:bodyPr/>
        <a:lstStyle/>
        <a:p>
          <a:r>
            <a:rPr lang="en-GB"/>
            <a:t>Solar and wind power improvements</a:t>
          </a:r>
          <a:endParaRPr lang="en-US"/>
        </a:p>
      </dgm:t>
    </dgm:pt>
    <dgm:pt modelId="{7AC0AEC8-7AC9-4346-8FE0-C9C26D0C9D46}" type="parTrans" cxnId="{6CFA31B0-5F07-4D91-BBAD-4691348F96BE}">
      <dgm:prSet/>
      <dgm:spPr/>
      <dgm:t>
        <a:bodyPr/>
        <a:lstStyle/>
        <a:p>
          <a:endParaRPr lang="en-US"/>
        </a:p>
      </dgm:t>
    </dgm:pt>
    <dgm:pt modelId="{8C20D9CE-CAAF-40CA-A6EB-7F70EB61E82C}" type="sibTrans" cxnId="{6CFA31B0-5F07-4D91-BBAD-4691348F96BE}">
      <dgm:prSet/>
      <dgm:spPr/>
      <dgm:t>
        <a:bodyPr/>
        <a:lstStyle/>
        <a:p>
          <a:endParaRPr lang="en-US"/>
        </a:p>
      </dgm:t>
    </dgm:pt>
    <dgm:pt modelId="{FF074071-0F82-4C5F-9602-EE1963E28162}">
      <dgm:prSet/>
      <dgm:spPr/>
      <dgm:t>
        <a:bodyPr/>
        <a:lstStyle/>
        <a:p>
          <a:r>
            <a:rPr lang="en-GB"/>
            <a:t>Water scarcity solutions</a:t>
          </a:r>
          <a:endParaRPr lang="en-US"/>
        </a:p>
      </dgm:t>
    </dgm:pt>
    <dgm:pt modelId="{17B91D50-513C-4433-8B09-68287A1637B1}" type="parTrans" cxnId="{D4CC2493-194A-4583-95EC-C349506F495E}">
      <dgm:prSet/>
      <dgm:spPr/>
      <dgm:t>
        <a:bodyPr/>
        <a:lstStyle/>
        <a:p>
          <a:endParaRPr lang="en-US"/>
        </a:p>
      </dgm:t>
    </dgm:pt>
    <dgm:pt modelId="{E4F04573-660F-4CBC-AE55-6C34CBAA0998}" type="sibTrans" cxnId="{D4CC2493-194A-4583-95EC-C349506F495E}">
      <dgm:prSet/>
      <dgm:spPr/>
      <dgm:t>
        <a:bodyPr/>
        <a:lstStyle/>
        <a:p>
          <a:endParaRPr lang="en-US"/>
        </a:p>
      </dgm:t>
    </dgm:pt>
    <dgm:pt modelId="{F6A572DE-0B56-441D-9DCA-865371C03BDB}">
      <dgm:prSet/>
      <dgm:spPr/>
      <dgm:t>
        <a:bodyPr/>
        <a:lstStyle/>
        <a:p>
          <a:r>
            <a:rPr lang="en-GB"/>
            <a:t>Climate change: the impact of flooding and coastal defences.</a:t>
          </a:r>
          <a:endParaRPr lang="en-US"/>
        </a:p>
      </dgm:t>
    </dgm:pt>
    <dgm:pt modelId="{E66C38CF-9C70-4784-807E-0242CA48D2B1}" type="parTrans" cxnId="{7FE0B2E6-5AF5-49FF-B032-033C28C27B8F}">
      <dgm:prSet/>
      <dgm:spPr/>
      <dgm:t>
        <a:bodyPr/>
        <a:lstStyle/>
        <a:p>
          <a:endParaRPr lang="en-US"/>
        </a:p>
      </dgm:t>
    </dgm:pt>
    <dgm:pt modelId="{DAA296C4-F6DC-4E98-A049-42A8AB1A6E69}" type="sibTrans" cxnId="{7FE0B2E6-5AF5-49FF-B032-033C28C27B8F}">
      <dgm:prSet/>
      <dgm:spPr/>
      <dgm:t>
        <a:bodyPr/>
        <a:lstStyle/>
        <a:p>
          <a:endParaRPr lang="en-US"/>
        </a:p>
      </dgm:t>
    </dgm:pt>
    <dgm:pt modelId="{EE53DE8F-7588-4213-B764-F85004336D67}" type="pres">
      <dgm:prSet presAssocID="{02290654-449A-4B86-8FD7-8863D6FB3EB5}" presName="linear" presStyleCnt="0">
        <dgm:presLayoutVars>
          <dgm:animLvl val="lvl"/>
          <dgm:resizeHandles val="exact"/>
        </dgm:presLayoutVars>
      </dgm:prSet>
      <dgm:spPr/>
    </dgm:pt>
    <dgm:pt modelId="{D4AC2F3B-E351-45EB-8A04-019C1D255E55}" type="pres">
      <dgm:prSet presAssocID="{FBA671BD-AF27-4C02-A1EC-1E45CC1D4E9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78942E4-A031-4292-84BE-8C1125348AF4}" type="pres">
      <dgm:prSet presAssocID="{9FC73D4E-70D8-46E0-B096-9537D68437D4}" presName="spacer" presStyleCnt="0"/>
      <dgm:spPr/>
    </dgm:pt>
    <dgm:pt modelId="{BA6629BC-8885-47DF-AE72-3349F99968CF}" type="pres">
      <dgm:prSet presAssocID="{627BAB2F-E5AE-46A0-BE5E-72E705FCFF0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15ADEF7-D24F-45F7-B01D-6E862C6172BD}" type="pres">
      <dgm:prSet presAssocID="{CA7CE770-9E05-491D-BA42-94A345CBD876}" presName="spacer" presStyleCnt="0"/>
      <dgm:spPr/>
    </dgm:pt>
    <dgm:pt modelId="{D5D541EC-2CE4-41F9-AD8A-B75014BF3A21}" type="pres">
      <dgm:prSet presAssocID="{B048CADA-DC1D-4DDD-A2A9-EC6750DB8C6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005EE76-7E50-45C4-9F74-FBA70244891B}" type="pres">
      <dgm:prSet presAssocID="{F0B51C61-CA09-446B-A35B-536688D1D313}" presName="spacer" presStyleCnt="0"/>
      <dgm:spPr/>
    </dgm:pt>
    <dgm:pt modelId="{7EA300A2-EA1C-44BB-8613-C3257FD2DABE}" type="pres">
      <dgm:prSet presAssocID="{9072B980-A793-47EF-BC32-4E84A01DE54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9125318-B3C6-4AB4-89C6-3BFA3FD3E256}" type="pres">
      <dgm:prSet presAssocID="{9072B980-A793-47EF-BC32-4E84A01DE546}" presName="childText" presStyleLbl="revTx" presStyleIdx="0" presStyleCnt="2">
        <dgm:presLayoutVars>
          <dgm:bulletEnabled val="1"/>
        </dgm:presLayoutVars>
      </dgm:prSet>
      <dgm:spPr/>
    </dgm:pt>
    <dgm:pt modelId="{C0785DA6-3870-49BF-AAF9-8864DFBA2CB5}" type="pres">
      <dgm:prSet presAssocID="{5948E207-8BE3-426A-8A82-6E1B82BEFCC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1C32C71-5191-4145-A299-2042C3EA2D7A}" type="pres">
      <dgm:prSet presAssocID="{5948E207-8BE3-426A-8A82-6E1B82BEFCC9}" presName="childText" presStyleLbl="revTx" presStyleIdx="1" presStyleCnt="2">
        <dgm:presLayoutVars>
          <dgm:bulletEnabled val="1"/>
        </dgm:presLayoutVars>
      </dgm:prSet>
      <dgm:spPr/>
    </dgm:pt>
    <dgm:pt modelId="{C2253067-B0BF-409D-9B8C-D00D22453092}" type="pres">
      <dgm:prSet presAssocID="{F6A572DE-0B56-441D-9DCA-865371C03BD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804E709-9D97-4A81-8961-9257AB718654}" type="presOf" srcId="{01027D08-DEDA-4860-B9A6-5BF3FBBA0C1D}" destId="{B9125318-B3C6-4AB4-89C6-3BFA3FD3E256}" srcOrd="0" destOrd="0" presId="urn:microsoft.com/office/officeart/2005/8/layout/vList2"/>
    <dgm:cxn modelId="{34144F12-356C-4380-8325-10E3346BB4A2}" type="presOf" srcId="{F6A572DE-0B56-441D-9DCA-865371C03BDB}" destId="{C2253067-B0BF-409D-9B8C-D00D22453092}" srcOrd="0" destOrd="0" presId="urn:microsoft.com/office/officeart/2005/8/layout/vList2"/>
    <dgm:cxn modelId="{D9A90E14-DFD3-489F-B30A-BB77838BE2C1}" type="presOf" srcId="{27218114-B2EC-4240-A777-9A2C254C3ECA}" destId="{B9125318-B3C6-4AB4-89C6-3BFA3FD3E256}" srcOrd="0" destOrd="2" presId="urn:microsoft.com/office/officeart/2005/8/layout/vList2"/>
    <dgm:cxn modelId="{08A5C33D-E972-41E8-87DF-B104496CA617}" srcId="{02290654-449A-4B86-8FD7-8863D6FB3EB5}" destId="{627BAB2F-E5AE-46A0-BE5E-72E705FCFF0F}" srcOrd="1" destOrd="0" parTransId="{594436D3-9D1E-435C-917B-FFB06311B336}" sibTransId="{CA7CE770-9E05-491D-BA42-94A345CBD876}"/>
    <dgm:cxn modelId="{7B1BC43F-A9CD-49B8-95F0-7DBCCD3BDF2F}" type="presOf" srcId="{02290654-449A-4B86-8FD7-8863D6FB3EB5}" destId="{EE53DE8F-7588-4213-B764-F85004336D67}" srcOrd="0" destOrd="0" presId="urn:microsoft.com/office/officeart/2005/8/layout/vList2"/>
    <dgm:cxn modelId="{6101C955-4F20-4CEF-8825-FBCBE379ABEA}" srcId="{02290654-449A-4B86-8FD7-8863D6FB3EB5}" destId="{B048CADA-DC1D-4DDD-A2A9-EC6750DB8C6E}" srcOrd="2" destOrd="0" parTransId="{E3C88A32-C3EE-479F-9BF6-B4F4012A9E18}" sibTransId="{F0B51C61-CA09-446B-A35B-536688D1D313}"/>
    <dgm:cxn modelId="{D8A00E7F-05F8-4BCE-9A70-462755C1CA10}" type="presOf" srcId="{FBA671BD-AF27-4C02-A1EC-1E45CC1D4E99}" destId="{D4AC2F3B-E351-45EB-8A04-019C1D255E55}" srcOrd="0" destOrd="0" presId="urn:microsoft.com/office/officeart/2005/8/layout/vList2"/>
    <dgm:cxn modelId="{5288AF82-6A8F-4B32-AC8D-031151B35C45}" type="presOf" srcId="{5948E207-8BE3-426A-8A82-6E1B82BEFCC9}" destId="{C0785DA6-3870-49BF-AAF9-8864DFBA2CB5}" srcOrd="0" destOrd="0" presId="urn:microsoft.com/office/officeart/2005/8/layout/vList2"/>
    <dgm:cxn modelId="{B2F75F8D-C6CB-4B16-9AF4-8E35EC4A1B59}" srcId="{02290654-449A-4B86-8FD7-8863D6FB3EB5}" destId="{9072B980-A793-47EF-BC32-4E84A01DE546}" srcOrd="3" destOrd="0" parTransId="{75C74846-F889-4FCE-BB78-D3517BCC1D56}" sibTransId="{A2F3A78E-F985-435F-B2B7-7938B85CF55C}"/>
    <dgm:cxn modelId="{454D7E8D-B6E3-4A0E-9F34-F2D2F0958CF4}" srcId="{9072B980-A793-47EF-BC32-4E84A01DE546}" destId="{27218114-B2EC-4240-A777-9A2C254C3ECA}" srcOrd="2" destOrd="0" parTransId="{AD60CCFF-9331-4A4A-8860-74F32E6EBDAE}" sibTransId="{E0FFE5A9-AECD-4B12-ACF0-174C9EAEE30A}"/>
    <dgm:cxn modelId="{43118491-AD5D-4DFA-AAA0-2C4862A61502}" type="presOf" srcId="{627BAB2F-E5AE-46A0-BE5E-72E705FCFF0F}" destId="{BA6629BC-8885-47DF-AE72-3349F99968CF}" srcOrd="0" destOrd="0" presId="urn:microsoft.com/office/officeart/2005/8/layout/vList2"/>
    <dgm:cxn modelId="{D4CC2493-194A-4583-95EC-C349506F495E}" srcId="{5948E207-8BE3-426A-8A82-6E1B82BEFCC9}" destId="{FF074071-0F82-4C5F-9602-EE1963E28162}" srcOrd="0" destOrd="0" parTransId="{17B91D50-513C-4433-8B09-68287A1637B1}" sibTransId="{E4F04573-660F-4CBC-AE55-6C34CBAA0998}"/>
    <dgm:cxn modelId="{42A93294-82DC-45AF-BAAE-80B51E085370}" type="presOf" srcId="{8AB1025C-2E83-4588-8D05-F3CB644989B0}" destId="{B9125318-B3C6-4AB4-89C6-3BFA3FD3E256}" srcOrd="0" destOrd="1" presId="urn:microsoft.com/office/officeart/2005/8/layout/vList2"/>
    <dgm:cxn modelId="{AF41A196-D3FA-4C1D-9CC1-513BF4F5E00C}" type="presOf" srcId="{FF074071-0F82-4C5F-9602-EE1963E28162}" destId="{11C32C71-5191-4145-A299-2042C3EA2D7A}" srcOrd="0" destOrd="0" presId="urn:microsoft.com/office/officeart/2005/8/layout/vList2"/>
    <dgm:cxn modelId="{6CFA31B0-5F07-4D91-BBAD-4691348F96BE}" srcId="{02290654-449A-4B86-8FD7-8863D6FB3EB5}" destId="{5948E207-8BE3-426A-8A82-6E1B82BEFCC9}" srcOrd="4" destOrd="0" parTransId="{7AC0AEC8-7AC9-4346-8FE0-C9C26D0C9D46}" sibTransId="{8C20D9CE-CAAF-40CA-A6EB-7F70EB61E82C}"/>
    <dgm:cxn modelId="{B47EC3B7-8E31-4652-9555-7F5FCCD5BF41}" srcId="{02290654-449A-4B86-8FD7-8863D6FB3EB5}" destId="{FBA671BD-AF27-4C02-A1EC-1E45CC1D4E99}" srcOrd="0" destOrd="0" parTransId="{015EF1D9-20F7-41DF-86AC-F91961F8D838}" sibTransId="{9FC73D4E-70D8-46E0-B096-9537D68437D4}"/>
    <dgm:cxn modelId="{03A70BD3-24DA-4D92-A6C1-62771072F235}" type="presOf" srcId="{9072B980-A793-47EF-BC32-4E84A01DE546}" destId="{7EA300A2-EA1C-44BB-8613-C3257FD2DABE}" srcOrd="0" destOrd="0" presId="urn:microsoft.com/office/officeart/2005/8/layout/vList2"/>
    <dgm:cxn modelId="{7FE0B2E6-5AF5-49FF-B032-033C28C27B8F}" srcId="{02290654-449A-4B86-8FD7-8863D6FB3EB5}" destId="{F6A572DE-0B56-441D-9DCA-865371C03BDB}" srcOrd="5" destOrd="0" parTransId="{E66C38CF-9C70-4784-807E-0242CA48D2B1}" sibTransId="{DAA296C4-F6DC-4E98-A049-42A8AB1A6E69}"/>
    <dgm:cxn modelId="{67454AEC-7854-4E9F-9D95-3A021440C4A9}" srcId="{9072B980-A793-47EF-BC32-4E84A01DE546}" destId="{8AB1025C-2E83-4588-8D05-F3CB644989B0}" srcOrd="1" destOrd="0" parTransId="{4C88D652-3F97-472D-AE8E-3CB92EE0EF0B}" sibTransId="{19368A91-3543-47BA-A92C-EBD3E04E9A7C}"/>
    <dgm:cxn modelId="{12D6F8F8-7296-4737-AA3B-AB145FFA8B9D}" srcId="{9072B980-A793-47EF-BC32-4E84A01DE546}" destId="{01027D08-DEDA-4860-B9A6-5BF3FBBA0C1D}" srcOrd="0" destOrd="0" parTransId="{8677BC1C-2530-4274-B6D2-07F01F1356E1}" sibTransId="{94EA7BEC-37B6-402C-AE4A-294A842A1793}"/>
    <dgm:cxn modelId="{0FD85BFC-D22A-4131-BBEF-01821A446AE7}" type="presOf" srcId="{B048CADA-DC1D-4DDD-A2A9-EC6750DB8C6E}" destId="{D5D541EC-2CE4-41F9-AD8A-B75014BF3A21}" srcOrd="0" destOrd="0" presId="urn:microsoft.com/office/officeart/2005/8/layout/vList2"/>
    <dgm:cxn modelId="{8CEAA51E-2836-4B3D-8B64-EE3853227633}" type="presParOf" srcId="{EE53DE8F-7588-4213-B764-F85004336D67}" destId="{D4AC2F3B-E351-45EB-8A04-019C1D255E55}" srcOrd="0" destOrd="0" presId="urn:microsoft.com/office/officeart/2005/8/layout/vList2"/>
    <dgm:cxn modelId="{F7662EE7-AFDB-4138-AB1A-81DEF3EB3EA8}" type="presParOf" srcId="{EE53DE8F-7588-4213-B764-F85004336D67}" destId="{878942E4-A031-4292-84BE-8C1125348AF4}" srcOrd="1" destOrd="0" presId="urn:microsoft.com/office/officeart/2005/8/layout/vList2"/>
    <dgm:cxn modelId="{82B52404-7A5F-4D68-A336-288B10AD6FD6}" type="presParOf" srcId="{EE53DE8F-7588-4213-B764-F85004336D67}" destId="{BA6629BC-8885-47DF-AE72-3349F99968CF}" srcOrd="2" destOrd="0" presId="urn:microsoft.com/office/officeart/2005/8/layout/vList2"/>
    <dgm:cxn modelId="{87928CEB-F635-469B-9C1B-90268744C8D3}" type="presParOf" srcId="{EE53DE8F-7588-4213-B764-F85004336D67}" destId="{815ADEF7-D24F-45F7-B01D-6E862C6172BD}" srcOrd="3" destOrd="0" presId="urn:microsoft.com/office/officeart/2005/8/layout/vList2"/>
    <dgm:cxn modelId="{624234BD-6D40-46BF-B818-E9DF8F34B330}" type="presParOf" srcId="{EE53DE8F-7588-4213-B764-F85004336D67}" destId="{D5D541EC-2CE4-41F9-AD8A-B75014BF3A21}" srcOrd="4" destOrd="0" presId="urn:microsoft.com/office/officeart/2005/8/layout/vList2"/>
    <dgm:cxn modelId="{9E57F615-73D7-4831-8155-AB5ECD71DDF2}" type="presParOf" srcId="{EE53DE8F-7588-4213-B764-F85004336D67}" destId="{8005EE76-7E50-45C4-9F74-FBA70244891B}" srcOrd="5" destOrd="0" presId="urn:microsoft.com/office/officeart/2005/8/layout/vList2"/>
    <dgm:cxn modelId="{03D1B7CA-11A6-4D26-8F62-2BC3B6C4F0FB}" type="presParOf" srcId="{EE53DE8F-7588-4213-B764-F85004336D67}" destId="{7EA300A2-EA1C-44BB-8613-C3257FD2DABE}" srcOrd="6" destOrd="0" presId="urn:microsoft.com/office/officeart/2005/8/layout/vList2"/>
    <dgm:cxn modelId="{2A4889E5-8544-4D49-AB0B-DF314BC15B19}" type="presParOf" srcId="{EE53DE8F-7588-4213-B764-F85004336D67}" destId="{B9125318-B3C6-4AB4-89C6-3BFA3FD3E256}" srcOrd="7" destOrd="0" presId="urn:microsoft.com/office/officeart/2005/8/layout/vList2"/>
    <dgm:cxn modelId="{6249F242-C8B2-4005-8452-2378E4867FF9}" type="presParOf" srcId="{EE53DE8F-7588-4213-B764-F85004336D67}" destId="{C0785DA6-3870-49BF-AAF9-8864DFBA2CB5}" srcOrd="8" destOrd="0" presId="urn:microsoft.com/office/officeart/2005/8/layout/vList2"/>
    <dgm:cxn modelId="{D0544AF7-802C-46DB-8737-5B03D7289A9D}" type="presParOf" srcId="{EE53DE8F-7588-4213-B764-F85004336D67}" destId="{11C32C71-5191-4145-A299-2042C3EA2D7A}" srcOrd="9" destOrd="0" presId="urn:microsoft.com/office/officeart/2005/8/layout/vList2"/>
    <dgm:cxn modelId="{7A41AB13-4EE3-4FD1-8ED7-2A81C20AA6BE}" type="presParOf" srcId="{EE53DE8F-7588-4213-B764-F85004336D67}" destId="{C2253067-B0BF-409D-9B8C-D00D2245309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06A2118-AB94-4253-A3E4-8CAFCC70B4E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15CE102-869E-4122-B155-16232A0FB7DD}">
      <dgm:prSet/>
      <dgm:spPr/>
      <dgm:t>
        <a:bodyPr/>
        <a:lstStyle/>
        <a:p>
          <a:r>
            <a:rPr lang="en-GB"/>
            <a:t>Legal – proposed changes in legislation which will impact upon the organisation </a:t>
          </a:r>
          <a:endParaRPr lang="en-US"/>
        </a:p>
      </dgm:t>
    </dgm:pt>
    <dgm:pt modelId="{CE682501-BC63-4CA1-AED3-AD5ADC441D2F}" type="parTrans" cxnId="{D8B85138-AAA0-404E-9EC0-E155586F0443}">
      <dgm:prSet/>
      <dgm:spPr/>
      <dgm:t>
        <a:bodyPr/>
        <a:lstStyle/>
        <a:p>
          <a:endParaRPr lang="en-US"/>
        </a:p>
      </dgm:t>
    </dgm:pt>
    <dgm:pt modelId="{501F7598-1DB2-49BD-AEF2-220D9F4807AF}" type="sibTrans" cxnId="{D8B85138-AAA0-404E-9EC0-E155586F0443}">
      <dgm:prSet/>
      <dgm:spPr/>
      <dgm:t>
        <a:bodyPr/>
        <a:lstStyle/>
        <a:p>
          <a:endParaRPr lang="en-US"/>
        </a:p>
      </dgm:t>
    </dgm:pt>
    <dgm:pt modelId="{6B6D6E94-7661-4F2A-9759-DF988EEB80F6}">
      <dgm:prSet/>
      <dgm:spPr/>
      <dgm:t>
        <a:bodyPr/>
        <a:lstStyle/>
        <a:p>
          <a:r>
            <a:rPr lang="en-GB"/>
            <a:t>e.g. health and safety legislation</a:t>
          </a:r>
          <a:endParaRPr lang="en-US"/>
        </a:p>
      </dgm:t>
    </dgm:pt>
    <dgm:pt modelId="{53CAEAF6-B51F-4D53-8BEE-439DBBA2F84B}" type="parTrans" cxnId="{469F3275-44B2-4780-ABD5-4072649DB530}">
      <dgm:prSet/>
      <dgm:spPr/>
      <dgm:t>
        <a:bodyPr/>
        <a:lstStyle/>
        <a:p>
          <a:endParaRPr lang="en-US"/>
        </a:p>
      </dgm:t>
    </dgm:pt>
    <dgm:pt modelId="{79BC7C57-51D8-41EC-BB7F-F664F73E50AE}" type="sibTrans" cxnId="{469F3275-44B2-4780-ABD5-4072649DB530}">
      <dgm:prSet/>
      <dgm:spPr/>
      <dgm:t>
        <a:bodyPr/>
        <a:lstStyle/>
        <a:p>
          <a:endParaRPr lang="en-US"/>
        </a:p>
      </dgm:t>
    </dgm:pt>
    <dgm:pt modelId="{A13892F3-9A91-4B83-8FBF-CA32636A6320}">
      <dgm:prSet/>
      <dgm:spPr/>
      <dgm:t>
        <a:bodyPr/>
        <a:lstStyle/>
        <a:p>
          <a:r>
            <a:rPr lang="en-GB"/>
            <a:t>Child protection</a:t>
          </a:r>
          <a:endParaRPr lang="en-US"/>
        </a:p>
      </dgm:t>
    </dgm:pt>
    <dgm:pt modelId="{C9CCA6DB-E46B-469B-9A89-D92DAE85706F}" type="parTrans" cxnId="{4BCFBAA8-31BF-4462-AFD7-E2DCDBC05A60}">
      <dgm:prSet/>
      <dgm:spPr/>
      <dgm:t>
        <a:bodyPr/>
        <a:lstStyle/>
        <a:p>
          <a:endParaRPr lang="en-US"/>
        </a:p>
      </dgm:t>
    </dgm:pt>
    <dgm:pt modelId="{FF28CD7C-7AD6-4CED-B69B-EDAE179D7003}" type="sibTrans" cxnId="{4BCFBAA8-31BF-4462-AFD7-E2DCDBC05A60}">
      <dgm:prSet/>
      <dgm:spPr/>
      <dgm:t>
        <a:bodyPr/>
        <a:lstStyle/>
        <a:p>
          <a:endParaRPr lang="en-US"/>
        </a:p>
      </dgm:t>
    </dgm:pt>
    <dgm:pt modelId="{911D03DA-F150-46C4-9807-9B4B04CCE87F}">
      <dgm:prSet/>
      <dgm:spPr/>
      <dgm:t>
        <a:bodyPr/>
        <a:lstStyle/>
        <a:p>
          <a:r>
            <a:rPr lang="en-GB"/>
            <a:t>Data protection</a:t>
          </a:r>
          <a:endParaRPr lang="en-US"/>
        </a:p>
      </dgm:t>
    </dgm:pt>
    <dgm:pt modelId="{85427A92-4525-4024-8C44-4F4A0B6A4FB0}" type="parTrans" cxnId="{3A52E04A-BE2E-4F9E-9DC8-74634744AEE8}">
      <dgm:prSet/>
      <dgm:spPr/>
      <dgm:t>
        <a:bodyPr/>
        <a:lstStyle/>
        <a:p>
          <a:endParaRPr lang="en-US"/>
        </a:p>
      </dgm:t>
    </dgm:pt>
    <dgm:pt modelId="{58F3CFCD-39F3-47AB-AA04-0EBCC5709A89}" type="sibTrans" cxnId="{3A52E04A-BE2E-4F9E-9DC8-74634744AEE8}">
      <dgm:prSet/>
      <dgm:spPr/>
      <dgm:t>
        <a:bodyPr/>
        <a:lstStyle/>
        <a:p>
          <a:endParaRPr lang="en-US"/>
        </a:p>
      </dgm:t>
    </dgm:pt>
    <dgm:pt modelId="{F79BFD00-BAE5-480B-BF13-915629A499E4}">
      <dgm:prSet/>
      <dgm:spPr/>
      <dgm:t>
        <a:bodyPr/>
        <a:lstStyle/>
        <a:p>
          <a:r>
            <a:rPr lang="en-GB"/>
            <a:t>Environmental legislation</a:t>
          </a:r>
          <a:endParaRPr lang="en-US"/>
        </a:p>
      </dgm:t>
    </dgm:pt>
    <dgm:pt modelId="{0DEE1678-F8A7-45E8-8D74-20BBF07AE90B}" type="parTrans" cxnId="{4B588AAA-A339-4D78-A37B-ED35BD8C8321}">
      <dgm:prSet/>
      <dgm:spPr/>
      <dgm:t>
        <a:bodyPr/>
        <a:lstStyle/>
        <a:p>
          <a:endParaRPr lang="en-US"/>
        </a:p>
      </dgm:t>
    </dgm:pt>
    <dgm:pt modelId="{E496ABA0-FABB-4900-A8E7-6EEB7FE7D9DD}" type="sibTrans" cxnId="{4B588AAA-A339-4D78-A37B-ED35BD8C8321}">
      <dgm:prSet/>
      <dgm:spPr/>
      <dgm:t>
        <a:bodyPr/>
        <a:lstStyle/>
        <a:p>
          <a:endParaRPr lang="en-US"/>
        </a:p>
      </dgm:t>
    </dgm:pt>
    <dgm:pt modelId="{52F0B7E2-DC63-4407-918C-FDA78935E010}">
      <dgm:prSet/>
      <dgm:spPr/>
      <dgm:t>
        <a:bodyPr/>
        <a:lstStyle/>
        <a:p>
          <a:r>
            <a:rPr lang="en-GB"/>
            <a:t>Policy and guidance for working with young people</a:t>
          </a:r>
          <a:endParaRPr lang="en-US"/>
        </a:p>
      </dgm:t>
    </dgm:pt>
    <dgm:pt modelId="{AFA0D493-F770-4651-B250-AA630F4020C6}" type="parTrans" cxnId="{D6A7681A-7C3F-4BA9-BF28-743BDB600F53}">
      <dgm:prSet/>
      <dgm:spPr/>
      <dgm:t>
        <a:bodyPr/>
        <a:lstStyle/>
        <a:p>
          <a:endParaRPr lang="en-US"/>
        </a:p>
      </dgm:t>
    </dgm:pt>
    <dgm:pt modelId="{65A2F9F4-9176-407D-8B3A-D43EB888ED15}" type="sibTrans" cxnId="{D6A7681A-7C3F-4BA9-BF28-743BDB600F53}">
      <dgm:prSet/>
      <dgm:spPr/>
      <dgm:t>
        <a:bodyPr/>
        <a:lstStyle/>
        <a:p>
          <a:endParaRPr lang="en-US"/>
        </a:p>
      </dgm:t>
    </dgm:pt>
    <dgm:pt modelId="{3233BCFC-08C3-40A9-8252-6650A513F3EC}">
      <dgm:prSet/>
      <dgm:spPr/>
      <dgm:t>
        <a:bodyPr/>
        <a:lstStyle/>
        <a:p>
          <a:r>
            <a:rPr lang="en-GB"/>
            <a:t>Targets imposed by government </a:t>
          </a:r>
          <a:endParaRPr lang="en-US"/>
        </a:p>
      </dgm:t>
    </dgm:pt>
    <dgm:pt modelId="{DC909874-A703-4ED4-8694-80070A1E9154}" type="parTrans" cxnId="{7DBA960F-B3C4-4F52-BC11-9714ACBC5BA0}">
      <dgm:prSet/>
      <dgm:spPr/>
      <dgm:t>
        <a:bodyPr/>
        <a:lstStyle/>
        <a:p>
          <a:endParaRPr lang="en-US"/>
        </a:p>
      </dgm:t>
    </dgm:pt>
    <dgm:pt modelId="{AABFB2FB-C84D-4085-88F8-EC4EB17C540D}" type="sibTrans" cxnId="{7DBA960F-B3C4-4F52-BC11-9714ACBC5BA0}">
      <dgm:prSet/>
      <dgm:spPr/>
      <dgm:t>
        <a:bodyPr/>
        <a:lstStyle/>
        <a:p>
          <a:endParaRPr lang="en-US"/>
        </a:p>
      </dgm:t>
    </dgm:pt>
    <dgm:pt modelId="{4A12E397-BE7A-494F-A3BE-014A696EFD55}" type="pres">
      <dgm:prSet presAssocID="{706A2118-AB94-4253-A3E4-8CAFCC70B4E7}" presName="linear" presStyleCnt="0">
        <dgm:presLayoutVars>
          <dgm:animLvl val="lvl"/>
          <dgm:resizeHandles val="exact"/>
        </dgm:presLayoutVars>
      </dgm:prSet>
      <dgm:spPr/>
    </dgm:pt>
    <dgm:pt modelId="{D564857A-6FBD-46A4-A525-64AFA76C28BD}" type="pres">
      <dgm:prSet presAssocID="{315CE102-869E-4122-B155-16232A0FB7D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1AD6DFB5-05F5-4B47-A4F3-7474A54D1CCA}" type="pres">
      <dgm:prSet presAssocID="{501F7598-1DB2-49BD-AEF2-220D9F4807AF}" presName="spacer" presStyleCnt="0"/>
      <dgm:spPr/>
    </dgm:pt>
    <dgm:pt modelId="{AC09B0B5-4FFF-49D0-9DEC-B99FD7819EA9}" type="pres">
      <dgm:prSet presAssocID="{6B6D6E94-7661-4F2A-9759-DF988EEB80F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BE891AB6-E99E-4490-A7D0-8CED88E677DD}" type="pres">
      <dgm:prSet presAssocID="{79BC7C57-51D8-41EC-BB7F-F664F73E50AE}" presName="spacer" presStyleCnt="0"/>
      <dgm:spPr/>
    </dgm:pt>
    <dgm:pt modelId="{2EC38C05-7C83-47BF-953C-7D5087EF9508}" type="pres">
      <dgm:prSet presAssocID="{A13892F3-9A91-4B83-8FBF-CA32636A6320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0258EF5-BCE7-4D81-85DB-B8642BAF26DE}" type="pres">
      <dgm:prSet presAssocID="{FF28CD7C-7AD6-4CED-B69B-EDAE179D7003}" presName="spacer" presStyleCnt="0"/>
      <dgm:spPr/>
    </dgm:pt>
    <dgm:pt modelId="{E54D95C6-100C-40AD-992F-F1DBCD6811F2}" type="pres">
      <dgm:prSet presAssocID="{911D03DA-F150-46C4-9807-9B4B04CCE87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0621457-1709-40F6-AFAB-4D705C4C1D6E}" type="pres">
      <dgm:prSet presAssocID="{58F3CFCD-39F3-47AB-AA04-0EBCC5709A89}" presName="spacer" presStyleCnt="0"/>
      <dgm:spPr/>
    </dgm:pt>
    <dgm:pt modelId="{CE575D4F-B679-46F2-A7F4-7DB2D70E90C0}" type="pres">
      <dgm:prSet presAssocID="{F79BFD00-BAE5-480B-BF13-915629A499E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1F60727-9C44-4F8C-8DBF-ACDC8537ECD6}" type="pres">
      <dgm:prSet presAssocID="{E496ABA0-FABB-4900-A8E7-6EEB7FE7D9DD}" presName="spacer" presStyleCnt="0"/>
      <dgm:spPr/>
    </dgm:pt>
    <dgm:pt modelId="{19B3DC05-D96D-445E-A131-66079FB1AC17}" type="pres">
      <dgm:prSet presAssocID="{52F0B7E2-DC63-4407-918C-FDA78935E010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DC69691-7D56-4287-AEBB-6B3E9D0AEC51}" type="pres">
      <dgm:prSet presAssocID="{65A2F9F4-9176-407D-8B3A-D43EB888ED15}" presName="spacer" presStyleCnt="0"/>
      <dgm:spPr/>
    </dgm:pt>
    <dgm:pt modelId="{0DD2CA8C-501C-4004-B7D9-BF73AD9FE10C}" type="pres">
      <dgm:prSet presAssocID="{3233BCFC-08C3-40A9-8252-6650A513F3E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DBA960F-B3C4-4F52-BC11-9714ACBC5BA0}" srcId="{706A2118-AB94-4253-A3E4-8CAFCC70B4E7}" destId="{3233BCFC-08C3-40A9-8252-6650A513F3EC}" srcOrd="6" destOrd="0" parTransId="{DC909874-A703-4ED4-8694-80070A1E9154}" sibTransId="{AABFB2FB-C84D-4085-88F8-EC4EB17C540D}"/>
    <dgm:cxn modelId="{6646C011-477A-448E-A55E-F177ADD92369}" type="presOf" srcId="{A13892F3-9A91-4B83-8FBF-CA32636A6320}" destId="{2EC38C05-7C83-47BF-953C-7D5087EF9508}" srcOrd="0" destOrd="0" presId="urn:microsoft.com/office/officeart/2005/8/layout/vList2"/>
    <dgm:cxn modelId="{D6A7681A-7C3F-4BA9-BF28-743BDB600F53}" srcId="{706A2118-AB94-4253-A3E4-8CAFCC70B4E7}" destId="{52F0B7E2-DC63-4407-918C-FDA78935E010}" srcOrd="5" destOrd="0" parTransId="{AFA0D493-F770-4651-B250-AA630F4020C6}" sibTransId="{65A2F9F4-9176-407D-8B3A-D43EB888ED15}"/>
    <dgm:cxn modelId="{451E4A27-66D9-4C41-8264-B94AA2F9485E}" type="presOf" srcId="{52F0B7E2-DC63-4407-918C-FDA78935E010}" destId="{19B3DC05-D96D-445E-A131-66079FB1AC17}" srcOrd="0" destOrd="0" presId="urn:microsoft.com/office/officeart/2005/8/layout/vList2"/>
    <dgm:cxn modelId="{5A587B27-B85E-4E14-8E90-E2D5CA222803}" type="presOf" srcId="{F79BFD00-BAE5-480B-BF13-915629A499E4}" destId="{CE575D4F-B679-46F2-A7F4-7DB2D70E90C0}" srcOrd="0" destOrd="0" presId="urn:microsoft.com/office/officeart/2005/8/layout/vList2"/>
    <dgm:cxn modelId="{2DDA4529-262F-4203-835F-C461263E792B}" type="presOf" srcId="{706A2118-AB94-4253-A3E4-8CAFCC70B4E7}" destId="{4A12E397-BE7A-494F-A3BE-014A696EFD55}" srcOrd="0" destOrd="0" presId="urn:microsoft.com/office/officeart/2005/8/layout/vList2"/>
    <dgm:cxn modelId="{D8B85138-AAA0-404E-9EC0-E155586F0443}" srcId="{706A2118-AB94-4253-A3E4-8CAFCC70B4E7}" destId="{315CE102-869E-4122-B155-16232A0FB7DD}" srcOrd="0" destOrd="0" parTransId="{CE682501-BC63-4CA1-AED3-AD5ADC441D2F}" sibTransId="{501F7598-1DB2-49BD-AEF2-220D9F4807AF}"/>
    <dgm:cxn modelId="{98C8883D-2ADC-426C-93AD-6103508B1767}" type="presOf" srcId="{3233BCFC-08C3-40A9-8252-6650A513F3EC}" destId="{0DD2CA8C-501C-4004-B7D9-BF73AD9FE10C}" srcOrd="0" destOrd="0" presId="urn:microsoft.com/office/officeart/2005/8/layout/vList2"/>
    <dgm:cxn modelId="{6AD6E25D-F7DD-4FE8-BB32-96C734D82CD8}" type="presOf" srcId="{315CE102-869E-4122-B155-16232A0FB7DD}" destId="{D564857A-6FBD-46A4-A525-64AFA76C28BD}" srcOrd="0" destOrd="0" presId="urn:microsoft.com/office/officeart/2005/8/layout/vList2"/>
    <dgm:cxn modelId="{9E4A3045-FD3B-4B51-9CDA-795A1A9CD546}" type="presOf" srcId="{6B6D6E94-7661-4F2A-9759-DF988EEB80F6}" destId="{AC09B0B5-4FFF-49D0-9DEC-B99FD7819EA9}" srcOrd="0" destOrd="0" presId="urn:microsoft.com/office/officeart/2005/8/layout/vList2"/>
    <dgm:cxn modelId="{3A52E04A-BE2E-4F9E-9DC8-74634744AEE8}" srcId="{706A2118-AB94-4253-A3E4-8CAFCC70B4E7}" destId="{911D03DA-F150-46C4-9807-9B4B04CCE87F}" srcOrd="3" destOrd="0" parTransId="{85427A92-4525-4024-8C44-4F4A0B6A4FB0}" sibTransId="{58F3CFCD-39F3-47AB-AA04-0EBCC5709A89}"/>
    <dgm:cxn modelId="{469F3275-44B2-4780-ABD5-4072649DB530}" srcId="{706A2118-AB94-4253-A3E4-8CAFCC70B4E7}" destId="{6B6D6E94-7661-4F2A-9759-DF988EEB80F6}" srcOrd="1" destOrd="0" parTransId="{53CAEAF6-B51F-4D53-8BEE-439DBBA2F84B}" sibTransId="{79BC7C57-51D8-41EC-BB7F-F664F73E50AE}"/>
    <dgm:cxn modelId="{4BCFBAA8-31BF-4462-AFD7-E2DCDBC05A60}" srcId="{706A2118-AB94-4253-A3E4-8CAFCC70B4E7}" destId="{A13892F3-9A91-4B83-8FBF-CA32636A6320}" srcOrd="2" destOrd="0" parTransId="{C9CCA6DB-E46B-469B-9A89-D92DAE85706F}" sibTransId="{FF28CD7C-7AD6-4CED-B69B-EDAE179D7003}"/>
    <dgm:cxn modelId="{4B588AAA-A339-4D78-A37B-ED35BD8C8321}" srcId="{706A2118-AB94-4253-A3E4-8CAFCC70B4E7}" destId="{F79BFD00-BAE5-480B-BF13-915629A499E4}" srcOrd="4" destOrd="0" parTransId="{0DEE1678-F8A7-45E8-8D74-20BBF07AE90B}" sibTransId="{E496ABA0-FABB-4900-A8E7-6EEB7FE7D9DD}"/>
    <dgm:cxn modelId="{63B5D9B4-33F4-438F-A336-D7D14FD66349}" type="presOf" srcId="{911D03DA-F150-46C4-9807-9B4B04CCE87F}" destId="{E54D95C6-100C-40AD-992F-F1DBCD6811F2}" srcOrd="0" destOrd="0" presId="urn:microsoft.com/office/officeart/2005/8/layout/vList2"/>
    <dgm:cxn modelId="{3650ACA6-BC86-43CC-AF24-D2BF5EE35F51}" type="presParOf" srcId="{4A12E397-BE7A-494F-A3BE-014A696EFD55}" destId="{D564857A-6FBD-46A4-A525-64AFA76C28BD}" srcOrd="0" destOrd="0" presId="urn:microsoft.com/office/officeart/2005/8/layout/vList2"/>
    <dgm:cxn modelId="{F578C0E8-CA26-4051-8EBB-D98676846076}" type="presParOf" srcId="{4A12E397-BE7A-494F-A3BE-014A696EFD55}" destId="{1AD6DFB5-05F5-4B47-A4F3-7474A54D1CCA}" srcOrd="1" destOrd="0" presId="urn:microsoft.com/office/officeart/2005/8/layout/vList2"/>
    <dgm:cxn modelId="{10005F1E-A135-4A69-9F27-C69842BE082F}" type="presParOf" srcId="{4A12E397-BE7A-494F-A3BE-014A696EFD55}" destId="{AC09B0B5-4FFF-49D0-9DEC-B99FD7819EA9}" srcOrd="2" destOrd="0" presId="urn:microsoft.com/office/officeart/2005/8/layout/vList2"/>
    <dgm:cxn modelId="{9558FA90-8B5B-4605-808B-9C7BF8FC0248}" type="presParOf" srcId="{4A12E397-BE7A-494F-A3BE-014A696EFD55}" destId="{BE891AB6-E99E-4490-A7D0-8CED88E677DD}" srcOrd="3" destOrd="0" presId="urn:microsoft.com/office/officeart/2005/8/layout/vList2"/>
    <dgm:cxn modelId="{29218C7B-242C-4AC3-88EA-0952F5261680}" type="presParOf" srcId="{4A12E397-BE7A-494F-A3BE-014A696EFD55}" destId="{2EC38C05-7C83-47BF-953C-7D5087EF9508}" srcOrd="4" destOrd="0" presId="urn:microsoft.com/office/officeart/2005/8/layout/vList2"/>
    <dgm:cxn modelId="{F54F9541-9539-44AF-AB45-10C81F0B4E78}" type="presParOf" srcId="{4A12E397-BE7A-494F-A3BE-014A696EFD55}" destId="{10258EF5-BCE7-4D81-85DB-B8642BAF26DE}" srcOrd="5" destOrd="0" presId="urn:microsoft.com/office/officeart/2005/8/layout/vList2"/>
    <dgm:cxn modelId="{83E55304-6A3E-4676-971A-B2A12AE849ED}" type="presParOf" srcId="{4A12E397-BE7A-494F-A3BE-014A696EFD55}" destId="{E54D95C6-100C-40AD-992F-F1DBCD6811F2}" srcOrd="6" destOrd="0" presId="urn:microsoft.com/office/officeart/2005/8/layout/vList2"/>
    <dgm:cxn modelId="{886063F5-3987-477C-9210-BCBB4519A1E2}" type="presParOf" srcId="{4A12E397-BE7A-494F-A3BE-014A696EFD55}" destId="{10621457-1709-40F6-AFAB-4D705C4C1D6E}" srcOrd="7" destOrd="0" presId="urn:microsoft.com/office/officeart/2005/8/layout/vList2"/>
    <dgm:cxn modelId="{39342004-2C4A-46B7-86A1-B6EA0E2B0FE4}" type="presParOf" srcId="{4A12E397-BE7A-494F-A3BE-014A696EFD55}" destId="{CE575D4F-B679-46F2-A7F4-7DB2D70E90C0}" srcOrd="8" destOrd="0" presId="urn:microsoft.com/office/officeart/2005/8/layout/vList2"/>
    <dgm:cxn modelId="{73FB97B2-DBD7-4709-A05D-710F152AB4C6}" type="presParOf" srcId="{4A12E397-BE7A-494F-A3BE-014A696EFD55}" destId="{E1F60727-9C44-4F8C-8DBF-ACDC8537ECD6}" srcOrd="9" destOrd="0" presId="urn:microsoft.com/office/officeart/2005/8/layout/vList2"/>
    <dgm:cxn modelId="{C725E72B-DFC3-4068-9C33-9147C6E3E716}" type="presParOf" srcId="{4A12E397-BE7A-494F-A3BE-014A696EFD55}" destId="{19B3DC05-D96D-445E-A131-66079FB1AC17}" srcOrd="10" destOrd="0" presId="urn:microsoft.com/office/officeart/2005/8/layout/vList2"/>
    <dgm:cxn modelId="{A63EC24B-852A-407B-A44A-526685CCBFE5}" type="presParOf" srcId="{4A12E397-BE7A-494F-A3BE-014A696EFD55}" destId="{BDC69691-7D56-4287-AEBB-6B3E9D0AEC51}" srcOrd="11" destOrd="0" presId="urn:microsoft.com/office/officeart/2005/8/layout/vList2"/>
    <dgm:cxn modelId="{C0CC9AED-79F2-4710-BE47-51032426D1B8}" type="presParOf" srcId="{4A12E397-BE7A-494F-A3BE-014A696EFD55}" destId="{0DD2CA8C-501C-4004-B7D9-BF73AD9FE10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2DF2F1-BC69-4B92-BEDC-23D987DC0796}">
      <dsp:nvSpPr>
        <dsp:cNvPr id="0" name=""/>
        <dsp:cNvSpPr/>
      </dsp:nvSpPr>
      <dsp:spPr>
        <a:xfrm>
          <a:off x="0" y="1421"/>
          <a:ext cx="10905066" cy="60567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F81C4F-56CD-4B04-8C02-AB1872DCB28E}">
      <dsp:nvSpPr>
        <dsp:cNvPr id="0" name=""/>
        <dsp:cNvSpPr/>
      </dsp:nvSpPr>
      <dsp:spPr>
        <a:xfrm>
          <a:off x="183216" y="137698"/>
          <a:ext cx="333120" cy="333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9AAD87-8F75-4911-B7B5-4632A8DD28B1}">
      <dsp:nvSpPr>
        <dsp:cNvPr id="0" name=""/>
        <dsp:cNvSpPr/>
      </dsp:nvSpPr>
      <dsp:spPr>
        <a:xfrm>
          <a:off x="699553" y="1421"/>
          <a:ext cx="10205512" cy="605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01" tIns="64101" rIns="64101" bIns="641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PESTEL analysis</a:t>
          </a:r>
          <a:endParaRPr lang="en-US" sz="1900" kern="1200"/>
        </a:p>
      </dsp:txBody>
      <dsp:txXfrm>
        <a:off x="699553" y="1421"/>
        <a:ext cx="10205512" cy="605674"/>
      </dsp:txXfrm>
    </dsp:sp>
    <dsp:sp modelId="{00F70B9B-E476-4266-8E32-A3339ABE1109}">
      <dsp:nvSpPr>
        <dsp:cNvPr id="0" name=""/>
        <dsp:cNvSpPr/>
      </dsp:nvSpPr>
      <dsp:spPr>
        <a:xfrm>
          <a:off x="0" y="758514"/>
          <a:ext cx="10905066" cy="605674"/>
        </a:xfrm>
        <a:prstGeom prst="roundRect">
          <a:avLst>
            <a:gd name="adj" fmla="val 10000"/>
          </a:avLst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6EC0F2-D83E-4508-9B64-7C674F18B9E2}">
      <dsp:nvSpPr>
        <dsp:cNvPr id="0" name=""/>
        <dsp:cNvSpPr/>
      </dsp:nvSpPr>
      <dsp:spPr>
        <a:xfrm>
          <a:off x="183216" y="894791"/>
          <a:ext cx="333120" cy="333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50F-EEE5-493E-8BA3-A85C3A9AA5E1}">
      <dsp:nvSpPr>
        <dsp:cNvPr id="0" name=""/>
        <dsp:cNvSpPr/>
      </dsp:nvSpPr>
      <dsp:spPr>
        <a:xfrm>
          <a:off x="699553" y="758514"/>
          <a:ext cx="10205512" cy="605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01" tIns="64101" rIns="64101" bIns="641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Provides an analysis of the wider macro environment of an organisation</a:t>
          </a:r>
          <a:endParaRPr lang="en-US" sz="1900" kern="1200"/>
        </a:p>
      </dsp:txBody>
      <dsp:txXfrm>
        <a:off x="699553" y="758514"/>
        <a:ext cx="10205512" cy="605674"/>
      </dsp:txXfrm>
    </dsp:sp>
    <dsp:sp modelId="{E94CFDD3-555E-4851-8282-3C39D857B2E5}">
      <dsp:nvSpPr>
        <dsp:cNvPr id="0" name=""/>
        <dsp:cNvSpPr/>
      </dsp:nvSpPr>
      <dsp:spPr>
        <a:xfrm>
          <a:off x="0" y="1515607"/>
          <a:ext cx="10905066" cy="605674"/>
        </a:xfrm>
        <a:prstGeom prst="roundRect">
          <a:avLst>
            <a:gd name="adj" fmla="val 10000"/>
          </a:avLst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E696D3-6527-4354-A2AB-5001CA11BF93}">
      <dsp:nvSpPr>
        <dsp:cNvPr id="0" name=""/>
        <dsp:cNvSpPr/>
      </dsp:nvSpPr>
      <dsp:spPr>
        <a:xfrm>
          <a:off x="183216" y="1651884"/>
          <a:ext cx="333120" cy="333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7284E-E6F4-42BA-BA9E-305FB8AD9C11}">
      <dsp:nvSpPr>
        <dsp:cNvPr id="0" name=""/>
        <dsp:cNvSpPr/>
      </dsp:nvSpPr>
      <dsp:spPr>
        <a:xfrm>
          <a:off x="699553" y="1515607"/>
          <a:ext cx="10205512" cy="605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01" tIns="64101" rIns="64101" bIns="641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Focus is on Key Drivers or Key Developments in the external environment</a:t>
          </a:r>
          <a:endParaRPr lang="en-US" sz="1900" kern="1200"/>
        </a:p>
      </dsp:txBody>
      <dsp:txXfrm>
        <a:off x="699553" y="1515607"/>
        <a:ext cx="10205512" cy="605674"/>
      </dsp:txXfrm>
    </dsp:sp>
    <dsp:sp modelId="{F29F2425-27A2-4D36-ACD2-674999F77E01}">
      <dsp:nvSpPr>
        <dsp:cNvPr id="0" name=""/>
        <dsp:cNvSpPr/>
      </dsp:nvSpPr>
      <dsp:spPr>
        <a:xfrm>
          <a:off x="0" y="2272700"/>
          <a:ext cx="10905066" cy="605674"/>
        </a:xfrm>
        <a:prstGeom prst="roundRect">
          <a:avLst>
            <a:gd name="adj" fmla="val 10000"/>
          </a:avLst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997850-C2F3-4115-819D-2B8DFBF29918}">
      <dsp:nvSpPr>
        <dsp:cNvPr id="0" name=""/>
        <dsp:cNvSpPr/>
      </dsp:nvSpPr>
      <dsp:spPr>
        <a:xfrm>
          <a:off x="183216" y="2408977"/>
          <a:ext cx="333120" cy="3331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8FC657-0075-4CC9-8620-F3BF25B43C55}">
      <dsp:nvSpPr>
        <dsp:cNvPr id="0" name=""/>
        <dsp:cNvSpPr/>
      </dsp:nvSpPr>
      <dsp:spPr>
        <a:xfrm>
          <a:off x="699553" y="2272700"/>
          <a:ext cx="10205512" cy="605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01" tIns="64101" rIns="64101" bIns="641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That will impact upon or influence the organisation</a:t>
          </a:r>
          <a:endParaRPr lang="en-US" sz="1900" kern="1200"/>
        </a:p>
      </dsp:txBody>
      <dsp:txXfrm>
        <a:off x="699553" y="2272700"/>
        <a:ext cx="10205512" cy="605674"/>
      </dsp:txXfrm>
    </dsp:sp>
    <dsp:sp modelId="{20FEBD6C-31D5-4DE6-85B3-40ED7E87C8B9}">
      <dsp:nvSpPr>
        <dsp:cNvPr id="0" name=""/>
        <dsp:cNvSpPr/>
      </dsp:nvSpPr>
      <dsp:spPr>
        <a:xfrm>
          <a:off x="0" y="3029793"/>
          <a:ext cx="10905066" cy="605674"/>
        </a:xfrm>
        <a:prstGeom prst="roundRect">
          <a:avLst>
            <a:gd name="adj" fmla="val 10000"/>
          </a:avLst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611CA-EC93-40BB-8804-4479BCD8BFA7}">
      <dsp:nvSpPr>
        <dsp:cNvPr id="0" name=""/>
        <dsp:cNvSpPr/>
      </dsp:nvSpPr>
      <dsp:spPr>
        <a:xfrm>
          <a:off x="183216" y="3166069"/>
          <a:ext cx="333120" cy="33312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0F649-7DF5-4F27-9E74-47586E317F37}">
      <dsp:nvSpPr>
        <dsp:cNvPr id="0" name=""/>
        <dsp:cNvSpPr/>
      </dsp:nvSpPr>
      <dsp:spPr>
        <a:xfrm>
          <a:off x="699553" y="3029793"/>
          <a:ext cx="10205512" cy="605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01" tIns="64101" rIns="64101" bIns="641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These factors may differ depending upon the nature of the organisation and </a:t>
          </a:r>
          <a:endParaRPr lang="en-US" sz="1900" kern="1200"/>
        </a:p>
      </dsp:txBody>
      <dsp:txXfrm>
        <a:off x="699553" y="3029793"/>
        <a:ext cx="10205512" cy="605674"/>
      </dsp:txXfrm>
    </dsp:sp>
    <dsp:sp modelId="{0C9F57D5-4870-452D-BDCC-716B6953D92E}">
      <dsp:nvSpPr>
        <dsp:cNvPr id="0" name=""/>
        <dsp:cNvSpPr/>
      </dsp:nvSpPr>
      <dsp:spPr>
        <a:xfrm>
          <a:off x="0" y="3786886"/>
          <a:ext cx="10905066" cy="605674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A1BC32-CFF6-4D54-9A5A-48B0DB284F0E}">
      <dsp:nvSpPr>
        <dsp:cNvPr id="0" name=""/>
        <dsp:cNvSpPr/>
      </dsp:nvSpPr>
      <dsp:spPr>
        <a:xfrm>
          <a:off x="183216" y="3923162"/>
          <a:ext cx="333120" cy="33312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D1539-59AB-4588-888A-98D0A28A7DCF}">
      <dsp:nvSpPr>
        <dsp:cNvPr id="0" name=""/>
        <dsp:cNvSpPr/>
      </dsp:nvSpPr>
      <dsp:spPr>
        <a:xfrm>
          <a:off x="699553" y="3786886"/>
          <a:ext cx="10205512" cy="605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01" tIns="64101" rIns="64101" bIns="641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sector in which it is situated. </a:t>
          </a:r>
          <a:endParaRPr lang="en-US" sz="1900" kern="1200"/>
        </a:p>
      </dsp:txBody>
      <dsp:txXfrm>
        <a:off x="699553" y="3786886"/>
        <a:ext cx="10205512" cy="605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88087F-BD8F-4C7F-8174-214847F771EA}">
      <dsp:nvSpPr>
        <dsp:cNvPr id="0" name=""/>
        <dsp:cNvSpPr/>
      </dsp:nvSpPr>
      <dsp:spPr>
        <a:xfrm>
          <a:off x="0" y="365970"/>
          <a:ext cx="690051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5ACC11-597A-4E9E-8750-DFCC309022CD}">
      <dsp:nvSpPr>
        <dsp:cNvPr id="0" name=""/>
        <dsp:cNvSpPr/>
      </dsp:nvSpPr>
      <dsp:spPr>
        <a:xfrm>
          <a:off x="345025" y="115050"/>
          <a:ext cx="4830358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does PESTEL stand for?</a:t>
          </a:r>
          <a:endParaRPr lang="en-US" sz="1700" kern="1200"/>
        </a:p>
      </dsp:txBody>
      <dsp:txXfrm>
        <a:off x="369523" y="139548"/>
        <a:ext cx="4781362" cy="452844"/>
      </dsp:txXfrm>
    </dsp:sp>
    <dsp:sp modelId="{FDAC5C25-386B-4083-96A4-1A357FFEDD3D}">
      <dsp:nvSpPr>
        <dsp:cNvPr id="0" name=""/>
        <dsp:cNvSpPr/>
      </dsp:nvSpPr>
      <dsp:spPr>
        <a:xfrm>
          <a:off x="0" y="1137090"/>
          <a:ext cx="690051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C33392-BFD3-47B1-9399-EF361BDAA430}">
      <dsp:nvSpPr>
        <dsp:cNvPr id="0" name=""/>
        <dsp:cNvSpPr/>
      </dsp:nvSpPr>
      <dsp:spPr>
        <a:xfrm>
          <a:off x="345025" y="886170"/>
          <a:ext cx="4830358" cy="501840"/>
        </a:xfrm>
        <a:prstGeom prst="round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 -    Political</a:t>
          </a:r>
          <a:endParaRPr lang="en-US" sz="1700" kern="1200"/>
        </a:p>
      </dsp:txBody>
      <dsp:txXfrm>
        <a:off x="369523" y="910668"/>
        <a:ext cx="4781362" cy="452844"/>
      </dsp:txXfrm>
    </dsp:sp>
    <dsp:sp modelId="{C51EDFD9-C657-45CC-A90D-4949C2223BE2}">
      <dsp:nvSpPr>
        <dsp:cNvPr id="0" name=""/>
        <dsp:cNvSpPr/>
      </dsp:nvSpPr>
      <dsp:spPr>
        <a:xfrm>
          <a:off x="0" y="1908210"/>
          <a:ext cx="690051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289CC9-08C2-404D-ACF2-2F9A8ABF7B8D}">
      <dsp:nvSpPr>
        <dsp:cNvPr id="0" name=""/>
        <dsp:cNvSpPr/>
      </dsp:nvSpPr>
      <dsp:spPr>
        <a:xfrm>
          <a:off x="345025" y="1657290"/>
          <a:ext cx="4830358" cy="50184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E-     Economic</a:t>
          </a:r>
          <a:endParaRPr lang="en-US" sz="1700" kern="1200"/>
        </a:p>
      </dsp:txBody>
      <dsp:txXfrm>
        <a:off x="369523" y="1681788"/>
        <a:ext cx="4781362" cy="452844"/>
      </dsp:txXfrm>
    </dsp:sp>
    <dsp:sp modelId="{9107863B-AC2B-4C54-9355-B09F71364530}">
      <dsp:nvSpPr>
        <dsp:cNvPr id="0" name=""/>
        <dsp:cNvSpPr/>
      </dsp:nvSpPr>
      <dsp:spPr>
        <a:xfrm>
          <a:off x="0" y="2679330"/>
          <a:ext cx="690051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346F3-C422-4E33-B45F-ED031726A34A}">
      <dsp:nvSpPr>
        <dsp:cNvPr id="0" name=""/>
        <dsp:cNvSpPr/>
      </dsp:nvSpPr>
      <dsp:spPr>
        <a:xfrm>
          <a:off x="345025" y="2428410"/>
          <a:ext cx="4830358" cy="50184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S-     Social</a:t>
          </a:r>
          <a:endParaRPr lang="en-US" sz="1700" kern="1200"/>
        </a:p>
      </dsp:txBody>
      <dsp:txXfrm>
        <a:off x="369523" y="2452908"/>
        <a:ext cx="4781362" cy="452844"/>
      </dsp:txXfrm>
    </dsp:sp>
    <dsp:sp modelId="{FF8DF32D-9DAB-4C53-85A0-567B3D885D9A}">
      <dsp:nvSpPr>
        <dsp:cNvPr id="0" name=""/>
        <dsp:cNvSpPr/>
      </dsp:nvSpPr>
      <dsp:spPr>
        <a:xfrm>
          <a:off x="0" y="3450450"/>
          <a:ext cx="690051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ABF08-AB68-4C6A-92AB-9590AF5F960C}">
      <dsp:nvSpPr>
        <dsp:cNvPr id="0" name=""/>
        <dsp:cNvSpPr/>
      </dsp:nvSpPr>
      <dsp:spPr>
        <a:xfrm>
          <a:off x="345025" y="3199530"/>
          <a:ext cx="4830358" cy="50184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T-     Technological</a:t>
          </a:r>
          <a:endParaRPr lang="en-US" sz="1700" kern="1200"/>
        </a:p>
      </dsp:txBody>
      <dsp:txXfrm>
        <a:off x="369523" y="3224028"/>
        <a:ext cx="4781362" cy="452844"/>
      </dsp:txXfrm>
    </dsp:sp>
    <dsp:sp modelId="{8F2EF13F-D46B-42AF-90DA-4F3AC97DE7BD}">
      <dsp:nvSpPr>
        <dsp:cNvPr id="0" name=""/>
        <dsp:cNvSpPr/>
      </dsp:nvSpPr>
      <dsp:spPr>
        <a:xfrm>
          <a:off x="0" y="4221570"/>
          <a:ext cx="690051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4E38CD-A8AA-4612-BFE4-D587203EE454}">
      <dsp:nvSpPr>
        <dsp:cNvPr id="0" name=""/>
        <dsp:cNvSpPr/>
      </dsp:nvSpPr>
      <dsp:spPr>
        <a:xfrm>
          <a:off x="345025" y="3970650"/>
          <a:ext cx="4830358" cy="501840"/>
        </a:xfrm>
        <a:prstGeom prst="round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E-     Environmental</a:t>
          </a:r>
          <a:endParaRPr lang="en-US" sz="1700" kern="1200"/>
        </a:p>
      </dsp:txBody>
      <dsp:txXfrm>
        <a:off x="369523" y="3995148"/>
        <a:ext cx="4781362" cy="452844"/>
      </dsp:txXfrm>
    </dsp:sp>
    <dsp:sp modelId="{4CADCD96-27A2-4B29-8C90-C4778C1C13D7}">
      <dsp:nvSpPr>
        <dsp:cNvPr id="0" name=""/>
        <dsp:cNvSpPr/>
      </dsp:nvSpPr>
      <dsp:spPr>
        <a:xfrm>
          <a:off x="0" y="4992690"/>
          <a:ext cx="690051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3D5E2-8C34-4997-86D3-E39B37112B82}">
      <dsp:nvSpPr>
        <dsp:cNvPr id="0" name=""/>
        <dsp:cNvSpPr/>
      </dsp:nvSpPr>
      <dsp:spPr>
        <a:xfrm>
          <a:off x="345025" y="4741770"/>
          <a:ext cx="4830358" cy="50184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L-     Legal</a:t>
          </a:r>
          <a:endParaRPr lang="en-US" sz="1700" kern="1200"/>
        </a:p>
      </dsp:txBody>
      <dsp:txXfrm>
        <a:off x="369523" y="4766268"/>
        <a:ext cx="4781362" cy="4528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4D5702-A6C4-4A10-9984-9CA637786F64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7DAF3A3-7400-44B5-A3BF-6E0F75104F22}">
      <dsp:nvSpPr>
        <dsp:cNvPr id="0" name=""/>
        <dsp:cNvSpPr/>
      </dsp:nvSpPr>
      <dsp:spPr>
        <a:xfrm>
          <a:off x="0" y="531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Political</a:t>
          </a:r>
          <a:endParaRPr lang="en-US" sz="1900" kern="1200"/>
        </a:p>
      </dsp:txBody>
      <dsp:txXfrm>
        <a:off x="0" y="531"/>
        <a:ext cx="10515600" cy="621467"/>
      </dsp:txXfrm>
    </dsp:sp>
    <dsp:sp modelId="{8E8AC4D2-02FC-4FB0-8BBB-BDB31D6283C4}">
      <dsp:nvSpPr>
        <dsp:cNvPr id="0" name=""/>
        <dsp:cNvSpPr/>
      </dsp:nvSpPr>
      <dsp:spPr>
        <a:xfrm>
          <a:off x="0" y="62199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D38A9AB-EC49-42B9-98BA-99B22133908B}">
      <dsp:nvSpPr>
        <dsp:cNvPr id="0" name=""/>
        <dsp:cNvSpPr/>
      </dsp:nvSpPr>
      <dsp:spPr>
        <a:xfrm>
          <a:off x="0" y="621999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Clearly a major influence for the public sector</a:t>
          </a:r>
          <a:endParaRPr lang="en-US" sz="1900" kern="1200"/>
        </a:p>
      </dsp:txBody>
      <dsp:txXfrm>
        <a:off x="0" y="621999"/>
        <a:ext cx="10515600" cy="621467"/>
      </dsp:txXfrm>
    </dsp:sp>
    <dsp:sp modelId="{ECFCF960-4BF7-4DAC-8C92-6C956317F944}">
      <dsp:nvSpPr>
        <dsp:cNvPr id="0" name=""/>
        <dsp:cNvSpPr/>
      </dsp:nvSpPr>
      <dsp:spPr>
        <a:xfrm>
          <a:off x="0" y="124346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2DAA803-E9D2-4FB6-8FDD-6039B20BD4F2}">
      <dsp:nvSpPr>
        <dsp:cNvPr id="0" name=""/>
        <dsp:cNvSpPr/>
      </dsp:nvSpPr>
      <dsp:spPr>
        <a:xfrm>
          <a:off x="0" y="1243467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e.g.  Change of government</a:t>
          </a:r>
          <a:endParaRPr lang="en-US" sz="1900" kern="1200"/>
        </a:p>
      </dsp:txBody>
      <dsp:txXfrm>
        <a:off x="0" y="1243467"/>
        <a:ext cx="10515600" cy="621467"/>
      </dsp:txXfrm>
    </dsp:sp>
    <dsp:sp modelId="{E17EADD0-90DA-4D7B-8605-E2564E3C1B1B}">
      <dsp:nvSpPr>
        <dsp:cNvPr id="0" name=""/>
        <dsp:cNvSpPr/>
      </dsp:nvSpPr>
      <dsp:spPr>
        <a:xfrm>
          <a:off x="0" y="186493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893D4B0-0C23-4D8A-9CCC-F7EE28ECF3BC}">
      <dsp:nvSpPr>
        <dsp:cNvPr id="0" name=""/>
        <dsp:cNvSpPr/>
      </dsp:nvSpPr>
      <dsp:spPr>
        <a:xfrm>
          <a:off x="0" y="1864935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Outsourcing to the private sector</a:t>
          </a:r>
          <a:endParaRPr lang="en-US" sz="1900" kern="1200"/>
        </a:p>
      </dsp:txBody>
      <dsp:txXfrm>
        <a:off x="0" y="1864935"/>
        <a:ext cx="10515600" cy="621467"/>
      </dsp:txXfrm>
    </dsp:sp>
    <dsp:sp modelId="{1F95BB49-0695-49F7-BB7B-99CBEC8774AC}">
      <dsp:nvSpPr>
        <dsp:cNvPr id="0" name=""/>
        <dsp:cNvSpPr/>
      </dsp:nvSpPr>
      <dsp:spPr>
        <a:xfrm>
          <a:off x="0" y="2486402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E798986-5D48-491E-B1FF-0072735F7285}">
      <dsp:nvSpPr>
        <dsp:cNvPr id="0" name=""/>
        <dsp:cNvSpPr/>
      </dsp:nvSpPr>
      <dsp:spPr>
        <a:xfrm>
          <a:off x="0" y="2486402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New policies or strategies such as a new strategy for Youth work</a:t>
          </a:r>
          <a:endParaRPr lang="en-US" sz="1900" kern="1200"/>
        </a:p>
      </dsp:txBody>
      <dsp:txXfrm>
        <a:off x="0" y="2486402"/>
        <a:ext cx="10515600" cy="621467"/>
      </dsp:txXfrm>
    </dsp:sp>
    <dsp:sp modelId="{7E1F6173-DC7E-47EF-9283-FF8C346E888C}">
      <dsp:nvSpPr>
        <dsp:cNvPr id="0" name=""/>
        <dsp:cNvSpPr/>
      </dsp:nvSpPr>
      <dsp:spPr>
        <a:xfrm>
          <a:off x="0" y="310787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D5ABC80-0E87-4FCC-A808-8B155C5FF3DF}">
      <dsp:nvSpPr>
        <dsp:cNvPr id="0" name=""/>
        <dsp:cNvSpPr/>
      </dsp:nvSpPr>
      <dsp:spPr>
        <a:xfrm>
          <a:off x="0" y="3107870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Additional demands placed upon a organisations by government</a:t>
          </a:r>
          <a:endParaRPr lang="en-US" sz="1900" kern="1200"/>
        </a:p>
      </dsp:txBody>
      <dsp:txXfrm>
        <a:off x="0" y="3107870"/>
        <a:ext cx="10515600" cy="621467"/>
      </dsp:txXfrm>
    </dsp:sp>
    <dsp:sp modelId="{14273D9A-67A9-40A8-9E9B-9FFD2CF480E7}">
      <dsp:nvSpPr>
        <dsp:cNvPr id="0" name=""/>
        <dsp:cNvSpPr/>
      </dsp:nvSpPr>
      <dsp:spPr>
        <a:xfrm>
          <a:off x="0" y="372933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5845852-8EED-4E90-A210-41B81A484AE1}">
      <dsp:nvSpPr>
        <dsp:cNvPr id="0" name=""/>
        <dsp:cNvSpPr/>
      </dsp:nvSpPr>
      <dsp:spPr>
        <a:xfrm>
          <a:off x="0" y="3729338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you are a manager within a local authority youth service, what might be key drivers in this category?</a:t>
          </a:r>
          <a:endParaRPr lang="en-US" sz="1900" kern="1200"/>
        </a:p>
      </dsp:txBody>
      <dsp:txXfrm>
        <a:off x="0" y="3729338"/>
        <a:ext cx="10515600" cy="6214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4FED9-1D49-4556-88E2-F58B903C96D7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5E45B8-0560-4F33-8CC4-BFFA9620A877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F3495-D981-484D-BEC8-F67FD55E70B7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Technological  -  influences such as the internet, advances in technology within your sector</a:t>
          </a:r>
          <a:endParaRPr lang="en-US" sz="1900" kern="1200"/>
        </a:p>
      </dsp:txBody>
      <dsp:txXfrm>
        <a:off x="937002" y="1903"/>
        <a:ext cx="5576601" cy="811257"/>
      </dsp:txXfrm>
    </dsp:sp>
    <dsp:sp modelId="{EBB1C86D-5F0B-4EDA-95EF-BA58E59D0D3F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D1C598-DA0F-40B4-8A56-604223CC6932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6F3FF-CF72-4E46-8406-BE3F5BBFD171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e.g. the university’s ability to respond and adapt to the Covid crisis through use of technology</a:t>
          </a:r>
          <a:endParaRPr lang="en-US" sz="1900" kern="1200"/>
        </a:p>
      </dsp:txBody>
      <dsp:txXfrm>
        <a:off x="937002" y="1015975"/>
        <a:ext cx="5576601" cy="811257"/>
      </dsp:txXfrm>
    </dsp:sp>
    <dsp:sp modelId="{81D353D9-D8F2-4A0F-AACE-FE8CEEF71C68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EED281-7828-4CEB-AAE6-1A7B1E136409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0F435-1998-48EB-8359-EABC7CAD2DC7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Negative factors such as the dangers of the internet for children and young people and the </a:t>
          </a:r>
          <a:endParaRPr lang="en-US" sz="1900" kern="1200"/>
        </a:p>
      </dsp:txBody>
      <dsp:txXfrm>
        <a:off x="937002" y="2030048"/>
        <a:ext cx="5576601" cy="811257"/>
      </dsp:txXfrm>
    </dsp:sp>
    <dsp:sp modelId="{36B0AEE1-8C52-42AD-8428-8184908A7022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9A2B2-1423-4D74-9F5B-7371794A78F9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BB312-6FBB-4E72-BE02-2F61EC9134AA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Implementation of strategies to promote internet safety </a:t>
          </a:r>
          <a:endParaRPr lang="en-US" sz="1900" kern="1200"/>
        </a:p>
      </dsp:txBody>
      <dsp:txXfrm>
        <a:off x="937002" y="3044120"/>
        <a:ext cx="5576601" cy="811257"/>
      </dsp:txXfrm>
    </dsp:sp>
    <dsp:sp modelId="{B4463F51-8929-4C70-9ECA-D03440057C12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62C2D8-AC09-44C5-BE79-7AA8B66B889D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CABF7E-7583-435A-B23C-EB5A3E4FFAFF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may be a crossover with another category e.g. the trend towards a more high tech </a:t>
          </a:r>
          <a:endParaRPr lang="en-US" sz="1900" kern="1200"/>
        </a:p>
      </dsp:txBody>
      <dsp:txXfrm>
        <a:off x="937002" y="4058192"/>
        <a:ext cx="5576601" cy="811257"/>
      </dsp:txXfrm>
    </dsp:sp>
    <dsp:sp modelId="{B79A931F-D216-4081-994B-127A50BB6161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8955CA-C3C6-4EC2-9C6A-5EB4FA41C85C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2C47F-16A5-4324-BFEC-23B97B18947F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Society, therefore investing in technology and  the ‘vitual literacy’ of young people </a:t>
          </a:r>
          <a:endParaRPr lang="en-US" sz="1900" kern="1200"/>
        </a:p>
      </dsp:txBody>
      <dsp:txXfrm>
        <a:off x="937002" y="5072264"/>
        <a:ext cx="5576601" cy="8112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AC2F3B-E351-45EB-8A04-019C1D255E55}">
      <dsp:nvSpPr>
        <dsp:cNvPr id="0" name=""/>
        <dsp:cNvSpPr/>
      </dsp:nvSpPr>
      <dsp:spPr>
        <a:xfrm>
          <a:off x="0" y="70568"/>
          <a:ext cx="10515600" cy="4797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Environmental – green issues such as pollution or waste</a:t>
          </a:r>
          <a:endParaRPr lang="en-US" sz="2000" kern="1200" dirty="0"/>
        </a:p>
      </dsp:txBody>
      <dsp:txXfrm>
        <a:off x="23417" y="93985"/>
        <a:ext cx="10468766" cy="432866"/>
      </dsp:txXfrm>
    </dsp:sp>
    <dsp:sp modelId="{BA6629BC-8885-47DF-AE72-3349F99968CF}">
      <dsp:nvSpPr>
        <dsp:cNvPr id="0" name=""/>
        <dsp:cNvSpPr/>
      </dsp:nvSpPr>
      <dsp:spPr>
        <a:xfrm>
          <a:off x="0" y="607868"/>
          <a:ext cx="10515600" cy="4797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There may specific legislation or controls imposed by government which have an impact</a:t>
          </a:r>
          <a:endParaRPr lang="en-US" sz="2000" kern="1200"/>
        </a:p>
      </dsp:txBody>
      <dsp:txXfrm>
        <a:off x="23417" y="631285"/>
        <a:ext cx="10468766" cy="432866"/>
      </dsp:txXfrm>
    </dsp:sp>
    <dsp:sp modelId="{D5D541EC-2CE4-41F9-AD8A-B75014BF3A21}">
      <dsp:nvSpPr>
        <dsp:cNvPr id="0" name=""/>
        <dsp:cNvSpPr/>
      </dsp:nvSpPr>
      <dsp:spPr>
        <a:xfrm>
          <a:off x="0" y="1145168"/>
          <a:ext cx="10515600" cy="4797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on the organisation </a:t>
          </a:r>
          <a:endParaRPr lang="en-US" sz="2000" kern="1200"/>
        </a:p>
      </dsp:txBody>
      <dsp:txXfrm>
        <a:off x="23417" y="1168585"/>
        <a:ext cx="10468766" cy="432866"/>
      </dsp:txXfrm>
    </dsp:sp>
    <dsp:sp modelId="{7EA300A2-EA1C-44BB-8613-C3257FD2DABE}">
      <dsp:nvSpPr>
        <dsp:cNvPr id="0" name=""/>
        <dsp:cNvSpPr/>
      </dsp:nvSpPr>
      <dsp:spPr>
        <a:xfrm>
          <a:off x="0" y="1682469"/>
          <a:ext cx="10515600" cy="4797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Such trends may include:</a:t>
          </a:r>
          <a:endParaRPr lang="en-US" sz="2000" kern="1200"/>
        </a:p>
      </dsp:txBody>
      <dsp:txXfrm>
        <a:off x="23417" y="1705886"/>
        <a:ext cx="10468766" cy="432866"/>
      </dsp:txXfrm>
    </dsp:sp>
    <dsp:sp modelId="{B9125318-B3C6-4AB4-89C6-3BFA3FD3E256}">
      <dsp:nvSpPr>
        <dsp:cNvPr id="0" name=""/>
        <dsp:cNvSpPr/>
      </dsp:nvSpPr>
      <dsp:spPr>
        <a:xfrm>
          <a:off x="0" y="2162169"/>
          <a:ext cx="10515600" cy="82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Corporate Social Responsibility (CSR)  while tackling climate change and environmental protection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Plastic free villages, Electric pumps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Sustainable Transport in the UK</a:t>
          </a:r>
          <a:endParaRPr lang="en-US" sz="1600" kern="1200"/>
        </a:p>
      </dsp:txBody>
      <dsp:txXfrm>
        <a:off x="0" y="2162169"/>
        <a:ext cx="10515600" cy="828000"/>
      </dsp:txXfrm>
    </dsp:sp>
    <dsp:sp modelId="{C0785DA6-3870-49BF-AAF9-8864DFBA2CB5}">
      <dsp:nvSpPr>
        <dsp:cNvPr id="0" name=""/>
        <dsp:cNvSpPr/>
      </dsp:nvSpPr>
      <dsp:spPr>
        <a:xfrm>
          <a:off x="0" y="2990169"/>
          <a:ext cx="10515600" cy="4797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Solar and wind power improvements</a:t>
          </a:r>
          <a:endParaRPr lang="en-US" sz="2000" kern="1200"/>
        </a:p>
      </dsp:txBody>
      <dsp:txXfrm>
        <a:off x="23417" y="3013586"/>
        <a:ext cx="10468766" cy="432866"/>
      </dsp:txXfrm>
    </dsp:sp>
    <dsp:sp modelId="{11C32C71-5191-4145-A299-2042C3EA2D7A}">
      <dsp:nvSpPr>
        <dsp:cNvPr id="0" name=""/>
        <dsp:cNvSpPr/>
      </dsp:nvSpPr>
      <dsp:spPr>
        <a:xfrm>
          <a:off x="0" y="3469869"/>
          <a:ext cx="10515600" cy="331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Water scarcity solutions</a:t>
          </a:r>
          <a:endParaRPr lang="en-US" sz="1600" kern="1200"/>
        </a:p>
      </dsp:txBody>
      <dsp:txXfrm>
        <a:off x="0" y="3469869"/>
        <a:ext cx="10515600" cy="331200"/>
      </dsp:txXfrm>
    </dsp:sp>
    <dsp:sp modelId="{C2253067-B0BF-409D-9B8C-D00D22453092}">
      <dsp:nvSpPr>
        <dsp:cNvPr id="0" name=""/>
        <dsp:cNvSpPr/>
      </dsp:nvSpPr>
      <dsp:spPr>
        <a:xfrm>
          <a:off x="0" y="3801069"/>
          <a:ext cx="10515600" cy="4797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Climate change: the impact of flooding and coastal defences.</a:t>
          </a:r>
          <a:endParaRPr lang="en-US" sz="2000" kern="1200"/>
        </a:p>
      </dsp:txBody>
      <dsp:txXfrm>
        <a:off x="23417" y="3824486"/>
        <a:ext cx="10468766" cy="4328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64857A-6FBD-46A4-A525-64AFA76C28BD}">
      <dsp:nvSpPr>
        <dsp:cNvPr id="0" name=""/>
        <dsp:cNvSpPr/>
      </dsp:nvSpPr>
      <dsp:spPr>
        <a:xfrm>
          <a:off x="0" y="106410"/>
          <a:ext cx="6900512" cy="716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Legal – proposed changes in legislation which will impact upon the organisation </a:t>
          </a:r>
          <a:endParaRPr lang="en-US" sz="1800" kern="1200"/>
        </a:p>
      </dsp:txBody>
      <dsp:txXfrm>
        <a:off x="34954" y="141364"/>
        <a:ext cx="6830604" cy="646132"/>
      </dsp:txXfrm>
    </dsp:sp>
    <dsp:sp modelId="{AC09B0B5-4FFF-49D0-9DEC-B99FD7819EA9}">
      <dsp:nvSpPr>
        <dsp:cNvPr id="0" name=""/>
        <dsp:cNvSpPr/>
      </dsp:nvSpPr>
      <dsp:spPr>
        <a:xfrm>
          <a:off x="0" y="874290"/>
          <a:ext cx="6900512" cy="716040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e.g. health and safety legislation</a:t>
          </a:r>
          <a:endParaRPr lang="en-US" sz="1800" kern="1200"/>
        </a:p>
      </dsp:txBody>
      <dsp:txXfrm>
        <a:off x="34954" y="909244"/>
        <a:ext cx="6830604" cy="646132"/>
      </dsp:txXfrm>
    </dsp:sp>
    <dsp:sp modelId="{2EC38C05-7C83-47BF-953C-7D5087EF9508}">
      <dsp:nvSpPr>
        <dsp:cNvPr id="0" name=""/>
        <dsp:cNvSpPr/>
      </dsp:nvSpPr>
      <dsp:spPr>
        <a:xfrm>
          <a:off x="0" y="1642170"/>
          <a:ext cx="6900512" cy="71604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Child protection</a:t>
          </a:r>
          <a:endParaRPr lang="en-US" sz="1800" kern="1200"/>
        </a:p>
      </dsp:txBody>
      <dsp:txXfrm>
        <a:off x="34954" y="1677124"/>
        <a:ext cx="6830604" cy="646132"/>
      </dsp:txXfrm>
    </dsp:sp>
    <dsp:sp modelId="{E54D95C6-100C-40AD-992F-F1DBCD6811F2}">
      <dsp:nvSpPr>
        <dsp:cNvPr id="0" name=""/>
        <dsp:cNvSpPr/>
      </dsp:nvSpPr>
      <dsp:spPr>
        <a:xfrm>
          <a:off x="0" y="2410050"/>
          <a:ext cx="6900512" cy="71604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Data protection</a:t>
          </a:r>
          <a:endParaRPr lang="en-US" sz="1800" kern="1200"/>
        </a:p>
      </dsp:txBody>
      <dsp:txXfrm>
        <a:off x="34954" y="2445004"/>
        <a:ext cx="6830604" cy="646132"/>
      </dsp:txXfrm>
    </dsp:sp>
    <dsp:sp modelId="{CE575D4F-B679-46F2-A7F4-7DB2D70E90C0}">
      <dsp:nvSpPr>
        <dsp:cNvPr id="0" name=""/>
        <dsp:cNvSpPr/>
      </dsp:nvSpPr>
      <dsp:spPr>
        <a:xfrm>
          <a:off x="0" y="3177930"/>
          <a:ext cx="6900512" cy="71604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Environmental legislation</a:t>
          </a:r>
          <a:endParaRPr lang="en-US" sz="1800" kern="1200"/>
        </a:p>
      </dsp:txBody>
      <dsp:txXfrm>
        <a:off x="34954" y="3212884"/>
        <a:ext cx="6830604" cy="646132"/>
      </dsp:txXfrm>
    </dsp:sp>
    <dsp:sp modelId="{19B3DC05-D96D-445E-A131-66079FB1AC17}">
      <dsp:nvSpPr>
        <dsp:cNvPr id="0" name=""/>
        <dsp:cNvSpPr/>
      </dsp:nvSpPr>
      <dsp:spPr>
        <a:xfrm>
          <a:off x="0" y="3945810"/>
          <a:ext cx="6900512" cy="716040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Policy and guidance for working with young people</a:t>
          </a:r>
          <a:endParaRPr lang="en-US" sz="1800" kern="1200"/>
        </a:p>
      </dsp:txBody>
      <dsp:txXfrm>
        <a:off x="34954" y="3980764"/>
        <a:ext cx="6830604" cy="646132"/>
      </dsp:txXfrm>
    </dsp:sp>
    <dsp:sp modelId="{0DD2CA8C-501C-4004-B7D9-BF73AD9FE10C}">
      <dsp:nvSpPr>
        <dsp:cNvPr id="0" name=""/>
        <dsp:cNvSpPr/>
      </dsp:nvSpPr>
      <dsp:spPr>
        <a:xfrm>
          <a:off x="0" y="4713690"/>
          <a:ext cx="6900512" cy="7160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Targets imposed by government </a:t>
          </a:r>
          <a:endParaRPr lang="en-US" sz="1800" kern="1200"/>
        </a:p>
      </dsp:txBody>
      <dsp:txXfrm>
        <a:off x="34954" y="4748644"/>
        <a:ext cx="6830604" cy="6461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D1627-E6CC-4688-BB48-65A78C884E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6C634C-0260-4381-89A1-EB0F7872C2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CC79FC-520F-4D97-BFC1-CCEE75B2A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A15BDF-A231-427B-9BB1-5795625EF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933105-EE31-4FE9-8A53-BC95DF52D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364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700A8-403C-48F5-A1A9-9384890E0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2E709-A76D-4C39-A742-A23A380C6C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912D0-2D5F-4165-A6C3-F2E449DC6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5D33D-0BED-43F8-B49E-43F322E34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3552B9-DADC-455C-BF7B-F9CA6ECE9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395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98396-2753-49BB-BB75-9229767C3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8CBD79-2A37-435E-99CE-1EF3A77C14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5D475-AFC9-43CB-A88E-05951A5A7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9DF85F-1ADB-4120-AC38-F8A3C3B51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2DDD06-F0E0-4150-9E56-78474274B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14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86655-3C99-4FE4-81AD-1708DECCE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831B5-FEB5-4318-8B52-2FA079F577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FFDBA5-D139-4EE0-805C-4C37328A39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B0D0CA-1A89-4B0A-802D-6EB14605D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B06B2E-C6A0-42B8-A576-5AC28FB8B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E9D38D-35A8-40AE-B085-8637E3F05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416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691A3-88B5-4D07-891B-8DD396AC8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B803C-43A2-4154-8FD0-D728D72C9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748781-2EB0-4311-8FD3-A5C650ADDE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7C4055-3C24-402F-8072-F6B41B2DCD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C0A905-038E-4D75-A739-14B5E0DB8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AD9627-CD1F-4E0B-AC78-8C28F3E6C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B14A0B-3B3A-48E8-84E0-76ACE6433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B386F4-04AC-45CF-9797-FDDC222A9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069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A967A-39AB-48F5-8043-394063552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87868B-EBDA-4B9A-A22D-29B765E71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B493C2-AA44-46A5-B716-6960BE5ED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4A22B7-6FB2-4F06-82AE-FE4178361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60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F1BCEC-C66E-4475-883A-850F35B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EA8179-2F7C-4466-A9E7-F18C9FF4D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AC5F50-E804-4367-9D25-06687083E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535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68B19-B913-42AF-B1DE-DFDBB31A0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16899-E73D-4578-A0C2-C1B2F97A7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386AB9-C3E8-49D2-8BAD-929A916AC3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5B4C7D-F23A-4D29-84C5-1A60D400D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9C5958-1CC7-4D7C-AF32-F7E1E211B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AE3A89-F3C6-4ADA-9B59-7D59392EC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292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89715-5A0B-4678-9648-38966EE24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8D32A6-B559-49EA-859B-200281C6FC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B04B39-4648-417D-9978-E037556C2B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3E11C-FEBB-4DEA-B607-BECB7E6F1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13290C-72F2-4FAE-8084-5B9E7987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E57A2F-1BEB-4479-A88C-126BC8855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781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59323-9819-45A2-ADE2-D0C6A3A23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756C59-8C53-464A-A2DA-500B361358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C9535-9685-4EE6-B1CF-3ADE31C91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4668EE-94D8-4DAA-920D-D5490B51F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B0BA0-CA2A-4DBD-808D-7D297D78F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216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955027-63B1-4047-A44A-54A3924C10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F41B9A-7BBE-4BF8-8F01-68115B6503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ACDD59-4A12-4EE6-B249-2B60372BE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6BFA0-BF19-440E-98A2-945DBE9FC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E5727C-AED2-494D-87E9-A4C36CE76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244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5595A2-2B96-4041-959C-3F2B69BC8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54BC9-BC5F-425E-A150-6FFA0C89D4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2F09A7-D550-4619-9808-EB8E3105EA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3B7A84-BD27-4B3B-886E-4A274DC5CE01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C2CA2-4B2B-4BBE-A48C-8D376E6B0C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FFB74-D167-41D2-9612-A1090572AC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489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369B65-6E28-4DCB-BBEA-3BA1F63ABE82}"/>
              </a:ext>
            </a:extLst>
          </p:cNvPr>
          <p:cNvSpPr txBox="1"/>
          <p:nvPr/>
        </p:nvSpPr>
        <p:spPr>
          <a:xfrm>
            <a:off x="4965431" y="2438400"/>
            <a:ext cx="6586489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PESTEL Analysis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Darren O’Connor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23</a:t>
            </a:r>
            <a:r>
              <a:rPr lang="en-US" sz="2400" baseline="30000" dirty="0"/>
              <a:t>rd</a:t>
            </a:r>
            <a:r>
              <a:rPr lang="en-US" sz="2400" dirty="0"/>
              <a:t> November 2021</a:t>
            </a:r>
          </a:p>
        </p:txBody>
      </p:sp>
      <p:pic>
        <p:nvPicPr>
          <p:cNvPr id="4" name="Picture 3" descr="Three arrows on bullseye">
            <a:extLst>
              <a:ext uri="{FF2B5EF4-FFF2-40B4-BE49-F238E27FC236}">
                <a16:creationId xmlns:a16="http://schemas.microsoft.com/office/drawing/2014/main" id="{78EE0976-70C8-408D-87F8-911B662A12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89" r="44538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10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5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TextBox 3">
            <a:extLst>
              <a:ext uri="{FF2B5EF4-FFF2-40B4-BE49-F238E27FC236}">
                <a16:creationId xmlns:a16="http://schemas.microsoft.com/office/drawing/2014/main" id="{150F143B-7D5A-4F0C-B07B-BCF0984E83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58560841"/>
              </p:ext>
            </p:extLst>
          </p:nvPr>
        </p:nvGraphicFramePr>
        <p:xfrm>
          <a:off x="643467" y="1782981"/>
          <a:ext cx="10905066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664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6686D04-E875-4AD9-AFCC-BC6890867E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647975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6548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8E70CA2-F57F-4050-A514-B26FC08203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103" r="9091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4" name="Rectangle 2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229E8FAD-609A-4153-831B-190B703B42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65198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26235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25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2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830BAA-8422-4B5D-934A-056E59D6613D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Economic – refers to the macro economic factors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e.g. any restrictions on exports or imports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Continued cuts to public services or the third sector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Cost of resources or materials needed for the business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Factors related to the market that you are targeting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e.g. the coffee drinkers of Ammanford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Changes to their economic circumstances may have a knock on effect for your </a:t>
            </a:r>
            <a:r>
              <a:rPr lang="en-US" sz="1600" dirty="0" err="1"/>
              <a:t>organisation</a:t>
            </a:r>
            <a:r>
              <a:rPr lang="en-US" sz="1600" dirty="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What if you were running a voluntary sector youth project?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579832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C12A66-17EC-4604-AA5A-A85F448C20E1}"/>
              </a:ext>
            </a:extLst>
          </p:cNvPr>
          <p:cNvSpPr txBox="1"/>
          <p:nvPr/>
        </p:nvSpPr>
        <p:spPr>
          <a:xfrm>
            <a:off x="6503158" y="649480"/>
            <a:ext cx="4862447" cy="58207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Social  -  social influences include factors relating to demographics e.g. ageing population and the impact of this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Another may be the impact of the closure of a large employer, and the potential social  difficulties such as increase in unemployment.</a:t>
            </a:r>
          </a:p>
          <a:p>
            <a:pPr marL="18256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Ageing Population</a:t>
            </a:r>
          </a:p>
          <a:p>
            <a:pPr marL="18256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Real-terms pay cuts</a:t>
            </a:r>
          </a:p>
          <a:p>
            <a:pPr marL="18256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Poverty increasing – including food poverty</a:t>
            </a:r>
          </a:p>
          <a:p>
            <a:pPr marL="18256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Pockets of serious deprivation &amp; unemployment despite headline figures, the picture is not even</a:t>
            </a:r>
          </a:p>
          <a:p>
            <a:pPr marL="18256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Widening gap in schools performance leading to widening gaps in opportunities</a:t>
            </a:r>
          </a:p>
          <a:p>
            <a:pPr marL="18256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Austerity impacting public services </a:t>
            </a:r>
            <a:r>
              <a:rPr lang="en-US" sz="1400" dirty="0" err="1"/>
              <a:t>e.g</a:t>
            </a:r>
            <a:r>
              <a:rPr lang="en-US" sz="1400" dirty="0"/>
              <a:t> health services, policing, schools </a:t>
            </a:r>
            <a:r>
              <a:rPr lang="en-US" sz="1400" dirty="0" err="1"/>
              <a:t>etc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Deprivation is measured in Wales across a number of key indicators: </a:t>
            </a:r>
          </a:p>
          <a:p>
            <a:pPr marL="357188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Income</a:t>
            </a:r>
            <a:r>
              <a:rPr lang="en-US" sz="1400" dirty="0"/>
              <a:t>: </a:t>
            </a:r>
            <a:r>
              <a:rPr lang="en-US" sz="1400" b="1" dirty="0"/>
              <a:t>Employment</a:t>
            </a:r>
            <a:r>
              <a:rPr lang="en-US" sz="1400" dirty="0"/>
              <a:t>:</a:t>
            </a:r>
          </a:p>
          <a:p>
            <a:pPr marL="357188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Health</a:t>
            </a:r>
            <a:r>
              <a:rPr lang="en-US" sz="1400" dirty="0"/>
              <a:t>:</a:t>
            </a:r>
          </a:p>
          <a:p>
            <a:pPr marL="357188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Education</a:t>
            </a:r>
            <a:r>
              <a:rPr lang="en-US" sz="1400" dirty="0"/>
              <a:t>: </a:t>
            </a:r>
          </a:p>
          <a:p>
            <a:pPr marL="357188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Access to services</a:t>
            </a:r>
            <a:r>
              <a:rPr lang="en-US" sz="1400" dirty="0"/>
              <a:t>:  </a:t>
            </a:r>
          </a:p>
          <a:p>
            <a:pPr marL="357188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Community safety: </a:t>
            </a:r>
            <a:endParaRPr lang="en-US" sz="1400" dirty="0"/>
          </a:p>
          <a:p>
            <a:pPr marL="357188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Physical environment</a:t>
            </a:r>
            <a:r>
              <a:rPr lang="en-US" sz="1400" dirty="0"/>
              <a:t>:  </a:t>
            </a:r>
          </a:p>
          <a:p>
            <a:pPr marL="357188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Housing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493195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76AF36FA-96CE-406E-9907-9464BD22F5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916181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2392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B70A37E-98DC-4B49-A5B8-1C70A707DF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391" r="909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30DCBAA0-8929-4CC4-AE22-5BD6114928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58641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49923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F848EE89-DC14-48EB-BFB8-C735678015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066025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9340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0D60ECE-8986-45DC-B7FE-EC7699B4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438829" cy="5840278"/>
          </a:xfrm>
          <a:custGeom>
            <a:avLst/>
            <a:gdLst>
              <a:gd name="connsiteX0" fmla="*/ 0 w 5438829"/>
              <a:gd name="connsiteY0" fmla="*/ 0 h 5840278"/>
              <a:gd name="connsiteX1" fmla="*/ 4466700 w 5438829"/>
              <a:gd name="connsiteY1" fmla="*/ 0 h 5840278"/>
              <a:gd name="connsiteX2" fmla="*/ 4652178 w 5438829"/>
              <a:gd name="connsiteY2" fmla="*/ 204077 h 5840278"/>
              <a:gd name="connsiteX3" fmla="*/ 5438829 w 5438829"/>
              <a:gd name="connsiteY3" fmla="*/ 2395363 h 5840278"/>
              <a:gd name="connsiteX4" fmla="*/ 1993914 w 5438829"/>
              <a:gd name="connsiteY4" fmla="*/ 5840278 h 5840278"/>
              <a:gd name="connsiteX5" fmla="*/ 67829 w 5438829"/>
              <a:gd name="connsiteY5" fmla="*/ 5251941 h 5840278"/>
              <a:gd name="connsiteX6" fmla="*/ 0 w 5438829"/>
              <a:gd name="connsiteY6" fmla="*/ 5201220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38829" h="5840278">
                <a:moveTo>
                  <a:pt x="0" y="0"/>
                </a:moveTo>
                <a:lnTo>
                  <a:pt x="4466700" y="0"/>
                </a:lnTo>
                <a:lnTo>
                  <a:pt x="4652178" y="204077"/>
                </a:lnTo>
                <a:cubicBezTo>
                  <a:pt x="5143616" y="799562"/>
                  <a:pt x="5438829" y="1562987"/>
                  <a:pt x="5438829" y="2395363"/>
                </a:cubicBezTo>
                <a:cubicBezTo>
                  <a:pt x="5438829" y="4297937"/>
                  <a:pt x="3896488" y="5840278"/>
                  <a:pt x="1993914" y="5840278"/>
                </a:cubicBezTo>
                <a:cubicBezTo>
                  <a:pt x="1280449" y="5840278"/>
                  <a:pt x="617641" y="5623387"/>
                  <a:pt x="67829" y="5251941"/>
                </a:cubicBezTo>
                <a:lnTo>
                  <a:pt x="0" y="520122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6964194-5878-40D2-8EC0-DDC58387F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69134" cy="5654940"/>
          </a:xfrm>
          <a:custGeom>
            <a:avLst/>
            <a:gdLst>
              <a:gd name="connsiteX0" fmla="*/ 0 w 5269134"/>
              <a:gd name="connsiteY0" fmla="*/ 0 h 5654940"/>
              <a:gd name="connsiteX1" fmla="*/ 4227767 w 5269134"/>
              <a:gd name="connsiteY1" fmla="*/ 0 h 5654940"/>
              <a:gd name="connsiteX2" fmla="*/ 4312042 w 5269134"/>
              <a:gd name="connsiteY2" fmla="*/ 76595 h 5654940"/>
              <a:gd name="connsiteX3" fmla="*/ 5269134 w 5269134"/>
              <a:gd name="connsiteY3" fmla="*/ 2387221 h 5654940"/>
              <a:gd name="connsiteX4" fmla="*/ 2001415 w 5269134"/>
              <a:gd name="connsiteY4" fmla="*/ 5654940 h 5654940"/>
              <a:gd name="connsiteX5" fmla="*/ 198928 w 5269134"/>
              <a:gd name="connsiteY5" fmla="*/ 5113274 h 5654940"/>
              <a:gd name="connsiteX6" fmla="*/ 0 w 5269134"/>
              <a:gd name="connsiteY6" fmla="*/ 4969563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69134" h="5654940">
                <a:moveTo>
                  <a:pt x="0" y="0"/>
                </a:moveTo>
                <a:lnTo>
                  <a:pt x="4227767" y="0"/>
                </a:lnTo>
                <a:lnTo>
                  <a:pt x="4312042" y="76595"/>
                </a:lnTo>
                <a:cubicBezTo>
                  <a:pt x="4903383" y="667936"/>
                  <a:pt x="5269134" y="1484866"/>
                  <a:pt x="5269134" y="2387221"/>
                </a:cubicBezTo>
                <a:cubicBezTo>
                  <a:pt x="5269134" y="4191932"/>
                  <a:pt x="3806126" y="5654940"/>
                  <a:pt x="2001415" y="5654940"/>
                </a:cubicBezTo>
                <a:cubicBezTo>
                  <a:pt x="1335223" y="5654940"/>
                  <a:pt x="715593" y="5455584"/>
                  <a:pt x="198928" y="5113274"/>
                </a:cubicBezTo>
                <a:lnTo>
                  <a:pt x="0" y="496956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Group of People">
            <a:extLst>
              <a:ext uri="{FF2B5EF4-FFF2-40B4-BE49-F238E27FC236}">
                <a16:creationId xmlns:a16="http://schemas.microsoft.com/office/drawing/2014/main" id="{E739A143-6EC2-4A28-8B49-20EC8C6B7C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1733" y="543135"/>
            <a:ext cx="3835488" cy="383548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0D5B48-5F3B-4144-BE03-E11904A289C2}"/>
              </a:ext>
            </a:extLst>
          </p:cNvPr>
          <p:cNvSpPr txBox="1"/>
          <p:nvPr/>
        </p:nvSpPr>
        <p:spPr>
          <a:xfrm>
            <a:off x="6053667" y="2279018"/>
            <a:ext cx="5314543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Working in groups choose an </a:t>
            </a:r>
            <a:r>
              <a:rPr lang="en-US" dirty="0" err="1"/>
              <a:t>organisation</a:t>
            </a:r>
            <a:r>
              <a:rPr lang="en-US" dirty="0"/>
              <a:t> working with young people within an area or community with which you are familiar.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Imagine that you have just taken over responsibility for the management of this organization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Work together to develop a PESTEL analysis, focusing on the key drivers that are likely to impact upon the </a:t>
            </a:r>
            <a:r>
              <a:rPr lang="en-US" dirty="0" err="1"/>
              <a:t>organisation</a:t>
            </a:r>
            <a:r>
              <a:rPr lang="en-US" dirty="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4302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65997AF-97F5-41C5-93EA-D850CB3117B6}"/>
              </a:ext>
            </a:extLst>
          </p:cNvPr>
          <p:cNvSpPr txBox="1"/>
          <p:nvPr/>
        </p:nvSpPr>
        <p:spPr>
          <a:xfrm>
            <a:off x="995423" y="740780"/>
            <a:ext cx="694010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References</a:t>
            </a:r>
          </a:p>
          <a:p>
            <a:endParaRPr lang="en-GB" dirty="0"/>
          </a:p>
          <a:p>
            <a:r>
              <a:rPr lang="en-GB" dirty="0" err="1"/>
              <a:t>Johnson,G</a:t>
            </a:r>
            <a:r>
              <a:rPr lang="en-GB" dirty="0"/>
              <a:t>. </a:t>
            </a:r>
            <a:r>
              <a:rPr lang="en-GB" dirty="0" err="1"/>
              <a:t>Scoles,K</a:t>
            </a:r>
            <a:r>
              <a:rPr lang="en-GB" dirty="0"/>
              <a:t>. Whittington, R. 2008.  Exploring Corporate Strategy</a:t>
            </a:r>
          </a:p>
          <a:p>
            <a:endParaRPr lang="en-GB" dirty="0"/>
          </a:p>
          <a:p>
            <a:r>
              <a:rPr lang="en-GB" dirty="0"/>
              <a:t>Johnson, G.  Scholes, K. 1999.  Exploring Public Sector Strategy. </a:t>
            </a:r>
          </a:p>
        </p:txBody>
      </p:sp>
    </p:spTree>
    <p:extLst>
      <p:ext uri="{BB962C8B-B14F-4D97-AF65-F5344CB8AC3E}">
        <p14:creationId xmlns:p14="http://schemas.microsoft.com/office/powerpoint/2010/main" val="35042121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639</Words>
  <Application>Microsoft Office PowerPoint</Application>
  <PresentationFormat>Widescreen</PresentationFormat>
  <Paragraphs>91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Darren</dc:creator>
  <cp:lastModifiedBy>Darren</cp:lastModifiedBy>
  <cp:revision>1</cp:revision>
  <dcterms:created xsi:type="dcterms:W3CDTF">2021-11-22T11:58:52Z</dcterms:created>
  <dcterms:modified xsi:type="dcterms:W3CDTF">2021-11-22T11:58:58Z</dcterms:modified>
</cp:coreProperties>
</file>