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59" r:id="rId6"/>
    <p:sldId id="261"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3" autoAdjust="0"/>
    <p:restoredTop sz="94660"/>
  </p:normalViewPr>
  <p:slideViewPr>
    <p:cSldViewPr snapToGrid="0">
      <p:cViewPr varScale="1">
        <p:scale>
          <a:sx n="72" d="100"/>
          <a:sy n="72"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E3B6C2-6533-4DFE-ACC2-579096AB672E}"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243C21A6-97C7-4376-9070-800D6FECBBFA}">
      <dgm:prSet/>
      <dgm:spPr/>
      <dgm:t>
        <a:bodyPr/>
        <a:lstStyle/>
        <a:p>
          <a:pPr>
            <a:defRPr b="1"/>
          </a:pPr>
          <a:r>
            <a:rPr lang="en-US"/>
            <a:t>8 Nov. 2017</a:t>
          </a:r>
        </a:p>
      </dgm:t>
    </dgm:pt>
    <dgm:pt modelId="{3780AE22-5F4F-460B-8A6C-2489C088CA1D}" type="parTrans" cxnId="{F88541A0-D95F-433F-8118-C89FB9EEF4EB}">
      <dgm:prSet/>
      <dgm:spPr/>
      <dgm:t>
        <a:bodyPr/>
        <a:lstStyle/>
        <a:p>
          <a:endParaRPr lang="en-US"/>
        </a:p>
      </dgm:t>
    </dgm:pt>
    <dgm:pt modelId="{B469696F-CCED-416D-93CB-24D2042E597E}" type="sibTrans" cxnId="{F88541A0-D95F-433F-8118-C89FB9EEF4EB}">
      <dgm:prSet/>
      <dgm:spPr/>
      <dgm:t>
        <a:bodyPr/>
        <a:lstStyle/>
        <a:p>
          <a:endParaRPr lang="en-US"/>
        </a:p>
      </dgm:t>
    </dgm:pt>
    <dgm:pt modelId="{7BC5D1EF-5906-4CAF-BED3-C5D9B701F8BE}">
      <dgm:prSet/>
      <dgm:spPr/>
      <dgm:t>
        <a:bodyPr/>
        <a:lstStyle/>
        <a:p>
          <a:pPr algn="ctr"/>
          <a:r>
            <a:rPr lang="en-US" dirty="0"/>
            <a:t>First visit to the Museum</a:t>
          </a:r>
        </a:p>
      </dgm:t>
    </dgm:pt>
    <dgm:pt modelId="{43B93F6A-A9BA-45B5-BE80-C038F05ABFEC}" type="parTrans" cxnId="{513AD4E8-8848-4497-BC23-5C6CD6D255D5}">
      <dgm:prSet/>
      <dgm:spPr/>
      <dgm:t>
        <a:bodyPr/>
        <a:lstStyle/>
        <a:p>
          <a:endParaRPr lang="en-US"/>
        </a:p>
      </dgm:t>
    </dgm:pt>
    <dgm:pt modelId="{187F5394-7750-4F94-B949-8F26318A7398}" type="sibTrans" cxnId="{513AD4E8-8848-4497-BC23-5C6CD6D255D5}">
      <dgm:prSet/>
      <dgm:spPr/>
      <dgm:t>
        <a:bodyPr/>
        <a:lstStyle/>
        <a:p>
          <a:endParaRPr lang="en-US"/>
        </a:p>
      </dgm:t>
    </dgm:pt>
    <dgm:pt modelId="{DA6C85B7-4ADC-4F17-9996-D8DB244CC5BD}">
      <dgm:prSet/>
      <dgm:spPr/>
      <dgm:t>
        <a:bodyPr/>
        <a:lstStyle/>
        <a:p>
          <a:pPr>
            <a:defRPr b="1"/>
          </a:pPr>
          <a:r>
            <a:rPr lang="en-US"/>
            <a:t>11 Nov. 2017</a:t>
          </a:r>
        </a:p>
      </dgm:t>
    </dgm:pt>
    <dgm:pt modelId="{011680EA-4A74-4B02-A688-CB9CA540AF72}" type="parTrans" cxnId="{C955EB76-1FA4-40E0-9971-04CD22C74A25}">
      <dgm:prSet/>
      <dgm:spPr/>
      <dgm:t>
        <a:bodyPr/>
        <a:lstStyle/>
        <a:p>
          <a:endParaRPr lang="en-US"/>
        </a:p>
      </dgm:t>
    </dgm:pt>
    <dgm:pt modelId="{552AC436-382E-4961-A90E-029BE6E0A190}" type="sibTrans" cxnId="{C955EB76-1FA4-40E0-9971-04CD22C74A25}">
      <dgm:prSet/>
      <dgm:spPr/>
      <dgm:t>
        <a:bodyPr/>
        <a:lstStyle/>
        <a:p>
          <a:endParaRPr lang="en-US"/>
        </a:p>
      </dgm:t>
    </dgm:pt>
    <dgm:pt modelId="{36AC8D31-3B80-4F2D-8AFD-831827D58E85}">
      <dgm:prSet/>
      <dgm:spPr/>
      <dgm:t>
        <a:bodyPr/>
        <a:lstStyle/>
        <a:p>
          <a:pPr algn="ctr"/>
          <a:r>
            <a:rPr lang="en-US" dirty="0" err="1"/>
            <a:t>Criw</a:t>
          </a:r>
          <a:r>
            <a:rPr lang="en-US" dirty="0"/>
            <a:t> </a:t>
          </a:r>
          <a:r>
            <a:rPr lang="en-US" dirty="0" err="1"/>
            <a:t>Celf</a:t>
          </a:r>
          <a:r>
            <a:rPr lang="en-US" dirty="0"/>
            <a:t> Observations</a:t>
          </a:r>
        </a:p>
      </dgm:t>
    </dgm:pt>
    <dgm:pt modelId="{043537D2-D726-42F8-8A47-AD10CA8B0740}" type="parTrans" cxnId="{C1C62859-BDAD-4BB1-8521-7E5620E90965}">
      <dgm:prSet/>
      <dgm:spPr/>
      <dgm:t>
        <a:bodyPr/>
        <a:lstStyle/>
        <a:p>
          <a:endParaRPr lang="en-US"/>
        </a:p>
      </dgm:t>
    </dgm:pt>
    <dgm:pt modelId="{77424BE7-AF09-4A3B-8C7B-F83950D974FA}" type="sibTrans" cxnId="{C1C62859-BDAD-4BB1-8521-7E5620E90965}">
      <dgm:prSet/>
      <dgm:spPr/>
      <dgm:t>
        <a:bodyPr/>
        <a:lstStyle/>
        <a:p>
          <a:endParaRPr lang="en-US"/>
        </a:p>
      </dgm:t>
    </dgm:pt>
    <dgm:pt modelId="{CA97205E-D29D-40B5-B209-1403CFC0596F}">
      <dgm:prSet/>
      <dgm:spPr/>
      <dgm:t>
        <a:bodyPr/>
        <a:lstStyle/>
        <a:p>
          <a:pPr>
            <a:defRPr b="1"/>
          </a:pPr>
          <a:r>
            <a:rPr lang="en-US"/>
            <a:t>22 Nov. 2017</a:t>
          </a:r>
        </a:p>
      </dgm:t>
    </dgm:pt>
    <dgm:pt modelId="{1F1B413C-84DD-4E3D-A2CB-9ED10844FF64}" type="parTrans" cxnId="{6202BE21-53F5-4AAC-8B90-A4E54FF292C0}">
      <dgm:prSet/>
      <dgm:spPr/>
      <dgm:t>
        <a:bodyPr/>
        <a:lstStyle/>
        <a:p>
          <a:endParaRPr lang="en-US"/>
        </a:p>
      </dgm:t>
    </dgm:pt>
    <dgm:pt modelId="{F338F26B-EEBD-4C45-910A-562E4BFE4399}" type="sibTrans" cxnId="{6202BE21-53F5-4AAC-8B90-A4E54FF292C0}">
      <dgm:prSet/>
      <dgm:spPr/>
      <dgm:t>
        <a:bodyPr/>
        <a:lstStyle/>
        <a:p>
          <a:endParaRPr lang="en-US"/>
        </a:p>
      </dgm:t>
    </dgm:pt>
    <dgm:pt modelId="{DB865824-7284-41AE-83DC-DDFB56417E24}">
      <dgm:prSet/>
      <dgm:spPr/>
      <dgm:t>
        <a:bodyPr/>
        <a:lstStyle/>
        <a:p>
          <a:pPr algn="ctr"/>
          <a:r>
            <a:rPr lang="en-US"/>
            <a:t>Planning Session for Saturday</a:t>
          </a:r>
        </a:p>
      </dgm:t>
    </dgm:pt>
    <dgm:pt modelId="{5DA278DC-647D-4A24-BA64-D91BA3E67280}" type="parTrans" cxnId="{174242AA-298C-4405-B49B-C792EA533345}">
      <dgm:prSet/>
      <dgm:spPr/>
      <dgm:t>
        <a:bodyPr/>
        <a:lstStyle/>
        <a:p>
          <a:endParaRPr lang="en-US"/>
        </a:p>
      </dgm:t>
    </dgm:pt>
    <dgm:pt modelId="{63127146-64BA-4469-80AE-09F7613F0E8A}" type="sibTrans" cxnId="{174242AA-298C-4405-B49B-C792EA533345}">
      <dgm:prSet/>
      <dgm:spPr/>
      <dgm:t>
        <a:bodyPr/>
        <a:lstStyle/>
        <a:p>
          <a:endParaRPr lang="en-US"/>
        </a:p>
      </dgm:t>
    </dgm:pt>
    <dgm:pt modelId="{AB58FE60-57ED-4ACE-B68C-D6A7E82CE7A8}">
      <dgm:prSet/>
      <dgm:spPr/>
      <dgm:t>
        <a:bodyPr/>
        <a:lstStyle/>
        <a:p>
          <a:pPr>
            <a:defRPr b="1"/>
          </a:pPr>
          <a:r>
            <a:rPr lang="en-US"/>
            <a:t>25 Nov. 2017</a:t>
          </a:r>
        </a:p>
      </dgm:t>
    </dgm:pt>
    <dgm:pt modelId="{76C08E3D-52A4-4160-9B3A-DC9E18B425DA}" type="parTrans" cxnId="{CD07DA7F-D09C-40D1-8954-E382105D93C4}">
      <dgm:prSet/>
      <dgm:spPr/>
      <dgm:t>
        <a:bodyPr/>
        <a:lstStyle/>
        <a:p>
          <a:endParaRPr lang="en-US"/>
        </a:p>
      </dgm:t>
    </dgm:pt>
    <dgm:pt modelId="{EC5D06DE-F35D-4D36-88FE-ECA2899557C0}" type="sibTrans" cxnId="{CD07DA7F-D09C-40D1-8954-E382105D93C4}">
      <dgm:prSet/>
      <dgm:spPr/>
      <dgm:t>
        <a:bodyPr/>
        <a:lstStyle/>
        <a:p>
          <a:endParaRPr lang="en-US"/>
        </a:p>
      </dgm:t>
    </dgm:pt>
    <dgm:pt modelId="{03A3FE70-0F2E-4F77-86DF-BF6D591108DA}">
      <dgm:prSet/>
      <dgm:spPr/>
      <dgm:t>
        <a:bodyPr/>
        <a:lstStyle/>
        <a:p>
          <a:pPr algn="ctr"/>
          <a:r>
            <a:rPr lang="en-US" dirty="0" err="1"/>
            <a:t>Criw</a:t>
          </a:r>
          <a:r>
            <a:rPr lang="en-US" dirty="0"/>
            <a:t> </a:t>
          </a:r>
          <a:r>
            <a:rPr lang="en-US" dirty="0" err="1"/>
            <a:t>Celf</a:t>
          </a:r>
          <a:r>
            <a:rPr lang="en-US" dirty="0"/>
            <a:t> Observations and Micro-Teaching Session</a:t>
          </a:r>
        </a:p>
      </dgm:t>
    </dgm:pt>
    <dgm:pt modelId="{3BC87F37-E510-42C2-B599-23DF86530E0C}" type="parTrans" cxnId="{749B04F4-1398-4A78-8153-AD96811EE677}">
      <dgm:prSet/>
      <dgm:spPr/>
      <dgm:t>
        <a:bodyPr/>
        <a:lstStyle/>
        <a:p>
          <a:endParaRPr lang="en-US"/>
        </a:p>
      </dgm:t>
    </dgm:pt>
    <dgm:pt modelId="{1A69E349-4309-4E44-844B-2F55012E9D9E}" type="sibTrans" cxnId="{749B04F4-1398-4A78-8153-AD96811EE677}">
      <dgm:prSet/>
      <dgm:spPr/>
      <dgm:t>
        <a:bodyPr/>
        <a:lstStyle/>
        <a:p>
          <a:endParaRPr lang="en-US"/>
        </a:p>
      </dgm:t>
    </dgm:pt>
    <dgm:pt modelId="{11576C59-F4B4-42BC-869A-95396374AAD3}">
      <dgm:prSet/>
      <dgm:spPr/>
      <dgm:t>
        <a:bodyPr/>
        <a:lstStyle/>
        <a:p>
          <a:pPr>
            <a:defRPr b="1"/>
          </a:pPr>
          <a:r>
            <a:rPr lang="en-US"/>
            <a:t>29 Nov.</a:t>
          </a:r>
        </a:p>
      </dgm:t>
    </dgm:pt>
    <dgm:pt modelId="{2AB9A556-7ADC-4149-9E24-882076A55F29}" type="parTrans" cxnId="{10024FC8-759A-464D-8385-2BC57D7DCBF3}">
      <dgm:prSet/>
      <dgm:spPr/>
      <dgm:t>
        <a:bodyPr/>
        <a:lstStyle/>
        <a:p>
          <a:endParaRPr lang="en-US"/>
        </a:p>
      </dgm:t>
    </dgm:pt>
    <dgm:pt modelId="{DAAA7456-3B72-48C9-A0D1-5A565FC2CC86}" type="sibTrans" cxnId="{10024FC8-759A-464D-8385-2BC57D7DCBF3}">
      <dgm:prSet/>
      <dgm:spPr/>
      <dgm:t>
        <a:bodyPr/>
        <a:lstStyle/>
        <a:p>
          <a:endParaRPr lang="en-US"/>
        </a:p>
      </dgm:t>
    </dgm:pt>
    <dgm:pt modelId="{AD450985-F93A-4C03-A7B0-173287CDF44B}">
      <dgm:prSet/>
      <dgm:spPr/>
      <dgm:t>
        <a:bodyPr/>
        <a:lstStyle/>
        <a:p>
          <a:pPr algn="ctr"/>
          <a:r>
            <a:rPr lang="en-US" dirty="0"/>
            <a:t>Final visit to the Museum and accidental hospital visit</a:t>
          </a:r>
        </a:p>
      </dgm:t>
    </dgm:pt>
    <dgm:pt modelId="{F3F77674-DEEE-4526-896B-AC0E0039DFE3}" type="parTrans" cxnId="{02BF4463-5B0F-43C9-A0AF-1513F050585A}">
      <dgm:prSet/>
      <dgm:spPr/>
      <dgm:t>
        <a:bodyPr/>
        <a:lstStyle/>
        <a:p>
          <a:endParaRPr lang="en-US"/>
        </a:p>
      </dgm:t>
    </dgm:pt>
    <dgm:pt modelId="{7E826488-6937-4414-AAF2-A5217FF67E76}" type="sibTrans" cxnId="{02BF4463-5B0F-43C9-A0AF-1513F050585A}">
      <dgm:prSet/>
      <dgm:spPr/>
      <dgm:t>
        <a:bodyPr/>
        <a:lstStyle/>
        <a:p>
          <a:endParaRPr lang="en-US"/>
        </a:p>
      </dgm:t>
    </dgm:pt>
    <dgm:pt modelId="{686B6FB9-E9C1-45E2-BBBB-E20D7D35AF4B}" type="pres">
      <dgm:prSet presAssocID="{4BE3B6C2-6533-4DFE-ACC2-579096AB672E}" presName="root" presStyleCnt="0">
        <dgm:presLayoutVars>
          <dgm:chMax/>
          <dgm:chPref/>
          <dgm:animLvl val="lvl"/>
        </dgm:presLayoutVars>
      </dgm:prSet>
      <dgm:spPr/>
    </dgm:pt>
    <dgm:pt modelId="{8E57CDA7-80AC-4104-B7DC-D74363A27842}" type="pres">
      <dgm:prSet presAssocID="{4BE3B6C2-6533-4DFE-ACC2-579096AB672E}"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B2A91927-1438-4A2C-AA7A-6388FB8DDEF5}" type="pres">
      <dgm:prSet presAssocID="{4BE3B6C2-6533-4DFE-ACC2-579096AB672E}" presName="nodes" presStyleCnt="0">
        <dgm:presLayoutVars>
          <dgm:chMax/>
          <dgm:chPref/>
          <dgm:animLvl val="lvl"/>
        </dgm:presLayoutVars>
      </dgm:prSet>
      <dgm:spPr/>
    </dgm:pt>
    <dgm:pt modelId="{E2F5CB4C-5824-41B0-9A6E-A1D0BCFDC224}" type="pres">
      <dgm:prSet presAssocID="{243C21A6-97C7-4376-9070-800D6FECBBFA}" presName="composite" presStyleCnt="0"/>
      <dgm:spPr/>
    </dgm:pt>
    <dgm:pt modelId="{1B2DE929-5520-42F4-834D-AA9B51913135}" type="pres">
      <dgm:prSet presAssocID="{243C21A6-97C7-4376-9070-800D6FECBBFA}" presName="L1TextContainer" presStyleLbl="revTx" presStyleIdx="0" presStyleCnt="5">
        <dgm:presLayoutVars>
          <dgm:chMax val="1"/>
          <dgm:chPref val="1"/>
          <dgm:bulletEnabled val="1"/>
        </dgm:presLayoutVars>
      </dgm:prSet>
      <dgm:spPr/>
    </dgm:pt>
    <dgm:pt modelId="{D9AD6830-3C40-4FFF-9187-B8B5F155E712}" type="pres">
      <dgm:prSet presAssocID="{243C21A6-97C7-4376-9070-800D6FECBBFA}" presName="L2TextContainerWrapper" presStyleCnt="0">
        <dgm:presLayoutVars>
          <dgm:chMax val="0"/>
          <dgm:chPref val="0"/>
          <dgm:bulletEnabled val="1"/>
        </dgm:presLayoutVars>
      </dgm:prSet>
      <dgm:spPr/>
    </dgm:pt>
    <dgm:pt modelId="{86615CFD-45DB-49AB-94CF-1D010F8703FA}" type="pres">
      <dgm:prSet presAssocID="{243C21A6-97C7-4376-9070-800D6FECBBFA}" presName="L2TextContainer" presStyleLbl="bgAcc1" presStyleIdx="0" presStyleCnt="5"/>
      <dgm:spPr/>
    </dgm:pt>
    <dgm:pt modelId="{4C8E7DCB-3557-4740-9697-1383A1E4EC0B}" type="pres">
      <dgm:prSet presAssocID="{243C21A6-97C7-4376-9070-800D6FECBBFA}" presName="FlexibleEmptyPlaceHolder" presStyleCnt="0"/>
      <dgm:spPr/>
    </dgm:pt>
    <dgm:pt modelId="{4F4DD7C3-C6B1-448D-B3CF-A47568D66A93}" type="pres">
      <dgm:prSet presAssocID="{243C21A6-97C7-4376-9070-800D6FECBBFA}" presName="ConnectLine" presStyleLbl="sibTrans1D1" presStyleIdx="0" presStyleCnt="5"/>
      <dgm:spPr>
        <a:noFill/>
        <a:ln w="9525" cap="flat" cmpd="sng" algn="ctr">
          <a:solidFill>
            <a:schemeClr val="accent1">
              <a:hueOff val="0"/>
              <a:satOff val="0"/>
              <a:lumOff val="0"/>
              <a:alphaOff val="0"/>
            </a:schemeClr>
          </a:solidFill>
          <a:prstDash val="dash"/>
        </a:ln>
        <a:effectLst/>
      </dgm:spPr>
    </dgm:pt>
    <dgm:pt modelId="{C49D51F7-7A3C-42BD-A920-5B6164E51A81}" type="pres">
      <dgm:prSet presAssocID="{243C21A6-97C7-4376-9070-800D6FECBBFA}" presName="ConnectorPoint" presStyleLbl="alignNode1" presStyleIdx="0" presStyleCnt="5"/>
      <dgm:spPr/>
    </dgm:pt>
    <dgm:pt modelId="{33271A7D-23D4-4922-B0DE-98DF32506C4C}" type="pres">
      <dgm:prSet presAssocID="{243C21A6-97C7-4376-9070-800D6FECBBFA}" presName="EmptyPlaceHolder" presStyleCnt="0"/>
      <dgm:spPr/>
    </dgm:pt>
    <dgm:pt modelId="{6CE39772-0083-40AC-92E8-FD757EADC310}" type="pres">
      <dgm:prSet presAssocID="{B469696F-CCED-416D-93CB-24D2042E597E}" presName="spaceBetweenRectangles" presStyleCnt="0"/>
      <dgm:spPr/>
    </dgm:pt>
    <dgm:pt modelId="{F0405984-E974-4D9D-9A70-29EE5025C0F1}" type="pres">
      <dgm:prSet presAssocID="{DA6C85B7-4ADC-4F17-9996-D8DB244CC5BD}" presName="composite" presStyleCnt="0"/>
      <dgm:spPr/>
    </dgm:pt>
    <dgm:pt modelId="{49E2967E-3FA2-432C-A49F-2E58A4523178}" type="pres">
      <dgm:prSet presAssocID="{DA6C85B7-4ADC-4F17-9996-D8DB244CC5BD}" presName="L1TextContainer" presStyleLbl="revTx" presStyleIdx="1" presStyleCnt="5">
        <dgm:presLayoutVars>
          <dgm:chMax val="1"/>
          <dgm:chPref val="1"/>
          <dgm:bulletEnabled val="1"/>
        </dgm:presLayoutVars>
      </dgm:prSet>
      <dgm:spPr/>
    </dgm:pt>
    <dgm:pt modelId="{7694C40A-B005-4338-9BF1-F029CA3B84B7}" type="pres">
      <dgm:prSet presAssocID="{DA6C85B7-4ADC-4F17-9996-D8DB244CC5BD}" presName="L2TextContainerWrapper" presStyleCnt="0">
        <dgm:presLayoutVars>
          <dgm:chMax val="0"/>
          <dgm:chPref val="0"/>
          <dgm:bulletEnabled val="1"/>
        </dgm:presLayoutVars>
      </dgm:prSet>
      <dgm:spPr/>
    </dgm:pt>
    <dgm:pt modelId="{ADE2F21C-1B7F-43DB-A098-75A520EA83A1}" type="pres">
      <dgm:prSet presAssocID="{DA6C85B7-4ADC-4F17-9996-D8DB244CC5BD}" presName="L2TextContainer" presStyleLbl="bgAcc1" presStyleIdx="1" presStyleCnt="5"/>
      <dgm:spPr/>
    </dgm:pt>
    <dgm:pt modelId="{D8D7D36A-4463-4878-B27F-240E0765353B}" type="pres">
      <dgm:prSet presAssocID="{DA6C85B7-4ADC-4F17-9996-D8DB244CC5BD}" presName="FlexibleEmptyPlaceHolder" presStyleCnt="0"/>
      <dgm:spPr/>
    </dgm:pt>
    <dgm:pt modelId="{5F85AC91-5C4A-4592-AE48-7B5634022B83}" type="pres">
      <dgm:prSet presAssocID="{DA6C85B7-4ADC-4F17-9996-D8DB244CC5BD}" presName="ConnectLine" presStyleLbl="sibTrans1D1" presStyleIdx="1" presStyleCnt="5"/>
      <dgm:spPr>
        <a:noFill/>
        <a:ln w="9525" cap="flat" cmpd="sng" algn="ctr">
          <a:solidFill>
            <a:schemeClr val="accent1">
              <a:hueOff val="0"/>
              <a:satOff val="0"/>
              <a:lumOff val="0"/>
              <a:alphaOff val="0"/>
            </a:schemeClr>
          </a:solidFill>
          <a:prstDash val="dash"/>
        </a:ln>
        <a:effectLst/>
      </dgm:spPr>
    </dgm:pt>
    <dgm:pt modelId="{E6A0CF7B-40E9-4765-9BD6-61E656434421}" type="pres">
      <dgm:prSet presAssocID="{DA6C85B7-4ADC-4F17-9996-D8DB244CC5BD}" presName="ConnectorPoint" presStyleLbl="alignNode1" presStyleIdx="1" presStyleCnt="5"/>
      <dgm:spPr/>
    </dgm:pt>
    <dgm:pt modelId="{0F6F6C44-C3B2-47B7-8BBD-A203E5B0942A}" type="pres">
      <dgm:prSet presAssocID="{DA6C85B7-4ADC-4F17-9996-D8DB244CC5BD}" presName="EmptyPlaceHolder" presStyleCnt="0"/>
      <dgm:spPr/>
    </dgm:pt>
    <dgm:pt modelId="{CA1E00D4-F30A-4C0D-94E1-F09CDB4452EA}" type="pres">
      <dgm:prSet presAssocID="{552AC436-382E-4961-A90E-029BE6E0A190}" presName="spaceBetweenRectangles" presStyleCnt="0"/>
      <dgm:spPr/>
    </dgm:pt>
    <dgm:pt modelId="{A34356F2-F6E7-4AF6-A139-DBF65932DE16}" type="pres">
      <dgm:prSet presAssocID="{CA97205E-D29D-40B5-B209-1403CFC0596F}" presName="composite" presStyleCnt="0"/>
      <dgm:spPr/>
    </dgm:pt>
    <dgm:pt modelId="{9F2D2934-7A5B-48A9-9C05-3B2439E4C78C}" type="pres">
      <dgm:prSet presAssocID="{CA97205E-D29D-40B5-B209-1403CFC0596F}" presName="L1TextContainer" presStyleLbl="revTx" presStyleIdx="2" presStyleCnt="5">
        <dgm:presLayoutVars>
          <dgm:chMax val="1"/>
          <dgm:chPref val="1"/>
          <dgm:bulletEnabled val="1"/>
        </dgm:presLayoutVars>
      </dgm:prSet>
      <dgm:spPr/>
    </dgm:pt>
    <dgm:pt modelId="{F8FB3B12-7F90-4050-8929-1E755EAE94CD}" type="pres">
      <dgm:prSet presAssocID="{CA97205E-D29D-40B5-B209-1403CFC0596F}" presName="L2TextContainerWrapper" presStyleCnt="0">
        <dgm:presLayoutVars>
          <dgm:chMax val="0"/>
          <dgm:chPref val="0"/>
          <dgm:bulletEnabled val="1"/>
        </dgm:presLayoutVars>
      </dgm:prSet>
      <dgm:spPr/>
    </dgm:pt>
    <dgm:pt modelId="{143B6DC3-33E8-4518-BA76-AB652254630F}" type="pres">
      <dgm:prSet presAssocID="{CA97205E-D29D-40B5-B209-1403CFC0596F}" presName="L2TextContainer" presStyleLbl="bgAcc1" presStyleIdx="2" presStyleCnt="5"/>
      <dgm:spPr/>
    </dgm:pt>
    <dgm:pt modelId="{FF75240D-A76E-486F-87A3-79A92F963658}" type="pres">
      <dgm:prSet presAssocID="{CA97205E-D29D-40B5-B209-1403CFC0596F}" presName="FlexibleEmptyPlaceHolder" presStyleCnt="0"/>
      <dgm:spPr/>
    </dgm:pt>
    <dgm:pt modelId="{A5966C2D-8DF7-480F-8837-C54267E5B4E6}" type="pres">
      <dgm:prSet presAssocID="{CA97205E-D29D-40B5-B209-1403CFC0596F}" presName="ConnectLine" presStyleLbl="sibTrans1D1" presStyleIdx="2" presStyleCnt="5"/>
      <dgm:spPr>
        <a:noFill/>
        <a:ln w="9525" cap="flat" cmpd="sng" algn="ctr">
          <a:solidFill>
            <a:schemeClr val="accent1">
              <a:hueOff val="0"/>
              <a:satOff val="0"/>
              <a:lumOff val="0"/>
              <a:alphaOff val="0"/>
            </a:schemeClr>
          </a:solidFill>
          <a:prstDash val="dash"/>
        </a:ln>
        <a:effectLst/>
      </dgm:spPr>
    </dgm:pt>
    <dgm:pt modelId="{CD6050C9-7CD4-4A22-97F6-3F74EB01BBB5}" type="pres">
      <dgm:prSet presAssocID="{CA97205E-D29D-40B5-B209-1403CFC0596F}" presName="ConnectorPoint" presStyleLbl="alignNode1" presStyleIdx="2" presStyleCnt="5"/>
      <dgm:spPr/>
    </dgm:pt>
    <dgm:pt modelId="{C9BF7942-4564-4062-BE2F-156AFB6049AD}" type="pres">
      <dgm:prSet presAssocID="{CA97205E-D29D-40B5-B209-1403CFC0596F}" presName="EmptyPlaceHolder" presStyleCnt="0"/>
      <dgm:spPr/>
    </dgm:pt>
    <dgm:pt modelId="{DCDF679A-4364-4850-8CC3-8FDF22919B3B}" type="pres">
      <dgm:prSet presAssocID="{F338F26B-EEBD-4C45-910A-562E4BFE4399}" presName="spaceBetweenRectangles" presStyleCnt="0"/>
      <dgm:spPr/>
    </dgm:pt>
    <dgm:pt modelId="{80FFA955-7977-4BD5-9D41-DA18412E1FBD}" type="pres">
      <dgm:prSet presAssocID="{AB58FE60-57ED-4ACE-B68C-D6A7E82CE7A8}" presName="composite" presStyleCnt="0"/>
      <dgm:spPr/>
    </dgm:pt>
    <dgm:pt modelId="{8C3A2A5C-3B27-4DE8-811C-311E1A94671E}" type="pres">
      <dgm:prSet presAssocID="{AB58FE60-57ED-4ACE-B68C-D6A7E82CE7A8}" presName="L1TextContainer" presStyleLbl="revTx" presStyleIdx="3" presStyleCnt="5">
        <dgm:presLayoutVars>
          <dgm:chMax val="1"/>
          <dgm:chPref val="1"/>
          <dgm:bulletEnabled val="1"/>
        </dgm:presLayoutVars>
      </dgm:prSet>
      <dgm:spPr/>
    </dgm:pt>
    <dgm:pt modelId="{1F3D2804-17EC-4751-8CAA-F7D546F0679F}" type="pres">
      <dgm:prSet presAssocID="{AB58FE60-57ED-4ACE-B68C-D6A7E82CE7A8}" presName="L2TextContainerWrapper" presStyleCnt="0">
        <dgm:presLayoutVars>
          <dgm:chMax val="0"/>
          <dgm:chPref val="0"/>
          <dgm:bulletEnabled val="1"/>
        </dgm:presLayoutVars>
      </dgm:prSet>
      <dgm:spPr/>
    </dgm:pt>
    <dgm:pt modelId="{E169ABE2-23DA-46FF-8B26-3E0D8ECDD3D4}" type="pres">
      <dgm:prSet presAssocID="{AB58FE60-57ED-4ACE-B68C-D6A7E82CE7A8}" presName="L2TextContainer" presStyleLbl="bgAcc1" presStyleIdx="3" presStyleCnt="5"/>
      <dgm:spPr/>
    </dgm:pt>
    <dgm:pt modelId="{06A476CC-32F3-4DBC-B734-E8F02428DE7F}" type="pres">
      <dgm:prSet presAssocID="{AB58FE60-57ED-4ACE-B68C-D6A7E82CE7A8}" presName="FlexibleEmptyPlaceHolder" presStyleCnt="0"/>
      <dgm:spPr/>
    </dgm:pt>
    <dgm:pt modelId="{E64CAF5C-B075-4600-B0C0-21FF0EE741A5}" type="pres">
      <dgm:prSet presAssocID="{AB58FE60-57ED-4ACE-B68C-D6A7E82CE7A8}" presName="ConnectLine" presStyleLbl="sibTrans1D1" presStyleIdx="3" presStyleCnt="5"/>
      <dgm:spPr>
        <a:noFill/>
        <a:ln w="9525" cap="flat" cmpd="sng" algn="ctr">
          <a:solidFill>
            <a:schemeClr val="accent1">
              <a:hueOff val="0"/>
              <a:satOff val="0"/>
              <a:lumOff val="0"/>
              <a:alphaOff val="0"/>
            </a:schemeClr>
          </a:solidFill>
          <a:prstDash val="dash"/>
        </a:ln>
        <a:effectLst/>
      </dgm:spPr>
    </dgm:pt>
    <dgm:pt modelId="{7DDC6250-A138-4161-BACE-C98C3F98BD76}" type="pres">
      <dgm:prSet presAssocID="{AB58FE60-57ED-4ACE-B68C-D6A7E82CE7A8}" presName="ConnectorPoint" presStyleLbl="alignNode1" presStyleIdx="3" presStyleCnt="5"/>
      <dgm:spPr/>
    </dgm:pt>
    <dgm:pt modelId="{76B739BA-F9A0-4E06-8CD5-8FFE1E163741}" type="pres">
      <dgm:prSet presAssocID="{AB58FE60-57ED-4ACE-B68C-D6A7E82CE7A8}" presName="EmptyPlaceHolder" presStyleCnt="0"/>
      <dgm:spPr/>
    </dgm:pt>
    <dgm:pt modelId="{0EBD85D6-8FF1-4C10-A83F-7DA38A0012DD}" type="pres">
      <dgm:prSet presAssocID="{EC5D06DE-F35D-4D36-88FE-ECA2899557C0}" presName="spaceBetweenRectangles" presStyleCnt="0"/>
      <dgm:spPr/>
    </dgm:pt>
    <dgm:pt modelId="{DBADE5B6-678F-4C33-B84D-270AA2CDEB5B}" type="pres">
      <dgm:prSet presAssocID="{11576C59-F4B4-42BC-869A-95396374AAD3}" presName="composite" presStyleCnt="0"/>
      <dgm:spPr/>
    </dgm:pt>
    <dgm:pt modelId="{E5E48866-B59B-4C32-9186-7E9BE4D54013}" type="pres">
      <dgm:prSet presAssocID="{11576C59-F4B4-42BC-869A-95396374AAD3}" presName="L1TextContainer" presStyleLbl="revTx" presStyleIdx="4" presStyleCnt="5">
        <dgm:presLayoutVars>
          <dgm:chMax val="1"/>
          <dgm:chPref val="1"/>
          <dgm:bulletEnabled val="1"/>
        </dgm:presLayoutVars>
      </dgm:prSet>
      <dgm:spPr/>
    </dgm:pt>
    <dgm:pt modelId="{EC1EE03F-1704-447F-9524-1161902BE9CD}" type="pres">
      <dgm:prSet presAssocID="{11576C59-F4B4-42BC-869A-95396374AAD3}" presName="L2TextContainerWrapper" presStyleCnt="0">
        <dgm:presLayoutVars>
          <dgm:chMax val="0"/>
          <dgm:chPref val="0"/>
          <dgm:bulletEnabled val="1"/>
        </dgm:presLayoutVars>
      </dgm:prSet>
      <dgm:spPr/>
    </dgm:pt>
    <dgm:pt modelId="{37DDF93E-FFDE-4837-9968-6592C92C16A8}" type="pres">
      <dgm:prSet presAssocID="{11576C59-F4B4-42BC-869A-95396374AAD3}" presName="L2TextContainer" presStyleLbl="bgAcc1" presStyleIdx="4" presStyleCnt="5"/>
      <dgm:spPr/>
    </dgm:pt>
    <dgm:pt modelId="{03ABC57D-754C-436A-9D45-26EF02E114C4}" type="pres">
      <dgm:prSet presAssocID="{11576C59-F4B4-42BC-869A-95396374AAD3}" presName="FlexibleEmptyPlaceHolder" presStyleCnt="0"/>
      <dgm:spPr/>
    </dgm:pt>
    <dgm:pt modelId="{4F970108-35C4-49BF-AD1B-2E5BF28402D7}" type="pres">
      <dgm:prSet presAssocID="{11576C59-F4B4-42BC-869A-95396374AAD3}" presName="ConnectLine" presStyleLbl="sibTrans1D1" presStyleIdx="4" presStyleCnt="5"/>
      <dgm:spPr>
        <a:noFill/>
        <a:ln w="9525" cap="flat" cmpd="sng" algn="ctr">
          <a:solidFill>
            <a:schemeClr val="accent1">
              <a:hueOff val="0"/>
              <a:satOff val="0"/>
              <a:lumOff val="0"/>
              <a:alphaOff val="0"/>
            </a:schemeClr>
          </a:solidFill>
          <a:prstDash val="dash"/>
        </a:ln>
        <a:effectLst/>
      </dgm:spPr>
    </dgm:pt>
    <dgm:pt modelId="{07C8589F-7479-4322-B8D2-65211C6E5CE2}" type="pres">
      <dgm:prSet presAssocID="{11576C59-F4B4-42BC-869A-95396374AAD3}" presName="ConnectorPoint" presStyleLbl="alignNode1" presStyleIdx="4" presStyleCnt="5"/>
      <dgm:spPr/>
    </dgm:pt>
    <dgm:pt modelId="{8F37B977-3B37-4696-969B-1A80878772D3}" type="pres">
      <dgm:prSet presAssocID="{11576C59-F4B4-42BC-869A-95396374AAD3}" presName="EmptyPlaceHolder" presStyleCnt="0"/>
      <dgm:spPr/>
    </dgm:pt>
  </dgm:ptLst>
  <dgm:cxnLst>
    <dgm:cxn modelId="{4FF0C511-BAB4-4C82-9E70-F8681E34A2C0}" type="presOf" srcId="{03A3FE70-0F2E-4F77-86DF-BF6D591108DA}" destId="{E169ABE2-23DA-46FF-8B26-3E0D8ECDD3D4}" srcOrd="0" destOrd="0" presId="urn:microsoft.com/office/officeart/2016/7/layout/BasicTimeline"/>
    <dgm:cxn modelId="{6202BE21-53F5-4AAC-8B90-A4E54FF292C0}" srcId="{4BE3B6C2-6533-4DFE-ACC2-579096AB672E}" destId="{CA97205E-D29D-40B5-B209-1403CFC0596F}" srcOrd="2" destOrd="0" parTransId="{1F1B413C-84DD-4E3D-A2CB-9ED10844FF64}" sibTransId="{F338F26B-EEBD-4C45-910A-562E4BFE4399}"/>
    <dgm:cxn modelId="{45453C26-BAD1-4899-86FE-220B41582E11}" type="presOf" srcId="{7BC5D1EF-5906-4CAF-BED3-C5D9B701F8BE}" destId="{86615CFD-45DB-49AB-94CF-1D010F8703FA}" srcOrd="0" destOrd="0" presId="urn:microsoft.com/office/officeart/2016/7/layout/BasicTimeline"/>
    <dgm:cxn modelId="{EF94D733-0AA6-411D-B1E5-166E59B45B82}" type="presOf" srcId="{4BE3B6C2-6533-4DFE-ACC2-579096AB672E}" destId="{686B6FB9-E9C1-45E2-BBBB-E20D7D35AF4B}" srcOrd="0" destOrd="0" presId="urn:microsoft.com/office/officeart/2016/7/layout/BasicTimeline"/>
    <dgm:cxn modelId="{DE51DC35-4B24-4E8E-8C51-5096924413BF}" type="presOf" srcId="{11576C59-F4B4-42BC-869A-95396374AAD3}" destId="{E5E48866-B59B-4C32-9186-7E9BE4D54013}" srcOrd="0" destOrd="0" presId="urn:microsoft.com/office/officeart/2016/7/layout/BasicTimeline"/>
    <dgm:cxn modelId="{02BF4463-5B0F-43C9-A0AF-1513F050585A}" srcId="{11576C59-F4B4-42BC-869A-95396374AAD3}" destId="{AD450985-F93A-4C03-A7B0-173287CDF44B}" srcOrd="0" destOrd="0" parTransId="{F3F77674-DEEE-4526-896B-AC0E0039DFE3}" sibTransId="{7E826488-6937-4414-AAF2-A5217FF67E76}"/>
    <dgm:cxn modelId="{C017276A-BD78-4027-95F7-B151A014288D}" type="presOf" srcId="{DB865824-7284-41AE-83DC-DDFB56417E24}" destId="{143B6DC3-33E8-4518-BA76-AB652254630F}" srcOrd="0" destOrd="0" presId="urn:microsoft.com/office/officeart/2016/7/layout/BasicTimeline"/>
    <dgm:cxn modelId="{C955EB76-1FA4-40E0-9971-04CD22C74A25}" srcId="{4BE3B6C2-6533-4DFE-ACC2-579096AB672E}" destId="{DA6C85B7-4ADC-4F17-9996-D8DB244CC5BD}" srcOrd="1" destOrd="0" parTransId="{011680EA-4A74-4B02-A688-CB9CA540AF72}" sibTransId="{552AC436-382E-4961-A90E-029BE6E0A190}"/>
    <dgm:cxn modelId="{C1C62859-BDAD-4BB1-8521-7E5620E90965}" srcId="{DA6C85B7-4ADC-4F17-9996-D8DB244CC5BD}" destId="{36AC8D31-3B80-4F2D-8AFD-831827D58E85}" srcOrd="0" destOrd="0" parTransId="{043537D2-D726-42F8-8A47-AD10CA8B0740}" sibTransId="{77424BE7-AF09-4A3B-8C7B-F83950D974FA}"/>
    <dgm:cxn modelId="{2ECB4A7B-2C89-41B7-B9AE-1CB1D1EB44D0}" type="presOf" srcId="{243C21A6-97C7-4376-9070-800D6FECBBFA}" destId="{1B2DE929-5520-42F4-834D-AA9B51913135}" srcOrd="0" destOrd="0" presId="urn:microsoft.com/office/officeart/2016/7/layout/BasicTimeline"/>
    <dgm:cxn modelId="{CD07DA7F-D09C-40D1-8954-E382105D93C4}" srcId="{4BE3B6C2-6533-4DFE-ACC2-579096AB672E}" destId="{AB58FE60-57ED-4ACE-B68C-D6A7E82CE7A8}" srcOrd="3" destOrd="0" parTransId="{76C08E3D-52A4-4160-9B3A-DC9E18B425DA}" sibTransId="{EC5D06DE-F35D-4D36-88FE-ECA2899557C0}"/>
    <dgm:cxn modelId="{4FE51691-C7F4-4DA4-A2ED-1674D8F267F1}" type="presOf" srcId="{AD450985-F93A-4C03-A7B0-173287CDF44B}" destId="{37DDF93E-FFDE-4837-9968-6592C92C16A8}" srcOrd="0" destOrd="0" presId="urn:microsoft.com/office/officeart/2016/7/layout/BasicTimeline"/>
    <dgm:cxn modelId="{F88541A0-D95F-433F-8118-C89FB9EEF4EB}" srcId="{4BE3B6C2-6533-4DFE-ACC2-579096AB672E}" destId="{243C21A6-97C7-4376-9070-800D6FECBBFA}" srcOrd="0" destOrd="0" parTransId="{3780AE22-5F4F-460B-8A6C-2489C088CA1D}" sibTransId="{B469696F-CCED-416D-93CB-24D2042E597E}"/>
    <dgm:cxn modelId="{174242AA-298C-4405-B49B-C792EA533345}" srcId="{CA97205E-D29D-40B5-B209-1403CFC0596F}" destId="{DB865824-7284-41AE-83DC-DDFB56417E24}" srcOrd="0" destOrd="0" parTransId="{5DA278DC-647D-4A24-BA64-D91BA3E67280}" sibTransId="{63127146-64BA-4469-80AE-09F7613F0E8A}"/>
    <dgm:cxn modelId="{ED450CC7-3FE7-490E-A668-5398F4C34528}" type="presOf" srcId="{CA97205E-D29D-40B5-B209-1403CFC0596F}" destId="{9F2D2934-7A5B-48A9-9C05-3B2439E4C78C}" srcOrd="0" destOrd="0" presId="urn:microsoft.com/office/officeart/2016/7/layout/BasicTimeline"/>
    <dgm:cxn modelId="{10024FC8-759A-464D-8385-2BC57D7DCBF3}" srcId="{4BE3B6C2-6533-4DFE-ACC2-579096AB672E}" destId="{11576C59-F4B4-42BC-869A-95396374AAD3}" srcOrd="4" destOrd="0" parTransId="{2AB9A556-7ADC-4149-9E24-882076A55F29}" sibTransId="{DAAA7456-3B72-48C9-A0D1-5A565FC2CC86}"/>
    <dgm:cxn modelId="{AFD2CBD1-5318-4F5E-BE40-5911929D482E}" type="presOf" srcId="{AB58FE60-57ED-4ACE-B68C-D6A7E82CE7A8}" destId="{8C3A2A5C-3B27-4DE8-811C-311E1A94671E}" srcOrd="0" destOrd="0" presId="urn:microsoft.com/office/officeart/2016/7/layout/BasicTimeline"/>
    <dgm:cxn modelId="{BE80E6E3-9896-4B40-A9B6-367ED23E3258}" type="presOf" srcId="{DA6C85B7-4ADC-4F17-9996-D8DB244CC5BD}" destId="{49E2967E-3FA2-432C-A49F-2E58A4523178}" srcOrd="0" destOrd="0" presId="urn:microsoft.com/office/officeart/2016/7/layout/BasicTimeline"/>
    <dgm:cxn modelId="{A9D176E5-F850-4305-947C-5FCE93B15593}" type="presOf" srcId="{36AC8D31-3B80-4F2D-8AFD-831827D58E85}" destId="{ADE2F21C-1B7F-43DB-A098-75A520EA83A1}" srcOrd="0" destOrd="0" presId="urn:microsoft.com/office/officeart/2016/7/layout/BasicTimeline"/>
    <dgm:cxn modelId="{513AD4E8-8848-4497-BC23-5C6CD6D255D5}" srcId="{243C21A6-97C7-4376-9070-800D6FECBBFA}" destId="{7BC5D1EF-5906-4CAF-BED3-C5D9B701F8BE}" srcOrd="0" destOrd="0" parTransId="{43B93F6A-A9BA-45B5-BE80-C038F05ABFEC}" sibTransId="{187F5394-7750-4F94-B949-8F26318A7398}"/>
    <dgm:cxn modelId="{749B04F4-1398-4A78-8153-AD96811EE677}" srcId="{AB58FE60-57ED-4ACE-B68C-D6A7E82CE7A8}" destId="{03A3FE70-0F2E-4F77-86DF-BF6D591108DA}" srcOrd="0" destOrd="0" parTransId="{3BC87F37-E510-42C2-B599-23DF86530E0C}" sibTransId="{1A69E349-4309-4E44-844B-2F55012E9D9E}"/>
    <dgm:cxn modelId="{370EF503-9044-4BE0-8AA5-A979723316E6}" type="presParOf" srcId="{686B6FB9-E9C1-45E2-BBBB-E20D7D35AF4B}" destId="{8E57CDA7-80AC-4104-B7DC-D74363A27842}" srcOrd="0" destOrd="0" presId="urn:microsoft.com/office/officeart/2016/7/layout/BasicTimeline"/>
    <dgm:cxn modelId="{A411D603-67DF-4254-9A19-E8F302C3BE19}" type="presParOf" srcId="{686B6FB9-E9C1-45E2-BBBB-E20D7D35AF4B}" destId="{B2A91927-1438-4A2C-AA7A-6388FB8DDEF5}" srcOrd="1" destOrd="0" presId="urn:microsoft.com/office/officeart/2016/7/layout/BasicTimeline"/>
    <dgm:cxn modelId="{BA25EF31-22CF-4781-9E91-C358AB3C2E19}" type="presParOf" srcId="{B2A91927-1438-4A2C-AA7A-6388FB8DDEF5}" destId="{E2F5CB4C-5824-41B0-9A6E-A1D0BCFDC224}" srcOrd="0" destOrd="0" presId="urn:microsoft.com/office/officeart/2016/7/layout/BasicTimeline"/>
    <dgm:cxn modelId="{4468A67D-9F73-451E-84A8-2B28528E8AEB}" type="presParOf" srcId="{E2F5CB4C-5824-41B0-9A6E-A1D0BCFDC224}" destId="{1B2DE929-5520-42F4-834D-AA9B51913135}" srcOrd="0" destOrd="0" presId="urn:microsoft.com/office/officeart/2016/7/layout/BasicTimeline"/>
    <dgm:cxn modelId="{2AA56916-F442-4C78-8649-AF0D2D096177}" type="presParOf" srcId="{E2F5CB4C-5824-41B0-9A6E-A1D0BCFDC224}" destId="{D9AD6830-3C40-4FFF-9187-B8B5F155E712}" srcOrd="1" destOrd="0" presId="urn:microsoft.com/office/officeart/2016/7/layout/BasicTimeline"/>
    <dgm:cxn modelId="{4BE2179C-1D20-4F05-9BD4-5809A513F758}" type="presParOf" srcId="{D9AD6830-3C40-4FFF-9187-B8B5F155E712}" destId="{86615CFD-45DB-49AB-94CF-1D010F8703FA}" srcOrd="0" destOrd="0" presId="urn:microsoft.com/office/officeart/2016/7/layout/BasicTimeline"/>
    <dgm:cxn modelId="{BE8F8344-9382-4813-9BE1-905AC1508609}" type="presParOf" srcId="{D9AD6830-3C40-4FFF-9187-B8B5F155E712}" destId="{4C8E7DCB-3557-4740-9697-1383A1E4EC0B}" srcOrd="1" destOrd="0" presId="urn:microsoft.com/office/officeart/2016/7/layout/BasicTimeline"/>
    <dgm:cxn modelId="{0F35E571-0A8B-4EAD-ADED-3FF105D3F2C2}" type="presParOf" srcId="{E2F5CB4C-5824-41B0-9A6E-A1D0BCFDC224}" destId="{4F4DD7C3-C6B1-448D-B3CF-A47568D66A93}" srcOrd="2" destOrd="0" presId="urn:microsoft.com/office/officeart/2016/7/layout/BasicTimeline"/>
    <dgm:cxn modelId="{ED74A92F-2839-49C8-841E-FF6385A988F3}" type="presParOf" srcId="{E2F5CB4C-5824-41B0-9A6E-A1D0BCFDC224}" destId="{C49D51F7-7A3C-42BD-A920-5B6164E51A81}" srcOrd="3" destOrd="0" presId="urn:microsoft.com/office/officeart/2016/7/layout/BasicTimeline"/>
    <dgm:cxn modelId="{1A2C9306-2DE4-4D04-BB46-D06FF00C464C}" type="presParOf" srcId="{E2F5CB4C-5824-41B0-9A6E-A1D0BCFDC224}" destId="{33271A7D-23D4-4922-B0DE-98DF32506C4C}" srcOrd="4" destOrd="0" presId="urn:microsoft.com/office/officeart/2016/7/layout/BasicTimeline"/>
    <dgm:cxn modelId="{6353D603-B38D-4EA2-9082-025F5F0FECDE}" type="presParOf" srcId="{B2A91927-1438-4A2C-AA7A-6388FB8DDEF5}" destId="{6CE39772-0083-40AC-92E8-FD757EADC310}" srcOrd="1" destOrd="0" presId="urn:microsoft.com/office/officeart/2016/7/layout/BasicTimeline"/>
    <dgm:cxn modelId="{F801D96E-9A8C-4431-AEB4-4E859E29FB5F}" type="presParOf" srcId="{B2A91927-1438-4A2C-AA7A-6388FB8DDEF5}" destId="{F0405984-E974-4D9D-9A70-29EE5025C0F1}" srcOrd="2" destOrd="0" presId="urn:microsoft.com/office/officeart/2016/7/layout/BasicTimeline"/>
    <dgm:cxn modelId="{3FE0A529-13C4-4B05-BA83-CE7757B6A506}" type="presParOf" srcId="{F0405984-E974-4D9D-9A70-29EE5025C0F1}" destId="{49E2967E-3FA2-432C-A49F-2E58A4523178}" srcOrd="0" destOrd="0" presId="urn:microsoft.com/office/officeart/2016/7/layout/BasicTimeline"/>
    <dgm:cxn modelId="{DC2A13BA-2F5F-4D2D-AF2C-E2FB64FE6F12}" type="presParOf" srcId="{F0405984-E974-4D9D-9A70-29EE5025C0F1}" destId="{7694C40A-B005-4338-9BF1-F029CA3B84B7}" srcOrd="1" destOrd="0" presId="urn:microsoft.com/office/officeart/2016/7/layout/BasicTimeline"/>
    <dgm:cxn modelId="{4C128598-A8A3-42E5-9FE1-F453DFEDA2C5}" type="presParOf" srcId="{7694C40A-B005-4338-9BF1-F029CA3B84B7}" destId="{ADE2F21C-1B7F-43DB-A098-75A520EA83A1}" srcOrd="0" destOrd="0" presId="urn:microsoft.com/office/officeart/2016/7/layout/BasicTimeline"/>
    <dgm:cxn modelId="{B654F496-C053-4477-836B-3664DCDF7EF1}" type="presParOf" srcId="{7694C40A-B005-4338-9BF1-F029CA3B84B7}" destId="{D8D7D36A-4463-4878-B27F-240E0765353B}" srcOrd="1" destOrd="0" presId="urn:microsoft.com/office/officeart/2016/7/layout/BasicTimeline"/>
    <dgm:cxn modelId="{1E26E211-9110-4931-81B4-2165D565C333}" type="presParOf" srcId="{F0405984-E974-4D9D-9A70-29EE5025C0F1}" destId="{5F85AC91-5C4A-4592-AE48-7B5634022B83}" srcOrd="2" destOrd="0" presId="urn:microsoft.com/office/officeart/2016/7/layout/BasicTimeline"/>
    <dgm:cxn modelId="{5397E637-4863-448F-97F8-369AB7B7DF09}" type="presParOf" srcId="{F0405984-E974-4D9D-9A70-29EE5025C0F1}" destId="{E6A0CF7B-40E9-4765-9BD6-61E656434421}" srcOrd="3" destOrd="0" presId="urn:microsoft.com/office/officeart/2016/7/layout/BasicTimeline"/>
    <dgm:cxn modelId="{1297E2FC-9A1D-4435-81D0-D44AF6077923}" type="presParOf" srcId="{F0405984-E974-4D9D-9A70-29EE5025C0F1}" destId="{0F6F6C44-C3B2-47B7-8BBD-A203E5B0942A}" srcOrd="4" destOrd="0" presId="urn:microsoft.com/office/officeart/2016/7/layout/BasicTimeline"/>
    <dgm:cxn modelId="{285D6D57-4317-4E2B-80E5-E1E97EB0F125}" type="presParOf" srcId="{B2A91927-1438-4A2C-AA7A-6388FB8DDEF5}" destId="{CA1E00D4-F30A-4C0D-94E1-F09CDB4452EA}" srcOrd="3" destOrd="0" presId="urn:microsoft.com/office/officeart/2016/7/layout/BasicTimeline"/>
    <dgm:cxn modelId="{34FD51FF-E653-44ED-86EC-72C5682C23FF}" type="presParOf" srcId="{B2A91927-1438-4A2C-AA7A-6388FB8DDEF5}" destId="{A34356F2-F6E7-4AF6-A139-DBF65932DE16}" srcOrd="4" destOrd="0" presId="urn:microsoft.com/office/officeart/2016/7/layout/BasicTimeline"/>
    <dgm:cxn modelId="{CABEBB4C-8DC2-4BE5-86BA-9F879FBF5888}" type="presParOf" srcId="{A34356F2-F6E7-4AF6-A139-DBF65932DE16}" destId="{9F2D2934-7A5B-48A9-9C05-3B2439E4C78C}" srcOrd="0" destOrd="0" presId="urn:microsoft.com/office/officeart/2016/7/layout/BasicTimeline"/>
    <dgm:cxn modelId="{4122AC20-6CD6-406E-BD12-ACA54C7F9B61}" type="presParOf" srcId="{A34356F2-F6E7-4AF6-A139-DBF65932DE16}" destId="{F8FB3B12-7F90-4050-8929-1E755EAE94CD}" srcOrd="1" destOrd="0" presId="urn:microsoft.com/office/officeart/2016/7/layout/BasicTimeline"/>
    <dgm:cxn modelId="{690FAB63-605F-40E5-85F2-5BBB466ECCE7}" type="presParOf" srcId="{F8FB3B12-7F90-4050-8929-1E755EAE94CD}" destId="{143B6DC3-33E8-4518-BA76-AB652254630F}" srcOrd="0" destOrd="0" presId="urn:microsoft.com/office/officeart/2016/7/layout/BasicTimeline"/>
    <dgm:cxn modelId="{247875F7-E5DE-4864-8003-19BACBA09866}" type="presParOf" srcId="{F8FB3B12-7F90-4050-8929-1E755EAE94CD}" destId="{FF75240D-A76E-486F-87A3-79A92F963658}" srcOrd="1" destOrd="0" presId="urn:microsoft.com/office/officeart/2016/7/layout/BasicTimeline"/>
    <dgm:cxn modelId="{70D73974-D7BB-4911-A4FB-A310304D07DF}" type="presParOf" srcId="{A34356F2-F6E7-4AF6-A139-DBF65932DE16}" destId="{A5966C2D-8DF7-480F-8837-C54267E5B4E6}" srcOrd="2" destOrd="0" presId="urn:microsoft.com/office/officeart/2016/7/layout/BasicTimeline"/>
    <dgm:cxn modelId="{1E3E5BDE-73A3-494A-B9A5-9EA93F78B9DB}" type="presParOf" srcId="{A34356F2-F6E7-4AF6-A139-DBF65932DE16}" destId="{CD6050C9-7CD4-4A22-97F6-3F74EB01BBB5}" srcOrd="3" destOrd="0" presId="urn:microsoft.com/office/officeart/2016/7/layout/BasicTimeline"/>
    <dgm:cxn modelId="{EFCAC8F4-EB25-4B6E-8429-529A287B7E31}" type="presParOf" srcId="{A34356F2-F6E7-4AF6-A139-DBF65932DE16}" destId="{C9BF7942-4564-4062-BE2F-156AFB6049AD}" srcOrd="4" destOrd="0" presId="urn:microsoft.com/office/officeart/2016/7/layout/BasicTimeline"/>
    <dgm:cxn modelId="{819610DD-5E3D-476E-A3F0-D7BCBFFF4DF8}" type="presParOf" srcId="{B2A91927-1438-4A2C-AA7A-6388FB8DDEF5}" destId="{DCDF679A-4364-4850-8CC3-8FDF22919B3B}" srcOrd="5" destOrd="0" presId="urn:microsoft.com/office/officeart/2016/7/layout/BasicTimeline"/>
    <dgm:cxn modelId="{A78173CE-DAF7-4427-A148-E0F1162C8008}" type="presParOf" srcId="{B2A91927-1438-4A2C-AA7A-6388FB8DDEF5}" destId="{80FFA955-7977-4BD5-9D41-DA18412E1FBD}" srcOrd="6" destOrd="0" presId="urn:microsoft.com/office/officeart/2016/7/layout/BasicTimeline"/>
    <dgm:cxn modelId="{9370648C-BACF-4937-AAE4-66BD75182441}" type="presParOf" srcId="{80FFA955-7977-4BD5-9D41-DA18412E1FBD}" destId="{8C3A2A5C-3B27-4DE8-811C-311E1A94671E}" srcOrd="0" destOrd="0" presId="urn:microsoft.com/office/officeart/2016/7/layout/BasicTimeline"/>
    <dgm:cxn modelId="{8CD5400A-59FB-4C06-AE84-55F1956B9734}" type="presParOf" srcId="{80FFA955-7977-4BD5-9D41-DA18412E1FBD}" destId="{1F3D2804-17EC-4751-8CAA-F7D546F0679F}" srcOrd="1" destOrd="0" presId="urn:microsoft.com/office/officeart/2016/7/layout/BasicTimeline"/>
    <dgm:cxn modelId="{ADBAEB04-B2F2-45D3-8E1B-3F3616EF0336}" type="presParOf" srcId="{1F3D2804-17EC-4751-8CAA-F7D546F0679F}" destId="{E169ABE2-23DA-46FF-8B26-3E0D8ECDD3D4}" srcOrd="0" destOrd="0" presId="urn:microsoft.com/office/officeart/2016/7/layout/BasicTimeline"/>
    <dgm:cxn modelId="{19CC0EA3-29BF-4E83-8B65-BFC9FDB3D5B9}" type="presParOf" srcId="{1F3D2804-17EC-4751-8CAA-F7D546F0679F}" destId="{06A476CC-32F3-4DBC-B734-E8F02428DE7F}" srcOrd="1" destOrd="0" presId="urn:microsoft.com/office/officeart/2016/7/layout/BasicTimeline"/>
    <dgm:cxn modelId="{E00E6862-E6C7-46AD-AAAE-9C0206D35384}" type="presParOf" srcId="{80FFA955-7977-4BD5-9D41-DA18412E1FBD}" destId="{E64CAF5C-B075-4600-B0C0-21FF0EE741A5}" srcOrd="2" destOrd="0" presId="urn:microsoft.com/office/officeart/2016/7/layout/BasicTimeline"/>
    <dgm:cxn modelId="{E024D36C-507F-4733-9C56-C885548CF5EC}" type="presParOf" srcId="{80FFA955-7977-4BD5-9D41-DA18412E1FBD}" destId="{7DDC6250-A138-4161-BACE-C98C3F98BD76}" srcOrd="3" destOrd="0" presId="urn:microsoft.com/office/officeart/2016/7/layout/BasicTimeline"/>
    <dgm:cxn modelId="{B27F641B-3CCA-4F0B-9478-271ED831C9FF}" type="presParOf" srcId="{80FFA955-7977-4BD5-9D41-DA18412E1FBD}" destId="{76B739BA-F9A0-4E06-8CD5-8FFE1E163741}" srcOrd="4" destOrd="0" presId="urn:microsoft.com/office/officeart/2016/7/layout/BasicTimeline"/>
    <dgm:cxn modelId="{039D6DEF-84B5-4612-9A7B-CC4E1D64C387}" type="presParOf" srcId="{B2A91927-1438-4A2C-AA7A-6388FB8DDEF5}" destId="{0EBD85D6-8FF1-4C10-A83F-7DA38A0012DD}" srcOrd="7" destOrd="0" presId="urn:microsoft.com/office/officeart/2016/7/layout/BasicTimeline"/>
    <dgm:cxn modelId="{E66CE4EC-9765-4111-A3D9-100684350742}" type="presParOf" srcId="{B2A91927-1438-4A2C-AA7A-6388FB8DDEF5}" destId="{DBADE5B6-678F-4C33-B84D-270AA2CDEB5B}" srcOrd="8" destOrd="0" presId="urn:microsoft.com/office/officeart/2016/7/layout/BasicTimeline"/>
    <dgm:cxn modelId="{38436B0A-D186-4143-A4A2-33F962CF4E1F}" type="presParOf" srcId="{DBADE5B6-678F-4C33-B84D-270AA2CDEB5B}" destId="{E5E48866-B59B-4C32-9186-7E9BE4D54013}" srcOrd="0" destOrd="0" presId="urn:microsoft.com/office/officeart/2016/7/layout/BasicTimeline"/>
    <dgm:cxn modelId="{2DE338E5-6BD8-488C-8710-343A1F265C1E}" type="presParOf" srcId="{DBADE5B6-678F-4C33-B84D-270AA2CDEB5B}" destId="{EC1EE03F-1704-447F-9524-1161902BE9CD}" srcOrd="1" destOrd="0" presId="urn:microsoft.com/office/officeart/2016/7/layout/BasicTimeline"/>
    <dgm:cxn modelId="{16B921FC-6115-466F-B461-4836F39D3397}" type="presParOf" srcId="{EC1EE03F-1704-447F-9524-1161902BE9CD}" destId="{37DDF93E-FFDE-4837-9968-6592C92C16A8}" srcOrd="0" destOrd="0" presId="urn:microsoft.com/office/officeart/2016/7/layout/BasicTimeline"/>
    <dgm:cxn modelId="{464F4F69-AC94-43E5-9E11-8782E67721E9}" type="presParOf" srcId="{EC1EE03F-1704-447F-9524-1161902BE9CD}" destId="{03ABC57D-754C-436A-9D45-26EF02E114C4}" srcOrd="1" destOrd="0" presId="urn:microsoft.com/office/officeart/2016/7/layout/BasicTimeline"/>
    <dgm:cxn modelId="{BD2AAB53-9E05-4684-BA5B-EE9E52787B44}" type="presParOf" srcId="{DBADE5B6-678F-4C33-B84D-270AA2CDEB5B}" destId="{4F970108-35C4-49BF-AD1B-2E5BF28402D7}" srcOrd="2" destOrd="0" presId="urn:microsoft.com/office/officeart/2016/7/layout/BasicTimeline"/>
    <dgm:cxn modelId="{596C6E33-CDC7-4459-9CC5-94410BB80057}" type="presParOf" srcId="{DBADE5B6-678F-4C33-B84D-270AA2CDEB5B}" destId="{07C8589F-7479-4322-B8D2-65211C6E5CE2}" srcOrd="3" destOrd="0" presId="urn:microsoft.com/office/officeart/2016/7/layout/BasicTimeline"/>
    <dgm:cxn modelId="{B62ADCE6-E9FE-4D30-A9F6-689AAD6C745E}" type="presParOf" srcId="{DBADE5B6-678F-4C33-B84D-270AA2CDEB5B}" destId="{8F37B977-3B37-4696-969B-1A80878772D3}"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7CDA7-80AC-4104-B7DC-D74363A27842}">
      <dsp:nvSpPr>
        <dsp:cNvPr id="0" name=""/>
        <dsp:cNvSpPr/>
      </dsp:nvSpPr>
      <dsp:spPr>
        <a:xfrm>
          <a:off x="0" y="2643948"/>
          <a:ext cx="5821767"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1B2DE929-5520-42F4-834D-AA9B51913135}">
      <dsp:nvSpPr>
        <dsp:cNvPr id="0" name=""/>
        <dsp:cNvSpPr/>
      </dsp:nvSpPr>
      <dsp:spPr>
        <a:xfrm>
          <a:off x="109158" y="2839601"/>
          <a:ext cx="1540948" cy="597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8 Nov. 2017</a:t>
          </a:r>
        </a:p>
      </dsp:txBody>
      <dsp:txXfrm>
        <a:off x="109158" y="2839601"/>
        <a:ext cx="1540948" cy="597532"/>
      </dsp:txXfrm>
    </dsp:sp>
    <dsp:sp modelId="{86615CFD-45DB-49AB-94CF-1D010F8703FA}">
      <dsp:nvSpPr>
        <dsp:cNvPr id="0" name=""/>
        <dsp:cNvSpPr/>
      </dsp:nvSpPr>
      <dsp:spPr>
        <a:xfrm>
          <a:off x="4093" y="737661"/>
          <a:ext cx="1751078" cy="90158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533400">
            <a:lnSpc>
              <a:spcPct val="90000"/>
            </a:lnSpc>
            <a:spcBef>
              <a:spcPct val="0"/>
            </a:spcBef>
            <a:spcAft>
              <a:spcPct val="35000"/>
            </a:spcAft>
            <a:buNone/>
          </a:pPr>
          <a:r>
            <a:rPr lang="en-US" sz="1200" kern="1200" dirty="0"/>
            <a:t>First visit to the Museum</a:t>
          </a:r>
        </a:p>
      </dsp:txBody>
      <dsp:txXfrm>
        <a:off x="48105" y="781673"/>
        <a:ext cx="1663054" cy="813562"/>
      </dsp:txXfrm>
    </dsp:sp>
    <dsp:sp modelId="{4F4DD7C3-C6B1-448D-B3CF-A47568D66A93}">
      <dsp:nvSpPr>
        <dsp:cNvPr id="0" name=""/>
        <dsp:cNvSpPr/>
      </dsp:nvSpPr>
      <dsp:spPr>
        <a:xfrm>
          <a:off x="879632" y="1639248"/>
          <a:ext cx="0" cy="1004700"/>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9E2967E-3FA2-432C-A49F-2E58A4523178}">
      <dsp:nvSpPr>
        <dsp:cNvPr id="0" name=""/>
        <dsp:cNvSpPr/>
      </dsp:nvSpPr>
      <dsp:spPr>
        <a:xfrm>
          <a:off x="1124783" y="1850764"/>
          <a:ext cx="1540948" cy="597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11 Nov. 2017</a:t>
          </a:r>
        </a:p>
      </dsp:txBody>
      <dsp:txXfrm>
        <a:off x="1124783" y="1850764"/>
        <a:ext cx="1540948" cy="597532"/>
      </dsp:txXfrm>
    </dsp:sp>
    <dsp:sp modelId="{C49D51F7-7A3C-42BD-A920-5B6164E51A81}">
      <dsp:nvSpPr>
        <dsp:cNvPr id="0" name=""/>
        <dsp:cNvSpPr/>
      </dsp:nvSpPr>
      <dsp:spPr>
        <a:xfrm>
          <a:off x="839973" y="2604289"/>
          <a:ext cx="79318" cy="79318"/>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E2F21C-1B7F-43DB-A098-75A520EA83A1}">
      <dsp:nvSpPr>
        <dsp:cNvPr id="0" name=""/>
        <dsp:cNvSpPr/>
      </dsp:nvSpPr>
      <dsp:spPr>
        <a:xfrm>
          <a:off x="1019718" y="3648649"/>
          <a:ext cx="1751078" cy="90158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533400">
            <a:lnSpc>
              <a:spcPct val="90000"/>
            </a:lnSpc>
            <a:spcBef>
              <a:spcPct val="0"/>
            </a:spcBef>
            <a:spcAft>
              <a:spcPct val="35000"/>
            </a:spcAft>
            <a:buNone/>
          </a:pPr>
          <a:r>
            <a:rPr lang="en-US" sz="1200" kern="1200" dirty="0" err="1"/>
            <a:t>Criw</a:t>
          </a:r>
          <a:r>
            <a:rPr lang="en-US" sz="1200" kern="1200" dirty="0"/>
            <a:t> </a:t>
          </a:r>
          <a:r>
            <a:rPr lang="en-US" sz="1200" kern="1200" dirty="0" err="1"/>
            <a:t>Celf</a:t>
          </a:r>
          <a:r>
            <a:rPr lang="en-US" sz="1200" kern="1200" dirty="0"/>
            <a:t> Observations</a:t>
          </a:r>
        </a:p>
      </dsp:txBody>
      <dsp:txXfrm>
        <a:off x="1063730" y="3692661"/>
        <a:ext cx="1663054" cy="813562"/>
      </dsp:txXfrm>
    </dsp:sp>
    <dsp:sp modelId="{5F85AC91-5C4A-4592-AE48-7B5634022B83}">
      <dsp:nvSpPr>
        <dsp:cNvPr id="0" name=""/>
        <dsp:cNvSpPr/>
      </dsp:nvSpPr>
      <dsp:spPr>
        <a:xfrm>
          <a:off x="1895258" y="2643948"/>
          <a:ext cx="0" cy="1004700"/>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F2D2934-7A5B-48A9-9C05-3B2439E4C78C}">
      <dsp:nvSpPr>
        <dsp:cNvPr id="0" name=""/>
        <dsp:cNvSpPr/>
      </dsp:nvSpPr>
      <dsp:spPr>
        <a:xfrm>
          <a:off x="2140409" y="2839601"/>
          <a:ext cx="1540948" cy="597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22 Nov. 2017</a:t>
          </a:r>
        </a:p>
      </dsp:txBody>
      <dsp:txXfrm>
        <a:off x="2140409" y="2839601"/>
        <a:ext cx="1540948" cy="597532"/>
      </dsp:txXfrm>
    </dsp:sp>
    <dsp:sp modelId="{E6A0CF7B-40E9-4765-9BD6-61E656434421}">
      <dsp:nvSpPr>
        <dsp:cNvPr id="0" name=""/>
        <dsp:cNvSpPr/>
      </dsp:nvSpPr>
      <dsp:spPr>
        <a:xfrm>
          <a:off x="1855598" y="2604289"/>
          <a:ext cx="79318" cy="79318"/>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B6DC3-33E8-4518-BA76-AB652254630F}">
      <dsp:nvSpPr>
        <dsp:cNvPr id="0" name=""/>
        <dsp:cNvSpPr/>
      </dsp:nvSpPr>
      <dsp:spPr>
        <a:xfrm>
          <a:off x="2035344" y="737661"/>
          <a:ext cx="1751078" cy="901586"/>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533400">
            <a:lnSpc>
              <a:spcPct val="90000"/>
            </a:lnSpc>
            <a:spcBef>
              <a:spcPct val="0"/>
            </a:spcBef>
            <a:spcAft>
              <a:spcPct val="35000"/>
            </a:spcAft>
            <a:buNone/>
          </a:pPr>
          <a:r>
            <a:rPr lang="en-US" sz="1200" kern="1200"/>
            <a:t>Planning Session for Saturday</a:t>
          </a:r>
        </a:p>
      </dsp:txBody>
      <dsp:txXfrm>
        <a:off x="2079356" y="781673"/>
        <a:ext cx="1663054" cy="813562"/>
      </dsp:txXfrm>
    </dsp:sp>
    <dsp:sp modelId="{A5966C2D-8DF7-480F-8837-C54267E5B4E6}">
      <dsp:nvSpPr>
        <dsp:cNvPr id="0" name=""/>
        <dsp:cNvSpPr/>
      </dsp:nvSpPr>
      <dsp:spPr>
        <a:xfrm>
          <a:off x="2910883" y="1639248"/>
          <a:ext cx="0" cy="1004700"/>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8C3A2A5C-3B27-4DE8-811C-311E1A94671E}">
      <dsp:nvSpPr>
        <dsp:cNvPr id="0" name=""/>
        <dsp:cNvSpPr/>
      </dsp:nvSpPr>
      <dsp:spPr>
        <a:xfrm>
          <a:off x="3156034" y="1850764"/>
          <a:ext cx="1540948" cy="597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a:t>25 Nov. 2017</a:t>
          </a:r>
        </a:p>
      </dsp:txBody>
      <dsp:txXfrm>
        <a:off x="3156034" y="1850764"/>
        <a:ext cx="1540948" cy="597532"/>
      </dsp:txXfrm>
    </dsp:sp>
    <dsp:sp modelId="{CD6050C9-7CD4-4A22-97F6-3F74EB01BBB5}">
      <dsp:nvSpPr>
        <dsp:cNvPr id="0" name=""/>
        <dsp:cNvSpPr/>
      </dsp:nvSpPr>
      <dsp:spPr>
        <a:xfrm>
          <a:off x="2871224" y="2604289"/>
          <a:ext cx="79318" cy="79318"/>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69ABE2-23DA-46FF-8B26-3E0D8ECDD3D4}">
      <dsp:nvSpPr>
        <dsp:cNvPr id="0" name=""/>
        <dsp:cNvSpPr/>
      </dsp:nvSpPr>
      <dsp:spPr>
        <a:xfrm>
          <a:off x="3050969" y="3648649"/>
          <a:ext cx="1751078" cy="957935"/>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533400">
            <a:lnSpc>
              <a:spcPct val="90000"/>
            </a:lnSpc>
            <a:spcBef>
              <a:spcPct val="0"/>
            </a:spcBef>
            <a:spcAft>
              <a:spcPct val="35000"/>
            </a:spcAft>
            <a:buNone/>
          </a:pPr>
          <a:r>
            <a:rPr lang="en-US" sz="1200" kern="1200" dirty="0" err="1"/>
            <a:t>Criw</a:t>
          </a:r>
          <a:r>
            <a:rPr lang="en-US" sz="1200" kern="1200" dirty="0"/>
            <a:t> </a:t>
          </a:r>
          <a:r>
            <a:rPr lang="en-US" sz="1200" kern="1200" dirty="0" err="1"/>
            <a:t>Celf</a:t>
          </a:r>
          <a:r>
            <a:rPr lang="en-US" sz="1200" kern="1200" dirty="0"/>
            <a:t> Observations and Micro-Teaching Session</a:t>
          </a:r>
        </a:p>
      </dsp:txBody>
      <dsp:txXfrm>
        <a:off x="3097732" y="3695412"/>
        <a:ext cx="1657552" cy="864409"/>
      </dsp:txXfrm>
    </dsp:sp>
    <dsp:sp modelId="{E64CAF5C-B075-4600-B0C0-21FF0EE741A5}">
      <dsp:nvSpPr>
        <dsp:cNvPr id="0" name=""/>
        <dsp:cNvSpPr/>
      </dsp:nvSpPr>
      <dsp:spPr>
        <a:xfrm>
          <a:off x="3926508" y="2643948"/>
          <a:ext cx="0" cy="1004700"/>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5E48866-B59B-4C32-9186-7E9BE4D54013}">
      <dsp:nvSpPr>
        <dsp:cNvPr id="0" name=""/>
        <dsp:cNvSpPr/>
      </dsp:nvSpPr>
      <dsp:spPr>
        <a:xfrm>
          <a:off x="4171659" y="2839601"/>
          <a:ext cx="1540948" cy="597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a:t>29 Nov.</a:t>
          </a:r>
        </a:p>
      </dsp:txBody>
      <dsp:txXfrm>
        <a:off x="4171659" y="2839601"/>
        <a:ext cx="1540948" cy="597532"/>
      </dsp:txXfrm>
    </dsp:sp>
    <dsp:sp modelId="{7DDC6250-A138-4161-BACE-C98C3F98BD76}">
      <dsp:nvSpPr>
        <dsp:cNvPr id="0" name=""/>
        <dsp:cNvSpPr/>
      </dsp:nvSpPr>
      <dsp:spPr>
        <a:xfrm>
          <a:off x="3886849" y="2604289"/>
          <a:ext cx="79318" cy="79318"/>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DDF93E-FFDE-4837-9968-6592C92C16A8}">
      <dsp:nvSpPr>
        <dsp:cNvPr id="0" name=""/>
        <dsp:cNvSpPr/>
      </dsp:nvSpPr>
      <dsp:spPr>
        <a:xfrm>
          <a:off x="4066595" y="681312"/>
          <a:ext cx="1751078" cy="957935"/>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533400">
            <a:lnSpc>
              <a:spcPct val="90000"/>
            </a:lnSpc>
            <a:spcBef>
              <a:spcPct val="0"/>
            </a:spcBef>
            <a:spcAft>
              <a:spcPct val="35000"/>
            </a:spcAft>
            <a:buNone/>
          </a:pPr>
          <a:r>
            <a:rPr lang="en-US" sz="1200" kern="1200" dirty="0"/>
            <a:t>Final visit to the Museum and accidental hospital visit</a:t>
          </a:r>
        </a:p>
      </dsp:txBody>
      <dsp:txXfrm>
        <a:off x="4113358" y="728075"/>
        <a:ext cx="1657552" cy="864409"/>
      </dsp:txXfrm>
    </dsp:sp>
    <dsp:sp modelId="{4F970108-35C4-49BF-AD1B-2E5BF28402D7}">
      <dsp:nvSpPr>
        <dsp:cNvPr id="0" name=""/>
        <dsp:cNvSpPr/>
      </dsp:nvSpPr>
      <dsp:spPr>
        <a:xfrm>
          <a:off x="4942134" y="1639248"/>
          <a:ext cx="0" cy="1004700"/>
        </a:xfrm>
        <a:prstGeom prst="line">
          <a:avLst/>
        </a:prstGeom>
        <a:noFill/>
        <a:ln w="9525"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C8589F-7479-4322-B8D2-65211C6E5CE2}">
      <dsp:nvSpPr>
        <dsp:cNvPr id="0" name=""/>
        <dsp:cNvSpPr/>
      </dsp:nvSpPr>
      <dsp:spPr>
        <a:xfrm>
          <a:off x="4902475" y="2604289"/>
          <a:ext cx="79318" cy="79318"/>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1/24/2018</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1/24/2018</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1/24/2018</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artsalivewales.org.uk/wp/archive-projects/the-art-factor-criw-celf/criw-celf-logo/" TargetMode="External"/><Relationship Id="rId7" Type="http://schemas.openxmlformats.org/officeDocument/2006/relationships/hyperlink" Target="https://database.theatrestrust.org.uk/resources/theatres/show/2" TargetMode="External"/><Relationship Id="rId2" Type="http://schemas.openxmlformats.org/officeDocument/2006/relationships/hyperlink" Target="https://www.aberystwyth.org.uk/attractions/ceredigion-museum.shtml" TargetMode="External"/><Relationship Id="rId1" Type="http://schemas.openxmlformats.org/officeDocument/2006/relationships/slideLayout" Target="../slideLayouts/slideLayout2.xml"/><Relationship Id="rId6" Type="http://schemas.openxmlformats.org/officeDocument/2006/relationships/hyperlink" Target="https://pilgrim.ceredigion.gov.uk/" TargetMode="External"/><Relationship Id="rId5" Type="http://schemas.openxmlformats.org/officeDocument/2006/relationships/hyperlink" Target="http://beta.charitycommission.gov.uk/charity-details/?regid=506308&amp;subid=0" TargetMode="External"/><Relationship Id="rId4" Type="http://schemas.openxmlformats.org/officeDocument/2006/relationships/hyperlink" Target="http://www.criwcelf.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37">
            <a:extLst>
              <a:ext uri="{FF2B5EF4-FFF2-40B4-BE49-F238E27FC236}">
                <a16:creationId xmlns:a16="http://schemas.microsoft.com/office/drawing/2014/main" id="{6BDBA639-2A71-4A60-A71A-FF1836F546C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39">
            <a:extLst>
              <a:ext uri="{FF2B5EF4-FFF2-40B4-BE49-F238E27FC236}">
                <a16:creationId xmlns:a16="http://schemas.microsoft.com/office/drawing/2014/main" id="{5E208A8B-5EBD-4532-BE72-26414FA7CFF6}"/>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1" name="Freeform 5">
              <a:extLst>
                <a:ext uri="{FF2B5EF4-FFF2-40B4-BE49-F238E27FC236}">
                  <a16:creationId xmlns:a16="http://schemas.microsoft.com/office/drawing/2014/main" id="{15D09196-B338-4AB5-A71B-CFD5FFCA62BA}"/>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6">
              <a:extLst>
                <a:ext uri="{FF2B5EF4-FFF2-40B4-BE49-F238E27FC236}">
                  <a16:creationId xmlns:a16="http://schemas.microsoft.com/office/drawing/2014/main" id="{F50B4463-128A-4677-A285-C017E6C543E0}"/>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7">
              <a:extLst>
                <a:ext uri="{FF2B5EF4-FFF2-40B4-BE49-F238E27FC236}">
                  <a16:creationId xmlns:a16="http://schemas.microsoft.com/office/drawing/2014/main" id="{1D9B95CD-F023-4DFA-9678-1E02713F74B7}"/>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8">
              <a:extLst>
                <a:ext uri="{FF2B5EF4-FFF2-40B4-BE49-F238E27FC236}">
                  <a16:creationId xmlns:a16="http://schemas.microsoft.com/office/drawing/2014/main" id="{1DDF47A8-BE7B-43F3-A500-F5A4656D83BE}"/>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9">
              <a:extLst>
                <a:ext uri="{FF2B5EF4-FFF2-40B4-BE49-F238E27FC236}">
                  <a16:creationId xmlns:a16="http://schemas.microsoft.com/office/drawing/2014/main" id="{2DD394DE-76FB-42F8-85F2-FD436F423263}"/>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0">
              <a:extLst>
                <a:ext uri="{FF2B5EF4-FFF2-40B4-BE49-F238E27FC236}">
                  <a16:creationId xmlns:a16="http://schemas.microsoft.com/office/drawing/2014/main" id="{B95F2EFB-87E6-4400-AAF3-7EB8B4F1561C}"/>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1">
              <a:extLst>
                <a:ext uri="{FF2B5EF4-FFF2-40B4-BE49-F238E27FC236}">
                  <a16:creationId xmlns:a16="http://schemas.microsoft.com/office/drawing/2014/main" id="{1D463476-2BC7-418C-9D6F-51444B11A722}"/>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2">
              <a:extLst>
                <a:ext uri="{FF2B5EF4-FFF2-40B4-BE49-F238E27FC236}">
                  <a16:creationId xmlns:a16="http://schemas.microsoft.com/office/drawing/2014/main" id="{24011122-2495-478A-81BF-ABBDEA1DA803}"/>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3">
              <a:extLst>
                <a:ext uri="{FF2B5EF4-FFF2-40B4-BE49-F238E27FC236}">
                  <a16:creationId xmlns:a16="http://schemas.microsoft.com/office/drawing/2014/main" id="{C79E87C5-E5B3-476B-B539-FC9CF4A33B72}"/>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4">
              <a:extLst>
                <a:ext uri="{FF2B5EF4-FFF2-40B4-BE49-F238E27FC236}">
                  <a16:creationId xmlns:a16="http://schemas.microsoft.com/office/drawing/2014/main" id="{956029CA-2B38-434D-9044-5FF3A1ECD17D}"/>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5">
              <a:extLst>
                <a:ext uri="{FF2B5EF4-FFF2-40B4-BE49-F238E27FC236}">
                  <a16:creationId xmlns:a16="http://schemas.microsoft.com/office/drawing/2014/main" id="{9514CFB6-E8DB-43DC-B1CD-9CC2D4B27647}"/>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6">
              <a:extLst>
                <a:ext uri="{FF2B5EF4-FFF2-40B4-BE49-F238E27FC236}">
                  <a16:creationId xmlns:a16="http://schemas.microsoft.com/office/drawing/2014/main" id="{BD8C1FC8-E550-45BE-9F30-822BAB3781EE}"/>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7">
              <a:extLst>
                <a:ext uri="{FF2B5EF4-FFF2-40B4-BE49-F238E27FC236}">
                  <a16:creationId xmlns:a16="http://schemas.microsoft.com/office/drawing/2014/main" id="{D1646B5D-A7B7-41EC-9591-0E0C0F4F949D}"/>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8">
              <a:extLst>
                <a:ext uri="{FF2B5EF4-FFF2-40B4-BE49-F238E27FC236}">
                  <a16:creationId xmlns:a16="http://schemas.microsoft.com/office/drawing/2014/main" id="{E2118E93-481E-4843-987E-378187AA37EF}"/>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9">
              <a:extLst>
                <a:ext uri="{FF2B5EF4-FFF2-40B4-BE49-F238E27FC236}">
                  <a16:creationId xmlns:a16="http://schemas.microsoft.com/office/drawing/2014/main" id="{77038464-F4E2-47EC-A87F-18469191E3AB}"/>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0">
              <a:extLst>
                <a:ext uri="{FF2B5EF4-FFF2-40B4-BE49-F238E27FC236}">
                  <a16:creationId xmlns:a16="http://schemas.microsoft.com/office/drawing/2014/main" id="{FB3BBEB1-E146-408F-95B7-EE2F269DE19E}"/>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1">
              <a:extLst>
                <a:ext uri="{FF2B5EF4-FFF2-40B4-BE49-F238E27FC236}">
                  <a16:creationId xmlns:a16="http://schemas.microsoft.com/office/drawing/2014/main" id="{C765B285-56EC-47FC-B116-274EBBD61ADC}"/>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2">
              <a:extLst>
                <a:ext uri="{FF2B5EF4-FFF2-40B4-BE49-F238E27FC236}">
                  <a16:creationId xmlns:a16="http://schemas.microsoft.com/office/drawing/2014/main" id="{CB4A6191-6913-42EA-905E-8A174AE2C994}"/>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9" name="Freeform 23">
              <a:extLst>
                <a:ext uri="{FF2B5EF4-FFF2-40B4-BE49-F238E27FC236}">
                  <a16:creationId xmlns:a16="http://schemas.microsoft.com/office/drawing/2014/main" id="{8ADEEF92-F481-475A-845C-5E940F0D5594}"/>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67" name="Freeform: Shape 60">
            <a:extLst>
              <a:ext uri="{FF2B5EF4-FFF2-40B4-BE49-F238E27FC236}">
                <a16:creationId xmlns:a16="http://schemas.microsoft.com/office/drawing/2014/main" id="{D9C506D7-84CB-4057-A44A-465313E785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2173916" y="2448612"/>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Oval 32">
            <a:extLst>
              <a:ext uri="{FF2B5EF4-FFF2-40B4-BE49-F238E27FC236}">
                <a16:creationId xmlns:a16="http://schemas.microsoft.com/office/drawing/2014/main" id="{7842FC68-61FD-4700-8A22-BB8B071884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4579" y="691977"/>
            <a:ext cx="7761923"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39679-20D8-422C-893C-B5FD2FB4556A}"/>
              </a:ext>
            </a:extLst>
          </p:cNvPr>
          <p:cNvSpPr>
            <a:spLocks noGrp="1"/>
          </p:cNvSpPr>
          <p:nvPr>
            <p:ph type="ctrTitle"/>
          </p:nvPr>
        </p:nvSpPr>
        <p:spPr>
          <a:xfrm>
            <a:off x="2616277" y="2061838"/>
            <a:ext cx="6959446" cy="1662475"/>
          </a:xfrm>
        </p:spPr>
        <p:txBody>
          <a:bodyPr>
            <a:normAutofit/>
          </a:bodyPr>
          <a:lstStyle/>
          <a:p>
            <a:r>
              <a:rPr lang="en-GB" sz="4800"/>
              <a:t>Ceredigion Museum Placement</a:t>
            </a:r>
          </a:p>
        </p:txBody>
      </p:sp>
      <p:sp>
        <p:nvSpPr>
          <p:cNvPr id="3" name="Subtitle 2">
            <a:extLst>
              <a:ext uri="{FF2B5EF4-FFF2-40B4-BE49-F238E27FC236}">
                <a16:creationId xmlns:a16="http://schemas.microsoft.com/office/drawing/2014/main" id="{C3637D64-3511-469E-A76D-CECE325473B2}"/>
              </a:ext>
            </a:extLst>
          </p:cNvPr>
          <p:cNvSpPr>
            <a:spLocks noGrp="1"/>
          </p:cNvSpPr>
          <p:nvPr>
            <p:ph type="subTitle" idx="1"/>
          </p:nvPr>
        </p:nvSpPr>
        <p:spPr>
          <a:xfrm>
            <a:off x="3388938" y="3783690"/>
            <a:ext cx="5414125" cy="1196717"/>
          </a:xfrm>
        </p:spPr>
        <p:txBody>
          <a:bodyPr>
            <a:normAutofit/>
          </a:bodyPr>
          <a:lstStyle/>
          <a:p>
            <a:pPr>
              <a:lnSpc>
                <a:spcPct val="90000"/>
              </a:lnSpc>
            </a:pPr>
            <a:r>
              <a:rPr lang="en-GB" sz="2000"/>
              <a:t>HUSK6002: Humanities in Education</a:t>
            </a:r>
          </a:p>
          <a:p>
            <a:pPr>
              <a:lnSpc>
                <a:spcPct val="90000"/>
              </a:lnSpc>
            </a:pPr>
            <a:r>
              <a:rPr lang="en-GB" sz="2000"/>
              <a:t>Rebecca Neill</a:t>
            </a:r>
          </a:p>
          <a:p>
            <a:pPr>
              <a:lnSpc>
                <a:spcPct val="90000"/>
              </a:lnSpc>
            </a:pPr>
            <a:r>
              <a:rPr lang="en-GB" sz="2000"/>
              <a:t>1501514</a:t>
            </a:r>
          </a:p>
        </p:txBody>
      </p:sp>
    </p:spTree>
    <p:extLst>
      <p:ext uri="{BB962C8B-B14F-4D97-AF65-F5344CB8AC3E}">
        <p14:creationId xmlns:p14="http://schemas.microsoft.com/office/powerpoint/2010/main" val="3601446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0">
            <a:extLst>
              <a:ext uri="{FF2B5EF4-FFF2-40B4-BE49-F238E27FC236}">
                <a16:creationId xmlns:a16="http://schemas.microsoft.com/office/drawing/2014/main" id="{0B1E2039-05B6-41EB-BB34-E52FFDAEF9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72">
            <a:extLst>
              <a:ext uri="{FF2B5EF4-FFF2-40B4-BE49-F238E27FC236}">
                <a16:creationId xmlns:a16="http://schemas.microsoft.com/office/drawing/2014/main" id="{C8383D61-A776-40AC-981C-1CAC49C88B9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4" name="Freeform 5">
              <a:extLst>
                <a:ext uri="{FF2B5EF4-FFF2-40B4-BE49-F238E27FC236}">
                  <a16:creationId xmlns:a16="http://schemas.microsoft.com/office/drawing/2014/main" id="{A290CFB8-58E1-4F34-A855-350D5A4102B9}"/>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6">
              <a:extLst>
                <a:ext uri="{FF2B5EF4-FFF2-40B4-BE49-F238E27FC236}">
                  <a16:creationId xmlns:a16="http://schemas.microsoft.com/office/drawing/2014/main" id="{63BDEA5F-B063-4118-9744-11FEC627003F}"/>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E1DD1A59-F61D-40DD-B812-0C6F93A8A31C}"/>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8">
              <a:extLst>
                <a:ext uri="{FF2B5EF4-FFF2-40B4-BE49-F238E27FC236}">
                  <a16:creationId xmlns:a16="http://schemas.microsoft.com/office/drawing/2014/main" id="{2E2C54F6-1800-4971-B681-DEFB6FBA8CA5}"/>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9">
              <a:extLst>
                <a:ext uri="{FF2B5EF4-FFF2-40B4-BE49-F238E27FC236}">
                  <a16:creationId xmlns:a16="http://schemas.microsoft.com/office/drawing/2014/main" id="{7B1374B8-A25E-44EB-AD0F-0E05A828FEAF}"/>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10">
              <a:extLst>
                <a:ext uri="{FF2B5EF4-FFF2-40B4-BE49-F238E27FC236}">
                  <a16:creationId xmlns:a16="http://schemas.microsoft.com/office/drawing/2014/main" id="{28C25E99-D1E9-4859-8E01-A6E2D1AA74AE}"/>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11">
              <a:extLst>
                <a:ext uri="{FF2B5EF4-FFF2-40B4-BE49-F238E27FC236}">
                  <a16:creationId xmlns:a16="http://schemas.microsoft.com/office/drawing/2014/main" id="{0937CA65-1D17-4A5D-8BF3-E15D651B3312}"/>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12">
              <a:extLst>
                <a:ext uri="{FF2B5EF4-FFF2-40B4-BE49-F238E27FC236}">
                  <a16:creationId xmlns:a16="http://schemas.microsoft.com/office/drawing/2014/main" id="{C01023EF-4CCC-4729-98BB-FF0B7F97480B}"/>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2" name="Freeform 13">
              <a:extLst>
                <a:ext uri="{FF2B5EF4-FFF2-40B4-BE49-F238E27FC236}">
                  <a16:creationId xmlns:a16="http://schemas.microsoft.com/office/drawing/2014/main" id="{127241E4-65F5-4355-AA81-F0BD86A28783}"/>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3" name="Freeform 14">
              <a:extLst>
                <a:ext uri="{FF2B5EF4-FFF2-40B4-BE49-F238E27FC236}">
                  <a16:creationId xmlns:a16="http://schemas.microsoft.com/office/drawing/2014/main" id="{71FEA9BE-9673-4F2C-BE4D-660D61419AEB}"/>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4" name="Freeform 15">
              <a:extLst>
                <a:ext uri="{FF2B5EF4-FFF2-40B4-BE49-F238E27FC236}">
                  <a16:creationId xmlns:a16="http://schemas.microsoft.com/office/drawing/2014/main" id="{3E5864C0-9CA0-40E3-9D28-C9C0CBE891EC}"/>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5" name="Freeform 16">
              <a:extLst>
                <a:ext uri="{FF2B5EF4-FFF2-40B4-BE49-F238E27FC236}">
                  <a16:creationId xmlns:a16="http://schemas.microsoft.com/office/drawing/2014/main" id="{0663282E-0641-4452-885E-DA1E08D507D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6" name="Freeform 17">
              <a:extLst>
                <a:ext uri="{FF2B5EF4-FFF2-40B4-BE49-F238E27FC236}">
                  <a16:creationId xmlns:a16="http://schemas.microsoft.com/office/drawing/2014/main" id="{019A03A8-F33E-47ED-83A9-722AF01FCC47}"/>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7" name="Freeform 18">
              <a:extLst>
                <a:ext uri="{FF2B5EF4-FFF2-40B4-BE49-F238E27FC236}">
                  <a16:creationId xmlns:a16="http://schemas.microsoft.com/office/drawing/2014/main" id="{29257283-4C1E-4C1B-BCAB-41C9A2EBB388}"/>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8" name="Freeform 19">
              <a:extLst>
                <a:ext uri="{FF2B5EF4-FFF2-40B4-BE49-F238E27FC236}">
                  <a16:creationId xmlns:a16="http://schemas.microsoft.com/office/drawing/2014/main" id="{C4B68600-C547-4381-B0C9-3A07C0B92ED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9" name="Freeform 20">
              <a:extLst>
                <a:ext uri="{FF2B5EF4-FFF2-40B4-BE49-F238E27FC236}">
                  <a16:creationId xmlns:a16="http://schemas.microsoft.com/office/drawing/2014/main" id="{8756851B-C7BF-48A1-9F0A-0FF39022A7B5}"/>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0" name="Freeform 21">
              <a:extLst>
                <a:ext uri="{FF2B5EF4-FFF2-40B4-BE49-F238E27FC236}">
                  <a16:creationId xmlns:a16="http://schemas.microsoft.com/office/drawing/2014/main" id="{D12E8A06-3DA4-4E09-B176-38B9A760E064}"/>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Freeform 22">
              <a:extLst>
                <a:ext uri="{FF2B5EF4-FFF2-40B4-BE49-F238E27FC236}">
                  <a16:creationId xmlns:a16="http://schemas.microsoft.com/office/drawing/2014/main" id="{B274CE1B-B11E-4310-B5C1-1481D6516EB8}"/>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23">
              <a:extLst>
                <a:ext uri="{FF2B5EF4-FFF2-40B4-BE49-F238E27FC236}">
                  <a16:creationId xmlns:a16="http://schemas.microsoft.com/office/drawing/2014/main" id="{1A9F8320-2A2F-4138-A932-99416108C353}"/>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24">
              <a:extLst>
                <a:ext uri="{FF2B5EF4-FFF2-40B4-BE49-F238E27FC236}">
                  <a16:creationId xmlns:a16="http://schemas.microsoft.com/office/drawing/2014/main" id="{6603F0F4-B34E-4649-AF02-1EE93846AA2C}"/>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25">
              <a:extLst>
                <a:ext uri="{FF2B5EF4-FFF2-40B4-BE49-F238E27FC236}">
                  <a16:creationId xmlns:a16="http://schemas.microsoft.com/office/drawing/2014/main" id="{A0B8FB25-6E32-4601-AD46-1D77EC33B964}"/>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026" name="Picture 2" descr="Related image">
            <a:extLst>
              <a:ext uri="{FF2B5EF4-FFF2-40B4-BE49-F238E27FC236}">
                <a16:creationId xmlns:a16="http://schemas.microsoft.com/office/drawing/2014/main" id="{4C14B108-005C-46EE-98B3-3B533EAEAC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92" r="3777"/>
          <a:stretch/>
        </p:blipFill>
        <p:spPr bwMode="auto">
          <a:xfrm>
            <a:off x="-1" y="-1"/>
            <a:ext cx="7548883" cy="6858000"/>
          </a:xfrm>
          <a:prstGeom prst="rect">
            <a:avLst/>
          </a:prstGeom>
          <a:noFill/>
          <a:ln w="9525">
            <a:solidFill>
              <a:schemeClr val="tx1">
                <a:alpha val="20000"/>
              </a:schemeClr>
            </a:solidFill>
          </a:ln>
          <a:extLst>
            <a:ext uri="{909E8E84-426E-40DD-AFC4-6F175D3DCCD1}">
              <a14:hiddenFill xmlns:a14="http://schemas.microsoft.com/office/drawing/2010/main">
                <a:solidFill>
                  <a:srgbClr val="FFFFFF"/>
                </a:solidFill>
              </a14:hiddenFill>
            </a:ext>
          </a:extLst>
        </p:spPr>
      </p:pic>
      <p:grpSp>
        <p:nvGrpSpPr>
          <p:cNvPr id="1036" name="Group 95">
            <a:extLst>
              <a:ext uri="{FF2B5EF4-FFF2-40B4-BE49-F238E27FC236}">
                <a16:creationId xmlns:a16="http://schemas.microsoft.com/office/drawing/2014/main" id="{86BD8AE2-12C6-459B-BEE4-76FA4275DF7B}"/>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35826" y="1699589"/>
            <a:ext cx="3674476" cy="3470421"/>
            <a:chOff x="697883" y="1816768"/>
            <a:chExt cx="3674476" cy="3470421"/>
          </a:xfrm>
        </p:grpSpPr>
        <p:sp>
          <p:nvSpPr>
            <p:cNvPr id="97" name="Rectangle 96">
              <a:extLst>
                <a:ext uri="{FF2B5EF4-FFF2-40B4-BE49-F238E27FC236}">
                  <a16:creationId xmlns:a16="http://schemas.microsoft.com/office/drawing/2014/main" id="{E58B2507-8234-4863-AC57-C483BF618C64}"/>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Isosceles Triangle 22">
              <a:extLst>
                <a:ext uri="{FF2B5EF4-FFF2-40B4-BE49-F238E27FC236}">
                  <a16:creationId xmlns:a16="http://schemas.microsoft.com/office/drawing/2014/main" id="{12937C33-A4B2-4FE4-A0AA-F39BCDD02D5B}"/>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98">
              <a:extLst>
                <a:ext uri="{FF2B5EF4-FFF2-40B4-BE49-F238E27FC236}">
                  <a16:creationId xmlns:a16="http://schemas.microsoft.com/office/drawing/2014/main" id="{2D5812CA-0CF3-43D5-8741-8EDAEE4C7B4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7BCFCF9-0ECE-48A1-A2E3-DC731E4CD4C6}"/>
              </a:ext>
            </a:extLst>
          </p:cNvPr>
          <p:cNvSpPr>
            <a:spLocks noGrp="1"/>
          </p:cNvSpPr>
          <p:nvPr>
            <p:ph type="title"/>
          </p:nvPr>
        </p:nvSpPr>
        <p:spPr>
          <a:xfrm>
            <a:off x="2023575" y="2358391"/>
            <a:ext cx="3498979" cy="2453676"/>
          </a:xfrm>
        </p:spPr>
        <p:txBody>
          <a:bodyPr>
            <a:normAutofit/>
          </a:bodyPr>
          <a:lstStyle/>
          <a:p>
            <a:r>
              <a:rPr lang="en-GB"/>
              <a:t>Ceredigion Museum Background</a:t>
            </a:r>
          </a:p>
        </p:txBody>
      </p:sp>
      <p:sp>
        <p:nvSpPr>
          <p:cNvPr id="3" name="Content Placeholder 2">
            <a:extLst>
              <a:ext uri="{FF2B5EF4-FFF2-40B4-BE49-F238E27FC236}">
                <a16:creationId xmlns:a16="http://schemas.microsoft.com/office/drawing/2014/main" id="{26F9E3D2-7ABF-44CE-94CD-B3453D89D143}"/>
              </a:ext>
            </a:extLst>
          </p:cNvPr>
          <p:cNvSpPr>
            <a:spLocks noGrp="1"/>
          </p:cNvSpPr>
          <p:nvPr>
            <p:ph idx="1"/>
          </p:nvPr>
        </p:nvSpPr>
        <p:spPr>
          <a:xfrm>
            <a:off x="8357490" y="803186"/>
            <a:ext cx="3042829" cy="5248622"/>
          </a:xfrm>
        </p:spPr>
        <p:txBody>
          <a:bodyPr>
            <a:normAutofit/>
          </a:bodyPr>
          <a:lstStyle/>
          <a:p>
            <a:r>
              <a:rPr lang="en-GB" sz="1600" dirty="0"/>
              <a:t>Located at the Coliseum, Terrace Road, Aberystwyth</a:t>
            </a:r>
          </a:p>
          <a:p>
            <a:r>
              <a:rPr lang="en-GB" sz="1600" dirty="0"/>
              <a:t>Housed in an restored Edwardian Theatre and is managed by the Ceredigion County Council.</a:t>
            </a:r>
          </a:p>
          <a:p>
            <a:r>
              <a:rPr lang="en-GB" sz="1600" dirty="0"/>
              <a:t>The Museum was established in 1972 and was given to the District Council in 1974.</a:t>
            </a:r>
          </a:p>
          <a:p>
            <a:r>
              <a:rPr lang="en-GB" sz="1600" dirty="0"/>
              <a:t>The County Council was transferred the museum in 1996.</a:t>
            </a:r>
          </a:p>
        </p:txBody>
      </p:sp>
    </p:spTree>
    <p:extLst>
      <p:ext uri="{BB962C8B-B14F-4D97-AF65-F5344CB8AC3E}">
        <p14:creationId xmlns:p14="http://schemas.microsoft.com/office/powerpoint/2010/main" val="965649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418-5965-4D43-8180-818DA135967E}"/>
              </a:ext>
            </a:extLst>
          </p:cNvPr>
          <p:cNvSpPr>
            <a:spLocks noGrp="1"/>
          </p:cNvSpPr>
          <p:nvPr>
            <p:ph type="title"/>
          </p:nvPr>
        </p:nvSpPr>
        <p:spPr>
          <a:xfrm>
            <a:off x="888631" y="2349925"/>
            <a:ext cx="3498979" cy="2456442"/>
          </a:xfrm>
        </p:spPr>
        <p:txBody>
          <a:bodyPr>
            <a:normAutofit/>
          </a:bodyPr>
          <a:lstStyle/>
          <a:p>
            <a:r>
              <a:rPr lang="en-GB" dirty="0"/>
              <a:t>Placement Dates</a:t>
            </a:r>
          </a:p>
        </p:txBody>
      </p:sp>
      <p:graphicFrame>
        <p:nvGraphicFramePr>
          <p:cNvPr id="46" name="Content Placeholder 2"/>
          <p:cNvGraphicFramePr>
            <a:graphicFrameLocks noGrp="1"/>
          </p:cNvGraphicFramePr>
          <p:nvPr>
            <p:ph idx="1"/>
            <p:extLst>
              <p:ext uri="{D42A27DB-BD31-4B8C-83A1-F6EECF244321}">
                <p14:modId xmlns:p14="http://schemas.microsoft.com/office/powerpoint/2010/main" val="259548770"/>
              </p:ext>
            </p:extLst>
          </p:nvPr>
        </p:nvGraphicFramePr>
        <p:xfrm>
          <a:off x="5574890" y="803186"/>
          <a:ext cx="5821767" cy="5287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988136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398E8958-A0BD-4366-8F61-3A496C51CD6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D445862C-E73D-4EFB-9DD5-8A5E3473E113}"/>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D2676ED1-2492-46B6-88D6-C9ED257B7549}"/>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6">
              <a:extLst>
                <a:ext uri="{FF2B5EF4-FFF2-40B4-BE49-F238E27FC236}">
                  <a16:creationId xmlns:a16="http://schemas.microsoft.com/office/drawing/2014/main" id="{58A42DCC-C6BA-4B68-9FC4-FEE653997B00}"/>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7">
              <a:extLst>
                <a:ext uri="{FF2B5EF4-FFF2-40B4-BE49-F238E27FC236}">
                  <a16:creationId xmlns:a16="http://schemas.microsoft.com/office/drawing/2014/main" id="{F81ED05C-778D-41F3-9C0E-6DE1D668A742}"/>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8">
              <a:extLst>
                <a:ext uri="{FF2B5EF4-FFF2-40B4-BE49-F238E27FC236}">
                  <a16:creationId xmlns:a16="http://schemas.microsoft.com/office/drawing/2014/main" id="{EE063861-F6FC-4CC1-A77E-5993E5E2521A}"/>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9">
              <a:extLst>
                <a:ext uri="{FF2B5EF4-FFF2-40B4-BE49-F238E27FC236}">
                  <a16:creationId xmlns:a16="http://schemas.microsoft.com/office/drawing/2014/main" id="{7E1DA2FC-6137-4EC4-B9F4-72264C39D412}"/>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0">
              <a:extLst>
                <a:ext uri="{FF2B5EF4-FFF2-40B4-BE49-F238E27FC236}">
                  <a16:creationId xmlns:a16="http://schemas.microsoft.com/office/drawing/2014/main" id="{BFE9E3A7-993F-401D-8B16-53BFC6FA2F88}"/>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1">
              <a:extLst>
                <a:ext uri="{FF2B5EF4-FFF2-40B4-BE49-F238E27FC236}">
                  <a16:creationId xmlns:a16="http://schemas.microsoft.com/office/drawing/2014/main" id="{23757125-5D70-4D7A-B223-2FFC51F5B37A}"/>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2">
              <a:extLst>
                <a:ext uri="{FF2B5EF4-FFF2-40B4-BE49-F238E27FC236}">
                  <a16:creationId xmlns:a16="http://schemas.microsoft.com/office/drawing/2014/main" id="{03C4207E-9457-436F-B9A0-C3CAEBF816CF}"/>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3">
              <a:extLst>
                <a:ext uri="{FF2B5EF4-FFF2-40B4-BE49-F238E27FC236}">
                  <a16:creationId xmlns:a16="http://schemas.microsoft.com/office/drawing/2014/main" id="{64EE9697-E49F-4E62-8318-9E2DBC6E7C93}"/>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4">
              <a:extLst>
                <a:ext uri="{FF2B5EF4-FFF2-40B4-BE49-F238E27FC236}">
                  <a16:creationId xmlns:a16="http://schemas.microsoft.com/office/drawing/2014/main" id="{0800120F-70F4-4696-BAFB-BBC0BC57647E}"/>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5">
              <a:extLst>
                <a:ext uri="{FF2B5EF4-FFF2-40B4-BE49-F238E27FC236}">
                  <a16:creationId xmlns:a16="http://schemas.microsoft.com/office/drawing/2014/main" id="{8D1E1ADB-5BAA-49F4-BE24-044E9410435A}"/>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6">
              <a:extLst>
                <a:ext uri="{FF2B5EF4-FFF2-40B4-BE49-F238E27FC236}">
                  <a16:creationId xmlns:a16="http://schemas.microsoft.com/office/drawing/2014/main" id="{9D410413-BDE6-4A4E-930A-0ACBBF8CD237}"/>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7">
              <a:extLst>
                <a:ext uri="{FF2B5EF4-FFF2-40B4-BE49-F238E27FC236}">
                  <a16:creationId xmlns:a16="http://schemas.microsoft.com/office/drawing/2014/main" id="{0EBF657D-5B37-4F84-8833-C569EAB90419}"/>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8">
              <a:extLst>
                <a:ext uri="{FF2B5EF4-FFF2-40B4-BE49-F238E27FC236}">
                  <a16:creationId xmlns:a16="http://schemas.microsoft.com/office/drawing/2014/main" id="{A2DBF00E-BE35-44EC-A95B-8B2EE92335B0}"/>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9">
              <a:extLst>
                <a:ext uri="{FF2B5EF4-FFF2-40B4-BE49-F238E27FC236}">
                  <a16:creationId xmlns:a16="http://schemas.microsoft.com/office/drawing/2014/main" id="{BA2C8141-5135-467E-B940-D3836B16E90E}"/>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20">
              <a:extLst>
                <a:ext uri="{FF2B5EF4-FFF2-40B4-BE49-F238E27FC236}">
                  <a16:creationId xmlns:a16="http://schemas.microsoft.com/office/drawing/2014/main" id="{44991C1A-45E7-45C6-8816-BFEDFFCCB754}"/>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21">
              <a:extLst>
                <a:ext uri="{FF2B5EF4-FFF2-40B4-BE49-F238E27FC236}">
                  <a16:creationId xmlns:a16="http://schemas.microsoft.com/office/drawing/2014/main" id="{B88BEC13-903F-4318-B5AB-DC23ED2ED589}"/>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22">
              <a:extLst>
                <a:ext uri="{FF2B5EF4-FFF2-40B4-BE49-F238E27FC236}">
                  <a16:creationId xmlns:a16="http://schemas.microsoft.com/office/drawing/2014/main" id="{41E259CE-D2C5-4FBC-9FAE-5AB0BBD0E483}"/>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23">
              <a:extLst>
                <a:ext uri="{FF2B5EF4-FFF2-40B4-BE49-F238E27FC236}">
                  <a16:creationId xmlns:a16="http://schemas.microsoft.com/office/drawing/2014/main" id="{495CB679-05D8-44D1-8218-C52552952186}"/>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4">
              <a:extLst>
                <a:ext uri="{FF2B5EF4-FFF2-40B4-BE49-F238E27FC236}">
                  <a16:creationId xmlns:a16="http://schemas.microsoft.com/office/drawing/2014/main" id="{DFCC6878-2DB4-4497-B668-E75220A2035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5">
              <a:extLst>
                <a:ext uri="{FF2B5EF4-FFF2-40B4-BE49-F238E27FC236}">
                  <a16:creationId xmlns:a16="http://schemas.microsoft.com/office/drawing/2014/main" id="{36254A6B-DCFA-42AD-906C-C43E2CAEAF1F}"/>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70" name="Rectangle 69">
            <a:extLst>
              <a:ext uri="{FF2B5EF4-FFF2-40B4-BE49-F238E27FC236}">
                <a16:creationId xmlns:a16="http://schemas.microsoft.com/office/drawing/2014/main" id="{B2DF6337-9683-4A06-B3D5-CB22C7F4F2B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862" y="-6706"/>
            <a:ext cx="4642138"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F50E9A-939F-4F38-8826-D277D31D083C}"/>
              </a:ext>
            </a:extLst>
          </p:cNvPr>
          <p:cNvPicPr>
            <a:picLocks noChangeAspect="1"/>
          </p:cNvPicPr>
          <p:nvPr/>
        </p:nvPicPr>
        <p:blipFill>
          <a:blip r:embed="rId2"/>
          <a:stretch>
            <a:fillRect/>
          </a:stretch>
        </p:blipFill>
        <p:spPr>
          <a:xfrm>
            <a:off x="7876652" y="1453264"/>
            <a:ext cx="3990545" cy="3960615"/>
          </a:xfrm>
          <a:prstGeom prst="rect">
            <a:avLst/>
          </a:prstGeom>
        </p:spPr>
      </p:pic>
      <p:sp>
        <p:nvSpPr>
          <p:cNvPr id="72" name="Rectangle 71">
            <a:extLst>
              <a:ext uri="{FF2B5EF4-FFF2-40B4-BE49-F238E27FC236}">
                <a16:creationId xmlns:a16="http://schemas.microsoft.com/office/drawing/2014/main" id="{1429180E-866D-447C-A170-484000E4897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04710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Isosceles Triangle 22">
            <a:extLst>
              <a:ext uri="{FF2B5EF4-FFF2-40B4-BE49-F238E27FC236}">
                <a16:creationId xmlns:a16="http://schemas.microsoft.com/office/drawing/2014/main" id="{FEE51AA4-287D-4CB8-8CD4-D6986106F43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546507"/>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177ACA7-E71A-4888-9EBD-074801D881C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634393"/>
            <a:ext cx="5935796" cy="391730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D2F00-3EAB-44F3-998F-8E6CA449C87F}"/>
              </a:ext>
            </a:extLst>
          </p:cNvPr>
          <p:cNvSpPr>
            <a:spLocks noGrp="1"/>
          </p:cNvSpPr>
          <p:nvPr>
            <p:ph type="title"/>
          </p:nvPr>
        </p:nvSpPr>
        <p:spPr>
          <a:xfrm>
            <a:off x="873978" y="1718735"/>
            <a:ext cx="5767566" cy="1072378"/>
          </a:xfrm>
        </p:spPr>
        <p:txBody>
          <a:bodyPr anchor="ctr">
            <a:normAutofit/>
          </a:bodyPr>
          <a:lstStyle/>
          <a:p>
            <a:r>
              <a:rPr lang="en-GB" sz="3600"/>
              <a:t>Criw Celf</a:t>
            </a:r>
          </a:p>
        </p:txBody>
      </p:sp>
      <p:sp>
        <p:nvSpPr>
          <p:cNvPr id="3" name="Content Placeholder 2">
            <a:extLst>
              <a:ext uri="{FF2B5EF4-FFF2-40B4-BE49-F238E27FC236}">
                <a16:creationId xmlns:a16="http://schemas.microsoft.com/office/drawing/2014/main" id="{9167E4A0-93A7-4CC3-A4F4-98BFD1049388}"/>
              </a:ext>
            </a:extLst>
          </p:cNvPr>
          <p:cNvSpPr>
            <a:spLocks noGrp="1"/>
          </p:cNvSpPr>
          <p:nvPr>
            <p:ph idx="1"/>
          </p:nvPr>
        </p:nvSpPr>
        <p:spPr>
          <a:xfrm>
            <a:off x="873102" y="2789239"/>
            <a:ext cx="5768442" cy="2683606"/>
          </a:xfrm>
        </p:spPr>
        <p:txBody>
          <a:bodyPr>
            <a:normAutofit/>
          </a:bodyPr>
          <a:lstStyle/>
          <a:p>
            <a:r>
              <a:rPr lang="en-GB" dirty="0">
                <a:solidFill>
                  <a:srgbClr val="FFFFFE"/>
                </a:solidFill>
              </a:rPr>
              <a:t>Art project aimed at more able and talented young people between Y5-9.</a:t>
            </a:r>
          </a:p>
          <a:p>
            <a:r>
              <a:rPr lang="en-GB" dirty="0">
                <a:solidFill>
                  <a:srgbClr val="FFFFFE"/>
                </a:solidFill>
              </a:rPr>
              <a:t>Delivered in North Wales, the </a:t>
            </a:r>
            <a:r>
              <a:rPr lang="en-GB" dirty="0" err="1">
                <a:solidFill>
                  <a:srgbClr val="FFFFFE"/>
                </a:solidFill>
              </a:rPr>
              <a:t>Criw</a:t>
            </a:r>
            <a:r>
              <a:rPr lang="en-GB" dirty="0">
                <a:solidFill>
                  <a:srgbClr val="FFFFFE"/>
                </a:solidFill>
              </a:rPr>
              <a:t> </a:t>
            </a:r>
            <a:r>
              <a:rPr lang="en-GB" dirty="0" err="1">
                <a:solidFill>
                  <a:srgbClr val="FFFFFE"/>
                </a:solidFill>
              </a:rPr>
              <a:t>Celf</a:t>
            </a:r>
            <a:r>
              <a:rPr lang="en-GB" dirty="0">
                <a:solidFill>
                  <a:srgbClr val="FFFFFE"/>
                </a:solidFill>
              </a:rPr>
              <a:t> offers the opportunity for master classes in various areas of the creative arts.</a:t>
            </a:r>
          </a:p>
        </p:txBody>
      </p:sp>
    </p:spTree>
    <p:extLst>
      <p:ext uri="{BB962C8B-B14F-4D97-AF65-F5344CB8AC3E}">
        <p14:creationId xmlns:p14="http://schemas.microsoft.com/office/powerpoint/2010/main" val="2524957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D75627FE-0AC5-4349-AC08-45A58BEC9B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F87AAF7B-2090-475D-9C3E-FDC03DD87A88}"/>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F2DCEC33-4B31-44BC-99CB-9E4845DC4CD3}"/>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204E0A10-D288-4B22-87A1-737B0A37D185}"/>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A3E042E-4911-425A-84BB-04BF90D07704}"/>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3A49226D-3129-4C5A-9641-3D03BEEA793A}"/>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CC3C315-B515-4DD8-AC22-9D8417B37F20}"/>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1A961828-F78F-4D56-A98E-037806C637B4}"/>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739D4F9D-3728-42C1-8302-452D51321C5C}"/>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4D9647E-354D-4CA8-B4A7-39172E5EAC1B}"/>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A3EC74E0-5222-4ACC-BCEC-1AA189D3BCFF}"/>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C0AE72B4-084D-42E6-ABED-5FD4650D4B0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C9D1F5DD-8D50-4098-8D2B-10E284752759}"/>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D48F3941-C3C7-4589-AA46-067F6BB2D06C}"/>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C16BBE9A-4BE3-4401-82C5-8041DB14E5B6}"/>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6180330-CCD3-4D14-A652-D60C28252D80}"/>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616C90F6-4133-43A5-B47C-7750FE281908}"/>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D7C03F90-E828-4414-8A53-92069FFB6868}"/>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6ADDE443-75AA-4F32-A2EE-272C4347CE02}"/>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ACD281C1-1D59-453F-A33A-D83E39EB063D}"/>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0217FAC-29FE-4D6B-9BB4-FF41AA756556}"/>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0D3CC33A-6E36-4A72-9965-8E20FB05D10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F128F04E-05CD-4035-A32B-6E9ABAB9314B}"/>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BC2574CF-1D35-4994-87BD-5A3378E1AB3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68B6AB33-DFE6-4FE4-94FE-C9E25424AD16}"/>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D25C165-1634-4522-9757-5752EBDB5016}"/>
              </a:ext>
            </a:extLst>
          </p:cNvPr>
          <p:cNvSpPr>
            <a:spLocks noGrp="1"/>
          </p:cNvSpPr>
          <p:nvPr>
            <p:ph type="title"/>
          </p:nvPr>
        </p:nvSpPr>
        <p:spPr>
          <a:xfrm>
            <a:off x="645459" y="960120"/>
            <a:ext cx="3865695" cy="4171278"/>
          </a:xfrm>
        </p:spPr>
        <p:txBody>
          <a:bodyPr>
            <a:normAutofit/>
          </a:bodyPr>
          <a:lstStyle/>
          <a:p>
            <a:pPr algn="r"/>
            <a:r>
              <a:rPr lang="en-GB" sz="4400" dirty="0">
                <a:solidFill>
                  <a:schemeClr val="tx1"/>
                </a:solidFill>
              </a:rPr>
              <a:t>Micro-Teaching Session</a:t>
            </a:r>
          </a:p>
        </p:txBody>
      </p:sp>
      <p:sp>
        <p:nvSpPr>
          <p:cNvPr id="3" name="Content Placeholder 2">
            <a:extLst>
              <a:ext uri="{FF2B5EF4-FFF2-40B4-BE49-F238E27FC236}">
                <a16:creationId xmlns:a16="http://schemas.microsoft.com/office/drawing/2014/main" id="{D1322264-5C00-4A2E-8615-9BFB3492F3CC}"/>
              </a:ext>
            </a:extLst>
          </p:cNvPr>
          <p:cNvSpPr>
            <a:spLocks noGrp="1"/>
          </p:cNvSpPr>
          <p:nvPr>
            <p:ph idx="1"/>
          </p:nvPr>
        </p:nvSpPr>
        <p:spPr>
          <a:xfrm>
            <a:off x="4983164" y="960120"/>
            <a:ext cx="5511800" cy="4171278"/>
          </a:xfrm>
        </p:spPr>
        <p:txBody>
          <a:bodyPr>
            <a:normAutofit/>
          </a:bodyPr>
          <a:lstStyle/>
          <a:p>
            <a:r>
              <a:rPr lang="en-GB" dirty="0"/>
              <a:t>Taught on the 25</a:t>
            </a:r>
            <a:r>
              <a:rPr lang="en-GB" baseline="30000" dirty="0"/>
              <a:t>th</a:t>
            </a:r>
            <a:r>
              <a:rPr lang="en-GB" dirty="0"/>
              <a:t> of November 2017 for the </a:t>
            </a:r>
            <a:r>
              <a:rPr lang="en-GB" dirty="0" err="1"/>
              <a:t>Criw</a:t>
            </a:r>
            <a:r>
              <a:rPr lang="en-GB" dirty="0"/>
              <a:t> </a:t>
            </a:r>
            <a:r>
              <a:rPr lang="en-GB" dirty="0" err="1"/>
              <a:t>Celf</a:t>
            </a:r>
            <a:r>
              <a:rPr lang="en-GB" dirty="0"/>
              <a:t> Project that was taking place at the museum.</a:t>
            </a:r>
          </a:p>
          <a:p>
            <a:r>
              <a:rPr lang="en-GB" dirty="0"/>
              <a:t>The short session was on Objective Perception through photography with an aim of getting the participants to re-evaluate their bricolage from a different perception.</a:t>
            </a:r>
          </a:p>
        </p:txBody>
      </p:sp>
    </p:spTree>
    <p:extLst>
      <p:ext uri="{BB962C8B-B14F-4D97-AF65-F5344CB8AC3E}">
        <p14:creationId xmlns:p14="http://schemas.microsoft.com/office/powerpoint/2010/main" val="3349093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10CE3618-1D7A-4256-B2AF-9DB692996C6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9CC40045-3931-4F5B-BFDA-CB5657884F65}"/>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0" name="Freeform 5">
              <a:extLst>
                <a:ext uri="{FF2B5EF4-FFF2-40B4-BE49-F238E27FC236}">
                  <a16:creationId xmlns:a16="http://schemas.microsoft.com/office/drawing/2014/main" id="{74300EE0-ECBD-4A99-A182-D65E0E6E639E}"/>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71" name="Freeform 6">
              <a:extLst>
                <a:ext uri="{FF2B5EF4-FFF2-40B4-BE49-F238E27FC236}">
                  <a16:creationId xmlns:a16="http://schemas.microsoft.com/office/drawing/2014/main" id="{66F00B75-03DF-4D45-9B0D-64C830BD606F}"/>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7">
              <a:extLst>
                <a:ext uri="{FF2B5EF4-FFF2-40B4-BE49-F238E27FC236}">
                  <a16:creationId xmlns:a16="http://schemas.microsoft.com/office/drawing/2014/main" id="{68D3ABB2-C1A2-49A0-A399-DF61B1EF6389}"/>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8">
              <a:extLst>
                <a:ext uri="{FF2B5EF4-FFF2-40B4-BE49-F238E27FC236}">
                  <a16:creationId xmlns:a16="http://schemas.microsoft.com/office/drawing/2014/main" id="{DA1AEAE7-4978-4A5B-AAD2-E2E78726FE82}"/>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4" name="Freeform 9">
              <a:extLst>
                <a:ext uri="{FF2B5EF4-FFF2-40B4-BE49-F238E27FC236}">
                  <a16:creationId xmlns:a16="http://schemas.microsoft.com/office/drawing/2014/main" id="{7A9AAEEE-4B18-43DC-B196-17B61CD41F32}"/>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5" name="Freeform 10">
              <a:extLst>
                <a:ext uri="{FF2B5EF4-FFF2-40B4-BE49-F238E27FC236}">
                  <a16:creationId xmlns:a16="http://schemas.microsoft.com/office/drawing/2014/main" id="{807703FD-FEEE-4777-846F-8C38F40CEBC8}"/>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6" name="Freeform 11">
              <a:extLst>
                <a:ext uri="{FF2B5EF4-FFF2-40B4-BE49-F238E27FC236}">
                  <a16:creationId xmlns:a16="http://schemas.microsoft.com/office/drawing/2014/main" id="{3883325D-A3A9-46FF-B7CB-EE9275222609}"/>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2">
              <a:extLst>
                <a:ext uri="{FF2B5EF4-FFF2-40B4-BE49-F238E27FC236}">
                  <a16:creationId xmlns:a16="http://schemas.microsoft.com/office/drawing/2014/main" id="{1009273A-6FB2-45C9-814B-F9F243C595D5}"/>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3">
              <a:extLst>
                <a:ext uri="{FF2B5EF4-FFF2-40B4-BE49-F238E27FC236}">
                  <a16:creationId xmlns:a16="http://schemas.microsoft.com/office/drawing/2014/main" id="{91456BB4-6CF2-4A71-BE63-1AC03A287D4B}"/>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4">
              <a:extLst>
                <a:ext uri="{FF2B5EF4-FFF2-40B4-BE49-F238E27FC236}">
                  <a16:creationId xmlns:a16="http://schemas.microsoft.com/office/drawing/2014/main" id="{90F94609-6C4C-45C5-B029-0704F4BB64C7}"/>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5">
              <a:extLst>
                <a:ext uri="{FF2B5EF4-FFF2-40B4-BE49-F238E27FC236}">
                  <a16:creationId xmlns:a16="http://schemas.microsoft.com/office/drawing/2014/main" id="{7532FA0C-81DB-47C4-A39A-77A779E23075}"/>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6">
              <a:extLst>
                <a:ext uri="{FF2B5EF4-FFF2-40B4-BE49-F238E27FC236}">
                  <a16:creationId xmlns:a16="http://schemas.microsoft.com/office/drawing/2014/main" id="{F2A2ED01-9837-46A7-B28E-15B6C229D054}"/>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7">
              <a:extLst>
                <a:ext uri="{FF2B5EF4-FFF2-40B4-BE49-F238E27FC236}">
                  <a16:creationId xmlns:a16="http://schemas.microsoft.com/office/drawing/2014/main" id="{5E52EFEE-3C02-41C5-852D-699079C2E329}"/>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8">
              <a:extLst>
                <a:ext uri="{FF2B5EF4-FFF2-40B4-BE49-F238E27FC236}">
                  <a16:creationId xmlns:a16="http://schemas.microsoft.com/office/drawing/2014/main" id="{A4ED1A46-9C33-4642-B4E6-DE8FB6E3FA5D}"/>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9">
              <a:extLst>
                <a:ext uri="{FF2B5EF4-FFF2-40B4-BE49-F238E27FC236}">
                  <a16:creationId xmlns:a16="http://schemas.microsoft.com/office/drawing/2014/main" id="{D8825798-C5AC-4262-B3CA-FAA373172716}"/>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0">
              <a:extLst>
                <a:ext uri="{FF2B5EF4-FFF2-40B4-BE49-F238E27FC236}">
                  <a16:creationId xmlns:a16="http://schemas.microsoft.com/office/drawing/2014/main" id="{041EF5B5-A116-4AE7-82D0-A06B0FF58F85}"/>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6" name="Freeform 21">
              <a:extLst>
                <a:ext uri="{FF2B5EF4-FFF2-40B4-BE49-F238E27FC236}">
                  <a16:creationId xmlns:a16="http://schemas.microsoft.com/office/drawing/2014/main" id="{1053245D-DA29-4C13-84C9-749150489AA8}"/>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87" name="Freeform 22">
              <a:extLst>
                <a:ext uri="{FF2B5EF4-FFF2-40B4-BE49-F238E27FC236}">
                  <a16:creationId xmlns:a16="http://schemas.microsoft.com/office/drawing/2014/main" id="{1166F809-C998-47FD-8299-4F9BA65DD9B9}"/>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23">
              <a:extLst>
                <a:ext uri="{FF2B5EF4-FFF2-40B4-BE49-F238E27FC236}">
                  <a16:creationId xmlns:a16="http://schemas.microsoft.com/office/drawing/2014/main" id="{2C6184C9-DD88-444D-83F9-7E5C128E5426}"/>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4">
              <a:extLst>
                <a:ext uri="{FF2B5EF4-FFF2-40B4-BE49-F238E27FC236}">
                  <a16:creationId xmlns:a16="http://schemas.microsoft.com/office/drawing/2014/main" id="{96A02A4D-21A3-44E5-BEFC-1DD2E8262093}"/>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5">
              <a:extLst>
                <a:ext uri="{FF2B5EF4-FFF2-40B4-BE49-F238E27FC236}">
                  <a16:creationId xmlns:a16="http://schemas.microsoft.com/office/drawing/2014/main" id="{B31F515F-6B6B-48A5-99B1-F9BBCF8F6F75}"/>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92" name="Isosceles Triangle 91">
            <a:extLst>
              <a:ext uri="{FF2B5EF4-FFF2-40B4-BE49-F238E27FC236}">
                <a16:creationId xmlns:a16="http://schemas.microsoft.com/office/drawing/2014/main" id="{B0BC2F97-F3ED-4F01-B461-9A522CD9723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2" name="Title 1">
            <a:extLst>
              <a:ext uri="{FF2B5EF4-FFF2-40B4-BE49-F238E27FC236}">
                <a16:creationId xmlns:a16="http://schemas.microsoft.com/office/drawing/2014/main" id="{8195395F-FAE1-4344-B5BB-357A7653F01C}"/>
              </a:ext>
            </a:extLst>
          </p:cNvPr>
          <p:cNvSpPr>
            <a:spLocks noGrp="1"/>
          </p:cNvSpPr>
          <p:nvPr>
            <p:ph type="title"/>
          </p:nvPr>
        </p:nvSpPr>
        <p:spPr>
          <a:xfrm>
            <a:off x="888631" y="1472864"/>
            <a:ext cx="3765663" cy="4578943"/>
          </a:xfrm>
        </p:spPr>
        <p:txBody>
          <a:bodyPr anchor="t">
            <a:normAutofit/>
          </a:bodyPr>
          <a:lstStyle/>
          <a:p>
            <a:pPr algn="l"/>
            <a:r>
              <a:rPr lang="en-GB" sz="5400">
                <a:solidFill>
                  <a:schemeClr val="tx1"/>
                </a:solidFill>
              </a:rPr>
              <a:t>What I learned from my experience</a:t>
            </a:r>
          </a:p>
        </p:txBody>
      </p:sp>
      <p:sp>
        <p:nvSpPr>
          <p:cNvPr id="3" name="Content Placeholder 2">
            <a:extLst>
              <a:ext uri="{FF2B5EF4-FFF2-40B4-BE49-F238E27FC236}">
                <a16:creationId xmlns:a16="http://schemas.microsoft.com/office/drawing/2014/main" id="{9FBF6E66-3DDA-4FA3-8D8F-D45A5E450C55}"/>
              </a:ext>
            </a:extLst>
          </p:cNvPr>
          <p:cNvSpPr>
            <a:spLocks noGrp="1"/>
          </p:cNvSpPr>
          <p:nvPr>
            <p:ph idx="1"/>
          </p:nvPr>
        </p:nvSpPr>
        <p:spPr>
          <a:xfrm>
            <a:off x="5248654" y="1472864"/>
            <a:ext cx="6151666" cy="4578944"/>
          </a:xfrm>
        </p:spPr>
        <p:txBody>
          <a:bodyPr anchor="t">
            <a:normAutofit/>
          </a:bodyPr>
          <a:lstStyle/>
          <a:p>
            <a:r>
              <a:rPr lang="en-GB" sz="2400" dirty="0"/>
              <a:t>The varying complexities of working in a small museum</a:t>
            </a:r>
          </a:p>
          <a:p>
            <a:r>
              <a:rPr lang="en-GB" sz="2400" dirty="0"/>
              <a:t>How to run full day sessions within a museum which is still open to the public</a:t>
            </a:r>
          </a:p>
          <a:p>
            <a:r>
              <a:rPr lang="en-GB" sz="2400" dirty="0"/>
              <a:t>The importance of kinaesthetic learning</a:t>
            </a:r>
          </a:p>
          <a:p>
            <a:r>
              <a:rPr lang="en-GB" sz="2400" dirty="0"/>
              <a:t>Above all, do not fall down stairs</a:t>
            </a:r>
          </a:p>
        </p:txBody>
      </p:sp>
    </p:spTree>
    <p:extLst>
      <p:ext uri="{BB962C8B-B14F-4D97-AF65-F5344CB8AC3E}">
        <p14:creationId xmlns:p14="http://schemas.microsoft.com/office/powerpoint/2010/main" val="397213748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4D82AE4-EFC9-4A69-AF3F-BF9634A7E787}"/>
              </a:ext>
            </a:extLst>
          </p:cNvPr>
          <p:cNvSpPr>
            <a:spLocks noGrp="1"/>
          </p:cNvSpPr>
          <p:nvPr>
            <p:ph type="title"/>
          </p:nvPr>
        </p:nvSpPr>
        <p:spPr>
          <a:xfrm>
            <a:off x="888631" y="2349925"/>
            <a:ext cx="3498979" cy="2456442"/>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A292A091-7514-40AF-976F-641CEBC3F9E8}"/>
              </a:ext>
            </a:extLst>
          </p:cNvPr>
          <p:cNvSpPr>
            <a:spLocks noGrp="1"/>
          </p:cNvSpPr>
          <p:nvPr>
            <p:ph idx="1"/>
          </p:nvPr>
        </p:nvSpPr>
        <p:spPr>
          <a:xfrm>
            <a:off x="5118447" y="803186"/>
            <a:ext cx="6281873" cy="5248622"/>
          </a:xfrm>
        </p:spPr>
        <p:txBody>
          <a:bodyPr>
            <a:normAutofit fontScale="77500" lnSpcReduction="20000"/>
          </a:bodyPr>
          <a:lstStyle/>
          <a:p>
            <a:r>
              <a:rPr lang="en-GB" dirty="0"/>
              <a:t>Aberystwyth.org, 2017, </a:t>
            </a:r>
            <a:r>
              <a:rPr lang="en-GB" i="1" dirty="0"/>
              <a:t>The Ceredigion Museum</a:t>
            </a:r>
            <a:r>
              <a:rPr lang="en-GB" dirty="0"/>
              <a:t>, </a:t>
            </a:r>
            <a:r>
              <a:rPr lang="en-GB" dirty="0">
                <a:hlinkClick r:id="rId2"/>
              </a:rPr>
              <a:t>https://www.aberystwyth.org.uk/attractions/ceredigion-museum.shtml</a:t>
            </a:r>
            <a:r>
              <a:rPr lang="en-GB" dirty="0"/>
              <a:t> [Accessed: 23</a:t>
            </a:r>
            <a:r>
              <a:rPr lang="en-GB" baseline="30000" dirty="0"/>
              <a:t>rd</a:t>
            </a:r>
            <a:r>
              <a:rPr lang="en-GB" dirty="0"/>
              <a:t> January 2018]</a:t>
            </a:r>
          </a:p>
          <a:p>
            <a:r>
              <a:rPr lang="en-GB" dirty="0"/>
              <a:t>Arts Alive Wales, 2013, </a:t>
            </a:r>
            <a:r>
              <a:rPr lang="en-GB" i="1" dirty="0" err="1"/>
              <a:t>Criw</a:t>
            </a:r>
            <a:r>
              <a:rPr lang="en-GB" i="1" dirty="0"/>
              <a:t> </a:t>
            </a:r>
            <a:r>
              <a:rPr lang="en-GB" i="1" dirty="0" err="1"/>
              <a:t>Celf</a:t>
            </a:r>
            <a:r>
              <a:rPr lang="en-GB" i="1" dirty="0"/>
              <a:t> Logo, </a:t>
            </a:r>
            <a:r>
              <a:rPr lang="en-GB" dirty="0">
                <a:hlinkClick r:id="rId3"/>
              </a:rPr>
              <a:t>http://artsalivewales.org.uk/wp/archive-projects/the-art-factor-criw-celf/criw-celf-logo/</a:t>
            </a:r>
            <a:r>
              <a:rPr lang="en-GB" dirty="0"/>
              <a:t> [Accessed: 23</a:t>
            </a:r>
            <a:r>
              <a:rPr lang="en-GB" baseline="30000" dirty="0"/>
              <a:t>rd</a:t>
            </a:r>
            <a:r>
              <a:rPr lang="en-GB" dirty="0"/>
              <a:t> January 2018]</a:t>
            </a:r>
          </a:p>
          <a:p>
            <a:r>
              <a:rPr lang="en-GB" dirty="0" err="1"/>
              <a:t>Criw</a:t>
            </a:r>
            <a:r>
              <a:rPr lang="en-GB" dirty="0"/>
              <a:t> </a:t>
            </a:r>
            <a:r>
              <a:rPr lang="en-GB" dirty="0" err="1"/>
              <a:t>Celf</a:t>
            </a:r>
            <a:r>
              <a:rPr lang="en-GB" dirty="0"/>
              <a:t>, 2018, criwcelf.co.uk, </a:t>
            </a:r>
            <a:r>
              <a:rPr lang="en-GB" dirty="0">
                <a:hlinkClick r:id="rId4"/>
              </a:rPr>
              <a:t>http://www.criwcelf.co.uk/</a:t>
            </a:r>
            <a:r>
              <a:rPr lang="en-GB" dirty="0"/>
              <a:t> [Accessed: 23</a:t>
            </a:r>
            <a:r>
              <a:rPr lang="en-GB" baseline="30000" dirty="0"/>
              <a:t>rd</a:t>
            </a:r>
            <a:r>
              <a:rPr lang="en-GB" dirty="0"/>
              <a:t> January 2018]</a:t>
            </a:r>
          </a:p>
          <a:p>
            <a:r>
              <a:rPr lang="en-GB" dirty="0"/>
              <a:t>Charity Commission, 2016, </a:t>
            </a:r>
            <a:r>
              <a:rPr lang="en-GB" i="1" dirty="0"/>
              <a:t>The Friends of Ceredigion Museum, </a:t>
            </a:r>
            <a:r>
              <a:rPr lang="en-GB" dirty="0">
                <a:hlinkClick r:id="rId5"/>
              </a:rPr>
              <a:t>http://beta.charitycommission.gov.uk/charity-details/?regid=506308&amp;subid=0</a:t>
            </a:r>
            <a:r>
              <a:rPr lang="en-GB" dirty="0"/>
              <a:t> [Accessed: 23</a:t>
            </a:r>
            <a:r>
              <a:rPr lang="en-GB" baseline="30000" dirty="0"/>
              <a:t>rd</a:t>
            </a:r>
            <a:r>
              <a:rPr lang="en-GB" dirty="0"/>
              <a:t> January 2018]</a:t>
            </a:r>
          </a:p>
          <a:p>
            <a:r>
              <a:rPr lang="en-GB" dirty="0"/>
              <a:t>Montessori, M., 1989. </a:t>
            </a:r>
            <a:r>
              <a:rPr lang="en-GB" i="1" dirty="0"/>
              <a:t>The Advanced Montessori Method: Her Program for Educating Elementary School Children</a:t>
            </a:r>
            <a:r>
              <a:rPr lang="en-GB" dirty="0"/>
              <a:t> (Vol. 1). </a:t>
            </a:r>
            <a:r>
              <a:rPr lang="en-GB" dirty="0" err="1"/>
              <a:t>Schocken</a:t>
            </a:r>
            <a:r>
              <a:rPr lang="en-GB" dirty="0"/>
              <a:t>.</a:t>
            </a:r>
          </a:p>
          <a:p>
            <a:r>
              <a:rPr lang="en-GB" dirty="0" err="1"/>
              <a:t>Pilgrim.Ceredigion</a:t>
            </a:r>
            <a:r>
              <a:rPr lang="en-GB" dirty="0"/>
              <a:t>, 2017, </a:t>
            </a:r>
            <a:r>
              <a:rPr lang="en-GB" i="1" dirty="0"/>
              <a:t>The Museum Collection</a:t>
            </a:r>
            <a:r>
              <a:rPr lang="en-GB" dirty="0"/>
              <a:t>, </a:t>
            </a:r>
            <a:r>
              <a:rPr lang="en-GB" dirty="0">
                <a:hlinkClick r:id="rId6"/>
              </a:rPr>
              <a:t>https://pilgrim.ceredigion.gov.uk/</a:t>
            </a:r>
            <a:r>
              <a:rPr lang="en-GB" dirty="0"/>
              <a:t> [Accessed: 23</a:t>
            </a:r>
            <a:r>
              <a:rPr lang="en-GB" baseline="30000" dirty="0"/>
              <a:t>rd</a:t>
            </a:r>
            <a:r>
              <a:rPr lang="en-GB" dirty="0"/>
              <a:t> January 2018]</a:t>
            </a:r>
          </a:p>
          <a:p>
            <a:r>
              <a:rPr lang="en-GB" dirty="0"/>
              <a:t>Steiner, R., 1964. </a:t>
            </a:r>
            <a:r>
              <a:rPr lang="en-GB" i="1" dirty="0"/>
              <a:t>The arts and their mission</a:t>
            </a:r>
            <a:r>
              <a:rPr lang="en-GB" dirty="0"/>
              <a:t>. </a:t>
            </a:r>
            <a:r>
              <a:rPr lang="en-GB" dirty="0" err="1"/>
              <a:t>Anthroposophic</a:t>
            </a:r>
            <a:r>
              <a:rPr lang="en-GB" dirty="0"/>
              <a:t> Press.</a:t>
            </a:r>
          </a:p>
          <a:p>
            <a:r>
              <a:rPr lang="en-GB" dirty="0"/>
              <a:t>Theatres Trust, 2017, </a:t>
            </a:r>
            <a:r>
              <a:rPr lang="en-GB" i="1" dirty="0"/>
              <a:t>Coliseum</a:t>
            </a:r>
            <a:r>
              <a:rPr lang="en-GB" dirty="0"/>
              <a:t>, </a:t>
            </a:r>
            <a:r>
              <a:rPr lang="en-GB" dirty="0">
                <a:hlinkClick r:id="rId7"/>
              </a:rPr>
              <a:t>https://database.theatrestrust.org.uk/resources/theatres/show/2</a:t>
            </a:r>
            <a:r>
              <a:rPr lang="en-GB" dirty="0"/>
              <a:t> [Accessed: 23</a:t>
            </a:r>
            <a:r>
              <a:rPr lang="en-GB" baseline="30000" dirty="0"/>
              <a:t>rd</a:t>
            </a:r>
            <a:r>
              <a:rPr lang="en-GB" dirty="0"/>
              <a:t> January 2018]</a:t>
            </a:r>
          </a:p>
        </p:txBody>
      </p:sp>
    </p:spTree>
    <p:extLst>
      <p:ext uri="{BB962C8B-B14F-4D97-AF65-F5344CB8AC3E}">
        <p14:creationId xmlns:p14="http://schemas.microsoft.com/office/powerpoint/2010/main" val="19575506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TM16401371[[fn=Atlas]]</Template>
  <TotalTime>565</TotalTime>
  <Words>377</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Calibri Light</vt:lpstr>
      <vt:lpstr>Rockwell</vt:lpstr>
      <vt:lpstr>Wingdings</vt:lpstr>
      <vt:lpstr>Atlas</vt:lpstr>
      <vt:lpstr>Ceredigion Museum Placement</vt:lpstr>
      <vt:lpstr>Ceredigion Museum Background</vt:lpstr>
      <vt:lpstr>Placement Dates</vt:lpstr>
      <vt:lpstr>Criw Celf</vt:lpstr>
      <vt:lpstr>Micro-Teaching Session</vt:lpstr>
      <vt:lpstr>What I learned from my experience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Ceredigion Museum Placement</dc:title>
  <dc:creator>Rebecca Neill (1501514)</dc:creator>
  <cp:lastModifiedBy>Rebecca Neill (1501514)</cp:lastModifiedBy>
  <cp:revision>15</cp:revision>
  <dcterms:created xsi:type="dcterms:W3CDTF">2018-01-23T20:27:12Z</dcterms:created>
  <dcterms:modified xsi:type="dcterms:W3CDTF">2018-01-24T23:04:03Z</dcterms:modified>
</cp:coreProperties>
</file>