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2" r:id="rId7"/>
    <p:sldId id="261" r:id="rId8"/>
    <p:sldId id="263" r:id="rId9"/>
    <p:sldId id="266" r:id="rId10"/>
    <p:sldId id="267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A4536D7-6BF3-40CC-AE43-AF5E6A6C2837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613C437F-EC55-4EF7-8CBD-7F21383D382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ndmeister.com/12213323/best-online-collaboration-tools-2012-robin-good-s-collaborative-map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Using Collaborative Learning Tools in Class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John Apps/Rhian Pole/Jamie Tavender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653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Collaboratively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dirty="0" smtClean="0"/>
              <a:t>People </a:t>
            </a:r>
            <a:r>
              <a:rPr lang="en-GB" sz="2000" dirty="0"/>
              <a:t>react differently to collaborative </a:t>
            </a:r>
            <a:r>
              <a:rPr lang="en-GB" sz="2000" dirty="0" smtClean="0"/>
              <a:t>learning.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It can be extremely stimulating to bring ideas together, and see ideas developing.</a:t>
            </a:r>
          </a:p>
          <a:p>
            <a:pPr marL="0" indent="0" algn="ctr"/>
            <a:r>
              <a:rPr lang="en-GB" sz="2000" dirty="0" smtClean="0">
                <a:solidFill>
                  <a:srgbClr val="00B0F0"/>
                </a:solidFill>
              </a:rPr>
              <a:t>“</a:t>
            </a:r>
            <a:r>
              <a:rPr lang="en-GB" sz="2000" dirty="0">
                <a:solidFill>
                  <a:srgbClr val="00B0F0"/>
                </a:solidFill>
              </a:rPr>
              <a:t>Large streams from little fountains flow, </a:t>
            </a:r>
            <a:endParaRPr lang="en-GB" sz="2000" dirty="0" smtClean="0">
              <a:solidFill>
                <a:srgbClr val="00B0F0"/>
              </a:solidFill>
            </a:endParaRPr>
          </a:p>
          <a:p>
            <a:pPr marL="0" indent="0" algn="ctr"/>
            <a:r>
              <a:rPr lang="en-GB" sz="2000" dirty="0" smtClean="0">
                <a:solidFill>
                  <a:srgbClr val="92D050"/>
                </a:solidFill>
              </a:rPr>
              <a:t>Tall </a:t>
            </a:r>
            <a:r>
              <a:rPr lang="en-GB" sz="2000" dirty="0">
                <a:solidFill>
                  <a:srgbClr val="92D050"/>
                </a:solidFill>
              </a:rPr>
              <a:t>oaks from little acorns grow</a:t>
            </a:r>
            <a:r>
              <a:rPr lang="en-GB" sz="2000" dirty="0" smtClean="0">
                <a:solidFill>
                  <a:srgbClr val="92D050"/>
                </a:solidFill>
              </a:rPr>
              <a:t>.”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Once you have learned the basic mechanics of using collaborative tools, these can provide an exciting electronic or class based atmosphere for generating thought and discussion.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The speed at which ideas can sometimes develop when many people are contributing through the same tool can be surprising as well as productive.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8694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Collaboratively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dirty="0" smtClean="0"/>
              <a:t>On the other hand, not everyone feels comfortable working with technology and it can feel:</a:t>
            </a:r>
          </a:p>
          <a:p>
            <a:pPr lvl="3">
              <a:buFont typeface="Arial" pitchFamily="34" charset="0"/>
              <a:buChar char="•"/>
            </a:pPr>
            <a:r>
              <a:rPr lang="en-GB" sz="2000" dirty="0" smtClean="0"/>
              <a:t>Chaotic – if everyone is trying to contribute at once;</a:t>
            </a:r>
          </a:p>
          <a:p>
            <a:pPr lvl="3">
              <a:buFont typeface="Arial" pitchFamily="34" charset="0"/>
              <a:buChar char="•"/>
            </a:pPr>
            <a:r>
              <a:rPr lang="en-GB" sz="2000" dirty="0" smtClean="0"/>
              <a:t>Rather flat – if nobody joins in;</a:t>
            </a:r>
          </a:p>
          <a:p>
            <a:pPr lvl="3">
              <a:buFont typeface="Arial" pitchFamily="34" charset="0"/>
              <a:buChar char="•"/>
            </a:pPr>
            <a:r>
              <a:rPr lang="en-GB" sz="2000" dirty="0" smtClean="0"/>
              <a:t>Frustrating – if one or two people dominate.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06570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Play Your Part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dirty="0" smtClean="0"/>
              <a:t>Be open to participating.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Be mindful of your own contributions (take note of how often you contribute when compared to others).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If you are a keen participator, leave space for others to join in.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If you don’t tend to contribute, be more proactive in coming up with ideas and sharing these through the tools.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If you don’t have much to say do more preparation so that you are well informed and can draw on your reading </a:t>
            </a:r>
            <a:r>
              <a:rPr lang="en-GB" sz="2000" dirty="0"/>
              <a:t>and </a:t>
            </a:r>
            <a:r>
              <a:rPr lang="en-GB" sz="2000" dirty="0" smtClean="0"/>
              <a:t>list of questions.</a:t>
            </a:r>
          </a:p>
        </p:txBody>
      </p:sp>
    </p:spTree>
    <p:extLst>
      <p:ext uri="{BB962C8B-B14F-4D97-AF65-F5344CB8AC3E}">
        <p14:creationId xmlns:p14="http://schemas.microsoft.com/office/powerpoint/2010/main" val="1388132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Play Your Part (Cont..)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dirty="0" smtClean="0"/>
              <a:t>Look for opportunities to bring in other people so that everyone gets a chance to contribute.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Respond to comments and ideas from others in the group rather than interacting only with the lecturer.</a:t>
            </a:r>
          </a:p>
        </p:txBody>
      </p:sp>
    </p:spTree>
    <p:extLst>
      <p:ext uri="{BB962C8B-B14F-4D97-AF65-F5344CB8AC3E}">
        <p14:creationId xmlns:p14="http://schemas.microsoft.com/office/powerpoint/2010/main" val="28637678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Free Tools for Web-Based Collaboration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/>
            <a:endParaRPr lang="en-GB" dirty="0" smtClean="0"/>
          </a:p>
          <a:p>
            <a:pPr marL="0" indent="0" algn="ctr"/>
            <a:endParaRPr lang="en-GB" dirty="0"/>
          </a:p>
          <a:p>
            <a:pPr marL="0" indent="0" algn="ctr"/>
            <a:r>
              <a:rPr lang="en-GB" dirty="0" smtClean="0"/>
              <a:t>No </a:t>
            </a:r>
            <a:r>
              <a:rPr lang="en-GB" dirty="0"/>
              <a:t>man (or woman) is an island 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644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Tools for Collaboration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en-GB" dirty="0" smtClean="0"/>
              <a:t>Robin Good’s </a:t>
            </a:r>
            <a:r>
              <a:rPr lang="en-GB" i="1" dirty="0" smtClean="0"/>
              <a:t>Best </a:t>
            </a:r>
            <a:r>
              <a:rPr lang="en-GB" i="1" dirty="0"/>
              <a:t>Online Collaboration Tools </a:t>
            </a:r>
            <a:r>
              <a:rPr lang="en-GB" i="1" dirty="0" smtClean="0"/>
              <a:t>2012 Available online at: </a:t>
            </a:r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www.mindmeister.com/12213323/best-online-collaboration-tools-2012-robin-good-s-collaborative-map</a:t>
            </a:r>
            <a:r>
              <a:rPr lang="en-GB" dirty="0" smtClean="0"/>
              <a:t>. Date of download 26/11/12</a:t>
            </a:r>
          </a:p>
          <a:p>
            <a:pPr marL="0" indent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09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dirty="0"/>
              <a:t>Tools for </a:t>
            </a:r>
            <a:r>
              <a:rPr lang="en-GB" sz="2600" dirty="0" smtClean="0"/>
              <a:t>Collaboration – Campfire (CHAT)</a:t>
            </a:r>
            <a:endParaRPr lang="en-GB" sz="2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827584" y="836712"/>
            <a:ext cx="7315200" cy="5852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9740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600" dirty="0"/>
              <a:t>Tools for </a:t>
            </a:r>
            <a:r>
              <a:rPr lang="en-GB" sz="2600" dirty="0" smtClean="0"/>
              <a:t>Collaboration – </a:t>
            </a:r>
            <a:r>
              <a:rPr lang="en-GB" sz="2600" dirty="0" err="1" smtClean="0"/>
              <a:t>Teambox</a:t>
            </a:r>
            <a:r>
              <a:rPr lang="en-GB" sz="2600" dirty="0" smtClean="0"/>
              <a:t>(Team collaboration)</a:t>
            </a:r>
            <a:endParaRPr lang="en-GB" sz="2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 b="6495"/>
          <a:stretch/>
        </p:blipFill>
        <p:spPr bwMode="auto">
          <a:xfrm>
            <a:off x="971600" y="1196752"/>
            <a:ext cx="7317000" cy="5473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2171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for Collaboration </a:t>
            </a:r>
            <a:r>
              <a:rPr lang="en-GB" dirty="0" smtClean="0"/>
              <a:t>–</a:t>
            </a:r>
            <a:r>
              <a:rPr lang="en-US" dirty="0" smtClean="0"/>
              <a:t>Google drive (Document Sharing)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3924" y="1268760"/>
            <a:ext cx="6886575" cy="463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5221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for Collaboration – </a:t>
            </a:r>
            <a:r>
              <a:rPr lang="en-GB" dirty="0" err="1" smtClean="0"/>
              <a:t>Mindmeister</a:t>
            </a:r>
            <a:r>
              <a:rPr lang="en-GB" dirty="0" smtClean="0"/>
              <a:t> (Mind Maps)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538" b="3898"/>
          <a:stretch/>
        </p:blipFill>
        <p:spPr bwMode="auto">
          <a:xfrm>
            <a:off x="827584" y="1052736"/>
            <a:ext cx="7236542" cy="562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44742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272</TotalTime>
  <Words>351</Words>
  <Application>Microsoft Office PowerPoint</Application>
  <PresentationFormat>On-screen Show (4:3)</PresentationFormat>
  <Paragraphs>33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Angles</vt:lpstr>
      <vt:lpstr>Using Collaborative Learning Tools in Class</vt:lpstr>
      <vt:lpstr>Working Collaboratively</vt:lpstr>
      <vt:lpstr>Working Collaboratively</vt:lpstr>
      <vt:lpstr>Play Your Part</vt:lpstr>
      <vt:lpstr>Play Your Part (Cont..)</vt:lpstr>
      <vt:lpstr>Free Tools for Web-Based Collaboration</vt:lpstr>
      <vt:lpstr>Tools for Collaboration</vt:lpstr>
      <vt:lpstr>Tools for Collaboration – Campfire (CHAT)</vt:lpstr>
      <vt:lpstr>Tools for Collaboration – Teambox(Team collaboration)</vt:lpstr>
      <vt:lpstr>Tools for Collaboration –Google drive (Document Sharing)</vt:lpstr>
      <vt:lpstr>Tools for Collaboration – Mindmeister (Mind Maps)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Collaborative Learning Tools in Class</dc:title>
  <dc:creator>fad-rp1</dc:creator>
  <cp:lastModifiedBy>fad-rp1</cp:lastModifiedBy>
  <cp:revision>10</cp:revision>
  <dcterms:created xsi:type="dcterms:W3CDTF">2012-11-26T08:53:42Z</dcterms:created>
  <dcterms:modified xsi:type="dcterms:W3CDTF">2012-11-26T13:26:16Z</dcterms:modified>
</cp:coreProperties>
</file>