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saveSubsetFonts="1" autoCompressPictures="0">
  <p:sldMasterIdLst>
    <p:sldMasterId id="2147483648" r:id="rId1"/>
    <p:sldMasterId id="2147483660" r:id="rId2"/>
  </p:sldMasterIdLst>
  <p:notesMasterIdLst>
    <p:notesMasterId r:id="rId25"/>
  </p:notes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5" r:id="rId20"/>
    <p:sldId id="273" r:id="rId21"/>
    <p:sldId id="277" r:id="rId22"/>
    <p:sldId id="276" r:id="rId23"/>
    <p:sldId id="274" r:id="rId24"/>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6" roundtripDataSignature="AMtx7mhTyNZl0+FdjhnAMV/H1GZKc+Je2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557" autoAdjust="0"/>
  </p:normalViewPr>
  <p:slideViewPr>
    <p:cSldViewPr snapToGrid="0">
      <p:cViewPr varScale="1">
        <p:scale>
          <a:sx n="64" d="100"/>
          <a:sy n="64" d="100"/>
        </p:scale>
        <p:origin x="724" y="3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customschemas.google.com/relationships/presentationmetadata" Target="metadata"/><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7" name="Google Shape;157;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4" name="Google Shape;164;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h1ef9966ecb19d4f8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0" name="Google Shape;170;h1ef9966ecb19d4f8_0_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Good morning, all. To begin with this presentation, the case study of Shrewsbury and Telford Hospital NHS Trust (UK) — Maternity Scandal was selected. This presentation will delve into the case study using government-published data, newspaper articles and relevant data to examine the root cause of the poor and unaccountable maternity service at the NHS Trust. The impact of the poor services on service quality, efficiency and equity of health care will be examined with the following slides.</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
        <p:cNvGrpSpPr/>
        <p:nvPr/>
      </p:nvGrpSpPr>
      <p:grpSpPr>
        <a:xfrm>
          <a:off x="0" y="0"/>
          <a:ext cx="0" cy="0"/>
          <a:chOff x="0" y="0"/>
          <a:chExt cx="0" cy="0"/>
        </a:xfrm>
      </p:grpSpPr>
      <p:sp>
        <p:nvSpPr>
          <p:cNvPr id="177" name="Google Shape;177;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8" name="Google Shape;178;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latin typeface="Arial"/>
                <a:ea typeface="Arial"/>
                <a:cs typeface="Arial"/>
                <a:sym typeface="Arial"/>
              </a:rPr>
              <a:t>Examining the maternity scandal at Shrewsbury and Telford Hospital NHS Trust through the Swiss Cheese model, it was found that the failure of the leadership to effectively oversee the operational outputs, investigate the incidents of why babies/infants died and leave infants and mothers with life-changing injuries shows gross negligence among the NHS Trust’s leadership. This also highlights the NHS Trust’s leadership’s incompetence in addressing the weakened or poor policies that were designed to safeguard the mother and their infants, which led to the consequence of more than 200 deaths of babies and leaving several other infants and mothers with severe health injuries (GOV UK, 2022a; BBC, 2022) </a:t>
            </a:r>
            <a:endParaRPr>
              <a:latin typeface="Arial"/>
              <a:ea typeface="Arial"/>
              <a:cs typeface="Arial"/>
              <a:sym typeface="Arial"/>
            </a:endParaRPr>
          </a:p>
          <a:p>
            <a:pPr marL="0" lvl="0" indent="0" algn="l" rtl="0">
              <a:spcBef>
                <a:spcPts val="0"/>
              </a:spcBef>
              <a:spcAft>
                <a:spcPts val="0"/>
              </a:spcAft>
              <a:buNone/>
            </a:pPr>
            <a:endParaRPr>
              <a:latin typeface="Arial"/>
              <a:ea typeface="Arial"/>
              <a:cs typeface="Arial"/>
              <a:sym typeface="Aria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4"/>
        <p:cNvGrpSpPr/>
        <p:nvPr/>
      </p:nvGrpSpPr>
      <p:grpSpPr>
        <a:xfrm>
          <a:off x="0" y="0"/>
          <a:ext cx="0" cy="0"/>
          <a:chOff x="0" y="0"/>
          <a:chExt cx="0" cy="0"/>
        </a:xfrm>
      </p:grpSpPr>
      <p:sp>
        <p:nvSpPr>
          <p:cNvPr id="185" name="Google Shape;185;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6" name="Google Shape;186;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The root cause of the maternity scandal was examined through the Fishbone diagram, outlining 5 main contributors to the healthcare service quality issue. The process at the NHS Trust was severely poor; it failed to effectively oversee incident reporting, and outdated technologies to check the vitals of mothers during the ”golden hours” after childbirth led to deaths and injuries (GOV UK, 2022a; GOV UK, 2022b). Due to poor processes and technologies, 12 mothers died, resulting in several cases of infant injuries. Furthermore, leadership failed to foster a transparent workplace, and staff worked in a fearful environment where leaders discouraged staff from raising concerns and ignored complaints from affected families (Paduano, 2024).</a:t>
            </a:r>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3" name="Google Shape;193;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Applying systems theory, it states that for an organisation to cohesively work for a shared purpose or goal, it becomes important for interconnected groups or teams to work collaboratively. However, in the case of Shrewsbury and Telford Hospital NHS Trust, it was observed from the final Ockenden review that the trust's interconnected groups, instead of addressing the root cause of the deaths and injuries, focused on covering up the root cause while discouraging staff from even addressing the family’s complaints (Dyer, 2022; GOV UK, 2022a). This shows the NHS Trust constantly failed to identify the root cause of recurring issues, did not adhere to the feedback or family complaints, and limited the scope to overcoming the issues with corrective actions. </a:t>
            </a:r>
            <a:endParaRP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Applying the Donabedian Model, it was found that the existing structure of Shrewsbury and Telford Hospital NHS Trust was significantly inefficient, incompetent and undervalued, with a lack of skills training. Appropriate training programmes for the staff. This led to skills gaps in adequately managing critical situations, while failure to comply with global governance also reduced the quality of care. In the process, the NHS Trust’s tendency to either ignore or suppress family complaints posed barriers to maintaining safety governance (Dyer, 2022; GOV UK, 2022a). As an outcome, deaths of more than 200 babies could have been prevented, and families were devastated, while several mothers and infants sustained lifelong injuries (Badshah, 2022). </a:t>
            </a:r>
            <a:endParaRPr/>
          </a:p>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8" name="Google Shape;208;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The given policy issues did not work in isolation; they formed a new environment where unsafe maternity care was still possible. Along with this, an independent review by Debbie Graham in 2015 highlighted that the NHS Trust did not maintain alignment with the policies of clinical governance with systematic mechanisms (GOV UK, 2022b). Such incomplete compliance led to significant failure of important standards of fetal monitoring, maternal evaluation and escalation being reliably utilised. Incident investigation was also feeble, and this means that repetitive patterns of injury were not in a regular manner identified, challenged or translated into service enhancement  (Bright, 2025). Moreover, the lack of safety culture and standards was highlighted in the 2015 Debbie Graham’s independent review, signifying poor multidisciplinary working, coupled with staffing pressures, decreased the timeliness of staff reaction to the emergence of complications. </a:t>
            </a:r>
            <a:endParaRPr/>
          </a:p>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4"/>
        <p:cNvGrpSpPr/>
        <p:nvPr/>
      </p:nvGrpSpPr>
      <p:grpSpPr>
        <a:xfrm>
          <a:off x="0" y="0"/>
          <a:ext cx="0" cy="0"/>
          <a:chOff x="0" y="0"/>
          <a:chExt cx="0" cy="0"/>
        </a:xfrm>
      </p:grpSpPr>
      <p:sp>
        <p:nvSpPr>
          <p:cNvPr id="215" name="Google Shape;215;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6" name="Google Shape;216;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The effects of such failures in policy implementation and policymaking were compounding, as it has been observed that the lack of uniform guidance to be followed led to unsafe practices becoming a normal practice in maternity services. The lack of transparency and accountability also led mothers to blame the unfortunate incidents; for instance, a child named Poppy Russell’s death was blamed upon the mother. Similar cases were enabled by weak investigation processes, which meant lessons were not translated into organisational change and hence the repetition (Buchanan, 2026). Furthermore, weak escalation procedures augmented the danger of the improving mothers or babies failing to obtain the immediate specialist assessment or treatment. These shortcomings supported each other: poor performance created accidents, ineffective review did not allow repeating trends to be identified, and insufficient control permitted those trends to persist. Policy failure thus emerged as a form of preserving the risk over time.</a:t>
            </a:r>
            <a:endParaRPr/>
          </a:p>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
        <p:cNvGrpSpPr/>
        <p:nvPr/>
      </p:nvGrpSpPr>
      <p:grpSpPr>
        <a:xfrm>
          <a:off x="0" y="0"/>
          <a:ext cx="0" cy="0"/>
          <a:chOff x="0" y="0"/>
          <a:chExt cx="0" cy="0"/>
        </a:xfrm>
      </p:grpSpPr>
      <p:sp>
        <p:nvSpPr>
          <p:cNvPr id="223" name="Google Shape;223;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4" name="Google Shape;224;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The impact of the root cause at Shrewsbury and Telford Hospital NHS Trust was found to have adversely affected service delivery. It became pivotal that the leadership and management of the hospital take accountability for risks and systemic failures to patients and overcome the root cause (Batanda, 2024; Paduano, 2024). However, in the NHS Trust’s case, the leadership and management, rather than being accountable, adopted a “defensive and non-listening” approach, where the complaints by the families and concerns raised by the staff were unheard/unaddressed/ignored. This led to an ineffective incident investigation, while a lack of policy alignment with systems thinking led to the persistence of the risks at the maternity ward of the trust (Paduano, 2024). </a:t>
            </a:r>
            <a:endParaRPr/>
          </a:p>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2" name="Google Shape;232;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This was examined from the Ockenden recommendations in 2020 that the overall operational structure at the NTS Trust was below par standards, and maternity team members would care less about providing adequate services to the patients (BBC, 2022). An incident highlighted that a patient with CTG concerns admitted in labour was not properly equipped with oxytocin for a long labour (Ockenden, 2020). The statement of Ms Ockenden also highlighted that the NHS trust was poorly staffed, and a lack of adequate skills training left staff unable to handle certain critical situations effectively. This shows that the lack of policy was not the only issue; rather, the problem was ineffective implementation of care practices, staff training, understaff issues with lack of accountability affected the delivery of maternity services.</a:t>
            </a:r>
            <a:endParaRPr/>
          </a:p>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0" name="Google Shape;240;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In healthcare settings, it becomes important that stakeholders are well-coordinated to effectively utilise medical/clinical and human resources. However, the case of the NHS Trust highlighted that the coordination among the maternity team created operational errors, while the team members of the trust showed a lack of empathy, kindness, and compassion (Ockenden, 2020). This shows that, due to ineffective training for the employees, they were not able to empathically manage the patients, which caused repeated errors at the maternity ward (Dyer, 2022). This signifies the persistent wastage of clinical resources to optimally deliver care services to the patients. </a:t>
            </a:r>
            <a:endParaRPr/>
          </a:p>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p:cNvGrpSpPr/>
        <p:nvPr/>
      </p:nvGrpSpPr>
      <p:grpSpPr>
        <a:xfrm>
          <a:off x="0" y="0"/>
          <a:ext cx="0" cy="0"/>
          <a:chOff x="0" y="0"/>
          <a:chExt cx="0" cy="0"/>
        </a:xfrm>
      </p:grpSpPr>
      <p:sp>
        <p:nvSpPr>
          <p:cNvPr id="247" name="Google Shape;247;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8" name="Google Shape;248;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Reviewing the recommendations by Ockenden in 2020, an incident was reported where several pieces of evidence from patients interviewed and letters sent to families show that admitted patients were demeaned using derogatory/inappropriate language, which not only was distressing but also incurred a mental toll on the patient (Ockenden, 2020). Parents were often blamed for the baby’s death. This severely breached the Equity commitments of NHS England, advocating that each patient and baby in maternity wards should be treated with care and fulfilling the health outcomes as per individualised needs (NHS England, 2021). Therefore, this issue shows that the NHS trust and its members were not able to appropriately fulfil the equity of health and care services provision.</a:t>
            </a:r>
            <a:endParaRPr/>
          </a:p>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Google Shape;255;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6" name="Google Shape;256;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For Shrewsbury and Telford Hospital NHS Trust, it is strongly recommended that the NHS trust should comply with the “3-year delivery plan for maternity and neonatal services” of NHS England, setting out procedures to make maternity care safe, equitable for pregnant mothers, babies and families, and more personalised (NHS England, 2023; Saleh, 2024). This recommended solution can help in making the maternity services more patient-centric and optimise the maternity care to comply with clinical governance by NHS England. Additionally, it is also recommended to conduct regular audits that are done by independent bodies. As a result, it could help in promoting transparent operations.</a:t>
            </a:r>
            <a:endParaRPr/>
          </a:p>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2"/>
        <p:cNvGrpSpPr/>
        <p:nvPr/>
      </p:nvGrpSpPr>
      <p:grpSpPr>
        <a:xfrm>
          <a:off x="0" y="0"/>
          <a:ext cx="0" cy="0"/>
          <a:chOff x="0" y="0"/>
          <a:chExt cx="0" cy="0"/>
        </a:xfrm>
      </p:grpSpPr>
      <p:sp>
        <p:nvSpPr>
          <p:cNvPr id="263" name="Google Shape;263;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4" name="Google Shape;264;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It was also recommended that the NHS Trust promote patient-centred maternity services to become transparent and effectively address the concerns. For this, leadership training programmes can be developed to educate staff on how they can encourage active listening to complaints and collaborate with families to overcome operational issues (Harris </a:t>
            </a:r>
            <a:r>
              <a:rPr lang="en-US" i="1"/>
              <a:t>et al</a:t>
            </a:r>
            <a:r>
              <a:rPr lang="en-US"/>
              <a:t>., 2022). It is also recommended to offer skills training in simulated scenarios, where employees will be given practical knowledge on how they can act kindly and compassionately while dealing with different patients. </a:t>
            </a:r>
            <a:endParaRPr/>
          </a:p>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0"/>
        <p:cNvGrpSpPr/>
        <p:nvPr/>
      </p:nvGrpSpPr>
      <p:grpSpPr>
        <a:xfrm>
          <a:off x="0" y="0"/>
          <a:ext cx="0" cy="0"/>
          <a:chOff x="0" y="0"/>
          <a:chExt cx="0" cy="0"/>
        </a:xfrm>
      </p:grpSpPr>
      <p:sp>
        <p:nvSpPr>
          <p:cNvPr id="271" name="Google Shape;271;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72" name="Google Shape;272;p1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In Component 2, the report will critically analyse the case study of Shrewsbury and Telford Hospital NHS Trust and apply appropriate theories/frameworks and models to examine the root cause of the maternity scandal. The report will also analyse how leadership accountability, lack of skills training, etc caused the issues in maternity services. Based on the key findings, relevant recommendations will be provided.</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80" name="Google Shape;280;p1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In conclusion, the NHS Trust has inadequate governance and policy compliance approaches, poor leadership oversight and monitoring ability, poor hospital culture and a lack of skilled workforce to address the patient's needs. This led to deaths of children and injuries to mothers and babies. To overcome them, the study recommended strictly adhering to the “3-year delivery plan for maternity and neonatal services” by NHS England, and enhancing leadership approaches to monitoring the maternity services</a:t>
            </a:r>
            <a:endParaRPr/>
          </a:p>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6">
          <a:extLst>
            <a:ext uri="{FF2B5EF4-FFF2-40B4-BE49-F238E27FC236}">
              <a16:creationId xmlns:a16="http://schemas.microsoft.com/office/drawing/2014/main" id="{17E5703D-E39A-7B89-70C6-175F38CF531C}"/>
            </a:ext>
          </a:extLst>
        </p:cNvPr>
        <p:cNvGrpSpPr/>
        <p:nvPr/>
      </p:nvGrpSpPr>
      <p:grpSpPr>
        <a:xfrm>
          <a:off x="0" y="0"/>
          <a:ext cx="0" cy="0"/>
          <a:chOff x="0" y="0"/>
          <a:chExt cx="0" cy="0"/>
        </a:xfrm>
      </p:grpSpPr>
      <p:sp>
        <p:nvSpPr>
          <p:cNvPr id="287" name="Google Shape;287;p17:notes">
            <a:extLst>
              <a:ext uri="{FF2B5EF4-FFF2-40B4-BE49-F238E27FC236}">
                <a16:creationId xmlns:a16="http://schemas.microsoft.com/office/drawing/2014/main" id="{4B23FACC-65E3-534D-480B-B70C9C020B4D}"/>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88" name="Google Shape;288;p17:notes">
            <a:extLst>
              <a:ext uri="{FF2B5EF4-FFF2-40B4-BE49-F238E27FC236}">
                <a16:creationId xmlns:a16="http://schemas.microsoft.com/office/drawing/2014/main" id="{B4AB6EB7-5AE0-D988-5BFC-14CDAF20FF52}"/>
              </a:ext>
            </a:extLst>
          </p:cNvPr>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108941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6"/>
        <p:cNvGrpSpPr/>
        <p:nvPr/>
      </p:nvGrpSpPr>
      <p:grpSpPr>
        <a:xfrm>
          <a:off x="0" y="0"/>
          <a:ext cx="0" cy="0"/>
          <a:chOff x="0" y="0"/>
          <a:chExt cx="0" cy="0"/>
        </a:xfrm>
      </p:grpSpPr>
      <p:sp>
        <p:nvSpPr>
          <p:cNvPr id="287" name="Google Shape;287;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88" name="Google Shape;288;p1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6">
          <a:extLst>
            <a:ext uri="{FF2B5EF4-FFF2-40B4-BE49-F238E27FC236}">
              <a16:creationId xmlns:a16="http://schemas.microsoft.com/office/drawing/2014/main" id="{E2517949-5326-8BB0-D086-BC2F67C6EAA5}"/>
            </a:ext>
          </a:extLst>
        </p:cNvPr>
        <p:cNvGrpSpPr/>
        <p:nvPr/>
      </p:nvGrpSpPr>
      <p:grpSpPr>
        <a:xfrm>
          <a:off x="0" y="0"/>
          <a:ext cx="0" cy="0"/>
          <a:chOff x="0" y="0"/>
          <a:chExt cx="0" cy="0"/>
        </a:xfrm>
      </p:grpSpPr>
      <p:sp>
        <p:nvSpPr>
          <p:cNvPr id="287" name="Google Shape;287;p17:notes">
            <a:extLst>
              <a:ext uri="{FF2B5EF4-FFF2-40B4-BE49-F238E27FC236}">
                <a16:creationId xmlns:a16="http://schemas.microsoft.com/office/drawing/2014/main" id="{0F8F0445-62DB-E8C1-EBF9-FFE8A4A9B812}"/>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88" name="Google Shape;288;p17:notes">
            <a:extLst>
              <a:ext uri="{FF2B5EF4-FFF2-40B4-BE49-F238E27FC236}">
                <a16:creationId xmlns:a16="http://schemas.microsoft.com/office/drawing/2014/main" id="{23FAE417-5623-E27C-A1E1-23473D5D9AD7}"/>
              </a:ext>
            </a:extLst>
          </p:cNvPr>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61966160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6">
          <a:extLst>
            <a:ext uri="{FF2B5EF4-FFF2-40B4-BE49-F238E27FC236}">
              <a16:creationId xmlns:a16="http://schemas.microsoft.com/office/drawing/2014/main" id="{648F9A84-BE79-89D4-184A-09E5AB73B17B}"/>
            </a:ext>
          </a:extLst>
        </p:cNvPr>
        <p:cNvGrpSpPr/>
        <p:nvPr/>
      </p:nvGrpSpPr>
      <p:grpSpPr>
        <a:xfrm>
          <a:off x="0" y="0"/>
          <a:ext cx="0" cy="0"/>
          <a:chOff x="0" y="0"/>
          <a:chExt cx="0" cy="0"/>
        </a:xfrm>
      </p:grpSpPr>
      <p:sp>
        <p:nvSpPr>
          <p:cNvPr id="287" name="Google Shape;287;p17:notes">
            <a:extLst>
              <a:ext uri="{FF2B5EF4-FFF2-40B4-BE49-F238E27FC236}">
                <a16:creationId xmlns:a16="http://schemas.microsoft.com/office/drawing/2014/main" id="{04B8D5A1-97E3-FB13-1436-418A2DBE1CB8}"/>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88" name="Google Shape;288;p17:notes">
            <a:extLst>
              <a:ext uri="{FF2B5EF4-FFF2-40B4-BE49-F238E27FC236}">
                <a16:creationId xmlns:a16="http://schemas.microsoft.com/office/drawing/2014/main" id="{56206FE0-9554-6318-1015-80FF899E43A8}"/>
              </a:ext>
            </a:extLst>
          </p:cNvPr>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6704231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2"/>
        <p:cNvGrpSpPr/>
        <p:nvPr/>
      </p:nvGrpSpPr>
      <p:grpSpPr>
        <a:xfrm>
          <a:off x="0" y="0"/>
          <a:ext cx="0" cy="0"/>
          <a:chOff x="0" y="0"/>
          <a:chExt cx="0" cy="0"/>
        </a:xfrm>
      </p:grpSpPr>
      <p:sp>
        <p:nvSpPr>
          <p:cNvPr id="293" name="Google Shape;293;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94" name="Google Shape;294;p1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5"/>
        <p:cNvGrpSpPr/>
        <p:nvPr/>
      </p:nvGrpSpPr>
      <p:grpSpPr>
        <a:xfrm>
          <a:off x="0" y="0"/>
          <a:ext cx="0" cy="0"/>
          <a:chOff x="0" y="0"/>
          <a:chExt cx="0" cy="0"/>
        </a:xfrm>
      </p:grpSpPr>
      <p:sp>
        <p:nvSpPr>
          <p:cNvPr id="16" name="Google Shape;16;p20"/>
          <p:cNvSpPr txBox="1">
            <a:spLocks noGrp="1"/>
          </p:cNvSpPr>
          <p:nvPr>
            <p:ph type="title"/>
          </p:nvPr>
        </p:nvSpPr>
        <p:spPr>
          <a:xfrm>
            <a:off x="608400" y="608400"/>
            <a:ext cx="10969200" cy="705600"/>
          </a:xfrm>
          <a:prstGeom prst="rect">
            <a:avLst/>
          </a:prstGeom>
          <a:noFill/>
          <a:ln>
            <a:noFill/>
          </a:ln>
        </p:spPr>
        <p:txBody>
          <a:bodyPr spcFirstLastPara="1" wrap="square" lIns="90000" tIns="46800" rIns="90000" bIns="46800" anchor="ctr" anchorCtr="0">
            <a:normAutofit/>
          </a:bodyPr>
          <a:lstStyle>
            <a:lvl1pPr lvl="0" algn="l">
              <a:lnSpc>
                <a:spcPct val="100000"/>
              </a:lnSpc>
              <a:spcBef>
                <a:spcPts val="0"/>
              </a:spcBef>
              <a:spcAft>
                <a:spcPts val="0"/>
              </a:spcAft>
              <a:buClr>
                <a:srgbClr val="262626"/>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20"/>
          <p:cNvSpPr txBox="1">
            <a:spLocks noGrp="1"/>
          </p:cNvSpPr>
          <p:nvPr>
            <p:ph type="body" idx="1"/>
          </p:nvPr>
        </p:nvSpPr>
        <p:spPr>
          <a:xfrm>
            <a:off x="608400" y="1490400"/>
            <a:ext cx="10969200" cy="4759200"/>
          </a:xfrm>
          <a:prstGeom prst="rect">
            <a:avLst/>
          </a:prstGeom>
          <a:noFill/>
          <a:ln>
            <a:noFill/>
          </a:ln>
        </p:spPr>
        <p:txBody>
          <a:bodyPr spcFirstLastPara="1" wrap="square" lIns="90000" tIns="46800" rIns="90000" bIns="46800" anchor="t" anchorCtr="0">
            <a:normAutofit/>
          </a:bodyPr>
          <a:lstStyle>
            <a:lvl1pPr marL="457200" lvl="0" indent="-342900" algn="l">
              <a:lnSpc>
                <a:spcPct val="130000"/>
              </a:lnSpc>
              <a:spcBef>
                <a:spcPts val="0"/>
              </a:spcBef>
              <a:spcAft>
                <a:spcPts val="0"/>
              </a:spcAft>
              <a:buClr>
                <a:srgbClr val="595959"/>
              </a:buClr>
              <a:buSzPts val="1800"/>
              <a:buChar char="●"/>
              <a:defRPr/>
            </a:lvl1pPr>
            <a:lvl2pPr marL="914400" lvl="1" indent="-342900" algn="l">
              <a:lnSpc>
                <a:spcPct val="120000"/>
              </a:lnSpc>
              <a:spcBef>
                <a:spcPts val="1000"/>
              </a:spcBef>
              <a:spcAft>
                <a:spcPts val="0"/>
              </a:spcAft>
              <a:buClr>
                <a:srgbClr val="595959"/>
              </a:buClr>
              <a:buSzPts val="1800"/>
              <a:buChar char="●"/>
              <a:defRPr/>
            </a:lvl2pPr>
            <a:lvl3pPr marL="1371600" lvl="2" indent="-342900" algn="l">
              <a:lnSpc>
                <a:spcPct val="120000"/>
              </a:lnSpc>
              <a:spcBef>
                <a:spcPts val="600"/>
              </a:spcBef>
              <a:spcAft>
                <a:spcPts val="0"/>
              </a:spcAft>
              <a:buClr>
                <a:srgbClr val="595959"/>
              </a:buClr>
              <a:buSzPts val="1800"/>
              <a:buChar char="●"/>
              <a:defRPr/>
            </a:lvl3pPr>
            <a:lvl4pPr marL="1828800" lvl="3" indent="-342900" algn="l">
              <a:lnSpc>
                <a:spcPct val="120000"/>
              </a:lnSpc>
              <a:spcBef>
                <a:spcPts val="600"/>
              </a:spcBef>
              <a:spcAft>
                <a:spcPts val="0"/>
              </a:spcAft>
              <a:buClr>
                <a:srgbClr val="595959"/>
              </a:buClr>
              <a:buSzPts val="1800"/>
              <a:buChar char="•"/>
              <a:defRPr/>
            </a:lvl4pPr>
            <a:lvl5pPr marL="2286000" lvl="4" indent="-342900" algn="l">
              <a:lnSpc>
                <a:spcPct val="120000"/>
              </a:lnSpc>
              <a:spcBef>
                <a:spcPts val="300"/>
              </a:spcBef>
              <a:spcAft>
                <a:spcPts val="0"/>
              </a:spcAft>
              <a:buClr>
                <a:srgbClr val="595959"/>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8" name="Google Shape;18;p20"/>
          <p:cNvSpPr txBox="1">
            <a:spLocks noGrp="1"/>
          </p:cNvSpPr>
          <p:nvPr>
            <p:ph type="dt" idx="10"/>
          </p:nvPr>
        </p:nvSpPr>
        <p:spPr>
          <a:xfrm>
            <a:off x="612000" y="6314400"/>
            <a:ext cx="2700000" cy="3168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20"/>
          <p:cNvSpPr txBox="1">
            <a:spLocks noGrp="1"/>
          </p:cNvSpPr>
          <p:nvPr>
            <p:ph type="ftr" idx="11"/>
          </p:nvPr>
        </p:nvSpPr>
        <p:spPr>
          <a:xfrm>
            <a:off x="4116000" y="6314400"/>
            <a:ext cx="3960000" cy="3168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20"/>
          <p:cNvSpPr txBox="1">
            <a:spLocks noGrp="1"/>
          </p:cNvSpPr>
          <p:nvPr>
            <p:ph type="sldNum" idx="12"/>
          </p:nvPr>
        </p:nvSpPr>
        <p:spPr>
          <a:xfrm>
            <a:off x="8877600" y="6314400"/>
            <a:ext cx="2700000" cy="316800"/>
          </a:xfrm>
          <a:prstGeom prst="rect">
            <a:avLst/>
          </a:prstGeom>
          <a:noFill/>
          <a:ln>
            <a:noFill/>
          </a:ln>
        </p:spPr>
        <p:txBody>
          <a:bodyPr spcFirstLastPara="1" wrap="square" lIns="91425" tIns="45700" rIns="91425" bIns="45700" anchor="ctr" anchorCtr="0">
            <a:norm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1"/>
        <p:cNvGrpSpPr/>
        <p:nvPr/>
      </p:nvGrpSpPr>
      <p:grpSpPr>
        <a:xfrm>
          <a:off x="0" y="0"/>
          <a:ext cx="0" cy="0"/>
          <a:chOff x="0" y="0"/>
          <a:chExt cx="0" cy="0"/>
        </a:xfrm>
      </p:grpSpPr>
      <p:sp>
        <p:nvSpPr>
          <p:cNvPr id="22" name="Google Shape;22;p23"/>
          <p:cNvSpPr txBox="1">
            <a:spLocks noGrp="1"/>
          </p:cNvSpPr>
          <p:nvPr>
            <p:ph type="ctrTitle"/>
          </p:nvPr>
        </p:nvSpPr>
        <p:spPr>
          <a:xfrm>
            <a:off x="1198800" y="914400"/>
            <a:ext cx="9799200" cy="2570400"/>
          </a:xfrm>
          <a:prstGeom prst="rect">
            <a:avLst/>
          </a:prstGeom>
          <a:noFill/>
          <a:ln>
            <a:noFill/>
          </a:ln>
        </p:spPr>
        <p:txBody>
          <a:bodyPr spcFirstLastPara="1" wrap="square" lIns="90000" tIns="46800" rIns="90000" bIns="46800" anchor="b" anchorCtr="0">
            <a:normAutofit/>
          </a:bodyPr>
          <a:lstStyle>
            <a:lvl1pPr lvl="0" algn="ctr">
              <a:lnSpc>
                <a:spcPct val="100000"/>
              </a:lnSpc>
              <a:spcBef>
                <a:spcPts val="0"/>
              </a:spcBef>
              <a:spcAft>
                <a:spcPts val="0"/>
              </a:spcAft>
              <a:buClr>
                <a:srgbClr val="262626"/>
              </a:buClr>
              <a:buSzPts val="6000"/>
              <a:buFont typeface="Arial"/>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23"/>
          <p:cNvSpPr txBox="1">
            <a:spLocks noGrp="1"/>
          </p:cNvSpPr>
          <p:nvPr>
            <p:ph type="subTitle" idx="1"/>
          </p:nvPr>
        </p:nvSpPr>
        <p:spPr>
          <a:xfrm>
            <a:off x="1198800" y="3560400"/>
            <a:ext cx="9799200" cy="1472400"/>
          </a:xfrm>
          <a:prstGeom prst="rect">
            <a:avLst/>
          </a:prstGeom>
          <a:noFill/>
          <a:ln>
            <a:noFill/>
          </a:ln>
        </p:spPr>
        <p:txBody>
          <a:bodyPr spcFirstLastPara="1" wrap="square" lIns="90000" tIns="46800" rIns="90000" bIns="46800" anchor="t" anchorCtr="0">
            <a:normAutofit/>
          </a:bodyPr>
          <a:lstStyle>
            <a:lvl1pPr lvl="0" algn="ctr">
              <a:lnSpc>
                <a:spcPct val="110000"/>
              </a:lnSpc>
              <a:spcBef>
                <a:spcPts val="0"/>
              </a:spcBef>
              <a:spcAft>
                <a:spcPts val="0"/>
              </a:spcAft>
              <a:buClr>
                <a:srgbClr val="595959"/>
              </a:buClr>
              <a:buSzPts val="2400"/>
              <a:buNone/>
              <a:defRPr sz="2400" spc="200"/>
            </a:lvl1pPr>
            <a:lvl2pPr lvl="1" algn="ctr">
              <a:lnSpc>
                <a:spcPct val="120000"/>
              </a:lnSpc>
              <a:spcBef>
                <a:spcPts val="1000"/>
              </a:spcBef>
              <a:spcAft>
                <a:spcPts val="0"/>
              </a:spcAft>
              <a:buClr>
                <a:srgbClr val="595959"/>
              </a:buClr>
              <a:buSzPts val="2000"/>
              <a:buNone/>
              <a:defRPr sz="2000"/>
            </a:lvl2pPr>
            <a:lvl3pPr lvl="2" algn="ctr">
              <a:lnSpc>
                <a:spcPct val="120000"/>
              </a:lnSpc>
              <a:spcBef>
                <a:spcPts val="600"/>
              </a:spcBef>
              <a:spcAft>
                <a:spcPts val="0"/>
              </a:spcAft>
              <a:buClr>
                <a:srgbClr val="595959"/>
              </a:buClr>
              <a:buSzPts val="1800"/>
              <a:buNone/>
              <a:defRPr sz="1800"/>
            </a:lvl3pPr>
            <a:lvl4pPr lvl="3" algn="ctr">
              <a:lnSpc>
                <a:spcPct val="120000"/>
              </a:lnSpc>
              <a:spcBef>
                <a:spcPts val="600"/>
              </a:spcBef>
              <a:spcAft>
                <a:spcPts val="0"/>
              </a:spcAft>
              <a:buClr>
                <a:srgbClr val="595959"/>
              </a:buClr>
              <a:buSzPts val="1600"/>
              <a:buNone/>
              <a:defRPr sz="1600"/>
            </a:lvl4pPr>
            <a:lvl5pPr lvl="4" algn="ctr">
              <a:lnSpc>
                <a:spcPct val="120000"/>
              </a:lnSpc>
              <a:spcBef>
                <a:spcPts val="300"/>
              </a:spcBef>
              <a:spcAft>
                <a:spcPts val="0"/>
              </a:spcAft>
              <a:buClr>
                <a:srgbClr val="595959"/>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24" name="Google Shape;24;p23"/>
          <p:cNvSpPr txBox="1">
            <a:spLocks noGrp="1"/>
          </p:cNvSpPr>
          <p:nvPr>
            <p:ph type="dt" idx="10"/>
          </p:nvPr>
        </p:nvSpPr>
        <p:spPr>
          <a:xfrm>
            <a:off x="612000" y="6314400"/>
            <a:ext cx="2700000" cy="3168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23"/>
          <p:cNvSpPr txBox="1">
            <a:spLocks noGrp="1"/>
          </p:cNvSpPr>
          <p:nvPr>
            <p:ph type="ftr" idx="11"/>
          </p:nvPr>
        </p:nvSpPr>
        <p:spPr>
          <a:xfrm>
            <a:off x="4116000" y="6314400"/>
            <a:ext cx="3960000" cy="3168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23"/>
          <p:cNvSpPr txBox="1">
            <a:spLocks noGrp="1"/>
          </p:cNvSpPr>
          <p:nvPr>
            <p:ph type="sldNum" idx="12"/>
          </p:nvPr>
        </p:nvSpPr>
        <p:spPr>
          <a:xfrm>
            <a:off x="8877600" y="6314400"/>
            <a:ext cx="2700000" cy="316800"/>
          </a:xfrm>
          <a:prstGeom prst="rect">
            <a:avLst/>
          </a:prstGeom>
          <a:noFill/>
          <a:ln>
            <a:noFill/>
          </a:ln>
        </p:spPr>
        <p:txBody>
          <a:bodyPr spcFirstLastPara="1" wrap="square" lIns="91425" tIns="45700" rIns="91425" bIns="45700" anchor="ctr" anchorCtr="0">
            <a:norm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24"/>
          <p:cNvSpPr txBox="1">
            <a:spLocks noGrp="1"/>
          </p:cNvSpPr>
          <p:nvPr>
            <p:ph type="title"/>
          </p:nvPr>
        </p:nvSpPr>
        <p:spPr>
          <a:xfrm>
            <a:off x="1990800" y="3848400"/>
            <a:ext cx="7768800" cy="766800"/>
          </a:xfrm>
          <a:prstGeom prst="rect">
            <a:avLst/>
          </a:prstGeom>
          <a:noFill/>
          <a:ln>
            <a:noFill/>
          </a:ln>
        </p:spPr>
        <p:txBody>
          <a:bodyPr spcFirstLastPara="1" wrap="square" lIns="90000" tIns="46800" rIns="90000" bIns="46800" anchor="b" anchorCtr="0">
            <a:normAutofit/>
          </a:bodyPr>
          <a:lstStyle>
            <a:lvl1pPr lvl="0" algn="l">
              <a:lnSpc>
                <a:spcPct val="100000"/>
              </a:lnSpc>
              <a:spcBef>
                <a:spcPts val="0"/>
              </a:spcBef>
              <a:spcAft>
                <a:spcPts val="0"/>
              </a:spcAft>
              <a:buClr>
                <a:srgbClr val="262626"/>
              </a:buClr>
              <a:buSzPts val="4400"/>
              <a:buFont typeface="Arial"/>
              <a:buNone/>
              <a:defRPr sz="4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24"/>
          <p:cNvSpPr txBox="1">
            <a:spLocks noGrp="1"/>
          </p:cNvSpPr>
          <p:nvPr>
            <p:ph type="body" idx="1"/>
          </p:nvPr>
        </p:nvSpPr>
        <p:spPr>
          <a:xfrm>
            <a:off x="1990800" y="4615200"/>
            <a:ext cx="7768800" cy="867600"/>
          </a:xfrm>
          <a:prstGeom prst="rect">
            <a:avLst/>
          </a:prstGeom>
          <a:noFill/>
          <a:ln>
            <a:noFill/>
          </a:ln>
        </p:spPr>
        <p:txBody>
          <a:bodyPr spcFirstLastPara="1" wrap="square" lIns="90000" tIns="46800" rIns="90000" bIns="46800" anchor="t" anchorCtr="0">
            <a:normAutofit/>
          </a:bodyPr>
          <a:lstStyle>
            <a:lvl1pPr marL="457200" lvl="0" indent="-228600" algn="l">
              <a:lnSpc>
                <a:spcPct val="130000"/>
              </a:lnSpc>
              <a:spcBef>
                <a:spcPts val="0"/>
              </a:spcBef>
              <a:spcAft>
                <a:spcPts val="0"/>
              </a:spcAft>
              <a:buClr>
                <a:srgbClr val="595959"/>
              </a:buClr>
              <a:buSzPts val="1800"/>
              <a:buNone/>
              <a:defRPr sz="1800">
                <a:solidFill>
                  <a:srgbClr val="595959"/>
                </a:solidFill>
              </a:defRPr>
            </a:lvl1pPr>
            <a:lvl2pPr marL="914400" lvl="1" indent="-228600" algn="l">
              <a:lnSpc>
                <a:spcPct val="120000"/>
              </a:lnSpc>
              <a:spcBef>
                <a:spcPts val="1000"/>
              </a:spcBef>
              <a:spcAft>
                <a:spcPts val="0"/>
              </a:spcAft>
              <a:buClr>
                <a:srgbClr val="888888"/>
              </a:buClr>
              <a:buSzPts val="1600"/>
              <a:buNone/>
              <a:defRPr sz="1600">
                <a:solidFill>
                  <a:srgbClr val="888888"/>
                </a:solidFill>
              </a:defRPr>
            </a:lvl2pPr>
            <a:lvl3pPr marL="1371600" lvl="2" indent="-228600" algn="l">
              <a:lnSpc>
                <a:spcPct val="120000"/>
              </a:lnSpc>
              <a:spcBef>
                <a:spcPts val="600"/>
              </a:spcBef>
              <a:spcAft>
                <a:spcPts val="0"/>
              </a:spcAft>
              <a:buClr>
                <a:srgbClr val="888888"/>
              </a:buClr>
              <a:buSzPts val="1600"/>
              <a:buNone/>
              <a:defRPr sz="1600">
                <a:solidFill>
                  <a:srgbClr val="888888"/>
                </a:solidFill>
              </a:defRPr>
            </a:lvl3pPr>
            <a:lvl4pPr marL="1828800" lvl="3" indent="-228600" algn="l">
              <a:lnSpc>
                <a:spcPct val="120000"/>
              </a:lnSpc>
              <a:spcBef>
                <a:spcPts val="600"/>
              </a:spcBef>
              <a:spcAft>
                <a:spcPts val="0"/>
              </a:spcAft>
              <a:buClr>
                <a:srgbClr val="888888"/>
              </a:buClr>
              <a:buSzPts val="1600"/>
              <a:buNone/>
              <a:defRPr sz="1600">
                <a:solidFill>
                  <a:srgbClr val="888888"/>
                </a:solidFill>
              </a:defRPr>
            </a:lvl4pPr>
            <a:lvl5pPr marL="2286000" lvl="4" indent="-228600" algn="l">
              <a:lnSpc>
                <a:spcPct val="120000"/>
              </a:lnSpc>
              <a:spcBef>
                <a:spcPts val="3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0" name="Google Shape;30;p24"/>
          <p:cNvSpPr txBox="1">
            <a:spLocks noGrp="1"/>
          </p:cNvSpPr>
          <p:nvPr>
            <p:ph type="dt" idx="10"/>
          </p:nvPr>
        </p:nvSpPr>
        <p:spPr>
          <a:xfrm>
            <a:off x="612000" y="6314400"/>
            <a:ext cx="2700000" cy="3168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24"/>
          <p:cNvSpPr txBox="1">
            <a:spLocks noGrp="1"/>
          </p:cNvSpPr>
          <p:nvPr>
            <p:ph type="ftr" idx="11"/>
          </p:nvPr>
        </p:nvSpPr>
        <p:spPr>
          <a:xfrm>
            <a:off x="4116000" y="6314400"/>
            <a:ext cx="3960000" cy="3168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24"/>
          <p:cNvSpPr txBox="1">
            <a:spLocks noGrp="1"/>
          </p:cNvSpPr>
          <p:nvPr>
            <p:ph type="sldNum" idx="12"/>
          </p:nvPr>
        </p:nvSpPr>
        <p:spPr>
          <a:xfrm>
            <a:off x="8877600" y="6314400"/>
            <a:ext cx="2700000" cy="316800"/>
          </a:xfrm>
          <a:prstGeom prst="rect">
            <a:avLst/>
          </a:prstGeom>
          <a:noFill/>
          <a:ln>
            <a:noFill/>
          </a:ln>
        </p:spPr>
        <p:txBody>
          <a:bodyPr spcFirstLastPara="1" wrap="square" lIns="91425" tIns="45700" rIns="91425" bIns="45700" anchor="ctr" anchorCtr="0">
            <a:norm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25"/>
          <p:cNvSpPr txBox="1">
            <a:spLocks noGrp="1"/>
          </p:cNvSpPr>
          <p:nvPr>
            <p:ph type="title"/>
          </p:nvPr>
        </p:nvSpPr>
        <p:spPr>
          <a:xfrm>
            <a:off x="608400" y="608400"/>
            <a:ext cx="10969200" cy="705600"/>
          </a:xfrm>
          <a:prstGeom prst="rect">
            <a:avLst/>
          </a:prstGeom>
          <a:noFill/>
          <a:ln>
            <a:noFill/>
          </a:ln>
        </p:spPr>
        <p:txBody>
          <a:bodyPr spcFirstLastPara="1" wrap="square" lIns="90000" tIns="46800" rIns="90000" bIns="46800" anchor="ctr" anchorCtr="0">
            <a:normAutofit/>
          </a:bodyPr>
          <a:lstStyle>
            <a:lvl1pPr lvl="0" algn="l">
              <a:lnSpc>
                <a:spcPct val="100000"/>
              </a:lnSpc>
              <a:spcBef>
                <a:spcPts val="0"/>
              </a:spcBef>
              <a:spcAft>
                <a:spcPts val="0"/>
              </a:spcAft>
              <a:buClr>
                <a:srgbClr val="262626"/>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25"/>
          <p:cNvSpPr txBox="1">
            <a:spLocks noGrp="1"/>
          </p:cNvSpPr>
          <p:nvPr>
            <p:ph type="body" idx="1"/>
          </p:nvPr>
        </p:nvSpPr>
        <p:spPr>
          <a:xfrm>
            <a:off x="608400" y="1501200"/>
            <a:ext cx="5176800" cy="4748400"/>
          </a:xfrm>
          <a:prstGeom prst="rect">
            <a:avLst/>
          </a:prstGeom>
          <a:noFill/>
          <a:ln>
            <a:noFill/>
          </a:ln>
        </p:spPr>
        <p:txBody>
          <a:bodyPr spcFirstLastPara="1" wrap="square" lIns="90000" tIns="46800" rIns="90000" bIns="46800" anchor="t" anchorCtr="0">
            <a:normAutofit/>
          </a:bodyPr>
          <a:lstStyle>
            <a:lvl1pPr marL="457200" lvl="0" indent="-342900" algn="l">
              <a:lnSpc>
                <a:spcPct val="130000"/>
              </a:lnSpc>
              <a:spcBef>
                <a:spcPts val="0"/>
              </a:spcBef>
              <a:spcAft>
                <a:spcPts val="0"/>
              </a:spcAft>
              <a:buClr>
                <a:srgbClr val="595959"/>
              </a:buClr>
              <a:buSzPts val="1800"/>
              <a:buChar char="●"/>
              <a:defRPr/>
            </a:lvl1pPr>
            <a:lvl2pPr marL="914400" lvl="1" indent="-342900" algn="l">
              <a:lnSpc>
                <a:spcPct val="120000"/>
              </a:lnSpc>
              <a:spcBef>
                <a:spcPts val="1000"/>
              </a:spcBef>
              <a:spcAft>
                <a:spcPts val="0"/>
              </a:spcAft>
              <a:buClr>
                <a:srgbClr val="595959"/>
              </a:buClr>
              <a:buSzPts val="1800"/>
              <a:buChar char="●"/>
              <a:defRPr/>
            </a:lvl2pPr>
            <a:lvl3pPr marL="1371600" lvl="2" indent="-342900" algn="l">
              <a:lnSpc>
                <a:spcPct val="120000"/>
              </a:lnSpc>
              <a:spcBef>
                <a:spcPts val="600"/>
              </a:spcBef>
              <a:spcAft>
                <a:spcPts val="0"/>
              </a:spcAft>
              <a:buClr>
                <a:srgbClr val="595959"/>
              </a:buClr>
              <a:buSzPts val="1800"/>
              <a:buChar char="●"/>
              <a:defRPr/>
            </a:lvl3pPr>
            <a:lvl4pPr marL="1828800" lvl="3" indent="-342900" algn="l">
              <a:lnSpc>
                <a:spcPct val="120000"/>
              </a:lnSpc>
              <a:spcBef>
                <a:spcPts val="600"/>
              </a:spcBef>
              <a:spcAft>
                <a:spcPts val="0"/>
              </a:spcAft>
              <a:buClr>
                <a:srgbClr val="595959"/>
              </a:buClr>
              <a:buSzPts val="1800"/>
              <a:buChar char="•"/>
              <a:defRPr/>
            </a:lvl4pPr>
            <a:lvl5pPr marL="2286000" lvl="4" indent="-342900" algn="l">
              <a:lnSpc>
                <a:spcPct val="120000"/>
              </a:lnSpc>
              <a:spcBef>
                <a:spcPts val="300"/>
              </a:spcBef>
              <a:spcAft>
                <a:spcPts val="0"/>
              </a:spcAft>
              <a:buClr>
                <a:srgbClr val="595959"/>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 name="Google Shape;36;p25"/>
          <p:cNvSpPr txBox="1">
            <a:spLocks noGrp="1"/>
          </p:cNvSpPr>
          <p:nvPr>
            <p:ph type="body" idx="2"/>
          </p:nvPr>
        </p:nvSpPr>
        <p:spPr>
          <a:xfrm>
            <a:off x="6411600" y="1501200"/>
            <a:ext cx="5176800" cy="4748400"/>
          </a:xfrm>
          <a:prstGeom prst="rect">
            <a:avLst/>
          </a:prstGeom>
          <a:noFill/>
          <a:ln>
            <a:noFill/>
          </a:ln>
        </p:spPr>
        <p:txBody>
          <a:bodyPr spcFirstLastPara="1" wrap="square" lIns="90000" tIns="46800" rIns="90000" bIns="46800" anchor="t" anchorCtr="0">
            <a:normAutofit/>
          </a:bodyPr>
          <a:lstStyle>
            <a:lvl1pPr marL="457200" lvl="0" indent="-342900" algn="l">
              <a:lnSpc>
                <a:spcPct val="130000"/>
              </a:lnSpc>
              <a:spcBef>
                <a:spcPts val="0"/>
              </a:spcBef>
              <a:spcAft>
                <a:spcPts val="0"/>
              </a:spcAft>
              <a:buClr>
                <a:srgbClr val="595959"/>
              </a:buClr>
              <a:buSzPts val="1800"/>
              <a:buChar char="●"/>
              <a:defRPr/>
            </a:lvl1pPr>
            <a:lvl2pPr marL="914400" lvl="1" indent="-342900" algn="l">
              <a:lnSpc>
                <a:spcPct val="120000"/>
              </a:lnSpc>
              <a:spcBef>
                <a:spcPts val="1000"/>
              </a:spcBef>
              <a:spcAft>
                <a:spcPts val="0"/>
              </a:spcAft>
              <a:buClr>
                <a:srgbClr val="595959"/>
              </a:buClr>
              <a:buSzPts val="1800"/>
              <a:buChar char="●"/>
              <a:defRPr/>
            </a:lvl2pPr>
            <a:lvl3pPr marL="1371600" lvl="2" indent="-342900" algn="l">
              <a:lnSpc>
                <a:spcPct val="120000"/>
              </a:lnSpc>
              <a:spcBef>
                <a:spcPts val="600"/>
              </a:spcBef>
              <a:spcAft>
                <a:spcPts val="0"/>
              </a:spcAft>
              <a:buClr>
                <a:srgbClr val="595959"/>
              </a:buClr>
              <a:buSzPts val="1800"/>
              <a:buChar char="●"/>
              <a:defRPr/>
            </a:lvl3pPr>
            <a:lvl4pPr marL="1828800" lvl="3" indent="-342900" algn="l">
              <a:lnSpc>
                <a:spcPct val="120000"/>
              </a:lnSpc>
              <a:spcBef>
                <a:spcPts val="600"/>
              </a:spcBef>
              <a:spcAft>
                <a:spcPts val="0"/>
              </a:spcAft>
              <a:buClr>
                <a:srgbClr val="595959"/>
              </a:buClr>
              <a:buSzPts val="1800"/>
              <a:buChar char="•"/>
              <a:defRPr/>
            </a:lvl4pPr>
            <a:lvl5pPr marL="2286000" lvl="4" indent="-342900" algn="l">
              <a:lnSpc>
                <a:spcPct val="120000"/>
              </a:lnSpc>
              <a:spcBef>
                <a:spcPts val="300"/>
              </a:spcBef>
              <a:spcAft>
                <a:spcPts val="0"/>
              </a:spcAft>
              <a:buClr>
                <a:srgbClr val="595959"/>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 name="Google Shape;37;p25"/>
          <p:cNvSpPr txBox="1">
            <a:spLocks noGrp="1"/>
          </p:cNvSpPr>
          <p:nvPr>
            <p:ph type="dt" idx="10"/>
          </p:nvPr>
        </p:nvSpPr>
        <p:spPr>
          <a:xfrm>
            <a:off x="612000" y="6314400"/>
            <a:ext cx="2700000" cy="3168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25"/>
          <p:cNvSpPr txBox="1">
            <a:spLocks noGrp="1"/>
          </p:cNvSpPr>
          <p:nvPr>
            <p:ph type="ftr" idx="11"/>
          </p:nvPr>
        </p:nvSpPr>
        <p:spPr>
          <a:xfrm>
            <a:off x="4116000" y="6314400"/>
            <a:ext cx="3960000" cy="3168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25"/>
          <p:cNvSpPr txBox="1">
            <a:spLocks noGrp="1"/>
          </p:cNvSpPr>
          <p:nvPr>
            <p:ph type="sldNum" idx="12"/>
          </p:nvPr>
        </p:nvSpPr>
        <p:spPr>
          <a:xfrm>
            <a:off x="8877600" y="6314400"/>
            <a:ext cx="2700000" cy="316800"/>
          </a:xfrm>
          <a:prstGeom prst="rect">
            <a:avLst/>
          </a:prstGeom>
          <a:noFill/>
          <a:ln>
            <a:noFill/>
          </a:ln>
        </p:spPr>
        <p:txBody>
          <a:bodyPr spcFirstLastPara="1" wrap="square" lIns="91425" tIns="45700" rIns="91425" bIns="45700" anchor="ctr" anchorCtr="0">
            <a:norm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26"/>
          <p:cNvSpPr txBox="1">
            <a:spLocks noGrp="1"/>
          </p:cNvSpPr>
          <p:nvPr>
            <p:ph type="title"/>
          </p:nvPr>
        </p:nvSpPr>
        <p:spPr>
          <a:xfrm>
            <a:off x="608400" y="608400"/>
            <a:ext cx="10969200" cy="705600"/>
          </a:xfrm>
          <a:prstGeom prst="rect">
            <a:avLst/>
          </a:prstGeom>
          <a:noFill/>
          <a:ln>
            <a:noFill/>
          </a:ln>
        </p:spPr>
        <p:txBody>
          <a:bodyPr spcFirstLastPara="1" wrap="square" lIns="90000" tIns="46800" rIns="90000" bIns="46800" anchor="ctr" anchorCtr="0">
            <a:normAutofit/>
          </a:bodyPr>
          <a:lstStyle>
            <a:lvl1pPr lvl="0" algn="l">
              <a:lnSpc>
                <a:spcPct val="100000"/>
              </a:lnSpc>
              <a:spcBef>
                <a:spcPts val="0"/>
              </a:spcBef>
              <a:spcAft>
                <a:spcPts val="0"/>
              </a:spcAft>
              <a:buClr>
                <a:srgbClr val="262626"/>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26"/>
          <p:cNvSpPr txBox="1">
            <a:spLocks noGrp="1"/>
          </p:cNvSpPr>
          <p:nvPr>
            <p:ph type="body" idx="1"/>
          </p:nvPr>
        </p:nvSpPr>
        <p:spPr>
          <a:xfrm>
            <a:off x="608400" y="1429200"/>
            <a:ext cx="5342400" cy="381600"/>
          </a:xfrm>
          <a:prstGeom prst="rect">
            <a:avLst/>
          </a:prstGeom>
          <a:noFill/>
          <a:ln>
            <a:noFill/>
          </a:ln>
        </p:spPr>
        <p:txBody>
          <a:bodyPr spcFirstLastPara="1" wrap="square" lIns="101600" tIns="38100" rIns="76200" bIns="38100" anchor="t" anchorCtr="0">
            <a:normAutofit/>
          </a:bodyPr>
          <a:lstStyle>
            <a:lvl1pPr marL="457200" lvl="0" indent="-228600" algn="l">
              <a:lnSpc>
                <a:spcPct val="100000"/>
              </a:lnSpc>
              <a:spcBef>
                <a:spcPts val="0"/>
              </a:spcBef>
              <a:spcAft>
                <a:spcPts val="0"/>
              </a:spcAft>
              <a:buClr>
                <a:srgbClr val="3F3F3F"/>
              </a:buClr>
              <a:buSzPts val="2000"/>
              <a:buNone/>
              <a:defRPr sz="2000" b="1" spc="200">
                <a:solidFill>
                  <a:srgbClr val="3F3F3F"/>
                </a:solidFill>
              </a:defRPr>
            </a:lvl1pPr>
            <a:lvl2pPr marL="914400" lvl="1" indent="-228600" algn="l">
              <a:lnSpc>
                <a:spcPct val="120000"/>
              </a:lnSpc>
              <a:spcBef>
                <a:spcPts val="1000"/>
              </a:spcBef>
              <a:spcAft>
                <a:spcPts val="0"/>
              </a:spcAft>
              <a:buClr>
                <a:srgbClr val="595959"/>
              </a:buClr>
              <a:buSzPts val="2000"/>
              <a:buNone/>
              <a:defRPr sz="2000" b="1"/>
            </a:lvl2pPr>
            <a:lvl3pPr marL="1371600" lvl="2" indent="-228600" algn="l">
              <a:lnSpc>
                <a:spcPct val="120000"/>
              </a:lnSpc>
              <a:spcBef>
                <a:spcPts val="600"/>
              </a:spcBef>
              <a:spcAft>
                <a:spcPts val="0"/>
              </a:spcAft>
              <a:buClr>
                <a:srgbClr val="595959"/>
              </a:buClr>
              <a:buSzPts val="1800"/>
              <a:buNone/>
              <a:defRPr sz="1800" b="1"/>
            </a:lvl3pPr>
            <a:lvl4pPr marL="1828800" lvl="3" indent="-228600" algn="l">
              <a:lnSpc>
                <a:spcPct val="120000"/>
              </a:lnSpc>
              <a:spcBef>
                <a:spcPts val="600"/>
              </a:spcBef>
              <a:spcAft>
                <a:spcPts val="0"/>
              </a:spcAft>
              <a:buClr>
                <a:srgbClr val="595959"/>
              </a:buClr>
              <a:buSzPts val="1600"/>
              <a:buNone/>
              <a:defRPr sz="1600" b="1"/>
            </a:lvl4pPr>
            <a:lvl5pPr marL="2286000" lvl="4" indent="-228600" algn="l">
              <a:lnSpc>
                <a:spcPct val="120000"/>
              </a:lnSpc>
              <a:spcBef>
                <a:spcPts val="300"/>
              </a:spcBef>
              <a:spcAft>
                <a:spcPts val="0"/>
              </a:spcAft>
              <a:buClr>
                <a:srgbClr val="595959"/>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3" name="Google Shape;43;p26"/>
          <p:cNvSpPr txBox="1">
            <a:spLocks noGrp="1"/>
          </p:cNvSpPr>
          <p:nvPr>
            <p:ph type="body" idx="2"/>
          </p:nvPr>
        </p:nvSpPr>
        <p:spPr>
          <a:xfrm>
            <a:off x="608400" y="1854000"/>
            <a:ext cx="5342400" cy="4395600"/>
          </a:xfrm>
          <a:prstGeom prst="rect">
            <a:avLst/>
          </a:prstGeom>
          <a:noFill/>
          <a:ln>
            <a:noFill/>
          </a:ln>
        </p:spPr>
        <p:txBody>
          <a:bodyPr spcFirstLastPara="1" wrap="square" lIns="101600" tIns="0" rIns="82550" bIns="0" anchor="t" anchorCtr="0">
            <a:normAutofit/>
          </a:bodyPr>
          <a:lstStyle>
            <a:lvl1pPr marL="457200" lvl="0" indent="-342900" algn="l">
              <a:lnSpc>
                <a:spcPct val="130000"/>
              </a:lnSpc>
              <a:spcBef>
                <a:spcPts val="0"/>
              </a:spcBef>
              <a:spcAft>
                <a:spcPts val="0"/>
              </a:spcAft>
              <a:buClr>
                <a:srgbClr val="595959"/>
              </a:buClr>
              <a:buSzPts val="1800"/>
              <a:buChar char="●"/>
              <a:defRPr/>
            </a:lvl1pPr>
            <a:lvl2pPr marL="914400" lvl="1" indent="-342900" algn="l">
              <a:lnSpc>
                <a:spcPct val="120000"/>
              </a:lnSpc>
              <a:spcBef>
                <a:spcPts val="1000"/>
              </a:spcBef>
              <a:spcAft>
                <a:spcPts val="0"/>
              </a:spcAft>
              <a:buClr>
                <a:srgbClr val="595959"/>
              </a:buClr>
              <a:buSzPts val="1800"/>
              <a:buChar char="●"/>
              <a:defRPr/>
            </a:lvl2pPr>
            <a:lvl3pPr marL="1371600" lvl="2" indent="-342900" algn="l">
              <a:lnSpc>
                <a:spcPct val="120000"/>
              </a:lnSpc>
              <a:spcBef>
                <a:spcPts val="600"/>
              </a:spcBef>
              <a:spcAft>
                <a:spcPts val="0"/>
              </a:spcAft>
              <a:buClr>
                <a:srgbClr val="595959"/>
              </a:buClr>
              <a:buSzPts val="1800"/>
              <a:buChar char="●"/>
              <a:defRPr/>
            </a:lvl3pPr>
            <a:lvl4pPr marL="1828800" lvl="3" indent="-342900" algn="l">
              <a:lnSpc>
                <a:spcPct val="120000"/>
              </a:lnSpc>
              <a:spcBef>
                <a:spcPts val="600"/>
              </a:spcBef>
              <a:spcAft>
                <a:spcPts val="0"/>
              </a:spcAft>
              <a:buClr>
                <a:srgbClr val="595959"/>
              </a:buClr>
              <a:buSzPts val="1800"/>
              <a:buChar char="•"/>
              <a:defRPr/>
            </a:lvl4pPr>
            <a:lvl5pPr marL="2286000" lvl="4" indent="-342900" algn="l">
              <a:lnSpc>
                <a:spcPct val="120000"/>
              </a:lnSpc>
              <a:spcBef>
                <a:spcPts val="300"/>
              </a:spcBef>
              <a:spcAft>
                <a:spcPts val="0"/>
              </a:spcAft>
              <a:buClr>
                <a:srgbClr val="595959"/>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26"/>
          <p:cNvSpPr txBox="1">
            <a:spLocks noGrp="1"/>
          </p:cNvSpPr>
          <p:nvPr>
            <p:ph type="body" idx="3"/>
          </p:nvPr>
        </p:nvSpPr>
        <p:spPr>
          <a:xfrm>
            <a:off x="6235750" y="1421729"/>
            <a:ext cx="5342400" cy="381600"/>
          </a:xfrm>
          <a:prstGeom prst="rect">
            <a:avLst/>
          </a:prstGeom>
          <a:noFill/>
          <a:ln>
            <a:noFill/>
          </a:ln>
        </p:spPr>
        <p:txBody>
          <a:bodyPr spcFirstLastPara="1" wrap="square" lIns="101600" tIns="38100" rIns="76200" bIns="38100" anchor="t" anchorCtr="0">
            <a:normAutofit/>
          </a:bodyPr>
          <a:lstStyle>
            <a:lvl1pPr marL="457200" lvl="0" indent="-228600" algn="l">
              <a:lnSpc>
                <a:spcPct val="100000"/>
              </a:lnSpc>
              <a:spcBef>
                <a:spcPts val="0"/>
              </a:spcBef>
              <a:spcAft>
                <a:spcPts val="0"/>
              </a:spcAft>
              <a:buClr>
                <a:srgbClr val="3F3F3F"/>
              </a:buClr>
              <a:buSzPts val="2000"/>
              <a:buNone/>
              <a:defRPr sz="2000" b="1" spc="200">
                <a:solidFill>
                  <a:srgbClr val="3F3F3F"/>
                </a:solidFill>
              </a:defRPr>
            </a:lvl1pPr>
            <a:lvl2pPr marL="914400" lvl="1" indent="-228600" algn="l">
              <a:lnSpc>
                <a:spcPct val="120000"/>
              </a:lnSpc>
              <a:spcBef>
                <a:spcPts val="1000"/>
              </a:spcBef>
              <a:spcAft>
                <a:spcPts val="0"/>
              </a:spcAft>
              <a:buClr>
                <a:srgbClr val="595959"/>
              </a:buClr>
              <a:buSzPts val="2000"/>
              <a:buNone/>
              <a:defRPr sz="2000" b="1"/>
            </a:lvl2pPr>
            <a:lvl3pPr marL="1371600" lvl="2" indent="-228600" algn="l">
              <a:lnSpc>
                <a:spcPct val="120000"/>
              </a:lnSpc>
              <a:spcBef>
                <a:spcPts val="600"/>
              </a:spcBef>
              <a:spcAft>
                <a:spcPts val="0"/>
              </a:spcAft>
              <a:buClr>
                <a:srgbClr val="595959"/>
              </a:buClr>
              <a:buSzPts val="1800"/>
              <a:buNone/>
              <a:defRPr sz="1800" b="1"/>
            </a:lvl3pPr>
            <a:lvl4pPr marL="1828800" lvl="3" indent="-228600" algn="l">
              <a:lnSpc>
                <a:spcPct val="120000"/>
              </a:lnSpc>
              <a:spcBef>
                <a:spcPts val="600"/>
              </a:spcBef>
              <a:spcAft>
                <a:spcPts val="0"/>
              </a:spcAft>
              <a:buClr>
                <a:srgbClr val="595959"/>
              </a:buClr>
              <a:buSzPts val="1600"/>
              <a:buNone/>
              <a:defRPr sz="1600" b="1"/>
            </a:lvl4pPr>
            <a:lvl5pPr marL="2286000" lvl="4" indent="-228600" algn="l">
              <a:lnSpc>
                <a:spcPct val="120000"/>
              </a:lnSpc>
              <a:spcBef>
                <a:spcPts val="300"/>
              </a:spcBef>
              <a:spcAft>
                <a:spcPts val="0"/>
              </a:spcAft>
              <a:buClr>
                <a:srgbClr val="595959"/>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5" name="Google Shape;45;p26"/>
          <p:cNvSpPr txBox="1">
            <a:spLocks noGrp="1"/>
          </p:cNvSpPr>
          <p:nvPr>
            <p:ph type="body" idx="4"/>
          </p:nvPr>
        </p:nvSpPr>
        <p:spPr>
          <a:xfrm>
            <a:off x="6235750" y="1854000"/>
            <a:ext cx="5342400" cy="4395600"/>
          </a:xfrm>
          <a:prstGeom prst="rect">
            <a:avLst/>
          </a:prstGeom>
          <a:noFill/>
          <a:ln>
            <a:noFill/>
          </a:ln>
        </p:spPr>
        <p:txBody>
          <a:bodyPr spcFirstLastPara="1" wrap="square" lIns="101600" tIns="0" rIns="82550" bIns="0" anchor="t" anchorCtr="0">
            <a:normAutofit/>
          </a:bodyPr>
          <a:lstStyle>
            <a:lvl1pPr marL="457200" lvl="0" indent="-342900" algn="l">
              <a:lnSpc>
                <a:spcPct val="130000"/>
              </a:lnSpc>
              <a:spcBef>
                <a:spcPts val="0"/>
              </a:spcBef>
              <a:spcAft>
                <a:spcPts val="0"/>
              </a:spcAft>
              <a:buClr>
                <a:srgbClr val="595959"/>
              </a:buClr>
              <a:buSzPts val="1800"/>
              <a:buChar char="●"/>
              <a:defRPr/>
            </a:lvl1pPr>
            <a:lvl2pPr marL="914400" lvl="1" indent="-342900" algn="l">
              <a:lnSpc>
                <a:spcPct val="120000"/>
              </a:lnSpc>
              <a:spcBef>
                <a:spcPts val="1000"/>
              </a:spcBef>
              <a:spcAft>
                <a:spcPts val="0"/>
              </a:spcAft>
              <a:buClr>
                <a:srgbClr val="595959"/>
              </a:buClr>
              <a:buSzPts val="1800"/>
              <a:buChar char="●"/>
              <a:defRPr/>
            </a:lvl2pPr>
            <a:lvl3pPr marL="1371600" lvl="2" indent="-342900" algn="l">
              <a:lnSpc>
                <a:spcPct val="120000"/>
              </a:lnSpc>
              <a:spcBef>
                <a:spcPts val="600"/>
              </a:spcBef>
              <a:spcAft>
                <a:spcPts val="0"/>
              </a:spcAft>
              <a:buClr>
                <a:srgbClr val="595959"/>
              </a:buClr>
              <a:buSzPts val="1800"/>
              <a:buChar char="●"/>
              <a:defRPr/>
            </a:lvl3pPr>
            <a:lvl4pPr marL="1828800" lvl="3" indent="-342900" algn="l">
              <a:lnSpc>
                <a:spcPct val="120000"/>
              </a:lnSpc>
              <a:spcBef>
                <a:spcPts val="600"/>
              </a:spcBef>
              <a:spcAft>
                <a:spcPts val="0"/>
              </a:spcAft>
              <a:buClr>
                <a:srgbClr val="595959"/>
              </a:buClr>
              <a:buSzPts val="1800"/>
              <a:buChar char="•"/>
              <a:defRPr/>
            </a:lvl4pPr>
            <a:lvl5pPr marL="2286000" lvl="4" indent="-342900" algn="l">
              <a:lnSpc>
                <a:spcPct val="120000"/>
              </a:lnSpc>
              <a:spcBef>
                <a:spcPts val="300"/>
              </a:spcBef>
              <a:spcAft>
                <a:spcPts val="0"/>
              </a:spcAft>
              <a:buClr>
                <a:srgbClr val="595959"/>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 name="Google Shape;46;p26"/>
          <p:cNvSpPr txBox="1">
            <a:spLocks noGrp="1"/>
          </p:cNvSpPr>
          <p:nvPr>
            <p:ph type="dt" idx="10"/>
          </p:nvPr>
        </p:nvSpPr>
        <p:spPr>
          <a:xfrm>
            <a:off x="612000" y="6314400"/>
            <a:ext cx="2700000" cy="3168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26"/>
          <p:cNvSpPr txBox="1">
            <a:spLocks noGrp="1"/>
          </p:cNvSpPr>
          <p:nvPr>
            <p:ph type="ftr" idx="11"/>
          </p:nvPr>
        </p:nvSpPr>
        <p:spPr>
          <a:xfrm>
            <a:off x="4116000" y="6314400"/>
            <a:ext cx="3960000" cy="3168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26"/>
          <p:cNvSpPr txBox="1">
            <a:spLocks noGrp="1"/>
          </p:cNvSpPr>
          <p:nvPr>
            <p:ph type="sldNum" idx="12"/>
          </p:nvPr>
        </p:nvSpPr>
        <p:spPr>
          <a:xfrm>
            <a:off x="8877600" y="6314400"/>
            <a:ext cx="2700000" cy="316800"/>
          </a:xfrm>
          <a:prstGeom prst="rect">
            <a:avLst/>
          </a:prstGeom>
          <a:noFill/>
          <a:ln>
            <a:noFill/>
          </a:ln>
        </p:spPr>
        <p:txBody>
          <a:bodyPr spcFirstLastPara="1" wrap="square" lIns="91425" tIns="45700" rIns="91425" bIns="45700" anchor="ctr" anchorCtr="0">
            <a:norm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27"/>
          <p:cNvSpPr txBox="1">
            <a:spLocks noGrp="1"/>
          </p:cNvSpPr>
          <p:nvPr>
            <p:ph type="title"/>
          </p:nvPr>
        </p:nvSpPr>
        <p:spPr>
          <a:xfrm>
            <a:off x="608400" y="608400"/>
            <a:ext cx="10969200" cy="705600"/>
          </a:xfrm>
          <a:prstGeom prst="rect">
            <a:avLst/>
          </a:prstGeom>
          <a:noFill/>
          <a:ln>
            <a:noFill/>
          </a:ln>
        </p:spPr>
        <p:txBody>
          <a:bodyPr spcFirstLastPara="1" wrap="square" lIns="90000" tIns="46800" rIns="90000" bIns="46800" anchor="ctr" anchorCtr="0">
            <a:normAutofit/>
          </a:bodyPr>
          <a:lstStyle>
            <a:lvl1pPr lvl="0" algn="l">
              <a:lnSpc>
                <a:spcPct val="100000"/>
              </a:lnSpc>
              <a:spcBef>
                <a:spcPts val="0"/>
              </a:spcBef>
              <a:spcAft>
                <a:spcPts val="0"/>
              </a:spcAft>
              <a:buClr>
                <a:srgbClr val="262626"/>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27"/>
          <p:cNvSpPr txBox="1">
            <a:spLocks noGrp="1"/>
          </p:cNvSpPr>
          <p:nvPr>
            <p:ph type="dt" idx="10"/>
          </p:nvPr>
        </p:nvSpPr>
        <p:spPr>
          <a:xfrm>
            <a:off x="612000" y="6314400"/>
            <a:ext cx="2700000" cy="3168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7"/>
          <p:cNvSpPr txBox="1">
            <a:spLocks noGrp="1"/>
          </p:cNvSpPr>
          <p:nvPr>
            <p:ph type="ftr" idx="11"/>
          </p:nvPr>
        </p:nvSpPr>
        <p:spPr>
          <a:xfrm>
            <a:off x="4116000" y="6314400"/>
            <a:ext cx="3960000" cy="3168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27"/>
          <p:cNvSpPr txBox="1">
            <a:spLocks noGrp="1"/>
          </p:cNvSpPr>
          <p:nvPr>
            <p:ph type="sldNum" idx="12"/>
          </p:nvPr>
        </p:nvSpPr>
        <p:spPr>
          <a:xfrm>
            <a:off x="8877600" y="6314400"/>
            <a:ext cx="2700000" cy="316800"/>
          </a:xfrm>
          <a:prstGeom prst="rect">
            <a:avLst/>
          </a:prstGeom>
          <a:noFill/>
          <a:ln>
            <a:noFill/>
          </a:ln>
        </p:spPr>
        <p:txBody>
          <a:bodyPr spcFirstLastPara="1" wrap="square" lIns="91425" tIns="45700" rIns="91425" bIns="45700" anchor="ctr" anchorCtr="0">
            <a:norm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4"/>
        <p:cNvGrpSpPr/>
        <p:nvPr/>
      </p:nvGrpSpPr>
      <p:grpSpPr>
        <a:xfrm>
          <a:off x="0" y="0"/>
          <a:ext cx="0" cy="0"/>
          <a:chOff x="0" y="0"/>
          <a:chExt cx="0" cy="0"/>
        </a:xfrm>
      </p:grpSpPr>
      <p:sp>
        <p:nvSpPr>
          <p:cNvPr id="55" name="Google Shape;55;p28"/>
          <p:cNvSpPr txBox="1">
            <a:spLocks noGrp="1"/>
          </p:cNvSpPr>
          <p:nvPr>
            <p:ph type="dt" idx="10"/>
          </p:nvPr>
        </p:nvSpPr>
        <p:spPr>
          <a:xfrm>
            <a:off x="612000" y="6314400"/>
            <a:ext cx="2700000" cy="3168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28"/>
          <p:cNvSpPr txBox="1">
            <a:spLocks noGrp="1"/>
          </p:cNvSpPr>
          <p:nvPr>
            <p:ph type="ftr" idx="11"/>
          </p:nvPr>
        </p:nvSpPr>
        <p:spPr>
          <a:xfrm>
            <a:off x="4116000" y="6314400"/>
            <a:ext cx="3960000" cy="3168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8"/>
          <p:cNvSpPr txBox="1">
            <a:spLocks noGrp="1"/>
          </p:cNvSpPr>
          <p:nvPr>
            <p:ph type="sldNum" idx="12"/>
          </p:nvPr>
        </p:nvSpPr>
        <p:spPr>
          <a:xfrm>
            <a:off x="8877600" y="6314400"/>
            <a:ext cx="2700000" cy="316800"/>
          </a:xfrm>
          <a:prstGeom prst="rect">
            <a:avLst/>
          </a:prstGeom>
          <a:noFill/>
          <a:ln>
            <a:noFill/>
          </a:ln>
        </p:spPr>
        <p:txBody>
          <a:bodyPr spcFirstLastPara="1" wrap="square" lIns="91425" tIns="45700" rIns="91425" bIns="45700" anchor="ctr" anchorCtr="0">
            <a:norm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Picture with Caption">
  <p:cSld name="Picture with Caption">
    <p:spTree>
      <p:nvGrpSpPr>
        <p:cNvPr id="1" name="Shape 58"/>
        <p:cNvGrpSpPr/>
        <p:nvPr/>
      </p:nvGrpSpPr>
      <p:grpSpPr>
        <a:xfrm>
          <a:off x="0" y="0"/>
          <a:ext cx="0" cy="0"/>
          <a:chOff x="0" y="0"/>
          <a:chExt cx="0" cy="0"/>
        </a:xfrm>
      </p:grpSpPr>
      <p:sp>
        <p:nvSpPr>
          <p:cNvPr id="59" name="Google Shape;59;p29"/>
          <p:cNvSpPr>
            <a:spLocks noGrp="1"/>
          </p:cNvSpPr>
          <p:nvPr>
            <p:ph type="pic" idx="2"/>
          </p:nvPr>
        </p:nvSpPr>
        <p:spPr>
          <a:xfrm>
            <a:off x="608400" y="1555200"/>
            <a:ext cx="5233077" cy="4608000"/>
          </a:xfrm>
          <a:prstGeom prst="rect">
            <a:avLst/>
          </a:prstGeom>
          <a:noFill/>
          <a:ln>
            <a:noFill/>
          </a:ln>
        </p:spPr>
      </p:sp>
      <p:sp>
        <p:nvSpPr>
          <p:cNvPr id="60" name="Google Shape;60;p29"/>
          <p:cNvSpPr txBox="1">
            <a:spLocks noGrp="1"/>
          </p:cNvSpPr>
          <p:nvPr>
            <p:ph type="body" idx="1"/>
          </p:nvPr>
        </p:nvSpPr>
        <p:spPr>
          <a:xfrm>
            <a:off x="6350400" y="1555200"/>
            <a:ext cx="5227200" cy="4608000"/>
          </a:xfrm>
          <a:prstGeom prst="rect">
            <a:avLst/>
          </a:prstGeom>
          <a:noFill/>
          <a:ln>
            <a:noFill/>
          </a:ln>
        </p:spPr>
        <p:txBody>
          <a:bodyPr spcFirstLastPara="1" wrap="square" lIns="90000" tIns="46800" rIns="90000" bIns="46800" anchor="t" anchorCtr="0">
            <a:normAutofit/>
          </a:bodyPr>
          <a:lstStyle>
            <a:lvl1pPr marL="457200" lvl="0" indent="-228600" algn="l">
              <a:lnSpc>
                <a:spcPct val="130000"/>
              </a:lnSpc>
              <a:spcBef>
                <a:spcPts val="0"/>
              </a:spcBef>
              <a:spcAft>
                <a:spcPts val="0"/>
              </a:spcAft>
              <a:buClr>
                <a:srgbClr val="595959"/>
              </a:buClr>
              <a:buSzPts val="1600"/>
              <a:buNone/>
              <a:defRPr sz="1600"/>
            </a:lvl1pPr>
            <a:lvl2pPr marL="914400" lvl="1" indent="-342900" algn="l">
              <a:lnSpc>
                <a:spcPct val="120000"/>
              </a:lnSpc>
              <a:spcBef>
                <a:spcPts val="1000"/>
              </a:spcBef>
              <a:spcAft>
                <a:spcPts val="0"/>
              </a:spcAft>
              <a:buClr>
                <a:srgbClr val="595959"/>
              </a:buClr>
              <a:buSzPts val="1800"/>
              <a:buChar char="●"/>
              <a:defRPr/>
            </a:lvl2pPr>
            <a:lvl3pPr marL="1371600" lvl="2" indent="-342900" algn="l">
              <a:lnSpc>
                <a:spcPct val="120000"/>
              </a:lnSpc>
              <a:spcBef>
                <a:spcPts val="600"/>
              </a:spcBef>
              <a:spcAft>
                <a:spcPts val="0"/>
              </a:spcAft>
              <a:buClr>
                <a:srgbClr val="595959"/>
              </a:buClr>
              <a:buSzPts val="1800"/>
              <a:buChar char="●"/>
              <a:defRPr/>
            </a:lvl3pPr>
            <a:lvl4pPr marL="1828800" lvl="3" indent="-342900" algn="l">
              <a:lnSpc>
                <a:spcPct val="120000"/>
              </a:lnSpc>
              <a:spcBef>
                <a:spcPts val="600"/>
              </a:spcBef>
              <a:spcAft>
                <a:spcPts val="0"/>
              </a:spcAft>
              <a:buClr>
                <a:srgbClr val="595959"/>
              </a:buClr>
              <a:buSzPts val="1800"/>
              <a:buChar char="•"/>
              <a:defRPr/>
            </a:lvl4pPr>
            <a:lvl5pPr marL="2286000" lvl="4" indent="-342900" algn="l">
              <a:lnSpc>
                <a:spcPct val="120000"/>
              </a:lnSpc>
              <a:spcBef>
                <a:spcPts val="300"/>
              </a:spcBef>
              <a:spcAft>
                <a:spcPts val="0"/>
              </a:spcAft>
              <a:buClr>
                <a:srgbClr val="595959"/>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1" name="Google Shape;61;p29"/>
          <p:cNvSpPr txBox="1">
            <a:spLocks noGrp="1"/>
          </p:cNvSpPr>
          <p:nvPr>
            <p:ph type="dt" idx="10"/>
          </p:nvPr>
        </p:nvSpPr>
        <p:spPr>
          <a:xfrm>
            <a:off x="612000" y="6314400"/>
            <a:ext cx="2700000" cy="3168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29"/>
          <p:cNvSpPr txBox="1">
            <a:spLocks noGrp="1"/>
          </p:cNvSpPr>
          <p:nvPr>
            <p:ph type="ftr" idx="11"/>
          </p:nvPr>
        </p:nvSpPr>
        <p:spPr>
          <a:xfrm>
            <a:off x="4116000" y="6314400"/>
            <a:ext cx="3960000" cy="3168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9"/>
          <p:cNvSpPr txBox="1">
            <a:spLocks noGrp="1"/>
          </p:cNvSpPr>
          <p:nvPr>
            <p:ph type="sldNum" idx="12"/>
          </p:nvPr>
        </p:nvSpPr>
        <p:spPr>
          <a:xfrm>
            <a:off x="8877600" y="6314400"/>
            <a:ext cx="2700000" cy="316800"/>
          </a:xfrm>
          <a:prstGeom prst="rect">
            <a:avLst/>
          </a:prstGeom>
          <a:noFill/>
          <a:ln>
            <a:noFill/>
          </a:ln>
        </p:spPr>
        <p:txBody>
          <a:bodyPr spcFirstLastPara="1" wrap="square" lIns="91425" tIns="45700" rIns="91425" bIns="45700" anchor="ctr" anchorCtr="0">
            <a:norm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64" name="Google Shape;64;p29"/>
          <p:cNvSpPr txBox="1">
            <a:spLocks noGrp="1"/>
          </p:cNvSpPr>
          <p:nvPr>
            <p:ph type="title"/>
          </p:nvPr>
        </p:nvSpPr>
        <p:spPr>
          <a:xfrm>
            <a:off x="608400" y="608400"/>
            <a:ext cx="10969200" cy="705600"/>
          </a:xfrm>
          <a:prstGeom prst="rect">
            <a:avLst/>
          </a:prstGeom>
          <a:noFill/>
          <a:ln>
            <a:noFill/>
          </a:ln>
        </p:spPr>
        <p:txBody>
          <a:bodyPr spcFirstLastPara="1" wrap="square" lIns="90150" tIns="46975" rIns="90150" bIns="46975" anchor="ctr" anchorCtr="0">
            <a:normAutofit/>
          </a:bodyPr>
          <a:lstStyle>
            <a:lvl1pPr lvl="0" algn="l">
              <a:lnSpc>
                <a:spcPct val="100000"/>
              </a:lnSpc>
              <a:spcBef>
                <a:spcPts val="0"/>
              </a:spcBef>
              <a:spcAft>
                <a:spcPts val="0"/>
              </a:spcAft>
              <a:buClr>
                <a:srgbClr val="262626"/>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65"/>
        <p:cNvGrpSpPr/>
        <p:nvPr/>
      </p:nvGrpSpPr>
      <p:grpSpPr>
        <a:xfrm>
          <a:off x="0" y="0"/>
          <a:ext cx="0" cy="0"/>
          <a:chOff x="0" y="0"/>
          <a:chExt cx="0" cy="0"/>
        </a:xfrm>
      </p:grpSpPr>
      <p:sp>
        <p:nvSpPr>
          <p:cNvPr id="66" name="Google Shape;66;p30"/>
          <p:cNvSpPr txBox="1">
            <a:spLocks noGrp="1"/>
          </p:cNvSpPr>
          <p:nvPr>
            <p:ph type="title"/>
          </p:nvPr>
        </p:nvSpPr>
        <p:spPr>
          <a:xfrm rot="5400000">
            <a:off x="8242200" y="2907000"/>
            <a:ext cx="5029200" cy="1044000"/>
          </a:xfrm>
          <a:prstGeom prst="rect">
            <a:avLst/>
          </a:prstGeom>
          <a:noFill/>
          <a:ln>
            <a:noFill/>
          </a:ln>
        </p:spPr>
        <p:txBody>
          <a:bodyPr spcFirstLastPara="1" wrap="square" lIns="90000" tIns="46800" rIns="90000" bIns="46800" anchor="ctr" anchorCtr="0">
            <a:normAutofit/>
          </a:bodyPr>
          <a:lstStyle>
            <a:lvl1pPr lvl="0" algn="l">
              <a:lnSpc>
                <a:spcPct val="100000"/>
              </a:lnSpc>
              <a:spcBef>
                <a:spcPts val="0"/>
              </a:spcBef>
              <a:spcAft>
                <a:spcPts val="0"/>
              </a:spcAft>
              <a:buClr>
                <a:srgbClr val="262626"/>
              </a:buClr>
              <a:buSzPts val="2800"/>
              <a:buFont typeface="Arial"/>
              <a:buNone/>
              <a:defRPr sz="28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30"/>
          <p:cNvSpPr txBox="1">
            <a:spLocks noGrp="1"/>
          </p:cNvSpPr>
          <p:nvPr>
            <p:ph type="body" idx="1"/>
          </p:nvPr>
        </p:nvSpPr>
        <p:spPr>
          <a:xfrm rot="5400000">
            <a:off x="2984400" y="-1155600"/>
            <a:ext cx="5029200" cy="9169200"/>
          </a:xfrm>
          <a:prstGeom prst="rect">
            <a:avLst/>
          </a:prstGeom>
          <a:noFill/>
          <a:ln>
            <a:noFill/>
          </a:ln>
        </p:spPr>
        <p:txBody>
          <a:bodyPr spcFirstLastPara="1" wrap="square" lIns="46800" tIns="46800" rIns="46800" bIns="46800" anchor="t" anchorCtr="0">
            <a:normAutofit/>
          </a:bodyPr>
          <a:lstStyle>
            <a:lvl1pPr marL="457200" lvl="0" indent="-342900" algn="l">
              <a:lnSpc>
                <a:spcPct val="130000"/>
              </a:lnSpc>
              <a:spcBef>
                <a:spcPts val="0"/>
              </a:spcBef>
              <a:spcAft>
                <a:spcPts val="0"/>
              </a:spcAft>
              <a:buClr>
                <a:srgbClr val="595959"/>
              </a:buClr>
              <a:buSzPts val="1800"/>
              <a:buChar char="●"/>
              <a:defRPr spc="300"/>
            </a:lvl1pPr>
            <a:lvl2pPr marL="914400" lvl="1" indent="-330200" algn="l">
              <a:lnSpc>
                <a:spcPct val="120000"/>
              </a:lnSpc>
              <a:spcBef>
                <a:spcPts val="1000"/>
              </a:spcBef>
              <a:spcAft>
                <a:spcPts val="0"/>
              </a:spcAft>
              <a:buClr>
                <a:srgbClr val="595959"/>
              </a:buClr>
              <a:buSzPts val="1600"/>
              <a:buChar char="●"/>
              <a:defRPr spc="300"/>
            </a:lvl2pPr>
            <a:lvl3pPr marL="1371600" lvl="2" indent="-330200" algn="l">
              <a:lnSpc>
                <a:spcPct val="120000"/>
              </a:lnSpc>
              <a:spcBef>
                <a:spcPts val="600"/>
              </a:spcBef>
              <a:spcAft>
                <a:spcPts val="0"/>
              </a:spcAft>
              <a:buClr>
                <a:srgbClr val="595959"/>
              </a:buClr>
              <a:buSzPts val="1600"/>
              <a:buChar char="●"/>
              <a:defRPr spc="300"/>
            </a:lvl3pPr>
            <a:lvl4pPr marL="1828800" lvl="3" indent="-317500" algn="l">
              <a:lnSpc>
                <a:spcPct val="120000"/>
              </a:lnSpc>
              <a:spcBef>
                <a:spcPts val="600"/>
              </a:spcBef>
              <a:spcAft>
                <a:spcPts val="0"/>
              </a:spcAft>
              <a:buClr>
                <a:srgbClr val="595959"/>
              </a:buClr>
              <a:buSzPts val="1400"/>
              <a:buChar char="•"/>
              <a:defRPr spc="300"/>
            </a:lvl4pPr>
            <a:lvl5pPr marL="2286000" lvl="4" indent="-317500" algn="l">
              <a:lnSpc>
                <a:spcPct val="120000"/>
              </a:lnSpc>
              <a:spcBef>
                <a:spcPts val="300"/>
              </a:spcBef>
              <a:spcAft>
                <a:spcPts val="0"/>
              </a:spcAft>
              <a:buClr>
                <a:srgbClr val="595959"/>
              </a:buClr>
              <a:buSzPts val="1400"/>
              <a:buChar char="•"/>
              <a:defRPr spc="3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8" name="Google Shape;68;p30"/>
          <p:cNvSpPr txBox="1">
            <a:spLocks noGrp="1"/>
          </p:cNvSpPr>
          <p:nvPr>
            <p:ph type="dt" idx="10"/>
          </p:nvPr>
        </p:nvSpPr>
        <p:spPr>
          <a:xfrm>
            <a:off x="612000" y="6314400"/>
            <a:ext cx="2700000" cy="3168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30"/>
          <p:cNvSpPr txBox="1">
            <a:spLocks noGrp="1"/>
          </p:cNvSpPr>
          <p:nvPr>
            <p:ph type="ftr" idx="11"/>
          </p:nvPr>
        </p:nvSpPr>
        <p:spPr>
          <a:xfrm>
            <a:off x="4116000" y="6314400"/>
            <a:ext cx="3960000" cy="3168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30"/>
          <p:cNvSpPr txBox="1">
            <a:spLocks noGrp="1"/>
          </p:cNvSpPr>
          <p:nvPr>
            <p:ph type="sldNum" idx="12"/>
          </p:nvPr>
        </p:nvSpPr>
        <p:spPr>
          <a:xfrm>
            <a:off x="8877600" y="6314400"/>
            <a:ext cx="2700000" cy="316800"/>
          </a:xfrm>
          <a:prstGeom prst="rect">
            <a:avLst/>
          </a:prstGeom>
          <a:noFill/>
          <a:ln>
            <a:noFill/>
          </a:ln>
        </p:spPr>
        <p:txBody>
          <a:bodyPr spcFirstLastPara="1" wrap="square" lIns="91425" tIns="45700" rIns="91425" bIns="45700" anchor="ctr" anchorCtr="0">
            <a:norm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Content">
  <p:cSld name="Content">
    <p:spTree>
      <p:nvGrpSpPr>
        <p:cNvPr id="1" name="Shape 71"/>
        <p:cNvGrpSpPr/>
        <p:nvPr/>
      </p:nvGrpSpPr>
      <p:grpSpPr>
        <a:xfrm>
          <a:off x="0" y="0"/>
          <a:ext cx="0" cy="0"/>
          <a:chOff x="0" y="0"/>
          <a:chExt cx="0" cy="0"/>
        </a:xfrm>
      </p:grpSpPr>
      <p:sp>
        <p:nvSpPr>
          <p:cNvPr id="72" name="Google Shape;72;p31"/>
          <p:cNvSpPr txBox="1">
            <a:spLocks noGrp="1"/>
          </p:cNvSpPr>
          <p:nvPr>
            <p:ph type="dt" idx="10"/>
          </p:nvPr>
        </p:nvSpPr>
        <p:spPr>
          <a:xfrm>
            <a:off x="612000" y="6314400"/>
            <a:ext cx="2700000" cy="3168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31"/>
          <p:cNvSpPr txBox="1">
            <a:spLocks noGrp="1"/>
          </p:cNvSpPr>
          <p:nvPr>
            <p:ph type="ftr" idx="11"/>
          </p:nvPr>
        </p:nvSpPr>
        <p:spPr>
          <a:xfrm>
            <a:off x="4116000" y="6314400"/>
            <a:ext cx="3960000" cy="3168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31"/>
          <p:cNvSpPr txBox="1">
            <a:spLocks noGrp="1"/>
          </p:cNvSpPr>
          <p:nvPr>
            <p:ph type="sldNum" idx="12"/>
          </p:nvPr>
        </p:nvSpPr>
        <p:spPr>
          <a:xfrm>
            <a:off x="8877600" y="6314400"/>
            <a:ext cx="2700000" cy="316800"/>
          </a:xfrm>
          <a:prstGeom prst="rect">
            <a:avLst/>
          </a:prstGeom>
          <a:noFill/>
          <a:ln>
            <a:noFill/>
          </a:ln>
        </p:spPr>
        <p:txBody>
          <a:bodyPr spcFirstLastPara="1" wrap="square" lIns="91425" tIns="45700" rIns="91425" bIns="45700" anchor="ctr" anchorCtr="0">
            <a:norm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75" name="Google Shape;75;p31"/>
          <p:cNvSpPr txBox="1">
            <a:spLocks noGrp="1"/>
          </p:cNvSpPr>
          <p:nvPr>
            <p:ph type="body" idx="1"/>
          </p:nvPr>
        </p:nvSpPr>
        <p:spPr>
          <a:xfrm>
            <a:off x="608400" y="774000"/>
            <a:ext cx="10972800" cy="5482800"/>
          </a:xfrm>
          <a:prstGeom prst="rect">
            <a:avLst/>
          </a:prstGeom>
          <a:noFill/>
          <a:ln>
            <a:noFill/>
          </a:ln>
        </p:spPr>
        <p:txBody>
          <a:bodyPr spcFirstLastPara="1" wrap="square" lIns="90000" tIns="46800" rIns="90000" bIns="46800" anchor="t" anchorCtr="0">
            <a:normAutofit/>
          </a:bodyPr>
          <a:lstStyle>
            <a:lvl1pPr marL="457200" lvl="0" indent="-342900" algn="l">
              <a:lnSpc>
                <a:spcPct val="130000"/>
              </a:lnSpc>
              <a:spcBef>
                <a:spcPts val="0"/>
              </a:spcBef>
              <a:spcAft>
                <a:spcPts val="0"/>
              </a:spcAft>
              <a:buClr>
                <a:srgbClr val="595959"/>
              </a:buClr>
              <a:buSzPts val="1800"/>
              <a:buChar char="●"/>
              <a:defRPr/>
            </a:lvl1pPr>
            <a:lvl2pPr marL="914400" lvl="1" indent="-342900" algn="l">
              <a:lnSpc>
                <a:spcPct val="120000"/>
              </a:lnSpc>
              <a:spcBef>
                <a:spcPts val="1000"/>
              </a:spcBef>
              <a:spcAft>
                <a:spcPts val="0"/>
              </a:spcAft>
              <a:buClr>
                <a:srgbClr val="595959"/>
              </a:buClr>
              <a:buSzPts val="1800"/>
              <a:buChar char="●"/>
              <a:defRPr/>
            </a:lvl2pPr>
            <a:lvl3pPr marL="1371600" lvl="2" indent="-342900" algn="l">
              <a:lnSpc>
                <a:spcPct val="120000"/>
              </a:lnSpc>
              <a:spcBef>
                <a:spcPts val="600"/>
              </a:spcBef>
              <a:spcAft>
                <a:spcPts val="0"/>
              </a:spcAft>
              <a:buClr>
                <a:srgbClr val="595959"/>
              </a:buClr>
              <a:buSzPts val="1800"/>
              <a:buChar char="●"/>
              <a:defRPr/>
            </a:lvl3pPr>
            <a:lvl4pPr marL="1828800" lvl="3" indent="-342900" algn="l">
              <a:lnSpc>
                <a:spcPct val="120000"/>
              </a:lnSpc>
              <a:spcBef>
                <a:spcPts val="600"/>
              </a:spcBef>
              <a:spcAft>
                <a:spcPts val="0"/>
              </a:spcAft>
              <a:buClr>
                <a:srgbClr val="595959"/>
              </a:buClr>
              <a:buSzPts val="1800"/>
              <a:buChar char="•"/>
              <a:defRPr/>
            </a:lvl4pPr>
            <a:lvl5pPr marL="2286000" lvl="4" indent="-342900" algn="l">
              <a:lnSpc>
                <a:spcPct val="120000"/>
              </a:lnSpc>
              <a:spcBef>
                <a:spcPts val="300"/>
              </a:spcBef>
              <a:spcAft>
                <a:spcPts val="0"/>
              </a:spcAft>
              <a:buClr>
                <a:srgbClr val="595959"/>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Last Slide">
  <p:cSld name="Last Slide">
    <p:spTree>
      <p:nvGrpSpPr>
        <p:cNvPr id="1" name="Shape 76"/>
        <p:cNvGrpSpPr/>
        <p:nvPr/>
      </p:nvGrpSpPr>
      <p:grpSpPr>
        <a:xfrm>
          <a:off x="0" y="0"/>
          <a:ext cx="0" cy="0"/>
          <a:chOff x="0" y="0"/>
          <a:chExt cx="0" cy="0"/>
        </a:xfrm>
      </p:grpSpPr>
      <p:sp>
        <p:nvSpPr>
          <p:cNvPr id="77" name="Google Shape;77;p32"/>
          <p:cNvSpPr txBox="1">
            <a:spLocks noGrp="1"/>
          </p:cNvSpPr>
          <p:nvPr>
            <p:ph type="dt" idx="10"/>
          </p:nvPr>
        </p:nvSpPr>
        <p:spPr>
          <a:xfrm>
            <a:off x="612000" y="6314400"/>
            <a:ext cx="2700000" cy="3168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32"/>
          <p:cNvSpPr txBox="1">
            <a:spLocks noGrp="1"/>
          </p:cNvSpPr>
          <p:nvPr>
            <p:ph type="ftr" idx="11"/>
          </p:nvPr>
        </p:nvSpPr>
        <p:spPr>
          <a:xfrm>
            <a:off x="4116000" y="6314400"/>
            <a:ext cx="3960000" cy="3168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32"/>
          <p:cNvSpPr txBox="1">
            <a:spLocks noGrp="1"/>
          </p:cNvSpPr>
          <p:nvPr>
            <p:ph type="sldNum" idx="12"/>
          </p:nvPr>
        </p:nvSpPr>
        <p:spPr>
          <a:xfrm>
            <a:off x="8877600" y="6314400"/>
            <a:ext cx="2700000" cy="316800"/>
          </a:xfrm>
          <a:prstGeom prst="rect">
            <a:avLst/>
          </a:prstGeom>
          <a:noFill/>
          <a:ln>
            <a:noFill/>
          </a:ln>
        </p:spPr>
        <p:txBody>
          <a:bodyPr spcFirstLastPara="1" wrap="square" lIns="91425" tIns="45700" rIns="91425" bIns="45700" anchor="ctr" anchorCtr="0">
            <a:norm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80" name="Google Shape;80;p32"/>
          <p:cNvSpPr txBox="1">
            <a:spLocks noGrp="1"/>
          </p:cNvSpPr>
          <p:nvPr>
            <p:ph type="title"/>
          </p:nvPr>
        </p:nvSpPr>
        <p:spPr>
          <a:xfrm>
            <a:off x="1198800" y="2484000"/>
            <a:ext cx="9799200" cy="1018800"/>
          </a:xfrm>
          <a:prstGeom prst="rect">
            <a:avLst/>
          </a:prstGeom>
          <a:noFill/>
          <a:ln>
            <a:noFill/>
          </a:ln>
        </p:spPr>
        <p:txBody>
          <a:bodyPr spcFirstLastPara="1" wrap="square" lIns="90000" tIns="46800" rIns="90000" bIns="46800" anchor="t" anchorCtr="0">
            <a:normAutofit/>
          </a:bodyPr>
          <a:lstStyle>
            <a:lvl1pPr lvl="0" algn="ctr">
              <a:lnSpc>
                <a:spcPct val="100000"/>
              </a:lnSpc>
              <a:spcBef>
                <a:spcPts val="0"/>
              </a:spcBef>
              <a:spcAft>
                <a:spcPts val="0"/>
              </a:spcAft>
              <a:buClr>
                <a:srgbClr val="262626"/>
              </a:buClr>
              <a:buSzPts val="6000"/>
              <a:buFont typeface="Arial"/>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1" name="Google Shape;81;p32"/>
          <p:cNvSpPr txBox="1">
            <a:spLocks noGrp="1"/>
          </p:cNvSpPr>
          <p:nvPr>
            <p:ph type="body" idx="1"/>
          </p:nvPr>
        </p:nvSpPr>
        <p:spPr>
          <a:xfrm>
            <a:off x="1198800" y="3560400"/>
            <a:ext cx="9799200" cy="471600"/>
          </a:xfrm>
          <a:prstGeom prst="rect">
            <a:avLst/>
          </a:prstGeom>
          <a:noFill/>
          <a:ln>
            <a:noFill/>
          </a:ln>
        </p:spPr>
        <p:txBody>
          <a:bodyPr spcFirstLastPara="1" wrap="square" lIns="90000" tIns="46800" rIns="90000" bIns="46800" anchor="t" anchorCtr="0">
            <a:normAutofit/>
          </a:bodyPr>
          <a:lstStyle>
            <a:lvl1pPr marL="457200" lvl="0" indent="-228600" algn="ctr">
              <a:lnSpc>
                <a:spcPct val="110000"/>
              </a:lnSpc>
              <a:spcBef>
                <a:spcPts val="0"/>
              </a:spcBef>
              <a:spcAft>
                <a:spcPts val="0"/>
              </a:spcAft>
              <a:buClr>
                <a:srgbClr val="595959"/>
              </a:buClr>
              <a:buSzPts val="2400"/>
              <a:buNone/>
              <a:defRPr sz="2400" spc="200"/>
            </a:lvl1pPr>
            <a:lvl2pPr marL="914400" lvl="1" indent="-342900" algn="l">
              <a:lnSpc>
                <a:spcPct val="120000"/>
              </a:lnSpc>
              <a:spcBef>
                <a:spcPts val="1000"/>
              </a:spcBef>
              <a:spcAft>
                <a:spcPts val="0"/>
              </a:spcAft>
              <a:buClr>
                <a:srgbClr val="595959"/>
              </a:buClr>
              <a:buSzPts val="1800"/>
              <a:buChar char="●"/>
              <a:defRPr/>
            </a:lvl2pPr>
            <a:lvl3pPr marL="1371600" lvl="2" indent="-342900" algn="l">
              <a:lnSpc>
                <a:spcPct val="120000"/>
              </a:lnSpc>
              <a:spcBef>
                <a:spcPts val="600"/>
              </a:spcBef>
              <a:spcAft>
                <a:spcPts val="0"/>
              </a:spcAft>
              <a:buClr>
                <a:srgbClr val="595959"/>
              </a:buClr>
              <a:buSzPts val="1800"/>
              <a:buChar char="●"/>
              <a:defRPr/>
            </a:lvl3pPr>
            <a:lvl4pPr marL="1828800" lvl="3" indent="-342900" algn="l">
              <a:lnSpc>
                <a:spcPct val="120000"/>
              </a:lnSpc>
              <a:spcBef>
                <a:spcPts val="600"/>
              </a:spcBef>
              <a:spcAft>
                <a:spcPts val="0"/>
              </a:spcAft>
              <a:buClr>
                <a:srgbClr val="595959"/>
              </a:buClr>
              <a:buSzPts val="1800"/>
              <a:buChar char="•"/>
              <a:defRPr/>
            </a:lvl4pPr>
            <a:lvl5pPr marL="2286000" lvl="4" indent="-342900" algn="l">
              <a:lnSpc>
                <a:spcPct val="120000"/>
              </a:lnSpc>
              <a:spcBef>
                <a:spcPts val="300"/>
              </a:spcBef>
              <a:spcAft>
                <a:spcPts val="0"/>
              </a:spcAft>
              <a:buClr>
                <a:srgbClr val="595959"/>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88"/>
        <p:cNvGrpSpPr/>
        <p:nvPr/>
      </p:nvGrpSpPr>
      <p:grpSpPr>
        <a:xfrm>
          <a:off x="0" y="0"/>
          <a:ext cx="0" cy="0"/>
          <a:chOff x="0" y="0"/>
          <a:chExt cx="0" cy="0"/>
        </a:xfrm>
      </p:grpSpPr>
      <p:sp>
        <p:nvSpPr>
          <p:cNvPr id="89" name="Google Shape;89;p22"/>
          <p:cNvSpPr txBox="1">
            <a:spLocks noGrp="1"/>
          </p:cNvSpPr>
          <p:nvPr>
            <p:ph type="title"/>
          </p:nvPr>
        </p:nvSpPr>
        <p:spPr>
          <a:xfrm>
            <a:off x="608400" y="608400"/>
            <a:ext cx="10969200" cy="705600"/>
          </a:xfrm>
          <a:prstGeom prst="rect">
            <a:avLst/>
          </a:prstGeom>
          <a:noFill/>
          <a:ln>
            <a:noFill/>
          </a:ln>
        </p:spPr>
        <p:txBody>
          <a:bodyPr spcFirstLastPara="1" wrap="square" lIns="90000" tIns="46800" rIns="90000" bIns="46800" anchor="ctr" anchorCtr="0">
            <a:normAutofit/>
          </a:bodyPr>
          <a:lstStyle>
            <a:lvl1pPr lvl="0" algn="l">
              <a:lnSpc>
                <a:spcPct val="100000"/>
              </a:lnSpc>
              <a:spcBef>
                <a:spcPts val="0"/>
              </a:spcBef>
              <a:spcAft>
                <a:spcPts val="0"/>
              </a:spcAft>
              <a:buClr>
                <a:srgbClr val="262626"/>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0" name="Google Shape;90;p22"/>
          <p:cNvSpPr txBox="1">
            <a:spLocks noGrp="1"/>
          </p:cNvSpPr>
          <p:nvPr>
            <p:ph type="body" idx="1"/>
          </p:nvPr>
        </p:nvSpPr>
        <p:spPr>
          <a:xfrm>
            <a:off x="608400" y="1490400"/>
            <a:ext cx="10969200" cy="4759200"/>
          </a:xfrm>
          <a:prstGeom prst="rect">
            <a:avLst/>
          </a:prstGeom>
          <a:noFill/>
          <a:ln>
            <a:noFill/>
          </a:ln>
        </p:spPr>
        <p:txBody>
          <a:bodyPr spcFirstLastPara="1" wrap="square" lIns="90000" tIns="46800" rIns="90000" bIns="46800" anchor="t" anchorCtr="0">
            <a:normAutofit/>
          </a:bodyPr>
          <a:lstStyle>
            <a:lvl1pPr marL="457200" lvl="0" indent="-342900" algn="l">
              <a:lnSpc>
                <a:spcPct val="130000"/>
              </a:lnSpc>
              <a:spcBef>
                <a:spcPts val="0"/>
              </a:spcBef>
              <a:spcAft>
                <a:spcPts val="0"/>
              </a:spcAft>
              <a:buClr>
                <a:srgbClr val="595959"/>
              </a:buClr>
              <a:buSzPts val="1800"/>
              <a:buChar char="●"/>
              <a:defRPr/>
            </a:lvl1pPr>
            <a:lvl2pPr marL="914400" lvl="1" indent="-342900" algn="l">
              <a:lnSpc>
                <a:spcPct val="120000"/>
              </a:lnSpc>
              <a:spcBef>
                <a:spcPts val="1000"/>
              </a:spcBef>
              <a:spcAft>
                <a:spcPts val="0"/>
              </a:spcAft>
              <a:buClr>
                <a:srgbClr val="595959"/>
              </a:buClr>
              <a:buSzPts val="1800"/>
              <a:buChar char="●"/>
              <a:defRPr/>
            </a:lvl2pPr>
            <a:lvl3pPr marL="1371600" lvl="2" indent="-342900" algn="l">
              <a:lnSpc>
                <a:spcPct val="120000"/>
              </a:lnSpc>
              <a:spcBef>
                <a:spcPts val="600"/>
              </a:spcBef>
              <a:spcAft>
                <a:spcPts val="0"/>
              </a:spcAft>
              <a:buClr>
                <a:srgbClr val="595959"/>
              </a:buClr>
              <a:buSzPts val="1800"/>
              <a:buChar char="●"/>
              <a:defRPr/>
            </a:lvl3pPr>
            <a:lvl4pPr marL="1828800" lvl="3" indent="-342900" algn="l">
              <a:lnSpc>
                <a:spcPct val="120000"/>
              </a:lnSpc>
              <a:spcBef>
                <a:spcPts val="600"/>
              </a:spcBef>
              <a:spcAft>
                <a:spcPts val="0"/>
              </a:spcAft>
              <a:buClr>
                <a:srgbClr val="595959"/>
              </a:buClr>
              <a:buSzPts val="1800"/>
              <a:buChar char="•"/>
              <a:defRPr/>
            </a:lvl4pPr>
            <a:lvl5pPr marL="2286000" lvl="4" indent="-342900" algn="l">
              <a:lnSpc>
                <a:spcPct val="120000"/>
              </a:lnSpc>
              <a:spcBef>
                <a:spcPts val="300"/>
              </a:spcBef>
              <a:spcAft>
                <a:spcPts val="0"/>
              </a:spcAft>
              <a:buClr>
                <a:srgbClr val="595959"/>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1" name="Google Shape;91;p22"/>
          <p:cNvSpPr txBox="1">
            <a:spLocks noGrp="1"/>
          </p:cNvSpPr>
          <p:nvPr>
            <p:ph type="dt" idx="10"/>
          </p:nvPr>
        </p:nvSpPr>
        <p:spPr>
          <a:xfrm>
            <a:off x="612000" y="6314400"/>
            <a:ext cx="2700000" cy="3168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2" name="Google Shape;92;p22"/>
          <p:cNvSpPr txBox="1">
            <a:spLocks noGrp="1"/>
          </p:cNvSpPr>
          <p:nvPr>
            <p:ph type="ftr" idx="11"/>
          </p:nvPr>
        </p:nvSpPr>
        <p:spPr>
          <a:xfrm>
            <a:off x="4116000" y="6314400"/>
            <a:ext cx="3960000" cy="3168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3" name="Google Shape;93;p22"/>
          <p:cNvSpPr txBox="1">
            <a:spLocks noGrp="1"/>
          </p:cNvSpPr>
          <p:nvPr>
            <p:ph type="sldNum" idx="12"/>
          </p:nvPr>
        </p:nvSpPr>
        <p:spPr>
          <a:xfrm>
            <a:off x="8877600" y="6314400"/>
            <a:ext cx="2700000" cy="316800"/>
          </a:xfrm>
          <a:prstGeom prst="rect">
            <a:avLst/>
          </a:prstGeom>
          <a:noFill/>
          <a:ln>
            <a:noFill/>
          </a:ln>
        </p:spPr>
        <p:txBody>
          <a:bodyPr spcFirstLastPara="1" wrap="square" lIns="91425" tIns="45700" rIns="91425" bIns="45700" anchor="ctr" anchorCtr="0">
            <a:norm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4"/>
        <p:cNvGrpSpPr/>
        <p:nvPr/>
      </p:nvGrpSpPr>
      <p:grpSpPr>
        <a:xfrm>
          <a:off x="0" y="0"/>
          <a:ext cx="0" cy="0"/>
          <a:chOff x="0" y="0"/>
          <a:chExt cx="0" cy="0"/>
        </a:xfrm>
      </p:grpSpPr>
      <p:sp>
        <p:nvSpPr>
          <p:cNvPr id="95" name="Google Shape;95;p33"/>
          <p:cNvSpPr txBox="1">
            <a:spLocks noGrp="1"/>
          </p:cNvSpPr>
          <p:nvPr>
            <p:ph type="ctrTitle"/>
          </p:nvPr>
        </p:nvSpPr>
        <p:spPr>
          <a:xfrm>
            <a:off x="1198800" y="914400"/>
            <a:ext cx="9799200" cy="2570400"/>
          </a:xfrm>
          <a:prstGeom prst="rect">
            <a:avLst/>
          </a:prstGeom>
          <a:noFill/>
          <a:ln>
            <a:noFill/>
          </a:ln>
        </p:spPr>
        <p:txBody>
          <a:bodyPr spcFirstLastPara="1" wrap="square" lIns="90000" tIns="46800" rIns="90000" bIns="46800" anchor="b" anchorCtr="0">
            <a:normAutofit/>
          </a:bodyPr>
          <a:lstStyle>
            <a:lvl1pPr lvl="0" algn="ctr">
              <a:lnSpc>
                <a:spcPct val="100000"/>
              </a:lnSpc>
              <a:spcBef>
                <a:spcPts val="0"/>
              </a:spcBef>
              <a:spcAft>
                <a:spcPts val="0"/>
              </a:spcAft>
              <a:buClr>
                <a:srgbClr val="262626"/>
              </a:buClr>
              <a:buSzPts val="6000"/>
              <a:buFont typeface="Arial"/>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6" name="Google Shape;96;p33"/>
          <p:cNvSpPr txBox="1">
            <a:spLocks noGrp="1"/>
          </p:cNvSpPr>
          <p:nvPr>
            <p:ph type="subTitle" idx="1"/>
          </p:nvPr>
        </p:nvSpPr>
        <p:spPr>
          <a:xfrm>
            <a:off x="1198800" y="3560400"/>
            <a:ext cx="9799200" cy="1472400"/>
          </a:xfrm>
          <a:prstGeom prst="rect">
            <a:avLst/>
          </a:prstGeom>
          <a:noFill/>
          <a:ln>
            <a:noFill/>
          </a:ln>
        </p:spPr>
        <p:txBody>
          <a:bodyPr spcFirstLastPara="1" wrap="square" lIns="90000" tIns="46800" rIns="90000" bIns="46800" anchor="t" anchorCtr="0">
            <a:normAutofit/>
          </a:bodyPr>
          <a:lstStyle>
            <a:lvl1pPr lvl="0" algn="ctr">
              <a:lnSpc>
                <a:spcPct val="110000"/>
              </a:lnSpc>
              <a:spcBef>
                <a:spcPts val="0"/>
              </a:spcBef>
              <a:spcAft>
                <a:spcPts val="0"/>
              </a:spcAft>
              <a:buClr>
                <a:srgbClr val="595959"/>
              </a:buClr>
              <a:buSzPts val="2400"/>
              <a:buNone/>
              <a:defRPr sz="2400" spc="200"/>
            </a:lvl1pPr>
            <a:lvl2pPr lvl="1" algn="ctr">
              <a:lnSpc>
                <a:spcPct val="120000"/>
              </a:lnSpc>
              <a:spcBef>
                <a:spcPts val="1000"/>
              </a:spcBef>
              <a:spcAft>
                <a:spcPts val="0"/>
              </a:spcAft>
              <a:buClr>
                <a:srgbClr val="595959"/>
              </a:buClr>
              <a:buSzPts val="2000"/>
              <a:buNone/>
              <a:defRPr sz="2000"/>
            </a:lvl2pPr>
            <a:lvl3pPr lvl="2" algn="ctr">
              <a:lnSpc>
                <a:spcPct val="120000"/>
              </a:lnSpc>
              <a:spcBef>
                <a:spcPts val="600"/>
              </a:spcBef>
              <a:spcAft>
                <a:spcPts val="0"/>
              </a:spcAft>
              <a:buClr>
                <a:srgbClr val="595959"/>
              </a:buClr>
              <a:buSzPts val="1800"/>
              <a:buNone/>
              <a:defRPr sz="1800"/>
            </a:lvl3pPr>
            <a:lvl4pPr lvl="3" algn="ctr">
              <a:lnSpc>
                <a:spcPct val="120000"/>
              </a:lnSpc>
              <a:spcBef>
                <a:spcPts val="600"/>
              </a:spcBef>
              <a:spcAft>
                <a:spcPts val="0"/>
              </a:spcAft>
              <a:buClr>
                <a:srgbClr val="595959"/>
              </a:buClr>
              <a:buSzPts val="1600"/>
              <a:buNone/>
              <a:defRPr sz="1600"/>
            </a:lvl4pPr>
            <a:lvl5pPr lvl="4" algn="ctr">
              <a:lnSpc>
                <a:spcPct val="120000"/>
              </a:lnSpc>
              <a:spcBef>
                <a:spcPts val="300"/>
              </a:spcBef>
              <a:spcAft>
                <a:spcPts val="0"/>
              </a:spcAft>
              <a:buClr>
                <a:srgbClr val="595959"/>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97" name="Google Shape;97;p33"/>
          <p:cNvSpPr txBox="1">
            <a:spLocks noGrp="1"/>
          </p:cNvSpPr>
          <p:nvPr>
            <p:ph type="dt" idx="10"/>
          </p:nvPr>
        </p:nvSpPr>
        <p:spPr>
          <a:xfrm>
            <a:off x="612000" y="6314400"/>
            <a:ext cx="2700000" cy="3168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33"/>
          <p:cNvSpPr txBox="1">
            <a:spLocks noGrp="1"/>
          </p:cNvSpPr>
          <p:nvPr>
            <p:ph type="ftr" idx="11"/>
          </p:nvPr>
        </p:nvSpPr>
        <p:spPr>
          <a:xfrm>
            <a:off x="4116000" y="6314400"/>
            <a:ext cx="3960000" cy="3168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9" name="Google Shape;99;p33"/>
          <p:cNvSpPr txBox="1">
            <a:spLocks noGrp="1"/>
          </p:cNvSpPr>
          <p:nvPr>
            <p:ph type="sldNum" idx="12"/>
          </p:nvPr>
        </p:nvSpPr>
        <p:spPr>
          <a:xfrm>
            <a:off x="8877600" y="6314400"/>
            <a:ext cx="2700000" cy="316800"/>
          </a:xfrm>
          <a:prstGeom prst="rect">
            <a:avLst/>
          </a:prstGeom>
          <a:noFill/>
          <a:ln>
            <a:noFill/>
          </a:ln>
        </p:spPr>
        <p:txBody>
          <a:bodyPr spcFirstLastPara="1" wrap="square" lIns="91425" tIns="45700" rIns="91425" bIns="45700" anchor="ctr" anchorCtr="0">
            <a:norm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00"/>
        <p:cNvGrpSpPr/>
        <p:nvPr/>
      </p:nvGrpSpPr>
      <p:grpSpPr>
        <a:xfrm>
          <a:off x="0" y="0"/>
          <a:ext cx="0" cy="0"/>
          <a:chOff x="0" y="0"/>
          <a:chExt cx="0" cy="0"/>
        </a:xfrm>
      </p:grpSpPr>
      <p:sp>
        <p:nvSpPr>
          <p:cNvPr id="101" name="Google Shape;101;p34"/>
          <p:cNvSpPr txBox="1">
            <a:spLocks noGrp="1"/>
          </p:cNvSpPr>
          <p:nvPr>
            <p:ph type="title"/>
          </p:nvPr>
        </p:nvSpPr>
        <p:spPr>
          <a:xfrm>
            <a:off x="1990800" y="3848400"/>
            <a:ext cx="7768800" cy="766800"/>
          </a:xfrm>
          <a:prstGeom prst="rect">
            <a:avLst/>
          </a:prstGeom>
          <a:noFill/>
          <a:ln>
            <a:noFill/>
          </a:ln>
        </p:spPr>
        <p:txBody>
          <a:bodyPr spcFirstLastPara="1" wrap="square" lIns="90000" tIns="46800" rIns="90000" bIns="46800" anchor="b" anchorCtr="0">
            <a:normAutofit/>
          </a:bodyPr>
          <a:lstStyle>
            <a:lvl1pPr lvl="0" algn="l">
              <a:lnSpc>
                <a:spcPct val="100000"/>
              </a:lnSpc>
              <a:spcBef>
                <a:spcPts val="0"/>
              </a:spcBef>
              <a:spcAft>
                <a:spcPts val="0"/>
              </a:spcAft>
              <a:buClr>
                <a:srgbClr val="262626"/>
              </a:buClr>
              <a:buSzPts val="4400"/>
              <a:buFont typeface="Arial"/>
              <a:buNone/>
              <a:defRPr sz="4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2" name="Google Shape;102;p34"/>
          <p:cNvSpPr txBox="1">
            <a:spLocks noGrp="1"/>
          </p:cNvSpPr>
          <p:nvPr>
            <p:ph type="body" idx="1"/>
          </p:nvPr>
        </p:nvSpPr>
        <p:spPr>
          <a:xfrm>
            <a:off x="1990800" y="4615200"/>
            <a:ext cx="7768800" cy="867600"/>
          </a:xfrm>
          <a:prstGeom prst="rect">
            <a:avLst/>
          </a:prstGeom>
          <a:noFill/>
          <a:ln>
            <a:noFill/>
          </a:ln>
        </p:spPr>
        <p:txBody>
          <a:bodyPr spcFirstLastPara="1" wrap="square" lIns="90000" tIns="46800" rIns="90000" bIns="46800" anchor="t" anchorCtr="0">
            <a:normAutofit/>
          </a:bodyPr>
          <a:lstStyle>
            <a:lvl1pPr marL="457200" lvl="0" indent="-228600" algn="l">
              <a:lnSpc>
                <a:spcPct val="130000"/>
              </a:lnSpc>
              <a:spcBef>
                <a:spcPts val="0"/>
              </a:spcBef>
              <a:spcAft>
                <a:spcPts val="0"/>
              </a:spcAft>
              <a:buClr>
                <a:srgbClr val="595959"/>
              </a:buClr>
              <a:buSzPts val="1800"/>
              <a:buNone/>
              <a:defRPr sz="1800">
                <a:solidFill>
                  <a:srgbClr val="595959"/>
                </a:solidFill>
              </a:defRPr>
            </a:lvl1pPr>
            <a:lvl2pPr marL="914400" lvl="1" indent="-228600" algn="l">
              <a:lnSpc>
                <a:spcPct val="120000"/>
              </a:lnSpc>
              <a:spcBef>
                <a:spcPts val="1000"/>
              </a:spcBef>
              <a:spcAft>
                <a:spcPts val="0"/>
              </a:spcAft>
              <a:buClr>
                <a:srgbClr val="888888"/>
              </a:buClr>
              <a:buSzPts val="1600"/>
              <a:buNone/>
              <a:defRPr sz="1600">
                <a:solidFill>
                  <a:srgbClr val="888888"/>
                </a:solidFill>
              </a:defRPr>
            </a:lvl2pPr>
            <a:lvl3pPr marL="1371600" lvl="2" indent="-228600" algn="l">
              <a:lnSpc>
                <a:spcPct val="120000"/>
              </a:lnSpc>
              <a:spcBef>
                <a:spcPts val="600"/>
              </a:spcBef>
              <a:spcAft>
                <a:spcPts val="0"/>
              </a:spcAft>
              <a:buClr>
                <a:srgbClr val="888888"/>
              </a:buClr>
              <a:buSzPts val="1600"/>
              <a:buNone/>
              <a:defRPr sz="1600">
                <a:solidFill>
                  <a:srgbClr val="888888"/>
                </a:solidFill>
              </a:defRPr>
            </a:lvl3pPr>
            <a:lvl4pPr marL="1828800" lvl="3" indent="-228600" algn="l">
              <a:lnSpc>
                <a:spcPct val="120000"/>
              </a:lnSpc>
              <a:spcBef>
                <a:spcPts val="600"/>
              </a:spcBef>
              <a:spcAft>
                <a:spcPts val="0"/>
              </a:spcAft>
              <a:buClr>
                <a:srgbClr val="888888"/>
              </a:buClr>
              <a:buSzPts val="1600"/>
              <a:buNone/>
              <a:defRPr sz="1600">
                <a:solidFill>
                  <a:srgbClr val="888888"/>
                </a:solidFill>
              </a:defRPr>
            </a:lvl4pPr>
            <a:lvl5pPr marL="2286000" lvl="4" indent="-228600" algn="l">
              <a:lnSpc>
                <a:spcPct val="120000"/>
              </a:lnSpc>
              <a:spcBef>
                <a:spcPts val="3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103" name="Google Shape;103;p34"/>
          <p:cNvSpPr txBox="1">
            <a:spLocks noGrp="1"/>
          </p:cNvSpPr>
          <p:nvPr>
            <p:ph type="dt" idx="10"/>
          </p:nvPr>
        </p:nvSpPr>
        <p:spPr>
          <a:xfrm>
            <a:off x="612000" y="6314400"/>
            <a:ext cx="2700000" cy="3168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4" name="Google Shape;104;p34"/>
          <p:cNvSpPr txBox="1">
            <a:spLocks noGrp="1"/>
          </p:cNvSpPr>
          <p:nvPr>
            <p:ph type="ftr" idx="11"/>
          </p:nvPr>
        </p:nvSpPr>
        <p:spPr>
          <a:xfrm>
            <a:off x="4116000" y="6314400"/>
            <a:ext cx="3960000" cy="3168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5" name="Google Shape;105;p34"/>
          <p:cNvSpPr txBox="1">
            <a:spLocks noGrp="1"/>
          </p:cNvSpPr>
          <p:nvPr>
            <p:ph type="sldNum" idx="12"/>
          </p:nvPr>
        </p:nvSpPr>
        <p:spPr>
          <a:xfrm>
            <a:off x="8877600" y="6314400"/>
            <a:ext cx="2700000" cy="316800"/>
          </a:xfrm>
          <a:prstGeom prst="rect">
            <a:avLst/>
          </a:prstGeom>
          <a:noFill/>
          <a:ln>
            <a:noFill/>
          </a:ln>
        </p:spPr>
        <p:txBody>
          <a:bodyPr spcFirstLastPara="1" wrap="square" lIns="91425" tIns="45700" rIns="91425" bIns="45700" anchor="ctr" anchorCtr="0">
            <a:norm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106"/>
        <p:cNvGrpSpPr/>
        <p:nvPr/>
      </p:nvGrpSpPr>
      <p:grpSpPr>
        <a:xfrm>
          <a:off x="0" y="0"/>
          <a:ext cx="0" cy="0"/>
          <a:chOff x="0" y="0"/>
          <a:chExt cx="0" cy="0"/>
        </a:xfrm>
      </p:grpSpPr>
      <p:sp>
        <p:nvSpPr>
          <p:cNvPr id="107" name="Google Shape;107;p35"/>
          <p:cNvSpPr txBox="1">
            <a:spLocks noGrp="1"/>
          </p:cNvSpPr>
          <p:nvPr>
            <p:ph type="title"/>
          </p:nvPr>
        </p:nvSpPr>
        <p:spPr>
          <a:xfrm>
            <a:off x="608400" y="608400"/>
            <a:ext cx="10969200" cy="705600"/>
          </a:xfrm>
          <a:prstGeom prst="rect">
            <a:avLst/>
          </a:prstGeom>
          <a:noFill/>
          <a:ln>
            <a:noFill/>
          </a:ln>
        </p:spPr>
        <p:txBody>
          <a:bodyPr spcFirstLastPara="1" wrap="square" lIns="90000" tIns="46800" rIns="90000" bIns="46800" anchor="ctr" anchorCtr="0">
            <a:normAutofit/>
          </a:bodyPr>
          <a:lstStyle>
            <a:lvl1pPr lvl="0" algn="l">
              <a:lnSpc>
                <a:spcPct val="100000"/>
              </a:lnSpc>
              <a:spcBef>
                <a:spcPts val="0"/>
              </a:spcBef>
              <a:spcAft>
                <a:spcPts val="0"/>
              </a:spcAft>
              <a:buClr>
                <a:srgbClr val="262626"/>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8" name="Google Shape;108;p35"/>
          <p:cNvSpPr txBox="1">
            <a:spLocks noGrp="1"/>
          </p:cNvSpPr>
          <p:nvPr>
            <p:ph type="body" idx="1"/>
          </p:nvPr>
        </p:nvSpPr>
        <p:spPr>
          <a:xfrm>
            <a:off x="608400" y="1501200"/>
            <a:ext cx="5176800" cy="4748400"/>
          </a:xfrm>
          <a:prstGeom prst="rect">
            <a:avLst/>
          </a:prstGeom>
          <a:noFill/>
          <a:ln>
            <a:noFill/>
          </a:ln>
        </p:spPr>
        <p:txBody>
          <a:bodyPr spcFirstLastPara="1" wrap="square" lIns="90000" tIns="46800" rIns="90000" bIns="46800" anchor="t" anchorCtr="0">
            <a:normAutofit/>
          </a:bodyPr>
          <a:lstStyle>
            <a:lvl1pPr marL="457200" lvl="0" indent="-342900" algn="l">
              <a:lnSpc>
                <a:spcPct val="130000"/>
              </a:lnSpc>
              <a:spcBef>
                <a:spcPts val="0"/>
              </a:spcBef>
              <a:spcAft>
                <a:spcPts val="0"/>
              </a:spcAft>
              <a:buClr>
                <a:srgbClr val="595959"/>
              </a:buClr>
              <a:buSzPts val="1800"/>
              <a:buChar char="●"/>
              <a:defRPr/>
            </a:lvl1pPr>
            <a:lvl2pPr marL="914400" lvl="1" indent="-342900" algn="l">
              <a:lnSpc>
                <a:spcPct val="120000"/>
              </a:lnSpc>
              <a:spcBef>
                <a:spcPts val="1000"/>
              </a:spcBef>
              <a:spcAft>
                <a:spcPts val="0"/>
              </a:spcAft>
              <a:buClr>
                <a:srgbClr val="595959"/>
              </a:buClr>
              <a:buSzPts val="1800"/>
              <a:buChar char="●"/>
              <a:defRPr/>
            </a:lvl2pPr>
            <a:lvl3pPr marL="1371600" lvl="2" indent="-342900" algn="l">
              <a:lnSpc>
                <a:spcPct val="120000"/>
              </a:lnSpc>
              <a:spcBef>
                <a:spcPts val="600"/>
              </a:spcBef>
              <a:spcAft>
                <a:spcPts val="0"/>
              </a:spcAft>
              <a:buClr>
                <a:srgbClr val="595959"/>
              </a:buClr>
              <a:buSzPts val="1800"/>
              <a:buChar char="●"/>
              <a:defRPr/>
            </a:lvl3pPr>
            <a:lvl4pPr marL="1828800" lvl="3" indent="-342900" algn="l">
              <a:lnSpc>
                <a:spcPct val="120000"/>
              </a:lnSpc>
              <a:spcBef>
                <a:spcPts val="600"/>
              </a:spcBef>
              <a:spcAft>
                <a:spcPts val="0"/>
              </a:spcAft>
              <a:buClr>
                <a:srgbClr val="595959"/>
              </a:buClr>
              <a:buSzPts val="1800"/>
              <a:buChar char="•"/>
              <a:defRPr/>
            </a:lvl4pPr>
            <a:lvl5pPr marL="2286000" lvl="4" indent="-342900" algn="l">
              <a:lnSpc>
                <a:spcPct val="120000"/>
              </a:lnSpc>
              <a:spcBef>
                <a:spcPts val="300"/>
              </a:spcBef>
              <a:spcAft>
                <a:spcPts val="0"/>
              </a:spcAft>
              <a:buClr>
                <a:srgbClr val="595959"/>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9" name="Google Shape;109;p35"/>
          <p:cNvSpPr txBox="1">
            <a:spLocks noGrp="1"/>
          </p:cNvSpPr>
          <p:nvPr>
            <p:ph type="body" idx="2"/>
          </p:nvPr>
        </p:nvSpPr>
        <p:spPr>
          <a:xfrm>
            <a:off x="6411600" y="1501200"/>
            <a:ext cx="5176800" cy="4748400"/>
          </a:xfrm>
          <a:prstGeom prst="rect">
            <a:avLst/>
          </a:prstGeom>
          <a:noFill/>
          <a:ln>
            <a:noFill/>
          </a:ln>
        </p:spPr>
        <p:txBody>
          <a:bodyPr spcFirstLastPara="1" wrap="square" lIns="90000" tIns="46800" rIns="90000" bIns="46800" anchor="t" anchorCtr="0">
            <a:normAutofit/>
          </a:bodyPr>
          <a:lstStyle>
            <a:lvl1pPr marL="457200" lvl="0" indent="-342900" algn="l">
              <a:lnSpc>
                <a:spcPct val="130000"/>
              </a:lnSpc>
              <a:spcBef>
                <a:spcPts val="0"/>
              </a:spcBef>
              <a:spcAft>
                <a:spcPts val="0"/>
              </a:spcAft>
              <a:buClr>
                <a:srgbClr val="595959"/>
              </a:buClr>
              <a:buSzPts val="1800"/>
              <a:buChar char="●"/>
              <a:defRPr/>
            </a:lvl1pPr>
            <a:lvl2pPr marL="914400" lvl="1" indent="-342900" algn="l">
              <a:lnSpc>
                <a:spcPct val="120000"/>
              </a:lnSpc>
              <a:spcBef>
                <a:spcPts val="1000"/>
              </a:spcBef>
              <a:spcAft>
                <a:spcPts val="0"/>
              </a:spcAft>
              <a:buClr>
                <a:srgbClr val="595959"/>
              </a:buClr>
              <a:buSzPts val="1800"/>
              <a:buChar char="●"/>
              <a:defRPr/>
            </a:lvl2pPr>
            <a:lvl3pPr marL="1371600" lvl="2" indent="-342900" algn="l">
              <a:lnSpc>
                <a:spcPct val="120000"/>
              </a:lnSpc>
              <a:spcBef>
                <a:spcPts val="600"/>
              </a:spcBef>
              <a:spcAft>
                <a:spcPts val="0"/>
              </a:spcAft>
              <a:buClr>
                <a:srgbClr val="595959"/>
              </a:buClr>
              <a:buSzPts val="1800"/>
              <a:buChar char="●"/>
              <a:defRPr/>
            </a:lvl3pPr>
            <a:lvl4pPr marL="1828800" lvl="3" indent="-342900" algn="l">
              <a:lnSpc>
                <a:spcPct val="120000"/>
              </a:lnSpc>
              <a:spcBef>
                <a:spcPts val="600"/>
              </a:spcBef>
              <a:spcAft>
                <a:spcPts val="0"/>
              </a:spcAft>
              <a:buClr>
                <a:srgbClr val="595959"/>
              </a:buClr>
              <a:buSzPts val="1800"/>
              <a:buChar char="•"/>
              <a:defRPr/>
            </a:lvl4pPr>
            <a:lvl5pPr marL="2286000" lvl="4" indent="-342900" algn="l">
              <a:lnSpc>
                <a:spcPct val="120000"/>
              </a:lnSpc>
              <a:spcBef>
                <a:spcPts val="300"/>
              </a:spcBef>
              <a:spcAft>
                <a:spcPts val="0"/>
              </a:spcAft>
              <a:buClr>
                <a:srgbClr val="595959"/>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0" name="Google Shape;110;p35"/>
          <p:cNvSpPr txBox="1">
            <a:spLocks noGrp="1"/>
          </p:cNvSpPr>
          <p:nvPr>
            <p:ph type="dt" idx="10"/>
          </p:nvPr>
        </p:nvSpPr>
        <p:spPr>
          <a:xfrm>
            <a:off x="612000" y="6314400"/>
            <a:ext cx="2700000" cy="3168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1" name="Google Shape;111;p35"/>
          <p:cNvSpPr txBox="1">
            <a:spLocks noGrp="1"/>
          </p:cNvSpPr>
          <p:nvPr>
            <p:ph type="ftr" idx="11"/>
          </p:nvPr>
        </p:nvSpPr>
        <p:spPr>
          <a:xfrm>
            <a:off x="4116000" y="6314400"/>
            <a:ext cx="3960000" cy="3168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2" name="Google Shape;112;p35"/>
          <p:cNvSpPr txBox="1">
            <a:spLocks noGrp="1"/>
          </p:cNvSpPr>
          <p:nvPr>
            <p:ph type="sldNum" idx="12"/>
          </p:nvPr>
        </p:nvSpPr>
        <p:spPr>
          <a:xfrm>
            <a:off x="8877600" y="6314400"/>
            <a:ext cx="2700000" cy="316800"/>
          </a:xfrm>
          <a:prstGeom prst="rect">
            <a:avLst/>
          </a:prstGeom>
          <a:noFill/>
          <a:ln>
            <a:noFill/>
          </a:ln>
        </p:spPr>
        <p:txBody>
          <a:bodyPr spcFirstLastPara="1" wrap="square" lIns="91425" tIns="45700" rIns="91425" bIns="45700" anchor="ctr" anchorCtr="0">
            <a:norm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113"/>
        <p:cNvGrpSpPr/>
        <p:nvPr/>
      </p:nvGrpSpPr>
      <p:grpSpPr>
        <a:xfrm>
          <a:off x="0" y="0"/>
          <a:ext cx="0" cy="0"/>
          <a:chOff x="0" y="0"/>
          <a:chExt cx="0" cy="0"/>
        </a:xfrm>
      </p:grpSpPr>
      <p:sp>
        <p:nvSpPr>
          <p:cNvPr id="114" name="Google Shape;114;p36"/>
          <p:cNvSpPr txBox="1">
            <a:spLocks noGrp="1"/>
          </p:cNvSpPr>
          <p:nvPr>
            <p:ph type="title"/>
          </p:nvPr>
        </p:nvSpPr>
        <p:spPr>
          <a:xfrm>
            <a:off x="608400" y="608400"/>
            <a:ext cx="10969200" cy="705600"/>
          </a:xfrm>
          <a:prstGeom prst="rect">
            <a:avLst/>
          </a:prstGeom>
          <a:noFill/>
          <a:ln>
            <a:noFill/>
          </a:ln>
        </p:spPr>
        <p:txBody>
          <a:bodyPr spcFirstLastPara="1" wrap="square" lIns="90000" tIns="46800" rIns="90000" bIns="46800" anchor="ctr" anchorCtr="0">
            <a:normAutofit/>
          </a:bodyPr>
          <a:lstStyle>
            <a:lvl1pPr lvl="0" algn="l">
              <a:lnSpc>
                <a:spcPct val="100000"/>
              </a:lnSpc>
              <a:spcBef>
                <a:spcPts val="0"/>
              </a:spcBef>
              <a:spcAft>
                <a:spcPts val="0"/>
              </a:spcAft>
              <a:buClr>
                <a:srgbClr val="262626"/>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5" name="Google Shape;115;p36"/>
          <p:cNvSpPr txBox="1">
            <a:spLocks noGrp="1"/>
          </p:cNvSpPr>
          <p:nvPr>
            <p:ph type="body" idx="1"/>
          </p:nvPr>
        </p:nvSpPr>
        <p:spPr>
          <a:xfrm>
            <a:off x="608400" y="1429200"/>
            <a:ext cx="5342400" cy="381600"/>
          </a:xfrm>
          <a:prstGeom prst="rect">
            <a:avLst/>
          </a:prstGeom>
          <a:noFill/>
          <a:ln>
            <a:noFill/>
          </a:ln>
        </p:spPr>
        <p:txBody>
          <a:bodyPr spcFirstLastPara="1" wrap="square" lIns="101600" tIns="38100" rIns="76200" bIns="38100" anchor="t" anchorCtr="0">
            <a:normAutofit/>
          </a:bodyPr>
          <a:lstStyle>
            <a:lvl1pPr marL="457200" lvl="0" indent="-228600" algn="l">
              <a:lnSpc>
                <a:spcPct val="100000"/>
              </a:lnSpc>
              <a:spcBef>
                <a:spcPts val="0"/>
              </a:spcBef>
              <a:spcAft>
                <a:spcPts val="0"/>
              </a:spcAft>
              <a:buClr>
                <a:srgbClr val="3F3F3F"/>
              </a:buClr>
              <a:buSzPts val="2000"/>
              <a:buNone/>
              <a:defRPr sz="2000" b="1" spc="200">
                <a:solidFill>
                  <a:srgbClr val="3F3F3F"/>
                </a:solidFill>
              </a:defRPr>
            </a:lvl1pPr>
            <a:lvl2pPr marL="914400" lvl="1" indent="-228600" algn="l">
              <a:lnSpc>
                <a:spcPct val="120000"/>
              </a:lnSpc>
              <a:spcBef>
                <a:spcPts val="1000"/>
              </a:spcBef>
              <a:spcAft>
                <a:spcPts val="0"/>
              </a:spcAft>
              <a:buClr>
                <a:srgbClr val="595959"/>
              </a:buClr>
              <a:buSzPts val="2000"/>
              <a:buNone/>
              <a:defRPr sz="2000" b="1"/>
            </a:lvl2pPr>
            <a:lvl3pPr marL="1371600" lvl="2" indent="-228600" algn="l">
              <a:lnSpc>
                <a:spcPct val="120000"/>
              </a:lnSpc>
              <a:spcBef>
                <a:spcPts val="600"/>
              </a:spcBef>
              <a:spcAft>
                <a:spcPts val="0"/>
              </a:spcAft>
              <a:buClr>
                <a:srgbClr val="595959"/>
              </a:buClr>
              <a:buSzPts val="1800"/>
              <a:buNone/>
              <a:defRPr sz="1800" b="1"/>
            </a:lvl3pPr>
            <a:lvl4pPr marL="1828800" lvl="3" indent="-228600" algn="l">
              <a:lnSpc>
                <a:spcPct val="120000"/>
              </a:lnSpc>
              <a:spcBef>
                <a:spcPts val="600"/>
              </a:spcBef>
              <a:spcAft>
                <a:spcPts val="0"/>
              </a:spcAft>
              <a:buClr>
                <a:srgbClr val="595959"/>
              </a:buClr>
              <a:buSzPts val="1600"/>
              <a:buNone/>
              <a:defRPr sz="1600" b="1"/>
            </a:lvl4pPr>
            <a:lvl5pPr marL="2286000" lvl="4" indent="-228600" algn="l">
              <a:lnSpc>
                <a:spcPct val="120000"/>
              </a:lnSpc>
              <a:spcBef>
                <a:spcPts val="300"/>
              </a:spcBef>
              <a:spcAft>
                <a:spcPts val="0"/>
              </a:spcAft>
              <a:buClr>
                <a:srgbClr val="595959"/>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16" name="Google Shape;116;p36"/>
          <p:cNvSpPr txBox="1">
            <a:spLocks noGrp="1"/>
          </p:cNvSpPr>
          <p:nvPr>
            <p:ph type="body" idx="2"/>
          </p:nvPr>
        </p:nvSpPr>
        <p:spPr>
          <a:xfrm>
            <a:off x="608400" y="1854000"/>
            <a:ext cx="5342400" cy="4395600"/>
          </a:xfrm>
          <a:prstGeom prst="rect">
            <a:avLst/>
          </a:prstGeom>
          <a:noFill/>
          <a:ln>
            <a:noFill/>
          </a:ln>
        </p:spPr>
        <p:txBody>
          <a:bodyPr spcFirstLastPara="1" wrap="square" lIns="101600" tIns="0" rIns="82550" bIns="0" anchor="t" anchorCtr="0">
            <a:normAutofit/>
          </a:bodyPr>
          <a:lstStyle>
            <a:lvl1pPr marL="457200" lvl="0" indent="-342900" algn="l">
              <a:lnSpc>
                <a:spcPct val="130000"/>
              </a:lnSpc>
              <a:spcBef>
                <a:spcPts val="0"/>
              </a:spcBef>
              <a:spcAft>
                <a:spcPts val="0"/>
              </a:spcAft>
              <a:buClr>
                <a:srgbClr val="595959"/>
              </a:buClr>
              <a:buSzPts val="1800"/>
              <a:buChar char="●"/>
              <a:defRPr/>
            </a:lvl1pPr>
            <a:lvl2pPr marL="914400" lvl="1" indent="-342900" algn="l">
              <a:lnSpc>
                <a:spcPct val="120000"/>
              </a:lnSpc>
              <a:spcBef>
                <a:spcPts val="1000"/>
              </a:spcBef>
              <a:spcAft>
                <a:spcPts val="0"/>
              </a:spcAft>
              <a:buClr>
                <a:srgbClr val="595959"/>
              </a:buClr>
              <a:buSzPts val="1800"/>
              <a:buChar char="●"/>
              <a:defRPr/>
            </a:lvl2pPr>
            <a:lvl3pPr marL="1371600" lvl="2" indent="-342900" algn="l">
              <a:lnSpc>
                <a:spcPct val="120000"/>
              </a:lnSpc>
              <a:spcBef>
                <a:spcPts val="600"/>
              </a:spcBef>
              <a:spcAft>
                <a:spcPts val="0"/>
              </a:spcAft>
              <a:buClr>
                <a:srgbClr val="595959"/>
              </a:buClr>
              <a:buSzPts val="1800"/>
              <a:buChar char="●"/>
              <a:defRPr/>
            </a:lvl3pPr>
            <a:lvl4pPr marL="1828800" lvl="3" indent="-342900" algn="l">
              <a:lnSpc>
                <a:spcPct val="120000"/>
              </a:lnSpc>
              <a:spcBef>
                <a:spcPts val="600"/>
              </a:spcBef>
              <a:spcAft>
                <a:spcPts val="0"/>
              </a:spcAft>
              <a:buClr>
                <a:srgbClr val="595959"/>
              </a:buClr>
              <a:buSzPts val="1800"/>
              <a:buChar char="•"/>
              <a:defRPr/>
            </a:lvl4pPr>
            <a:lvl5pPr marL="2286000" lvl="4" indent="-342900" algn="l">
              <a:lnSpc>
                <a:spcPct val="120000"/>
              </a:lnSpc>
              <a:spcBef>
                <a:spcPts val="300"/>
              </a:spcBef>
              <a:spcAft>
                <a:spcPts val="0"/>
              </a:spcAft>
              <a:buClr>
                <a:srgbClr val="595959"/>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7" name="Google Shape;117;p36"/>
          <p:cNvSpPr txBox="1">
            <a:spLocks noGrp="1"/>
          </p:cNvSpPr>
          <p:nvPr>
            <p:ph type="body" idx="3"/>
          </p:nvPr>
        </p:nvSpPr>
        <p:spPr>
          <a:xfrm>
            <a:off x="6235750" y="1421729"/>
            <a:ext cx="5342400" cy="381600"/>
          </a:xfrm>
          <a:prstGeom prst="rect">
            <a:avLst/>
          </a:prstGeom>
          <a:noFill/>
          <a:ln>
            <a:noFill/>
          </a:ln>
        </p:spPr>
        <p:txBody>
          <a:bodyPr spcFirstLastPara="1" wrap="square" lIns="101600" tIns="38100" rIns="76200" bIns="38100" anchor="t" anchorCtr="0">
            <a:normAutofit/>
          </a:bodyPr>
          <a:lstStyle>
            <a:lvl1pPr marL="457200" lvl="0" indent="-228600" algn="l">
              <a:lnSpc>
                <a:spcPct val="100000"/>
              </a:lnSpc>
              <a:spcBef>
                <a:spcPts val="0"/>
              </a:spcBef>
              <a:spcAft>
                <a:spcPts val="0"/>
              </a:spcAft>
              <a:buClr>
                <a:srgbClr val="3F3F3F"/>
              </a:buClr>
              <a:buSzPts val="2000"/>
              <a:buNone/>
              <a:defRPr sz="2000" b="1" spc="200">
                <a:solidFill>
                  <a:srgbClr val="3F3F3F"/>
                </a:solidFill>
              </a:defRPr>
            </a:lvl1pPr>
            <a:lvl2pPr marL="914400" lvl="1" indent="-228600" algn="l">
              <a:lnSpc>
                <a:spcPct val="120000"/>
              </a:lnSpc>
              <a:spcBef>
                <a:spcPts val="1000"/>
              </a:spcBef>
              <a:spcAft>
                <a:spcPts val="0"/>
              </a:spcAft>
              <a:buClr>
                <a:srgbClr val="595959"/>
              </a:buClr>
              <a:buSzPts val="2000"/>
              <a:buNone/>
              <a:defRPr sz="2000" b="1"/>
            </a:lvl2pPr>
            <a:lvl3pPr marL="1371600" lvl="2" indent="-228600" algn="l">
              <a:lnSpc>
                <a:spcPct val="120000"/>
              </a:lnSpc>
              <a:spcBef>
                <a:spcPts val="600"/>
              </a:spcBef>
              <a:spcAft>
                <a:spcPts val="0"/>
              </a:spcAft>
              <a:buClr>
                <a:srgbClr val="595959"/>
              </a:buClr>
              <a:buSzPts val="1800"/>
              <a:buNone/>
              <a:defRPr sz="1800" b="1"/>
            </a:lvl3pPr>
            <a:lvl4pPr marL="1828800" lvl="3" indent="-228600" algn="l">
              <a:lnSpc>
                <a:spcPct val="120000"/>
              </a:lnSpc>
              <a:spcBef>
                <a:spcPts val="600"/>
              </a:spcBef>
              <a:spcAft>
                <a:spcPts val="0"/>
              </a:spcAft>
              <a:buClr>
                <a:srgbClr val="595959"/>
              </a:buClr>
              <a:buSzPts val="1600"/>
              <a:buNone/>
              <a:defRPr sz="1600" b="1"/>
            </a:lvl4pPr>
            <a:lvl5pPr marL="2286000" lvl="4" indent="-228600" algn="l">
              <a:lnSpc>
                <a:spcPct val="120000"/>
              </a:lnSpc>
              <a:spcBef>
                <a:spcPts val="300"/>
              </a:spcBef>
              <a:spcAft>
                <a:spcPts val="0"/>
              </a:spcAft>
              <a:buClr>
                <a:srgbClr val="595959"/>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18" name="Google Shape;118;p36"/>
          <p:cNvSpPr txBox="1">
            <a:spLocks noGrp="1"/>
          </p:cNvSpPr>
          <p:nvPr>
            <p:ph type="body" idx="4"/>
          </p:nvPr>
        </p:nvSpPr>
        <p:spPr>
          <a:xfrm>
            <a:off x="6235750" y="1854000"/>
            <a:ext cx="5342400" cy="4395600"/>
          </a:xfrm>
          <a:prstGeom prst="rect">
            <a:avLst/>
          </a:prstGeom>
          <a:noFill/>
          <a:ln>
            <a:noFill/>
          </a:ln>
        </p:spPr>
        <p:txBody>
          <a:bodyPr spcFirstLastPara="1" wrap="square" lIns="101600" tIns="0" rIns="82550" bIns="0" anchor="t" anchorCtr="0">
            <a:normAutofit/>
          </a:bodyPr>
          <a:lstStyle>
            <a:lvl1pPr marL="457200" lvl="0" indent="-342900" algn="l">
              <a:lnSpc>
                <a:spcPct val="130000"/>
              </a:lnSpc>
              <a:spcBef>
                <a:spcPts val="0"/>
              </a:spcBef>
              <a:spcAft>
                <a:spcPts val="0"/>
              </a:spcAft>
              <a:buClr>
                <a:srgbClr val="595959"/>
              </a:buClr>
              <a:buSzPts val="1800"/>
              <a:buChar char="●"/>
              <a:defRPr/>
            </a:lvl1pPr>
            <a:lvl2pPr marL="914400" lvl="1" indent="-342900" algn="l">
              <a:lnSpc>
                <a:spcPct val="120000"/>
              </a:lnSpc>
              <a:spcBef>
                <a:spcPts val="1000"/>
              </a:spcBef>
              <a:spcAft>
                <a:spcPts val="0"/>
              </a:spcAft>
              <a:buClr>
                <a:srgbClr val="595959"/>
              </a:buClr>
              <a:buSzPts val="1800"/>
              <a:buChar char="●"/>
              <a:defRPr/>
            </a:lvl2pPr>
            <a:lvl3pPr marL="1371600" lvl="2" indent="-342900" algn="l">
              <a:lnSpc>
                <a:spcPct val="120000"/>
              </a:lnSpc>
              <a:spcBef>
                <a:spcPts val="600"/>
              </a:spcBef>
              <a:spcAft>
                <a:spcPts val="0"/>
              </a:spcAft>
              <a:buClr>
                <a:srgbClr val="595959"/>
              </a:buClr>
              <a:buSzPts val="1800"/>
              <a:buChar char="●"/>
              <a:defRPr/>
            </a:lvl3pPr>
            <a:lvl4pPr marL="1828800" lvl="3" indent="-342900" algn="l">
              <a:lnSpc>
                <a:spcPct val="120000"/>
              </a:lnSpc>
              <a:spcBef>
                <a:spcPts val="600"/>
              </a:spcBef>
              <a:spcAft>
                <a:spcPts val="0"/>
              </a:spcAft>
              <a:buClr>
                <a:srgbClr val="595959"/>
              </a:buClr>
              <a:buSzPts val="1800"/>
              <a:buChar char="•"/>
              <a:defRPr/>
            </a:lvl4pPr>
            <a:lvl5pPr marL="2286000" lvl="4" indent="-342900" algn="l">
              <a:lnSpc>
                <a:spcPct val="120000"/>
              </a:lnSpc>
              <a:spcBef>
                <a:spcPts val="300"/>
              </a:spcBef>
              <a:spcAft>
                <a:spcPts val="0"/>
              </a:spcAft>
              <a:buClr>
                <a:srgbClr val="595959"/>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9" name="Google Shape;119;p36"/>
          <p:cNvSpPr txBox="1">
            <a:spLocks noGrp="1"/>
          </p:cNvSpPr>
          <p:nvPr>
            <p:ph type="dt" idx="10"/>
          </p:nvPr>
        </p:nvSpPr>
        <p:spPr>
          <a:xfrm>
            <a:off x="612000" y="6314400"/>
            <a:ext cx="2700000" cy="3168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0" name="Google Shape;120;p36"/>
          <p:cNvSpPr txBox="1">
            <a:spLocks noGrp="1"/>
          </p:cNvSpPr>
          <p:nvPr>
            <p:ph type="ftr" idx="11"/>
          </p:nvPr>
        </p:nvSpPr>
        <p:spPr>
          <a:xfrm>
            <a:off x="4116000" y="6314400"/>
            <a:ext cx="3960000" cy="3168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1" name="Google Shape;121;p36"/>
          <p:cNvSpPr txBox="1">
            <a:spLocks noGrp="1"/>
          </p:cNvSpPr>
          <p:nvPr>
            <p:ph type="sldNum" idx="12"/>
          </p:nvPr>
        </p:nvSpPr>
        <p:spPr>
          <a:xfrm>
            <a:off x="8877600" y="6314400"/>
            <a:ext cx="2700000" cy="316800"/>
          </a:xfrm>
          <a:prstGeom prst="rect">
            <a:avLst/>
          </a:prstGeom>
          <a:noFill/>
          <a:ln>
            <a:noFill/>
          </a:ln>
        </p:spPr>
        <p:txBody>
          <a:bodyPr spcFirstLastPara="1" wrap="square" lIns="91425" tIns="45700" rIns="91425" bIns="45700" anchor="ctr" anchorCtr="0">
            <a:norm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22"/>
        <p:cNvGrpSpPr/>
        <p:nvPr/>
      </p:nvGrpSpPr>
      <p:grpSpPr>
        <a:xfrm>
          <a:off x="0" y="0"/>
          <a:ext cx="0" cy="0"/>
          <a:chOff x="0" y="0"/>
          <a:chExt cx="0" cy="0"/>
        </a:xfrm>
      </p:grpSpPr>
      <p:sp>
        <p:nvSpPr>
          <p:cNvPr id="123" name="Google Shape;123;p37"/>
          <p:cNvSpPr txBox="1">
            <a:spLocks noGrp="1"/>
          </p:cNvSpPr>
          <p:nvPr>
            <p:ph type="title"/>
          </p:nvPr>
        </p:nvSpPr>
        <p:spPr>
          <a:xfrm>
            <a:off x="608400" y="608400"/>
            <a:ext cx="10969200" cy="705600"/>
          </a:xfrm>
          <a:prstGeom prst="rect">
            <a:avLst/>
          </a:prstGeom>
          <a:noFill/>
          <a:ln>
            <a:noFill/>
          </a:ln>
        </p:spPr>
        <p:txBody>
          <a:bodyPr spcFirstLastPara="1" wrap="square" lIns="90000" tIns="46800" rIns="90000" bIns="46800" anchor="ctr" anchorCtr="0">
            <a:normAutofit/>
          </a:bodyPr>
          <a:lstStyle>
            <a:lvl1pPr lvl="0" algn="l">
              <a:lnSpc>
                <a:spcPct val="100000"/>
              </a:lnSpc>
              <a:spcBef>
                <a:spcPts val="0"/>
              </a:spcBef>
              <a:spcAft>
                <a:spcPts val="0"/>
              </a:spcAft>
              <a:buClr>
                <a:srgbClr val="262626"/>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4" name="Google Shape;124;p37"/>
          <p:cNvSpPr txBox="1">
            <a:spLocks noGrp="1"/>
          </p:cNvSpPr>
          <p:nvPr>
            <p:ph type="dt" idx="10"/>
          </p:nvPr>
        </p:nvSpPr>
        <p:spPr>
          <a:xfrm>
            <a:off x="612000" y="6314400"/>
            <a:ext cx="2700000" cy="3168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5" name="Google Shape;125;p37"/>
          <p:cNvSpPr txBox="1">
            <a:spLocks noGrp="1"/>
          </p:cNvSpPr>
          <p:nvPr>
            <p:ph type="ftr" idx="11"/>
          </p:nvPr>
        </p:nvSpPr>
        <p:spPr>
          <a:xfrm>
            <a:off x="4116000" y="6314400"/>
            <a:ext cx="3960000" cy="3168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6" name="Google Shape;126;p37"/>
          <p:cNvSpPr txBox="1">
            <a:spLocks noGrp="1"/>
          </p:cNvSpPr>
          <p:nvPr>
            <p:ph type="sldNum" idx="12"/>
          </p:nvPr>
        </p:nvSpPr>
        <p:spPr>
          <a:xfrm>
            <a:off x="8877600" y="6314400"/>
            <a:ext cx="2700000" cy="316800"/>
          </a:xfrm>
          <a:prstGeom prst="rect">
            <a:avLst/>
          </a:prstGeom>
          <a:noFill/>
          <a:ln>
            <a:noFill/>
          </a:ln>
        </p:spPr>
        <p:txBody>
          <a:bodyPr spcFirstLastPara="1" wrap="square" lIns="91425" tIns="45700" rIns="91425" bIns="45700" anchor="ctr" anchorCtr="0">
            <a:norm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7"/>
        <p:cNvGrpSpPr/>
        <p:nvPr/>
      </p:nvGrpSpPr>
      <p:grpSpPr>
        <a:xfrm>
          <a:off x="0" y="0"/>
          <a:ext cx="0" cy="0"/>
          <a:chOff x="0" y="0"/>
          <a:chExt cx="0" cy="0"/>
        </a:xfrm>
      </p:grpSpPr>
      <p:sp>
        <p:nvSpPr>
          <p:cNvPr id="128" name="Google Shape;128;p38"/>
          <p:cNvSpPr txBox="1">
            <a:spLocks noGrp="1"/>
          </p:cNvSpPr>
          <p:nvPr>
            <p:ph type="dt" idx="10"/>
          </p:nvPr>
        </p:nvSpPr>
        <p:spPr>
          <a:xfrm>
            <a:off x="612000" y="6314400"/>
            <a:ext cx="2700000" cy="3168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9" name="Google Shape;129;p38"/>
          <p:cNvSpPr txBox="1">
            <a:spLocks noGrp="1"/>
          </p:cNvSpPr>
          <p:nvPr>
            <p:ph type="ftr" idx="11"/>
          </p:nvPr>
        </p:nvSpPr>
        <p:spPr>
          <a:xfrm>
            <a:off x="4116000" y="6314400"/>
            <a:ext cx="3960000" cy="3168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0" name="Google Shape;130;p38"/>
          <p:cNvSpPr txBox="1">
            <a:spLocks noGrp="1"/>
          </p:cNvSpPr>
          <p:nvPr>
            <p:ph type="sldNum" idx="12"/>
          </p:nvPr>
        </p:nvSpPr>
        <p:spPr>
          <a:xfrm>
            <a:off x="8877600" y="6314400"/>
            <a:ext cx="2700000" cy="316800"/>
          </a:xfrm>
          <a:prstGeom prst="rect">
            <a:avLst/>
          </a:prstGeom>
          <a:noFill/>
          <a:ln>
            <a:noFill/>
          </a:ln>
        </p:spPr>
        <p:txBody>
          <a:bodyPr spcFirstLastPara="1" wrap="square" lIns="91425" tIns="45700" rIns="91425" bIns="45700" anchor="ctr" anchorCtr="0">
            <a:norm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Picture with Caption">
  <p:cSld name="Picture with Caption">
    <p:spTree>
      <p:nvGrpSpPr>
        <p:cNvPr id="1" name="Shape 131"/>
        <p:cNvGrpSpPr/>
        <p:nvPr/>
      </p:nvGrpSpPr>
      <p:grpSpPr>
        <a:xfrm>
          <a:off x="0" y="0"/>
          <a:ext cx="0" cy="0"/>
          <a:chOff x="0" y="0"/>
          <a:chExt cx="0" cy="0"/>
        </a:xfrm>
      </p:grpSpPr>
      <p:sp>
        <p:nvSpPr>
          <p:cNvPr id="132" name="Google Shape;132;p39"/>
          <p:cNvSpPr>
            <a:spLocks noGrp="1"/>
          </p:cNvSpPr>
          <p:nvPr>
            <p:ph type="pic" idx="2"/>
          </p:nvPr>
        </p:nvSpPr>
        <p:spPr>
          <a:xfrm>
            <a:off x="608400" y="1555200"/>
            <a:ext cx="5233077" cy="4608000"/>
          </a:xfrm>
          <a:prstGeom prst="rect">
            <a:avLst/>
          </a:prstGeom>
          <a:noFill/>
          <a:ln>
            <a:noFill/>
          </a:ln>
        </p:spPr>
      </p:sp>
      <p:sp>
        <p:nvSpPr>
          <p:cNvPr id="133" name="Google Shape;133;p39"/>
          <p:cNvSpPr txBox="1">
            <a:spLocks noGrp="1"/>
          </p:cNvSpPr>
          <p:nvPr>
            <p:ph type="body" idx="1"/>
          </p:nvPr>
        </p:nvSpPr>
        <p:spPr>
          <a:xfrm>
            <a:off x="6350400" y="1555200"/>
            <a:ext cx="5227200" cy="4608000"/>
          </a:xfrm>
          <a:prstGeom prst="rect">
            <a:avLst/>
          </a:prstGeom>
          <a:noFill/>
          <a:ln>
            <a:noFill/>
          </a:ln>
        </p:spPr>
        <p:txBody>
          <a:bodyPr spcFirstLastPara="1" wrap="square" lIns="90000" tIns="46800" rIns="90000" bIns="46800" anchor="t" anchorCtr="0">
            <a:normAutofit/>
          </a:bodyPr>
          <a:lstStyle>
            <a:lvl1pPr marL="457200" lvl="0" indent="-228600" algn="l">
              <a:lnSpc>
                <a:spcPct val="130000"/>
              </a:lnSpc>
              <a:spcBef>
                <a:spcPts val="0"/>
              </a:spcBef>
              <a:spcAft>
                <a:spcPts val="0"/>
              </a:spcAft>
              <a:buClr>
                <a:srgbClr val="595959"/>
              </a:buClr>
              <a:buSzPts val="1600"/>
              <a:buNone/>
              <a:defRPr sz="1600"/>
            </a:lvl1pPr>
            <a:lvl2pPr marL="914400" lvl="1" indent="-342900" algn="l">
              <a:lnSpc>
                <a:spcPct val="120000"/>
              </a:lnSpc>
              <a:spcBef>
                <a:spcPts val="1000"/>
              </a:spcBef>
              <a:spcAft>
                <a:spcPts val="0"/>
              </a:spcAft>
              <a:buClr>
                <a:srgbClr val="595959"/>
              </a:buClr>
              <a:buSzPts val="1800"/>
              <a:buChar char="●"/>
              <a:defRPr/>
            </a:lvl2pPr>
            <a:lvl3pPr marL="1371600" lvl="2" indent="-342900" algn="l">
              <a:lnSpc>
                <a:spcPct val="120000"/>
              </a:lnSpc>
              <a:spcBef>
                <a:spcPts val="600"/>
              </a:spcBef>
              <a:spcAft>
                <a:spcPts val="0"/>
              </a:spcAft>
              <a:buClr>
                <a:srgbClr val="595959"/>
              </a:buClr>
              <a:buSzPts val="1800"/>
              <a:buChar char="●"/>
              <a:defRPr/>
            </a:lvl3pPr>
            <a:lvl4pPr marL="1828800" lvl="3" indent="-342900" algn="l">
              <a:lnSpc>
                <a:spcPct val="120000"/>
              </a:lnSpc>
              <a:spcBef>
                <a:spcPts val="600"/>
              </a:spcBef>
              <a:spcAft>
                <a:spcPts val="0"/>
              </a:spcAft>
              <a:buClr>
                <a:srgbClr val="595959"/>
              </a:buClr>
              <a:buSzPts val="1800"/>
              <a:buChar char="•"/>
              <a:defRPr/>
            </a:lvl4pPr>
            <a:lvl5pPr marL="2286000" lvl="4" indent="-342900" algn="l">
              <a:lnSpc>
                <a:spcPct val="120000"/>
              </a:lnSpc>
              <a:spcBef>
                <a:spcPts val="300"/>
              </a:spcBef>
              <a:spcAft>
                <a:spcPts val="0"/>
              </a:spcAft>
              <a:buClr>
                <a:srgbClr val="595959"/>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34" name="Google Shape;134;p39"/>
          <p:cNvSpPr txBox="1">
            <a:spLocks noGrp="1"/>
          </p:cNvSpPr>
          <p:nvPr>
            <p:ph type="dt" idx="10"/>
          </p:nvPr>
        </p:nvSpPr>
        <p:spPr>
          <a:xfrm>
            <a:off x="612000" y="6314400"/>
            <a:ext cx="2700000" cy="3168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5" name="Google Shape;135;p39"/>
          <p:cNvSpPr txBox="1">
            <a:spLocks noGrp="1"/>
          </p:cNvSpPr>
          <p:nvPr>
            <p:ph type="ftr" idx="11"/>
          </p:nvPr>
        </p:nvSpPr>
        <p:spPr>
          <a:xfrm>
            <a:off x="4116000" y="6314400"/>
            <a:ext cx="3960000" cy="3168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6" name="Google Shape;136;p39"/>
          <p:cNvSpPr txBox="1">
            <a:spLocks noGrp="1"/>
          </p:cNvSpPr>
          <p:nvPr>
            <p:ph type="sldNum" idx="12"/>
          </p:nvPr>
        </p:nvSpPr>
        <p:spPr>
          <a:xfrm>
            <a:off x="8877600" y="6314400"/>
            <a:ext cx="2700000" cy="316800"/>
          </a:xfrm>
          <a:prstGeom prst="rect">
            <a:avLst/>
          </a:prstGeom>
          <a:noFill/>
          <a:ln>
            <a:noFill/>
          </a:ln>
        </p:spPr>
        <p:txBody>
          <a:bodyPr spcFirstLastPara="1" wrap="square" lIns="91425" tIns="45700" rIns="91425" bIns="45700" anchor="ctr" anchorCtr="0">
            <a:norm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137" name="Google Shape;137;p39"/>
          <p:cNvSpPr txBox="1">
            <a:spLocks noGrp="1"/>
          </p:cNvSpPr>
          <p:nvPr>
            <p:ph type="title"/>
          </p:nvPr>
        </p:nvSpPr>
        <p:spPr>
          <a:xfrm>
            <a:off x="608400" y="608400"/>
            <a:ext cx="10969200" cy="705600"/>
          </a:xfrm>
          <a:prstGeom prst="rect">
            <a:avLst/>
          </a:prstGeom>
          <a:noFill/>
          <a:ln>
            <a:noFill/>
          </a:ln>
        </p:spPr>
        <p:txBody>
          <a:bodyPr spcFirstLastPara="1" wrap="square" lIns="90150" tIns="46975" rIns="90150" bIns="46975" anchor="ctr" anchorCtr="0">
            <a:normAutofit/>
          </a:bodyPr>
          <a:lstStyle>
            <a:lvl1pPr lvl="0" algn="l">
              <a:lnSpc>
                <a:spcPct val="100000"/>
              </a:lnSpc>
              <a:spcBef>
                <a:spcPts val="0"/>
              </a:spcBef>
              <a:spcAft>
                <a:spcPts val="0"/>
              </a:spcAft>
              <a:buClr>
                <a:srgbClr val="262626"/>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38"/>
        <p:cNvGrpSpPr/>
        <p:nvPr/>
      </p:nvGrpSpPr>
      <p:grpSpPr>
        <a:xfrm>
          <a:off x="0" y="0"/>
          <a:ext cx="0" cy="0"/>
          <a:chOff x="0" y="0"/>
          <a:chExt cx="0" cy="0"/>
        </a:xfrm>
      </p:grpSpPr>
      <p:sp>
        <p:nvSpPr>
          <p:cNvPr id="139" name="Google Shape;139;p40"/>
          <p:cNvSpPr txBox="1">
            <a:spLocks noGrp="1"/>
          </p:cNvSpPr>
          <p:nvPr>
            <p:ph type="title"/>
          </p:nvPr>
        </p:nvSpPr>
        <p:spPr>
          <a:xfrm rot="5400000">
            <a:off x="8242200" y="2907000"/>
            <a:ext cx="5029200" cy="1044000"/>
          </a:xfrm>
          <a:prstGeom prst="rect">
            <a:avLst/>
          </a:prstGeom>
          <a:noFill/>
          <a:ln>
            <a:noFill/>
          </a:ln>
        </p:spPr>
        <p:txBody>
          <a:bodyPr spcFirstLastPara="1" wrap="square" lIns="90000" tIns="46800" rIns="90000" bIns="46800" anchor="ctr" anchorCtr="0">
            <a:normAutofit/>
          </a:bodyPr>
          <a:lstStyle>
            <a:lvl1pPr lvl="0" algn="l">
              <a:lnSpc>
                <a:spcPct val="100000"/>
              </a:lnSpc>
              <a:spcBef>
                <a:spcPts val="0"/>
              </a:spcBef>
              <a:spcAft>
                <a:spcPts val="0"/>
              </a:spcAft>
              <a:buClr>
                <a:srgbClr val="262626"/>
              </a:buClr>
              <a:buSzPts val="2800"/>
              <a:buFont typeface="Arial"/>
              <a:buNone/>
              <a:defRPr sz="28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0" name="Google Shape;140;p40"/>
          <p:cNvSpPr txBox="1">
            <a:spLocks noGrp="1"/>
          </p:cNvSpPr>
          <p:nvPr>
            <p:ph type="body" idx="1"/>
          </p:nvPr>
        </p:nvSpPr>
        <p:spPr>
          <a:xfrm rot="5400000">
            <a:off x="2984400" y="-1155600"/>
            <a:ext cx="5029200" cy="9169200"/>
          </a:xfrm>
          <a:prstGeom prst="rect">
            <a:avLst/>
          </a:prstGeom>
          <a:noFill/>
          <a:ln>
            <a:noFill/>
          </a:ln>
        </p:spPr>
        <p:txBody>
          <a:bodyPr spcFirstLastPara="1" wrap="square" lIns="46800" tIns="46800" rIns="46800" bIns="46800" anchor="t" anchorCtr="0">
            <a:normAutofit/>
          </a:bodyPr>
          <a:lstStyle>
            <a:lvl1pPr marL="457200" lvl="0" indent="-342900" algn="l">
              <a:lnSpc>
                <a:spcPct val="130000"/>
              </a:lnSpc>
              <a:spcBef>
                <a:spcPts val="0"/>
              </a:spcBef>
              <a:spcAft>
                <a:spcPts val="0"/>
              </a:spcAft>
              <a:buClr>
                <a:srgbClr val="595959"/>
              </a:buClr>
              <a:buSzPts val="1800"/>
              <a:buChar char="●"/>
              <a:defRPr spc="300"/>
            </a:lvl1pPr>
            <a:lvl2pPr marL="914400" lvl="1" indent="-330200" algn="l">
              <a:lnSpc>
                <a:spcPct val="120000"/>
              </a:lnSpc>
              <a:spcBef>
                <a:spcPts val="1000"/>
              </a:spcBef>
              <a:spcAft>
                <a:spcPts val="0"/>
              </a:spcAft>
              <a:buClr>
                <a:srgbClr val="595959"/>
              </a:buClr>
              <a:buSzPts val="1600"/>
              <a:buChar char="●"/>
              <a:defRPr spc="300"/>
            </a:lvl2pPr>
            <a:lvl3pPr marL="1371600" lvl="2" indent="-330200" algn="l">
              <a:lnSpc>
                <a:spcPct val="120000"/>
              </a:lnSpc>
              <a:spcBef>
                <a:spcPts val="600"/>
              </a:spcBef>
              <a:spcAft>
                <a:spcPts val="0"/>
              </a:spcAft>
              <a:buClr>
                <a:srgbClr val="595959"/>
              </a:buClr>
              <a:buSzPts val="1600"/>
              <a:buChar char="●"/>
              <a:defRPr spc="300"/>
            </a:lvl3pPr>
            <a:lvl4pPr marL="1828800" lvl="3" indent="-317500" algn="l">
              <a:lnSpc>
                <a:spcPct val="120000"/>
              </a:lnSpc>
              <a:spcBef>
                <a:spcPts val="600"/>
              </a:spcBef>
              <a:spcAft>
                <a:spcPts val="0"/>
              </a:spcAft>
              <a:buClr>
                <a:srgbClr val="595959"/>
              </a:buClr>
              <a:buSzPts val="1400"/>
              <a:buChar char="•"/>
              <a:defRPr spc="300"/>
            </a:lvl4pPr>
            <a:lvl5pPr marL="2286000" lvl="4" indent="-317500" algn="l">
              <a:lnSpc>
                <a:spcPct val="120000"/>
              </a:lnSpc>
              <a:spcBef>
                <a:spcPts val="300"/>
              </a:spcBef>
              <a:spcAft>
                <a:spcPts val="0"/>
              </a:spcAft>
              <a:buClr>
                <a:srgbClr val="595959"/>
              </a:buClr>
              <a:buSzPts val="1400"/>
              <a:buChar char="•"/>
              <a:defRPr spc="3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41" name="Google Shape;141;p40"/>
          <p:cNvSpPr txBox="1">
            <a:spLocks noGrp="1"/>
          </p:cNvSpPr>
          <p:nvPr>
            <p:ph type="dt" idx="10"/>
          </p:nvPr>
        </p:nvSpPr>
        <p:spPr>
          <a:xfrm>
            <a:off x="612000" y="6314400"/>
            <a:ext cx="2700000" cy="3168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2" name="Google Shape;142;p40"/>
          <p:cNvSpPr txBox="1">
            <a:spLocks noGrp="1"/>
          </p:cNvSpPr>
          <p:nvPr>
            <p:ph type="ftr" idx="11"/>
          </p:nvPr>
        </p:nvSpPr>
        <p:spPr>
          <a:xfrm>
            <a:off x="4116000" y="6314400"/>
            <a:ext cx="3960000" cy="3168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3" name="Google Shape;143;p40"/>
          <p:cNvSpPr txBox="1">
            <a:spLocks noGrp="1"/>
          </p:cNvSpPr>
          <p:nvPr>
            <p:ph type="sldNum" idx="12"/>
          </p:nvPr>
        </p:nvSpPr>
        <p:spPr>
          <a:xfrm>
            <a:off x="8877600" y="6314400"/>
            <a:ext cx="2700000" cy="316800"/>
          </a:xfrm>
          <a:prstGeom prst="rect">
            <a:avLst/>
          </a:prstGeom>
          <a:noFill/>
          <a:ln>
            <a:noFill/>
          </a:ln>
        </p:spPr>
        <p:txBody>
          <a:bodyPr spcFirstLastPara="1" wrap="square" lIns="91425" tIns="45700" rIns="91425" bIns="45700" anchor="ctr" anchorCtr="0">
            <a:norm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Content">
  <p:cSld name="Content">
    <p:spTree>
      <p:nvGrpSpPr>
        <p:cNvPr id="1" name="Shape 144"/>
        <p:cNvGrpSpPr/>
        <p:nvPr/>
      </p:nvGrpSpPr>
      <p:grpSpPr>
        <a:xfrm>
          <a:off x="0" y="0"/>
          <a:ext cx="0" cy="0"/>
          <a:chOff x="0" y="0"/>
          <a:chExt cx="0" cy="0"/>
        </a:xfrm>
      </p:grpSpPr>
      <p:sp>
        <p:nvSpPr>
          <p:cNvPr id="145" name="Google Shape;145;p41"/>
          <p:cNvSpPr txBox="1">
            <a:spLocks noGrp="1"/>
          </p:cNvSpPr>
          <p:nvPr>
            <p:ph type="dt" idx="10"/>
          </p:nvPr>
        </p:nvSpPr>
        <p:spPr>
          <a:xfrm>
            <a:off x="612000" y="6314400"/>
            <a:ext cx="2700000" cy="3168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6" name="Google Shape;146;p41"/>
          <p:cNvSpPr txBox="1">
            <a:spLocks noGrp="1"/>
          </p:cNvSpPr>
          <p:nvPr>
            <p:ph type="ftr" idx="11"/>
          </p:nvPr>
        </p:nvSpPr>
        <p:spPr>
          <a:xfrm>
            <a:off x="4116000" y="6314400"/>
            <a:ext cx="3960000" cy="3168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7" name="Google Shape;147;p41"/>
          <p:cNvSpPr txBox="1">
            <a:spLocks noGrp="1"/>
          </p:cNvSpPr>
          <p:nvPr>
            <p:ph type="sldNum" idx="12"/>
          </p:nvPr>
        </p:nvSpPr>
        <p:spPr>
          <a:xfrm>
            <a:off x="8877600" y="6314400"/>
            <a:ext cx="2700000" cy="316800"/>
          </a:xfrm>
          <a:prstGeom prst="rect">
            <a:avLst/>
          </a:prstGeom>
          <a:noFill/>
          <a:ln>
            <a:noFill/>
          </a:ln>
        </p:spPr>
        <p:txBody>
          <a:bodyPr spcFirstLastPara="1" wrap="square" lIns="91425" tIns="45700" rIns="91425" bIns="45700" anchor="ctr" anchorCtr="0">
            <a:norm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148" name="Google Shape;148;p41"/>
          <p:cNvSpPr txBox="1">
            <a:spLocks noGrp="1"/>
          </p:cNvSpPr>
          <p:nvPr>
            <p:ph type="body" idx="1"/>
          </p:nvPr>
        </p:nvSpPr>
        <p:spPr>
          <a:xfrm>
            <a:off x="608400" y="774000"/>
            <a:ext cx="10972800" cy="5482800"/>
          </a:xfrm>
          <a:prstGeom prst="rect">
            <a:avLst/>
          </a:prstGeom>
          <a:noFill/>
          <a:ln>
            <a:noFill/>
          </a:ln>
        </p:spPr>
        <p:txBody>
          <a:bodyPr spcFirstLastPara="1" wrap="square" lIns="90000" tIns="46800" rIns="90000" bIns="46800" anchor="t" anchorCtr="0">
            <a:normAutofit/>
          </a:bodyPr>
          <a:lstStyle>
            <a:lvl1pPr marL="457200" lvl="0" indent="-342900" algn="l">
              <a:lnSpc>
                <a:spcPct val="130000"/>
              </a:lnSpc>
              <a:spcBef>
                <a:spcPts val="0"/>
              </a:spcBef>
              <a:spcAft>
                <a:spcPts val="0"/>
              </a:spcAft>
              <a:buClr>
                <a:srgbClr val="595959"/>
              </a:buClr>
              <a:buSzPts val="1800"/>
              <a:buChar char="●"/>
              <a:defRPr/>
            </a:lvl1pPr>
            <a:lvl2pPr marL="914400" lvl="1" indent="-342900" algn="l">
              <a:lnSpc>
                <a:spcPct val="120000"/>
              </a:lnSpc>
              <a:spcBef>
                <a:spcPts val="1000"/>
              </a:spcBef>
              <a:spcAft>
                <a:spcPts val="0"/>
              </a:spcAft>
              <a:buClr>
                <a:srgbClr val="595959"/>
              </a:buClr>
              <a:buSzPts val="1800"/>
              <a:buChar char="●"/>
              <a:defRPr/>
            </a:lvl2pPr>
            <a:lvl3pPr marL="1371600" lvl="2" indent="-342900" algn="l">
              <a:lnSpc>
                <a:spcPct val="120000"/>
              </a:lnSpc>
              <a:spcBef>
                <a:spcPts val="600"/>
              </a:spcBef>
              <a:spcAft>
                <a:spcPts val="0"/>
              </a:spcAft>
              <a:buClr>
                <a:srgbClr val="595959"/>
              </a:buClr>
              <a:buSzPts val="1800"/>
              <a:buChar char="●"/>
              <a:defRPr/>
            </a:lvl3pPr>
            <a:lvl4pPr marL="1828800" lvl="3" indent="-342900" algn="l">
              <a:lnSpc>
                <a:spcPct val="120000"/>
              </a:lnSpc>
              <a:spcBef>
                <a:spcPts val="600"/>
              </a:spcBef>
              <a:spcAft>
                <a:spcPts val="0"/>
              </a:spcAft>
              <a:buClr>
                <a:srgbClr val="595959"/>
              </a:buClr>
              <a:buSzPts val="1800"/>
              <a:buChar char="•"/>
              <a:defRPr/>
            </a:lvl4pPr>
            <a:lvl5pPr marL="2286000" lvl="4" indent="-342900" algn="l">
              <a:lnSpc>
                <a:spcPct val="120000"/>
              </a:lnSpc>
              <a:spcBef>
                <a:spcPts val="300"/>
              </a:spcBef>
              <a:spcAft>
                <a:spcPts val="0"/>
              </a:spcAft>
              <a:buClr>
                <a:srgbClr val="595959"/>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Last Slide">
  <p:cSld name="Last Slide">
    <p:spTree>
      <p:nvGrpSpPr>
        <p:cNvPr id="1" name="Shape 149"/>
        <p:cNvGrpSpPr/>
        <p:nvPr/>
      </p:nvGrpSpPr>
      <p:grpSpPr>
        <a:xfrm>
          <a:off x="0" y="0"/>
          <a:ext cx="0" cy="0"/>
          <a:chOff x="0" y="0"/>
          <a:chExt cx="0" cy="0"/>
        </a:xfrm>
      </p:grpSpPr>
      <p:sp>
        <p:nvSpPr>
          <p:cNvPr id="150" name="Google Shape;150;p42"/>
          <p:cNvSpPr txBox="1">
            <a:spLocks noGrp="1"/>
          </p:cNvSpPr>
          <p:nvPr>
            <p:ph type="dt" idx="10"/>
          </p:nvPr>
        </p:nvSpPr>
        <p:spPr>
          <a:xfrm>
            <a:off x="612000" y="6314400"/>
            <a:ext cx="2700000" cy="3168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1" name="Google Shape;151;p42"/>
          <p:cNvSpPr txBox="1">
            <a:spLocks noGrp="1"/>
          </p:cNvSpPr>
          <p:nvPr>
            <p:ph type="ftr" idx="11"/>
          </p:nvPr>
        </p:nvSpPr>
        <p:spPr>
          <a:xfrm>
            <a:off x="4116000" y="6314400"/>
            <a:ext cx="3960000" cy="3168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2" name="Google Shape;152;p42"/>
          <p:cNvSpPr txBox="1">
            <a:spLocks noGrp="1"/>
          </p:cNvSpPr>
          <p:nvPr>
            <p:ph type="sldNum" idx="12"/>
          </p:nvPr>
        </p:nvSpPr>
        <p:spPr>
          <a:xfrm>
            <a:off x="8877600" y="6314400"/>
            <a:ext cx="2700000" cy="316800"/>
          </a:xfrm>
          <a:prstGeom prst="rect">
            <a:avLst/>
          </a:prstGeom>
          <a:noFill/>
          <a:ln>
            <a:noFill/>
          </a:ln>
        </p:spPr>
        <p:txBody>
          <a:bodyPr spcFirstLastPara="1" wrap="square" lIns="91425" tIns="45700" rIns="91425" bIns="45700" anchor="ctr" anchorCtr="0">
            <a:norm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153" name="Google Shape;153;p42"/>
          <p:cNvSpPr txBox="1">
            <a:spLocks noGrp="1"/>
          </p:cNvSpPr>
          <p:nvPr>
            <p:ph type="title"/>
          </p:nvPr>
        </p:nvSpPr>
        <p:spPr>
          <a:xfrm>
            <a:off x="1198800" y="2484000"/>
            <a:ext cx="9799200" cy="1018800"/>
          </a:xfrm>
          <a:prstGeom prst="rect">
            <a:avLst/>
          </a:prstGeom>
          <a:noFill/>
          <a:ln>
            <a:noFill/>
          </a:ln>
        </p:spPr>
        <p:txBody>
          <a:bodyPr spcFirstLastPara="1" wrap="square" lIns="90000" tIns="46800" rIns="90000" bIns="46800" anchor="t" anchorCtr="0">
            <a:normAutofit/>
          </a:bodyPr>
          <a:lstStyle>
            <a:lvl1pPr lvl="0" algn="ctr">
              <a:lnSpc>
                <a:spcPct val="100000"/>
              </a:lnSpc>
              <a:spcBef>
                <a:spcPts val="0"/>
              </a:spcBef>
              <a:spcAft>
                <a:spcPts val="0"/>
              </a:spcAft>
              <a:buClr>
                <a:srgbClr val="262626"/>
              </a:buClr>
              <a:buSzPts val="6000"/>
              <a:buFont typeface="Arial"/>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4" name="Google Shape;154;p42"/>
          <p:cNvSpPr txBox="1">
            <a:spLocks noGrp="1"/>
          </p:cNvSpPr>
          <p:nvPr>
            <p:ph type="body" idx="1"/>
          </p:nvPr>
        </p:nvSpPr>
        <p:spPr>
          <a:xfrm>
            <a:off x="1198800" y="3560400"/>
            <a:ext cx="9799200" cy="471600"/>
          </a:xfrm>
          <a:prstGeom prst="rect">
            <a:avLst/>
          </a:prstGeom>
          <a:noFill/>
          <a:ln>
            <a:noFill/>
          </a:ln>
        </p:spPr>
        <p:txBody>
          <a:bodyPr spcFirstLastPara="1" wrap="square" lIns="90000" tIns="46800" rIns="90000" bIns="46800" anchor="t" anchorCtr="0">
            <a:normAutofit/>
          </a:bodyPr>
          <a:lstStyle>
            <a:lvl1pPr marL="457200" lvl="0" indent="-228600" algn="ctr">
              <a:lnSpc>
                <a:spcPct val="110000"/>
              </a:lnSpc>
              <a:spcBef>
                <a:spcPts val="0"/>
              </a:spcBef>
              <a:spcAft>
                <a:spcPts val="0"/>
              </a:spcAft>
              <a:buClr>
                <a:srgbClr val="595959"/>
              </a:buClr>
              <a:buSzPts val="2400"/>
              <a:buNone/>
              <a:defRPr sz="2400" spc="200"/>
            </a:lvl1pPr>
            <a:lvl2pPr marL="914400" lvl="1" indent="-342900" algn="l">
              <a:lnSpc>
                <a:spcPct val="120000"/>
              </a:lnSpc>
              <a:spcBef>
                <a:spcPts val="1000"/>
              </a:spcBef>
              <a:spcAft>
                <a:spcPts val="0"/>
              </a:spcAft>
              <a:buClr>
                <a:srgbClr val="595959"/>
              </a:buClr>
              <a:buSzPts val="1800"/>
              <a:buChar char="●"/>
              <a:defRPr/>
            </a:lvl2pPr>
            <a:lvl3pPr marL="1371600" lvl="2" indent="-342900" algn="l">
              <a:lnSpc>
                <a:spcPct val="120000"/>
              </a:lnSpc>
              <a:spcBef>
                <a:spcPts val="600"/>
              </a:spcBef>
              <a:spcAft>
                <a:spcPts val="0"/>
              </a:spcAft>
              <a:buClr>
                <a:srgbClr val="595959"/>
              </a:buClr>
              <a:buSzPts val="1800"/>
              <a:buChar char="●"/>
              <a:defRPr/>
            </a:lvl3pPr>
            <a:lvl4pPr marL="1828800" lvl="3" indent="-342900" algn="l">
              <a:lnSpc>
                <a:spcPct val="120000"/>
              </a:lnSpc>
              <a:spcBef>
                <a:spcPts val="600"/>
              </a:spcBef>
              <a:spcAft>
                <a:spcPts val="0"/>
              </a:spcAft>
              <a:buClr>
                <a:srgbClr val="595959"/>
              </a:buClr>
              <a:buSzPts val="1800"/>
              <a:buChar char="•"/>
              <a:defRPr/>
            </a:lvl4pPr>
            <a:lvl5pPr marL="2286000" lvl="4" indent="-342900" algn="l">
              <a:lnSpc>
                <a:spcPct val="120000"/>
              </a:lnSpc>
              <a:spcBef>
                <a:spcPts val="300"/>
              </a:spcBef>
              <a:spcAft>
                <a:spcPts val="0"/>
              </a:spcAft>
              <a:buClr>
                <a:srgbClr val="595959"/>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9"/>
          <p:cNvSpPr txBox="1">
            <a:spLocks noGrp="1"/>
          </p:cNvSpPr>
          <p:nvPr>
            <p:ph type="title"/>
          </p:nvPr>
        </p:nvSpPr>
        <p:spPr>
          <a:xfrm>
            <a:off x="608400" y="608400"/>
            <a:ext cx="10969200" cy="705600"/>
          </a:xfrm>
          <a:prstGeom prst="rect">
            <a:avLst/>
          </a:prstGeom>
          <a:noFill/>
          <a:ln>
            <a:noFill/>
          </a:ln>
        </p:spPr>
        <p:txBody>
          <a:bodyPr spcFirstLastPara="1" wrap="square" lIns="90150" tIns="46975" rIns="90150" bIns="46975" anchor="ctr" anchorCtr="0">
            <a:normAutofit/>
          </a:bodyPr>
          <a:lstStyle>
            <a:lvl1pPr marR="0" lvl="0" algn="l" rtl="0">
              <a:lnSpc>
                <a:spcPct val="100000"/>
              </a:lnSpc>
              <a:spcBef>
                <a:spcPts val="0"/>
              </a:spcBef>
              <a:spcAft>
                <a:spcPts val="0"/>
              </a:spcAft>
              <a:buClr>
                <a:srgbClr val="262626"/>
              </a:buClr>
              <a:buSzPts val="3600"/>
              <a:buFont typeface="Arial"/>
              <a:buNone/>
              <a:defRPr sz="3600" b="0" i="0" u="none" strike="noStrike" cap="none" spc="300">
                <a:solidFill>
                  <a:srgbClr val="262626"/>
                </a:solidFill>
                <a:latin typeface="Arial"/>
                <a:ea typeface="Arial"/>
                <a:cs typeface="Arial"/>
                <a:sym typeface="Aria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9"/>
          <p:cNvSpPr txBox="1">
            <a:spLocks noGrp="1"/>
          </p:cNvSpPr>
          <p:nvPr>
            <p:ph type="body" idx="1"/>
          </p:nvPr>
        </p:nvSpPr>
        <p:spPr>
          <a:xfrm>
            <a:off x="608400" y="1490400"/>
            <a:ext cx="10969200" cy="4759200"/>
          </a:xfrm>
          <a:prstGeom prst="rect">
            <a:avLst/>
          </a:prstGeom>
          <a:noFill/>
          <a:ln>
            <a:noFill/>
          </a:ln>
        </p:spPr>
        <p:txBody>
          <a:bodyPr spcFirstLastPara="1" wrap="square" lIns="90000" tIns="46800" rIns="90000" bIns="46800" anchor="t" anchorCtr="0">
            <a:normAutofit/>
          </a:bodyPr>
          <a:lstStyle>
            <a:lvl1pPr marL="457200" marR="0" lvl="0" indent="-342900" algn="l" rtl="0">
              <a:lnSpc>
                <a:spcPct val="130000"/>
              </a:lnSpc>
              <a:spcBef>
                <a:spcPts val="0"/>
              </a:spcBef>
              <a:spcAft>
                <a:spcPts val="0"/>
              </a:spcAft>
              <a:buClr>
                <a:srgbClr val="595959"/>
              </a:buClr>
              <a:buSzPts val="1800"/>
              <a:buFont typeface="Arial"/>
              <a:buChar char="●"/>
              <a:defRPr sz="1800" b="0" i="0" u="none" strike="noStrike" cap="none" spc="150">
                <a:solidFill>
                  <a:srgbClr val="595959"/>
                </a:solidFill>
                <a:latin typeface="Arial"/>
                <a:ea typeface="Arial"/>
                <a:cs typeface="Arial"/>
                <a:sym typeface="Arial"/>
              </a:defRPr>
            </a:lvl1pPr>
            <a:lvl2pPr marL="914400" marR="0" lvl="1" indent="-330200" algn="l" rtl="0">
              <a:lnSpc>
                <a:spcPct val="120000"/>
              </a:lnSpc>
              <a:spcBef>
                <a:spcPts val="1000"/>
              </a:spcBef>
              <a:spcAft>
                <a:spcPts val="0"/>
              </a:spcAft>
              <a:buClr>
                <a:srgbClr val="595959"/>
              </a:buClr>
              <a:buSzPts val="1600"/>
              <a:buFont typeface="Arial"/>
              <a:buChar char="●"/>
              <a:defRPr sz="1600" b="0" i="0" u="none" strike="noStrike" cap="none" spc="150">
                <a:solidFill>
                  <a:srgbClr val="595959"/>
                </a:solidFill>
                <a:latin typeface="Arial"/>
                <a:ea typeface="Arial"/>
                <a:cs typeface="Arial"/>
                <a:sym typeface="Arial"/>
              </a:defRPr>
            </a:lvl2pPr>
            <a:lvl3pPr marL="1371600" marR="0" lvl="2" indent="-330200" algn="l" rtl="0">
              <a:lnSpc>
                <a:spcPct val="120000"/>
              </a:lnSpc>
              <a:spcBef>
                <a:spcPts val="600"/>
              </a:spcBef>
              <a:spcAft>
                <a:spcPts val="0"/>
              </a:spcAft>
              <a:buClr>
                <a:srgbClr val="595959"/>
              </a:buClr>
              <a:buSzPts val="1600"/>
              <a:buFont typeface="Arial"/>
              <a:buChar char="●"/>
              <a:defRPr sz="1600" b="0" i="0" u="none" strike="noStrike" cap="none" spc="150">
                <a:solidFill>
                  <a:srgbClr val="595959"/>
                </a:solidFill>
                <a:latin typeface="Arial"/>
                <a:ea typeface="Arial"/>
                <a:cs typeface="Arial"/>
                <a:sym typeface="Arial"/>
              </a:defRPr>
            </a:lvl3pPr>
            <a:lvl4pPr marL="1828800" marR="0" lvl="3" indent="-317500" algn="l" rtl="0">
              <a:lnSpc>
                <a:spcPct val="120000"/>
              </a:lnSpc>
              <a:spcBef>
                <a:spcPts val="600"/>
              </a:spcBef>
              <a:spcAft>
                <a:spcPts val="0"/>
              </a:spcAft>
              <a:buClr>
                <a:srgbClr val="595959"/>
              </a:buClr>
              <a:buSzPts val="1400"/>
              <a:buFont typeface="Noto Sans Symbols"/>
              <a:buChar char="•"/>
              <a:defRPr sz="1400" b="0" i="0" u="none" strike="noStrike" cap="none" spc="150">
                <a:solidFill>
                  <a:srgbClr val="595959"/>
                </a:solidFill>
                <a:latin typeface="Arial"/>
                <a:ea typeface="Arial"/>
                <a:cs typeface="Arial"/>
                <a:sym typeface="Arial"/>
              </a:defRPr>
            </a:lvl4pPr>
            <a:lvl5pPr marL="2286000" marR="0" lvl="4" indent="-317500" algn="l" rtl="0">
              <a:lnSpc>
                <a:spcPct val="120000"/>
              </a:lnSpc>
              <a:spcBef>
                <a:spcPts val="300"/>
              </a:spcBef>
              <a:spcAft>
                <a:spcPts val="0"/>
              </a:spcAft>
              <a:buClr>
                <a:srgbClr val="595959"/>
              </a:buClr>
              <a:buSzPts val="1400"/>
              <a:buFont typeface="Arial"/>
              <a:buChar char="•"/>
              <a:defRPr sz="1400" b="0" i="0" u="none" strike="noStrike" cap="none" spc="150">
                <a:solidFill>
                  <a:srgbClr val="595959"/>
                </a:solidFill>
                <a:latin typeface="Arial"/>
                <a:ea typeface="Arial"/>
                <a:cs typeface="Arial"/>
                <a:sym typeface="Arial"/>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endParaRPr/>
          </a:p>
        </p:txBody>
      </p:sp>
      <p:sp>
        <p:nvSpPr>
          <p:cNvPr id="12" name="Google Shape;12;p19"/>
          <p:cNvSpPr txBox="1">
            <a:spLocks noGrp="1"/>
          </p:cNvSpPr>
          <p:nvPr>
            <p:ph type="dt" idx="10"/>
          </p:nvPr>
        </p:nvSpPr>
        <p:spPr>
          <a:xfrm>
            <a:off x="612000" y="6314400"/>
            <a:ext cx="2700000" cy="316800"/>
          </a:xfrm>
          <a:prstGeom prst="rect">
            <a:avLst/>
          </a:prstGeom>
          <a:noFill/>
          <a:ln>
            <a:noFill/>
          </a:ln>
        </p:spPr>
        <p:txBody>
          <a:bodyPr spcFirstLastPara="1" wrap="square" lIns="91425" tIns="45700" rIns="91425" bIns="45700" anchor="ctr" anchorCtr="0">
            <a:normAutofit/>
          </a:bodyPr>
          <a:lstStyle>
            <a:lvl1pPr marR="0" lvl="0" algn="l" rtl="0">
              <a:spcBef>
                <a:spcPts val="0"/>
              </a:spcBef>
              <a:spcAft>
                <a:spcPts val="0"/>
              </a:spcAft>
              <a:buSzPts val="1400"/>
              <a:buNone/>
              <a:defRPr sz="1000" b="0" i="0" u="none" strike="noStrike" cap="none">
                <a:solidFill>
                  <a:srgbClr val="888888"/>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3" name="Google Shape;13;p19"/>
          <p:cNvSpPr txBox="1">
            <a:spLocks noGrp="1"/>
          </p:cNvSpPr>
          <p:nvPr>
            <p:ph type="ftr" idx="11"/>
          </p:nvPr>
        </p:nvSpPr>
        <p:spPr>
          <a:xfrm>
            <a:off x="4116000" y="6314400"/>
            <a:ext cx="3960000" cy="3168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SzPts val="1400"/>
              <a:buNone/>
              <a:defRPr sz="1000" b="0" i="0" u="none" strike="noStrike" cap="none">
                <a:solidFill>
                  <a:srgbClr val="888888"/>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4" name="Google Shape;14;p19"/>
          <p:cNvSpPr txBox="1">
            <a:spLocks noGrp="1"/>
          </p:cNvSpPr>
          <p:nvPr>
            <p:ph type="sldNum" idx="12"/>
          </p:nvPr>
        </p:nvSpPr>
        <p:spPr>
          <a:xfrm>
            <a:off x="8877600" y="6314400"/>
            <a:ext cx="2700000" cy="316800"/>
          </a:xfrm>
          <a:prstGeom prst="rect">
            <a:avLst/>
          </a:prstGeom>
          <a:noFill/>
          <a:ln>
            <a:noFill/>
          </a:ln>
        </p:spPr>
        <p:txBody>
          <a:bodyPr spcFirstLastPara="1" wrap="square" lIns="91425" tIns="45700" rIns="91425" bIns="45700" anchor="ctr" anchorCtr="0">
            <a:normAutofit/>
          </a:bodyPr>
          <a:lstStyle>
            <a:lvl1pPr marL="0" marR="0" lvl="0" indent="0" algn="r" rtl="0">
              <a:spcBef>
                <a:spcPts val="0"/>
              </a:spcBef>
              <a:buNone/>
              <a:defRPr sz="1000" b="0" i="0" u="none" strike="noStrike" cap="none">
                <a:solidFill>
                  <a:srgbClr val="888888"/>
                </a:solidFill>
                <a:latin typeface="Arial"/>
                <a:ea typeface="Arial"/>
                <a:cs typeface="Arial"/>
                <a:sym typeface="Arial"/>
              </a:defRPr>
            </a:lvl1pPr>
            <a:lvl2pPr marL="0" marR="0" lvl="1" indent="0" algn="r" rtl="0">
              <a:spcBef>
                <a:spcPts val="0"/>
              </a:spcBef>
              <a:buNone/>
              <a:defRPr sz="1000" b="0" i="0" u="none" strike="noStrike" cap="none">
                <a:solidFill>
                  <a:srgbClr val="888888"/>
                </a:solidFill>
                <a:latin typeface="Arial"/>
                <a:ea typeface="Arial"/>
                <a:cs typeface="Arial"/>
                <a:sym typeface="Arial"/>
              </a:defRPr>
            </a:lvl2pPr>
            <a:lvl3pPr marL="0" marR="0" lvl="2" indent="0" algn="r" rtl="0">
              <a:spcBef>
                <a:spcPts val="0"/>
              </a:spcBef>
              <a:buNone/>
              <a:defRPr sz="1000" b="0" i="0" u="none" strike="noStrike" cap="none">
                <a:solidFill>
                  <a:srgbClr val="888888"/>
                </a:solidFill>
                <a:latin typeface="Arial"/>
                <a:ea typeface="Arial"/>
                <a:cs typeface="Arial"/>
                <a:sym typeface="Arial"/>
              </a:defRPr>
            </a:lvl3pPr>
            <a:lvl4pPr marL="0" marR="0" lvl="3" indent="0" algn="r" rtl="0">
              <a:spcBef>
                <a:spcPts val="0"/>
              </a:spcBef>
              <a:buNone/>
              <a:defRPr sz="1000" b="0" i="0" u="none" strike="noStrike" cap="none">
                <a:solidFill>
                  <a:srgbClr val="888888"/>
                </a:solidFill>
                <a:latin typeface="Arial"/>
                <a:ea typeface="Arial"/>
                <a:cs typeface="Arial"/>
                <a:sym typeface="Arial"/>
              </a:defRPr>
            </a:lvl4pPr>
            <a:lvl5pPr marL="0" marR="0" lvl="4" indent="0" algn="r" rtl="0">
              <a:spcBef>
                <a:spcPts val="0"/>
              </a:spcBef>
              <a:buNone/>
              <a:defRPr sz="1000" b="0" i="0" u="none" strike="noStrike" cap="none">
                <a:solidFill>
                  <a:srgbClr val="888888"/>
                </a:solidFill>
                <a:latin typeface="Arial"/>
                <a:ea typeface="Arial"/>
                <a:cs typeface="Arial"/>
                <a:sym typeface="Arial"/>
              </a:defRPr>
            </a:lvl5pPr>
            <a:lvl6pPr marL="0" marR="0" lvl="5" indent="0" algn="r" rtl="0">
              <a:spcBef>
                <a:spcPts val="0"/>
              </a:spcBef>
              <a:buNone/>
              <a:defRPr sz="1000" b="0" i="0" u="none" strike="noStrike" cap="none">
                <a:solidFill>
                  <a:srgbClr val="888888"/>
                </a:solidFill>
                <a:latin typeface="Arial"/>
                <a:ea typeface="Arial"/>
                <a:cs typeface="Arial"/>
                <a:sym typeface="Arial"/>
              </a:defRPr>
            </a:lvl6pPr>
            <a:lvl7pPr marL="0" marR="0" lvl="6" indent="0" algn="r" rtl="0">
              <a:spcBef>
                <a:spcPts val="0"/>
              </a:spcBef>
              <a:buNone/>
              <a:defRPr sz="1000" b="0" i="0" u="none" strike="noStrike" cap="none">
                <a:solidFill>
                  <a:srgbClr val="888888"/>
                </a:solidFill>
                <a:latin typeface="Arial"/>
                <a:ea typeface="Arial"/>
                <a:cs typeface="Arial"/>
                <a:sym typeface="Arial"/>
              </a:defRPr>
            </a:lvl7pPr>
            <a:lvl8pPr marL="0" marR="0" lvl="7" indent="0" algn="r" rtl="0">
              <a:spcBef>
                <a:spcPts val="0"/>
              </a:spcBef>
              <a:buNone/>
              <a:defRPr sz="1000" b="0" i="0" u="none" strike="noStrike" cap="none">
                <a:solidFill>
                  <a:srgbClr val="888888"/>
                </a:solidFill>
                <a:latin typeface="Arial"/>
                <a:ea typeface="Arial"/>
                <a:cs typeface="Arial"/>
                <a:sym typeface="Arial"/>
              </a:defRPr>
            </a:lvl8pPr>
            <a:lvl9pPr marL="0" marR="0" lvl="8" indent="0" algn="r" rtl="0">
              <a:spcBef>
                <a:spcPts val="0"/>
              </a:spcBef>
              <a:buNone/>
              <a:defRPr sz="1000" b="0" i="0" u="none" strike="noStrike" cap="none">
                <a:solidFill>
                  <a:srgbClr val="88888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82"/>
        <p:cNvGrpSpPr/>
        <p:nvPr/>
      </p:nvGrpSpPr>
      <p:grpSpPr>
        <a:xfrm>
          <a:off x="0" y="0"/>
          <a:ext cx="0" cy="0"/>
          <a:chOff x="0" y="0"/>
          <a:chExt cx="0" cy="0"/>
        </a:xfrm>
      </p:grpSpPr>
      <p:sp>
        <p:nvSpPr>
          <p:cNvPr id="83" name="Google Shape;83;p21"/>
          <p:cNvSpPr txBox="1">
            <a:spLocks noGrp="1"/>
          </p:cNvSpPr>
          <p:nvPr>
            <p:ph type="title"/>
          </p:nvPr>
        </p:nvSpPr>
        <p:spPr>
          <a:xfrm>
            <a:off x="608400" y="608400"/>
            <a:ext cx="10969200" cy="705600"/>
          </a:xfrm>
          <a:prstGeom prst="rect">
            <a:avLst/>
          </a:prstGeom>
          <a:noFill/>
          <a:ln>
            <a:noFill/>
          </a:ln>
        </p:spPr>
        <p:txBody>
          <a:bodyPr spcFirstLastPara="1" wrap="square" lIns="90150" tIns="46975" rIns="90150" bIns="46975" anchor="ctr" anchorCtr="0">
            <a:normAutofit/>
          </a:bodyPr>
          <a:lstStyle>
            <a:lvl1pPr marR="0" lvl="0" algn="l" rtl="0">
              <a:lnSpc>
                <a:spcPct val="100000"/>
              </a:lnSpc>
              <a:spcBef>
                <a:spcPts val="0"/>
              </a:spcBef>
              <a:spcAft>
                <a:spcPts val="0"/>
              </a:spcAft>
              <a:buClr>
                <a:srgbClr val="262626"/>
              </a:buClr>
              <a:buSzPts val="3600"/>
              <a:buFont typeface="Arial"/>
              <a:buNone/>
              <a:defRPr sz="3600" b="0" i="0" u="none" strike="noStrike" cap="none" spc="300">
                <a:solidFill>
                  <a:srgbClr val="262626"/>
                </a:solidFill>
                <a:latin typeface="Arial"/>
                <a:ea typeface="Arial"/>
                <a:cs typeface="Arial"/>
                <a:sym typeface="Aria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84" name="Google Shape;84;p21"/>
          <p:cNvSpPr txBox="1">
            <a:spLocks noGrp="1"/>
          </p:cNvSpPr>
          <p:nvPr>
            <p:ph type="body" idx="1"/>
          </p:nvPr>
        </p:nvSpPr>
        <p:spPr>
          <a:xfrm>
            <a:off x="608400" y="1490400"/>
            <a:ext cx="10969200" cy="4759200"/>
          </a:xfrm>
          <a:prstGeom prst="rect">
            <a:avLst/>
          </a:prstGeom>
          <a:noFill/>
          <a:ln>
            <a:noFill/>
          </a:ln>
        </p:spPr>
        <p:txBody>
          <a:bodyPr spcFirstLastPara="1" wrap="square" lIns="90000" tIns="46800" rIns="90000" bIns="46800" anchor="t" anchorCtr="0">
            <a:normAutofit/>
          </a:bodyPr>
          <a:lstStyle>
            <a:lvl1pPr marL="457200" marR="0" lvl="0" indent="-342900" algn="l" rtl="0">
              <a:lnSpc>
                <a:spcPct val="130000"/>
              </a:lnSpc>
              <a:spcBef>
                <a:spcPts val="0"/>
              </a:spcBef>
              <a:spcAft>
                <a:spcPts val="0"/>
              </a:spcAft>
              <a:buClr>
                <a:srgbClr val="595959"/>
              </a:buClr>
              <a:buSzPts val="1800"/>
              <a:buFont typeface="Arial"/>
              <a:buChar char="●"/>
              <a:defRPr sz="1800" b="0" i="0" u="none" strike="noStrike" cap="none" spc="150">
                <a:solidFill>
                  <a:srgbClr val="595959"/>
                </a:solidFill>
                <a:latin typeface="Arial"/>
                <a:ea typeface="Arial"/>
                <a:cs typeface="Arial"/>
                <a:sym typeface="Arial"/>
              </a:defRPr>
            </a:lvl1pPr>
            <a:lvl2pPr marL="914400" marR="0" lvl="1" indent="-330200" algn="l" rtl="0">
              <a:lnSpc>
                <a:spcPct val="120000"/>
              </a:lnSpc>
              <a:spcBef>
                <a:spcPts val="1000"/>
              </a:spcBef>
              <a:spcAft>
                <a:spcPts val="0"/>
              </a:spcAft>
              <a:buClr>
                <a:srgbClr val="595959"/>
              </a:buClr>
              <a:buSzPts val="1600"/>
              <a:buFont typeface="Arial"/>
              <a:buChar char="●"/>
              <a:defRPr sz="1600" b="0" i="0" u="none" strike="noStrike" cap="none" spc="150">
                <a:solidFill>
                  <a:srgbClr val="595959"/>
                </a:solidFill>
                <a:latin typeface="Arial"/>
                <a:ea typeface="Arial"/>
                <a:cs typeface="Arial"/>
                <a:sym typeface="Arial"/>
              </a:defRPr>
            </a:lvl2pPr>
            <a:lvl3pPr marL="1371600" marR="0" lvl="2" indent="-330200" algn="l" rtl="0">
              <a:lnSpc>
                <a:spcPct val="120000"/>
              </a:lnSpc>
              <a:spcBef>
                <a:spcPts val="600"/>
              </a:spcBef>
              <a:spcAft>
                <a:spcPts val="0"/>
              </a:spcAft>
              <a:buClr>
                <a:srgbClr val="595959"/>
              </a:buClr>
              <a:buSzPts val="1600"/>
              <a:buFont typeface="Arial"/>
              <a:buChar char="●"/>
              <a:defRPr sz="1600" b="0" i="0" u="none" strike="noStrike" cap="none" spc="150">
                <a:solidFill>
                  <a:srgbClr val="595959"/>
                </a:solidFill>
                <a:latin typeface="Arial"/>
                <a:ea typeface="Arial"/>
                <a:cs typeface="Arial"/>
                <a:sym typeface="Arial"/>
              </a:defRPr>
            </a:lvl3pPr>
            <a:lvl4pPr marL="1828800" marR="0" lvl="3" indent="-317500" algn="l" rtl="0">
              <a:lnSpc>
                <a:spcPct val="120000"/>
              </a:lnSpc>
              <a:spcBef>
                <a:spcPts val="600"/>
              </a:spcBef>
              <a:spcAft>
                <a:spcPts val="0"/>
              </a:spcAft>
              <a:buClr>
                <a:srgbClr val="595959"/>
              </a:buClr>
              <a:buSzPts val="1400"/>
              <a:buFont typeface="Noto Sans Symbols"/>
              <a:buChar char="•"/>
              <a:defRPr sz="1400" b="0" i="0" u="none" strike="noStrike" cap="none" spc="150">
                <a:solidFill>
                  <a:srgbClr val="595959"/>
                </a:solidFill>
                <a:latin typeface="Arial"/>
                <a:ea typeface="Arial"/>
                <a:cs typeface="Arial"/>
                <a:sym typeface="Arial"/>
              </a:defRPr>
            </a:lvl4pPr>
            <a:lvl5pPr marL="2286000" marR="0" lvl="4" indent="-317500" algn="l" rtl="0">
              <a:lnSpc>
                <a:spcPct val="120000"/>
              </a:lnSpc>
              <a:spcBef>
                <a:spcPts val="300"/>
              </a:spcBef>
              <a:spcAft>
                <a:spcPts val="0"/>
              </a:spcAft>
              <a:buClr>
                <a:srgbClr val="595959"/>
              </a:buClr>
              <a:buSzPts val="1400"/>
              <a:buFont typeface="Arial"/>
              <a:buChar char="•"/>
              <a:defRPr sz="1400" b="0" i="0" u="none" strike="noStrike" cap="none" spc="150">
                <a:solidFill>
                  <a:srgbClr val="595959"/>
                </a:solidFill>
                <a:latin typeface="Arial"/>
                <a:ea typeface="Arial"/>
                <a:cs typeface="Arial"/>
                <a:sym typeface="Arial"/>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endParaRPr/>
          </a:p>
        </p:txBody>
      </p:sp>
      <p:sp>
        <p:nvSpPr>
          <p:cNvPr id="85" name="Google Shape;85;p21"/>
          <p:cNvSpPr txBox="1">
            <a:spLocks noGrp="1"/>
          </p:cNvSpPr>
          <p:nvPr>
            <p:ph type="dt" idx="10"/>
          </p:nvPr>
        </p:nvSpPr>
        <p:spPr>
          <a:xfrm>
            <a:off x="612000" y="6314400"/>
            <a:ext cx="2700000" cy="316800"/>
          </a:xfrm>
          <a:prstGeom prst="rect">
            <a:avLst/>
          </a:prstGeom>
          <a:noFill/>
          <a:ln>
            <a:noFill/>
          </a:ln>
        </p:spPr>
        <p:txBody>
          <a:bodyPr spcFirstLastPara="1" wrap="square" lIns="91425" tIns="45700" rIns="91425" bIns="45700" anchor="ctr" anchorCtr="0">
            <a:normAutofit/>
          </a:bodyPr>
          <a:lstStyle>
            <a:lvl1pPr marR="0" lvl="0" algn="l" rtl="0">
              <a:spcBef>
                <a:spcPts val="0"/>
              </a:spcBef>
              <a:spcAft>
                <a:spcPts val="0"/>
              </a:spcAft>
              <a:buSzPts val="1400"/>
              <a:buNone/>
              <a:defRPr sz="1000" b="0" i="0" u="none" strike="noStrike" cap="none">
                <a:solidFill>
                  <a:srgbClr val="888888"/>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86" name="Google Shape;86;p21"/>
          <p:cNvSpPr txBox="1">
            <a:spLocks noGrp="1"/>
          </p:cNvSpPr>
          <p:nvPr>
            <p:ph type="ftr" idx="11"/>
          </p:nvPr>
        </p:nvSpPr>
        <p:spPr>
          <a:xfrm>
            <a:off x="4116000" y="6314400"/>
            <a:ext cx="3960000" cy="3168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SzPts val="1400"/>
              <a:buNone/>
              <a:defRPr sz="1000" b="0" i="0" u="none" strike="noStrike" cap="none">
                <a:solidFill>
                  <a:srgbClr val="888888"/>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87" name="Google Shape;87;p21"/>
          <p:cNvSpPr txBox="1">
            <a:spLocks noGrp="1"/>
          </p:cNvSpPr>
          <p:nvPr>
            <p:ph type="sldNum" idx="12"/>
          </p:nvPr>
        </p:nvSpPr>
        <p:spPr>
          <a:xfrm>
            <a:off x="8877600" y="6314400"/>
            <a:ext cx="2700000" cy="316800"/>
          </a:xfrm>
          <a:prstGeom prst="rect">
            <a:avLst/>
          </a:prstGeom>
          <a:noFill/>
          <a:ln>
            <a:noFill/>
          </a:ln>
        </p:spPr>
        <p:txBody>
          <a:bodyPr spcFirstLastPara="1" wrap="square" lIns="91425" tIns="45700" rIns="91425" bIns="45700" anchor="ctr" anchorCtr="0">
            <a:normAutofit/>
          </a:bodyPr>
          <a:lstStyle>
            <a:lvl1pPr marL="0" marR="0" lvl="0" indent="0" algn="r" rtl="0">
              <a:spcBef>
                <a:spcPts val="0"/>
              </a:spcBef>
              <a:buNone/>
              <a:defRPr sz="1000" b="0" i="0" u="none" strike="noStrike" cap="none">
                <a:solidFill>
                  <a:srgbClr val="888888"/>
                </a:solidFill>
                <a:latin typeface="Arial"/>
                <a:ea typeface="Arial"/>
                <a:cs typeface="Arial"/>
                <a:sym typeface="Arial"/>
              </a:defRPr>
            </a:lvl1pPr>
            <a:lvl2pPr marL="0" marR="0" lvl="1" indent="0" algn="r" rtl="0">
              <a:spcBef>
                <a:spcPts val="0"/>
              </a:spcBef>
              <a:buNone/>
              <a:defRPr sz="1000" b="0" i="0" u="none" strike="noStrike" cap="none">
                <a:solidFill>
                  <a:srgbClr val="888888"/>
                </a:solidFill>
                <a:latin typeface="Arial"/>
                <a:ea typeface="Arial"/>
                <a:cs typeface="Arial"/>
                <a:sym typeface="Arial"/>
              </a:defRPr>
            </a:lvl2pPr>
            <a:lvl3pPr marL="0" marR="0" lvl="2" indent="0" algn="r" rtl="0">
              <a:spcBef>
                <a:spcPts val="0"/>
              </a:spcBef>
              <a:buNone/>
              <a:defRPr sz="1000" b="0" i="0" u="none" strike="noStrike" cap="none">
                <a:solidFill>
                  <a:srgbClr val="888888"/>
                </a:solidFill>
                <a:latin typeface="Arial"/>
                <a:ea typeface="Arial"/>
                <a:cs typeface="Arial"/>
                <a:sym typeface="Arial"/>
              </a:defRPr>
            </a:lvl3pPr>
            <a:lvl4pPr marL="0" marR="0" lvl="3" indent="0" algn="r" rtl="0">
              <a:spcBef>
                <a:spcPts val="0"/>
              </a:spcBef>
              <a:buNone/>
              <a:defRPr sz="1000" b="0" i="0" u="none" strike="noStrike" cap="none">
                <a:solidFill>
                  <a:srgbClr val="888888"/>
                </a:solidFill>
                <a:latin typeface="Arial"/>
                <a:ea typeface="Arial"/>
                <a:cs typeface="Arial"/>
                <a:sym typeface="Arial"/>
              </a:defRPr>
            </a:lvl4pPr>
            <a:lvl5pPr marL="0" marR="0" lvl="4" indent="0" algn="r" rtl="0">
              <a:spcBef>
                <a:spcPts val="0"/>
              </a:spcBef>
              <a:buNone/>
              <a:defRPr sz="1000" b="0" i="0" u="none" strike="noStrike" cap="none">
                <a:solidFill>
                  <a:srgbClr val="888888"/>
                </a:solidFill>
                <a:latin typeface="Arial"/>
                <a:ea typeface="Arial"/>
                <a:cs typeface="Arial"/>
                <a:sym typeface="Arial"/>
              </a:defRPr>
            </a:lvl5pPr>
            <a:lvl6pPr marL="0" marR="0" lvl="5" indent="0" algn="r" rtl="0">
              <a:spcBef>
                <a:spcPts val="0"/>
              </a:spcBef>
              <a:buNone/>
              <a:defRPr sz="1000" b="0" i="0" u="none" strike="noStrike" cap="none">
                <a:solidFill>
                  <a:srgbClr val="888888"/>
                </a:solidFill>
                <a:latin typeface="Arial"/>
                <a:ea typeface="Arial"/>
                <a:cs typeface="Arial"/>
                <a:sym typeface="Arial"/>
              </a:defRPr>
            </a:lvl6pPr>
            <a:lvl7pPr marL="0" marR="0" lvl="6" indent="0" algn="r" rtl="0">
              <a:spcBef>
                <a:spcPts val="0"/>
              </a:spcBef>
              <a:buNone/>
              <a:defRPr sz="1000" b="0" i="0" u="none" strike="noStrike" cap="none">
                <a:solidFill>
                  <a:srgbClr val="888888"/>
                </a:solidFill>
                <a:latin typeface="Arial"/>
                <a:ea typeface="Arial"/>
                <a:cs typeface="Arial"/>
                <a:sym typeface="Arial"/>
              </a:defRPr>
            </a:lvl7pPr>
            <a:lvl8pPr marL="0" marR="0" lvl="7" indent="0" algn="r" rtl="0">
              <a:spcBef>
                <a:spcPts val="0"/>
              </a:spcBef>
              <a:buNone/>
              <a:defRPr sz="1000" b="0" i="0" u="none" strike="noStrike" cap="none">
                <a:solidFill>
                  <a:srgbClr val="888888"/>
                </a:solidFill>
                <a:latin typeface="Arial"/>
                <a:ea typeface="Arial"/>
                <a:cs typeface="Arial"/>
                <a:sym typeface="Arial"/>
              </a:defRPr>
            </a:lvl8pPr>
            <a:lvl9pPr marL="0" marR="0" lvl="8" indent="0" algn="r" rtl="0">
              <a:spcBef>
                <a:spcPts val="0"/>
              </a:spcBef>
              <a:buNone/>
              <a:defRPr sz="1000" b="0" i="0" u="none" strike="noStrike" cap="none">
                <a:solidFill>
                  <a:srgbClr val="88888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A7E9E4"/>
        </a:solidFill>
        <a:effectLst/>
      </p:bgPr>
    </p:bg>
    <p:spTree>
      <p:nvGrpSpPr>
        <p:cNvPr id="1" name="Shape 158"/>
        <p:cNvGrpSpPr/>
        <p:nvPr/>
      </p:nvGrpSpPr>
      <p:grpSpPr>
        <a:xfrm>
          <a:off x="0" y="0"/>
          <a:ext cx="0" cy="0"/>
          <a:chOff x="0" y="0"/>
          <a:chExt cx="0" cy="0"/>
        </a:xfrm>
      </p:grpSpPr>
      <p:sp>
        <p:nvSpPr>
          <p:cNvPr id="159" name="Google Shape;159;p1"/>
          <p:cNvSpPr txBox="1">
            <a:spLocks noGrp="1"/>
          </p:cNvSpPr>
          <p:nvPr>
            <p:ph type="title"/>
          </p:nvPr>
        </p:nvSpPr>
        <p:spPr>
          <a:xfrm>
            <a:off x="608330" y="982980"/>
            <a:ext cx="10968990" cy="4347210"/>
          </a:xfrm>
          <a:prstGeom prst="rect">
            <a:avLst/>
          </a:prstGeom>
          <a:solidFill>
            <a:schemeClr val="accent5">
              <a:lumMod val="60000"/>
              <a:lumOff val="40000"/>
            </a:schemeClr>
          </a:solidFill>
          <a:ln w="28575" cap="flat" cmpd="sng">
            <a:solidFill>
              <a:schemeClr val="dk1"/>
            </a:solidFill>
            <a:prstDash val="solid"/>
            <a:round/>
            <a:headEnd type="none" w="sm" len="sm"/>
            <a:tailEnd type="none" w="sm" len="sm"/>
          </a:ln>
        </p:spPr>
        <p:txBody>
          <a:bodyPr spcFirstLastPara="1" wrap="square" lIns="90000" tIns="46800" rIns="90000" bIns="46800" anchor="ctr" anchorCtr="0">
            <a:noAutofit/>
          </a:bodyPr>
          <a:lstStyle/>
          <a:p>
            <a:pPr marL="0" lvl="0" indent="0" rtl="0">
              <a:lnSpc>
                <a:spcPct val="100000"/>
              </a:lnSpc>
              <a:spcBef>
                <a:spcPts val="0"/>
              </a:spcBef>
              <a:spcAft>
                <a:spcPts val="0"/>
              </a:spcAft>
              <a:buClr>
                <a:srgbClr val="262626"/>
              </a:buClr>
              <a:buSzPts val="2800"/>
              <a:buFont typeface="Arial"/>
              <a:buNone/>
            </a:pPr>
            <a:r>
              <a:rPr lang="en-US" sz="2800" b="1" dirty="0">
                <a:latin typeface="Arial"/>
                <a:ea typeface="Arial"/>
                <a:cs typeface="Arial"/>
                <a:sym typeface="Arial"/>
              </a:rPr>
              <a:t>Programme: MSc Public Health and Social Care in Practice</a:t>
            </a:r>
            <a:br>
              <a:rPr lang="en-US" sz="2800" b="1" dirty="0">
                <a:latin typeface="Arial"/>
                <a:ea typeface="Arial"/>
                <a:cs typeface="Arial"/>
                <a:sym typeface="Arial"/>
              </a:rPr>
            </a:br>
            <a:r>
              <a:rPr lang="en-US" sz="2800" b="1" dirty="0">
                <a:latin typeface="Arial"/>
                <a:ea typeface="Arial"/>
                <a:cs typeface="Arial"/>
                <a:sym typeface="Arial"/>
              </a:rPr>
              <a:t>Module Code: LCHS7006</a:t>
            </a:r>
            <a:br>
              <a:rPr lang="en-US" sz="2800" b="1" dirty="0">
                <a:latin typeface="Arial"/>
                <a:ea typeface="Arial"/>
                <a:cs typeface="Arial"/>
                <a:sym typeface="Arial"/>
              </a:rPr>
            </a:br>
            <a:r>
              <a:rPr lang="en-US" sz="2800" b="1" dirty="0">
                <a:latin typeface="Arial"/>
                <a:ea typeface="Arial"/>
                <a:cs typeface="Arial"/>
                <a:sym typeface="Arial"/>
              </a:rPr>
              <a:t>Module: Quality Assurance and Service Improvements</a:t>
            </a:r>
            <a:br>
              <a:rPr lang="en-US" sz="2800" b="1" dirty="0">
                <a:latin typeface="Arial"/>
                <a:ea typeface="Arial"/>
                <a:cs typeface="Arial"/>
                <a:sym typeface="Arial"/>
              </a:rPr>
            </a:br>
            <a:r>
              <a:rPr lang="en-US" sz="2800" b="1" dirty="0"/>
              <a:t>Lecturer name</a:t>
            </a:r>
            <a:r>
              <a:rPr lang="en-US" sz="2800" b="1" dirty="0">
                <a:latin typeface="Arial"/>
                <a:ea typeface="Arial"/>
                <a:cs typeface="Arial"/>
                <a:sym typeface="Arial"/>
              </a:rPr>
              <a:t>: </a:t>
            </a:r>
            <a:r>
              <a:rPr lang="en-US" sz="2800" b="1" dirty="0" err="1">
                <a:latin typeface="Arial"/>
                <a:ea typeface="Arial"/>
                <a:cs typeface="Arial"/>
                <a:sym typeface="Arial"/>
              </a:rPr>
              <a:t>Dilhara</a:t>
            </a:r>
            <a:r>
              <a:rPr lang="en-US" sz="2800" b="1" dirty="0">
                <a:latin typeface="Arial"/>
                <a:ea typeface="Arial"/>
                <a:cs typeface="Arial"/>
                <a:sym typeface="Arial"/>
              </a:rPr>
              <a:t> </a:t>
            </a:r>
            <a:r>
              <a:rPr lang="en-US" sz="2800" b="1" dirty="0" err="1">
                <a:latin typeface="Arial"/>
                <a:ea typeface="Arial"/>
                <a:cs typeface="Arial"/>
                <a:sym typeface="Arial"/>
              </a:rPr>
              <a:t>Nadeeshani</a:t>
            </a:r>
            <a:r>
              <a:rPr lang="en-US" sz="2800" b="1" dirty="0">
                <a:latin typeface="Arial"/>
                <a:ea typeface="Arial"/>
                <a:cs typeface="Arial"/>
                <a:sym typeface="Arial"/>
              </a:rPr>
              <a:t> </a:t>
            </a:r>
            <a:r>
              <a:rPr lang="en-US" sz="2800" b="1" dirty="0" err="1">
                <a:latin typeface="Arial"/>
                <a:ea typeface="Arial"/>
                <a:cs typeface="Arial"/>
                <a:sym typeface="Arial"/>
              </a:rPr>
              <a:t>Mampitiya</a:t>
            </a:r>
            <a:br>
              <a:rPr lang="en-US" sz="2800" b="1" dirty="0">
                <a:latin typeface="Arial"/>
                <a:ea typeface="Arial"/>
                <a:cs typeface="Arial"/>
                <a:sym typeface="Arial"/>
              </a:rPr>
            </a:br>
            <a:r>
              <a:rPr lang="en-US" sz="2800" b="1" dirty="0">
                <a:latin typeface="Arial"/>
                <a:ea typeface="Arial"/>
                <a:cs typeface="Arial"/>
                <a:sym typeface="Arial"/>
              </a:rPr>
              <a:t>Assignment Title: Shrewsbury and Telford Hospital NHS Trust (UK) — Maternity Scandal</a:t>
            </a:r>
            <a:endParaRPr dirty="0"/>
          </a:p>
        </p:txBody>
      </p:sp>
      <p:sp>
        <p:nvSpPr>
          <p:cNvPr id="160" name="Google Shape;160;p1"/>
          <p:cNvSpPr txBox="1">
            <a:spLocks noGrp="1"/>
          </p:cNvSpPr>
          <p:nvPr>
            <p:ph type="body" idx="1"/>
          </p:nvPr>
        </p:nvSpPr>
        <p:spPr>
          <a:xfrm>
            <a:off x="3260090" y="5565140"/>
            <a:ext cx="5487670" cy="1064895"/>
          </a:xfrm>
          <a:prstGeom prst="rect">
            <a:avLst/>
          </a:prstGeom>
          <a:solidFill>
            <a:srgbClr val="F8CCAA"/>
          </a:solidFill>
          <a:ln w="28575" cap="flat" cmpd="sng">
            <a:solidFill>
              <a:schemeClr val="dk1"/>
            </a:solidFill>
            <a:prstDash val="solid"/>
            <a:round/>
            <a:headEnd type="none" w="sm" len="sm"/>
            <a:tailEnd type="none" w="sm" len="sm"/>
          </a:ln>
        </p:spPr>
        <p:txBody>
          <a:bodyPr spcFirstLastPara="1" wrap="square" lIns="90000" tIns="46800" rIns="90000" bIns="46800" anchor="t" anchorCtr="0">
            <a:normAutofit fontScale="97500"/>
          </a:bodyPr>
          <a:lstStyle/>
          <a:p>
            <a:pPr marL="0" lvl="0" indent="0" algn="ctr" rtl="0">
              <a:lnSpc>
                <a:spcPct val="130000"/>
              </a:lnSpc>
              <a:spcBef>
                <a:spcPts val="0"/>
              </a:spcBef>
              <a:spcAft>
                <a:spcPts val="0"/>
              </a:spcAft>
              <a:buClr>
                <a:schemeClr val="dk1"/>
              </a:buClr>
              <a:buSzPct val="100000"/>
              <a:buNone/>
            </a:pPr>
            <a:r>
              <a:rPr lang="en-US" b="1" dirty="0">
                <a:solidFill>
                  <a:schemeClr val="dk1"/>
                </a:solidFill>
                <a:latin typeface="Arial"/>
                <a:ea typeface="Arial"/>
                <a:cs typeface="Arial"/>
                <a:sym typeface="Arial"/>
              </a:rPr>
              <a:t>Student name: Marianna Florea</a:t>
            </a:r>
            <a:endParaRPr dirty="0"/>
          </a:p>
          <a:p>
            <a:pPr marL="0" lvl="0" indent="0" algn="ctr" rtl="0">
              <a:lnSpc>
                <a:spcPct val="130000"/>
              </a:lnSpc>
              <a:spcBef>
                <a:spcPts val="1000"/>
              </a:spcBef>
              <a:spcAft>
                <a:spcPts val="0"/>
              </a:spcAft>
              <a:buClr>
                <a:schemeClr val="dk1"/>
              </a:buClr>
              <a:buSzPct val="100000"/>
              <a:buNone/>
            </a:pPr>
            <a:r>
              <a:rPr lang="en-US" b="1" dirty="0">
                <a:solidFill>
                  <a:schemeClr val="dk1"/>
                </a:solidFill>
                <a:latin typeface="Arial"/>
                <a:ea typeface="Arial"/>
                <a:cs typeface="Arial"/>
                <a:sym typeface="Arial"/>
              </a:rPr>
              <a:t>Student ID number: 2244840</a:t>
            </a:r>
            <a:endParaRPr dirty="0"/>
          </a:p>
        </p:txBody>
      </p:sp>
      <p:pic>
        <p:nvPicPr>
          <p:cNvPr id="161" name="Google Shape;161;p1"/>
          <p:cNvPicPr preferRelativeResize="0"/>
          <p:nvPr/>
        </p:nvPicPr>
        <p:blipFill rotWithShape="1">
          <a:blip r:embed="rId3">
            <a:alphaModFix/>
          </a:blip>
          <a:srcRect/>
          <a:stretch/>
        </p:blipFill>
        <p:spPr>
          <a:xfrm>
            <a:off x="608330" y="1905"/>
            <a:ext cx="2540000" cy="74612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A7E9E4"/>
        </a:solidFill>
        <a:effectLst/>
      </p:bgPr>
    </p:bg>
    <p:spTree>
      <p:nvGrpSpPr>
        <p:cNvPr id="1" name="Shape 165"/>
        <p:cNvGrpSpPr/>
        <p:nvPr/>
      </p:nvGrpSpPr>
      <p:grpSpPr>
        <a:xfrm>
          <a:off x="0" y="0"/>
          <a:ext cx="0" cy="0"/>
          <a:chOff x="0" y="0"/>
          <a:chExt cx="0" cy="0"/>
        </a:xfrm>
      </p:grpSpPr>
      <p:sp>
        <p:nvSpPr>
          <p:cNvPr id="166" name="Google Shape;166;p2"/>
          <p:cNvSpPr txBox="1">
            <a:spLocks noGrp="1"/>
          </p:cNvSpPr>
          <p:nvPr>
            <p:ph type="title"/>
          </p:nvPr>
        </p:nvSpPr>
        <p:spPr>
          <a:xfrm>
            <a:off x="608400" y="608400"/>
            <a:ext cx="10969200" cy="705600"/>
          </a:xfrm>
          <a:prstGeom prst="rect">
            <a:avLst/>
          </a:prstGeom>
          <a:solidFill>
            <a:schemeClr val="accent5">
              <a:lumMod val="60000"/>
              <a:lumOff val="40000"/>
            </a:schemeClr>
          </a:solidFill>
          <a:ln w="28575" cap="flat" cmpd="sng">
            <a:solidFill>
              <a:schemeClr val="dk1"/>
            </a:solidFill>
            <a:prstDash val="solid"/>
            <a:round/>
            <a:headEnd type="none" w="sm" len="sm"/>
            <a:tailEnd type="none" w="sm" len="sm"/>
          </a:ln>
        </p:spPr>
        <p:txBody>
          <a:bodyPr spcFirstLastPara="1" wrap="square" lIns="90000" tIns="46800" rIns="90000" bIns="46800" anchor="ctr" anchorCtr="0">
            <a:normAutofit/>
          </a:bodyPr>
          <a:lstStyle/>
          <a:p>
            <a:pPr marL="0" lvl="0" indent="0" algn="ctr" rtl="0">
              <a:lnSpc>
                <a:spcPct val="100000"/>
              </a:lnSpc>
              <a:spcBef>
                <a:spcPts val="0"/>
              </a:spcBef>
              <a:spcAft>
                <a:spcPts val="0"/>
              </a:spcAft>
              <a:buClr>
                <a:srgbClr val="262626"/>
              </a:buClr>
              <a:buSzPts val="3600"/>
              <a:buFont typeface="Arial"/>
              <a:buNone/>
            </a:pPr>
            <a:r>
              <a:rPr lang="en-US" b="1" dirty="0"/>
              <a:t>Declaration</a:t>
            </a:r>
            <a:endParaRPr dirty="0"/>
          </a:p>
        </p:txBody>
      </p:sp>
      <p:sp>
        <p:nvSpPr>
          <p:cNvPr id="167" name="Google Shape;167;p2"/>
          <p:cNvSpPr txBox="1">
            <a:spLocks noGrp="1"/>
          </p:cNvSpPr>
          <p:nvPr>
            <p:ph type="body" idx="1"/>
          </p:nvPr>
        </p:nvSpPr>
        <p:spPr>
          <a:xfrm>
            <a:off x="608325" y="2392050"/>
            <a:ext cx="10794900" cy="1901400"/>
          </a:xfrm>
          <a:prstGeom prst="rect">
            <a:avLst/>
          </a:prstGeom>
          <a:solidFill>
            <a:srgbClr val="F8CCAA"/>
          </a:solidFill>
          <a:ln w="28575" cap="flat" cmpd="sng">
            <a:solidFill>
              <a:schemeClr val="dk1"/>
            </a:solidFill>
            <a:prstDash val="solid"/>
            <a:round/>
            <a:headEnd type="none" w="sm" len="sm"/>
            <a:tailEnd type="none" w="sm" len="sm"/>
          </a:ln>
        </p:spPr>
        <p:txBody>
          <a:bodyPr spcFirstLastPara="1" wrap="square" lIns="90000" tIns="46800" rIns="90000" bIns="46800" anchor="t" anchorCtr="0">
            <a:normAutofit/>
          </a:bodyPr>
          <a:lstStyle/>
          <a:p>
            <a:pPr marL="228600" lvl="0" indent="-228600" algn="just" rtl="0">
              <a:lnSpc>
                <a:spcPct val="130000"/>
              </a:lnSpc>
              <a:spcBef>
                <a:spcPts val="1000"/>
              </a:spcBef>
              <a:spcAft>
                <a:spcPts val="0"/>
              </a:spcAft>
              <a:buClr>
                <a:schemeClr val="dk1"/>
              </a:buClr>
              <a:buSzPts val="1800"/>
              <a:buChar char="●"/>
            </a:pPr>
            <a:r>
              <a:rPr lang="en-US" dirty="0">
                <a:solidFill>
                  <a:schemeClr val="dk1"/>
                </a:solidFill>
              </a:rPr>
              <a:t> I, Marianna Florea, declare that this presentation was done by me, and I have not taken assistance from any GenAI tool to produce information related to the topic or design the presentation. I declare that this work is my own original work, and I have cited authors to avoid academic misconduct.</a:t>
            </a:r>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A7E9E4"/>
        </a:solidFill>
        <a:effectLst/>
      </p:bgPr>
    </p:bg>
    <p:spTree>
      <p:nvGrpSpPr>
        <p:cNvPr id="1" name="Shape 171"/>
        <p:cNvGrpSpPr/>
        <p:nvPr/>
      </p:nvGrpSpPr>
      <p:grpSpPr>
        <a:xfrm>
          <a:off x="0" y="0"/>
          <a:ext cx="0" cy="0"/>
          <a:chOff x="0" y="0"/>
          <a:chExt cx="0" cy="0"/>
        </a:xfrm>
      </p:grpSpPr>
      <p:sp>
        <p:nvSpPr>
          <p:cNvPr id="172" name="Google Shape;172;h1ef9966ecb19d4f8_0_0"/>
          <p:cNvSpPr txBox="1">
            <a:spLocks noGrp="1"/>
          </p:cNvSpPr>
          <p:nvPr>
            <p:ph type="title"/>
          </p:nvPr>
        </p:nvSpPr>
        <p:spPr>
          <a:xfrm>
            <a:off x="0" y="167159"/>
            <a:ext cx="12191999" cy="1015597"/>
          </a:xfrm>
          <a:prstGeom prst="rect">
            <a:avLst/>
          </a:prstGeom>
          <a:solidFill>
            <a:schemeClr val="accent5">
              <a:lumMod val="60000"/>
              <a:lumOff val="40000"/>
            </a:schemeClr>
          </a:solidFill>
          <a:ln w="28575" cap="flat" cmpd="sng">
            <a:solidFill>
              <a:schemeClr val="dk1"/>
            </a:solidFill>
            <a:prstDash val="solid"/>
            <a:round/>
            <a:headEnd type="none" w="sm" len="sm"/>
            <a:tailEnd type="none" w="sm" len="sm"/>
          </a:ln>
        </p:spPr>
        <p:txBody>
          <a:bodyPr spcFirstLastPara="1" wrap="square" lIns="90000" tIns="46800" rIns="90000" bIns="46800" anchor="ctr" anchorCtr="0">
            <a:normAutofit/>
          </a:bodyPr>
          <a:lstStyle/>
          <a:p>
            <a:pPr marL="0" lvl="0" indent="0" algn="ctr" rtl="0">
              <a:lnSpc>
                <a:spcPct val="100000"/>
              </a:lnSpc>
              <a:spcBef>
                <a:spcPts val="0"/>
              </a:spcBef>
              <a:spcAft>
                <a:spcPts val="0"/>
              </a:spcAft>
              <a:buClr>
                <a:srgbClr val="262626"/>
              </a:buClr>
              <a:buSzPts val="3600"/>
              <a:buFont typeface="Arial"/>
              <a:buNone/>
            </a:pPr>
            <a:r>
              <a:rPr lang="en-US" b="1">
                <a:latin typeface="Arial"/>
                <a:ea typeface="Arial"/>
                <a:cs typeface="Arial"/>
                <a:sym typeface="Arial"/>
              </a:rPr>
              <a:t>Introduction</a:t>
            </a:r>
            <a:endParaRPr/>
          </a:p>
        </p:txBody>
      </p:sp>
      <p:sp>
        <p:nvSpPr>
          <p:cNvPr id="173" name="Google Shape;173;h1ef9966ecb19d4f8_0_0"/>
          <p:cNvSpPr txBox="1">
            <a:spLocks noGrp="1"/>
          </p:cNvSpPr>
          <p:nvPr>
            <p:ph type="body" idx="1"/>
          </p:nvPr>
        </p:nvSpPr>
        <p:spPr>
          <a:xfrm>
            <a:off x="608330" y="2392045"/>
            <a:ext cx="5487670" cy="4137964"/>
          </a:xfrm>
          <a:prstGeom prst="rect">
            <a:avLst/>
          </a:prstGeom>
          <a:solidFill>
            <a:srgbClr val="F8CCAA"/>
          </a:solidFill>
          <a:ln w="28575" cap="flat" cmpd="sng">
            <a:solidFill>
              <a:schemeClr val="dk1"/>
            </a:solidFill>
            <a:prstDash val="solid"/>
            <a:round/>
            <a:headEnd type="none" w="sm" len="sm"/>
            <a:tailEnd type="none" w="sm" len="sm"/>
          </a:ln>
        </p:spPr>
        <p:txBody>
          <a:bodyPr spcFirstLastPara="1" wrap="square" lIns="90000" tIns="46800" rIns="90000" bIns="46800" anchor="t" anchorCtr="0">
            <a:normAutofit fontScale="92500" lnSpcReduction="20000"/>
          </a:bodyPr>
          <a:lstStyle/>
          <a:p>
            <a:pPr marL="228600" lvl="0" indent="-228600" algn="just" rtl="0">
              <a:lnSpc>
                <a:spcPct val="130000"/>
              </a:lnSpc>
              <a:spcBef>
                <a:spcPts val="0"/>
              </a:spcBef>
              <a:spcAft>
                <a:spcPts val="0"/>
              </a:spcAft>
              <a:buClr>
                <a:schemeClr val="dk1"/>
              </a:buClr>
              <a:buSzPts val="1800"/>
              <a:buChar char="●"/>
            </a:pPr>
            <a:r>
              <a:rPr lang="en-US" dirty="0">
                <a:solidFill>
                  <a:schemeClr val="dk1"/>
                </a:solidFill>
                <a:latin typeface="Arial"/>
                <a:ea typeface="Arial"/>
                <a:cs typeface="Arial"/>
                <a:sym typeface="Arial"/>
              </a:rPr>
              <a:t>Poor healthcare quality can compromise patient safety and reduce the effectiveness of service delivery (</a:t>
            </a:r>
            <a:r>
              <a:rPr lang="en-US" dirty="0" err="1">
                <a:solidFill>
                  <a:schemeClr val="dk1"/>
                </a:solidFill>
                <a:latin typeface="Arial"/>
                <a:ea typeface="Arial"/>
                <a:cs typeface="Arial"/>
                <a:sym typeface="Arial"/>
              </a:rPr>
              <a:t>Modutlwa</a:t>
            </a:r>
            <a:r>
              <a:rPr lang="en-US" dirty="0">
                <a:solidFill>
                  <a:schemeClr val="dk1"/>
                </a:solidFill>
                <a:latin typeface="Arial"/>
                <a:ea typeface="Arial"/>
                <a:cs typeface="Arial"/>
                <a:sym typeface="Arial"/>
              </a:rPr>
              <a:t>, 2024)</a:t>
            </a:r>
            <a:endParaRPr dirty="0"/>
          </a:p>
          <a:p>
            <a:pPr marL="228600" lvl="0" indent="-228600" algn="just" rtl="0">
              <a:lnSpc>
                <a:spcPct val="130000"/>
              </a:lnSpc>
              <a:spcBef>
                <a:spcPts val="1000"/>
              </a:spcBef>
              <a:spcAft>
                <a:spcPts val="0"/>
              </a:spcAft>
              <a:buClr>
                <a:schemeClr val="dk1"/>
              </a:buClr>
              <a:buSzPts val="1800"/>
              <a:buChar char="●"/>
            </a:pPr>
            <a:r>
              <a:rPr lang="en-US" dirty="0">
                <a:solidFill>
                  <a:schemeClr val="dk1"/>
                </a:solidFill>
                <a:latin typeface="Arial"/>
                <a:ea typeface="Arial"/>
                <a:cs typeface="Arial"/>
                <a:sym typeface="Arial"/>
              </a:rPr>
              <a:t>The Shrewsbury and Telford Hospital NHS Trust maternity </a:t>
            </a:r>
            <a:r>
              <a:rPr lang="en-US" dirty="0">
                <a:solidFill>
                  <a:schemeClr val="dk1"/>
                </a:solidFill>
              </a:rPr>
              <a:t>s</a:t>
            </a:r>
            <a:r>
              <a:rPr lang="en-US" dirty="0">
                <a:solidFill>
                  <a:schemeClr val="dk1"/>
                </a:solidFill>
                <a:latin typeface="Arial"/>
                <a:ea typeface="Arial"/>
                <a:cs typeface="Arial"/>
                <a:sym typeface="Arial"/>
              </a:rPr>
              <a:t>candal was selected as a case study because it exposed serious failures in maternity care.</a:t>
            </a:r>
            <a:endParaRPr dirty="0"/>
          </a:p>
          <a:p>
            <a:pPr marL="228600" lvl="0" indent="-228600" algn="just">
              <a:spcBef>
                <a:spcPts val="1000"/>
              </a:spcBef>
              <a:buClr>
                <a:schemeClr val="dk1"/>
              </a:buClr>
            </a:pPr>
            <a:r>
              <a:rPr lang="en-US" dirty="0">
                <a:solidFill>
                  <a:schemeClr val="dk1"/>
                </a:solidFill>
                <a:latin typeface="Arial"/>
                <a:ea typeface="Arial"/>
                <a:cs typeface="Arial"/>
                <a:sym typeface="Arial"/>
              </a:rPr>
              <a:t>This </a:t>
            </a:r>
            <a:r>
              <a:rPr lang="en-US" dirty="0">
                <a:solidFill>
                  <a:schemeClr val="dk1"/>
                </a:solidFill>
              </a:rPr>
              <a:t>presentation critically examines the root causes and policy issues contributing to these failures, using quality management models to explore their impact on service delivery, patient safety, families, and the quality of care.</a:t>
            </a:r>
            <a:endParaRPr dirty="0"/>
          </a:p>
        </p:txBody>
      </p:sp>
      <p:sp>
        <p:nvSpPr>
          <p:cNvPr id="174" name="Google Shape;174;h1ef9966ecb19d4f8_0_0"/>
          <p:cNvSpPr txBox="1"/>
          <p:nvPr/>
        </p:nvSpPr>
        <p:spPr>
          <a:xfrm>
            <a:off x="7023735" y="5615940"/>
            <a:ext cx="4321800" cy="369300"/>
          </a:xfrm>
          <a:prstGeom prst="rect">
            <a:avLst/>
          </a:prstGeom>
          <a:solidFill>
            <a:srgbClr val="F8CCAA"/>
          </a:solidFill>
          <a:ln w="28575" cap="flat" cmpd="sng">
            <a:solidFill>
              <a:schemeClr val="dk1"/>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800" b="0" i="0" u="none" strike="noStrike" cap="none">
                <a:solidFill>
                  <a:schemeClr val="dk1"/>
                </a:solidFill>
                <a:latin typeface="Arial"/>
                <a:ea typeface="Arial"/>
                <a:cs typeface="Arial"/>
                <a:sym typeface="Arial"/>
              </a:rPr>
              <a:t>(BBC, 2022)</a:t>
            </a:r>
            <a:endParaRPr/>
          </a:p>
        </p:txBody>
      </p:sp>
      <p:pic>
        <p:nvPicPr>
          <p:cNvPr id="175" name="Google Shape;175;h1ef9966ecb19d4f8_0_0"/>
          <p:cNvPicPr preferRelativeResize="0"/>
          <p:nvPr/>
        </p:nvPicPr>
        <p:blipFill rotWithShape="1">
          <a:blip r:embed="rId3">
            <a:alphaModFix/>
          </a:blip>
          <a:srcRect/>
          <a:stretch/>
        </p:blipFill>
        <p:spPr>
          <a:xfrm>
            <a:off x="6716395" y="2392045"/>
            <a:ext cx="4939666" cy="2833371"/>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A7E9E4"/>
        </a:solidFill>
        <a:effectLst/>
      </p:bgPr>
    </p:bg>
    <p:spTree>
      <p:nvGrpSpPr>
        <p:cNvPr id="1" name="Shape 179"/>
        <p:cNvGrpSpPr/>
        <p:nvPr/>
      </p:nvGrpSpPr>
      <p:grpSpPr>
        <a:xfrm>
          <a:off x="0" y="0"/>
          <a:ext cx="0" cy="0"/>
          <a:chOff x="0" y="0"/>
          <a:chExt cx="0" cy="0"/>
        </a:xfrm>
      </p:grpSpPr>
      <p:sp>
        <p:nvSpPr>
          <p:cNvPr id="180" name="Google Shape;180;p3"/>
          <p:cNvSpPr txBox="1">
            <a:spLocks noGrp="1"/>
          </p:cNvSpPr>
          <p:nvPr>
            <p:ph type="title"/>
          </p:nvPr>
        </p:nvSpPr>
        <p:spPr>
          <a:xfrm>
            <a:off x="0" y="0"/>
            <a:ext cx="12192000" cy="1838739"/>
          </a:xfrm>
          <a:prstGeom prst="rect">
            <a:avLst/>
          </a:prstGeom>
          <a:solidFill>
            <a:schemeClr val="accent5">
              <a:lumMod val="60000"/>
              <a:lumOff val="40000"/>
            </a:schemeClr>
          </a:solidFill>
          <a:ln w="28575" cap="flat" cmpd="sng">
            <a:solidFill>
              <a:schemeClr val="dk1"/>
            </a:solidFill>
            <a:prstDash val="solid"/>
            <a:round/>
            <a:headEnd type="none" w="sm" len="sm"/>
            <a:tailEnd type="none" w="sm" len="sm"/>
          </a:ln>
        </p:spPr>
        <p:txBody>
          <a:bodyPr spcFirstLastPara="1" wrap="square" lIns="90000" tIns="46800" rIns="90000" bIns="46800" anchor="ctr" anchorCtr="0">
            <a:normAutofit fontScale="90000"/>
          </a:bodyPr>
          <a:lstStyle/>
          <a:p>
            <a:pPr marL="0" lvl="0" indent="0" algn="ctr" rtl="0">
              <a:lnSpc>
                <a:spcPct val="100000"/>
              </a:lnSpc>
              <a:spcBef>
                <a:spcPts val="0"/>
              </a:spcBef>
              <a:spcAft>
                <a:spcPts val="0"/>
              </a:spcAft>
              <a:buClr>
                <a:srgbClr val="262626"/>
              </a:buClr>
              <a:buSzPct val="100000"/>
              <a:buFont typeface="Arial"/>
              <a:buNone/>
            </a:pPr>
            <a:r>
              <a:rPr lang="en-US" b="1" dirty="0">
                <a:latin typeface="Arial"/>
                <a:ea typeface="Arial"/>
                <a:cs typeface="Arial"/>
                <a:sym typeface="Arial"/>
              </a:rPr>
              <a:t>Identification of the root cause of the Shrewsbury and Telford Hospital NHS Trust Maternity Scandal using the Swiss cheese model</a:t>
            </a:r>
            <a:endParaRPr dirty="0"/>
          </a:p>
        </p:txBody>
      </p:sp>
      <p:sp>
        <p:nvSpPr>
          <p:cNvPr id="181" name="Google Shape;181;p3"/>
          <p:cNvSpPr txBox="1">
            <a:spLocks noGrp="1"/>
          </p:cNvSpPr>
          <p:nvPr>
            <p:ph type="body" idx="1"/>
          </p:nvPr>
        </p:nvSpPr>
        <p:spPr>
          <a:xfrm>
            <a:off x="89453" y="1987827"/>
            <a:ext cx="6390860" cy="4760844"/>
          </a:xfrm>
          <a:prstGeom prst="rect">
            <a:avLst/>
          </a:prstGeom>
          <a:solidFill>
            <a:srgbClr val="F8CCAA"/>
          </a:solidFill>
          <a:ln w="28575" cap="flat" cmpd="sng">
            <a:solidFill>
              <a:schemeClr val="dk1"/>
            </a:solidFill>
            <a:prstDash val="solid"/>
            <a:round/>
            <a:headEnd type="none" w="sm" len="sm"/>
            <a:tailEnd type="none" w="sm" len="sm"/>
          </a:ln>
        </p:spPr>
        <p:txBody>
          <a:bodyPr spcFirstLastPara="1" wrap="square" lIns="90000" tIns="46800" rIns="90000" bIns="46800" anchor="t" anchorCtr="0">
            <a:noAutofit/>
          </a:bodyPr>
          <a:lstStyle/>
          <a:p>
            <a:pPr marL="228600" lvl="0" indent="-228600" algn="just" rtl="0">
              <a:lnSpc>
                <a:spcPct val="130000"/>
              </a:lnSpc>
              <a:spcBef>
                <a:spcPts val="0"/>
              </a:spcBef>
              <a:spcAft>
                <a:spcPts val="0"/>
              </a:spcAft>
              <a:buClr>
                <a:schemeClr val="dk1"/>
              </a:buClr>
              <a:buSzPts val="1800"/>
              <a:buChar char="●"/>
            </a:pPr>
            <a:r>
              <a:rPr lang="en-US" b="1" dirty="0">
                <a:solidFill>
                  <a:schemeClr val="dk1"/>
                </a:solidFill>
                <a:latin typeface="Arial"/>
                <a:ea typeface="Arial"/>
                <a:cs typeface="Arial"/>
                <a:sym typeface="Arial"/>
              </a:rPr>
              <a:t>Hazard</a:t>
            </a:r>
            <a:r>
              <a:rPr lang="en-US" dirty="0">
                <a:solidFill>
                  <a:schemeClr val="dk1"/>
                </a:solidFill>
                <a:latin typeface="Arial"/>
                <a:ea typeface="Arial"/>
                <a:cs typeface="Arial"/>
                <a:sym typeface="Arial"/>
              </a:rPr>
              <a:t>: Failure in leadership led to accountability issues among the staff.</a:t>
            </a:r>
            <a:endParaRPr dirty="0"/>
          </a:p>
          <a:p>
            <a:pPr marL="228600" lvl="0" indent="-228600" algn="just" rtl="0">
              <a:lnSpc>
                <a:spcPct val="130000"/>
              </a:lnSpc>
              <a:spcBef>
                <a:spcPts val="1000"/>
              </a:spcBef>
              <a:spcAft>
                <a:spcPts val="0"/>
              </a:spcAft>
              <a:buClr>
                <a:schemeClr val="dk1"/>
              </a:buClr>
              <a:buSzPts val="1800"/>
              <a:buChar char="●"/>
            </a:pPr>
            <a:r>
              <a:rPr lang="en-US" dirty="0">
                <a:solidFill>
                  <a:schemeClr val="dk1"/>
                </a:solidFill>
                <a:latin typeface="Arial"/>
                <a:ea typeface="Arial"/>
                <a:cs typeface="Arial"/>
                <a:sym typeface="Arial"/>
              </a:rPr>
              <a:t>Poor monitoring of the issue creates a gap in mitigating the issues (GOV UK, 2022a).</a:t>
            </a:r>
            <a:endParaRPr dirty="0"/>
          </a:p>
          <a:p>
            <a:pPr marL="228600" lvl="0" indent="-228600" algn="just" rtl="0">
              <a:lnSpc>
                <a:spcPct val="130000"/>
              </a:lnSpc>
              <a:spcBef>
                <a:spcPts val="1000"/>
              </a:spcBef>
              <a:spcAft>
                <a:spcPts val="0"/>
              </a:spcAft>
              <a:buClr>
                <a:schemeClr val="dk1"/>
              </a:buClr>
              <a:buSzPts val="1800"/>
              <a:buChar char="●"/>
            </a:pPr>
            <a:r>
              <a:rPr lang="en-US" b="1" dirty="0">
                <a:solidFill>
                  <a:schemeClr val="dk1"/>
                </a:solidFill>
                <a:latin typeface="Arial"/>
                <a:ea typeface="Arial"/>
                <a:cs typeface="Arial"/>
                <a:sym typeface="Arial"/>
              </a:rPr>
              <a:t>Consequences</a:t>
            </a:r>
            <a:r>
              <a:rPr lang="en-US" dirty="0">
                <a:solidFill>
                  <a:schemeClr val="dk1"/>
                </a:solidFill>
                <a:latin typeface="Arial"/>
                <a:ea typeface="Arial"/>
                <a:cs typeface="Arial"/>
                <a:sym typeface="Arial"/>
              </a:rPr>
              <a:t>: Lack of proper investigation of the maternity services' risks led to the death of over 200 babies; many infants wad 9 mothers with impactful injuries (BBC, 2022).</a:t>
            </a:r>
          </a:p>
          <a:p>
            <a:pPr marL="228600" lvl="0" indent="-228600" algn="just" rtl="0">
              <a:lnSpc>
                <a:spcPct val="130000"/>
              </a:lnSpc>
              <a:spcBef>
                <a:spcPts val="1000"/>
              </a:spcBef>
              <a:spcAft>
                <a:spcPts val="0"/>
              </a:spcAft>
              <a:buClr>
                <a:schemeClr val="dk1"/>
              </a:buClr>
              <a:buSzPts val="1800"/>
              <a:buChar char="●"/>
            </a:pPr>
            <a:r>
              <a:rPr lang="en-US" b="1" dirty="0">
                <a:solidFill>
                  <a:schemeClr val="dk1"/>
                </a:solidFill>
              </a:rPr>
              <a:t>Application of the Swiss Cheese Model:</a:t>
            </a:r>
            <a:r>
              <a:rPr lang="en-US" sz="1400" dirty="0">
                <a:solidFill>
                  <a:schemeClr val="dk1"/>
                </a:solidFill>
              </a:rPr>
              <a:t> These findings demonstrate how weaknesses in leadership, monitoring, communication, and incident investigation can align across several safety barriers, increasing the risk of harm to mothers and babies.</a:t>
            </a:r>
            <a:endParaRPr lang="en-US" sz="1400" dirty="0">
              <a:solidFill>
                <a:schemeClr val="dk1"/>
              </a:solidFill>
              <a:latin typeface="Arial"/>
              <a:ea typeface="Arial"/>
              <a:cs typeface="Arial"/>
              <a:sym typeface="Arial"/>
            </a:endParaRPr>
          </a:p>
          <a:p>
            <a:pPr marL="228600" lvl="0" indent="-228600" algn="just" rtl="0">
              <a:lnSpc>
                <a:spcPct val="130000"/>
              </a:lnSpc>
              <a:spcBef>
                <a:spcPts val="1000"/>
              </a:spcBef>
              <a:spcAft>
                <a:spcPts val="0"/>
              </a:spcAft>
              <a:buClr>
                <a:schemeClr val="dk1"/>
              </a:buClr>
              <a:buSzPts val="1800"/>
              <a:buChar char="●"/>
            </a:pPr>
            <a:endParaRPr dirty="0"/>
          </a:p>
        </p:txBody>
      </p:sp>
      <p:sp>
        <p:nvSpPr>
          <p:cNvPr id="182" name="Google Shape;182;p3"/>
          <p:cNvSpPr txBox="1"/>
          <p:nvPr/>
        </p:nvSpPr>
        <p:spPr>
          <a:xfrm>
            <a:off x="7023735" y="5615940"/>
            <a:ext cx="4321810" cy="506730"/>
          </a:xfrm>
          <a:prstGeom prst="rect">
            <a:avLst/>
          </a:prstGeom>
          <a:solidFill>
            <a:srgbClr val="F8CCAA"/>
          </a:solidFill>
          <a:ln w="28575" cap="flat" cmpd="sng">
            <a:solidFill>
              <a:schemeClr val="dk1"/>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800" b="0" i="0" u="none" strike="noStrike" cap="none">
                <a:solidFill>
                  <a:schemeClr val="dk1"/>
                </a:solidFill>
                <a:latin typeface="Arial"/>
                <a:ea typeface="Arial"/>
                <a:cs typeface="Arial"/>
                <a:sym typeface="Arial"/>
              </a:rPr>
              <a:t>(Badshah, 2022)</a:t>
            </a:r>
            <a:endParaRPr/>
          </a:p>
        </p:txBody>
      </p:sp>
      <p:pic>
        <p:nvPicPr>
          <p:cNvPr id="183" name="Google Shape;183;p3"/>
          <p:cNvPicPr preferRelativeResize="0"/>
          <p:nvPr/>
        </p:nvPicPr>
        <p:blipFill rotWithShape="1">
          <a:blip r:embed="rId3">
            <a:alphaModFix/>
          </a:blip>
          <a:srcRect/>
          <a:stretch/>
        </p:blipFill>
        <p:spPr>
          <a:xfrm>
            <a:off x="6720205" y="2826385"/>
            <a:ext cx="4625340" cy="246761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A7E9E4"/>
        </a:solidFill>
        <a:effectLst/>
      </p:bgPr>
    </p:bg>
    <p:spTree>
      <p:nvGrpSpPr>
        <p:cNvPr id="1" name="Shape 187"/>
        <p:cNvGrpSpPr/>
        <p:nvPr/>
      </p:nvGrpSpPr>
      <p:grpSpPr>
        <a:xfrm>
          <a:off x="0" y="0"/>
          <a:ext cx="0" cy="0"/>
          <a:chOff x="0" y="0"/>
          <a:chExt cx="0" cy="0"/>
        </a:xfrm>
      </p:grpSpPr>
      <p:sp>
        <p:nvSpPr>
          <p:cNvPr id="188" name="Google Shape;188;p4"/>
          <p:cNvSpPr txBox="1">
            <a:spLocks noGrp="1"/>
          </p:cNvSpPr>
          <p:nvPr>
            <p:ph type="title"/>
          </p:nvPr>
        </p:nvSpPr>
        <p:spPr>
          <a:xfrm>
            <a:off x="0" y="0"/>
            <a:ext cx="12192000" cy="1510748"/>
          </a:xfrm>
          <a:prstGeom prst="rect">
            <a:avLst/>
          </a:prstGeom>
          <a:solidFill>
            <a:schemeClr val="accent5">
              <a:lumMod val="60000"/>
              <a:lumOff val="40000"/>
            </a:schemeClr>
          </a:solidFill>
          <a:ln w="28575" cap="flat" cmpd="sng">
            <a:solidFill>
              <a:schemeClr val="dk1"/>
            </a:solidFill>
            <a:prstDash val="solid"/>
            <a:round/>
            <a:headEnd type="none" w="sm" len="sm"/>
            <a:tailEnd type="none" w="sm" len="sm"/>
          </a:ln>
        </p:spPr>
        <p:txBody>
          <a:bodyPr spcFirstLastPara="1" wrap="square" lIns="90000" tIns="46800" rIns="90000" bIns="46800" anchor="ctr" anchorCtr="0">
            <a:normAutofit/>
          </a:bodyPr>
          <a:lstStyle/>
          <a:p>
            <a:pPr marL="0" lvl="0" indent="0" algn="ctr" rtl="0">
              <a:lnSpc>
                <a:spcPct val="100000"/>
              </a:lnSpc>
              <a:spcBef>
                <a:spcPts val="0"/>
              </a:spcBef>
              <a:spcAft>
                <a:spcPts val="0"/>
              </a:spcAft>
              <a:buClr>
                <a:srgbClr val="262626"/>
              </a:buClr>
              <a:buSzPct val="100000"/>
              <a:buFont typeface="Arial"/>
              <a:buNone/>
            </a:pPr>
            <a:r>
              <a:rPr lang="en-US" b="1" dirty="0">
                <a:latin typeface="Arial"/>
                <a:ea typeface="Arial"/>
                <a:cs typeface="Arial"/>
                <a:sym typeface="Arial"/>
              </a:rPr>
              <a:t>Examining the Root </a:t>
            </a:r>
            <a:r>
              <a:rPr lang="en-US" b="1" dirty="0"/>
              <a:t>C</a:t>
            </a:r>
            <a:r>
              <a:rPr lang="en-US" b="1" dirty="0">
                <a:latin typeface="Arial"/>
                <a:ea typeface="Arial"/>
                <a:cs typeface="Arial"/>
                <a:sym typeface="Arial"/>
              </a:rPr>
              <a:t>ause </a:t>
            </a:r>
            <a:r>
              <a:rPr lang="en-US" b="1" dirty="0"/>
              <a:t>T</a:t>
            </a:r>
            <a:r>
              <a:rPr lang="en-US" b="1" dirty="0">
                <a:latin typeface="Arial"/>
                <a:ea typeface="Arial"/>
                <a:cs typeface="Arial"/>
                <a:sym typeface="Arial"/>
              </a:rPr>
              <a:t>hrough the Fishbone Diagram</a:t>
            </a:r>
            <a:endParaRPr dirty="0"/>
          </a:p>
        </p:txBody>
      </p:sp>
      <p:sp>
        <p:nvSpPr>
          <p:cNvPr id="189" name="Google Shape;189;p4"/>
          <p:cNvSpPr txBox="1">
            <a:spLocks noGrp="1"/>
          </p:cNvSpPr>
          <p:nvPr>
            <p:ph type="body" idx="1"/>
          </p:nvPr>
        </p:nvSpPr>
        <p:spPr>
          <a:xfrm>
            <a:off x="109330" y="1818861"/>
            <a:ext cx="6458475" cy="4927379"/>
          </a:xfrm>
          <a:prstGeom prst="rect">
            <a:avLst/>
          </a:prstGeom>
          <a:solidFill>
            <a:srgbClr val="F8CCAA"/>
          </a:solidFill>
          <a:ln w="28575" cap="flat" cmpd="sng">
            <a:solidFill>
              <a:schemeClr val="dk1"/>
            </a:solidFill>
            <a:prstDash val="solid"/>
            <a:round/>
            <a:headEnd type="none" w="sm" len="sm"/>
            <a:tailEnd type="none" w="sm" len="sm"/>
          </a:ln>
        </p:spPr>
        <p:txBody>
          <a:bodyPr spcFirstLastPara="1" wrap="square" lIns="90000" tIns="46800" rIns="90000" bIns="46800" anchor="t" anchorCtr="0">
            <a:noAutofit/>
          </a:bodyPr>
          <a:lstStyle/>
          <a:p>
            <a:pPr marL="228600" lvl="0" indent="-228600" algn="just" rtl="0">
              <a:lnSpc>
                <a:spcPct val="130000"/>
              </a:lnSpc>
              <a:spcBef>
                <a:spcPts val="0"/>
              </a:spcBef>
              <a:spcAft>
                <a:spcPts val="0"/>
              </a:spcAft>
              <a:buClr>
                <a:schemeClr val="dk1"/>
              </a:buClr>
              <a:buSzPts val="1800"/>
              <a:buChar char="●"/>
            </a:pPr>
            <a:r>
              <a:rPr lang="en-US" b="1" dirty="0">
                <a:solidFill>
                  <a:schemeClr val="dk1"/>
                </a:solidFill>
                <a:latin typeface="Arial"/>
                <a:ea typeface="Arial"/>
                <a:cs typeface="Arial"/>
                <a:sym typeface="Arial"/>
              </a:rPr>
              <a:t>People and process: </a:t>
            </a:r>
            <a:r>
              <a:rPr lang="en-US" dirty="0">
                <a:solidFill>
                  <a:srgbClr val="FF0000"/>
                </a:solidFill>
                <a:latin typeface="Arial"/>
                <a:ea typeface="Arial"/>
                <a:cs typeface="Arial"/>
                <a:sym typeface="Arial"/>
              </a:rPr>
              <a:t>The process of poor incident investigation led </a:t>
            </a:r>
            <a:r>
              <a:rPr lang="en-US" dirty="0">
                <a:solidFill>
                  <a:schemeClr val="dk1"/>
                </a:solidFill>
                <a:latin typeface="Arial"/>
                <a:ea typeface="Arial"/>
                <a:cs typeface="Arial"/>
                <a:sym typeface="Arial"/>
              </a:rPr>
              <a:t>to 12 maternity deaths and fear of speaking up (GOV UK, 2022b)</a:t>
            </a:r>
            <a:endParaRPr dirty="0"/>
          </a:p>
          <a:p>
            <a:pPr marL="228600" lvl="0" indent="-228600" algn="just" rtl="0">
              <a:lnSpc>
                <a:spcPct val="130000"/>
              </a:lnSpc>
              <a:spcBef>
                <a:spcPts val="1000"/>
              </a:spcBef>
              <a:spcAft>
                <a:spcPts val="0"/>
              </a:spcAft>
              <a:buClr>
                <a:schemeClr val="dk1"/>
              </a:buClr>
              <a:buSzPts val="1800"/>
              <a:buChar char="●"/>
            </a:pPr>
            <a:r>
              <a:rPr lang="en-US" b="1" dirty="0">
                <a:solidFill>
                  <a:schemeClr val="dk1"/>
                </a:solidFill>
                <a:latin typeface="Arial"/>
                <a:ea typeface="Arial"/>
                <a:cs typeface="Arial"/>
                <a:sym typeface="Arial"/>
              </a:rPr>
              <a:t>Leadership and working environment: </a:t>
            </a:r>
            <a:r>
              <a:rPr lang="en-US" dirty="0">
                <a:solidFill>
                  <a:schemeClr val="dk1"/>
                </a:solidFill>
                <a:latin typeface="Arial"/>
                <a:ea typeface="Arial"/>
                <a:cs typeface="Arial"/>
                <a:sym typeface="Arial"/>
              </a:rPr>
              <a:t>A non-listening culture, weak accountability for implementing recommendations, and immense workplace burden discouraged employees from raising and escalating safety concerns (GOV UK, 2022a)</a:t>
            </a:r>
            <a:endParaRPr dirty="0"/>
          </a:p>
          <a:p>
            <a:pPr marL="228600" lvl="0" indent="-228600" algn="just" rtl="0">
              <a:lnSpc>
                <a:spcPct val="130000"/>
              </a:lnSpc>
              <a:spcBef>
                <a:spcPts val="1000"/>
              </a:spcBef>
              <a:spcAft>
                <a:spcPts val="0"/>
              </a:spcAft>
              <a:buClr>
                <a:schemeClr val="dk1"/>
              </a:buClr>
              <a:buSzPts val="1800"/>
              <a:buChar char="●"/>
            </a:pPr>
            <a:r>
              <a:rPr lang="en-US" b="1" dirty="0">
                <a:solidFill>
                  <a:schemeClr val="dk1"/>
                </a:solidFill>
                <a:latin typeface="Arial"/>
                <a:ea typeface="Arial"/>
                <a:cs typeface="Arial"/>
                <a:sym typeface="Arial"/>
              </a:rPr>
              <a:t>Technology: </a:t>
            </a:r>
            <a:r>
              <a:rPr lang="en-US" dirty="0">
                <a:solidFill>
                  <a:schemeClr val="dk1"/>
                </a:solidFill>
                <a:latin typeface="Arial"/>
                <a:ea typeface="Arial"/>
                <a:cs typeface="Arial"/>
                <a:sym typeface="Arial"/>
              </a:rPr>
              <a:t>Outdated monitoring technologies and poor data systems to monitor the health of mothers in “golden hours” after childbirth (Paduano, 2024)</a:t>
            </a:r>
            <a:endParaRPr dirty="0"/>
          </a:p>
        </p:txBody>
      </p:sp>
      <p:pic>
        <p:nvPicPr>
          <p:cNvPr id="190" name="Google Shape;190;p4"/>
          <p:cNvPicPr preferRelativeResize="0"/>
          <p:nvPr/>
        </p:nvPicPr>
        <p:blipFill rotWithShape="1">
          <a:blip r:embed="rId3">
            <a:alphaModFix/>
          </a:blip>
          <a:srcRect/>
          <a:stretch/>
        </p:blipFill>
        <p:spPr>
          <a:xfrm>
            <a:off x="6899910" y="2124710"/>
            <a:ext cx="4676775" cy="398272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A7E9E4"/>
        </a:solidFill>
        <a:effectLst/>
      </p:bgPr>
    </p:bg>
    <p:spTree>
      <p:nvGrpSpPr>
        <p:cNvPr id="1" name="Shape 194"/>
        <p:cNvGrpSpPr/>
        <p:nvPr/>
      </p:nvGrpSpPr>
      <p:grpSpPr>
        <a:xfrm>
          <a:off x="0" y="0"/>
          <a:ext cx="0" cy="0"/>
          <a:chOff x="0" y="0"/>
          <a:chExt cx="0" cy="0"/>
        </a:xfrm>
      </p:grpSpPr>
      <p:sp>
        <p:nvSpPr>
          <p:cNvPr id="195" name="Google Shape;195;p5"/>
          <p:cNvSpPr txBox="1">
            <a:spLocks noGrp="1"/>
          </p:cNvSpPr>
          <p:nvPr>
            <p:ph type="title"/>
          </p:nvPr>
        </p:nvSpPr>
        <p:spPr>
          <a:xfrm>
            <a:off x="0" y="0"/>
            <a:ext cx="12192000" cy="1411357"/>
          </a:xfrm>
          <a:prstGeom prst="rect">
            <a:avLst/>
          </a:prstGeom>
          <a:solidFill>
            <a:schemeClr val="accent5">
              <a:lumMod val="60000"/>
              <a:lumOff val="40000"/>
            </a:schemeClr>
          </a:solidFill>
          <a:ln w="28575" cap="flat" cmpd="sng">
            <a:solidFill>
              <a:schemeClr val="dk1"/>
            </a:solidFill>
            <a:prstDash val="solid"/>
            <a:round/>
            <a:headEnd type="none" w="sm" len="sm"/>
            <a:tailEnd type="none" w="sm" len="sm"/>
          </a:ln>
        </p:spPr>
        <p:txBody>
          <a:bodyPr spcFirstLastPara="1" wrap="square" lIns="90000" tIns="46800" rIns="90000" bIns="46800" anchor="ctr" anchorCtr="0">
            <a:normAutofit/>
          </a:bodyPr>
          <a:lstStyle/>
          <a:p>
            <a:pPr marL="0" lvl="0" indent="0" algn="ctr" rtl="0">
              <a:lnSpc>
                <a:spcPct val="100000"/>
              </a:lnSpc>
              <a:spcBef>
                <a:spcPts val="0"/>
              </a:spcBef>
              <a:spcAft>
                <a:spcPts val="0"/>
              </a:spcAft>
              <a:buClr>
                <a:srgbClr val="262626"/>
              </a:buClr>
              <a:buSzPct val="100000"/>
              <a:buFont typeface="Arial"/>
              <a:buNone/>
            </a:pPr>
            <a:r>
              <a:rPr lang="en-US" b="1" dirty="0">
                <a:latin typeface="Arial"/>
                <a:ea typeface="Arial"/>
                <a:cs typeface="Arial"/>
                <a:sym typeface="Arial"/>
              </a:rPr>
              <a:t>Examining the Root </a:t>
            </a:r>
            <a:r>
              <a:rPr lang="en-US" b="1" dirty="0"/>
              <a:t>C</a:t>
            </a:r>
            <a:r>
              <a:rPr lang="en-US" b="1" dirty="0">
                <a:latin typeface="Arial"/>
                <a:ea typeface="Arial"/>
                <a:cs typeface="Arial"/>
                <a:sym typeface="Arial"/>
              </a:rPr>
              <a:t>ause Through Systems Theory</a:t>
            </a:r>
            <a:endParaRPr dirty="0"/>
          </a:p>
        </p:txBody>
      </p:sp>
      <p:sp>
        <p:nvSpPr>
          <p:cNvPr id="196" name="Google Shape;196;p5"/>
          <p:cNvSpPr txBox="1">
            <a:spLocks noGrp="1"/>
          </p:cNvSpPr>
          <p:nvPr>
            <p:ph type="body" idx="1"/>
          </p:nvPr>
        </p:nvSpPr>
        <p:spPr>
          <a:xfrm>
            <a:off x="89451" y="1550504"/>
            <a:ext cx="6460435" cy="5218044"/>
          </a:xfrm>
          <a:prstGeom prst="rect">
            <a:avLst/>
          </a:prstGeom>
          <a:solidFill>
            <a:srgbClr val="F8CCAA"/>
          </a:solidFill>
          <a:ln w="28575" cap="flat" cmpd="sng">
            <a:solidFill>
              <a:schemeClr val="dk1"/>
            </a:solidFill>
            <a:prstDash val="solid"/>
            <a:round/>
            <a:headEnd type="none" w="sm" len="sm"/>
            <a:tailEnd type="none" w="sm" len="sm"/>
          </a:ln>
        </p:spPr>
        <p:txBody>
          <a:bodyPr spcFirstLastPara="1" wrap="square" lIns="90000" tIns="46800" rIns="90000" bIns="46800" anchor="t" anchorCtr="0">
            <a:noAutofit/>
          </a:bodyPr>
          <a:lstStyle/>
          <a:p>
            <a:pPr marL="228600" lvl="0" indent="-228600" algn="just" rtl="0">
              <a:lnSpc>
                <a:spcPct val="130000"/>
              </a:lnSpc>
              <a:spcBef>
                <a:spcPts val="0"/>
              </a:spcBef>
              <a:spcAft>
                <a:spcPts val="0"/>
              </a:spcAft>
              <a:buClr>
                <a:schemeClr val="dk1"/>
              </a:buClr>
              <a:buSzPts val="1800"/>
              <a:buChar char="●"/>
            </a:pPr>
            <a:r>
              <a:rPr lang="en-US" b="1" dirty="0">
                <a:solidFill>
                  <a:schemeClr val="dk1"/>
                </a:solidFill>
                <a:latin typeface="Arial"/>
                <a:ea typeface="Arial"/>
                <a:cs typeface="Arial"/>
                <a:sym typeface="Arial"/>
              </a:rPr>
              <a:t>Interconnected working: </a:t>
            </a:r>
            <a:r>
              <a:rPr lang="en-US" dirty="0">
                <a:solidFill>
                  <a:schemeClr val="dk1"/>
                </a:solidFill>
                <a:latin typeface="Arial"/>
                <a:ea typeface="Arial"/>
                <a:cs typeface="Arial"/>
                <a:sym typeface="Arial"/>
              </a:rPr>
              <a:t>Systems </a:t>
            </a:r>
            <a:r>
              <a:rPr lang="en-US" dirty="0">
                <a:solidFill>
                  <a:schemeClr val="dk1"/>
                </a:solidFill>
              </a:rPr>
              <a:t>T</a:t>
            </a:r>
            <a:r>
              <a:rPr lang="en-US" dirty="0">
                <a:solidFill>
                  <a:schemeClr val="dk1"/>
                </a:solidFill>
                <a:latin typeface="Arial"/>
                <a:ea typeface="Arial"/>
                <a:cs typeface="Arial"/>
                <a:sym typeface="Arial"/>
              </a:rPr>
              <a:t>heory </a:t>
            </a:r>
            <a:r>
              <a:rPr lang="en-US" dirty="0" err="1">
                <a:solidFill>
                  <a:schemeClr val="dk1"/>
                </a:solidFill>
                <a:latin typeface="Arial"/>
                <a:ea typeface="Arial"/>
                <a:cs typeface="Arial"/>
                <a:sym typeface="Arial"/>
              </a:rPr>
              <a:t>emphasises</a:t>
            </a:r>
            <a:r>
              <a:rPr lang="en-US" dirty="0">
                <a:solidFill>
                  <a:schemeClr val="dk1"/>
                </a:solidFill>
                <a:latin typeface="Arial"/>
                <a:ea typeface="Arial"/>
                <a:cs typeface="Arial"/>
                <a:sym typeface="Arial"/>
              </a:rPr>
              <a:t> that healthcare teams and departments must work collaboratively towards shared goals (</a:t>
            </a:r>
            <a:r>
              <a:rPr lang="en-US" dirty="0" err="1">
                <a:solidFill>
                  <a:schemeClr val="dk1"/>
                </a:solidFill>
                <a:latin typeface="Arial"/>
                <a:ea typeface="Arial"/>
                <a:cs typeface="Arial"/>
                <a:sym typeface="Arial"/>
              </a:rPr>
              <a:t>Gołȩbiewski</a:t>
            </a:r>
            <a:r>
              <a:rPr lang="en-US" dirty="0">
                <a:solidFill>
                  <a:schemeClr val="dk1"/>
                </a:solidFill>
                <a:latin typeface="Arial"/>
                <a:ea typeface="Arial"/>
                <a:cs typeface="Arial"/>
                <a:sym typeface="Arial"/>
              </a:rPr>
              <a:t> et al., 2022)</a:t>
            </a:r>
            <a:endParaRPr dirty="0"/>
          </a:p>
          <a:p>
            <a:pPr marL="228600" lvl="0" indent="-228600" algn="just" rtl="0">
              <a:lnSpc>
                <a:spcPct val="130000"/>
              </a:lnSpc>
              <a:spcBef>
                <a:spcPts val="1000"/>
              </a:spcBef>
              <a:spcAft>
                <a:spcPts val="0"/>
              </a:spcAft>
              <a:buClr>
                <a:schemeClr val="dk1"/>
              </a:buClr>
              <a:buSzPts val="1800"/>
              <a:buChar char="●"/>
            </a:pPr>
            <a:r>
              <a:rPr lang="en-US" b="1" dirty="0">
                <a:solidFill>
                  <a:schemeClr val="dk1"/>
                </a:solidFill>
                <a:latin typeface="Arial"/>
                <a:ea typeface="Arial"/>
                <a:cs typeface="Arial"/>
                <a:sym typeface="Arial"/>
              </a:rPr>
              <a:t>Communication and teamwork: </a:t>
            </a:r>
            <a:r>
              <a:rPr lang="en-US" dirty="0">
                <a:solidFill>
                  <a:schemeClr val="dk1"/>
                </a:solidFill>
                <a:latin typeface="Arial"/>
                <a:ea typeface="Arial"/>
                <a:cs typeface="Arial"/>
                <a:sym typeface="Arial"/>
              </a:rPr>
              <a:t>Poor collaboration between midwives and doctors, alongside a culture in which staff felt discouraged from raising concerns, weakened maternity safety (Dyer, 2022; GOV UK, 2022a)</a:t>
            </a:r>
            <a:endParaRPr dirty="0"/>
          </a:p>
          <a:p>
            <a:pPr marL="228600" lvl="0" indent="-228600" algn="just" rtl="0">
              <a:lnSpc>
                <a:spcPct val="130000"/>
              </a:lnSpc>
              <a:spcBef>
                <a:spcPts val="1000"/>
              </a:spcBef>
              <a:spcAft>
                <a:spcPts val="0"/>
              </a:spcAft>
              <a:buClr>
                <a:schemeClr val="dk1"/>
              </a:buClr>
              <a:buSzPts val="1800"/>
              <a:buChar char="●"/>
            </a:pPr>
            <a:r>
              <a:rPr lang="en-US" b="1" dirty="0">
                <a:solidFill>
                  <a:schemeClr val="dk1"/>
                </a:solidFill>
                <a:latin typeface="Arial"/>
                <a:ea typeface="Arial"/>
                <a:cs typeface="Arial"/>
                <a:sym typeface="Arial"/>
              </a:rPr>
              <a:t>Feedback and </a:t>
            </a:r>
            <a:r>
              <a:rPr lang="en-US" b="1" dirty="0" err="1">
                <a:solidFill>
                  <a:schemeClr val="dk1"/>
                </a:solidFill>
                <a:latin typeface="Arial"/>
                <a:ea typeface="Arial"/>
                <a:cs typeface="Arial"/>
                <a:sym typeface="Arial"/>
              </a:rPr>
              <a:t>organisational</a:t>
            </a:r>
            <a:r>
              <a:rPr lang="en-US" b="1" dirty="0">
                <a:solidFill>
                  <a:schemeClr val="dk1"/>
                </a:solidFill>
                <a:latin typeface="Arial"/>
                <a:ea typeface="Arial"/>
                <a:cs typeface="Arial"/>
                <a:sym typeface="Arial"/>
              </a:rPr>
              <a:t> learning: </a:t>
            </a:r>
            <a:r>
              <a:rPr lang="en-US" sz="1600" dirty="0">
                <a:solidFill>
                  <a:schemeClr val="dk1"/>
                </a:solidFill>
                <a:latin typeface="Arial"/>
                <a:ea typeface="Arial"/>
                <a:cs typeface="Arial"/>
                <a:sym typeface="Arial"/>
              </a:rPr>
              <a:t>Inadequate feedback, weak investigations, and failure to act on previous concerns prevented the Trust from identifying underlying problems and implementing effective improvements.</a:t>
            </a:r>
            <a:endParaRPr sz="1600" dirty="0"/>
          </a:p>
        </p:txBody>
      </p:sp>
      <p:sp>
        <p:nvSpPr>
          <p:cNvPr id="197" name="Google Shape;197;p5"/>
          <p:cNvSpPr txBox="1"/>
          <p:nvPr/>
        </p:nvSpPr>
        <p:spPr>
          <a:xfrm>
            <a:off x="7023735" y="5615940"/>
            <a:ext cx="4321810" cy="506730"/>
          </a:xfrm>
          <a:prstGeom prst="rect">
            <a:avLst/>
          </a:prstGeom>
          <a:solidFill>
            <a:srgbClr val="F8CCAA"/>
          </a:solidFill>
          <a:ln w="28575" cap="flat" cmpd="sng">
            <a:solidFill>
              <a:schemeClr val="dk1"/>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800" b="0" i="0" u="none" strike="noStrike" cap="none">
                <a:solidFill>
                  <a:schemeClr val="dk1"/>
                </a:solidFill>
                <a:latin typeface="Arial"/>
                <a:ea typeface="Arial"/>
                <a:cs typeface="Arial"/>
                <a:sym typeface="Arial"/>
              </a:rPr>
              <a:t>(Paduano, 2024)</a:t>
            </a:r>
            <a:endParaRPr/>
          </a:p>
        </p:txBody>
      </p:sp>
      <p:pic>
        <p:nvPicPr>
          <p:cNvPr id="198" name="Google Shape;198;p5"/>
          <p:cNvPicPr preferRelativeResize="0"/>
          <p:nvPr/>
        </p:nvPicPr>
        <p:blipFill rotWithShape="1">
          <a:blip r:embed="rId3">
            <a:alphaModFix/>
          </a:blip>
          <a:srcRect/>
          <a:stretch/>
        </p:blipFill>
        <p:spPr>
          <a:xfrm>
            <a:off x="6814185" y="2510790"/>
            <a:ext cx="4763135" cy="278638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A7E9E4"/>
        </a:solidFill>
        <a:effectLst/>
      </p:bgPr>
    </p:bg>
    <p:spTree>
      <p:nvGrpSpPr>
        <p:cNvPr id="1" name="Shape 202"/>
        <p:cNvGrpSpPr/>
        <p:nvPr/>
      </p:nvGrpSpPr>
      <p:grpSpPr>
        <a:xfrm>
          <a:off x="0" y="0"/>
          <a:ext cx="0" cy="0"/>
          <a:chOff x="0" y="0"/>
          <a:chExt cx="0" cy="0"/>
        </a:xfrm>
      </p:grpSpPr>
      <p:sp>
        <p:nvSpPr>
          <p:cNvPr id="203" name="Google Shape;203;p6"/>
          <p:cNvSpPr txBox="1">
            <a:spLocks noGrp="1"/>
          </p:cNvSpPr>
          <p:nvPr>
            <p:ph type="title"/>
          </p:nvPr>
        </p:nvSpPr>
        <p:spPr>
          <a:xfrm>
            <a:off x="0" y="1"/>
            <a:ext cx="12192000" cy="1360170"/>
          </a:xfrm>
          <a:prstGeom prst="rect">
            <a:avLst/>
          </a:prstGeom>
          <a:solidFill>
            <a:schemeClr val="accent5">
              <a:lumMod val="60000"/>
              <a:lumOff val="40000"/>
            </a:schemeClr>
          </a:solidFill>
          <a:ln w="28575" cap="flat" cmpd="sng">
            <a:solidFill>
              <a:schemeClr val="dk1"/>
            </a:solidFill>
            <a:prstDash val="solid"/>
            <a:round/>
            <a:headEnd type="none" w="sm" len="sm"/>
            <a:tailEnd type="none" w="sm" len="sm"/>
          </a:ln>
        </p:spPr>
        <p:txBody>
          <a:bodyPr spcFirstLastPara="1" wrap="square" lIns="90000" tIns="46800" rIns="90000" bIns="46800" anchor="ctr" anchorCtr="0">
            <a:normAutofit/>
          </a:bodyPr>
          <a:lstStyle/>
          <a:p>
            <a:pPr marL="0" lvl="0" indent="0" algn="ctr" rtl="0">
              <a:lnSpc>
                <a:spcPct val="100000"/>
              </a:lnSpc>
              <a:spcBef>
                <a:spcPts val="0"/>
              </a:spcBef>
              <a:spcAft>
                <a:spcPts val="0"/>
              </a:spcAft>
              <a:buClr>
                <a:srgbClr val="262626"/>
              </a:buClr>
              <a:buSzPct val="100000"/>
              <a:buFont typeface="Arial"/>
              <a:buNone/>
            </a:pPr>
            <a:r>
              <a:rPr lang="en-US" b="1" dirty="0">
                <a:latin typeface="Arial"/>
                <a:ea typeface="Arial"/>
                <a:cs typeface="Arial"/>
                <a:sym typeface="Arial"/>
              </a:rPr>
              <a:t>Examining the Root </a:t>
            </a:r>
            <a:r>
              <a:rPr lang="en-US" b="1" dirty="0"/>
              <a:t>C</a:t>
            </a:r>
            <a:r>
              <a:rPr lang="en-US" b="1" dirty="0">
                <a:latin typeface="Arial"/>
                <a:ea typeface="Arial"/>
                <a:cs typeface="Arial"/>
                <a:sym typeface="Arial"/>
              </a:rPr>
              <a:t>ause </a:t>
            </a:r>
            <a:r>
              <a:rPr lang="en-US" b="1" dirty="0"/>
              <a:t>T</a:t>
            </a:r>
            <a:r>
              <a:rPr lang="en-US" b="1" dirty="0">
                <a:latin typeface="Arial"/>
                <a:ea typeface="Arial"/>
                <a:cs typeface="Arial"/>
                <a:sym typeface="Arial"/>
              </a:rPr>
              <a:t>hrough the Donabedian Model</a:t>
            </a:r>
            <a:endParaRPr dirty="0"/>
          </a:p>
        </p:txBody>
      </p:sp>
      <p:sp>
        <p:nvSpPr>
          <p:cNvPr id="204" name="Google Shape;204;p6"/>
          <p:cNvSpPr txBox="1">
            <a:spLocks noGrp="1"/>
          </p:cNvSpPr>
          <p:nvPr>
            <p:ph type="body" idx="1"/>
          </p:nvPr>
        </p:nvSpPr>
        <p:spPr>
          <a:xfrm>
            <a:off x="89452" y="1997765"/>
            <a:ext cx="6006548" cy="4770783"/>
          </a:xfrm>
          <a:prstGeom prst="rect">
            <a:avLst/>
          </a:prstGeom>
          <a:solidFill>
            <a:srgbClr val="F8CCAA"/>
          </a:solidFill>
          <a:ln w="28575" cap="flat" cmpd="sng">
            <a:solidFill>
              <a:schemeClr val="dk1"/>
            </a:solidFill>
            <a:prstDash val="solid"/>
            <a:round/>
            <a:headEnd type="none" w="sm" len="sm"/>
            <a:tailEnd type="none" w="sm" len="sm"/>
          </a:ln>
        </p:spPr>
        <p:txBody>
          <a:bodyPr spcFirstLastPara="1" wrap="square" lIns="90000" tIns="46800" rIns="90000" bIns="46800" anchor="t" anchorCtr="0">
            <a:normAutofit lnSpcReduction="10000"/>
          </a:bodyPr>
          <a:lstStyle/>
          <a:p>
            <a:pPr marL="228600" lvl="0" indent="-228632" algn="just" rtl="0">
              <a:lnSpc>
                <a:spcPct val="130000"/>
              </a:lnSpc>
              <a:spcBef>
                <a:spcPts val="0"/>
              </a:spcBef>
              <a:spcAft>
                <a:spcPts val="0"/>
              </a:spcAft>
              <a:buClr>
                <a:schemeClr val="dk1"/>
              </a:buClr>
              <a:buSzPct val="100000"/>
              <a:buChar char="●"/>
            </a:pPr>
            <a:r>
              <a:rPr lang="en-US" sz="1900" b="1" dirty="0">
                <a:solidFill>
                  <a:schemeClr val="dk1"/>
                </a:solidFill>
                <a:latin typeface="Arial"/>
                <a:ea typeface="Arial"/>
                <a:cs typeface="Arial"/>
                <a:sym typeface="Arial"/>
              </a:rPr>
              <a:t>Structure</a:t>
            </a:r>
            <a:r>
              <a:rPr lang="en-US" sz="1900" dirty="0">
                <a:solidFill>
                  <a:schemeClr val="dk1"/>
                </a:solidFill>
                <a:latin typeface="Arial"/>
                <a:ea typeface="Arial"/>
                <a:cs typeface="Arial"/>
                <a:sym typeface="Arial"/>
              </a:rPr>
              <a:t>: Inadequate staff training, workforce pressures, and weaknesses in clinical governance undermined the Trust’s ability to provide safe, high-quality care (Dyer, 2022; GOV UK, 2022a).</a:t>
            </a:r>
            <a:endParaRPr dirty="0"/>
          </a:p>
          <a:p>
            <a:pPr marL="228600" lvl="0" indent="-228632" algn="just" rtl="0">
              <a:lnSpc>
                <a:spcPct val="130000"/>
              </a:lnSpc>
              <a:spcBef>
                <a:spcPts val="1000"/>
              </a:spcBef>
              <a:spcAft>
                <a:spcPts val="0"/>
              </a:spcAft>
              <a:buClr>
                <a:schemeClr val="dk1"/>
              </a:buClr>
              <a:buSzPct val="100000"/>
              <a:buChar char="●"/>
            </a:pPr>
            <a:r>
              <a:rPr lang="en-US" sz="1900" b="1" dirty="0">
                <a:solidFill>
                  <a:schemeClr val="dk1"/>
                </a:solidFill>
                <a:latin typeface="Arial"/>
                <a:ea typeface="Arial"/>
                <a:cs typeface="Arial"/>
                <a:sym typeface="Arial"/>
              </a:rPr>
              <a:t>Process</a:t>
            </a:r>
            <a:r>
              <a:rPr lang="en-US" sz="1900" dirty="0">
                <a:solidFill>
                  <a:schemeClr val="dk1"/>
                </a:solidFill>
                <a:latin typeface="Arial"/>
                <a:ea typeface="Arial"/>
                <a:cs typeface="Arial"/>
                <a:sym typeface="Arial"/>
              </a:rPr>
              <a:t>: Failures in clinical monitoring, </a:t>
            </a:r>
            <a:r>
              <a:rPr lang="en-US" sz="1900" dirty="0">
                <a:solidFill>
                  <a:schemeClr val="dk1"/>
                </a:solidFill>
              </a:rPr>
              <a:t>incident investigation, and responding to families’ concerns weakened patient safety </a:t>
            </a:r>
            <a:r>
              <a:rPr lang="en-US" sz="1900" dirty="0">
                <a:solidFill>
                  <a:schemeClr val="dk1"/>
                </a:solidFill>
                <a:latin typeface="Arial"/>
                <a:ea typeface="Arial"/>
                <a:cs typeface="Arial"/>
                <a:sym typeface="Arial"/>
              </a:rPr>
              <a:t>and the quality of care (Badshah, 2022).</a:t>
            </a:r>
            <a:endParaRPr dirty="0"/>
          </a:p>
          <a:p>
            <a:pPr marL="228600" lvl="0" indent="-228632" algn="just" rtl="0">
              <a:lnSpc>
                <a:spcPct val="130000"/>
              </a:lnSpc>
              <a:spcBef>
                <a:spcPts val="1000"/>
              </a:spcBef>
              <a:spcAft>
                <a:spcPts val="0"/>
              </a:spcAft>
              <a:buClr>
                <a:schemeClr val="dk1"/>
              </a:buClr>
              <a:buSzPct val="100000"/>
              <a:buChar char="●"/>
            </a:pPr>
            <a:r>
              <a:rPr lang="en-US" sz="1900" b="1" dirty="0">
                <a:solidFill>
                  <a:schemeClr val="dk1"/>
                </a:solidFill>
                <a:latin typeface="Arial"/>
                <a:ea typeface="Arial"/>
                <a:cs typeface="Arial"/>
                <a:sym typeface="Arial"/>
              </a:rPr>
              <a:t>Outcome</a:t>
            </a:r>
            <a:r>
              <a:rPr lang="en-US" sz="1900" dirty="0">
                <a:solidFill>
                  <a:schemeClr val="dk1"/>
                </a:solidFill>
                <a:latin typeface="Arial"/>
                <a:ea typeface="Arial"/>
                <a:cs typeface="Arial"/>
                <a:sym typeface="Arial"/>
              </a:rPr>
              <a:t>: Preventable deaths, serious injuries and family trauma, PTSD and lifelong injuries (Badshah, 2022)</a:t>
            </a:r>
            <a:endParaRPr dirty="0">
              <a:solidFill>
                <a:schemeClr val="dk1"/>
              </a:solidFill>
              <a:latin typeface="Arial"/>
              <a:ea typeface="Arial"/>
              <a:cs typeface="Arial"/>
              <a:sym typeface="Arial"/>
            </a:endParaRPr>
          </a:p>
        </p:txBody>
      </p:sp>
      <p:pic>
        <p:nvPicPr>
          <p:cNvPr id="205" name="Google Shape;205;p6"/>
          <p:cNvPicPr preferRelativeResize="0"/>
          <p:nvPr/>
        </p:nvPicPr>
        <p:blipFill rotWithShape="1">
          <a:blip r:embed="rId3">
            <a:alphaModFix/>
          </a:blip>
          <a:srcRect/>
          <a:stretch/>
        </p:blipFill>
        <p:spPr>
          <a:xfrm>
            <a:off x="6443980" y="2682875"/>
            <a:ext cx="4950460" cy="281495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A7E9E4"/>
        </a:solidFill>
        <a:effectLst/>
      </p:bgPr>
    </p:bg>
    <p:spTree>
      <p:nvGrpSpPr>
        <p:cNvPr id="1" name="Shape 209"/>
        <p:cNvGrpSpPr/>
        <p:nvPr/>
      </p:nvGrpSpPr>
      <p:grpSpPr>
        <a:xfrm>
          <a:off x="0" y="0"/>
          <a:ext cx="0" cy="0"/>
          <a:chOff x="0" y="0"/>
          <a:chExt cx="0" cy="0"/>
        </a:xfrm>
      </p:grpSpPr>
      <p:sp>
        <p:nvSpPr>
          <p:cNvPr id="210" name="Google Shape;210;p7"/>
          <p:cNvSpPr txBox="1">
            <a:spLocks noGrp="1"/>
          </p:cNvSpPr>
          <p:nvPr>
            <p:ph type="title"/>
          </p:nvPr>
        </p:nvSpPr>
        <p:spPr>
          <a:xfrm>
            <a:off x="0" y="0"/>
            <a:ext cx="12192000" cy="1292087"/>
          </a:xfrm>
          <a:prstGeom prst="rect">
            <a:avLst/>
          </a:prstGeom>
          <a:solidFill>
            <a:schemeClr val="accent5">
              <a:lumMod val="60000"/>
              <a:lumOff val="40000"/>
            </a:schemeClr>
          </a:solidFill>
          <a:ln w="28575" cap="flat" cmpd="sng">
            <a:solidFill>
              <a:schemeClr val="dk1"/>
            </a:solidFill>
            <a:prstDash val="solid"/>
            <a:round/>
            <a:headEnd type="none" w="sm" len="sm"/>
            <a:tailEnd type="none" w="sm" len="sm"/>
          </a:ln>
        </p:spPr>
        <p:txBody>
          <a:bodyPr spcFirstLastPara="1" wrap="square" lIns="90000" tIns="46800" rIns="90000" bIns="46800" anchor="ctr" anchorCtr="0">
            <a:normAutofit/>
          </a:bodyPr>
          <a:lstStyle/>
          <a:p>
            <a:pPr marL="0" lvl="0" indent="0" algn="ctr" rtl="0">
              <a:lnSpc>
                <a:spcPct val="100000"/>
              </a:lnSpc>
              <a:spcBef>
                <a:spcPts val="0"/>
              </a:spcBef>
              <a:spcAft>
                <a:spcPts val="0"/>
              </a:spcAft>
              <a:buClr>
                <a:srgbClr val="262626"/>
              </a:buClr>
              <a:buSzPct val="100000"/>
              <a:buFont typeface="Arial"/>
              <a:buNone/>
            </a:pPr>
            <a:r>
              <a:rPr lang="en-US" b="1" dirty="0">
                <a:latin typeface="Arial"/>
                <a:ea typeface="Arial"/>
                <a:cs typeface="Arial"/>
                <a:sym typeface="Arial"/>
              </a:rPr>
              <a:t>Examining the Policy </a:t>
            </a:r>
            <a:r>
              <a:rPr lang="en-US" b="1" dirty="0"/>
              <a:t>I</a:t>
            </a:r>
            <a:r>
              <a:rPr lang="en-US" b="1" dirty="0">
                <a:latin typeface="Arial"/>
                <a:ea typeface="Arial"/>
                <a:cs typeface="Arial"/>
                <a:sym typeface="Arial"/>
              </a:rPr>
              <a:t>ssues Contributing to the Root </a:t>
            </a:r>
            <a:r>
              <a:rPr lang="en-US" b="1" dirty="0"/>
              <a:t>C</a:t>
            </a:r>
            <a:r>
              <a:rPr lang="en-US" b="1" dirty="0">
                <a:latin typeface="Arial"/>
                <a:ea typeface="Arial"/>
                <a:cs typeface="Arial"/>
                <a:sym typeface="Arial"/>
              </a:rPr>
              <a:t>ause</a:t>
            </a:r>
            <a:endParaRPr dirty="0"/>
          </a:p>
        </p:txBody>
      </p:sp>
      <p:sp>
        <p:nvSpPr>
          <p:cNvPr id="211" name="Google Shape;211;p7"/>
          <p:cNvSpPr txBox="1">
            <a:spLocks noGrp="1"/>
          </p:cNvSpPr>
          <p:nvPr>
            <p:ph type="body" idx="1"/>
          </p:nvPr>
        </p:nvSpPr>
        <p:spPr>
          <a:xfrm>
            <a:off x="99391" y="1480931"/>
            <a:ext cx="6301409" cy="5267740"/>
          </a:xfrm>
          <a:prstGeom prst="rect">
            <a:avLst/>
          </a:prstGeom>
          <a:solidFill>
            <a:srgbClr val="F8CCAA"/>
          </a:solidFill>
          <a:ln w="28575" cap="flat" cmpd="sng">
            <a:solidFill>
              <a:schemeClr val="dk1"/>
            </a:solidFill>
            <a:prstDash val="solid"/>
            <a:round/>
            <a:headEnd type="none" w="sm" len="sm"/>
            <a:tailEnd type="none" w="sm" len="sm"/>
          </a:ln>
        </p:spPr>
        <p:txBody>
          <a:bodyPr spcFirstLastPara="1" wrap="square" lIns="90000" tIns="46800" rIns="90000" bIns="46800" anchor="t" anchorCtr="0">
            <a:noAutofit/>
          </a:bodyPr>
          <a:lstStyle/>
          <a:p>
            <a:pPr marL="228600" lvl="0" indent="-228600" algn="just" rtl="0">
              <a:lnSpc>
                <a:spcPct val="130000"/>
              </a:lnSpc>
              <a:spcBef>
                <a:spcPts val="0"/>
              </a:spcBef>
              <a:spcAft>
                <a:spcPts val="0"/>
              </a:spcAft>
              <a:buClr>
                <a:schemeClr val="dk1"/>
              </a:buClr>
              <a:buSzPts val="1800"/>
              <a:buChar char="●"/>
            </a:pPr>
            <a:r>
              <a:rPr lang="en-US" b="1" dirty="0">
                <a:solidFill>
                  <a:schemeClr val="dk1"/>
                </a:solidFill>
              </a:rPr>
              <a:t>Weak clinical governance: </a:t>
            </a:r>
            <a:r>
              <a:rPr lang="en-US" dirty="0">
                <a:solidFill>
                  <a:schemeClr val="dk1"/>
                </a:solidFill>
                <a:latin typeface="Arial"/>
                <a:ea typeface="Arial"/>
                <a:cs typeface="Arial"/>
                <a:sym typeface="Arial"/>
              </a:rPr>
              <a:t>Debbie Graham’s 2015 independent review identified a gap between formal governance policies and their implementation in clinical practice (GOV UK, 2022b).</a:t>
            </a:r>
            <a:endParaRPr dirty="0"/>
          </a:p>
          <a:p>
            <a:pPr marL="228600" lvl="0" indent="-228600" algn="just" rtl="0">
              <a:lnSpc>
                <a:spcPct val="130000"/>
              </a:lnSpc>
              <a:spcBef>
                <a:spcPts val="1000"/>
              </a:spcBef>
              <a:spcAft>
                <a:spcPts val="0"/>
              </a:spcAft>
              <a:buClr>
                <a:schemeClr val="dk1"/>
              </a:buClr>
              <a:buSzPts val="1800"/>
              <a:buChar char="●"/>
            </a:pPr>
            <a:r>
              <a:rPr lang="en-US" b="1" dirty="0">
                <a:solidFill>
                  <a:schemeClr val="dk1"/>
                </a:solidFill>
                <a:latin typeface="Arial"/>
                <a:ea typeface="Arial"/>
                <a:cs typeface="Arial"/>
                <a:sym typeface="Arial"/>
              </a:rPr>
              <a:t>Ineffective incident investigations:</a:t>
            </a:r>
            <a:r>
              <a:rPr lang="en-US" b="1" dirty="0">
                <a:solidFill>
                  <a:schemeClr val="dk1"/>
                </a:solidFill>
              </a:rPr>
              <a:t> </a:t>
            </a:r>
            <a:r>
              <a:rPr lang="en-US" dirty="0">
                <a:solidFill>
                  <a:schemeClr val="dk1"/>
                </a:solidFill>
              </a:rPr>
              <a:t>Investigations did not consistently identify underlying problems or ensure that lessons were translated into improvements in maternity care</a:t>
            </a:r>
            <a:r>
              <a:rPr lang="en-US" dirty="0">
                <a:solidFill>
                  <a:schemeClr val="dk1"/>
                </a:solidFill>
                <a:latin typeface="Arial"/>
                <a:ea typeface="Arial"/>
                <a:cs typeface="Arial"/>
                <a:sym typeface="Arial"/>
              </a:rPr>
              <a:t> (Bright, 2025).</a:t>
            </a:r>
            <a:endParaRPr dirty="0"/>
          </a:p>
          <a:p>
            <a:pPr marL="228600" lvl="0" indent="-228600" algn="just" rtl="0">
              <a:lnSpc>
                <a:spcPct val="130000"/>
              </a:lnSpc>
              <a:spcBef>
                <a:spcPts val="1000"/>
              </a:spcBef>
              <a:spcAft>
                <a:spcPts val="0"/>
              </a:spcAft>
              <a:buClr>
                <a:schemeClr val="dk1"/>
              </a:buClr>
              <a:buSzPts val="1800"/>
              <a:buChar char="●"/>
            </a:pPr>
            <a:r>
              <a:rPr lang="en-US" b="1" dirty="0">
                <a:solidFill>
                  <a:schemeClr val="dk1"/>
                </a:solidFill>
                <a:latin typeface="Arial"/>
                <a:ea typeface="Arial"/>
                <a:cs typeface="Arial"/>
                <a:sym typeface="Arial"/>
              </a:rPr>
              <a:t>Weak enforcement of safety standards: </a:t>
            </a:r>
            <a:r>
              <a:rPr lang="en-US" dirty="0">
                <a:solidFill>
                  <a:schemeClr val="dk1"/>
                </a:solidFill>
                <a:latin typeface="Arial"/>
                <a:ea typeface="Arial"/>
                <a:cs typeface="Arial"/>
                <a:sym typeface="Arial"/>
              </a:rPr>
              <a:t>Effective enforcement of safety culture and standards within maternity services was lacking (GOV UK, 2022b)</a:t>
            </a:r>
            <a:endParaRPr dirty="0"/>
          </a:p>
        </p:txBody>
      </p:sp>
      <p:sp>
        <p:nvSpPr>
          <p:cNvPr id="212" name="Google Shape;212;p7"/>
          <p:cNvSpPr txBox="1"/>
          <p:nvPr/>
        </p:nvSpPr>
        <p:spPr>
          <a:xfrm>
            <a:off x="7023735" y="5615940"/>
            <a:ext cx="4321810" cy="506730"/>
          </a:xfrm>
          <a:prstGeom prst="rect">
            <a:avLst/>
          </a:prstGeom>
          <a:solidFill>
            <a:srgbClr val="F8CCAA"/>
          </a:solidFill>
          <a:ln w="28575" cap="flat" cmpd="sng">
            <a:solidFill>
              <a:schemeClr val="dk1"/>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800" b="0" i="0" u="none" strike="noStrike" cap="none">
                <a:solidFill>
                  <a:schemeClr val="dk1"/>
                </a:solidFill>
                <a:latin typeface="Arial"/>
                <a:ea typeface="Arial"/>
                <a:cs typeface="Arial"/>
                <a:sym typeface="Arial"/>
              </a:rPr>
              <a:t>(Badshah, 2022)</a:t>
            </a:r>
            <a:endParaRPr/>
          </a:p>
        </p:txBody>
      </p:sp>
      <p:pic>
        <p:nvPicPr>
          <p:cNvPr id="213" name="Google Shape;213;p7"/>
          <p:cNvPicPr preferRelativeResize="0"/>
          <p:nvPr/>
        </p:nvPicPr>
        <p:blipFill rotWithShape="1">
          <a:blip r:embed="rId3">
            <a:alphaModFix/>
          </a:blip>
          <a:srcRect/>
          <a:stretch/>
        </p:blipFill>
        <p:spPr>
          <a:xfrm>
            <a:off x="6642735" y="2684145"/>
            <a:ext cx="4935220" cy="243205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A7E9E4"/>
        </a:solidFill>
        <a:effectLst/>
      </p:bgPr>
    </p:bg>
    <p:spTree>
      <p:nvGrpSpPr>
        <p:cNvPr id="1" name="Shape 217"/>
        <p:cNvGrpSpPr/>
        <p:nvPr/>
      </p:nvGrpSpPr>
      <p:grpSpPr>
        <a:xfrm>
          <a:off x="0" y="0"/>
          <a:ext cx="0" cy="0"/>
          <a:chOff x="0" y="0"/>
          <a:chExt cx="0" cy="0"/>
        </a:xfrm>
      </p:grpSpPr>
      <p:sp>
        <p:nvSpPr>
          <p:cNvPr id="218" name="Google Shape;218;p8"/>
          <p:cNvSpPr txBox="1">
            <a:spLocks noGrp="1"/>
          </p:cNvSpPr>
          <p:nvPr>
            <p:ph type="title"/>
          </p:nvPr>
        </p:nvSpPr>
        <p:spPr>
          <a:xfrm>
            <a:off x="0" y="0"/>
            <a:ext cx="12192000" cy="1431235"/>
          </a:xfrm>
          <a:prstGeom prst="rect">
            <a:avLst/>
          </a:prstGeom>
          <a:solidFill>
            <a:schemeClr val="accent5">
              <a:lumMod val="60000"/>
              <a:lumOff val="40000"/>
            </a:schemeClr>
          </a:solidFill>
          <a:ln w="28575" cap="flat" cmpd="sng">
            <a:solidFill>
              <a:schemeClr val="dk1"/>
            </a:solidFill>
            <a:prstDash val="solid"/>
            <a:round/>
            <a:headEnd type="none" w="sm" len="sm"/>
            <a:tailEnd type="none" w="sm" len="sm"/>
          </a:ln>
        </p:spPr>
        <p:txBody>
          <a:bodyPr spcFirstLastPara="1" wrap="square" lIns="90000" tIns="46800" rIns="90000" bIns="46800" anchor="ctr" anchorCtr="0">
            <a:normAutofit/>
          </a:bodyPr>
          <a:lstStyle/>
          <a:p>
            <a:pPr marL="0" lvl="0" indent="0" algn="ctr" rtl="0">
              <a:lnSpc>
                <a:spcPct val="100000"/>
              </a:lnSpc>
              <a:spcBef>
                <a:spcPts val="0"/>
              </a:spcBef>
              <a:spcAft>
                <a:spcPts val="0"/>
              </a:spcAft>
              <a:buClr>
                <a:srgbClr val="262626"/>
              </a:buClr>
              <a:buSzPct val="100000"/>
              <a:buFont typeface="Arial"/>
              <a:buNone/>
            </a:pPr>
            <a:r>
              <a:rPr lang="en-US" b="1" dirty="0">
                <a:latin typeface="Arial"/>
                <a:ea typeface="Arial"/>
                <a:cs typeface="Arial"/>
                <a:sym typeface="Arial"/>
              </a:rPr>
              <a:t>Impact of </a:t>
            </a:r>
            <a:r>
              <a:rPr lang="en-US" b="1" dirty="0"/>
              <a:t>P</a:t>
            </a:r>
            <a:r>
              <a:rPr lang="en-US" b="1" dirty="0">
                <a:latin typeface="Arial"/>
                <a:ea typeface="Arial"/>
                <a:cs typeface="Arial"/>
                <a:sym typeface="Arial"/>
              </a:rPr>
              <a:t>olicy Failures on the Maternity Scandal</a:t>
            </a:r>
            <a:endParaRPr dirty="0"/>
          </a:p>
        </p:txBody>
      </p:sp>
      <p:sp>
        <p:nvSpPr>
          <p:cNvPr id="219" name="Google Shape;219;p8"/>
          <p:cNvSpPr txBox="1">
            <a:spLocks noGrp="1"/>
          </p:cNvSpPr>
          <p:nvPr>
            <p:ph type="body" idx="1"/>
          </p:nvPr>
        </p:nvSpPr>
        <p:spPr>
          <a:xfrm>
            <a:off x="79512" y="2206487"/>
            <a:ext cx="6261653" cy="4492488"/>
          </a:xfrm>
          <a:prstGeom prst="rect">
            <a:avLst/>
          </a:prstGeom>
          <a:solidFill>
            <a:srgbClr val="F8CCAA"/>
          </a:solidFill>
          <a:ln w="28575" cap="flat" cmpd="sng">
            <a:solidFill>
              <a:schemeClr val="dk1"/>
            </a:solidFill>
            <a:prstDash val="solid"/>
            <a:round/>
            <a:headEnd type="none" w="sm" len="sm"/>
            <a:tailEnd type="none" w="sm" len="sm"/>
          </a:ln>
        </p:spPr>
        <p:txBody>
          <a:bodyPr spcFirstLastPara="1" wrap="square" lIns="90000" tIns="46800" rIns="90000" bIns="46800" anchor="t" anchorCtr="0">
            <a:normAutofit lnSpcReduction="10000"/>
          </a:bodyPr>
          <a:lstStyle/>
          <a:p>
            <a:pPr marL="228600" lvl="0" indent="-228600" algn="just" rtl="0">
              <a:lnSpc>
                <a:spcPct val="130000"/>
              </a:lnSpc>
              <a:spcBef>
                <a:spcPts val="0"/>
              </a:spcBef>
              <a:spcAft>
                <a:spcPts val="0"/>
              </a:spcAft>
              <a:buClr>
                <a:schemeClr val="dk1"/>
              </a:buClr>
              <a:buSzPts val="1800"/>
              <a:buChar char="●"/>
            </a:pPr>
            <a:r>
              <a:rPr lang="en-US" b="1" dirty="0" err="1">
                <a:solidFill>
                  <a:schemeClr val="tx1"/>
                </a:solidFill>
                <a:latin typeface="Arial"/>
                <a:ea typeface="Arial"/>
                <a:cs typeface="Arial"/>
                <a:sym typeface="Arial"/>
              </a:rPr>
              <a:t>Normalisation</a:t>
            </a:r>
            <a:r>
              <a:rPr lang="en-US" b="1" dirty="0">
                <a:solidFill>
                  <a:schemeClr val="tx1"/>
                </a:solidFill>
                <a:latin typeface="Arial"/>
                <a:ea typeface="Arial"/>
                <a:cs typeface="Arial"/>
                <a:sym typeface="Arial"/>
              </a:rPr>
              <a:t> of poor practice: </a:t>
            </a:r>
            <a:r>
              <a:rPr lang="en-US" dirty="0">
                <a:solidFill>
                  <a:schemeClr val="tx1"/>
                </a:solidFill>
                <a:latin typeface="Arial"/>
                <a:ea typeface="Arial"/>
                <a:cs typeface="Arial"/>
                <a:sym typeface="Arial"/>
              </a:rPr>
              <a:t>Poor care practices </a:t>
            </a:r>
            <a:r>
              <a:rPr lang="en-US" dirty="0">
                <a:solidFill>
                  <a:schemeClr val="dk1"/>
                </a:solidFill>
                <a:latin typeface="Arial"/>
                <a:ea typeface="Arial"/>
                <a:cs typeface="Arial"/>
                <a:sym typeface="Arial"/>
              </a:rPr>
              <a:t>became standard throughout maternity care, leading to the death of Poppy Russell, and the mother was blamed for the death  (Buchanan, 2026)</a:t>
            </a:r>
            <a:endParaRPr dirty="0"/>
          </a:p>
          <a:p>
            <a:pPr marL="228600" lvl="0" indent="-228600" algn="just" rtl="0">
              <a:lnSpc>
                <a:spcPct val="130000"/>
              </a:lnSpc>
              <a:spcBef>
                <a:spcPts val="1000"/>
              </a:spcBef>
              <a:spcAft>
                <a:spcPts val="0"/>
              </a:spcAft>
              <a:buClr>
                <a:schemeClr val="dk1"/>
              </a:buClr>
              <a:buSzPts val="1800"/>
              <a:buChar char="●"/>
            </a:pPr>
            <a:r>
              <a:rPr lang="en-US" b="1" dirty="0">
                <a:solidFill>
                  <a:schemeClr val="dk1"/>
                </a:solidFill>
                <a:latin typeface="Arial"/>
                <a:ea typeface="Arial"/>
                <a:cs typeface="Arial"/>
                <a:sym typeface="Arial"/>
              </a:rPr>
              <a:t>Failure to learn: </a:t>
            </a:r>
            <a:r>
              <a:rPr lang="en-US" dirty="0">
                <a:solidFill>
                  <a:schemeClr val="dk1"/>
                </a:solidFill>
              </a:rPr>
              <a:t>Inadequate investigations and insufficient implementation of recommendations allowed similar safety concerns to recur</a:t>
            </a:r>
            <a:r>
              <a:rPr lang="en-US" dirty="0">
                <a:solidFill>
                  <a:schemeClr val="dk1"/>
                </a:solidFill>
                <a:latin typeface="Arial"/>
                <a:ea typeface="Arial"/>
                <a:cs typeface="Arial"/>
                <a:sym typeface="Arial"/>
              </a:rPr>
              <a:t>.</a:t>
            </a:r>
            <a:endParaRPr dirty="0"/>
          </a:p>
          <a:p>
            <a:pPr marL="228600" lvl="0" indent="-228600" algn="just" rtl="0">
              <a:lnSpc>
                <a:spcPct val="130000"/>
              </a:lnSpc>
              <a:spcBef>
                <a:spcPts val="1000"/>
              </a:spcBef>
              <a:spcAft>
                <a:spcPts val="0"/>
              </a:spcAft>
              <a:buClr>
                <a:schemeClr val="dk1"/>
              </a:buClr>
              <a:buSzPts val="1800"/>
              <a:buChar char="●"/>
            </a:pPr>
            <a:r>
              <a:rPr lang="en-US" b="1" dirty="0">
                <a:solidFill>
                  <a:schemeClr val="dk1"/>
                </a:solidFill>
                <a:latin typeface="Arial"/>
                <a:ea typeface="Arial"/>
                <a:cs typeface="Arial"/>
                <a:sym typeface="Arial"/>
              </a:rPr>
              <a:t>Delayed escalation: </a:t>
            </a:r>
            <a:r>
              <a:rPr lang="en-US" dirty="0">
                <a:solidFill>
                  <a:schemeClr val="dk1"/>
                </a:solidFill>
                <a:latin typeface="Arial"/>
                <a:ea typeface="Arial"/>
                <a:cs typeface="Arial"/>
                <a:sym typeface="Arial"/>
              </a:rPr>
              <a:t>Failures to </a:t>
            </a:r>
            <a:r>
              <a:rPr lang="en-US" dirty="0" err="1">
                <a:solidFill>
                  <a:schemeClr val="dk1"/>
                </a:solidFill>
                <a:latin typeface="Arial"/>
                <a:ea typeface="Arial"/>
                <a:cs typeface="Arial"/>
                <a:sym typeface="Arial"/>
              </a:rPr>
              <a:t>recognise</a:t>
            </a:r>
            <a:r>
              <a:rPr lang="en-US" dirty="0">
                <a:solidFill>
                  <a:schemeClr val="dk1"/>
                </a:solidFill>
                <a:latin typeface="Arial"/>
                <a:ea typeface="Arial"/>
                <a:cs typeface="Arial"/>
                <a:sym typeface="Arial"/>
              </a:rPr>
              <a:t> and respond promptly to clinical warning signs increased the risk of avoidable harm to mothers and babies (Buchanan, 2026).</a:t>
            </a:r>
            <a:endParaRPr dirty="0"/>
          </a:p>
        </p:txBody>
      </p:sp>
      <p:sp>
        <p:nvSpPr>
          <p:cNvPr id="220" name="Google Shape;220;p8"/>
          <p:cNvSpPr txBox="1"/>
          <p:nvPr/>
        </p:nvSpPr>
        <p:spPr>
          <a:xfrm>
            <a:off x="7023735" y="5615940"/>
            <a:ext cx="4321810" cy="506730"/>
          </a:xfrm>
          <a:prstGeom prst="rect">
            <a:avLst/>
          </a:prstGeom>
          <a:solidFill>
            <a:srgbClr val="F8CCAA"/>
          </a:solidFill>
          <a:ln w="28575" cap="flat" cmpd="sng">
            <a:solidFill>
              <a:schemeClr val="dk1"/>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800" b="0" i="0" u="none" strike="noStrike" cap="none">
                <a:solidFill>
                  <a:schemeClr val="dk1"/>
                </a:solidFill>
                <a:latin typeface="Arial"/>
                <a:ea typeface="Arial"/>
                <a:cs typeface="Arial"/>
                <a:sym typeface="Arial"/>
              </a:rPr>
              <a:t>(Buchanan, 2026)</a:t>
            </a:r>
            <a:endParaRPr/>
          </a:p>
        </p:txBody>
      </p:sp>
      <p:pic>
        <p:nvPicPr>
          <p:cNvPr id="221" name="Google Shape;221;p8"/>
          <p:cNvPicPr preferRelativeResize="0"/>
          <p:nvPr/>
        </p:nvPicPr>
        <p:blipFill rotWithShape="1">
          <a:blip r:embed="rId3">
            <a:alphaModFix/>
          </a:blip>
          <a:srcRect/>
          <a:stretch/>
        </p:blipFill>
        <p:spPr>
          <a:xfrm>
            <a:off x="6718300" y="2628900"/>
            <a:ext cx="4785360" cy="245999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A7E9E4"/>
        </a:solidFill>
        <a:effectLst/>
      </p:bgPr>
    </p:bg>
    <p:spTree>
      <p:nvGrpSpPr>
        <p:cNvPr id="1" name="Shape 225"/>
        <p:cNvGrpSpPr/>
        <p:nvPr/>
      </p:nvGrpSpPr>
      <p:grpSpPr>
        <a:xfrm>
          <a:off x="0" y="0"/>
          <a:ext cx="0" cy="0"/>
          <a:chOff x="0" y="0"/>
          <a:chExt cx="0" cy="0"/>
        </a:xfrm>
      </p:grpSpPr>
      <p:sp>
        <p:nvSpPr>
          <p:cNvPr id="226" name="Google Shape;226;p9"/>
          <p:cNvSpPr txBox="1">
            <a:spLocks noGrp="1"/>
          </p:cNvSpPr>
          <p:nvPr>
            <p:ph type="title"/>
          </p:nvPr>
        </p:nvSpPr>
        <p:spPr>
          <a:xfrm>
            <a:off x="0" y="-7897"/>
            <a:ext cx="12192000" cy="1522372"/>
          </a:xfrm>
          <a:prstGeom prst="rect">
            <a:avLst/>
          </a:prstGeom>
          <a:solidFill>
            <a:schemeClr val="accent5">
              <a:lumMod val="60000"/>
              <a:lumOff val="40000"/>
            </a:schemeClr>
          </a:solidFill>
          <a:ln w="28575" cap="flat" cmpd="sng">
            <a:solidFill>
              <a:schemeClr val="dk1"/>
            </a:solidFill>
            <a:prstDash val="solid"/>
            <a:round/>
            <a:headEnd type="none" w="sm" len="sm"/>
            <a:tailEnd type="none" w="sm" len="sm"/>
          </a:ln>
        </p:spPr>
        <p:txBody>
          <a:bodyPr spcFirstLastPara="1" wrap="square" lIns="90000" tIns="46800" rIns="90000" bIns="46800" anchor="ctr" anchorCtr="0">
            <a:normAutofit/>
          </a:bodyPr>
          <a:lstStyle/>
          <a:p>
            <a:pPr marL="0" lvl="0" indent="0" algn="ctr" rtl="0">
              <a:lnSpc>
                <a:spcPct val="100000"/>
              </a:lnSpc>
              <a:spcBef>
                <a:spcPts val="0"/>
              </a:spcBef>
              <a:spcAft>
                <a:spcPts val="0"/>
              </a:spcAft>
              <a:buClr>
                <a:srgbClr val="262626"/>
              </a:buClr>
              <a:buSzPct val="100000"/>
              <a:buFont typeface="Arial"/>
              <a:buNone/>
            </a:pPr>
            <a:r>
              <a:rPr lang="en-US" b="1" dirty="0">
                <a:latin typeface="Arial"/>
                <a:ea typeface="Arial"/>
                <a:cs typeface="Arial"/>
                <a:sym typeface="Arial"/>
              </a:rPr>
              <a:t>Influence of the root cause of the scandal on the delivery of the services</a:t>
            </a:r>
            <a:endParaRPr dirty="0"/>
          </a:p>
        </p:txBody>
      </p:sp>
      <p:sp>
        <p:nvSpPr>
          <p:cNvPr id="227" name="Google Shape;227;p9"/>
          <p:cNvSpPr txBox="1">
            <a:spLocks noGrp="1"/>
          </p:cNvSpPr>
          <p:nvPr>
            <p:ph type="body" idx="1"/>
          </p:nvPr>
        </p:nvSpPr>
        <p:spPr>
          <a:xfrm>
            <a:off x="608330" y="2392045"/>
            <a:ext cx="5487670" cy="3964688"/>
          </a:xfrm>
          <a:prstGeom prst="rect">
            <a:avLst/>
          </a:prstGeom>
          <a:solidFill>
            <a:srgbClr val="F8CCAA"/>
          </a:solidFill>
          <a:ln w="28575" cap="flat" cmpd="sng">
            <a:solidFill>
              <a:schemeClr val="dk1"/>
            </a:solidFill>
            <a:prstDash val="solid"/>
            <a:round/>
            <a:headEnd type="none" w="sm" len="sm"/>
            <a:tailEnd type="none" w="sm" len="sm"/>
          </a:ln>
        </p:spPr>
        <p:txBody>
          <a:bodyPr spcFirstLastPara="1" wrap="square" lIns="90000" tIns="46800" rIns="90000" bIns="46800" anchor="t" anchorCtr="0">
            <a:noAutofit/>
          </a:bodyPr>
          <a:lstStyle/>
          <a:p>
            <a:pPr marL="228600" lvl="0" indent="-228600" algn="just" rtl="0">
              <a:lnSpc>
                <a:spcPct val="130000"/>
              </a:lnSpc>
              <a:spcBef>
                <a:spcPts val="0"/>
              </a:spcBef>
              <a:spcAft>
                <a:spcPts val="0"/>
              </a:spcAft>
              <a:buClr>
                <a:schemeClr val="dk1"/>
              </a:buClr>
              <a:buSzPts val="1800"/>
              <a:buChar char="●"/>
            </a:pPr>
            <a:r>
              <a:rPr lang="en-US" dirty="0">
                <a:solidFill>
                  <a:schemeClr val="dk1"/>
                </a:solidFill>
                <a:latin typeface="Arial"/>
                <a:ea typeface="Arial"/>
                <a:cs typeface="Arial"/>
                <a:sym typeface="Arial"/>
              </a:rPr>
              <a:t>Poor healthcare policies and incident management lead to lower operational delivery transparency and accountability (</a:t>
            </a:r>
            <a:r>
              <a:rPr lang="en-US" dirty="0" err="1">
                <a:solidFill>
                  <a:schemeClr val="dk1"/>
                </a:solidFill>
                <a:latin typeface="Arial"/>
                <a:ea typeface="Arial"/>
                <a:cs typeface="Arial"/>
                <a:sym typeface="Arial"/>
              </a:rPr>
              <a:t>Batanda</a:t>
            </a:r>
            <a:r>
              <a:rPr lang="en-US" dirty="0">
                <a:solidFill>
                  <a:schemeClr val="dk1"/>
                </a:solidFill>
                <a:latin typeface="Arial"/>
                <a:ea typeface="Arial"/>
                <a:cs typeface="Arial"/>
                <a:sym typeface="Arial"/>
              </a:rPr>
              <a:t>, 2024)</a:t>
            </a:r>
            <a:endParaRPr dirty="0"/>
          </a:p>
          <a:p>
            <a:pPr marL="228600" lvl="0" indent="-228600" algn="just" rtl="0">
              <a:lnSpc>
                <a:spcPct val="130000"/>
              </a:lnSpc>
              <a:spcBef>
                <a:spcPts val="1000"/>
              </a:spcBef>
              <a:spcAft>
                <a:spcPts val="0"/>
              </a:spcAft>
              <a:buClr>
                <a:schemeClr val="dk1"/>
              </a:buClr>
              <a:buSzPts val="1800"/>
              <a:buChar char="●"/>
            </a:pPr>
            <a:r>
              <a:rPr lang="en-US" dirty="0">
                <a:solidFill>
                  <a:schemeClr val="dk1"/>
                </a:solidFill>
                <a:latin typeface="Arial"/>
                <a:ea typeface="Arial"/>
                <a:cs typeface="Arial"/>
                <a:sym typeface="Arial"/>
              </a:rPr>
              <a:t>Poor governance led to inadequate and untimely maternity care (Paduano, 2024)</a:t>
            </a:r>
            <a:endParaRPr dirty="0"/>
          </a:p>
          <a:p>
            <a:pPr marL="228600" lvl="0" indent="-228600" algn="just" rtl="0">
              <a:lnSpc>
                <a:spcPct val="130000"/>
              </a:lnSpc>
              <a:spcBef>
                <a:spcPts val="1000"/>
              </a:spcBef>
              <a:spcAft>
                <a:spcPts val="0"/>
              </a:spcAft>
              <a:buClr>
                <a:schemeClr val="dk1"/>
              </a:buClr>
              <a:buSzPts val="1800"/>
              <a:buChar char="●"/>
            </a:pPr>
            <a:r>
              <a:rPr lang="en-US" dirty="0">
                <a:solidFill>
                  <a:schemeClr val="dk1"/>
                </a:solidFill>
                <a:latin typeface="Arial"/>
                <a:ea typeface="Arial"/>
                <a:cs typeface="Arial"/>
                <a:sym typeface="Arial"/>
              </a:rPr>
              <a:t>Non-listening and defensive culture and leadership practices undermined patient/customer's trust</a:t>
            </a:r>
            <a:endParaRPr dirty="0"/>
          </a:p>
        </p:txBody>
      </p:sp>
      <p:sp>
        <p:nvSpPr>
          <p:cNvPr id="228" name="Google Shape;228;p9"/>
          <p:cNvSpPr txBox="1"/>
          <p:nvPr/>
        </p:nvSpPr>
        <p:spPr>
          <a:xfrm>
            <a:off x="7023735" y="5615940"/>
            <a:ext cx="4321810" cy="506730"/>
          </a:xfrm>
          <a:prstGeom prst="rect">
            <a:avLst/>
          </a:prstGeom>
          <a:solidFill>
            <a:srgbClr val="F8CCAA"/>
          </a:solidFill>
          <a:ln w="28575" cap="flat" cmpd="sng">
            <a:solidFill>
              <a:schemeClr val="dk1"/>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800" b="0" i="0" u="none" strike="noStrike" cap="none">
                <a:solidFill>
                  <a:schemeClr val="dk1"/>
                </a:solidFill>
                <a:latin typeface="Arial"/>
                <a:ea typeface="Arial"/>
                <a:cs typeface="Arial"/>
                <a:sym typeface="Arial"/>
              </a:rPr>
              <a:t>(Buchanan, 2026)</a:t>
            </a:r>
            <a:endParaRPr/>
          </a:p>
        </p:txBody>
      </p:sp>
      <p:pic>
        <p:nvPicPr>
          <p:cNvPr id="229" name="Google Shape;229;p9"/>
          <p:cNvPicPr preferRelativeResize="0"/>
          <p:nvPr/>
        </p:nvPicPr>
        <p:blipFill rotWithShape="1">
          <a:blip r:embed="rId3">
            <a:alphaModFix/>
          </a:blip>
          <a:srcRect/>
          <a:stretch/>
        </p:blipFill>
        <p:spPr>
          <a:xfrm>
            <a:off x="6948805" y="2595245"/>
            <a:ext cx="4396740" cy="274828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A7E9E4"/>
        </a:solidFill>
        <a:effectLst/>
      </p:bgPr>
    </p:bg>
    <p:spTree>
      <p:nvGrpSpPr>
        <p:cNvPr id="1" name="Shape 233"/>
        <p:cNvGrpSpPr/>
        <p:nvPr/>
      </p:nvGrpSpPr>
      <p:grpSpPr>
        <a:xfrm>
          <a:off x="0" y="0"/>
          <a:ext cx="0" cy="0"/>
          <a:chOff x="0" y="0"/>
          <a:chExt cx="0" cy="0"/>
        </a:xfrm>
      </p:grpSpPr>
      <p:sp>
        <p:nvSpPr>
          <p:cNvPr id="234" name="Google Shape;234;p10"/>
          <p:cNvSpPr txBox="1">
            <a:spLocks noGrp="1"/>
          </p:cNvSpPr>
          <p:nvPr>
            <p:ph type="title"/>
          </p:nvPr>
        </p:nvSpPr>
        <p:spPr>
          <a:xfrm>
            <a:off x="0" y="0"/>
            <a:ext cx="12192000" cy="1686560"/>
          </a:xfrm>
          <a:prstGeom prst="rect">
            <a:avLst/>
          </a:prstGeom>
          <a:solidFill>
            <a:schemeClr val="accent5">
              <a:lumMod val="60000"/>
              <a:lumOff val="40000"/>
            </a:schemeClr>
          </a:solidFill>
          <a:ln w="28575" cap="flat" cmpd="sng">
            <a:solidFill>
              <a:schemeClr val="dk1"/>
            </a:solidFill>
            <a:prstDash val="solid"/>
            <a:round/>
            <a:headEnd type="none" w="sm" len="sm"/>
            <a:tailEnd type="none" w="sm" len="sm"/>
          </a:ln>
        </p:spPr>
        <p:txBody>
          <a:bodyPr spcFirstLastPara="1" wrap="square" lIns="90000" tIns="46800" rIns="90000" bIns="46800" anchor="ctr" anchorCtr="0">
            <a:normAutofit fontScale="90000"/>
          </a:bodyPr>
          <a:lstStyle/>
          <a:p>
            <a:pPr marL="0" lvl="0" indent="0" algn="ctr" rtl="0">
              <a:lnSpc>
                <a:spcPct val="100000"/>
              </a:lnSpc>
              <a:spcBef>
                <a:spcPts val="0"/>
              </a:spcBef>
              <a:spcAft>
                <a:spcPts val="0"/>
              </a:spcAft>
              <a:buClr>
                <a:srgbClr val="262626"/>
              </a:buClr>
              <a:buSzPct val="100000"/>
              <a:buFont typeface="Arial"/>
              <a:buNone/>
            </a:pPr>
            <a:r>
              <a:rPr lang="en-US" b="1" dirty="0">
                <a:latin typeface="Arial"/>
                <a:ea typeface="Arial"/>
                <a:cs typeface="Arial"/>
                <a:sym typeface="Arial"/>
              </a:rPr>
              <a:t>Impact of </a:t>
            </a:r>
            <a:r>
              <a:rPr lang="en-US" b="1" dirty="0"/>
              <a:t>R</a:t>
            </a:r>
            <a:r>
              <a:rPr lang="en-US" b="1" dirty="0">
                <a:latin typeface="Arial"/>
                <a:ea typeface="Arial"/>
                <a:cs typeface="Arial"/>
                <a:sym typeface="Arial"/>
              </a:rPr>
              <a:t>oot </a:t>
            </a:r>
            <a:r>
              <a:rPr lang="en-US" b="1" dirty="0"/>
              <a:t>C</a:t>
            </a:r>
            <a:r>
              <a:rPr lang="en-US" b="1" dirty="0">
                <a:latin typeface="Arial"/>
                <a:ea typeface="Arial"/>
                <a:cs typeface="Arial"/>
                <a:sym typeface="Arial"/>
              </a:rPr>
              <a:t>ause on the Quality of the Service at Shrewsbury and Telford Hospital NHS Trust </a:t>
            </a:r>
            <a:endParaRPr dirty="0"/>
          </a:p>
        </p:txBody>
      </p:sp>
      <p:sp>
        <p:nvSpPr>
          <p:cNvPr id="235" name="Google Shape;235;p10"/>
          <p:cNvSpPr txBox="1">
            <a:spLocks noGrp="1"/>
          </p:cNvSpPr>
          <p:nvPr>
            <p:ph type="body" idx="1"/>
          </p:nvPr>
        </p:nvSpPr>
        <p:spPr>
          <a:xfrm>
            <a:off x="139148" y="2392045"/>
            <a:ext cx="5956852" cy="4336746"/>
          </a:xfrm>
          <a:prstGeom prst="rect">
            <a:avLst/>
          </a:prstGeom>
          <a:solidFill>
            <a:srgbClr val="F8CCAA"/>
          </a:solidFill>
          <a:ln w="28575" cap="flat" cmpd="sng">
            <a:solidFill>
              <a:schemeClr val="dk1"/>
            </a:solidFill>
            <a:prstDash val="solid"/>
            <a:round/>
            <a:headEnd type="none" w="sm" len="sm"/>
            <a:tailEnd type="none" w="sm" len="sm"/>
          </a:ln>
        </p:spPr>
        <p:txBody>
          <a:bodyPr spcFirstLastPara="1" wrap="square" lIns="90000" tIns="46800" rIns="90000" bIns="46800" anchor="t" anchorCtr="0">
            <a:normAutofit lnSpcReduction="10000"/>
          </a:bodyPr>
          <a:lstStyle/>
          <a:p>
            <a:pPr marL="228600" lvl="0" indent="-228600" algn="just" rtl="0">
              <a:lnSpc>
                <a:spcPct val="130000"/>
              </a:lnSpc>
              <a:spcBef>
                <a:spcPts val="0"/>
              </a:spcBef>
              <a:spcAft>
                <a:spcPts val="0"/>
              </a:spcAft>
              <a:buClr>
                <a:schemeClr val="dk1"/>
              </a:buClr>
              <a:buSzPts val="1800"/>
              <a:buChar char="●"/>
            </a:pPr>
            <a:r>
              <a:rPr lang="en-US" b="1" dirty="0">
                <a:solidFill>
                  <a:schemeClr val="dk1"/>
                </a:solidFill>
                <a:latin typeface="Arial"/>
                <a:ea typeface="Arial"/>
                <a:cs typeface="Arial"/>
                <a:sym typeface="Arial"/>
              </a:rPr>
              <a:t>Staffing and training: </a:t>
            </a:r>
            <a:r>
              <a:rPr lang="en-US" dirty="0">
                <a:solidFill>
                  <a:schemeClr val="dk1"/>
                </a:solidFill>
                <a:latin typeface="Arial"/>
                <a:ea typeface="Arial"/>
                <a:cs typeface="Arial"/>
                <a:sym typeface="Arial"/>
              </a:rPr>
              <a:t>Staff shortages and gaps in ongoing training weakened the Trust’s capacity to provide safe, effective maternity care (BBC, 2022).</a:t>
            </a:r>
            <a:endParaRPr dirty="0"/>
          </a:p>
          <a:p>
            <a:pPr marL="228600" lvl="0" indent="-228600" algn="just" rtl="0">
              <a:lnSpc>
                <a:spcPct val="130000"/>
              </a:lnSpc>
              <a:spcBef>
                <a:spcPts val="1000"/>
              </a:spcBef>
              <a:spcAft>
                <a:spcPts val="0"/>
              </a:spcAft>
              <a:buClr>
                <a:schemeClr val="dk1"/>
              </a:buClr>
              <a:buSzPts val="1800"/>
              <a:buChar char="●"/>
            </a:pPr>
            <a:r>
              <a:rPr lang="en-US" b="1" dirty="0">
                <a:solidFill>
                  <a:schemeClr val="dk1"/>
                </a:solidFill>
                <a:latin typeface="Arial"/>
                <a:ea typeface="Arial"/>
                <a:cs typeface="Arial"/>
                <a:sym typeface="Arial"/>
              </a:rPr>
              <a:t>Clinical decision-making: </a:t>
            </a:r>
            <a:r>
              <a:rPr lang="en-US" dirty="0">
                <a:solidFill>
                  <a:schemeClr val="dk1"/>
                </a:solidFill>
                <a:latin typeface="Arial"/>
                <a:ea typeface="Arial"/>
                <a:cs typeface="Arial"/>
                <a:sym typeface="Arial"/>
              </a:rPr>
              <a:t>Mothers were admitted in </a:t>
            </a:r>
            <a:r>
              <a:rPr lang="en-US" dirty="0" err="1">
                <a:solidFill>
                  <a:schemeClr val="dk1"/>
                </a:solidFill>
                <a:latin typeface="Arial"/>
                <a:ea typeface="Arial"/>
                <a:cs typeface="Arial"/>
                <a:sym typeface="Arial"/>
              </a:rPr>
              <a:t>labour</a:t>
            </a:r>
            <a:r>
              <a:rPr lang="en-US" dirty="0">
                <a:solidFill>
                  <a:schemeClr val="dk1"/>
                </a:solidFill>
                <a:latin typeface="Arial"/>
                <a:ea typeface="Arial"/>
                <a:cs typeface="Arial"/>
                <a:sym typeface="Arial"/>
              </a:rPr>
              <a:t> with inappropriate use of oxytocin for their long </a:t>
            </a:r>
            <a:r>
              <a:rPr lang="en-US" dirty="0" err="1">
                <a:solidFill>
                  <a:schemeClr val="dk1"/>
                </a:solidFill>
                <a:latin typeface="Arial"/>
                <a:ea typeface="Arial"/>
                <a:cs typeface="Arial"/>
                <a:sym typeface="Arial"/>
              </a:rPr>
              <a:t>labour</a:t>
            </a:r>
            <a:r>
              <a:rPr lang="en-US" dirty="0">
                <a:solidFill>
                  <a:schemeClr val="dk1"/>
                </a:solidFill>
                <a:latin typeface="Arial"/>
                <a:ea typeface="Arial"/>
                <a:cs typeface="Arial"/>
                <a:sym typeface="Arial"/>
              </a:rPr>
              <a:t> with CTG issues (</a:t>
            </a:r>
            <a:r>
              <a:rPr lang="en-US" dirty="0" err="1">
                <a:solidFill>
                  <a:schemeClr val="dk1"/>
                </a:solidFill>
                <a:latin typeface="Arial"/>
                <a:ea typeface="Arial"/>
                <a:cs typeface="Arial"/>
                <a:sym typeface="Arial"/>
              </a:rPr>
              <a:t>Ockenden</a:t>
            </a:r>
            <a:r>
              <a:rPr lang="en-US" dirty="0">
                <a:solidFill>
                  <a:schemeClr val="dk1"/>
                </a:solidFill>
                <a:latin typeface="Arial"/>
                <a:ea typeface="Arial"/>
                <a:cs typeface="Arial"/>
                <a:sym typeface="Arial"/>
              </a:rPr>
              <a:t>, 2020).</a:t>
            </a:r>
            <a:endParaRPr dirty="0"/>
          </a:p>
          <a:p>
            <a:pPr marL="228600" lvl="0" indent="-228600" algn="just" rtl="0">
              <a:lnSpc>
                <a:spcPct val="130000"/>
              </a:lnSpc>
              <a:spcBef>
                <a:spcPts val="1000"/>
              </a:spcBef>
              <a:spcAft>
                <a:spcPts val="0"/>
              </a:spcAft>
              <a:buClr>
                <a:schemeClr val="dk1"/>
              </a:buClr>
              <a:buSzPts val="1800"/>
              <a:buChar char="●"/>
            </a:pPr>
            <a:r>
              <a:rPr lang="en-US" b="1" dirty="0">
                <a:solidFill>
                  <a:schemeClr val="dk1"/>
                </a:solidFill>
                <a:latin typeface="Arial"/>
                <a:ea typeface="Arial"/>
                <a:cs typeface="Arial"/>
                <a:sym typeface="Arial"/>
              </a:rPr>
              <a:t>Monitoring and escalation: </a:t>
            </a:r>
            <a:r>
              <a:rPr lang="en-US" dirty="0">
                <a:solidFill>
                  <a:schemeClr val="dk1"/>
                </a:solidFill>
                <a:latin typeface="Arial"/>
                <a:ea typeface="Arial"/>
                <a:cs typeface="Arial"/>
                <a:sym typeface="Arial"/>
              </a:rPr>
              <a:t>Failures to monitor fetal growth adequately risked delayed recognition of complications and timely intervention (BBC, 2022).</a:t>
            </a:r>
            <a:endParaRPr dirty="0"/>
          </a:p>
        </p:txBody>
      </p:sp>
      <p:sp>
        <p:nvSpPr>
          <p:cNvPr id="236" name="Google Shape;236;p10"/>
          <p:cNvSpPr txBox="1"/>
          <p:nvPr/>
        </p:nvSpPr>
        <p:spPr>
          <a:xfrm>
            <a:off x="7023735" y="5365115"/>
            <a:ext cx="4321810" cy="506730"/>
          </a:xfrm>
          <a:prstGeom prst="rect">
            <a:avLst/>
          </a:prstGeom>
          <a:solidFill>
            <a:srgbClr val="F8CCAA"/>
          </a:solidFill>
          <a:ln w="28575" cap="flat" cmpd="sng">
            <a:solidFill>
              <a:schemeClr val="dk1"/>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800" b="0" i="0" u="none" strike="noStrike" cap="none">
                <a:solidFill>
                  <a:schemeClr val="dk1"/>
                </a:solidFill>
                <a:latin typeface="Arial"/>
                <a:ea typeface="Arial"/>
                <a:cs typeface="Arial"/>
                <a:sym typeface="Arial"/>
              </a:rPr>
              <a:t>(BBC, 2022)</a:t>
            </a:r>
            <a:endParaRPr/>
          </a:p>
        </p:txBody>
      </p:sp>
      <p:pic>
        <p:nvPicPr>
          <p:cNvPr id="237" name="Google Shape;237;p10"/>
          <p:cNvPicPr preferRelativeResize="0"/>
          <p:nvPr/>
        </p:nvPicPr>
        <p:blipFill rotWithShape="1">
          <a:blip r:embed="rId3">
            <a:alphaModFix/>
          </a:blip>
          <a:srcRect/>
          <a:stretch/>
        </p:blipFill>
        <p:spPr>
          <a:xfrm>
            <a:off x="6678295" y="3053080"/>
            <a:ext cx="5116830" cy="191262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A7E9E4"/>
        </a:solidFill>
        <a:effectLst/>
      </p:bgPr>
    </p:bg>
    <p:spTree>
      <p:nvGrpSpPr>
        <p:cNvPr id="1" name="Shape 241"/>
        <p:cNvGrpSpPr/>
        <p:nvPr/>
      </p:nvGrpSpPr>
      <p:grpSpPr>
        <a:xfrm>
          <a:off x="0" y="0"/>
          <a:ext cx="0" cy="0"/>
          <a:chOff x="0" y="0"/>
          <a:chExt cx="0" cy="0"/>
        </a:xfrm>
      </p:grpSpPr>
      <p:sp>
        <p:nvSpPr>
          <p:cNvPr id="242" name="Google Shape;242;p11"/>
          <p:cNvSpPr txBox="1">
            <a:spLocks noGrp="1"/>
          </p:cNvSpPr>
          <p:nvPr>
            <p:ph type="title"/>
          </p:nvPr>
        </p:nvSpPr>
        <p:spPr>
          <a:xfrm>
            <a:off x="0" y="1"/>
            <a:ext cx="12192000" cy="1709530"/>
          </a:xfrm>
          <a:prstGeom prst="rect">
            <a:avLst/>
          </a:prstGeom>
          <a:solidFill>
            <a:schemeClr val="accent5">
              <a:lumMod val="60000"/>
              <a:lumOff val="40000"/>
            </a:schemeClr>
          </a:solidFill>
          <a:ln w="28575" cap="flat" cmpd="sng">
            <a:solidFill>
              <a:schemeClr val="dk1"/>
            </a:solidFill>
            <a:prstDash val="solid"/>
            <a:round/>
            <a:headEnd type="none" w="sm" len="sm"/>
            <a:tailEnd type="none" w="sm" len="sm"/>
          </a:ln>
        </p:spPr>
        <p:txBody>
          <a:bodyPr spcFirstLastPara="1" wrap="square" lIns="90000" tIns="46800" rIns="90000" bIns="46800" anchor="ctr" anchorCtr="0">
            <a:normAutofit/>
          </a:bodyPr>
          <a:lstStyle/>
          <a:p>
            <a:pPr marL="0" lvl="0" indent="0" algn="ctr" rtl="0">
              <a:lnSpc>
                <a:spcPct val="100000"/>
              </a:lnSpc>
              <a:spcBef>
                <a:spcPts val="0"/>
              </a:spcBef>
              <a:spcAft>
                <a:spcPts val="0"/>
              </a:spcAft>
              <a:buClr>
                <a:srgbClr val="262626"/>
              </a:buClr>
              <a:buSzPct val="100000"/>
              <a:buFont typeface="Arial"/>
              <a:buNone/>
            </a:pPr>
            <a:r>
              <a:rPr lang="en-US" b="1" dirty="0">
                <a:latin typeface="Arial"/>
                <a:ea typeface="Arial"/>
                <a:cs typeface="Arial"/>
                <a:sym typeface="Arial"/>
              </a:rPr>
              <a:t>Impact of </a:t>
            </a:r>
            <a:r>
              <a:rPr lang="en-US" b="1" dirty="0"/>
              <a:t>R</a:t>
            </a:r>
            <a:r>
              <a:rPr lang="en-US" b="1" dirty="0">
                <a:latin typeface="Arial"/>
                <a:ea typeface="Arial"/>
                <a:cs typeface="Arial"/>
                <a:sym typeface="Arial"/>
              </a:rPr>
              <a:t>oot </a:t>
            </a:r>
            <a:r>
              <a:rPr lang="en-US" b="1" dirty="0"/>
              <a:t>C</a:t>
            </a:r>
            <a:r>
              <a:rPr lang="en-US" b="1" dirty="0">
                <a:latin typeface="Arial"/>
                <a:ea typeface="Arial"/>
                <a:cs typeface="Arial"/>
                <a:sym typeface="Arial"/>
              </a:rPr>
              <a:t>ause on Service </a:t>
            </a:r>
            <a:r>
              <a:rPr lang="en-US" b="1" dirty="0"/>
              <a:t>E</a:t>
            </a:r>
            <a:r>
              <a:rPr lang="en-US" b="1" dirty="0">
                <a:latin typeface="Arial"/>
                <a:ea typeface="Arial"/>
                <a:cs typeface="Arial"/>
                <a:sym typeface="Arial"/>
              </a:rPr>
              <a:t>fficiency at Shrewsbury and Telford Hospital NHS Trust</a:t>
            </a:r>
            <a:endParaRPr dirty="0"/>
          </a:p>
        </p:txBody>
      </p:sp>
      <p:sp>
        <p:nvSpPr>
          <p:cNvPr id="243" name="Google Shape;243;p11"/>
          <p:cNvSpPr txBox="1">
            <a:spLocks noGrp="1"/>
          </p:cNvSpPr>
          <p:nvPr>
            <p:ph type="body" idx="1"/>
          </p:nvPr>
        </p:nvSpPr>
        <p:spPr>
          <a:xfrm>
            <a:off x="149087" y="2392045"/>
            <a:ext cx="5946913" cy="4366564"/>
          </a:xfrm>
          <a:prstGeom prst="rect">
            <a:avLst/>
          </a:prstGeom>
          <a:solidFill>
            <a:srgbClr val="F8CCAA"/>
          </a:solidFill>
          <a:ln w="28575" cap="flat" cmpd="sng">
            <a:solidFill>
              <a:schemeClr val="dk1"/>
            </a:solidFill>
            <a:prstDash val="solid"/>
            <a:round/>
            <a:headEnd type="none" w="sm" len="sm"/>
            <a:tailEnd type="none" w="sm" len="sm"/>
          </a:ln>
        </p:spPr>
        <p:txBody>
          <a:bodyPr spcFirstLastPara="1" wrap="square" lIns="90000" tIns="46800" rIns="90000" bIns="46800" anchor="t" anchorCtr="0">
            <a:normAutofit/>
          </a:bodyPr>
          <a:lstStyle/>
          <a:p>
            <a:pPr marL="228600" lvl="0" indent="-228600" algn="just" rtl="0">
              <a:lnSpc>
                <a:spcPct val="130000"/>
              </a:lnSpc>
              <a:spcBef>
                <a:spcPts val="0"/>
              </a:spcBef>
              <a:spcAft>
                <a:spcPts val="0"/>
              </a:spcAft>
              <a:buClr>
                <a:schemeClr val="dk1"/>
              </a:buClr>
              <a:buSzPts val="1800"/>
              <a:buChar char="●"/>
            </a:pPr>
            <a:r>
              <a:rPr lang="en-US" b="1" dirty="0">
                <a:solidFill>
                  <a:schemeClr val="dk1"/>
                </a:solidFill>
                <a:latin typeface="Arial"/>
                <a:ea typeface="Arial"/>
                <a:cs typeface="Arial"/>
                <a:sym typeface="Arial"/>
              </a:rPr>
              <a:t>Repeated incidents and resource use: </a:t>
            </a:r>
            <a:r>
              <a:rPr lang="en-US" dirty="0">
                <a:solidFill>
                  <a:schemeClr val="dk1"/>
                </a:solidFill>
                <a:latin typeface="Arial"/>
                <a:ea typeface="Arial"/>
                <a:cs typeface="Arial"/>
                <a:sym typeface="Arial"/>
              </a:rPr>
              <a:t>Failure to learn from previous incidents resulted in recurring safety concerns, increasing the need for further investigations and corrective action.   </a:t>
            </a:r>
          </a:p>
          <a:p>
            <a:pPr marL="228600" lvl="0" indent="-228600" algn="just" rtl="0">
              <a:lnSpc>
                <a:spcPct val="130000"/>
              </a:lnSpc>
              <a:spcBef>
                <a:spcPts val="0"/>
              </a:spcBef>
              <a:spcAft>
                <a:spcPts val="0"/>
              </a:spcAft>
              <a:buClr>
                <a:schemeClr val="dk1"/>
              </a:buClr>
              <a:buSzPts val="1800"/>
              <a:buChar char="●"/>
            </a:pPr>
            <a:r>
              <a:rPr lang="en-US" dirty="0">
                <a:solidFill>
                  <a:schemeClr val="dk1"/>
                </a:solidFill>
                <a:latin typeface="Arial"/>
                <a:ea typeface="Arial"/>
                <a:cs typeface="Arial"/>
                <a:sym typeface="Arial"/>
              </a:rPr>
              <a:t>Lack of compassion and kindness among the maternity team  for the pregnant mother (</a:t>
            </a:r>
            <a:r>
              <a:rPr lang="en-US" dirty="0" err="1">
                <a:solidFill>
                  <a:schemeClr val="dk1"/>
                </a:solidFill>
                <a:latin typeface="Arial"/>
                <a:ea typeface="Arial"/>
                <a:cs typeface="Arial"/>
                <a:sym typeface="Arial"/>
              </a:rPr>
              <a:t>Ockenden</a:t>
            </a:r>
            <a:r>
              <a:rPr lang="en-US" dirty="0">
                <a:solidFill>
                  <a:schemeClr val="dk1"/>
                </a:solidFill>
                <a:latin typeface="Arial"/>
                <a:ea typeface="Arial"/>
                <a:cs typeface="Arial"/>
                <a:sym typeface="Arial"/>
              </a:rPr>
              <a:t>, 2020)</a:t>
            </a:r>
            <a:endParaRPr dirty="0"/>
          </a:p>
          <a:p>
            <a:pPr marL="228600" lvl="0" indent="-228600" algn="just" rtl="0">
              <a:lnSpc>
                <a:spcPct val="130000"/>
              </a:lnSpc>
              <a:spcBef>
                <a:spcPts val="1000"/>
              </a:spcBef>
              <a:spcAft>
                <a:spcPts val="0"/>
              </a:spcAft>
              <a:buClr>
                <a:schemeClr val="dk1"/>
              </a:buClr>
              <a:buSzPts val="1800"/>
              <a:buChar char="●"/>
            </a:pPr>
            <a:r>
              <a:rPr lang="en-US" dirty="0">
                <a:solidFill>
                  <a:schemeClr val="dk1"/>
                </a:solidFill>
                <a:latin typeface="Arial"/>
                <a:ea typeface="Arial"/>
                <a:cs typeface="Arial"/>
                <a:sym typeface="Arial"/>
              </a:rPr>
              <a:t>Poor coordination among the teams declined functional and service delivery efficiency (Dyer, 2022)</a:t>
            </a:r>
            <a:endParaRPr dirty="0"/>
          </a:p>
        </p:txBody>
      </p:sp>
      <p:sp>
        <p:nvSpPr>
          <p:cNvPr id="244" name="Google Shape;244;p11"/>
          <p:cNvSpPr txBox="1"/>
          <p:nvPr/>
        </p:nvSpPr>
        <p:spPr>
          <a:xfrm>
            <a:off x="7023735" y="5615940"/>
            <a:ext cx="4321810" cy="506730"/>
          </a:xfrm>
          <a:prstGeom prst="rect">
            <a:avLst/>
          </a:prstGeom>
          <a:solidFill>
            <a:srgbClr val="F8CCAA"/>
          </a:solidFill>
          <a:ln w="28575" cap="flat" cmpd="sng">
            <a:solidFill>
              <a:schemeClr val="dk1"/>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800" b="0" i="0" u="none" strike="noStrike" cap="none">
                <a:solidFill>
                  <a:schemeClr val="dk1"/>
                </a:solidFill>
                <a:latin typeface="Arial"/>
                <a:ea typeface="Arial"/>
                <a:cs typeface="Arial"/>
                <a:sym typeface="Arial"/>
              </a:rPr>
              <a:t>(BBC, 2022)</a:t>
            </a:r>
            <a:endParaRPr/>
          </a:p>
        </p:txBody>
      </p:sp>
      <p:pic>
        <p:nvPicPr>
          <p:cNvPr id="245" name="Google Shape;245;p11"/>
          <p:cNvPicPr preferRelativeResize="0"/>
          <p:nvPr/>
        </p:nvPicPr>
        <p:blipFill rotWithShape="1">
          <a:blip r:embed="rId3">
            <a:alphaModFix/>
          </a:blip>
          <a:srcRect b="7657"/>
          <a:stretch/>
        </p:blipFill>
        <p:spPr>
          <a:xfrm>
            <a:off x="6846570" y="2613660"/>
            <a:ext cx="4730750" cy="277241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A7E9E4"/>
        </a:solidFill>
        <a:effectLst/>
      </p:bgPr>
    </p:bg>
    <p:spTree>
      <p:nvGrpSpPr>
        <p:cNvPr id="1" name="Shape 249"/>
        <p:cNvGrpSpPr/>
        <p:nvPr/>
      </p:nvGrpSpPr>
      <p:grpSpPr>
        <a:xfrm>
          <a:off x="0" y="0"/>
          <a:ext cx="0" cy="0"/>
          <a:chOff x="0" y="0"/>
          <a:chExt cx="0" cy="0"/>
        </a:xfrm>
      </p:grpSpPr>
      <p:sp>
        <p:nvSpPr>
          <p:cNvPr id="250" name="Google Shape;250;p12"/>
          <p:cNvSpPr txBox="1">
            <a:spLocks noGrp="1"/>
          </p:cNvSpPr>
          <p:nvPr>
            <p:ph type="title"/>
          </p:nvPr>
        </p:nvSpPr>
        <p:spPr>
          <a:xfrm>
            <a:off x="0" y="0"/>
            <a:ext cx="12192000" cy="1798983"/>
          </a:xfrm>
          <a:prstGeom prst="rect">
            <a:avLst/>
          </a:prstGeom>
          <a:solidFill>
            <a:schemeClr val="accent5">
              <a:lumMod val="60000"/>
              <a:lumOff val="40000"/>
            </a:schemeClr>
          </a:solidFill>
          <a:ln w="28575" cap="flat" cmpd="sng">
            <a:solidFill>
              <a:schemeClr val="dk1"/>
            </a:solidFill>
            <a:prstDash val="solid"/>
            <a:round/>
            <a:headEnd type="none" w="sm" len="sm"/>
            <a:tailEnd type="none" w="sm" len="sm"/>
          </a:ln>
        </p:spPr>
        <p:txBody>
          <a:bodyPr spcFirstLastPara="1" wrap="square" lIns="90000" tIns="46800" rIns="90000" bIns="46800" anchor="ctr" anchorCtr="0">
            <a:normAutofit/>
          </a:bodyPr>
          <a:lstStyle/>
          <a:p>
            <a:pPr marL="0" lvl="0" indent="0" algn="ctr" rtl="0">
              <a:lnSpc>
                <a:spcPct val="100000"/>
              </a:lnSpc>
              <a:spcBef>
                <a:spcPts val="0"/>
              </a:spcBef>
              <a:spcAft>
                <a:spcPts val="0"/>
              </a:spcAft>
              <a:buClr>
                <a:srgbClr val="262626"/>
              </a:buClr>
              <a:buSzPct val="100000"/>
              <a:buFont typeface="Arial"/>
              <a:buNone/>
            </a:pPr>
            <a:r>
              <a:rPr lang="en-US" b="1" dirty="0">
                <a:latin typeface="Arial"/>
                <a:ea typeface="Arial"/>
                <a:cs typeface="Arial"/>
                <a:sym typeface="Arial"/>
              </a:rPr>
              <a:t>Impact of </a:t>
            </a:r>
            <a:r>
              <a:rPr lang="en-US" b="1" dirty="0"/>
              <a:t>R</a:t>
            </a:r>
            <a:r>
              <a:rPr lang="en-US" b="1" dirty="0">
                <a:latin typeface="Arial"/>
                <a:ea typeface="Arial"/>
                <a:cs typeface="Arial"/>
                <a:sym typeface="Arial"/>
              </a:rPr>
              <a:t>oot </a:t>
            </a:r>
            <a:r>
              <a:rPr lang="en-US" b="1" dirty="0"/>
              <a:t>C</a:t>
            </a:r>
            <a:r>
              <a:rPr lang="en-US" b="1" dirty="0">
                <a:latin typeface="Arial"/>
                <a:ea typeface="Arial"/>
                <a:cs typeface="Arial"/>
                <a:sym typeface="Arial"/>
              </a:rPr>
              <a:t>ause on </a:t>
            </a:r>
            <a:r>
              <a:rPr lang="en-US" b="1" dirty="0"/>
              <a:t>E</a:t>
            </a:r>
            <a:r>
              <a:rPr lang="en-US" b="1" dirty="0">
                <a:latin typeface="Arial"/>
                <a:ea typeface="Arial"/>
                <a:cs typeface="Arial"/>
                <a:sym typeface="Arial"/>
              </a:rPr>
              <a:t>quity of Health and care service provision of the service at Shrewsbury and Telford Hospital NHS Trust</a:t>
            </a:r>
            <a:endParaRPr dirty="0"/>
          </a:p>
        </p:txBody>
      </p:sp>
      <p:sp>
        <p:nvSpPr>
          <p:cNvPr id="251" name="Google Shape;251;p12"/>
          <p:cNvSpPr txBox="1">
            <a:spLocks noGrp="1"/>
          </p:cNvSpPr>
          <p:nvPr>
            <p:ph type="body" idx="1"/>
          </p:nvPr>
        </p:nvSpPr>
        <p:spPr>
          <a:xfrm>
            <a:off x="149087" y="2176670"/>
            <a:ext cx="6102626" cy="4581939"/>
          </a:xfrm>
          <a:prstGeom prst="rect">
            <a:avLst/>
          </a:prstGeom>
          <a:solidFill>
            <a:srgbClr val="F8CCAA"/>
          </a:solidFill>
          <a:ln w="28575" cap="flat" cmpd="sng">
            <a:solidFill>
              <a:schemeClr val="dk1"/>
            </a:solidFill>
            <a:prstDash val="solid"/>
            <a:round/>
            <a:headEnd type="none" w="sm" len="sm"/>
            <a:tailEnd type="none" w="sm" len="sm"/>
          </a:ln>
        </p:spPr>
        <p:txBody>
          <a:bodyPr spcFirstLastPara="1" wrap="square" lIns="90000" tIns="46800" rIns="90000" bIns="46800" anchor="t" anchorCtr="0">
            <a:noAutofit/>
          </a:bodyPr>
          <a:lstStyle/>
          <a:p>
            <a:pPr marL="228600" lvl="0" indent="-228600" algn="just" rtl="0">
              <a:lnSpc>
                <a:spcPct val="130000"/>
              </a:lnSpc>
              <a:spcBef>
                <a:spcPts val="0"/>
              </a:spcBef>
              <a:spcAft>
                <a:spcPts val="0"/>
              </a:spcAft>
              <a:buClr>
                <a:schemeClr val="dk1"/>
              </a:buClr>
              <a:buSzPts val="1800"/>
              <a:buChar char="●"/>
            </a:pPr>
            <a:r>
              <a:rPr lang="en-US" dirty="0">
                <a:solidFill>
                  <a:schemeClr val="dk1"/>
                </a:solidFill>
                <a:latin typeface="Arial"/>
                <a:ea typeface="Arial"/>
                <a:cs typeface="Arial"/>
                <a:sym typeface="Arial"/>
              </a:rPr>
              <a:t>Equitable access to safe care: All women and babies should receive safe, appropriate, and evidence-based maternity care, regardless of their circumstances (NHS England, 2021).</a:t>
            </a:r>
            <a:endParaRPr dirty="0"/>
          </a:p>
          <a:p>
            <a:pPr marL="228600" lvl="0" indent="-228600" algn="just" rtl="0">
              <a:lnSpc>
                <a:spcPct val="130000"/>
              </a:lnSpc>
              <a:spcBef>
                <a:spcPts val="1000"/>
              </a:spcBef>
              <a:spcAft>
                <a:spcPts val="0"/>
              </a:spcAft>
              <a:buClr>
                <a:schemeClr val="dk1"/>
              </a:buClr>
              <a:buSzPts val="1800"/>
              <a:buChar char="●"/>
            </a:pPr>
            <a:r>
              <a:rPr lang="en-US" dirty="0">
                <a:solidFill>
                  <a:schemeClr val="dk1"/>
                </a:solidFill>
                <a:latin typeface="Arial"/>
                <a:ea typeface="Arial"/>
                <a:cs typeface="Arial"/>
                <a:sym typeface="Arial"/>
              </a:rPr>
              <a:t>The equity of health and care services of NHS England was grossly breached. </a:t>
            </a:r>
            <a:endParaRPr dirty="0"/>
          </a:p>
          <a:p>
            <a:pPr marL="228600" lvl="0" indent="-228600" algn="just" rtl="0">
              <a:lnSpc>
                <a:spcPct val="130000"/>
              </a:lnSpc>
              <a:spcBef>
                <a:spcPts val="1000"/>
              </a:spcBef>
              <a:spcAft>
                <a:spcPts val="0"/>
              </a:spcAft>
              <a:buClr>
                <a:schemeClr val="dk1"/>
              </a:buClr>
              <a:buSzPts val="1800"/>
              <a:buChar char="●"/>
            </a:pPr>
            <a:r>
              <a:rPr lang="en-US" dirty="0">
                <a:solidFill>
                  <a:schemeClr val="dk1"/>
                </a:solidFill>
                <a:latin typeface="Arial"/>
                <a:ea typeface="Arial"/>
                <a:cs typeface="Arial"/>
                <a:sym typeface="Arial"/>
              </a:rPr>
              <a:t>Respect and dignity: Inappropriate communication and dismissive attitudes caused additional distress for the same women and families, undermining compassionate, person-</a:t>
            </a:r>
            <a:r>
              <a:rPr lang="en-US" dirty="0" err="1">
                <a:solidFill>
                  <a:schemeClr val="dk1"/>
                </a:solidFill>
                <a:latin typeface="Arial"/>
                <a:ea typeface="Arial"/>
                <a:cs typeface="Arial"/>
                <a:sym typeface="Arial"/>
              </a:rPr>
              <a:t>centred</a:t>
            </a:r>
            <a:r>
              <a:rPr lang="en-US" dirty="0">
                <a:solidFill>
                  <a:schemeClr val="dk1"/>
                </a:solidFill>
                <a:latin typeface="Arial"/>
                <a:ea typeface="Arial"/>
                <a:cs typeface="Arial"/>
                <a:sym typeface="Arial"/>
              </a:rPr>
              <a:t> care(</a:t>
            </a:r>
            <a:r>
              <a:rPr lang="en-US" dirty="0" err="1">
                <a:solidFill>
                  <a:schemeClr val="dk1"/>
                </a:solidFill>
                <a:latin typeface="Arial"/>
                <a:ea typeface="Arial"/>
                <a:cs typeface="Arial"/>
                <a:sym typeface="Arial"/>
              </a:rPr>
              <a:t>Ockenden</a:t>
            </a:r>
            <a:r>
              <a:rPr lang="en-US" dirty="0">
                <a:solidFill>
                  <a:schemeClr val="dk1"/>
                </a:solidFill>
                <a:latin typeface="Arial"/>
                <a:ea typeface="Arial"/>
                <a:cs typeface="Arial"/>
                <a:sym typeface="Arial"/>
              </a:rPr>
              <a:t>, 2020).</a:t>
            </a:r>
            <a:endParaRPr dirty="0"/>
          </a:p>
        </p:txBody>
      </p:sp>
      <p:sp>
        <p:nvSpPr>
          <p:cNvPr id="252" name="Google Shape;252;p12"/>
          <p:cNvSpPr txBox="1"/>
          <p:nvPr/>
        </p:nvSpPr>
        <p:spPr>
          <a:xfrm>
            <a:off x="7023735" y="5615940"/>
            <a:ext cx="4321810" cy="506730"/>
          </a:xfrm>
          <a:prstGeom prst="rect">
            <a:avLst/>
          </a:prstGeom>
          <a:solidFill>
            <a:srgbClr val="F8CCAA"/>
          </a:solidFill>
          <a:ln w="28575" cap="flat" cmpd="sng">
            <a:solidFill>
              <a:schemeClr val="dk1"/>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800" b="0" i="0" u="none" strike="noStrike" cap="none">
                <a:solidFill>
                  <a:schemeClr val="dk1"/>
                </a:solidFill>
                <a:latin typeface="Arial"/>
                <a:ea typeface="Arial"/>
                <a:cs typeface="Arial"/>
                <a:sym typeface="Arial"/>
              </a:rPr>
              <a:t>(BBC, 2022)</a:t>
            </a:r>
            <a:endParaRPr/>
          </a:p>
        </p:txBody>
      </p:sp>
      <p:pic>
        <p:nvPicPr>
          <p:cNvPr id="253" name="Google Shape;253;p12"/>
          <p:cNvPicPr preferRelativeResize="0"/>
          <p:nvPr/>
        </p:nvPicPr>
        <p:blipFill rotWithShape="1">
          <a:blip r:embed="rId3">
            <a:alphaModFix/>
          </a:blip>
          <a:srcRect/>
          <a:stretch/>
        </p:blipFill>
        <p:spPr>
          <a:xfrm>
            <a:off x="6725285" y="2720975"/>
            <a:ext cx="4751070" cy="2538095"/>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A7E9E4"/>
        </a:solidFill>
        <a:effectLst/>
      </p:bgPr>
    </p:bg>
    <p:spTree>
      <p:nvGrpSpPr>
        <p:cNvPr id="1" name="Shape 257"/>
        <p:cNvGrpSpPr/>
        <p:nvPr/>
      </p:nvGrpSpPr>
      <p:grpSpPr>
        <a:xfrm>
          <a:off x="0" y="0"/>
          <a:ext cx="0" cy="0"/>
          <a:chOff x="0" y="0"/>
          <a:chExt cx="0" cy="0"/>
        </a:xfrm>
      </p:grpSpPr>
      <p:sp>
        <p:nvSpPr>
          <p:cNvPr id="258" name="Google Shape;258;p13"/>
          <p:cNvSpPr txBox="1">
            <a:spLocks noGrp="1"/>
          </p:cNvSpPr>
          <p:nvPr>
            <p:ph type="title"/>
          </p:nvPr>
        </p:nvSpPr>
        <p:spPr>
          <a:xfrm>
            <a:off x="608330" y="608330"/>
            <a:ext cx="10968990" cy="1087120"/>
          </a:xfrm>
          <a:prstGeom prst="rect">
            <a:avLst/>
          </a:prstGeom>
          <a:solidFill>
            <a:schemeClr val="accent5">
              <a:lumMod val="60000"/>
              <a:lumOff val="40000"/>
            </a:schemeClr>
          </a:solidFill>
          <a:ln w="28575" cap="flat" cmpd="sng">
            <a:solidFill>
              <a:schemeClr val="dk1"/>
            </a:solidFill>
            <a:prstDash val="solid"/>
            <a:round/>
            <a:headEnd type="none" w="sm" len="sm"/>
            <a:tailEnd type="none" w="sm" len="sm"/>
          </a:ln>
        </p:spPr>
        <p:txBody>
          <a:bodyPr spcFirstLastPara="1" wrap="square" lIns="90000" tIns="46800" rIns="90000" bIns="46800" anchor="ctr" anchorCtr="0">
            <a:normAutofit fontScale="90000"/>
          </a:bodyPr>
          <a:lstStyle/>
          <a:p>
            <a:pPr marL="0" lvl="0" indent="0" algn="ctr" rtl="0">
              <a:lnSpc>
                <a:spcPct val="100000"/>
              </a:lnSpc>
              <a:spcBef>
                <a:spcPts val="0"/>
              </a:spcBef>
              <a:spcAft>
                <a:spcPts val="0"/>
              </a:spcAft>
              <a:buClr>
                <a:srgbClr val="262626"/>
              </a:buClr>
              <a:buSzPct val="100000"/>
              <a:buFont typeface="Arial"/>
              <a:buNone/>
            </a:pPr>
            <a:r>
              <a:rPr lang="en-US" b="1" dirty="0">
                <a:latin typeface="Arial"/>
                <a:ea typeface="Arial"/>
                <a:cs typeface="Arial"/>
                <a:sym typeface="Arial"/>
              </a:rPr>
              <a:t>Recommendation 1: Strengthening Clinical </a:t>
            </a:r>
            <a:r>
              <a:rPr lang="en-US" b="1" dirty="0"/>
              <a:t>G</a:t>
            </a:r>
            <a:r>
              <a:rPr lang="en-US" b="1" dirty="0">
                <a:latin typeface="Arial"/>
                <a:ea typeface="Arial"/>
                <a:cs typeface="Arial"/>
                <a:sym typeface="Arial"/>
              </a:rPr>
              <a:t>overnance in </a:t>
            </a:r>
            <a:r>
              <a:rPr lang="en-US" b="1" dirty="0"/>
              <a:t>M</a:t>
            </a:r>
            <a:r>
              <a:rPr lang="en-US" b="1" dirty="0">
                <a:latin typeface="Arial"/>
                <a:ea typeface="Arial"/>
                <a:cs typeface="Arial"/>
                <a:sym typeface="Arial"/>
              </a:rPr>
              <a:t>aternity Services </a:t>
            </a:r>
            <a:endParaRPr dirty="0"/>
          </a:p>
        </p:txBody>
      </p:sp>
      <p:sp>
        <p:nvSpPr>
          <p:cNvPr id="259" name="Google Shape;259;p13"/>
          <p:cNvSpPr txBox="1">
            <a:spLocks noGrp="1"/>
          </p:cNvSpPr>
          <p:nvPr>
            <p:ph type="body" idx="1"/>
          </p:nvPr>
        </p:nvSpPr>
        <p:spPr>
          <a:xfrm>
            <a:off x="608330" y="2392045"/>
            <a:ext cx="5487670" cy="3562350"/>
          </a:xfrm>
          <a:prstGeom prst="rect">
            <a:avLst/>
          </a:prstGeom>
          <a:solidFill>
            <a:srgbClr val="F8CCAA"/>
          </a:solidFill>
          <a:ln w="28575" cap="flat" cmpd="sng">
            <a:solidFill>
              <a:schemeClr val="dk1"/>
            </a:solidFill>
            <a:prstDash val="solid"/>
            <a:round/>
            <a:headEnd type="none" w="sm" len="sm"/>
            <a:tailEnd type="none" w="sm" len="sm"/>
          </a:ln>
        </p:spPr>
        <p:txBody>
          <a:bodyPr spcFirstLastPara="1" wrap="square" lIns="90000" tIns="46800" rIns="90000" bIns="46800" anchor="t" anchorCtr="0">
            <a:normAutofit/>
          </a:bodyPr>
          <a:lstStyle/>
          <a:p>
            <a:pPr marL="228600" lvl="0" indent="-228600" algn="just" rtl="0">
              <a:lnSpc>
                <a:spcPct val="130000"/>
              </a:lnSpc>
              <a:spcBef>
                <a:spcPts val="0"/>
              </a:spcBef>
              <a:spcAft>
                <a:spcPts val="0"/>
              </a:spcAft>
              <a:buClr>
                <a:schemeClr val="dk1"/>
              </a:buClr>
              <a:buSzPts val="1800"/>
              <a:buChar char="●"/>
            </a:pPr>
            <a:r>
              <a:rPr lang="en-US" dirty="0">
                <a:solidFill>
                  <a:schemeClr val="dk1"/>
                </a:solidFill>
                <a:latin typeface="Arial"/>
                <a:ea typeface="Arial"/>
                <a:cs typeface="Arial"/>
                <a:sym typeface="Arial"/>
              </a:rPr>
              <a:t>Comply with NHS “3-year delivery plan for maternity and neonatal services” (NHS England, 2023)</a:t>
            </a:r>
            <a:endParaRPr dirty="0"/>
          </a:p>
          <a:p>
            <a:pPr marL="228600" lvl="0" indent="-228600" algn="just" rtl="0">
              <a:lnSpc>
                <a:spcPct val="130000"/>
              </a:lnSpc>
              <a:spcBef>
                <a:spcPts val="1000"/>
              </a:spcBef>
              <a:spcAft>
                <a:spcPts val="0"/>
              </a:spcAft>
              <a:buClr>
                <a:schemeClr val="dk1"/>
              </a:buClr>
              <a:buSzPts val="1800"/>
              <a:buChar char="●"/>
            </a:pPr>
            <a:r>
              <a:rPr lang="en-US" dirty="0">
                <a:solidFill>
                  <a:schemeClr val="dk1"/>
                </a:solidFill>
                <a:latin typeface="Arial"/>
                <a:ea typeface="Arial"/>
                <a:cs typeface="Arial"/>
                <a:sym typeface="Arial"/>
              </a:rPr>
              <a:t>Conducting regular independent maternity service audits to maintain operational transparency (Saleh, 2024)</a:t>
            </a:r>
            <a:endParaRPr dirty="0"/>
          </a:p>
          <a:p>
            <a:pPr marL="228600" lvl="0" indent="-228600" algn="just" rtl="0">
              <a:lnSpc>
                <a:spcPct val="130000"/>
              </a:lnSpc>
              <a:spcBef>
                <a:spcPts val="1000"/>
              </a:spcBef>
              <a:spcAft>
                <a:spcPts val="0"/>
              </a:spcAft>
              <a:buClr>
                <a:schemeClr val="dk1"/>
              </a:buClr>
              <a:buSzPts val="1800"/>
              <a:buChar char="●"/>
            </a:pPr>
            <a:r>
              <a:rPr lang="en-US" dirty="0">
                <a:solidFill>
                  <a:schemeClr val="dk1"/>
                </a:solidFill>
                <a:latin typeface="Arial"/>
                <a:ea typeface="Arial"/>
                <a:cs typeface="Arial"/>
                <a:sym typeface="Arial"/>
              </a:rPr>
              <a:t>This can help NHS trusts’ stakeholders be accountable and responsible in delivering maternity services</a:t>
            </a:r>
            <a:endParaRPr dirty="0"/>
          </a:p>
        </p:txBody>
      </p:sp>
      <p:sp>
        <p:nvSpPr>
          <p:cNvPr id="260" name="Google Shape;260;p13"/>
          <p:cNvSpPr txBox="1"/>
          <p:nvPr/>
        </p:nvSpPr>
        <p:spPr>
          <a:xfrm>
            <a:off x="7023735" y="5615940"/>
            <a:ext cx="4321810" cy="506730"/>
          </a:xfrm>
          <a:prstGeom prst="rect">
            <a:avLst/>
          </a:prstGeom>
          <a:solidFill>
            <a:srgbClr val="F8CCAA"/>
          </a:solidFill>
          <a:ln w="28575" cap="flat" cmpd="sng">
            <a:solidFill>
              <a:schemeClr val="dk1"/>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800" b="0" i="0" u="none" strike="noStrike" cap="none">
                <a:solidFill>
                  <a:schemeClr val="dk1"/>
                </a:solidFill>
                <a:latin typeface="Arial"/>
                <a:ea typeface="Arial"/>
                <a:cs typeface="Arial"/>
                <a:sym typeface="Arial"/>
              </a:rPr>
              <a:t>(NHS England, 2023)</a:t>
            </a:r>
            <a:endParaRPr/>
          </a:p>
        </p:txBody>
      </p:sp>
      <p:pic>
        <p:nvPicPr>
          <p:cNvPr id="261" name="Google Shape;261;p13"/>
          <p:cNvPicPr preferRelativeResize="0"/>
          <p:nvPr/>
        </p:nvPicPr>
        <p:blipFill rotWithShape="1">
          <a:blip r:embed="rId3">
            <a:alphaModFix/>
          </a:blip>
          <a:srcRect/>
          <a:stretch/>
        </p:blipFill>
        <p:spPr>
          <a:xfrm>
            <a:off x="6647180" y="2392045"/>
            <a:ext cx="4697730" cy="2813050"/>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A7E9E4"/>
        </a:solidFill>
        <a:effectLst/>
      </p:bgPr>
    </p:bg>
    <p:spTree>
      <p:nvGrpSpPr>
        <p:cNvPr id="1" name="Shape 265"/>
        <p:cNvGrpSpPr/>
        <p:nvPr/>
      </p:nvGrpSpPr>
      <p:grpSpPr>
        <a:xfrm>
          <a:off x="0" y="0"/>
          <a:ext cx="0" cy="0"/>
          <a:chOff x="0" y="0"/>
          <a:chExt cx="0" cy="0"/>
        </a:xfrm>
      </p:grpSpPr>
      <p:sp>
        <p:nvSpPr>
          <p:cNvPr id="266" name="Google Shape;266;p14"/>
          <p:cNvSpPr txBox="1">
            <a:spLocks noGrp="1"/>
          </p:cNvSpPr>
          <p:nvPr>
            <p:ph type="title"/>
          </p:nvPr>
        </p:nvSpPr>
        <p:spPr>
          <a:xfrm>
            <a:off x="0" y="0"/>
            <a:ext cx="12192000" cy="1838739"/>
          </a:xfrm>
          <a:prstGeom prst="rect">
            <a:avLst/>
          </a:prstGeom>
          <a:solidFill>
            <a:schemeClr val="accent5">
              <a:lumMod val="60000"/>
              <a:lumOff val="40000"/>
            </a:schemeClr>
          </a:solidFill>
          <a:ln w="28575" cap="flat" cmpd="sng">
            <a:solidFill>
              <a:schemeClr val="dk1"/>
            </a:solidFill>
            <a:prstDash val="solid"/>
            <a:round/>
            <a:headEnd type="none" w="sm" len="sm"/>
            <a:tailEnd type="none" w="sm" len="sm"/>
          </a:ln>
        </p:spPr>
        <p:txBody>
          <a:bodyPr spcFirstLastPara="1" wrap="square" lIns="90000" tIns="46800" rIns="90000" bIns="46800" anchor="ctr" anchorCtr="0">
            <a:normAutofit/>
          </a:bodyPr>
          <a:lstStyle/>
          <a:p>
            <a:pPr marL="0" lvl="0" indent="0" algn="ctr" rtl="0">
              <a:lnSpc>
                <a:spcPct val="100000"/>
              </a:lnSpc>
              <a:spcBef>
                <a:spcPts val="0"/>
              </a:spcBef>
              <a:spcAft>
                <a:spcPts val="0"/>
              </a:spcAft>
              <a:buClr>
                <a:srgbClr val="262626"/>
              </a:buClr>
              <a:buSzPct val="100000"/>
              <a:buFont typeface="Arial"/>
              <a:buNone/>
            </a:pPr>
            <a:r>
              <a:rPr lang="en-US" b="1" dirty="0">
                <a:latin typeface="Arial"/>
                <a:ea typeface="Arial"/>
                <a:cs typeface="Arial"/>
                <a:sym typeface="Arial"/>
              </a:rPr>
              <a:t>Recommendation 2: </a:t>
            </a:r>
            <a:r>
              <a:rPr lang="en-US" b="1" dirty="0"/>
              <a:t>Developing a Compassionate</a:t>
            </a:r>
            <a:r>
              <a:rPr lang="en-US" b="1" dirty="0">
                <a:latin typeface="Arial"/>
                <a:ea typeface="Arial"/>
                <a:cs typeface="Arial"/>
                <a:sym typeface="Arial"/>
              </a:rPr>
              <a:t>, </a:t>
            </a:r>
            <a:r>
              <a:rPr lang="en-US" b="1" dirty="0"/>
              <a:t>P</a:t>
            </a:r>
            <a:r>
              <a:rPr lang="en-US" b="1" dirty="0">
                <a:latin typeface="Arial"/>
                <a:ea typeface="Arial"/>
                <a:cs typeface="Arial"/>
                <a:sym typeface="Arial"/>
              </a:rPr>
              <a:t>atient-</a:t>
            </a:r>
            <a:r>
              <a:rPr lang="en-US" b="1" dirty="0" err="1"/>
              <a:t>C</a:t>
            </a:r>
            <a:r>
              <a:rPr lang="en-US" b="1" dirty="0" err="1">
                <a:latin typeface="Arial"/>
                <a:ea typeface="Arial"/>
                <a:cs typeface="Arial"/>
                <a:sym typeface="Arial"/>
              </a:rPr>
              <a:t>entred</a:t>
            </a:r>
            <a:r>
              <a:rPr lang="en-US" b="1" dirty="0">
                <a:latin typeface="Arial"/>
                <a:ea typeface="Arial"/>
                <a:cs typeface="Arial"/>
                <a:sym typeface="Arial"/>
              </a:rPr>
              <a:t> and Transparent Service Culture</a:t>
            </a:r>
            <a:endParaRPr dirty="0"/>
          </a:p>
        </p:txBody>
      </p:sp>
      <p:sp>
        <p:nvSpPr>
          <p:cNvPr id="267" name="Google Shape;267;p14"/>
          <p:cNvSpPr txBox="1">
            <a:spLocks noGrp="1"/>
          </p:cNvSpPr>
          <p:nvPr>
            <p:ph type="body" idx="1"/>
          </p:nvPr>
        </p:nvSpPr>
        <p:spPr>
          <a:xfrm>
            <a:off x="99391" y="2392045"/>
            <a:ext cx="5996609" cy="4366564"/>
          </a:xfrm>
          <a:prstGeom prst="rect">
            <a:avLst/>
          </a:prstGeom>
          <a:solidFill>
            <a:srgbClr val="F8CCAA"/>
          </a:solidFill>
          <a:ln w="28575" cap="flat" cmpd="sng">
            <a:solidFill>
              <a:schemeClr val="dk1"/>
            </a:solidFill>
            <a:prstDash val="solid"/>
            <a:round/>
            <a:headEnd type="none" w="sm" len="sm"/>
            <a:tailEnd type="none" w="sm" len="sm"/>
          </a:ln>
        </p:spPr>
        <p:txBody>
          <a:bodyPr spcFirstLastPara="1" wrap="square" lIns="90000" tIns="46800" rIns="90000" bIns="46800" anchor="t" anchorCtr="0">
            <a:normAutofit lnSpcReduction="10000"/>
          </a:bodyPr>
          <a:lstStyle/>
          <a:p>
            <a:pPr marL="228600" lvl="0" indent="-228600" algn="just" rtl="0">
              <a:lnSpc>
                <a:spcPct val="130000"/>
              </a:lnSpc>
              <a:spcBef>
                <a:spcPts val="0"/>
              </a:spcBef>
              <a:spcAft>
                <a:spcPts val="0"/>
              </a:spcAft>
              <a:buClr>
                <a:schemeClr val="dk1"/>
              </a:buClr>
              <a:buSzPts val="1800"/>
              <a:buChar char="●"/>
            </a:pPr>
            <a:r>
              <a:rPr lang="en-US" dirty="0">
                <a:solidFill>
                  <a:schemeClr val="dk1"/>
                </a:solidFill>
                <a:latin typeface="Arial"/>
                <a:ea typeface="Arial"/>
                <a:cs typeface="Arial"/>
                <a:sym typeface="Arial"/>
              </a:rPr>
              <a:t>Leadership and accountability: Train leaders to promote openness, encourage staff to raise safety concerns, and ensure complaints are investigated fairly and promptly.</a:t>
            </a:r>
            <a:endParaRPr dirty="0"/>
          </a:p>
          <a:p>
            <a:pPr marL="228600" lvl="0" indent="-228600" algn="just" rtl="0">
              <a:lnSpc>
                <a:spcPct val="130000"/>
              </a:lnSpc>
              <a:spcBef>
                <a:spcPts val="1000"/>
              </a:spcBef>
              <a:spcAft>
                <a:spcPts val="0"/>
              </a:spcAft>
              <a:buClr>
                <a:schemeClr val="dk1"/>
              </a:buClr>
              <a:buSzPts val="1800"/>
              <a:buChar char="●"/>
            </a:pPr>
            <a:r>
              <a:rPr lang="en-US" dirty="0">
                <a:solidFill>
                  <a:schemeClr val="dk1"/>
                </a:solidFill>
                <a:latin typeface="Arial"/>
                <a:ea typeface="Arial"/>
                <a:cs typeface="Arial"/>
                <a:sym typeface="Arial"/>
              </a:rPr>
              <a:t>Compassionate care: Provide staff with training in respectful communication, empathy, and person-</a:t>
            </a:r>
            <a:r>
              <a:rPr lang="en-US" dirty="0" err="1">
                <a:solidFill>
                  <a:schemeClr val="dk1"/>
                </a:solidFill>
                <a:latin typeface="Arial"/>
                <a:ea typeface="Arial"/>
                <a:cs typeface="Arial"/>
                <a:sym typeface="Arial"/>
              </a:rPr>
              <a:t>centred</a:t>
            </a:r>
            <a:r>
              <a:rPr lang="en-US" dirty="0">
                <a:solidFill>
                  <a:schemeClr val="dk1"/>
                </a:solidFill>
                <a:latin typeface="Arial"/>
                <a:ea typeface="Arial"/>
                <a:cs typeface="Arial"/>
                <a:sym typeface="Arial"/>
              </a:rPr>
              <a:t> maternity care (Harris et al., 2022).</a:t>
            </a:r>
            <a:endParaRPr dirty="0"/>
          </a:p>
          <a:p>
            <a:pPr marL="228600" lvl="0" indent="-228600" algn="just" rtl="0">
              <a:lnSpc>
                <a:spcPct val="130000"/>
              </a:lnSpc>
              <a:spcBef>
                <a:spcPts val="1000"/>
              </a:spcBef>
              <a:spcAft>
                <a:spcPts val="0"/>
              </a:spcAft>
              <a:buClr>
                <a:schemeClr val="dk1"/>
              </a:buClr>
              <a:buSzPts val="1800"/>
              <a:buChar char="●"/>
            </a:pPr>
            <a:r>
              <a:rPr lang="en-US" dirty="0">
                <a:solidFill>
                  <a:schemeClr val="dk1"/>
                </a:solidFill>
                <a:latin typeface="Arial"/>
                <a:ea typeface="Arial"/>
                <a:cs typeface="Arial"/>
                <a:sym typeface="Arial"/>
              </a:rPr>
              <a:t>Family involvement: Actively listen to families and mothers, respond to their feedback, and involve them in decisions about their care and service improvements.</a:t>
            </a:r>
            <a:endParaRPr dirty="0"/>
          </a:p>
        </p:txBody>
      </p:sp>
      <p:sp>
        <p:nvSpPr>
          <p:cNvPr id="268" name="Google Shape;268;p14"/>
          <p:cNvSpPr txBox="1"/>
          <p:nvPr/>
        </p:nvSpPr>
        <p:spPr>
          <a:xfrm>
            <a:off x="7023735" y="5615940"/>
            <a:ext cx="4321810" cy="506730"/>
          </a:xfrm>
          <a:prstGeom prst="rect">
            <a:avLst/>
          </a:prstGeom>
          <a:solidFill>
            <a:srgbClr val="F8CCAA"/>
          </a:solidFill>
          <a:ln w="28575" cap="flat" cmpd="sng">
            <a:solidFill>
              <a:schemeClr val="dk1"/>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800" b="0" i="0" u="none" strike="noStrike" cap="none">
                <a:solidFill>
                  <a:schemeClr val="dk1"/>
                </a:solidFill>
                <a:latin typeface="Arial"/>
                <a:ea typeface="Arial"/>
                <a:cs typeface="Arial"/>
                <a:sym typeface="Arial"/>
              </a:rPr>
              <a:t>(Triggle and Buchanan, 2025)</a:t>
            </a:r>
            <a:endParaRPr/>
          </a:p>
        </p:txBody>
      </p:sp>
      <p:pic>
        <p:nvPicPr>
          <p:cNvPr id="269" name="Google Shape;269;p14"/>
          <p:cNvPicPr preferRelativeResize="0"/>
          <p:nvPr/>
        </p:nvPicPr>
        <p:blipFill rotWithShape="1">
          <a:blip r:embed="rId3">
            <a:alphaModFix/>
          </a:blip>
          <a:srcRect/>
          <a:stretch/>
        </p:blipFill>
        <p:spPr>
          <a:xfrm>
            <a:off x="6732270" y="2668905"/>
            <a:ext cx="4717415" cy="2592705"/>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A7E9E4"/>
        </a:solidFill>
        <a:effectLst/>
      </p:bgPr>
    </p:bg>
    <p:spTree>
      <p:nvGrpSpPr>
        <p:cNvPr id="1" name="Shape 273"/>
        <p:cNvGrpSpPr/>
        <p:nvPr/>
      </p:nvGrpSpPr>
      <p:grpSpPr>
        <a:xfrm>
          <a:off x="0" y="0"/>
          <a:ext cx="0" cy="0"/>
          <a:chOff x="0" y="0"/>
          <a:chExt cx="0" cy="0"/>
        </a:xfrm>
      </p:grpSpPr>
      <p:sp>
        <p:nvSpPr>
          <p:cNvPr id="274" name="Google Shape;274;p15"/>
          <p:cNvSpPr txBox="1">
            <a:spLocks noGrp="1"/>
          </p:cNvSpPr>
          <p:nvPr>
            <p:ph type="title"/>
          </p:nvPr>
        </p:nvSpPr>
        <p:spPr>
          <a:xfrm>
            <a:off x="608400" y="608400"/>
            <a:ext cx="10969200" cy="705600"/>
          </a:xfrm>
          <a:prstGeom prst="rect">
            <a:avLst/>
          </a:prstGeom>
          <a:solidFill>
            <a:schemeClr val="accent5">
              <a:lumMod val="60000"/>
              <a:lumOff val="40000"/>
            </a:schemeClr>
          </a:solidFill>
          <a:ln w="28575" cap="flat" cmpd="sng">
            <a:solidFill>
              <a:schemeClr val="dk1"/>
            </a:solidFill>
            <a:prstDash val="solid"/>
            <a:round/>
            <a:headEnd type="none" w="sm" len="sm"/>
            <a:tailEnd type="none" w="sm" len="sm"/>
          </a:ln>
        </p:spPr>
        <p:txBody>
          <a:bodyPr spcFirstLastPara="1" wrap="square" lIns="90000" tIns="46800" rIns="90000" bIns="46800" anchor="ctr" anchorCtr="0">
            <a:normAutofit/>
          </a:bodyPr>
          <a:lstStyle/>
          <a:p>
            <a:pPr marL="0" lvl="0" indent="0" algn="ctr" rtl="0">
              <a:lnSpc>
                <a:spcPct val="100000"/>
              </a:lnSpc>
              <a:spcBef>
                <a:spcPts val="0"/>
              </a:spcBef>
              <a:spcAft>
                <a:spcPts val="0"/>
              </a:spcAft>
              <a:buClr>
                <a:srgbClr val="262626"/>
              </a:buClr>
              <a:buSzPts val="3600"/>
              <a:buFont typeface="Arial"/>
              <a:buNone/>
            </a:pPr>
            <a:r>
              <a:rPr lang="en-US" b="1" dirty="0">
                <a:latin typeface="Arial"/>
                <a:ea typeface="Arial"/>
                <a:cs typeface="Arial"/>
                <a:sym typeface="Arial"/>
              </a:rPr>
              <a:t>Component 2 outline</a:t>
            </a:r>
            <a:endParaRPr dirty="0"/>
          </a:p>
        </p:txBody>
      </p:sp>
      <p:sp>
        <p:nvSpPr>
          <p:cNvPr id="275" name="Google Shape;275;p15"/>
          <p:cNvSpPr txBox="1">
            <a:spLocks noGrp="1"/>
          </p:cNvSpPr>
          <p:nvPr>
            <p:ph type="body" idx="1"/>
          </p:nvPr>
        </p:nvSpPr>
        <p:spPr>
          <a:xfrm>
            <a:off x="608330" y="2392045"/>
            <a:ext cx="5487670" cy="2146935"/>
          </a:xfrm>
          <a:prstGeom prst="rect">
            <a:avLst/>
          </a:prstGeom>
          <a:solidFill>
            <a:srgbClr val="F8CCAA"/>
          </a:solidFill>
          <a:ln w="28575" cap="flat" cmpd="sng">
            <a:solidFill>
              <a:schemeClr val="dk1"/>
            </a:solidFill>
            <a:prstDash val="solid"/>
            <a:round/>
            <a:headEnd type="none" w="sm" len="sm"/>
            <a:tailEnd type="none" w="sm" len="sm"/>
          </a:ln>
        </p:spPr>
        <p:txBody>
          <a:bodyPr spcFirstLastPara="1" wrap="square" lIns="90000" tIns="46800" rIns="90000" bIns="46800" anchor="t" anchorCtr="0">
            <a:normAutofit/>
          </a:bodyPr>
          <a:lstStyle/>
          <a:p>
            <a:pPr marL="228600" lvl="0" indent="-228600" algn="just" rtl="0">
              <a:lnSpc>
                <a:spcPct val="130000"/>
              </a:lnSpc>
              <a:spcBef>
                <a:spcPts val="0"/>
              </a:spcBef>
              <a:spcAft>
                <a:spcPts val="0"/>
              </a:spcAft>
              <a:buClr>
                <a:schemeClr val="dk1"/>
              </a:buClr>
              <a:buSzPts val="1800"/>
              <a:buChar char="●"/>
            </a:pPr>
            <a:r>
              <a:rPr lang="en-US" dirty="0">
                <a:solidFill>
                  <a:schemeClr val="dk1"/>
                </a:solidFill>
                <a:latin typeface="Arial"/>
                <a:ea typeface="Arial"/>
                <a:cs typeface="Arial"/>
                <a:sym typeface="Arial"/>
              </a:rPr>
              <a:t>Critical assessment of the case issues</a:t>
            </a:r>
            <a:endParaRPr dirty="0"/>
          </a:p>
          <a:p>
            <a:pPr marL="228600" lvl="0" indent="-228600" algn="just" rtl="0">
              <a:lnSpc>
                <a:spcPct val="130000"/>
              </a:lnSpc>
              <a:spcBef>
                <a:spcPts val="1000"/>
              </a:spcBef>
              <a:spcAft>
                <a:spcPts val="0"/>
              </a:spcAft>
              <a:buClr>
                <a:schemeClr val="dk1"/>
              </a:buClr>
              <a:buSzPts val="1800"/>
              <a:buChar char="●"/>
            </a:pPr>
            <a:r>
              <a:rPr lang="en-US" dirty="0" err="1">
                <a:solidFill>
                  <a:schemeClr val="dk1"/>
                </a:solidFill>
                <a:latin typeface="Arial"/>
                <a:ea typeface="Arial"/>
                <a:cs typeface="Arial"/>
                <a:sym typeface="Arial"/>
              </a:rPr>
              <a:t>Analyse</a:t>
            </a:r>
            <a:r>
              <a:rPr lang="en-US" dirty="0">
                <a:solidFill>
                  <a:schemeClr val="dk1"/>
                </a:solidFill>
                <a:latin typeface="Arial"/>
                <a:ea typeface="Arial"/>
                <a:cs typeface="Arial"/>
                <a:sym typeface="Arial"/>
              </a:rPr>
              <a:t> the root cause using appropriate models</a:t>
            </a:r>
            <a:endParaRPr dirty="0"/>
          </a:p>
          <a:p>
            <a:pPr marL="228600" lvl="0" indent="-228600" algn="just" rtl="0">
              <a:lnSpc>
                <a:spcPct val="130000"/>
              </a:lnSpc>
              <a:spcBef>
                <a:spcPts val="1000"/>
              </a:spcBef>
              <a:spcAft>
                <a:spcPts val="0"/>
              </a:spcAft>
              <a:buClr>
                <a:schemeClr val="dk1"/>
              </a:buClr>
              <a:buSzPts val="1800"/>
              <a:buChar char="●"/>
            </a:pPr>
            <a:r>
              <a:rPr lang="en-US" dirty="0">
                <a:solidFill>
                  <a:schemeClr val="dk1"/>
                </a:solidFill>
                <a:latin typeface="Arial"/>
                <a:ea typeface="Arial"/>
                <a:cs typeface="Arial"/>
                <a:sym typeface="Arial"/>
              </a:rPr>
              <a:t>Provide actionable recommendations </a:t>
            </a:r>
            <a:endParaRPr dirty="0"/>
          </a:p>
        </p:txBody>
      </p:sp>
      <p:sp>
        <p:nvSpPr>
          <p:cNvPr id="276" name="Google Shape;276;p15"/>
          <p:cNvSpPr txBox="1"/>
          <p:nvPr/>
        </p:nvSpPr>
        <p:spPr>
          <a:xfrm>
            <a:off x="7023735" y="5615940"/>
            <a:ext cx="4321810" cy="506730"/>
          </a:xfrm>
          <a:prstGeom prst="rect">
            <a:avLst/>
          </a:prstGeom>
          <a:solidFill>
            <a:srgbClr val="F8CCAA"/>
          </a:solidFill>
          <a:ln w="28575" cap="flat" cmpd="sng">
            <a:solidFill>
              <a:schemeClr val="dk1"/>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800" b="0" i="0" u="none" strike="noStrike" cap="none">
                <a:solidFill>
                  <a:schemeClr val="dk1"/>
                </a:solidFill>
                <a:latin typeface="Arial"/>
                <a:ea typeface="Arial"/>
                <a:cs typeface="Arial"/>
                <a:sym typeface="Arial"/>
              </a:rPr>
              <a:t>(Campbell, 2026)</a:t>
            </a:r>
            <a:endParaRPr/>
          </a:p>
        </p:txBody>
      </p:sp>
      <p:pic>
        <p:nvPicPr>
          <p:cNvPr id="277" name="Google Shape;277;p15"/>
          <p:cNvPicPr preferRelativeResize="0"/>
          <p:nvPr/>
        </p:nvPicPr>
        <p:blipFill rotWithShape="1">
          <a:blip r:embed="rId3">
            <a:alphaModFix/>
          </a:blip>
          <a:srcRect/>
          <a:stretch/>
        </p:blipFill>
        <p:spPr>
          <a:xfrm>
            <a:off x="6795770" y="2091055"/>
            <a:ext cx="4650740" cy="2948940"/>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A7E9E4"/>
        </a:solidFill>
        <a:effectLst/>
      </p:bgPr>
    </p:bg>
    <p:spTree>
      <p:nvGrpSpPr>
        <p:cNvPr id="1" name="Shape 281"/>
        <p:cNvGrpSpPr/>
        <p:nvPr/>
      </p:nvGrpSpPr>
      <p:grpSpPr>
        <a:xfrm>
          <a:off x="0" y="0"/>
          <a:ext cx="0" cy="0"/>
          <a:chOff x="0" y="0"/>
          <a:chExt cx="0" cy="0"/>
        </a:xfrm>
      </p:grpSpPr>
      <p:sp>
        <p:nvSpPr>
          <p:cNvPr id="282" name="Google Shape;282;p16"/>
          <p:cNvSpPr txBox="1">
            <a:spLocks noGrp="1"/>
          </p:cNvSpPr>
          <p:nvPr>
            <p:ph type="title"/>
          </p:nvPr>
        </p:nvSpPr>
        <p:spPr>
          <a:xfrm>
            <a:off x="0" y="-1"/>
            <a:ext cx="12192000" cy="934279"/>
          </a:xfrm>
          <a:prstGeom prst="rect">
            <a:avLst/>
          </a:prstGeom>
          <a:solidFill>
            <a:schemeClr val="accent5">
              <a:lumMod val="60000"/>
              <a:lumOff val="40000"/>
            </a:schemeClr>
          </a:solidFill>
          <a:ln w="28575" cap="flat" cmpd="sng">
            <a:solidFill>
              <a:schemeClr val="dk1"/>
            </a:solidFill>
            <a:prstDash val="solid"/>
            <a:round/>
            <a:headEnd type="none" w="sm" len="sm"/>
            <a:tailEnd type="none" w="sm" len="sm"/>
          </a:ln>
        </p:spPr>
        <p:txBody>
          <a:bodyPr spcFirstLastPara="1" wrap="square" lIns="90000" tIns="46800" rIns="90000" bIns="46800" anchor="ctr" anchorCtr="0">
            <a:normAutofit/>
          </a:bodyPr>
          <a:lstStyle/>
          <a:p>
            <a:pPr marL="0" lvl="0" indent="0" algn="ctr" rtl="0">
              <a:lnSpc>
                <a:spcPct val="100000"/>
              </a:lnSpc>
              <a:spcBef>
                <a:spcPts val="0"/>
              </a:spcBef>
              <a:spcAft>
                <a:spcPts val="0"/>
              </a:spcAft>
              <a:buClr>
                <a:srgbClr val="262626"/>
              </a:buClr>
              <a:buSzPts val="3600"/>
              <a:buFont typeface="Arial"/>
              <a:buNone/>
            </a:pPr>
            <a:r>
              <a:rPr lang="en-US" b="1" dirty="0">
                <a:latin typeface="Arial"/>
                <a:ea typeface="Arial"/>
                <a:cs typeface="Arial"/>
                <a:sym typeface="Arial"/>
              </a:rPr>
              <a:t>Conclusion</a:t>
            </a:r>
            <a:endParaRPr dirty="0"/>
          </a:p>
        </p:txBody>
      </p:sp>
      <p:sp>
        <p:nvSpPr>
          <p:cNvPr id="283" name="Google Shape;283;p16"/>
          <p:cNvSpPr txBox="1">
            <a:spLocks noGrp="1"/>
          </p:cNvSpPr>
          <p:nvPr>
            <p:ph type="body" idx="1"/>
          </p:nvPr>
        </p:nvSpPr>
        <p:spPr>
          <a:xfrm>
            <a:off x="99391" y="1838740"/>
            <a:ext cx="6172199" cy="5019260"/>
          </a:xfrm>
          <a:prstGeom prst="rect">
            <a:avLst/>
          </a:prstGeom>
          <a:solidFill>
            <a:srgbClr val="F8CCAA"/>
          </a:solidFill>
          <a:ln w="28575" cap="flat" cmpd="sng">
            <a:solidFill>
              <a:schemeClr val="dk1"/>
            </a:solidFill>
            <a:prstDash val="solid"/>
            <a:round/>
            <a:headEnd type="none" w="sm" len="sm"/>
            <a:tailEnd type="none" w="sm" len="sm"/>
          </a:ln>
        </p:spPr>
        <p:txBody>
          <a:bodyPr spcFirstLastPara="1" wrap="square" lIns="90000" tIns="46800" rIns="90000" bIns="46800" anchor="t" anchorCtr="0">
            <a:normAutofit/>
          </a:bodyPr>
          <a:lstStyle/>
          <a:p>
            <a:pPr marL="228600" lvl="0" indent="-228600" algn="just" rtl="0">
              <a:lnSpc>
                <a:spcPct val="130000"/>
              </a:lnSpc>
              <a:spcBef>
                <a:spcPts val="0"/>
              </a:spcBef>
              <a:spcAft>
                <a:spcPts val="0"/>
              </a:spcAft>
              <a:buClr>
                <a:schemeClr val="dk1"/>
              </a:buClr>
              <a:buSzPts val="1800"/>
              <a:buChar char="●"/>
            </a:pPr>
            <a:r>
              <a:rPr lang="en-US" dirty="0">
                <a:solidFill>
                  <a:schemeClr val="dk1"/>
                </a:solidFill>
              </a:rPr>
              <a:t>More than</a:t>
            </a:r>
            <a:r>
              <a:rPr lang="en-US" dirty="0">
                <a:solidFill>
                  <a:schemeClr val="dk1"/>
                </a:solidFill>
                <a:latin typeface="Arial"/>
                <a:ea typeface="Arial"/>
                <a:cs typeface="Arial"/>
                <a:sym typeface="Arial"/>
              </a:rPr>
              <a:t> 200 babies died in cases where serious concerns were identified about the quality of maternity care.</a:t>
            </a:r>
            <a:endParaRPr dirty="0"/>
          </a:p>
          <a:p>
            <a:pPr marL="228600" lvl="0" indent="-228600" algn="just" rtl="0">
              <a:lnSpc>
                <a:spcPct val="130000"/>
              </a:lnSpc>
              <a:spcBef>
                <a:spcPts val="1000"/>
              </a:spcBef>
              <a:spcAft>
                <a:spcPts val="0"/>
              </a:spcAft>
              <a:buClr>
                <a:schemeClr val="dk1"/>
              </a:buClr>
              <a:buSzPts val="1800"/>
              <a:buChar char="●"/>
            </a:pPr>
            <a:r>
              <a:rPr lang="en-US" dirty="0">
                <a:solidFill>
                  <a:schemeClr val="dk1"/>
                </a:solidFill>
                <a:latin typeface="Arial"/>
                <a:ea typeface="Arial"/>
                <a:cs typeface="Arial"/>
                <a:sym typeface="Arial"/>
              </a:rPr>
              <a:t>Weak monitoring of family complaints and failures in clinical governance contributed to repeated safety concerns.</a:t>
            </a:r>
            <a:endParaRPr dirty="0"/>
          </a:p>
          <a:p>
            <a:pPr marL="228600" lvl="0" indent="-228600" algn="just" rtl="0">
              <a:lnSpc>
                <a:spcPct val="130000"/>
              </a:lnSpc>
              <a:spcBef>
                <a:spcPts val="1000"/>
              </a:spcBef>
              <a:spcAft>
                <a:spcPts val="0"/>
              </a:spcAft>
              <a:buClr>
                <a:schemeClr val="dk1"/>
              </a:buClr>
              <a:buSzPts val="1800"/>
              <a:buChar char="●"/>
            </a:pPr>
            <a:r>
              <a:rPr lang="en-US" dirty="0">
                <a:solidFill>
                  <a:schemeClr val="dk1"/>
                </a:solidFill>
                <a:latin typeface="Arial"/>
                <a:ea typeface="Arial"/>
                <a:cs typeface="Arial"/>
                <a:sym typeface="Arial"/>
              </a:rPr>
              <a:t>Stronger clinical governance</a:t>
            </a:r>
            <a:r>
              <a:rPr lang="en-US" dirty="0">
                <a:solidFill>
                  <a:schemeClr val="dk1"/>
                </a:solidFill>
              </a:rPr>
              <a:t>, effective accountability and a transparent, compassionate, patient-</a:t>
            </a:r>
            <a:r>
              <a:rPr lang="en-US" dirty="0" err="1">
                <a:solidFill>
                  <a:schemeClr val="dk1"/>
                </a:solidFill>
              </a:rPr>
              <a:t>centred</a:t>
            </a:r>
            <a:r>
              <a:rPr lang="en-US" dirty="0">
                <a:solidFill>
                  <a:schemeClr val="dk1"/>
                </a:solidFill>
              </a:rPr>
              <a:t> culture are essential to improve</a:t>
            </a:r>
            <a:r>
              <a:rPr lang="en-US" dirty="0">
                <a:solidFill>
                  <a:schemeClr val="dk1"/>
                </a:solidFill>
                <a:latin typeface="Arial"/>
                <a:ea typeface="Arial"/>
                <a:cs typeface="Arial"/>
                <a:sym typeface="Arial"/>
              </a:rPr>
              <a:t> maternity services and protect mothers and babies.</a:t>
            </a:r>
            <a:endParaRPr dirty="0"/>
          </a:p>
        </p:txBody>
      </p:sp>
      <p:sp>
        <p:nvSpPr>
          <p:cNvPr id="284" name="Google Shape;284;p16"/>
          <p:cNvSpPr txBox="1"/>
          <p:nvPr/>
        </p:nvSpPr>
        <p:spPr>
          <a:xfrm>
            <a:off x="7023735" y="5615940"/>
            <a:ext cx="4321810" cy="506730"/>
          </a:xfrm>
          <a:prstGeom prst="rect">
            <a:avLst/>
          </a:prstGeom>
          <a:solidFill>
            <a:srgbClr val="F8CCAA"/>
          </a:solidFill>
          <a:ln w="28575" cap="flat" cmpd="sng">
            <a:solidFill>
              <a:schemeClr val="dk1"/>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800" b="0" i="0" u="none" strike="noStrike" cap="none">
                <a:solidFill>
                  <a:schemeClr val="dk1"/>
                </a:solidFill>
                <a:latin typeface="Arial"/>
                <a:ea typeface="Arial"/>
                <a:cs typeface="Arial"/>
                <a:sym typeface="Arial"/>
              </a:rPr>
              <a:t>(Campbell, 2026)</a:t>
            </a:r>
            <a:endParaRPr/>
          </a:p>
        </p:txBody>
      </p:sp>
      <p:pic>
        <p:nvPicPr>
          <p:cNvPr id="285" name="Google Shape;285;p16"/>
          <p:cNvPicPr preferRelativeResize="0"/>
          <p:nvPr/>
        </p:nvPicPr>
        <p:blipFill rotWithShape="1">
          <a:blip r:embed="rId3">
            <a:alphaModFix/>
          </a:blip>
          <a:srcRect/>
          <a:stretch/>
        </p:blipFill>
        <p:spPr>
          <a:xfrm>
            <a:off x="7203440" y="2484755"/>
            <a:ext cx="3881120" cy="2918460"/>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A7E9E4"/>
        </a:solidFill>
        <a:effectLst/>
      </p:bgPr>
    </p:bg>
    <p:spTree>
      <p:nvGrpSpPr>
        <p:cNvPr id="1" name="Shape 289">
          <a:extLst>
            <a:ext uri="{FF2B5EF4-FFF2-40B4-BE49-F238E27FC236}">
              <a16:creationId xmlns:a16="http://schemas.microsoft.com/office/drawing/2014/main" id="{AB2638B7-0177-CFF2-B031-46E61CEF8512}"/>
            </a:ext>
          </a:extLst>
        </p:cNvPr>
        <p:cNvGrpSpPr/>
        <p:nvPr/>
      </p:nvGrpSpPr>
      <p:grpSpPr>
        <a:xfrm>
          <a:off x="0" y="0"/>
          <a:ext cx="0" cy="0"/>
          <a:chOff x="0" y="0"/>
          <a:chExt cx="0" cy="0"/>
        </a:xfrm>
      </p:grpSpPr>
      <p:sp>
        <p:nvSpPr>
          <p:cNvPr id="290" name="Google Shape;290;p17">
            <a:extLst>
              <a:ext uri="{FF2B5EF4-FFF2-40B4-BE49-F238E27FC236}">
                <a16:creationId xmlns:a16="http://schemas.microsoft.com/office/drawing/2014/main" id="{F8EA0F1F-5BD5-C9DC-B548-A622F9D69F64}"/>
              </a:ext>
            </a:extLst>
          </p:cNvPr>
          <p:cNvSpPr txBox="1">
            <a:spLocks noGrp="1"/>
          </p:cNvSpPr>
          <p:nvPr>
            <p:ph type="title"/>
          </p:nvPr>
        </p:nvSpPr>
        <p:spPr>
          <a:xfrm>
            <a:off x="608400" y="608400"/>
            <a:ext cx="10969200" cy="705600"/>
          </a:xfrm>
          <a:prstGeom prst="rect">
            <a:avLst/>
          </a:prstGeom>
          <a:solidFill>
            <a:schemeClr val="accent5">
              <a:lumMod val="60000"/>
              <a:lumOff val="40000"/>
            </a:schemeClr>
          </a:solidFill>
          <a:ln w="28575" cap="flat" cmpd="sng">
            <a:solidFill>
              <a:schemeClr val="dk1"/>
            </a:solidFill>
            <a:prstDash val="solid"/>
            <a:round/>
            <a:headEnd type="none" w="sm" len="sm"/>
            <a:tailEnd type="none" w="sm" len="sm"/>
          </a:ln>
        </p:spPr>
        <p:txBody>
          <a:bodyPr spcFirstLastPara="1" wrap="square" lIns="90000" tIns="46800" rIns="90000" bIns="46800" anchor="ctr" anchorCtr="0">
            <a:normAutofit/>
          </a:bodyPr>
          <a:lstStyle/>
          <a:p>
            <a:pPr marL="0" lvl="0" indent="0" algn="ctr" rtl="0">
              <a:lnSpc>
                <a:spcPct val="100000"/>
              </a:lnSpc>
              <a:spcBef>
                <a:spcPts val="0"/>
              </a:spcBef>
              <a:spcAft>
                <a:spcPts val="0"/>
              </a:spcAft>
              <a:buClr>
                <a:srgbClr val="262626"/>
              </a:buClr>
              <a:buSzPts val="3200"/>
              <a:buFont typeface="Arial"/>
              <a:buNone/>
            </a:pPr>
            <a:r>
              <a:rPr lang="en-US" sz="3200" b="1">
                <a:latin typeface="Arial"/>
                <a:ea typeface="Arial"/>
                <a:cs typeface="Arial"/>
                <a:sym typeface="Arial"/>
              </a:rPr>
              <a:t>Reference list</a:t>
            </a:r>
            <a:endParaRPr/>
          </a:p>
        </p:txBody>
      </p:sp>
      <p:sp>
        <p:nvSpPr>
          <p:cNvPr id="291" name="Google Shape;291;p17">
            <a:extLst>
              <a:ext uri="{FF2B5EF4-FFF2-40B4-BE49-F238E27FC236}">
                <a16:creationId xmlns:a16="http://schemas.microsoft.com/office/drawing/2014/main" id="{79AE079E-4E75-37B3-B16B-A539441FE31E}"/>
              </a:ext>
            </a:extLst>
          </p:cNvPr>
          <p:cNvSpPr txBox="1">
            <a:spLocks noGrp="1"/>
          </p:cNvSpPr>
          <p:nvPr>
            <p:ph type="body" idx="1"/>
          </p:nvPr>
        </p:nvSpPr>
        <p:spPr>
          <a:xfrm>
            <a:off x="608330" y="1739900"/>
            <a:ext cx="10969625" cy="4867275"/>
          </a:xfrm>
          <a:prstGeom prst="rect">
            <a:avLst/>
          </a:prstGeom>
          <a:solidFill>
            <a:srgbClr val="F8CCAA"/>
          </a:solidFill>
          <a:ln w="28575" cap="flat" cmpd="sng">
            <a:solidFill>
              <a:schemeClr val="dk1"/>
            </a:solidFill>
            <a:prstDash val="solid"/>
            <a:round/>
            <a:headEnd type="none" w="sm" len="sm"/>
            <a:tailEnd type="none" w="sm" len="sm"/>
          </a:ln>
        </p:spPr>
        <p:txBody>
          <a:bodyPr spcFirstLastPara="1" wrap="square" lIns="90000" tIns="46800" rIns="90000" bIns="46800" anchor="t" anchorCtr="0">
            <a:normAutofit fontScale="92500" lnSpcReduction="20000"/>
          </a:bodyPr>
          <a:lstStyle/>
          <a:p>
            <a:pPr marL="228600" lvl="0" indent="-228600" algn="just" rtl="0">
              <a:lnSpc>
                <a:spcPct val="130000"/>
              </a:lnSpc>
              <a:spcBef>
                <a:spcPts val="0"/>
              </a:spcBef>
              <a:spcAft>
                <a:spcPts val="0"/>
              </a:spcAft>
              <a:buClr>
                <a:schemeClr val="dk1"/>
              </a:buClr>
              <a:buSzPct val="100000"/>
              <a:buChar char="●"/>
            </a:pPr>
            <a:r>
              <a:rPr lang="en-US" dirty="0">
                <a:solidFill>
                  <a:schemeClr val="dk1"/>
                </a:solidFill>
                <a:latin typeface="Arial"/>
                <a:ea typeface="Arial"/>
                <a:cs typeface="Arial"/>
                <a:sym typeface="Arial"/>
              </a:rPr>
              <a:t>Badshah, N. (2022). </a:t>
            </a:r>
            <a:r>
              <a:rPr lang="en-US" i="1" dirty="0">
                <a:solidFill>
                  <a:schemeClr val="dk1"/>
                </a:solidFill>
                <a:latin typeface="Arial"/>
                <a:ea typeface="Arial"/>
                <a:cs typeface="Arial"/>
                <a:sym typeface="Arial"/>
              </a:rPr>
              <a:t>Shropshire maternity scandal: 300 babies died or left brain-damaged, says report. </a:t>
            </a:r>
            <a:r>
              <a:rPr lang="en-US" dirty="0">
                <a:solidFill>
                  <a:schemeClr val="dk1"/>
                </a:solidFill>
                <a:latin typeface="Arial"/>
                <a:ea typeface="Arial"/>
                <a:cs typeface="Arial"/>
                <a:sym typeface="Arial"/>
              </a:rPr>
              <a:t>Available at: https://www.theguardian.com/society/2022/mar/26/shropshire-maternity-scandal-300-babies-died-or-left-brain-damaged-says-report (Accessed: 09 October 2026).</a:t>
            </a:r>
            <a:endParaRPr dirty="0"/>
          </a:p>
          <a:p>
            <a:pPr marL="228600" lvl="0" indent="-228600" algn="just" rtl="0">
              <a:lnSpc>
                <a:spcPct val="130000"/>
              </a:lnSpc>
              <a:spcBef>
                <a:spcPts val="1000"/>
              </a:spcBef>
              <a:spcAft>
                <a:spcPts val="0"/>
              </a:spcAft>
              <a:buClr>
                <a:schemeClr val="dk1"/>
              </a:buClr>
              <a:buSzPct val="100000"/>
              <a:buChar char="●"/>
            </a:pPr>
            <a:r>
              <a:rPr lang="en-US" dirty="0">
                <a:solidFill>
                  <a:schemeClr val="dk1"/>
                </a:solidFill>
                <a:latin typeface="Arial"/>
                <a:ea typeface="Arial"/>
                <a:cs typeface="Arial"/>
                <a:sym typeface="Arial"/>
              </a:rPr>
              <a:t>Baruah, P. (2019). </a:t>
            </a:r>
            <a:r>
              <a:rPr lang="en-US" i="1" dirty="0">
                <a:solidFill>
                  <a:schemeClr val="dk1"/>
                </a:solidFill>
                <a:latin typeface="Arial"/>
                <a:ea typeface="Arial"/>
                <a:cs typeface="Arial"/>
                <a:sym typeface="Arial"/>
              </a:rPr>
              <a:t>What Is the Swiss Cheese Model? | Planning Tank. </a:t>
            </a:r>
            <a:r>
              <a:rPr lang="en-US" dirty="0">
                <a:solidFill>
                  <a:schemeClr val="dk1"/>
                </a:solidFill>
                <a:latin typeface="Arial"/>
                <a:ea typeface="Arial"/>
                <a:cs typeface="Arial"/>
                <a:sym typeface="Arial"/>
              </a:rPr>
              <a:t>Available at: https://planningtank.com/market-research/swiss-cheese-model (Accessed: 08 October </a:t>
            </a:r>
            <a:r>
              <a:rPr lang="en-US">
                <a:solidFill>
                  <a:schemeClr val="dk1"/>
                </a:solidFill>
                <a:latin typeface="Arial"/>
                <a:ea typeface="Arial"/>
                <a:cs typeface="Arial"/>
                <a:sym typeface="Arial"/>
              </a:rPr>
              <a:t>2026).</a:t>
            </a:r>
            <a:endParaRPr dirty="0"/>
          </a:p>
          <a:p>
            <a:pPr marL="228600" lvl="0" indent="-228600" algn="just">
              <a:spcBef>
                <a:spcPts val="1000"/>
              </a:spcBef>
              <a:buClr>
                <a:schemeClr val="dk1"/>
              </a:buClr>
              <a:buSzPct val="100000"/>
            </a:pPr>
            <a:r>
              <a:rPr lang="en-US" dirty="0" err="1">
                <a:solidFill>
                  <a:schemeClr val="dk1"/>
                </a:solidFill>
                <a:latin typeface="Arial"/>
                <a:ea typeface="Arial"/>
                <a:cs typeface="Arial"/>
                <a:sym typeface="Arial"/>
              </a:rPr>
              <a:t>Batanda</a:t>
            </a:r>
            <a:r>
              <a:rPr lang="en-US" dirty="0">
                <a:solidFill>
                  <a:schemeClr val="dk1"/>
                </a:solidFill>
                <a:latin typeface="Arial"/>
                <a:ea typeface="Arial"/>
                <a:cs typeface="Arial"/>
                <a:sym typeface="Arial"/>
              </a:rPr>
              <a:t>, I. (2024) ‘Prevalence of burnout among healthcare professionals: a survey at fort portal regional referral hospital’</a:t>
            </a:r>
            <a:r>
              <a:rPr lang="en-US" dirty="0">
                <a:solidFill>
                  <a:schemeClr val="dk1"/>
                </a:solidFill>
              </a:rPr>
              <a:t>,</a:t>
            </a:r>
            <a:r>
              <a:rPr lang="en-US" dirty="0">
                <a:solidFill>
                  <a:schemeClr val="dk1"/>
                </a:solidFill>
                <a:latin typeface="Arial"/>
                <a:ea typeface="Arial"/>
                <a:cs typeface="Arial"/>
                <a:sym typeface="Arial"/>
              </a:rPr>
              <a:t> </a:t>
            </a:r>
            <a:r>
              <a:rPr lang="en-US" i="1" dirty="0" err="1">
                <a:solidFill>
                  <a:schemeClr val="dk1"/>
                </a:solidFill>
                <a:latin typeface="Arial"/>
                <a:ea typeface="Arial"/>
                <a:cs typeface="Arial"/>
                <a:sym typeface="Arial"/>
              </a:rPr>
              <a:t>Npj</a:t>
            </a:r>
            <a:r>
              <a:rPr lang="en-US" i="1" dirty="0">
                <a:solidFill>
                  <a:schemeClr val="dk1"/>
                </a:solidFill>
                <a:latin typeface="Arial"/>
                <a:ea typeface="Arial"/>
                <a:cs typeface="Arial"/>
                <a:sym typeface="Arial"/>
              </a:rPr>
              <a:t> Mental Health Research</a:t>
            </a:r>
            <a:r>
              <a:rPr lang="en-US" dirty="0">
                <a:solidFill>
                  <a:schemeClr val="dk1"/>
                </a:solidFill>
                <a:latin typeface="Arial"/>
                <a:ea typeface="Arial"/>
                <a:cs typeface="Arial"/>
                <a:sym typeface="Arial"/>
              </a:rPr>
              <a:t>, 3(1), pp.16. Available at:</a:t>
            </a:r>
            <a:r>
              <a:rPr lang="en-US" dirty="0">
                <a:solidFill>
                  <a:schemeClr val="dk1"/>
                </a:solidFill>
              </a:rPr>
              <a:t> https://www.nature.com/articles/s44184-024-00061-2</a:t>
            </a:r>
            <a:endParaRPr dirty="0"/>
          </a:p>
          <a:p>
            <a:pPr marL="228600" lvl="0" indent="-228600" algn="just" rtl="0">
              <a:lnSpc>
                <a:spcPct val="130000"/>
              </a:lnSpc>
              <a:spcBef>
                <a:spcPts val="1000"/>
              </a:spcBef>
              <a:spcAft>
                <a:spcPts val="0"/>
              </a:spcAft>
              <a:buClr>
                <a:schemeClr val="dk1"/>
              </a:buClr>
              <a:buSzPct val="100000"/>
              <a:buChar char="●"/>
            </a:pPr>
            <a:r>
              <a:rPr lang="en-US" dirty="0">
                <a:solidFill>
                  <a:schemeClr val="dk1"/>
                </a:solidFill>
                <a:latin typeface="Arial"/>
                <a:ea typeface="Arial"/>
                <a:cs typeface="Arial"/>
                <a:sym typeface="Arial"/>
              </a:rPr>
              <a:t>BBC (2022) Shrewsbury maternity scandal: Repeated failures led to deaths. Available at: https://www.bbc.com/news/uk-england-shropshire-60925959 (Accessed: 08 October 2026).</a:t>
            </a:r>
            <a:endParaRPr dirty="0"/>
          </a:p>
          <a:p>
            <a:pPr marL="228600" lvl="0" indent="-228600" algn="just">
              <a:spcBef>
                <a:spcPts val="1000"/>
              </a:spcBef>
              <a:buClr>
                <a:schemeClr val="dk1"/>
              </a:buClr>
              <a:buSzPct val="100000"/>
            </a:pPr>
            <a:r>
              <a:rPr lang="en-US" dirty="0">
                <a:solidFill>
                  <a:schemeClr val="dk1"/>
                </a:solidFill>
                <a:latin typeface="Arial"/>
                <a:ea typeface="Arial"/>
                <a:cs typeface="Arial"/>
                <a:sym typeface="Arial"/>
              </a:rPr>
              <a:t>Bright, M. (2025) ‘Whistleblowing in an empty room’, </a:t>
            </a:r>
            <a:r>
              <a:rPr lang="en-US" i="1" dirty="0">
                <a:solidFill>
                  <a:schemeClr val="dk1"/>
                </a:solidFill>
                <a:latin typeface="Arial"/>
                <a:ea typeface="Arial"/>
                <a:cs typeface="Arial"/>
                <a:sym typeface="Arial"/>
              </a:rPr>
              <a:t>Index on Censorship</a:t>
            </a:r>
            <a:r>
              <a:rPr lang="en-US" dirty="0">
                <a:solidFill>
                  <a:schemeClr val="dk1"/>
                </a:solidFill>
                <a:latin typeface="Arial"/>
                <a:ea typeface="Arial"/>
                <a:cs typeface="Arial"/>
                <a:sym typeface="Arial"/>
              </a:rPr>
              <a:t>, 54(1), pp.52-57. Available at:</a:t>
            </a:r>
            <a:r>
              <a:rPr lang="en-US" dirty="0">
                <a:solidFill>
                  <a:schemeClr val="dk1"/>
                </a:solidFill>
              </a:rPr>
              <a:t> https://journals.sagepub.com/doi/abs/10.1177/03064220251332627a</a:t>
            </a:r>
            <a:r>
              <a:rPr lang="en-US" dirty="0">
                <a:solidFill>
                  <a:schemeClr val="dk1"/>
                </a:solidFill>
                <a:latin typeface="Arial"/>
                <a:ea typeface="Arial"/>
                <a:cs typeface="Arial"/>
                <a:sym typeface="Arial"/>
              </a:rPr>
              <a:t> </a:t>
            </a:r>
            <a:endParaRPr dirty="0"/>
          </a:p>
        </p:txBody>
      </p:sp>
    </p:spTree>
    <p:extLst>
      <p:ext uri="{BB962C8B-B14F-4D97-AF65-F5344CB8AC3E}">
        <p14:creationId xmlns:p14="http://schemas.microsoft.com/office/powerpoint/2010/main" val="16193734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A7E9E4"/>
        </a:solidFill>
        <a:effectLst/>
      </p:bgPr>
    </p:bg>
    <p:spTree>
      <p:nvGrpSpPr>
        <p:cNvPr id="1" name="Shape 289"/>
        <p:cNvGrpSpPr/>
        <p:nvPr/>
      </p:nvGrpSpPr>
      <p:grpSpPr>
        <a:xfrm>
          <a:off x="0" y="0"/>
          <a:ext cx="0" cy="0"/>
          <a:chOff x="0" y="0"/>
          <a:chExt cx="0" cy="0"/>
        </a:xfrm>
      </p:grpSpPr>
      <p:sp>
        <p:nvSpPr>
          <p:cNvPr id="290" name="Google Shape;290;p17"/>
          <p:cNvSpPr txBox="1">
            <a:spLocks noGrp="1"/>
          </p:cNvSpPr>
          <p:nvPr>
            <p:ph type="title"/>
          </p:nvPr>
        </p:nvSpPr>
        <p:spPr>
          <a:xfrm>
            <a:off x="608400" y="608400"/>
            <a:ext cx="10969200" cy="705600"/>
          </a:xfrm>
          <a:prstGeom prst="rect">
            <a:avLst/>
          </a:prstGeom>
          <a:solidFill>
            <a:schemeClr val="accent5">
              <a:lumMod val="60000"/>
              <a:lumOff val="40000"/>
            </a:schemeClr>
          </a:solidFill>
          <a:ln w="28575" cap="flat" cmpd="sng">
            <a:solidFill>
              <a:schemeClr val="dk1"/>
            </a:solidFill>
            <a:prstDash val="solid"/>
            <a:round/>
            <a:headEnd type="none" w="sm" len="sm"/>
            <a:tailEnd type="none" w="sm" len="sm"/>
          </a:ln>
        </p:spPr>
        <p:txBody>
          <a:bodyPr spcFirstLastPara="1" wrap="square" lIns="90000" tIns="46800" rIns="90000" bIns="46800" anchor="ctr" anchorCtr="0">
            <a:normAutofit/>
          </a:bodyPr>
          <a:lstStyle/>
          <a:p>
            <a:pPr marL="0" lvl="0" indent="0" algn="ctr" rtl="0">
              <a:lnSpc>
                <a:spcPct val="100000"/>
              </a:lnSpc>
              <a:spcBef>
                <a:spcPts val="0"/>
              </a:spcBef>
              <a:spcAft>
                <a:spcPts val="0"/>
              </a:spcAft>
              <a:buClr>
                <a:srgbClr val="262626"/>
              </a:buClr>
              <a:buSzPts val="3200"/>
              <a:buFont typeface="Arial"/>
              <a:buNone/>
            </a:pPr>
            <a:r>
              <a:rPr lang="en-US" sz="3200" b="1" dirty="0">
                <a:latin typeface="Arial"/>
                <a:ea typeface="Arial"/>
                <a:cs typeface="Arial"/>
                <a:sym typeface="Arial"/>
              </a:rPr>
              <a:t>Reference list</a:t>
            </a:r>
            <a:endParaRPr dirty="0"/>
          </a:p>
        </p:txBody>
      </p:sp>
      <p:sp>
        <p:nvSpPr>
          <p:cNvPr id="291" name="Google Shape;291;p17"/>
          <p:cNvSpPr txBox="1">
            <a:spLocks noGrp="1"/>
          </p:cNvSpPr>
          <p:nvPr>
            <p:ph type="body" idx="1"/>
          </p:nvPr>
        </p:nvSpPr>
        <p:spPr>
          <a:xfrm>
            <a:off x="608330" y="1739900"/>
            <a:ext cx="10969625" cy="4867275"/>
          </a:xfrm>
          <a:prstGeom prst="rect">
            <a:avLst/>
          </a:prstGeom>
          <a:solidFill>
            <a:srgbClr val="F8CCAA"/>
          </a:solidFill>
          <a:ln w="28575" cap="flat" cmpd="sng">
            <a:solidFill>
              <a:schemeClr val="dk1"/>
            </a:solidFill>
            <a:prstDash val="solid"/>
            <a:round/>
            <a:headEnd type="none" w="sm" len="sm"/>
            <a:tailEnd type="none" w="sm" len="sm"/>
          </a:ln>
        </p:spPr>
        <p:txBody>
          <a:bodyPr spcFirstLastPara="1" wrap="square" lIns="90000" tIns="46800" rIns="90000" bIns="46800" anchor="t" anchorCtr="0">
            <a:normAutofit fontScale="85000" lnSpcReduction="10000"/>
          </a:bodyPr>
          <a:lstStyle/>
          <a:p>
            <a:pPr marL="228600" lvl="0" indent="-228600" algn="just" rtl="0">
              <a:lnSpc>
                <a:spcPct val="130000"/>
              </a:lnSpc>
              <a:spcBef>
                <a:spcPts val="1000"/>
              </a:spcBef>
              <a:spcAft>
                <a:spcPts val="0"/>
              </a:spcAft>
              <a:buClr>
                <a:schemeClr val="dk1"/>
              </a:buClr>
              <a:buSzPct val="100000"/>
              <a:buChar char="●"/>
            </a:pPr>
            <a:r>
              <a:rPr lang="en-US" dirty="0">
                <a:solidFill>
                  <a:schemeClr val="dk1"/>
                </a:solidFill>
                <a:latin typeface="Arial"/>
                <a:ea typeface="Arial"/>
                <a:cs typeface="Arial"/>
                <a:sym typeface="Arial"/>
              </a:rPr>
              <a:t>Buchanan, M. (2026) Mum blamed for baby’s death at Telford hospital calls for change in NHS. Available at: https://www.bbc.com/news/articles/cxe8ry571z9eo (Accessed: </a:t>
            </a:r>
            <a:r>
              <a:rPr lang="en-US" dirty="0">
                <a:solidFill>
                  <a:schemeClr val="dk1"/>
                </a:solidFill>
              </a:rPr>
              <a:t>10</a:t>
            </a:r>
            <a:r>
              <a:rPr lang="en-US" dirty="0">
                <a:solidFill>
                  <a:schemeClr val="dk1"/>
                </a:solidFill>
                <a:latin typeface="Arial"/>
                <a:ea typeface="Arial"/>
                <a:cs typeface="Arial"/>
                <a:sym typeface="Arial"/>
              </a:rPr>
              <a:t> October 2026).</a:t>
            </a:r>
            <a:endParaRPr dirty="0"/>
          </a:p>
          <a:p>
            <a:pPr marL="228600" lvl="0" indent="-228600" algn="just" rtl="0">
              <a:lnSpc>
                <a:spcPct val="130000"/>
              </a:lnSpc>
              <a:spcBef>
                <a:spcPts val="1000"/>
              </a:spcBef>
              <a:spcAft>
                <a:spcPts val="0"/>
              </a:spcAft>
              <a:buClr>
                <a:schemeClr val="dk1"/>
              </a:buClr>
              <a:buSzPct val="100000"/>
              <a:buChar char="●"/>
            </a:pPr>
            <a:r>
              <a:rPr lang="en-US" dirty="0">
                <a:solidFill>
                  <a:schemeClr val="dk1"/>
                </a:solidFill>
                <a:latin typeface="Arial"/>
                <a:ea typeface="Arial"/>
                <a:cs typeface="Arial"/>
                <a:sym typeface="Arial"/>
              </a:rPr>
              <a:t>Campbell, D. (2026) </a:t>
            </a:r>
            <a:r>
              <a:rPr lang="en-US" i="1" dirty="0">
                <a:solidFill>
                  <a:schemeClr val="dk1"/>
                </a:solidFill>
                <a:latin typeface="Arial"/>
                <a:ea typeface="Arial"/>
                <a:cs typeface="Arial"/>
                <a:sym typeface="Arial"/>
              </a:rPr>
              <a:t>NHS maternity units often cover up harmful errors in childbirth, report finds</a:t>
            </a:r>
            <a:r>
              <a:rPr lang="en-US" dirty="0">
                <a:solidFill>
                  <a:schemeClr val="dk1"/>
                </a:solidFill>
                <a:latin typeface="Arial"/>
                <a:ea typeface="Arial"/>
                <a:cs typeface="Arial"/>
                <a:sym typeface="Arial"/>
              </a:rPr>
              <a:t>. Available at: https://www.theguardian.com/society/2026/feb/26/nhs-england-maternity-cover-up-childbirth-report (Accessed: </a:t>
            </a:r>
            <a:r>
              <a:rPr lang="en-US" dirty="0">
                <a:solidFill>
                  <a:schemeClr val="dk1"/>
                </a:solidFill>
              </a:rPr>
              <a:t>11</a:t>
            </a:r>
            <a:r>
              <a:rPr lang="en-US" dirty="0">
                <a:solidFill>
                  <a:schemeClr val="dk1"/>
                </a:solidFill>
                <a:latin typeface="Arial"/>
                <a:ea typeface="Arial"/>
                <a:cs typeface="Arial"/>
                <a:sym typeface="Arial"/>
              </a:rPr>
              <a:t> October 2026)</a:t>
            </a:r>
            <a:endParaRPr dirty="0"/>
          </a:p>
          <a:p>
            <a:pPr marL="228600" lvl="0" indent="-228600" algn="just">
              <a:spcBef>
                <a:spcPts val="1000"/>
              </a:spcBef>
              <a:buClr>
                <a:schemeClr val="dk1"/>
              </a:buClr>
              <a:buSzPct val="100000"/>
            </a:pPr>
            <a:r>
              <a:rPr lang="en-US" dirty="0">
                <a:solidFill>
                  <a:schemeClr val="dk1"/>
                </a:solidFill>
                <a:latin typeface="Arial"/>
                <a:ea typeface="Arial"/>
                <a:cs typeface="Arial"/>
                <a:sym typeface="Arial"/>
              </a:rPr>
              <a:t>Dyer, C. (2022) ‘Failure to work collaboratively and learn from incidents led to deaths of babies and mothers at Shrewsbury and Telford Trust, review finds’, </a:t>
            </a:r>
            <a:r>
              <a:rPr lang="en-US" i="1" dirty="0">
                <a:solidFill>
                  <a:schemeClr val="dk1"/>
                </a:solidFill>
                <a:latin typeface="Arial"/>
                <a:ea typeface="Arial"/>
                <a:cs typeface="Arial"/>
                <a:sym typeface="Arial"/>
              </a:rPr>
              <a:t>BMJ: British Medical Journal</a:t>
            </a:r>
            <a:r>
              <a:rPr lang="en-US" dirty="0">
                <a:solidFill>
                  <a:schemeClr val="dk1"/>
                </a:solidFill>
                <a:latin typeface="Arial"/>
                <a:ea typeface="Arial"/>
                <a:cs typeface="Arial"/>
                <a:sym typeface="Arial"/>
              </a:rPr>
              <a:t>, 376, pp.858. Available at: </a:t>
            </a:r>
            <a:r>
              <a:rPr lang="en-US" dirty="0">
                <a:solidFill>
                  <a:schemeClr val="dk1"/>
                </a:solidFill>
              </a:rPr>
              <a:t>https://search.proquest.com/openview/7c1d40a83ee6d4060c1bd0c8b7cf5820/1?pq-origsite=gscholar&amp;cbl=2043523</a:t>
            </a:r>
            <a:endParaRPr dirty="0"/>
          </a:p>
          <a:p>
            <a:pPr marL="228600" lvl="0" indent="-228600" algn="just">
              <a:spcBef>
                <a:spcPts val="1000"/>
              </a:spcBef>
              <a:buClr>
                <a:schemeClr val="dk1"/>
              </a:buClr>
              <a:buSzPct val="100000"/>
            </a:pPr>
            <a:r>
              <a:rPr lang="en-US" dirty="0" err="1">
                <a:solidFill>
                  <a:schemeClr val="dk1"/>
                </a:solidFill>
                <a:latin typeface="Arial"/>
                <a:ea typeface="Arial"/>
                <a:cs typeface="Arial"/>
                <a:sym typeface="Arial"/>
              </a:rPr>
              <a:t>Gołȩbiewski</a:t>
            </a:r>
            <a:r>
              <a:rPr lang="en-US" dirty="0">
                <a:solidFill>
                  <a:schemeClr val="dk1"/>
                </a:solidFill>
                <a:latin typeface="Arial"/>
                <a:ea typeface="Arial"/>
                <a:cs typeface="Arial"/>
                <a:sym typeface="Arial"/>
              </a:rPr>
              <a:t>, D., Barszcz, T., </a:t>
            </a:r>
            <a:r>
              <a:rPr lang="en-US" dirty="0" err="1">
                <a:solidFill>
                  <a:schemeClr val="dk1"/>
                </a:solidFill>
                <a:latin typeface="Arial"/>
                <a:ea typeface="Arial"/>
                <a:cs typeface="Arial"/>
                <a:sym typeface="Arial"/>
              </a:rPr>
              <a:t>Skrodzka</a:t>
            </a:r>
            <a:r>
              <a:rPr lang="en-US" dirty="0">
                <a:solidFill>
                  <a:schemeClr val="dk1"/>
                </a:solidFill>
                <a:latin typeface="Arial"/>
                <a:ea typeface="Arial"/>
                <a:cs typeface="Arial"/>
                <a:sym typeface="Arial"/>
              </a:rPr>
              <a:t>, W., Wojnicki, I., and Bielecki, A. (2022) ‘A New Approach to Risk Management in the Power Industry Based on Systems Theory’, </a:t>
            </a:r>
            <a:r>
              <a:rPr lang="en-US" i="1" dirty="0">
                <a:solidFill>
                  <a:schemeClr val="dk1"/>
                </a:solidFill>
                <a:latin typeface="Arial"/>
                <a:ea typeface="Arial"/>
                <a:cs typeface="Arial"/>
                <a:sym typeface="Arial"/>
              </a:rPr>
              <a:t>Energies</a:t>
            </a:r>
            <a:r>
              <a:rPr lang="en-US" dirty="0">
                <a:solidFill>
                  <a:schemeClr val="dk1"/>
                </a:solidFill>
                <a:latin typeface="Arial"/>
                <a:ea typeface="Arial"/>
                <a:cs typeface="Arial"/>
                <a:sym typeface="Arial"/>
              </a:rPr>
              <a:t>, 15(23), pp.9003. Available at: </a:t>
            </a:r>
            <a:r>
              <a:rPr lang="en-US" dirty="0">
                <a:solidFill>
                  <a:schemeClr val="dk1"/>
                </a:solidFill>
              </a:rPr>
              <a:t>https://www.mdpi.com/1996-1073/15/23/9003</a:t>
            </a:r>
            <a:endParaRPr dirty="0"/>
          </a:p>
          <a:p>
            <a:pPr marL="228600" lvl="0" indent="-228600" algn="just" rtl="0">
              <a:lnSpc>
                <a:spcPct val="130000"/>
              </a:lnSpc>
              <a:spcBef>
                <a:spcPts val="1000"/>
              </a:spcBef>
              <a:spcAft>
                <a:spcPts val="0"/>
              </a:spcAft>
              <a:buClr>
                <a:schemeClr val="dk1"/>
              </a:buClr>
              <a:buSzPct val="100000"/>
              <a:buChar char="●"/>
            </a:pPr>
            <a:r>
              <a:rPr lang="en-US" dirty="0">
                <a:solidFill>
                  <a:srgbClr val="FF0000"/>
                </a:solidFill>
                <a:latin typeface="Arial"/>
                <a:ea typeface="Arial"/>
                <a:cs typeface="Arial"/>
                <a:sym typeface="Arial"/>
              </a:rPr>
              <a:t>GOV UK (2022a) </a:t>
            </a:r>
            <a:r>
              <a:rPr lang="en-US" i="1" dirty="0" err="1">
                <a:solidFill>
                  <a:srgbClr val="FF0000"/>
                </a:solidFill>
                <a:latin typeface="Arial"/>
                <a:ea typeface="Arial"/>
                <a:cs typeface="Arial"/>
                <a:sym typeface="Arial"/>
              </a:rPr>
              <a:t>Ockenden</a:t>
            </a:r>
            <a:r>
              <a:rPr lang="en-US" i="1" dirty="0">
                <a:solidFill>
                  <a:srgbClr val="FF0000"/>
                </a:solidFill>
              </a:rPr>
              <a:t> report-final.</a:t>
            </a:r>
            <a:r>
              <a:rPr lang="en-US" i="1" dirty="0">
                <a:solidFill>
                  <a:srgbClr val="FF0000"/>
                </a:solidFill>
                <a:latin typeface="Arial"/>
                <a:ea typeface="Arial"/>
                <a:cs typeface="Arial"/>
                <a:sym typeface="Arial"/>
              </a:rPr>
              <a:t> </a:t>
            </a:r>
            <a:r>
              <a:rPr lang="en-US" dirty="0">
                <a:solidFill>
                  <a:srgbClr val="FF0000"/>
                </a:solidFill>
                <a:latin typeface="Arial"/>
                <a:ea typeface="Arial"/>
                <a:cs typeface="Arial"/>
                <a:sym typeface="Arial"/>
              </a:rPr>
              <a:t>Available at: https://assets.publishing.service.gov.uk/media/62433358d3bf7f32b317e8e5/Final-Ockenden-Report-print-ready.pdf (Accessed: 07 October 2026)</a:t>
            </a:r>
            <a:endParaRPr dirty="0">
              <a:solidFill>
                <a:srgbClr val="FF0000"/>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A7E9E4"/>
        </a:solidFill>
        <a:effectLst/>
      </p:bgPr>
    </p:bg>
    <p:spTree>
      <p:nvGrpSpPr>
        <p:cNvPr id="1" name="Shape 289">
          <a:extLst>
            <a:ext uri="{FF2B5EF4-FFF2-40B4-BE49-F238E27FC236}">
              <a16:creationId xmlns:a16="http://schemas.microsoft.com/office/drawing/2014/main" id="{9F03E74C-8C99-36BB-ACEE-5CD386EBB70A}"/>
            </a:ext>
          </a:extLst>
        </p:cNvPr>
        <p:cNvGrpSpPr/>
        <p:nvPr/>
      </p:nvGrpSpPr>
      <p:grpSpPr>
        <a:xfrm>
          <a:off x="0" y="0"/>
          <a:ext cx="0" cy="0"/>
          <a:chOff x="0" y="0"/>
          <a:chExt cx="0" cy="0"/>
        </a:xfrm>
      </p:grpSpPr>
      <p:sp>
        <p:nvSpPr>
          <p:cNvPr id="290" name="Google Shape;290;p17">
            <a:extLst>
              <a:ext uri="{FF2B5EF4-FFF2-40B4-BE49-F238E27FC236}">
                <a16:creationId xmlns:a16="http://schemas.microsoft.com/office/drawing/2014/main" id="{E49D3F32-CE8A-7021-AB56-54627824202F}"/>
              </a:ext>
            </a:extLst>
          </p:cNvPr>
          <p:cNvSpPr txBox="1">
            <a:spLocks noGrp="1"/>
          </p:cNvSpPr>
          <p:nvPr>
            <p:ph type="title"/>
          </p:nvPr>
        </p:nvSpPr>
        <p:spPr>
          <a:xfrm>
            <a:off x="608400" y="608400"/>
            <a:ext cx="10969200" cy="705600"/>
          </a:xfrm>
          <a:prstGeom prst="rect">
            <a:avLst/>
          </a:prstGeom>
          <a:solidFill>
            <a:schemeClr val="accent5">
              <a:lumMod val="60000"/>
              <a:lumOff val="40000"/>
            </a:schemeClr>
          </a:solidFill>
          <a:ln w="28575" cap="flat" cmpd="sng">
            <a:solidFill>
              <a:schemeClr val="dk1"/>
            </a:solidFill>
            <a:prstDash val="solid"/>
            <a:round/>
            <a:headEnd type="none" w="sm" len="sm"/>
            <a:tailEnd type="none" w="sm" len="sm"/>
          </a:ln>
        </p:spPr>
        <p:txBody>
          <a:bodyPr spcFirstLastPara="1" wrap="square" lIns="90000" tIns="46800" rIns="90000" bIns="46800" anchor="ctr" anchorCtr="0">
            <a:normAutofit/>
          </a:bodyPr>
          <a:lstStyle/>
          <a:p>
            <a:pPr marL="0" lvl="0" indent="0" algn="ctr" rtl="0">
              <a:lnSpc>
                <a:spcPct val="100000"/>
              </a:lnSpc>
              <a:spcBef>
                <a:spcPts val="0"/>
              </a:spcBef>
              <a:spcAft>
                <a:spcPts val="0"/>
              </a:spcAft>
              <a:buClr>
                <a:srgbClr val="262626"/>
              </a:buClr>
              <a:buSzPts val="3200"/>
              <a:buFont typeface="Arial"/>
              <a:buNone/>
            </a:pPr>
            <a:r>
              <a:rPr lang="en-US" sz="3200" b="1">
                <a:latin typeface="Arial"/>
                <a:ea typeface="Arial"/>
                <a:cs typeface="Arial"/>
                <a:sym typeface="Arial"/>
              </a:rPr>
              <a:t>Reference list</a:t>
            </a:r>
            <a:endParaRPr/>
          </a:p>
        </p:txBody>
      </p:sp>
      <p:sp>
        <p:nvSpPr>
          <p:cNvPr id="291" name="Google Shape;291;p17">
            <a:extLst>
              <a:ext uri="{FF2B5EF4-FFF2-40B4-BE49-F238E27FC236}">
                <a16:creationId xmlns:a16="http://schemas.microsoft.com/office/drawing/2014/main" id="{C770D603-2601-D7F5-FE91-27BE846F533F}"/>
              </a:ext>
            </a:extLst>
          </p:cNvPr>
          <p:cNvSpPr txBox="1">
            <a:spLocks noGrp="1"/>
          </p:cNvSpPr>
          <p:nvPr>
            <p:ph type="body" idx="1"/>
          </p:nvPr>
        </p:nvSpPr>
        <p:spPr>
          <a:xfrm>
            <a:off x="608330" y="1739900"/>
            <a:ext cx="10969625" cy="4867275"/>
          </a:xfrm>
          <a:prstGeom prst="rect">
            <a:avLst/>
          </a:prstGeom>
          <a:solidFill>
            <a:srgbClr val="F8CCAA"/>
          </a:solidFill>
          <a:ln w="28575" cap="flat" cmpd="sng">
            <a:solidFill>
              <a:schemeClr val="dk1"/>
            </a:solidFill>
            <a:prstDash val="solid"/>
            <a:round/>
            <a:headEnd type="none" w="sm" len="sm"/>
            <a:tailEnd type="none" w="sm" len="sm"/>
          </a:ln>
        </p:spPr>
        <p:txBody>
          <a:bodyPr spcFirstLastPara="1" wrap="square" lIns="90000" tIns="46800" rIns="90000" bIns="46800" anchor="t" anchorCtr="0">
            <a:normAutofit fontScale="77500" lnSpcReduction="20000"/>
          </a:bodyPr>
          <a:lstStyle/>
          <a:p>
            <a:pPr marL="228600" lvl="0" indent="-228600" algn="just" rtl="0">
              <a:lnSpc>
                <a:spcPct val="130000"/>
              </a:lnSpc>
              <a:spcBef>
                <a:spcPts val="1000"/>
              </a:spcBef>
              <a:spcAft>
                <a:spcPts val="0"/>
              </a:spcAft>
              <a:buClr>
                <a:schemeClr val="dk1"/>
              </a:buClr>
              <a:buSzPct val="100000"/>
              <a:buChar char="●"/>
            </a:pPr>
            <a:r>
              <a:rPr lang="en-US" dirty="0">
                <a:solidFill>
                  <a:schemeClr val="dk1"/>
                </a:solidFill>
                <a:latin typeface="Arial"/>
                <a:ea typeface="Arial"/>
                <a:cs typeface="Arial"/>
                <a:sym typeface="Arial"/>
              </a:rPr>
              <a:t>GOV UK. (2022b). </a:t>
            </a:r>
            <a:r>
              <a:rPr lang="en-US" i="1" dirty="0" err="1">
                <a:solidFill>
                  <a:schemeClr val="dk1"/>
                </a:solidFill>
                <a:latin typeface="Arial"/>
                <a:ea typeface="Arial"/>
                <a:cs typeface="Arial"/>
                <a:sym typeface="Arial"/>
              </a:rPr>
              <a:t>Ockenden</a:t>
            </a:r>
            <a:r>
              <a:rPr lang="en-US" i="1" dirty="0">
                <a:solidFill>
                  <a:schemeClr val="dk1"/>
                </a:solidFill>
                <a:latin typeface="Arial"/>
                <a:ea typeface="Arial"/>
                <a:cs typeface="Arial"/>
                <a:sym typeface="Arial"/>
              </a:rPr>
              <a:t> review: summary of findings, conclusions and essential actions. </a:t>
            </a:r>
            <a:r>
              <a:rPr lang="en-US" dirty="0">
                <a:solidFill>
                  <a:schemeClr val="dk1"/>
                </a:solidFill>
                <a:latin typeface="Arial"/>
                <a:ea typeface="Arial"/>
                <a:cs typeface="Arial"/>
                <a:sym typeface="Arial"/>
              </a:rPr>
              <a:t>Available at: https://www.gov.uk/government/publications/final-report-of-the-ockenden-review/ockenden-review-summary-of-findings-conclusions-and-essential-actions (Accessed: 09 October 2026).</a:t>
            </a:r>
            <a:endParaRPr dirty="0"/>
          </a:p>
          <a:p>
            <a:pPr marL="228600" lvl="0" indent="-228600" algn="just">
              <a:spcBef>
                <a:spcPts val="1000"/>
              </a:spcBef>
              <a:buClr>
                <a:schemeClr val="dk1"/>
              </a:buClr>
              <a:buSzPct val="100000"/>
            </a:pPr>
            <a:r>
              <a:rPr lang="en-US" dirty="0">
                <a:solidFill>
                  <a:schemeClr val="dk1"/>
                </a:solidFill>
                <a:latin typeface="Arial"/>
                <a:ea typeface="Arial"/>
                <a:cs typeface="Arial"/>
                <a:sym typeface="Arial"/>
              </a:rPr>
              <a:t>Harris, J., Beck, S., Ayers, N., Bick, D., Lamb, B. W., Aref-Adib, M., and Taylor, C. (2022) ‘Improving teamwork in maternity services: a rapid review of interventions’, </a:t>
            </a:r>
            <a:r>
              <a:rPr lang="en-US" i="1" dirty="0">
                <a:solidFill>
                  <a:schemeClr val="dk1"/>
                </a:solidFill>
                <a:latin typeface="Arial"/>
                <a:ea typeface="Arial"/>
                <a:cs typeface="Arial"/>
                <a:sym typeface="Arial"/>
              </a:rPr>
              <a:t>Midwifery</a:t>
            </a:r>
            <a:r>
              <a:rPr lang="en-US" dirty="0">
                <a:solidFill>
                  <a:schemeClr val="dk1"/>
                </a:solidFill>
                <a:latin typeface="Arial"/>
                <a:ea typeface="Arial"/>
                <a:cs typeface="Arial"/>
                <a:sym typeface="Arial"/>
              </a:rPr>
              <a:t>, 108(1), pp.103285. Available at: </a:t>
            </a:r>
            <a:r>
              <a:rPr lang="en-US" dirty="0">
                <a:solidFill>
                  <a:schemeClr val="dk1"/>
                </a:solidFill>
              </a:rPr>
              <a:t>https://www.sciencedirect.com/science/article/pii/S0266613822000377</a:t>
            </a:r>
            <a:endParaRPr dirty="0"/>
          </a:p>
          <a:p>
            <a:pPr marL="228600" lvl="0" indent="-228600" algn="just">
              <a:spcBef>
                <a:spcPts val="1000"/>
              </a:spcBef>
              <a:buClr>
                <a:schemeClr val="dk1"/>
              </a:buClr>
              <a:buSzPct val="100000"/>
            </a:pPr>
            <a:r>
              <a:rPr lang="en-US" dirty="0" err="1">
                <a:solidFill>
                  <a:schemeClr val="dk1"/>
                </a:solidFill>
                <a:latin typeface="Arial"/>
                <a:ea typeface="Arial"/>
                <a:cs typeface="Arial"/>
                <a:sym typeface="Arial"/>
              </a:rPr>
              <a:t>Modutlwa</a:t>
            </a:r>
            <a:r>
              <a:rPr lang="en-US" dirty="0">
                <a:solidFill>
                  <a:schemeClr val="dk1"/>
                </a:solidFill>
                <a:latin typeface="Arial"/>
                <a:ea typeface="Arial"/>
                <a:cs typeface="Arial"/>
                <a:sym typeface="Arial"/>
              </a:rPr>
              <a:t>, N. (2024) ‘The impacts of the shortage of medicines on service delivery in the healthcare system (a case study of Princess Marina Hospital, Gaborone-Botswana)’, </a:t>
            </a:r>
            <a:r>
              <a:rPr lang="en-US" i="1" dirty="0">
                <a:solidFill>
                  <a:schemeClr val="dk1"/>
                </a:solidFill>
                <a:latin typeface="Arial"/>
                <a:ea typeface="Arial"/>
                <a:cs typeface="Arial"/>
                <a:sym typeface="Arial"/>
              </a:rPr>
              <a:t>International Journal of Innovation in Management, Economics and Social Sciences,</a:t>
            </a:r>
            <a:r>
              <a:rPr lang="en-US" dirty="0">
                <a:solidFill>
                  <a:schemeClr val="dk1"/>
                </a:solidFill>
                <a:latin typeface="Arial"/>
                <a:ea typeface="Arial"/>
                <a:cs typeface="Arial"/>
                <a:sym typeface="Arial"/>
              </a:rPr>
              <a:t> 4(2), pp.14-22. Available at: </a:t>
            </a:r>
            <a:r>
              <a:rPr lang="en-US" dirty="0">
                <a:solidFill>
                  <a:schemeClr val="dk1"/>
                </a:solidFill>
              </a:rPr>
              <a:t>https://ijimes.ir/index.php/ijimes/article/view/138</a:t>
            </a:r>
            <a:endParaRPr dirty="0"/>
          </a:p>
          <a:p>
            <a:pPr marL="228600" lvl="0" indent="-228600" algn="just" rtl="0">
              <a:lnSpc>
                <a:spcPct val="130000"/>
              </a:lnSpc>
              <a:spcBef>
                <a:spcPts val="1000"/>
              </a:spcBef>
              <a:spcAft>
                <a:spcPts val="0"/>
              </a:spcAft>
              <a:buClr>
                <a:schemeClr val="dk1"/>
              </a:buClr>
              <a:buSzPct val="100000"/>
              <a:buChar char="●"/>
            </a:pPr>
            <a:r>
              <a:rPr lang="en-US" dirty="0">
                <a:solidFill>
                  <a:schemeClr val="dk1"/>
                </a:solidFill>
                <a:latin typeface="Arial"/>
                <a:ea typeface="Arial"/>
                <a:cs typeface="Arial"/>
                <a:sym typeface="Arial"/>
              </a:rPr>
              <a:t>NHS England (2021) </a:t>
            </a:r>
            <a:r>
              <a:rPr lang="en-US" i="1" dirty="0">
                <a:solidFill>
                  <a:schemeClr val="dk1"/>
                </a:solidFill>
                <a:latin typeface="Arial"/>
                <a:ea typeface="Arial"/>
                <a:cs typeface="Arial"/>
                <a:sym typeface="Arial"/>
              </a:rPr>
              <a:t>Equity and equality </a:t>
            </a:r>
            <a:r>
              <a:rPr lang="en-US" i="1" dirty="0">
                <a:solidFill>
                  <a:schemeClr val="dk1"/>
                </a:solidFill>
              </a:rPr>
              <a:t>g</a:t>
            </a:r>
            <a:r>
              <a:rPr lang="en-US" i="1" dirty="0">
                <a:solidFill>
                  <a:schemeClr val="dk1"/>
                </a:solidFill>
                <a:latin typeface="Arial"/>
                <a:ea typeface="Arial"/>
                <a:cs typeface="Arial"/>
                <a:sym typeface="Arial"/>
              </a:rPr>
              <a:t>uidance for local </a:t>
            </a:r>
            <a:r>
              <a:rPr lang="en-US" i="1" dirty="0">
                <a:solidFill>
                  <a:schemeClr val="dk1"/>
                </a:solidFill>
              </a:rPr>
              <a:t>m</a:t>
            </a:r>
            <a:r>
              <a:rPr lang="en-US" i="1" dirty="0">
                <a:solidFill>
                  <a:schemeClr val="dk1"/>
                </a:solidFill>
                <a:latin typeface="Arial"/>
                <a:ea typeface="Arial"/>
                <a:cs typeface="Arial"/>
                <a:sym typeface="Arial"/>
              </a:rPr>
              <a:t>aternity </a:t>
            </a:r>
            <a:r>
              <a:rPr lang="en-US" i="1" dirty="0">
                <a:solidFill>
                  <a:schemeClr val="dk1"/>
                </a:solidFill>
              </a:rPr>
              <a:t>s</a:t>
            </a:r>
            <a:r>
              <a:rPr lang="en-US" i="1" dirty="0">
                <a:solidFill>
                  <a:schemeClr val="dk1"/>
                </a:solidFill>
                <a:latin typeface="Arial"/>
                <a:ea typeface="Arial"/>
                <a:cs typeface="Arial"/>
                <a:sym typeface="Arial"/>
              </a:rPr>
              <a:t>ystems</a:t>
            </a:r>
            <a:r>
              <a:rPr lang="en-US" dirty="0">
                <a:solidFill>
                  <a:schemeClr val="dk1"/>
                </a:solidFill>
                <a:latin typeface="Arial"/>
                <a:ea typeface="Arial"/>
                <a:cs typeface="Arial"/>
                <a:sym typeface="Arial"/>
              </a:rPr>
              <a:t>. Available at: https://www.england.nhs.uk/wp-content/uploads/2021/09/C0734-equity-and-equality-guidance-for-local-maternity-systems.pdf (Accessed: 09 October 2026).</a:t>
            </a:r>
            <a:endParaRPr dirty="0"/>
          </a:p>
          <a:p>
            <a:pPr marL="228600" lvl="0" indent="-228600" algn="just" rtl="0">
              <a:lnSpc>
                <a:spcPct val="130000"/>
              </a:lnSpc>
              <a:spcBef>
                <a:spcPts val="1000"/>
              </a:spcBef>
              <a:spcAft>
                <a:spcPts val="0"/>
              </a:spcAft>
              <a:buClr>
                <a:schemeClr val="dk1"/>
              </a:buClr>
              <a:buSzPct val="100000"/>
              <a:buChar char="●"/>
            </a:pPr>
            <a:r>
              <a:rPr lang="en-US" dirty="0">
                <a:solidFill>
                  <a:schemeClr val="dk1"/>
                </a:solidFill>
                <a:latin typeface="Arial"/>
                <a:ea typeface="Arial"/>
                <a:cs typeface="Arial"/>
                <a:sym typeface="Arial"/>
              </a:rPr>
              <a:t>NHS England (2023) </a:t>
            </a:r>
            <a:r>
              <a:rPr lang="en-US" i="1" dirty="0">
                <a:solidFill>
                  <a:schemeClr val="dk1"/>
                </a:solidFill>
                <a:latin typeface="Arial"/>
                <a:ea typeface="Arial"/>
                <a:cs typeface="Arial"/>
                <a:sym typeface="Arial"/>
              </a:rPr>
              <a:t>Three year </a:t>
            </a:r>
            <a:r>
              <a:rPr lang="en-US" i="1" dirty="0">
                <a:solidFill>
                  <a:schemeClr val="dk1"/>
                </a:solidFill>
              </a:rPr>
              <a:t>d</a:t>
            </a:r>
            <a:r>
              <a:rPr lang="en-US" i="1" dirty="0">
                <a:solidFill>
                  <a:schemeClr val="dk1"/>
                </a:solidFill>
                <a:latin typeface="Arial"/>
                <a:ea typeface="Arial"/>
                <a:cs typeface="Arial"/>
                <a:sym typeface="Arial"/>
              </a:rPr>
              <a:t>elivery </a:t>
            </a:r>
            <a:r>
              <a:rPr lang="en-US" i="1" dirty="0">
                <a:solidFill>
                  <a:schemeClr val="dk1"/>
                </a:solidFill>
              </a:rPr>
              <a:t>p</a:t>
            </a:r>
            <a:r>
              <a:rPr lang="en-US" i="1" dirty="0">
                <a:solidFill>
                  <a:schemeClr val="dk1"/>
                </a:solidFill>
                <a:latin typeface="Arial"/>
                <a:ea typeface="Arial"/>
                <a:cs typeface="Arial"/>
                <a:sym typeface="Arial"/>
              </a:rPr>
              <a:t>lan for maternity and neonatal </a:t>
            </a:r>
            <a:r>
              <a:rPr lang="en-US" i="1" dirty="0">
                <a:solidFill>
                  <a:schemeClr val="dk1"/>
                </a:solidFill>
              </a:rPr>
              <a:t>s</a:t>
            </a:r>
            <a:r>
              <a:rPr lang="en-US" i="1" dirty="0">
                <a:solidFill>
                  <a:schemeClr val="dk1"/>
                </a:solidFill>
                <a:latin typeface="Arial"/>
                <a:ea typeface="Arial"/>
                <a:cs typeface="Arial"/>
                <a:sym typeface="Arial"/>
              </a:rPr>
              <a:t>ervices. </a:t>
            </a:r>
            <a:r>
              <a:rPr lang="en-US" dirty="0">
                <a:solidFill>
                  <a:schemeClr val="dk1"/>
                </a:solidFill>
                <a:latin typeface="Arial"/>
                <a:ea typeface="Arial"/>
                <a:cs typeface="Arial"/>
                <a:sym typeface="Arial"/>
              </a:rPr>
              <a:t>Available at: https://www.england.nhs.uk/wp-content/uploads/2023/03/B1915-three-year-delivery-plan-for-maternity-and-neonatal-services-march-2023.pdf (Accessed: 09 October 2026)</a:t>
            </a:r>
            <a:endParaRPr dirty="0"/>
          </a:p>
        </p:txBody>
      </p:sp>
    </p:spTree>
    <p:extLst>
      <p:ext uri="{BB962C8B-B14F-4D97-AF65-F5344CB8AC3E}">
        <p14:creationId xmlns:p14="http://schemas.microsoft.com/office/powerpoint/2010/main" val="40496298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A7E9E4"/>
        </a:solidFill>
        <a:effectLst/>
      </p:bgPr>
    </p:bg>
    <p:spTree>
      <p:nvGrpSpPr>
        <p:cNvPr id="1" name="Shape 289">
          <a:extLst>
            <a:ext uri="{FF2B5EF4-FFF2-40B4-BE49-F238E27FC236}">
              <a16:creationId xmlns:a16="http://schemas.microsoft.com/office/drawing/2014/main" id="{64B8E7ED-03E3-6905-9C43-1E8CFE79E2AB}"/>
            </a:ext>
          </a:extLst>
        </p:cNvPr>
        <p:cNvGrpSpPr/>
        <p:nvPr/>
      </p:nvGrpSpPr>
      <p:grpSpPr>
        <a:xfrm>
          <a:off x="0" y="0"/>
          <a:ext cx="0" cy="0"/>
          <a:chOff x="0" y="0"/>
          <a:chExt cx="0" cy="0"/>
        </a:xfrm>
      </p:grpSpPr>
      <p:sp>
        <p:nvSpPr>
          <p:cNvPr id="290" name="Google Shape;290;p17">
            <a:extLst>
              <a:ext uri="{FF2B5EF4-FFF2-40B4-BE49-F238E27FC236}">
                <a16:creationId xmlns:a16="http://schemas.microsoft.com/office/drawing/2014/main" id="{97C9CF78-1276-BA95-7178-6AC457FC25C9}"/>
              </a:ext>
            </a:extLst>
          </p:cNvPr>
          <p:cNvSpPr txBox="1">
            <a:spLocks noGrp="1"/>
          </p:cNvSpPr>
          <p:nvPr>
            <p:ph type="title"/>
          </p:nvPr>
        </p:nvSpPr>
        <p:spPr>
          <a:xfrm>
            <a:off x="608400" y="608400"/>
            <a:ext cx="10969200" cy="705600"/>
          </a:xfrm>
          <a:prstGeom prst="rect">
            <a:avLst/>
          </a:prstGeom>
          <a:solidFill>
            <a:schemeClr val="accent5">
              <a:lumMod val="60000"/>
              <a:lumOff val="40000"/>
            </a:schemeClr>
          </a:solidFill>
          <a:ln w="28575" cap="flat" cmpd="sng">
            <a:solidFill>
              <a:schemeClr val="dk1"/>
            </a:solidFill>
            <a:prstDash val="solid"/>
            <a:round/>
            <a:headEnd type="none" w="sm" len="sm"/>
            <a:tailEnd type="none" w="sm" len="sm"/>
          </a:ln>
        </p:spPr>
        <p:txBody>
          <a:bodyPr spcFirstLastPara="1" wrap="square" lIns="90000" tIns="46800" rIns="90000" bIns="46800" anchor="ctr" anchorCtr="0">
            <a:normAutofit/>
          </a:bodyPr>
          <a:lstStyle/>
          <a:p>
            <a:pPr marL="0" lvl="0" indent="0" algn="ctr" rtl="0">
              <a:lnSpc>
                <a:spcPct val="100000"/>
              </a:lnSpc>
              <a:spcBef>
                <a:spcPts val="0"/>
              </a:spcBef>
              <a:spcAft>
                <a:spcPts val="0"/>
              </a:spcAft>
              <a:buClr>
                <a:srgbClr val="262626"/>
              </a:buClr>
              <a:buSzPts val="3200"/>
              <a:buFont typeface="Arial"/>
              <a:buNone/>
            </a:pPr>
            <a:r>
              <a:rPr lang="en-US" sz="3200" b="1">
                <a:latin typeface="Arial"/>
                <a:ea typeface="Arial"/>
                <a:cs typeface="Arial"/>
                <a:sym typeface="Arial"/>
              </a:rPr>
              <a:t>Reference list</a:t>
            </a:r>
            <a:endParaRPr/>
          </a:p>
        </p:txBody>
      </p:sp>
      <p:sp>
        <p:nvSpPr>
          <p:cNvPr id="291" name="Google Shape;291;p17">
            <a:extLst>
              <a:ext uri="{FF2B5EF4-FFF2-40B4-BE49-F238E27FC236}">
                <a16:creationId xmlns:a16="http://schemas.microsoft.com/office/drawing/2014/main" id="{886B4132-086D-DD0A-3AD0-278F2B44B213}"/>
              </a:ext>
            </a:extLst>
          </p:cNvPr>
          <p:cNvSpPr txBox="1">
            <a:spLocks noGrp="1"/>
          </p:cNvSpPr>
          <p:nvPr>
            <p:ph type="body" idx="1"/>
          </p:nvPr>
        </p:nvSpPr>
        <p:spPr>
          <a:xfrm>
            <a:off x="608330" y="1739900"/>
            <a:ext cx="10969625" cy="4867275"/>
          </a:xfrm>
          <a:prstGeom prst="rect">
            <a:avLst/>
          </a:prstGeom>
          <a:solidFill>
            <a:srgbClr val="F8CCAA"/>
          </a:solidFill>
          <a:ln w="28575" cap="flat" cmpd="sng">
            <a:solidFill>
              <a:schemeClr val="dk1"/>
            </a:solidFill>
            <a:prstDash val="solid"/>
            <a:round/>
            <a:headEnd type="none" w="sm" len="sm"/>
            <a:tailEnd type="none" w="sm" len="sm"/>
          </a:ln>
        </p:spPr>
        <p:txBody>
          <a:bodyPr spcFirstLastPara="1" wrap="square" lIns="90000" tIns="46800" rIns="90000" bIns="46800" anchor="t" anchorCtr="0">
            <a:normAutofit fontScale="85000" lnSpcReduction="10000"/>
          </a:bodyPr>
          <a:lstStyle/>
          <a:p>
            <a:pPr marL="228600" lvl="0" indent="-228600" algn="just" rtl="0">
              <a:lnSpc>
                <a:spcPct val="130000"/>
              </a:lnSpc>
              <a:spcBef>
                <a:spcPts val="1000"/>
              </a:spcBef>
              <a:spcAft>
                <a:spcPts val="0"/>
              </a:spcAft>
              <a:buClr>
                <a:schemeClr val="dk1"/>
              </a:buClr>
              <a:buSzPct val="100000"/>
              <a:buChar char="●"/>
            </a:pPr>
            <a:r>
              <a:rPr lang="en-US" dirty="0" err="1">
                <a:solidFill>
                  <a:schemeClr val="dk1"/>
                </a:solidFill>
                <a:latin typeface="Arial"/>
                <a:ea typeface="Arial"/>
                <a:cs typeface="Arial"/>
                <a:sym typeface="Arial"/>
              </a:rPr>
              <a:t>Ockenden</a:t>
            </a:r>
            <a:r>
              <a:rPr lang="en-US" dirty="0">
                <a:solidFill>
                  <a:schemeClr val="dk1"/>
                </a:solidFill>
                <a:latin typeface="Arial"/>
                <a:ea typeface="Arial"/>
                <a:cs typeface="Arial"/>
                <a:sym typeface="Arial"/>
              </a:rPr>
              <a:t>, D. (2020) </a:t>
            </a:r>
            <a:r>
              <a:rPr lang="en-US" i="1" dirty="0" err="1">
                <a:solidFill>
                  <a:schemeClr val="dk1"/>
                </a:solidFill>
                <a:latin typeface="Arial"/>
                <a:ea typeface="Arial"/>
                <a:cs typeface="Arial"/>
                <a:sym typeface="Arial"/>
              </a:rPr>
              <a:t>Ockenden</a:t>
            </a:r>
            <a:r>
              <a:rPr lang="en-US" i="1" dirty="0">
                <a:solidFill>
                  <a:schemeClr val="dk1"/>
                </a:solidFill>
                <a:latin typeface="Arial"/>
                <a:ea typeface="Arial"/>
                <a:cs typeface="Arial"/>
                <a:sym typeface="Arial"/>
              </a:rPr>
              <a:t> report </a:t>
            </a:r>
            <a:r>
              <a:rPr lang="en-US" i="1" dirty="0">
                <a:solidFill>
                  <a:schemeClr val="dk1"/>
                </a:solidFill>
              </a:rPr>
              <a:t>e</a:t>
            </a:r>
            <a:r>
              <a:rPr lang="en-US" i="1" dirty="0">
                <a:solidFill>
                  <a:schemeClr val="dk1"/>
                </a:solidFill>
                <a:latin typeface="Arial"/>
                <a:ea typeface="Arial"/>
                <a:cs typeface="Arial"/>
                <a:sym typeface="Arial"/>
              </a:rPr>
              <a:t>merging </a:t>
            </a:r>
            <a:r>
              <a:rPr lang="en-US" i="1" dirty="0">
                <a:solidFill>
                  <a:schemeClr val="dk1"/>
                </a:solidFill>
              </a:rPr>
              <a:t>f</a:t>
            </a:r>
            <a:r>
              <a:rPr lang="en-US" i="1" dirty="0">
                <a:solidFill>
                  <a:schemeClr val="dk1"/>
                </a:solidFill>
                <a:latin typeface="Arial"/>
                <a:ea typeface="Arial"/>
                <a:cs typeface="Arial"/>
                <a:sym typeface="Arial"/>
              </a:rPr>
              <a:t>indings and recommendations from the Independent review of </a:t>
            </a:r>
            <a:r>
              <a:rPr lang="en-US" i="1" dirty="0">
                <a:solidFill>
                  <a:schemeClr val="dk1"/>
                </a:solidFill>
              </a:rPr>
              <a:t>maternity services at the</a:t>
            </a:r>
            <a:r>
              <a:rPr lang="en-US" i="1" dirty="0">
                <a:solidFill>
                  <a:schemeClr val="dk1"/>
                </a:solidFill>
                <a:latin typeface="Arial"/>
                <a:ea typeface="Arial"/>
                <a:cs typeface="Arial"/>
                <a:sym typeface="Arial"/>
              </a:rPr>
              <a:t> Shrewsbury</a:t>
            </a:r>
            <a:r>
              <a:rPr lang="en-US" i="1" dirty="0">
                <a:solidFill>
                  <a:schemeClr val="dk1"/>
                </a:solidFill>
              </a:rPr>
              <a:t> and</a:t>
            </a:r>
            <a:r>
              <a:rPr lang="en-US" i="1" dirty="0">
                <a:solidFill>
                  <a:schemeClr val="dk1"/>
                </a:solidFill>
                <a:latin typeface="Arial"/>
                <a:ea typeface="Arial"/>
                <a:cs typeface="Arial"/>
                <a:sym typeface="Arial"/>
              </a:rPr>
              <a:t> Telford Hospital NHS </a:t>
            </a:r>
            <a:r>
              <a:rPr lang="en-US" i="1" dirty="0">
                <a:solidFill>
                  <a:schemeClr val="dk1"/>
                </a:solidFill>
              </a:rPr>
              <a:t>trust</a:t>
            </a:r>
            <a:r>
              <a:rPr lang="en-US" i="1" dirty="0">
                <a:solidFill>
                  <a:schemeClr val="dk1"/>
                </a:solidFill>
                <a:latin typeface="Arial"/>
                <a:ea typeface="Arial"/>
                <a:cs typeface="Arial"/>
                <a:sym typeface="Arial"/>
              </a:rPr>
              <a:t> </a:t>
            </a:r>
            <a:r>
              <a:rPr lang="en-US" i="1" dirty="0">
                <a:solidFill>
                  <a:schemeClr val="dk1"/>
                </a:solidFill>
              </a:rPr>
              <a:t>o</a:t>
            </a:r>
            <a:r>
              <a:rPr lang="en-US" i="1" dirty="0">
                <a:solidFill>
                  <a:schemeClr val="dk1"/>
                </a:solidFill>
                <a:latin typeface="Arial"/>
                <a:ea typeface="Arial"/>
                <a:cs typeface="Arial"/>
                <a:sym typeface="Arial"/>
              </a:rPr>
              <a:t>ur </a:t>
            </a:r>
            <a:r>
              <a:rPr lang="en-US" i="1" dirty="0">
                <a:solidFill>
                  <a:schemeClr val="dk1"/>
                </a:solidFill>
              </a:rPr>
              <a:t>f</a:t>
            </a:r>
            <a:r>
              <a:rPr lang="en-US" i="1" dirty="0">
                <a:solidFill>
                  <a:schemeClr val="dk1"/>
                </a:solidFill>
                <a:latin typeface="Arial"/>
                <a:ea typeface="Arial"/>
                <a:cs typeface="Arial"/>
                <a:sym typeface="Arial"/>
              </a:rPr>
              <a:t>irst </a:t>
            </a:r>
            <a:r>
              <a:rPr lang="en-US" i="1" dirty="0">
                <a:solidFill>
                  <a:schemeClr val="dk1"/>
                </a:solidFill>
              </a:rPr>
              <a:t>r</a:t>
            </a:r>
            <a:r>
              <a:rPr lang="en-US" i="1" dirty="0">
                <a:solidFill>
                  <a:schemeClr val="dk1"/>
                </a:solidFill>
                <a:latin typeface="Arial"/>
                <a:ea typeface="Arial"/>
                <a:cs typeface="Arial"/>
                <a:sym typeface="Arial"/>
              </a:rPr>
              <a:t>eport following 250 clinical </a:t>
            </a:r>
            <a:r>
              <a:rPr lang="en-US" i="1" dirty="0">
                <a:solidFill>
                  <a:schemeClr val="dk1"/>
                </a:solidFill>
              </a:rPr>
              <a:t>r</a:t>
            </a:r>
            <a:r>
              <a:rPr lang="en-US" i="1" dirty="0">
                <a:solidFill>
                  <a:schemeClr val="dk1"/>
                </a:solidFill>
                <a:latin typeface="Arial"/>
                <a:ea typeface="Arial"/>
                <a:cs typeface="Arial"/>
                <a:sym typeface="Arial"/>
              </a:rPr>
              <a:t>eviews. </a:t>
            </a:r>
            <a:r>
              <a:rPr lang="en-US" dirty="0">
                <a:solidFill>
                  <a:schemeClr val="dk1"/>
                </a:solidFill>
                <a:latin typeface="Arial"/>
                <a:ea typeface="Arial"/>
                <a:cs typeface="Arial"/>
                <a:sym typeface="Arial"/>
              </a:rPr>
              <a:t>Available at: https://www.ockendenmaternityreview.org.uk/wp-content/uploads/2020/12/ockenden-report.pdf (Accessed: </a:t>
            </a:r>
            <a:r>
              <a:rPr lang="en-US" dirty="0">
                <a:solidFill>
                  <a:schemeClr val="dk1"/>
                </a:solidFill>
              </a:rPr>
              <a:t>15</a:t>
            </a:r>
            <a:r>
              <a:rPr lang="en-US" dirty="0">
                <a:solidFill>
                  <a:schemeClr val="dk1"/>
                </a:solidFill>
                <a:latin typeface="Arial"/>
                <a:ea typeface="Arial"/>
                <a:cs typeface="Arial"/>
                <a:sym typeface="Arial"/>
              </a:rPr>
              <a:t> October 2026).</a:t>
            </a:r>
            <a:endParaRPr dirty="0"/>
          </a:p>
          <a:p>
            <a:pPr marL="228600" lvl="0" indent="-228600" algn="just" rtl="0">
              <a:lnSpc>
                <a:spcPct val="130000"/>
              </a:lnSpc>
              <a:spcBef>
                <a:spcPts val="1000"/>
              </a:spcBef>
              <a:spcAft>
                <a:spcPts val="0"/>
              </a:spcAft>
              <a:buClr>
                <a:schemeClr val="dk1"/>
              </a:buClr>
              <a:buSzPct val="100000"/>
              <a:buChar char="●"/>
            </a:pPr>
            <a:r>
              <a:rPr lang="en-US" dirty="0">
                <a:solidFill>
                  <a:schemeClr val="dk1"/>
                </a:solidFill>
                <a:latin typeface="Arial"/>
                <a:ea typeface="Arial"/>
                <a:cs typeface="Arial"/>
                <a:sym typeface="Arial"/>
              </a:rPr>
              <a:t>Paduano, M. (2024) Shrewsbury and Telford Hospital Trust report finds poor baby care. Available at: https://www.bbc.com/news/articles/c7v3889pqypo (Accessed: </a:t>
            </a:r>
            <a:r>
              <a:rPr lang="en-US" dirty="0">
                <a:solidFill>
                  <a:schemeClr val="dk1"/>
                </a:solidFill>
              </a:rPr>
              <a:t>17</a:t>
            </a:r>
            <a:r>
              <a:rPr lang="en-US" dirty="0">
                <a:solidFill>
                  <a:schemeClr val="dk1"/>
                </a:solidFill>
                <a:latin typeface="Arial"/>
                <a:ea typeface="Arial"/>
                <a:cs typeface="Arial"/>
                <a:sym typeface="Arial"/>
              </a:rPr>
              <a:t> October 2026).</a:t>
            </a:r>
            <a:endParaRPr dirty="0"/>
          </a:p>
          <a:p>
            <a:pPr marL="228600" lvl="0" indent="-228600" algn="just">
              <a:spcBef>
                <a:spcPts val="1000"/>
              </a:spcBef>
              <a:buClr>
                <a:schemeClr val="dk1"/>
              </a:buClr>
              <a:buSzPct val="100000"/>
            </a:pPr>
            <a:r>
              <a:rPr lang="en-US" dirty="0">
                <a:solidFill>
                  <a:schemeClr val="dk1"/>
                </a:solidFill>
                <a:latin typeface="Arial"/>
                <a:ea typeface="Arial"/>
                <a:cs typeface="Arial"/>
                <a:sym typeface="Arial"/>
              </a:rPr>
              <a:t>Saleh, M. (2024) ‘Safer National Maternity Care: Prospects and Challenges’, </a:t>
            </a:r>
            <a:r>
              <a:rPr lang="en-US" i="1" dirty="0">
                <a:solidFill>
                  <a:schemeClr val="dk1"/>
                </a:solidFill>
                <a:latin typeface="Arial"/>
                <a:ea typeface="Arial"/>
                <a:cs typeface="Arial"/>
                <a:sym typeface="Arial"/>
              </a:rPr>
              <a:t>Journal of Medical and Clinical Case Reports</a:t>
            </a:r>
            <a:r>
              <a:rPr lang="en-US" dirty="0">
                <a:solidFill>
                  <a:schemeClr val="dk1"/>
                </a:solidFill>
                <a:latin typeface="Arial"/>
                <a:ea typeface="Arial"/>
                <a:cs typeface="Arial"/>
                <a:sym typeface="Arial"/>
              </a:rPr>
              <a:t>, 1(1), pp.12. Available at: </a:t>
            </a:r>
            <a:r>
              <a:rPr lang="en-US" dirty="0">
                <a:solidFill>
                  <a:schemeClr val="dk1"/>
                </a:solidFill>
              </a:rPr>
              <a:t>https://www.medvixpublications.org/get/1-JMCCR2024091591A1%20Galley%20Proof-1733322886.pdf</a:t>
            </a:r>
            <a:endParaRPr dirty="0"/>
          </a:p>
          <a:p>
            <a:pPr marL="228600" lvl="0" indent="-228600" algn="just" rtl="0">
              <a:lnSpc>
                <a:spcPct val="130000"/>
              </a:lnSpc>
              <a:spcBef>
                <a:spcPts val="1000"/>
              </a:spcBef>
              <a:spcAft>
                <a:spcPts val="0"/>
              </a:spcAft>
              <a:buClr>
                <a:schemeClr val="dk1"/>
              </a:buClr>
              <a:buSzPct val="100000"/>
              <a:buChar char="●"/>
            </a:pPr>
            <a:r>
              <a:rPr lang="en-US" dirty="0" err="1">
                <a:solidFill>
                  <a:schemeClr val="dk1"/>
                </a:solidFill>
                <a:latin typeface="Arial"/>
                <a:ea typeface="Arial"/>
                <a:cs typeface="Arial"/>
                <a:sym typeface="Arial"/>
              </a:rPr>
              <a:t>Triggle</a:t>
            </a:r>
            <a:r>
              <a:rPr lang="en-US" dirty="0">
                <a:solidFill>
                  <a:schemeClr val="dk1"/>
                </a:solidFill>
                <a:latin typeface="Arial"/>
                <a:ea typeface="Arial"/>
                <a:cs typeface="Arial"/>
                <a:sym typeface="Arial"/>
              </a:rPr>
              <a:t>, N. and Buchanan, M. (2025) National inquiry into maternity care announced by Wes Streeting. Available at: https://www.bbc.com/news/articles/c994x95yygyo (Accessed: </a:t>
            </a:r>
            <a:r>
              <a:rPr lang="en-US" dirty="0">
                <a:solidFill>
                  <a:schemeClr val="dk1"/>
                </a:solidFill>
              </a:rPr>
              <a:t>15</a:t>
            </a:r>
            <a:r>
              <a:rPr lang="en-US" dirty="0">
                <a:solidFill>
                  <a:schemeClr val="dk1"/>
                </a:solidFill>
                <a:latin typeface="Arial"/>
                <a:ea typeface="Arial"/>
                <a:cs typeface="Arial"/>
                <a:sym typeface="Arial"/>
              </a:rPr>
              <a:t> October 2026)</a:t>
            </a:r>
            <a:endParaRPr dirty="0"/>
          </a:p>
        </p:txBody>
      </p:sp>
    </p:spTree>
    <p:extLst>
      <p:ext uri="{BB962C8B-B14F-4D97-AF65-F5344CB8AC3E}">
        <p14:creationId xmlns:p14="http://schemas.microsoft.com/office/powerpoint/2010/main" val="5239550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Shape 295"/>
        <p:cNvGrpSpPr/>
        <p:nvPr/>
      </p:nvGrpSpPr>
      <p:grpSpPr>
        <a:xfrm>
          <a:off x="0" y="0"/>
          <a:ext cx="0" cy="0"/>
          <a:chOff x="0" y="0"/>
          <a:chExt cx="0" cy="0"/>
        </a:xfrm>
      </p:grpSpPr>
      <p:pic>
        <p:nvPicPr>
          <p:cNvPr id="296" name="Google Shape;296;p18"/>
          <p:cNvPicPr preferRelativeResize="0"/>
          <p:nvPr/>
        </p:nvPicPr>
        <p:blipFill rotWithShape="1">
          <a:blip r:embed="rId3">
            <a:alphaModFix/>
          </a:blip>
          <a:srcRect/>
          <a:stretch/>
        </p:blipFill>
        <p:spPr>
          <a:xfrm>
            <a:off x="1" y="0"/>
            <a:ext cx="12196332" cy="6858000"/>
          </a:xfrm>
          <a:prstGeom prst="rect">
            <a:avLst/>
          </a:prstGeom>
          <a:noFill/>
          <a:ln>
            <a:noFill/>
          </a:ln>
        </p:spPr>
      </p:pic>
    </p:spTree>
  </p:cSld>
  <p:clrMapOvr>
    <a:masterClrMapping/>
  </p:clrMapOvr>
</p:sld>
</file>

<file path=ppt/theme/theme1.xml><?xml version="1.0" encoding="utf-8"?>
<a:theme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4155</Words>
  <Application>Microsoft Office PowerPoint</Application>
  <PresentationFormat>Widescreen</PresentationFormat>
  <Paragraphs>117</Paragraphs>
  <Slides>22</Slides>
  <Notes>22</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22</vt:i4>
      </vt:variant>
    </vt:vector>
  </HeadingPairs>
  <TitlesOfParts>
    <vt:vector size="26" baseType="lpstr">
      <vt:lpstr>Arial</vt:lpstr>
      <vt:lpstr>Calibri</vt:lpstr>
      <vt:lpstr>WPS</vt:lpstr>
      <vt:lpstr>1_WPS</vt:lpstr>
      <vt:lpstr>Programme: MSc Public Health and Social Care in Practice Module Code: LCHS7006 Module: Quality Assurance and Service Improvements Lecturer name: Dilhara Nadeeshani Mampitiya Assignment Title: Shrewsbury and Telford Hospital NHS Trust (UK) — Maternity Scandal</vt:lpstr>
      <vt:lpstr>Declaration</vt:lpstr>
      <vt:lpstr>Introduction</vt:lpstr>
      <vt:lpstr>Identification of the root cause of the Shrewsbury and Telford Hospital NHS Trust Maternity Scandal using the Swiss cheese model</vt:lpstr>
      <vt:lpstr>Examining the Root Cause Through the Fishbone Diagram</vt:lpstr>
      <vt:lpstr>Examining the Root Cause Through Systems Theory</vt:lpstr>
      <vt:lpstr>Examining the Root Cause Through the Donabedian Model</vt:lpstr>
      <vt:lpstr>Examining the Policy Issues Contributing to the Root Cause</vt:lpstr>
      <vt:lpstr>Impact of Policy Failures on the Maternity Scandal</vt:lpstr>
      <vt:lpstr>Influence of the root cause of the scandal on the delivery of the services</vt:lpstr>
      <vt:lpstr>Impact of Root Cause on the Quality of the Service at Shrewsbury and Telford Hospital NHS Trust </vt:lpstr>
      <vt:lpstr>Impact of Root Cause on Service Efficiency at Shrewsbury and Telford Hospital NHS Trust</vt:lpstr>
      <vt:lpstr>Impact of Root Cause on Equity of Health and care service provision of the service at Shrewsbury and Telford Hospital NHS Trust</vt:lpstr>
      <vt:lpstr>Recommendation 1: Strengthening Clinical Governance in Maternity Services </vt:lpstr>
      <vt:lpstr>Recommendation 2: Developing a Compassionate, Patient-Centred and Transparent Service Culture</vt:lpstr>
      <vt:lpstr>Component 2 outline</vt:lpstr>
      <vt:lpstr>Conclusion</vt:lpstr>
      <vt:lpstr>Reference list</vt:lpstr>
      <vt:lpstr>Reference list</vt:lpstr>
      <vt:lpstr>Reference list</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2026-10-12T13:54:02Z</dcterms:created>
  <dcterms:modified xsi:type="dcterms:W3CDTF">2026-10-22T18:29:23Z</dcterms:modified>
</cp:coreProperties>
</file>